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10287000" cx="18288000"/>
  <p:notesSz cx="6858000" cy="9144000"/>
  <p:embeddedFontLst>
    <p:embeddedFont>
      <p:font typeface="Paytone One"/>
      <p:regular r:id="rId37"/>
    </p:embeddedFont>
    <p:embeddedFont>
      <p:font typeface="La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0540B4-49B3-46D0-9858-E1FF8E43AB6F}">
  <a:tblStyle styleId="{CA0540B4-49B3-46D0-9858-E1FF8E43AB6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4.xml"/><Relationship Id="rId41" Type="http://schemas.openxmlformats.org/officeDocument/2006/relationships/font" Target="fonts/Lato-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PaytoneOne-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Lato-bold.fntdata"/><Relationship Id="rId16" Type="http://schemas.openxmlformats.org/officeDocument/2006/relationships/slide" Target="slides/slide10.xml"/><Relationship Id="rId38" Type="http://schemas.openxmlformats.org/officeDocument/2006/relationships/font" Target="fonts/La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49.png"/><Relationship Id="rId5"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4.png"/><Relationship Id="rId4" Type="http://schemas.openxmlformats.org/officeDocument/2006/relationships/image" Target="../media/image75.png"/><Relationship Id="rId5"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4.png"/><Relationship Id="rId4" Type="http://schemas.openxmlformats.org/officeDocument/2006/relationships/image" Target="../media/image56.png"/><Relationship Id="rId5"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4.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4.png"/><Relationship Id="rId4" Type="http://schemas.openxmlformats.org/officeDocument/2006/relationships/image" Target="../media/image65.png"/><Relationship Id="rId5"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55.png"/><Relationship Id="rId5" Type="http://schemas.openxmlformats.org/officeDocument/2006/relationships/image" Target="../media/image64.png"/><Relationship Id="rId6" Type="http://schemas.openxmlformats.org/officeDocument/2006/relationships/image" Target="../media/image57.png"/><Relationship Id="rId7"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66.png"/><Relationship Id="rId10" Type="http://schemas.openxmlformats.org/officeDocument/2006/relationships/image" Target="../media/image80.png"/><Relationship Id="rId9" Type="http://schemas.openxmlformats.org/officeDocument/2006/relationships/image" Target="../media/image88.png"/><Relationship Id="rId5" Type="http://schemas.openxmlformats.org/officeDocument/2006/relationships/image" Target="../media/image67.png"/><Relationship Id="rId6" Type="http://schemas.openxmlformats.org/officeDocument/2006/relationships/image" Target="../media/image72.png"/><Relationship Id="rId7" Type="http://schemas.openxmlformats.org/officeDocument/2006/relationships/image" Target="../media/image84.png"/><Relationship Id="rId8"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1.png"/><Relationship Id="rId4" Type="http://schemas.openxmlformats.org/officeDocument/2006/relationships/image" Target="../media/image85.png"/><Relationship Id="rId5"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3.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81.png"/><Relationship Id="rId5" Type="http://schemas.openxmlformats.org/officeDocument/2006/relationships/image" Target="../media/image87.png"/><Relationship Id="rId6" Type="http://schemas.openxmlformats.org/officeDocument/2006/relationships/image" Target="../media/image8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3.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20" Type="http://schemas.openxmlformats.org/officeDocument/2006/relationships/image" Target="../media/image32.png"/><Relationship Id="rId22" Type="http://schemas.openxmlformats.org/officeDocument/2006/relationships/image" Target="../media/image23.png"/><Relationship Id="rId21" Type="http://schemas.openxmlformats.org/officeDocument/2006/relationships/image" Target="../media/image24.png"/><Relationship Id="rId24" Type="http://schemas.openxmlformats.org/officeDocument/2006/relationships/image" Target="../media/image43.png"/><Relationship Id="rId23"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7.png"/><Relationship Id="rId4" Type="http://schemas.openxmlformats.org/officeDocument/2006/relationships/image" Target="../media/image89.png"/><Relationship Id="rId9" Type="http://schemas.openxmlformats.org/officeDocument/2006/relationships/image" Target="../media/image10.png"/><Relationship Id="rId26" Type="http://schemas.openxmlformats.org/officeDocument/2006/relationships/image" Target="../media/image25.png"/><Relationship Id="rId25" Type="http://schemas.openxmlformats.org/officeDocument/2006/relationships/image" Target="../media/image39.png"/><Relationship Id="rId28" Type="http://schemas.openxmlformats.org/officeDocument/2006/relationships/image" Target="../media/image52.png"/><Relationship Id="rId27" Type="http://schemas.openxmlformats.org/officeDocument/2006/relationships/image" Target="../media/image28.png"/><Relationship Id="rId5" Type="http://schemas.openxmlformats.org/officeDocument/2006/relationships/image" Target="../media/image81.png"/><Relationship Id="rId6" Type="http://schemas.openxmlformats.org/officeDocument/2006/relationships/image" Target="../media/image68.png"/><Relationship Id="rId29" Type="http://schemas.openxmlformats.org/officeDocument/2006/relationships/image" Target="../media/image49.png"/><Relationship Id="rId7" Type="http://schemas.openxmlformats.org/officeDocument/2006/relationships/image" Target="../media/image69.png"/><Relationship Id="rId8" Type="http://schemas.openxmlformats.org/officeDocument/2006/relationships/image" Target="../media/image62.png"/><Relationship Id="rId31" Type="http://schemas.openxmlformats.org/officeDocument/2006/relationships/image" Target="../media/image45.png"/><Relationship Id="rId30" Type="http://schemas.openxmlformats.org/officeDocument/2006/relationships/image" Target="../media/image46.png"/><Relationship Id="rId11" Type="http://schemas.openxmlformats.org/officeDocument/2006/relationships/image" Target="../media/image12.png"/><Relationship Id="rId33" Type="http://schemas.openxmlformats.org/officeDocument/2006/relationships/image" Target="../media/image65.png"/><Relationship Id="rId10" Type="http://schemas.openxmlformats.org/officeDocument/2006/relationships/image" Target="../media/image2.png"/><Relationship Id="rId32" Type="http://schemas.openxmlformats.org/officeDocument/2006/relationships/image" Target="../media/image56.png"/><Relationship Id="rId13" Type="http://schemas.openxmlformats.org/officeDocument/2006/relationships/image" Target="../media/image11.png"/><Relationship Id="rId35" Type="http://schemas.openxmlformats.org/officeDocument/2006/relationships/image" Target="../media/image150.png"/><Relationship Id="rId12" Type="http://schemas.openxmlformats.org/officeDocument/2006/relationships/image" Target="../media/image19.png"/><Relationship Id="rId34" Type="http://schemas.openxmlformats.org/officeDocument/2006/relationships/image" Target="../media/image151.png"/><Relationship Id="rId15" Type="http://schemas.openxmlformats.org/officeDocument/2006/relationships/image" Target="../media/image6.png"/><Relationship Id="rId37" Type="http://schemas.openxmlformats.org/officeDocument/2006/relationships/image" Target="../media/image152.png"/><Relationship Id="rId14" Type="http://schemas.openxmlformats.org/officeDocument/2006/relationships/image" Target="../media/image7.png"/><Relationship Id="rId36" Type="http://schemas.openxmlformats.org/officeDocument/2006/relationships/image" Target="../media/image135.png"/><Relationship Id="rId17" Type="http://schemas.openxmlformats.org/officeDocument/2006/relationships/image" Target="../media/image17.png"/><Relationship Id="rId16" Type="http://schemas.openxmlformats.org/officeDocument/2006/relationships/image" Target="../media/image14.png"/><Relationship Id="rId19" Type="http://schemas.openxmlformats.org/officeDocument/2006/relationships/image" Target="../media/image33.png"/><Relationship Id="rId18" Type="http://schemas.openxmlformats.org/officeDocument/2006/relationships/image" Target="../media/image131.png"/></Relationships>
</file>

<file path=ppt/slides/_rels/slide29.xml.rels><?xml version="1.0" encoding="UTF-8" standalone="yes"?><Relationships xmlns="http://schemas.openxmlformats.org/package/2006/relationships"><Relationship Id="rId20" Type="http://schemas.openxmlformats.org/officeDocument/2006/relationships/image" Target="../media/image155.png"/><Relationship Id="rId22" Type="http://schemas.openxmlformats.org/officeDocument/2006/relationships/image" Target="../media/image38.png"/><Relationship Id="rId21" Type="http://schemas.openxmlformats.org/officeDocument/2006/relationships/image" Target="../media/image156.png"/><Relationship Id="rId24" Type="http://schemas.openxmlformats.org/officeDocument/2006/relationships/image" Target="../media/image44.png"/><Relationship Id="rId23"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37.png"/><Relationship Id="rId9" Type="http://schemas.openxmlformats.org/officeDocument/2006/relationships/image" Target="../media/image73.png"/><Relationship Id="rId26" Type="http://schemas.openxmlformats.org/officeDocument/2006/relationships/image" Target="../media/image53.png"/><Relationship Id="rId25" Type="http://schemas.openxmlformats.org/officeDocument/2006/relationships/image" Target="../media/image75.png"/><Relationship Id="rId28" Type="http://schemas.openxmlformats.org/officeDocument/2006/relationships/image" Target="../media/image83.png"/><Relationship Id="rId27"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64.png"/><Relationship Id="rId29" Type="http://schemas.openxmlformats.org/officeDocument/2006/relationships/image" Target="../media/image98.png"/><Relationship Id="rId7" Type="http://schemas.openxmlformats.org/officeDocument/2006/relationships/image" Target="../media/image70.png"/><Relationship Id="rId8" Type="http://schemas.openxmlformats.org/officeDocument/2006/relationships/image" Target="../media/image90.png"/><Relationship Id="rId31" Type="http://schemas.openxmlformats.org/officeDocument/2006/relationships/image" Target="../media/image157.png"/><Relationship Id="rId30" Type="http://schemas.openxmlformats.org/officeDocument/2006/relationships/image" Target="../media/image158.png"/><Relationship Id="rId11" Type="http://schemas.openxmlformats.org/officeDocument/2006/relationships/image" Target="../media/image21.png"/><Relationship Id="rId10" Type="http://schemas.openxmlformats.org/officeDocument/2006/relationships/image" Target="../media/image71.png"/><Relationship Id="rId13" Type="http://schemas.openxmlformats.org/officeDocument/2006/relationships/image" Target="../media/image1.png"/><Relationship Id="rId12" Type="http://schemas.openxmlformats.org/officeDocument/2006/relationships/image" Target="../media/image4.png"/><Relationship Id="rId15" Type="http://schemas.openxmlformats.org/officeDocument/2006/relationships/image" Target="../media/image18.png"/><Relationship Id="rId14" Type="http://schemas.openxmlformats.org/officeDocument/2006/relationships/image" Target="../media/image8.png"/><Relationship Id="rId17" Type="http://schemas.openxmlformats.org/officeDocument/2006/relationships/image" Target="../media/image47.png"/><Relationship Id="rId16" Type="http://schemas.openxmlformats.org/officeDocument/2006/relationships/image" Target="../media/image41.png"/><Relationship Id="rId19" Type="http://schemas.openxmlformats.org/officeDocument/2006/relationships/image" Target="../media/image48.png"/><Relationship Id="rId1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60.png"/><Relationship Id="rId4" Type="http://schemas.openxmlformats.org/officeDocument/2006/relationships/image" Target="../media/image158.png"/><Relationship Id="rId5" Type="http://schemas.openxmlformats.org/officeDocument/2006/relationships/image" Target="../media/image1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61.png"/><Relationship Id="rId5" Type="http://schemas.openxmlformats.org/officeDocument/2006/relationships/image" Target="../media/image22.png"/><Relationship Id="rId6" Type="http://schemas.openxmlformats.org/officeDocument/2006/relationships/image" Target="../media/image12.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5D4"/>
        </a:solidFill>
      </p:bgPr>
    </p:bg>
    <p:spTree>
      <p:nvGrpSpPr>
        <p:cNvPr id="83" name="Shape 83"/>
        <p:cNvGrpSpPr/>
        <p:nvPr/>
      </p:nvGrpSpPr>
      <p:grpSpPr>
        <a:xfrm>
          <a:off x="0" y="0"/>
          <a:ext cx="0" cy="0"/>
          <a:chOff x="0" y="0"/>
          <a:chExt cx="0" cy="0"/>
        </a:xfrm>
      </p:grpSpPr>
      <p:sp>
        <p:nvSpPr>
          <p:cNvPr id="84" name="Google Shape;84;p13"/>
          <p:cNvSpPr/>
          <p:nvPr/>
        </p:nvSpPr>
        <p:spPr>
          <a:xfrm>
            <a:off x="603865" y="4225444"/>
            <a:ext cx="6684948" cy="5891110"/>
          </a:xfrm>
          <a:custGeom>
            <a:rect b="b" l="l" r="r" t="t"/>
            <a:pathLst>
              <a:path extrusionOk="0" h="5891110" w="6684948">
                <a:moveTo>
                  <a:pt x="0" y="0"/>
                </a:moveTo>
                <a:lnTo>
                  <a:pt x="6684947" y="0"/>
                </a:lnTo>
                <a:lnTo>
                  <a:pt x="6684947" y="5891110"/>
                </a:lnTo>
                <a:lnTo>
                  <a:pt x="0" y="5891110"/>
                </a:lnTo>
                <a:lnTo>
                  <a:pt x="0" y="0"/>
                </a:lnTo>
                <a:close/>
              </a:path>
            </a:pathLst>
          </a:custGeom>
          <a:blipFill rotWithShape="1">
            <a:blip r:embed="rId3">
              <a:alphaModFix/>
            </a:blip>
            <a:stretch>
              <a:fillRect b="0" l="0" r="0" t="0"/>
            </a:stretch>
          </a:blipFill>
          <a:ln>
            <a:noFill/>
          </a:ln>
        </p:spPr>
      </p:sp>
      <p:grpSp>
        <p:nvGrpSpPr>
          <p:cNvPr id="85" name="Google Shape;85;p13"/>
          <p:cNvGrpSpPr/>
          <p:nvPr/>
        </p:nvGrpSpPr>
        <p:grpSpPr>
          <a:xfrm>
            <a:off x="5802758" y="-1791787"/>
            <a:ext cx="14825536" cy="8760233"/>
            <a:chOff x="0" y="0"/>
            <a:chExt cx="906927" cy="535892"/>
          </a:xfrm>
        </p:grpSpPr>
        <p:sp>
          <p:nvSpPr>
            <p:cNvPr id="86" name="Google Shape;86;p13"/>
            <p:cNvSpPr/>
            <p:nvPr/>
          </p:nvSpPr>
          <p:spPr>
            <a:xfrm>
              <a:off x="0" y="0"/>
              <a:ext cx="906927" cy="535892"/>
            </a:xfrm>
            <a:custGeom>
              <a:rect b="b" l="l" r="r" t="t"/>
              <a:pathLst>
                <a:path extrusionOk="0" h="535892" w="906927">
                  <a:moveTo>
                    <a:pt x="506309" y="0"/>
                  </a:moveTo>
                  <a:cubicBezTo>
                    <a:pt x="516090" y="0"/>
                    <a:pt x="525930" y="0"/>
                    <a:pt x="535692" y="0"/>
                  </a:cubicBezTo>
                  <a:cubicBezTo>
                    <a:pt x="613520" y="8880"/>
                    <a:pt x="662159" y="38438"/>
                    <a:pt x="684313" y="86805"/>
                  </a:cubicBezTo>
                  <a:cubicBezTo>
                    <a:pt x="814065" y="80355"/>
                    <a:pt x="906927" y="171809"/>
                    <a:pt x="850910" y="261568"/>
                  </a:cubicBezTo>
                  <a:cubicBezTo>
                    <a:pt x="870028" y="280429"/>
                    <a:pt x="885978" y="301526"/>
                    <a:pt x="891738" y="329843"/>
                  </a:cubicBezTo>
                  <a:cubicBezTo>
                    <a:pt x="891738" y="337955"/>
                    <a:pt x="891738" y="346047"/>
                    <a:pt x="891738" y="354158"/>
                  </a:cubicBezTo>
                  <a:cubicBezTo>
                    <a:pt x="874572" y="426227"/>
                    <a:pt x="800707" y="474927"/>
                    <a:pt x="679440" y="461816"/>
                  </a:cubicBezTo>
                  <a:cubicBezTo>
                    <a:pt x="648239" y="498821"/>
                    <a:pt x="592720" y="535892"/>
                    <a:pt x="506327" y="531263"/>
                  </a:cubicBezTo>
                  <a:cubicBezTo>
                    <a:pt x="461672" y="528834"/>
                    <a:pt x="430606" y="514763"/>
                    <a:pt x="403407" y="497668"/>
                  </a:cubicBezTo>
                  <a:cubicBezTo>
                    <a:pt x="374758" y="511878"/>
                    <a:pt x="343731" y="523030"/>
                    <a:pt x="298902" y="523153"/>
                  </a:cubicBezTo>
                  <a:cubicBezTo>
                    <a:pt x="195189" y="523363"/>
                    <a:pt x="125809" y="468617"/>
                    <a:pt x="124127" y="393523"/>
                  </a:cubicBezTo>
                  <a:cubicBezTo>
                    <a:pt x="57453" y="375956"/>
                    <a:pt x="12295" y="343164"/>
                    <a:pt x="0" y="287053"/>
                  </a:cubicBezTo>
                  <a:cubicBezTo>
                    <a:pt x="0" y="278943"/>
                    <a:pt x="0" y="270815"/>
                    <a:pt x="0" y="262738"/>
                  </a:cubicBezTo>
                  <a:cubicBezTo>
                    <a:pt x="13571" y="207136"/>
                    <a:pt x="56274" y="172210"/>
                    <a:pt x="127375" y="157405"/>
                  </a:cubicBezTo>
                  <a:cubicBezTo>
                    <a:pt x="123102" y="63609"/>
                    <a:pt x="265324" y="4999"/>
                    <a:pt x="382163" y="46322"/>
                  </a:cubicBezTo>
                  <a:cubicBezTo>
                    <a:pt x="409981" y="25888"/>
                    <a:pt x="449338" y="3601"/>
                    <a:pt x="506309" y="0"/>
                  </a:cubicBezTo>
                  <a:close/>
                </a:path>
              </a:pathLst>
            </a:custGeom>
            <a:solidFill>
              <a:srgbClr val="FFFFFF"/>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nvSpPr>
          <p:spPr>
            <a:xfrm>
              <a:off x="41800" y="40984"/>
              <a:ext cx="808137" cy="41472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txBox="1"/>
          <p:nvPr/>
        </p:nvSpPr>
        <p:spPr>
          <a:xfrm>
            <a:off x="7288812" y="779162"/>
            <a:ext cx="11166900" cy="357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618" u="none" cap="none" strike="noStrike">
                <a:solidFill>
                  <a:srgbClr val="000000"/>
                </a:solidFill>
                <a:latin typeface="Paytone One"/>
                <a:ea typeface="Paytone One"/>
                <a:cs typeface="Paytone One"/>
                <a:sym typeface="Paytone One"/>
              </a:rPr>
              <a:t>EMOTION FLASHCARDS</a:t>
            </a:r>
            <a:endParaRPr/>
          </a:p>
        </p:txBody>
      </p:sp>
      <p:sp>
        <p:nvSpPr>
          <p:cNvPr id="89" name="Google Shape;89;p13"/>
          <p:cNvSpPr txBox="1"/>
          <p:nvPr/>
        </p:nvSpPr>
        <p:spPr>
          <a:xfrm>
            <a:off x="10224380" y="4527062"/>
            <a:ext cx="5295848" cy="762744"/>
          </a:xfrm>
          <a:prstGeom prst="rect">
            <a:avLst/>
          </a:prstGeom>
          <a:noFill/>
          <a:ln>
            <a:noFill/>
          </a:ln>
        </p:spPr>
        <p:txBody>
          <a:bodyPr anchorCtr="0" anchor="t" bIns="0" lIns="0" spcFirstLastPara="1" rIns="0" wrap="square" tIns="0">
            <a:spAutoFit/>
          </a:bodyPr>
          <a:lstStyle/>
          <a:p>
            <a:pPr indent="0" lvl="0" marL="0" marR="0" rtl="0" algn="ctr">
              <a:lnSpc>
                <a:spcPct val="130023"/>
              </a:lnSpc>
              <a:spcBef>
                <a:spcPts val="0"/>
              </a:spcBef>
              <a:spcAft>
                <a:spcPts val="0"/>
              </a:spcAft>
              <a:buNone/>
            </a:pPr>
            <a:r>
              <a:rPr b="0" i="0" lang="en-US" sz="4653" u="none" cap="none" strike="noStrike">
                <a:solidFill>
                  <a:srgbClr val="000000"/>
                </a:solidFill>
                <a:latin typeface="Lato"/>
                <a:ea typeface="Lato"/>
                <a:cs typeface="Lato"/>
                <a:sym typeface="Lato"/>
              </a:rPr>
              <a:t> FOR ELEMENTARY</a:t>
            </a:r>
            <a:endParaRPr/>
          </a:p>
        </p:txBody>
      </p:sp>
      <p:sp>
        <p:nvSpPr>
          <p:cNvPr id="90" name="Google Shape;90;p13"/>
          <p:cNvSpPr txBox="1"/>
          <p:nvPr/>
        </p:nvSpPr>
        <p:spPr>
          <a:xfrm>
            <a:off x="7288812" y="7957801"/>
            <a:ext cx="8778900" cy="10770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499"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91" name="Google Shape;91;p13"/>
          <p:cNvSpPr/>
          <p:nvPr/>
        </p:nvSpPr>
        <p:spPr>
          <a:xfrm rot="-501900">
            <a:off x="-87509" y="-229293"/>
            <a:ext cx="6061429" cy="3625837"/>
          </a:xfrm>
          <a:custGeom>
            <a:rect b="b" l="l" r="r" t="t"/>
            <a:pathLst>
              <a:path extrusionOk="0" h="3625837" w="6061429">
                <a:moveTo>
                  <a:pt x="0" y="0"/>
                </a:moveTo>
                <a:lnTo>
                  <a:pt x="6061429" y="0"/>
                </a:lnTo>
                <a:lnTo>
                  <a:pt x="6061429" y="3625837"/>
                </a:lnTo>
                <a:lnTo>
                  <a:pt x="0" y="3625837"/>
                </a:lnTo>
                <a:lnTo>
                  <a:pt x="0" y="0"/>
                </a:lnTo>
                <a:close/>
              </a:path>
            </a:pathLst>
          </a:custGeom>
          <a:blipFill rotWithShape="1">
            <a:blip r:embed="rId4">
              <a:alphaModFix/>
            </a:blip>
            <a:stretch>
              <a:fillRect b="0" l="0" r="0" t="0"/>
            </a:stretch>
          </a:blipFill>
          <a:ln>
            <a:noFill/>
          </a:ln>
        </p:spPr>
      </p:sp>
      <p:sp>
        <p:nvSpPr>
          <p:cNvPr id="92" name="Google Shape;92;p13"/>
          <p:cNvSpPr/>
          <p:nvPr/>
        </p:nvSpPr>
        <p:spPr>
          <a:xfrm>
            <a:off x="2218333" y="3276639"/>
            <a:ext cx="2265150" cy="1866861"/>
          </a:xfrm>
          <a:custGeom>
            <a:rect b="b" l="l" r="r" t="t"/>
            <a:pathLst>
              <a:path extrusionOk="0" h="1866861" w="2265150">
                <a:moveTo>
                  <a:pt x="0" y="0"/>
                </a:moveTo>
                <a:lnTo>
                  <a:pt x="2265149" y="0"/>
                </a:lnTo>
                <a:lnTo>
                  <a:pt x="2265149" y="1866861"/>
                </a:lnTo>
                <a:lnTo>
                  <a:pt x="0" y="1866861"/>
                </a:lnTo>
                <a:lnTo>
                  <a:pt x="0" y="0"/>
                </a:lnTo>
                <a:close/>
              </a:path>
            </a:pathLst>
          </a:custGeom>
          <a:blipFill rotWithShape="1">
            <a:blip r:embed="rId5">
              <a:alphaModFix/>
            </a:blip>
            <a:stretch>
              <a:fillRect b="-218847" l="0" r="-98759" t="0"/>
            </a:stretch>
          </a:blipFill>
          <a:ln>
            <a:noFill/>
          </a:ln>
        </p:spPr>
      </p:sp>
      <p:sp>
        <p:nvSpPr>
          <p:cNvPr id="93" name="Google Shape;93;p13"/>
          <p:cNvSpPr/>
          <p:nvPr/>
        </p:nvSpPr>
        <p:spPr>
          <a:xfrm>
            <a:off x="7921921" y="5674998"/>
            <a:ext cx="2302459" cy="1897610"/>
          </a:xfrm>
          <a:custGeom>
            <a:rect b="b" l="l" r="r" t="t"/>
            <a:pathLst>
              <a:path extrusionOk="0" h="1897610" w="2302459">
                <a:moveTo>
                  <a:pt x="0" y="0"/>
                </a:moveTo>
                <a:lnTo>
                  <a:pt x="2302459" y="0"/>
                </a:lnTo>
                <a:lnTo>
                  <a:pt x="2302459" y="1897610"/>
                </a:lnTo>
                <a:lnTo>
                  <a:pt x="0" y="1897610"/>
                </a:lnTo>
                <a:lnTo>
                  <a:pt x="0" y="0"/>
                </a:lnTo>
                <a:close/>
              </a:path>
            </a:pathLst>
          </a:custGeom>
          <a:blipFill rotWithShape="1">
            <a:blip r:embed="rId6">
              <a:alphaModFix/>
            </a:blip>
            <a:stretch>
              <a:fillRect b="-167948" l="-98759" r="0" t="-50878"/>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323" name="Shape 323"/>
        <p:cNvGrpSpPr/>
        <p:nvPr/>
      </p:nvGrpSpPr>
      <p:grpSpPr>
        <a:xfrm>
          <a:off x="0" y="0"/>
          <a:ext cx="0" cy="0"/>
          <a:chOff x="0" y="0"/>
          <a:chExt cx="0" cy="0"/>
        </a:xfrm>
      </p:grpSpPr>
      <p:grpSp>
        <p:nvGrpSpPr>
          <p:cNvPr id="324" name="Google Shape;324;p22"/>
          <p:cNvGrpSpPr/>
          <p:nvPr/>
        </p:nvGrpSpPr>
        <p:grpSpPr>
          <a:xfrm>
            <a:off x="357885" y="177059"/>
            <a:ext cx="17572231" cy="9752057"/>
            <a:chOff x="0" y="-47625"/>
            <a:chExt cx="4628077" cy="2568443"/>
          </a:xfrm>
        </p:grpSpPr>
        <p:sp>
          <p:nvSpPr>
            <p:cNvPr id="325" name="Google Shape;325;p22"/>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2"/>
          <p:cNvGrpSpPr/>
          <p:nvPr/>
        </p:nvGrpSpPr>
        <p:grpSpPr>
          <a:xfrm>
            <a:off x="390775" y="6240875"/>
            <a:ext cx="17505440" cy="3650312"/>
            <a:chOff x="0" y="-139502"/>
            <a:chExt cx="23256862" cy="4867083"/>
          </a:xfrm>
        </p:grpSpPr>
        <p:cxnSp>
          <p:nvCxnSpPr>
            <p:cNvPr id="328" name="Google Shape;328;p22"/>
            <p:cNvCxnSpPr/>
            <p:nvPr/>
          </p:nvCxnSpPr>
          <p:spPr>
            <a:xfrm>
              <a:off x="0" y="50800"/>
              <a:ext cx="23256862" cy="0"/>
            </a:xfrm>
            <a:prstGeom prst="straightConnector1">
              <a:avLst/>
            </a:prstGeom>
            <a:noFill/>
            <a:ln cap="flat" cmpd="sng" w="101600">
              <a:solidFill>
                <a:srgbClr val="000000"/>
              </a:solidFill>
              <a:prstDash val="solid"/>
              <a:round/>
              <a:headEnd len="sm" w="sm" type="none"/>
              <a:tailEnd len="sm" w="sm" type="none"/>
            </a:ln>
          </p:spPr>
        </p:cxnSp>
        <p:grpSp>
          <p:nvGrpSpPr>
            <p:cNvPr id="329" name="Google Shape;329;p22"/>
            <p:cNvGrpSpPr/>
            <p:nvPr/>
          </p:nvGrpSpPr>
          <p:grpSpPr>
            <a:xfrm>
              <a:off x="18152" y="-139502"/>
              <a:ext cx="23220557" cy="989380"/>
              <a:chOff x="0" y="-47625"/>
              <a:chExt cx="4586777" cy="195433"/>
            </a:xfrm>
          </p:grpSpPr>
          <p:sp>
            <p:nvSpPr>
              <p:cNvPr id="330" name="Google Shape;330;p22"/>
              <p:cNvSpPr/>
              <p:nvPr/>
            </p:nvSpPr>
            <p:spPr>
              <a:xfrm>
                <a:off x="0" y="0"/>
                <a:ext cx="4586777" cy="147808"/>
              </a:xfrm>
              <a:custGeom>
                <a:rect b="b" l="l" r="r" t="t"/>
                <a:pathLst>
                  <a:path extrusionOk="0" h="147808" w="4586777">
                    <a:moveTo>
                      <a:pt x="0" y="0"/>
                    </a:moveTo>
                    <a:lnTo>
                      <a:pt x="4586777" y="0"/>
                    </a:lnTo>
                    <a:lnTo>
                      <a:pt x="4586777" y="147808"/>
                    </a:lnTo>
                    <a:lnTo>
                      <a:pt x="0" y="147808"/>
                    </a:lnTo>
                    <a:close/>
                  </a:path>
                </a:pathLst>
              </a:custGeom>
              <a:solidFill>
                <a:srgbClr val="F9B2DC"/>
              </a:solidFill>
              <a:ln>
                <a:noFill/>
              </a:ln>
            </p:spPr>
          </p:sp>
          <p:sp>
            <p:nvSpPr>
              <p:cNvPr id="331" name="Google Shape;331;p22"/>
              <p:cNvSpPr txBox="1"/>
              <p:nvPr/>
            </p:nvSpPr>
            <p:spPr>
              <a:xfrm>
                <a:off x="0" y="-47625"/>
                <a:ext cx="4586777" cy="1954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2"/>
            <p:cNvSpPr/>
            <p:nvPr/>
          </p:nvSpPr>
          <p:spPr>
            <a:xfrm>
              <a:off x="18164" y="300023"/>
              <a:ext cx="23220559" cy="4427559"/>
            </a:xfrm>
            <a:custGeom>
              <a:rect b="b" l="l" r="r" t="t"/>
              <a:pathLst>
                <a:path extrusionOk="0" h="863914" w="4586777">
                  <a:moveTo>
                    <a:pt x="11558" y="0"/>
                  </a:moveTo>
                  <a:lnTo>
                    <a:pt x="4575218" y="0"/>
                  </a:lnTo>
                  <a:cubicBezTo>
                    <a:pt x="4578284" y="0"/>
                    <a:pt x="4581224" y="1218"/>
                    <a:pt x="4583391" y="3385"/>
                  </a:cubicBezTo>
                  <a:cubicBezTo>
                    <a:pt x="4585559" y="5553"/>
                    <a:pt x="4586777" y="8493"/>
                    <a:pt x="4586777" y="11558"/>
                  </a:cubicBezTo>
                  <a:lnTo>
                    <a:pt x="4586777" y="852356"/>
                  </a:lnTo>
                  <a:cubicBezTo>
                    <a:pt x="4586777" y="855421"/>
                    <a:pt x="4585559" y="858361"/>
                    <a:pt x="4583391" y="860529"/>
                  </a:cubicBezTo>
                  <a:cubicBezTo>
                    <a:pt x="4581224" y="862696"/>
                    <a:pt x="4578284" y="863914"/>
                    <a:pt x="4575218" y="863914"/>
                  </a:cubicBezTo>
                  <a:lnTo>
                    <a:pt x="11558" y="863914"/>
                  </a:lnTo>
                  <a:cubicBezTo>
                    <a:pt x="8493" y="863914"/>
                    <a:pt x="5553" y="862696"/>
                    <a:pt x="3385" y="860529"/>
                  </a:cubicBezTo>
                  <a:cubicBezTo>
                    <a:pt x="1218" y="858361"/>
                    <a:pt x="0" y="855421"/>
                    <a:pt x="0" y="852356"/>
                  </a:cubicBezTo>
                  <a:lnTo>
                    <a:pt x="0" y="11558"/>
                  </a:lnTo>
                  <a:cubicBezTo>
                    <a:pt x="0" y="8493"/>
                    <a:pt x="1218" y="5553"/>
                    <a:pt x="3385" y="3385"/>
                  </a:cubicBezTo>
                  <a:cubicBezTo>
                    <a:pt x="5553" y="1218"/>
                    <a:pt x="8493" y="0"/>
                    <a:pt x="11558" y="0"/>
                  </a:cubicBezTo>
                  <a:close/>
                </a:path>
              </a:pathLst>
            </a:custGeom>
            <a:solidFill>
              <a:srgbClr val="F9B2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22"/>
          <p:cNvGrpSpPr/>
          <p:nvPr/>
        </p:nvGrpSpPr>
        <p:grpSpPr>
          <a:xfrm>
            <a:off x="3927561" y="2979689"/>
            <a:ext cx="4549689" cy="5330174"/>
            <a:chOff x="0" y="-47625"/>
            <a:chExt cx="1198272" cy="1403832"/>
          </a:xfrm>
        </p:grpSpPr>
        <p:sp>
          <p:nvSpPr>
            <p:cNvPr id="334" name="Google Shape;334;p22"/>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B3DEC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2"/>
          <p:cNvGrpSpPr/>
          <p:nvPr/>
        </p:nvGrpSpPr>
        <p:grpSpPr>
          <a:xfrm>
            <a:off x="9810750" y="2979689"/>
            <a:ext cx="4549689" cy="5330174"/>
            <a:chOff x="0" y="-47625"/>
            <a:chExt cx="1198272" cy="1403832"/>
          </a:xfrm>
        </p:grpSpPr>
        <p:sp>
          <p:nvSpPr>
            <p:cNvPr id="337" name="Google Shape;337;p22"/>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D8B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2"/>
          <p:cNvSpPr/>
          <p:nvPr/>
        </p:nvSpPr>
        <p:spPr>
          <a:xfrm>
            <a:off x="4768575" y="3499248"/>
            <a:ext cx="3060648" cy="4236191"/>
          </a:xfrm>
          <a:custGeom>
            <a:rect b="b" l="l" r="r" t="t"/>
            <a:pathLst>
              <a:path extrusionOk="0" h="4236191" w="3060648">
                <a:moveTo>
                  <a:pt x="0" y="0"/>
                </a:moveTo>
                <a:lnTo>
                  <a:pt x="3060649" y="0"/>
                </a:lnTo>
                <a:lnTo>
                  <a:pt x="3060649" y="4236191"/>
                </a:lnTo>
                <a:lnTo>
                  <a:pt x="0" y="4236191"/>
                </a:lnTo>
                <a:lnTo>
                  <a:pt x="0" y="0"/>
                </a:lnTo>
                <a:close/>
              </a:path>
            </a:pathLst>
          </a:custGeom>
          <a:blipFill rotWithShape="1">
            <a:blip r:embed="rId3">
              <a:alphaModFix/>
            </a:blip>
            <a:stretch>
              <a:fillRect b="0" l="0" r="0" t="0"/>
            </a:stretch>
          </a:blipFill>
          <a:ln>
            <a:noFill/>
          </a:ln>
        </p:spPr>
      </p:sp>
      <p:sp>
        <p:nvSpPr>
          <p:cNvPr id="340" name="Google Shape;340;p22"/>
          <p:cNvSpPr/>
          <p:nvPr/>
        </p:nvSpPr>
        <p:spPr>
          <a:xfrm>
            <a:off x="11067010" y="3499248"/>
            <a:ext cx="2037170" cy="4357583"/>
          </a:xfrm>
          <a:custGeom>
            <a:rect b="b" l="l" r="r" t="t"/>
            <a:pathLst>
              <a:path extrusionOk="0" h="4357583" w="2037170">
                <a:moveTo>
                  <a:pt x="0" y="0"/>
                </a:moveTo>
                <a:lnTo>
                  <a:pt x="2037170" y="0"/>
                </a:lnTo>
                <a:lnTo>
                  <a:pt x="2037170" y="4357583"/>
                </a:lnTo>
                <a:lnTo>
                  <a:pt x="0" y="4357583"/>
                </a:lnTo>
                <a:lnTo>
                  <a:pt x="0" y="0"/>
                </a:lnTo>
                <a:close/>
              </a:path>
            </a:pathLst>
          </a:custGeom>
          <a:blipFill rotWithShape="1">
            <a:blip r:embed="rId4">
              <a:alphaModFix/>
            </a:blip>
            <a:stretch>
              <a:fillRect b="0" l="0" r="0" t="0"/>
            </a:stretch>
          </a:blipFill>
          <a:ln>
            <a:noFill/>
          </a:ln>
        </p:spPr>
      </p:sp>
      <p:sp>
        <p:nvSpPr>
          <p:cNvPr id="341" name="Google Shape;341;p22"/>
          <p:cNvSpPr/>
          <p:nvPr/>
        </p:nvSpPr>
        <p:spPr>
          <a:xfrm>
            <a:off x="14951327" y="5509630"/>
            <a:ext cx="3972369" cy="2225809"/>
          </a:xfrm>
          <a:custGeom>
            <a:rect b="b" l="l" r="r" t="t"/>
            <a:pathLst>
              <a:path extrusionOk="0" h="2225809" w="3972369">
                <a:moveTo>
                  <a:pt x="0" y="0"/>
                </a:moveTo>
                <a:lnTo>
                  <a:pt x="3972369" y="0"/>
                </a:lnTo>
                <a:lnTo>
                  <a:pt x="3972369" y="2225809"/>
                </a:lnTo>
                <a:lnTo>
                  <a:pt x="0" y="2225809"/>
                </a:lnTo>
                <a:lnTo>
                  <a:pt x="0" y="0"/>
                </a:lnTo>
                <a:close/>
              </a:path>
            </a:pathLst>
          </a:custGeom>
          <a:blipFill rotWithShape="1">
            <a:blip r:embed="rId5">
              <a:alphaModFix/>
            </a:blip>
            <a:stretch>
              <a:fillRect b="0" l="0" r="0" t="-69704"/>
            </a:stretch>
          </a:blipFill>
          <a:ln>
            <a:noFill/>
          </a:ln>
        </p:spPr>
      </p:sp>
      <p:sp>
        <p:nvSpPr>
          <p:cNvPr id="342" name="Google Shape;342;p22"/>
          <p:cNvSpPr/>
          <p:nvPr/>
        </p:nvSpPr>
        <p:spPr>
          <a:xfrm>
            <a:off x="1686223" y="2699621"/>
            <a:ext cx="3082353" cy="1599255"/>
          </a:xfrm>
          <a:custGeom>
            <a:rect b="b" l="l" r="r" t="t"/>
            <a:pathLst>
              <a:path extrusionOk="0" h="1599255" w="3082353">
                <a:moveTo>
                  <a:pt x="0" y="0"/>
                </a:moveTo>
                <a:lnTo>
                  <a:pt x="3082352" y="0"/>
                </a:lnTo>
                <a:lnTo>
                  <a:pt x="3082352" y="1599254"/>
                </a:lnTo>
                <a:lnTo>
                  <a:pt x="0" y="1599254"/>
                </a:lnTo>
                <a:lnTo>
                  <a:pt x="0" y="0"/>
                </a:lnTo>
                <a:close/>
              </a:path>
            </a:pathLst>
          </a:custGeom>
          <a:blipFill rotWithShape="1">
            <a:blip r:embed="rId6">
              <a:alphaModFix/>
            </a:blip>
            <a:stretch>
              <a:fillRect b="-151054" l="-19237" r="-17744" t="0"/>
            </a:stretch>
          </a:blipFill>
          <a:ln>
            <a:noFill/>
          </a:ln>
        </p:spPr>
      </p:sp>
      <p:sp>
        <p:nvSpPr>
          <p:cNvPr id="343" name="Google Shape;343;p22"/>
          <p:cNvSpPr/>
          <p:nvPr/>
        </p:nvSpPr>
        <p:spPr>
          <a:xfrm flipH="1">
            <a:off x="255452" y="4575100"/>
            <a:ext cx="3672108" cy="5021687"/>
          </a:xfrm>
          <a:custGeom>
            <a:rect b="b" l="l" r="r" t="t"/>
            <a:pathLst>
              <a:path extrusionOk="0" h="5021687" w="3672108">
                <a:moveTo>
                  <a:pt x="3672109" y="0"/>
                </a:moveTo>
                <a:lnTo>
                  <a:pt x="0" y="0"/>
                </a:lnTo>
                <a:lnTo>
                  <a:pt x="0" y="5021687"/>
                </a:lnTo>
                <a:lnTo>
                  <a:pt x="3672109" y="5021687"/>
                </a:lnTo>
                <a:lnTo>
                  <a:pt x="3672109" y="0"/>
                </a:lnTo>
                <a:close/>
              </a:path>
            </a:pathLst>
          </a:custGeom>
          <a:blipFill rotWithShape="1">
            <a:blip r:embed="rId7">
              <a:alphaModFix/>
            </a:blip>
            <a:stretch>
              <a:fillRect b="0" l="0" r="0" t="0"/>
            </a:stretch>
          </a:blipFill>
          <a:ln>
            <a:noFill/>
          </a:ln>
        </p:spPr>
      </p:sp>
      <p:sp>
        <p:nvSpPr>
          <p:cNvPr id="344" name="Google Shape;344;p22"/>
          <p:cNvSpPr txBox="1"/>
          <p:nvPr/>
        </p:nvSpPr>
        <p:spPr>
          <a:xfrm>
            <a:off x="1371584" y="1221133"/>
            <a:ext cx="15743357" cy="12001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906" u="none" cap="none" strike="noStrike">
                <a:solidFill>
                  <a:srgbClr val="000000"/>
                </a:solidFill>
                <a:latin typeface="Paytone One"/>
                <a:ea typeface="Paytone One"/>
                <a:cs typeface="Paytone One"/>
                <a:sym typeface="Paytone One"/>
              </a:rPr>
              <a:t>WRITE A MAIN TOPIC OR IDEA</a:t>
            </a:r>
            <a:endParaRPr/>
          </a:p>
        </p:txBody>
      </p:sp>
      <p:sp>
        <p:nvSpPr>
          <p:cNvPr id="345" name="Google Shape;345;p22"/>
          <p:cNvSpPr txBox="1"/>
          <p:nvPr/>
        </p:nvSpPr>
        <p:spPr>
          <a:xfrm>
            <a:off x="4638518" y="8521065"/>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346" name="Google Shape;346;p22"/>
          <p:cNvSpPr txBox="1"/>
          <p:nvPr/>
        </p:nvSpPr>
        <p:spPr>
          <a:xfrm>
            <a:off x="10425214" y="8521065"/>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350" name="Shape 350"/>
        <p:cNvGrpSpPr/>
        <p:nvPr/>
      </p:nvGrpSpPr>
      <p:grpSpPr>
        <a:xfrm>
          <a:off x="0" y="0"/>
          <a:ext cx="0" cy="0"/>
          <a:chOff x="0" y="0"/>
          <a:chExt cx="0" cy="0"/>
        </a:xfrm>
      </p:grpSpPr>
      <p:sp>
        <p:nvSpPr>
          <p:cNvPr id="351" name="Google Shape;351;p23"/>
          <p:cNvSpPr/>
          <p:nvPr/>
        </p:nvSpPr>
        <p:spPr>
          <a:xfrm rot="1900025">
            <a:off x="12770846" y="2074330"/>
            <a:ext cx="4487338" cy="5195865"/>
          </a:xfrm>
          <a:custGeom>
            <a:rect b="b" l="l" r="r" t="t"/>
            <a:pathLst>
              <a:path extrusionOk="0" h="5195865" w="4487338">
                <a:moveTo>
                  <a:pt x="0" y="0"/>
                </a:moveTo>
                <a:lnTo>
                  <a:pt x="4487338" y="0"/>
                </a:lnTo>
                <a:lnTo>
                  <a:pt x="4487338" y="5195865"/>
                </a:lnTo>
                <a:lnTo>
                  <a:pt x="0" y="5195865"/>
                </a:lnTo>
                <a:lnTo>
                  <a:pt x="0" y="0"/>
                </a:lnTo>
                <a:close/>
              </a:path>
            </a:pathLst>
          </a:custGeom>
          <a:blipFill rotWithShape="1">
            <a:blip r:embed="rId3">
              <a:alphaModFix/>
            </a:blip>
            <a:stretch>
              <a:fillRect b="0" l="0" r="0" t="0"/>
            </a:stretch>
          </a:blipFill>
          <a:ln>
            <a:noFill/>
          </a:ln>
        </p:spPr>
      </p:sp>
      <p:sp>
        <p:nvSpPr>
          <p:cNvPr id="352" name="Google Shape;352;p23"/>
          <p:cNvSpPr/>
          <p:nvPr/>
        </p:nvSpPr>
        <p:spPr>
          <a:xfrm rot="-350876">
            <a:off x="442151" y="2284055"/>
            <a:ext cx="5021299" cy="4510039"/>
          </a:xfrm>
          <a:custGeom>
            <a:rect b="b" l="l" r="r" t="t"/>
            <a:pathLst>
              <a:path extrusionOk="0" h="4510039" w="5021299">
                <a:moveTo>
                  <a:pt x="0" y="0"/>
                </a:moveTo>
                <a:lnTo>
                  <a:pt x="5021299" y="0"/>
                </a:lnTo>
                <a:lnTo>
                  <a:pt x="5021299" y="4510039"/>
                </a:lnTo>
                <a:lnTo>
                  <a:pt x="0" y="4510039"/>
                </a:lnTo>
                <a:lnTo>
                  <a:pt x="0" y="0"/>
                </a:lnTo>
                <a:close/>
              </a:path>
            </a:pathLst>
          </a:custGeom>
          <a:blipFill rotWithShape="1">
            <a:blip r:embed="rId4">
              <a:alphaModFix/>
            </a:blip>
            <a:stretch>
              <a:fillRect b="0" l="0" r="0" t="0"/>
            </a:stretch>
          </a:blipFill>
          <a:ln>
            <a:noFill/>
          </a:ln>
        </p:spPr>
      </p:sp>
      <p:grpSp>
        <p:nvGrpSpPr>
          <p:cNvPr id="353" name="Google Shape;353;p23"/>
          <p:cNvGrpSpPr/>
          <p:nvPr/>
        </p:nvGrpSpPr>
        <p:grpSpPr>
          <a:xfrm>
            <a:off x="5651570" y="1098913"/>
            <a:ext cx="7233156" cy="5664910"/>
            <a:chOff x="0" y="0"/>
            <a:chExt cx="442476" cy="346541"/>
          </a:xfrm>
        </p:grpSpPr>
        <p:sp>
          <p:nvSpPr>
            <p:cNvPr id="354" name="Google Shape;354;p23"/>
            <p:cNvSpPr/>
            <p:nvPr/>
          </p:nvSpPr>
          <p:spPr>
            <a:xfrm>
              <a:off x="0" y="0"/>
              <a:ext cx="442476" cy="346541"/>
            </a:xfrm>
            <a:custGeom>
              <a:rect b="b" l="l" r="r" t="t"/>
              <a:pathLst>
                <a:path extrusionOk="0" h="346541" w="442476">
                  <a:moveTo>
                    <a:pt x="242604" y="0"/>
                  </a:moveTo>
                  <a:cubicBezTo>
                    <a:pt x="247291" y="0"/>
                    <a:pt x="252006" y="0"/>
                    <a:pt x="256683" y="0"/>
                  </a:cubicBezTo>
                  <a:cubicBezTo>
                    <a:pt x="293975" y="5717"/>
                    <a:pt x="317281" y="24748"/>
                    <a:pt x="327897" y="55889"/>
                  </a:cubicBezTo>
                  <a:cubicBezTo>
                    <a:pt x="390069" y="51736"/>
                    <a:pt x="442476" y="110619"/>
                    <a:pt x="407724" y="168409"/>
                  </a:cubicBezTo>
                  <a:cubicBezTo>
                    <a:pt x="416884" y="180553"/>
                    <a:pt x="424527" y="194136"/>
                    <a:pt x="427287" y="212368"/>
                  </a:cubicBezTo>
                  <a:cubicBezTo>
                    <a:pt x="427287" y="217591"/>
                    <a:pt x="427287" y="222801"/>
                    <a:pt x="427287" y="228023"/>
                  </a:cubicBezTo>
                  <a:cubicBezTo>
                    <a:pt x="419062" y="274424"/>
                    <a:pt x="383668" y="305779"/>
                    <a:pt x="325562" y="297338"/>
                  </a:cubicBezTo>
                  <a:cubicBezTo>
                    <a:pt x="310612" y="321163"/>
                    <a:pt x="284009" y="346541"/>
                    <a:pt x="242613" y="342051"/>
                  </a:cubicBezTo>
                  <a:cubicBezTo>
                    <a:pt x="221216" y="340487"/>
                    <a:pt x="206330" y="331428"/>
                    <a:pt x="193297" y="320421"/>
                  </a:cubicBezTo>
                  <a:cubicBezTo>
                    <a:pt x="179570" y="329570"/>
                    <a:pt x="164703" y="336750"/>
                    <a:pt x="143223" y="336830"/>
                  </a:cubicBezTo>
                  <a:cubicBezTo>
                    <a:pt x="93527" y="336965"/>
                    <a:pt x="60283" y="301717"/>
                    <a:pt x="59477" y="253368"/>
                  </a:cubicBezTo>
                  <a:cubicBezTo>
                    <a:pt x="27529" y="242057"/>
                    <a:pt x="5891" y="220944"/>
                    <a:pt x="0" y="184818"/>
                  </a:cubicBezTo>
                  <a:cubicBezTo>
                    <a:pt x="0" y="179596"/>
                    <a:pt x="0" y="174363"/>
                    <a:pt x="0" y="169163"/>
                  </a:cubicBezTo>
                  <a:cubicBezTo>
                    <a:pt x="6503" y="133364"/>
                    <a:pt x="26964" y="110877"/>
                    <a:pt x="61033" y="101345"/>
                  </a:cubicBezTo>
                  <a:cubicBezTo>
                    <a:pt x="58986" y="40954"/>
                    <a:pt x="127133" y="3219"/>
                    <a:pt x="183118" y="29824"/>
                  </a:cubicBezTo>
                  <a:cubicBezTo>
                    <a:pt x="196447" y="16668"/>
                    <a:pt x="215306" y="2318"/>
                    <a:pt x="242604" y="0"/>
                  </a:cubicBezTo>
                  <a:close/>
                </a:path>
              </a:pathLst>
            </a:custGeom>
            <a:solidFill>
              <a:srgbClr val="FFFFFF"/>
            </a:solidFill>
            <a:ln cap="sq" cmpd="sng" w="1143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3"/>
            <p:cNvSpPr txBox="1"/>
            <p:nvPr/>
          </p:nvSpPr>
          <p:spPr>
            <a:xfrm>
              <a:off x="20029" y="9426"/>
              <a:ext cx="387229" cy="2839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3"/>
          <p:cNvGrpSpPr/>
          <p:nvPr/>
        </p:nvGrpSpPr>
        <p:grpSpPr>
          <a:xfrm>
            <a:off x="1967343" y="7382075"/>
            <a:ext cx="14353313" cy="2073328"/>
            <a:chOff x="0" y="-47625"/>
            <a:chExt cx="3780296" cy="546062"/>
          </a:xfrm>
        </p:grpSpPr>
        <p:sp>
          <p:nvSpPr>
            <p:cNvPr id="357" name="Google Shape;357;p23"/>
            <p:cNvSpPr/>
            <p:nvPr/>
          </p:nvSpPr>
          <p:spPr>
            <a:xfrm>
              <a:off x="0" y="0"/>
              <a:ext cx="3780296" cy="498437"/>
            </a:xfrm>
            <a:custGeom>
              <a:rect b="b" l="l" r="r" t="t"/>
              <a:pathLst>
                <a:path extrusionOk="0" h="498437" w="3780296">
                  <a:moveTo>
                    <a:pt x="49623" y="0"/>
                  </a:moveTo>
                  <a:lnTo>
                    <a:pt x="3730673" y="0"/>
                  </a:lnTo>
                  <a:cubicBezTo>
                    <a:pt x="3743834" y="0"/>
                    <a:pt x="3756456" y="5228"/>
                    <a:pt x="3765762" y="14534"/>
                  </a:cubicBezTo>
                  <a:cubicBezTo>
                    <a:pt x="3775068" y="23840"/>
                    <a:pt x="3780296" y="36462"/>
                    <a:pt x="3780296" y="49623"/>
                  </a:cubicBezTo>
                  <a:lnTo>
                    <a:pt x="3780296" y="448814"/>
                  </a:lnTo>
                  <a:cubicBezTo>
                    <a:pt x="3780296" y="461975"/>
                    <a:pt x="3775068" y="474596"/>
                    <a:pt x="3765762" y="483903"/>
                  </a:cubicBezTo>
                  <a:cubicBezTo>
                    <a:pt x="3756456" y="493209"/>
                    <a:pt x="3743834" y="498437"/>
                    <a:pt x="3730673" y="498437"/>
                  </a:cubicBezTo>
                  <a:lnTo>
                    <a:pt x="49623" y="498437"/>
                  </a:lnTo>
                  <a:cubicBezTo>
                    <a:pt x="36462" y="498437"/>
                    <a:pt x="23840" y="493209"/>
                    <a:pt x="14534" y="483903"/>
                  </a:cubicBezTo>
                  <a:cubicBezTo>
                    <a:pt x="5228" y="474596"/>
                    <a:pt x="0" y="461975"/>
                    <a:pt x="0" y="448814"/>
                  </a:cubicBezTo>
                  <a:lnTo>
                    <a:pt x="0" y="49623"/>
                  </a:lnTo>
                  <a:cubicBezTo>
                    <a:pt x="0" y="36462"/>
                    <a:pt x="5228" y="23840"/>
                    <a:pt x="14534" y="14534"/>
                  </a:cubicBezTo>
                  <a:cubicBezTo>
                    <a:pt x="23840" y="5228"/>
                    <a:pt x="36462" y="0"/>
                    <a:pt x="49623" y="0"/>
                  </a:cubicBezTo>
                  <a:close/>
                </a:path>
              </a:pathLst>
            </a:custGeom>
            <a:solidFill>
              <a:srgbClr val="B3DEC1"/>
            </a:solidFill>
            <a:ln cap="rnd" cmpd="sng" w="1047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3"/>
            <p:cNvSpPr txBox="1"/>
            <p:nvPr/>
          </p:nvSpPr>
          <p:spPr>
            <a:xfrm>
              <a:off x="0" y="-47625"/>
              <a:ext cx="3780296" cy="5460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3"/>
          <p:cNvSpPr txBox="1"/>
          <p:nvPr/>
        </p:nvSpPr>
        <p:spPr>
          <a:xfrm>
            <a:off x="1967343" y="7631608"/>
            <a:ext cx="14353200" cy="16917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0991" u="none" cap="none" strike="noStrike">
                <a:solidFill>
                  <a:srgbClr val="000000"/>
                </a:solidFill>
                <a:latin typeface="Paytone One"/>
                <a:ea typeface="Paytone One"/>
                <a:cs typeface="Paytone One"/>
                <a:sym typeface="Paytone One"/>
              </a:rPr>
              <a:t>GUESS THE WORD</a:t>
            </a:r>
            <a:endParaRPr/>
          </a:p>
        </p:txBody>
      </p:sp>
      <p:sp>
        <p:nvSpPr>
          <p:cNvPr id="360" name="Google Shape;360;p23"/>
          <p:cNvSpPr txBox="1"/>
          <p:nvPr/>
        </p:nvSpPr>
        <p:spPr>
          <a:xfrm>
            <a:off x="7198785" y="2147534"/>
            <a:ext cx="3890400" cy="34119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22167" u="none" cap="none" strike="noStrike">
                <a:solidFill>
                  <a:srgbClr val="000000"/>
                </a:solidFill>
                <a:latin typeface="Paytone One"/>
                <a:ea typeface="Paytone One"/>
                <a:cs typeface="Paytone One"/>
                <a:sym typeface="Paytone One"/>
              </a:rPr>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364" name="Shape 364"/>
        <p:cNvGrpSpPr/>
        <p:nvPr/>
      </p:nvGrpSpPr>
      <p:grpSpPr>
        <a:xfrm>
          <a:off x="0" y="0"/>
          <a:ext cx="0" cy="0"/>
          <a:chOff x="0" y="0"/>
          <a:chExt cx="0" cy="0"/>
        </a:xfrm>
      </p:grpSpPr>
      <p:grpSp>
        <p:nvGrpSpPr>
          <p:cNvPr id="365" name="Google Shape;365;p24"/>
          <p:cNvGrpSpPr/>
          <p:nvPr/>
        </p:nvGrpSpPr>
        <p:grpSpPr>
          <a:xfrm>
            <a:off x="357885" y="177059"/>
            <a:ext cx="17572231" cy="9752057"/>
            <a:chOff x="0" y="-47625"/>
            <a:chExt cx="4628077" cy="2568443"/>
          </a:xfrm>
        </p:grpSpPr>
        <p:sp>
          <p:nvSpPr>
            <p:cNvPr id="366" name="Google Shape;366;p24"/>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8" name="Google Shape;368;p24"/>
          <p:cNvPicPr preferRelativeResize="0"/>
          <p:nvPr/>
        </p:nvPicPr>
        <p:blipFill>
          <a:blip r:embed="rId3">
            <a:alphaModFix/>
          </a:blip>
          <a:stretch>
            <a:fillRect/>
          </a:stretch>
        </p:blipFill>
        <p:spPr>
          <a:xfrm>
            <a:off x="10028850" y="5989903"/>
            <a:ext cx="3324000" cy="3713521"/>
          </a:xfrm>
          <a:prstGeom prst="rect">
            <a:avLst/>
          </a:prstGeom>
          <a:noFill/>
          <a:ln>
            <a:noFill/>
          </a:ln>
        </p:spPr>
      </p:pic>
      <p:pic>
        <p:nvPicPr>
          <p:cNvPr id="369" name="Google Shape;369;p24"/>
          <p:cNvPicPr preferRelativeResize="0"/>
          <p:nvPr/>
        </p:nvPicPr>
        <p:blipFill>
          <a:blip r:embed="rId4">
            <a:alphaModFix/>
          </a:blip>
          <a:stretch>
            <a:fillRect/>
          </a:stretch>
        </p:blipFill>
        <p:spPr>
          <a:xfrm>
            <a:off x="12587950" y="2399667"/>
            <a:ext cx="5342174" cy="7029808"/>
          </a:xfrm>
          <a:prstGeom prst="rect">
            <a:avLst/>
          </a:prstGeom>
          <a:noFill/>
          <a:ln>
            <a:noFill/>
          </a:ln>
        </p:spPr>
      </p:pic>
      <p:sp>
        <p:nvSpPr>
          <p:cNvPr id="370" name="Google Shape;370;p24"/>
          <p:cNvSpPr txBox="1"/>
          <p:nvPr/>
        </p:nvSpPr>
        <p:spPr>
          <a:xfrm>
            <a:off x="1736020" y="2936392"/>
            <a:ext cx="9907645" cy="2368552"/>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Jenny is going on a picnic with her friends. She is very</a:t>
            </a:r>
            <a:endParaRPr/>
          </a:p>
        </p:txBody>
      </p:sp>
      <p:sp>
        <p:nvSpPr>
          <p:cNvPr id="371" name="Google Shape;371;p24"/>
          <p:cNvSpPr txBox="1"/>
          <p:nvPr/>
        </p:nvSpPr>
        <p:spPr>
          <a:xfrm>
            <a:off x="7426489" y="4436497"/>
            <a:ext cx="3582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a:t>
            </a:r>
            <a:endParaRPr/>
          </a:p>
        </p:txBody>
      </p:sp>
      <p:sp>
        <p:nvSpPr>
          <p:cNvPr id="372" name="Google Shape;372;p24"/>
          <p:cNvSpPr txBox="1"/>
          <p:nvPr/>
        </p:nvSpPr>
        <p:spPr>
          <a:xfrm>
            <a:off x="2986360" y="6270456"/>
            <a:ext cx="18738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sa</a:t>
            </a:r>
            <a:r>
              <a:rPr b="1" i="0" lang="en-US" sz="3999" u="none" cap="none" strike="noStrike">
                <a:solidFill>
                  <a:srgbClr val="000000"/>
                </a:solidFill>
                <a:latin typeface="Lato"/>
                <a:ea typeface="Lato"/>
                <a:cs typeface="Lato"/>
                <a:sym typeface="Lato"/>
              </a:rPr>
              <a:t>d</a:t>
            </a:r>
            <a:endParaRPr/>
          </a:p>
        </p:txBody>
      </p:sp>
      <p:sp>
        <p:nvSpPr>
          <p:cNvPr id="373" name="Google Shape;373;p24"/>
          <p:cNvSpPr txBox="1"/>
          <p:nvPr/>
        </p:nvSpPr>
        <p:spPr>
          <a:xfrm>
            <a:off x="7065671" y="6270456"/>
            <a:ext cx="26298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excited</a:t>
            </a:r>
            <a:endParaRPr/>
          </a:p>
        </p:txBody>
      </p:sp>
      <p:sp>
        <p:nvSpPr>
          <p:cNvPr id="374" name="Google Shape;374;p24"/>
          <p:cNvSpPr txBox="1"/>
          <p:nvPr/>
        </p:nvSpPr>
        <p:spPr>
          <a:xfrm>
            <a:off x="2986360" y="8163340"/>
            <a:ext cx="18738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angry</a:t>
            </a:r>
            <a:endParaRPr/>
          </a:p>
        </p:txBody>
      </p:sp>
      <p:sp>
        <p:nvSpPr>
          <p:cNvPr id="375" name="Google Shape;375;p24"/>
          <p:cNvSpPr txBox="1"/>
          <p:nvPr/>
        </p:nvSpPr>
        <p:spPr>
          <a:xfrm>
            <a:off x="7065671" y="8163340"/>
            <a:ext cx="20784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worried</a:t>
            </a:r>
            <a:endParaRPr/>
          </a:p>
        </p:txBody>
      </p:sp>
      <p:grpSp>
        <p:nvGrpSpPr>
          <p:cNvPr id="376" name="Google Shape;376;p24"/>
          <p:cNvGrpSpPr/>
          <p:nvPr/>
        </p:nvGrpSpPr>
        <p:grpSpPr>
          <a:xfrm>
            <a:off x="4421853" y="4122669"/>
            <a:ext cx="2786974" cy="1021602"/>
            <a:chOff x="0" y="-47625"/>
            <a:chExt cx="734013" cy="269062"/>
          </a:xfrm>
        </p:grpSpPr>
        <p:sp>
          <p:nvSpPr>
            <p:cNvPr id="377" name="Google Shape;377;p24"/>
            <p:cNvSpPr/>
            <p:nvPr/>
          </p:nvSpPr>
          <p:spPr>
            <a:xfrm>
              <a:off x="0" y="0"/>
              <a:ext cx="734013" cy="221437"/>
            </a:xfrm>
            <a:custGeom>
              <a:rect b="b" l="l" r="r" t="t"/>
              <a:pathLst>
                <a:path extrusionOk="0" h="221437" w="734013">
                  <a:moveTo>
                    <a:pt x="110719" y="0"/>
                  </a:moveTo>
                  <a:lnTo>
                    <a:pt x="623294" y="0"/>
                  </a:lnTo>
                  <a:cubicBezTo>
                    <a:pt x="684443" y="0"/>
                    <a:pt x="734013" y="49570"/>
                    <a:pt x="734013" y="110719"/>
                  </a:cubicBezTo>
                  <a:lnTo>
                    <a:pt x="734013" y="110719"/>
                  </a:lnTo>
                  <a:cubicBezTo>
                    <a:pt x="734013" y="140083"/>
                    <a:pt x="722348" y="168245"/>
                    <a:pt x="701584" y="189008"/>
                  </a:cubicBezTo>
                  <a:cubicBezTo>
                    <a:pt x="680820" y="209772"/>
                    <a:pt x="652659" y="221437"/>
                    <a:pt x="623294" y="221437"/>
                  </a:cubicBezTo>
                  <a:lnTo>
                    <a:pt x="110719" y="221437"/>
                  </a:lnTo>
                  <a:cubicBezTo>
                    <a:pt x="49570" y="221437"/>
                    <a:pt x="0" y="171867"/>
                    <a:pt x="0" y="110719"/>
                  </a:cubicBezTo>
                  <a:lnTo>
                    <a:pt x="0" y="110719"/>
                  </a:lnTo>
                  <a:cubicBezTo>
                    <a:pt x="0" y="49570"/>
                    <a:pt x="49570" y="0"/>
                    <a:pt x="110719" y="0"/>
                  </a:cubicBezTo>
                  <a:close/>
                </a:path>
              </a:pathLst>
            </a:custGeom>
            <a:solidFill>
              <a:srgbClr val="F8E98D"/>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txBox="1"/>
            <p:nvPr/>
          </p:nvSpPr>
          <p:spPr>
            <a:xfrm>
              <a:off x="0" y="-47625"/>
              <a:ext cx="734013" cy="2690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 name="Google Shape;379;p24"/>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Complete the Sentence!</a:t>
            </a:r>
            <a:endParaRPr/>
          </a:p>
        </p:txBody>
      </p:sp>
      <p:grpSp>
        <p:nvGrpSpPr>
          <p:cNvPr id="380" name="Google Shape;380;p24"/>
          <p:cNvGrpSpPr/>
          <p:nvPr/>
        </p:nvGrpSpPr>
        <p:grpSpPr>
          <a:xfrm>
            <a:off x="1736020" y="6128856"/>
            <a:ext cx="927727" cy="927727"/>
            <a:chOff x="0" y="0"/>
            <a:chExt cx="1236970" cy="1236970"/>
          </a:xfrm>
        </p:grpSpPr>
        <p:grpSp>
          <p:nvGrpSpPr>
            <p:cNvPr id="381" name="Google Shape;381;p24"/>
            <p:cNvGrpSpPr/>
            <p:nvPr/>
          </p:nvGrpSpPr>
          <p:grpSpPr>
            <a:xfrm>
              <a:off x="0" y="0"/>
              <a:ext cx="1236970" cy="1236970"/>
              <a:chOff x="0" y="0"/>
              <a:chExt cx="812800" cy="812800"/>
            </a:xfrm>
          </p:grpSpPr>
          <p:sp>
            <p:nvSpPr>
              <p:cNvPr id="382" name="Google Shape;38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4"/>
            <p:cNvSpPr txBox="1"/>
            <p:nvPr/>
          </p:nvSpPr>
          <p:spPr>
            <a:xfrm>
              <a:off x="353516" y="214119"/>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A</a:t>
              </a:r>
              <a:endParaRPr/>
            </a:p>
          </p:txBody>
        </p:sp>
      </p:grpSp>
      <p:grpSp>
        <p:nvGrpSpPr>
          <p:cNvPr id="385" name="Google Shape;385;p24"/>
          <p:cNvGrpSpPr/>
          <p:nvPr/>
        </p:nvGrpSpPr>
        <p:grpSpPr>
          <a:xfrm>
            <a:off x="5815331" y="6128856"/>
            <a:ext cx="927727" cy="927727"/>
            <a:chOff x="0" y="0"/>
            <a:chExt cx="1236970" cy="1236970"/>
          </a:xfrm>
        </p:grpSpPr>
        <p:grpSp>
          <p:nvGrpSpPr>
            <p:cNvPr id="386" name="Google Shape;386;p24"/>
            <p:cNvGrpSpPr/>
            <p:nvPr/>
          </p:nvGrpSpPr>
          <p:grpSpPr>
            <a:xfrm>
              <a:off x="0" y="0"/>
              <a:ext cx="1236970" cy="1236970"/>
              <a:chOff x="0" y="0"/>
              <a:chExt cx="812800" cy="812800"/>
            </a:xfrm>
          </p:grpSpPr>
          <p:sp>
            <p:nvSpPr>
              <p:cNvPr id="387" name="Google Shape;3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9" name="Google Shape;389;p24"/>
            <p:cNvSpPr txBox="1"/>
            <p:nvPr/>
          </p:nvSpPr>
          <p:spPr>
            <a:xfrm>
              <a:off x="353516" y="220469"/>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B</a:t>
              </a:r>
              <a:endParaRPr/>
            </a:p>
          </p:txBody>
        </p:sp>
      </p:grpSp>
      <p:grpSp>
        <p:nvGrpSpPr>
          <p:cNvPr id="390" name="Google Shape;390;p24"/>
          <p:cNvGrpSpPr/>
          <p:nvPr/>
        </p:nvGrpSpPr>
        <p:grpSpPr>
          <a:xfrm>
            <a:off x="1736020" y="8021739"/>
            <a:ext cx="927727" cy="927727"/>
            <a:chOff x="0" y="0"/>
            <a:chExt cx="1236970" cy="1236970"/>
          </a:xfrm>
        </p:grpSpPr>
        <p:grpSp>
          <p:nvGrpSpPr>
            <p:cNvPr id="391" name="Google Shape;391;p24"/>
            <p:cNvGrpSpPr/>
            <p:nvPr/>
          </p:nvGrpSpPr>
          <p:grpSpPr>
            <a:xfrm>
              <a:off x="0" y="0"/>
              <a:ext cx="1236970" cy="1236970"/>
              <a:chOff x="0" y="0"/>
              <a:chExt cx="812800" cy="812800"/>
            </a:xfrm>
          </p:grpSpPr>
          <p:sp>
            <p:nvSpPr>
              <p:cNvPr id="392" name="Google Shape;3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4"/>
            <p:cNvSpPr txBox="1"/>
            <p:nvPr/>
          </p:nvSpPr>
          <p:spPr>
            <a:xfrm>
              <a:off x="353516" y="214119"/>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C</a:t>
              </a:r>
              <a:endParaRPr/>
            </a:p>
          </p:txBody>
        </p:sp>
      </p:grpSp>
      <p:grpSp>
        <p:nvGrpSpPr>
          <p:cNvPr id="395" name="Google Shape;395;p24"/>
          <p:cNvGrpSpPr/>
          <p:nvPr/>
        </p:nvGrpSpPr>
        <p:grpSpPr>
          <a:xfrm>
            <a:off x="5815331" y="8021739"/>
            <a:ext cx="927727" cy="927727"/>
            <a:chOff x="0" y="0"/>
            <a:chExt cx="1236970" cy="1236970"/>
          </a:xfrm>
        </p:grpSpPr>
        <p:grpSp>
          <p:nvGrpSpPr>
            <p:cNvPr id="396" name="Google Shape;396;p24"/>
            <p:cNvGrpSpPr/>
            <p:nvPr/>
          </p:nvGrpSpPr>
          <p:grpSpPr>
            <a:xfrm>
              <a:off x="0" y="0"/>
              <a:ext cx="1236970" cy="1236970"/>
              <a:chOff x="0" y="0"/>
              <a:chExt cx="812800" cy="812800"/>
            </a:xfrm>
          </p:grpSpPr>
          <p:sp>
            <p:nvSpPr>
              <p:cNvPr id="397" name="Google Shape;39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4"/>
            <p:cNvSpPr txBox="1"/>
            <p:nvPr/>
          </p:nvSpPr>
          <p:spPr>
            <a:xfrm>
              <a:off x="353516" y="233419"/>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D</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403" name="Shape 403"/>
        <p:cNvGrpSpPr/>
        <p:nvPr/>
      </p:nvGrpSpPr>
      <p:grpSpPr>
        <a:xfrm>
          <a:off x="0" y="0"/>
          <a:ext cx="0" cy="0"/>
          <a:chOff x="0" y="0"/>
          <a:chExt cx="0" cy="0"/>
        </a:xfrm>
      </p:grpSpPr>
      <p:grpSp>
        <p:nvGrpSpPr>
          <p:cNvPr id="404" name="Google Shape;404;p25"/>
          <p:cNvGrpSpPr/>
          <p:nvPr/>
        </p:nvGrpSpPr>
        <p:grpSpPr>
          <a:xfrm>
            <a:off x="357885" y="177059"/>
            <a:ext cx="17572231" cy="9752057"/>
            <a:chOff x="0" y="-47625"/>
            <a:chExt cx="4628077" cy="2568443"/>
          </a:xfrm>
        </p:grpSpPr>
        <p:sp>
          <p:nvSpPr>
            <p:cNvPr id="405" name="Google Shape;405;p25"/>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5"/>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5"/>
          <p:cNvGrpSpPr/>
          <p:nvPr/>
        </p:nvGrpSpPr>
        <p:grpSpPr>
          <a:xfrm>
            <a:off x="3964669" y="970518"/>
            <a:ext cx="10974033" cy="4402467"/>
            <a:chOff x="0" y="-9525"/>
            <a:chExt cx="1796552" cy="720725"/>
          </a:xfrm>
        </p:grpSpPr>
        <p:sp>
          <p:nvSpPr>
            <p:cNvPr id="408" name="Google Shape;408;p25"/>
            <p:cNvSpPr/>
            <p:nvPr/>
          </p:nvSpPr>
          <p:spPr>
            <a:xfrm>
              <a:off x="0" y="0"/>
              <a:ext cx="1796552" cy="711200"/>
            </a:xfrm>
            <a:custGeom>
              <a:rect b="b" l="l" r="r" t="t"/>
              <a:pathLst>
                <a:path extrusionOk="0" h="711200" w="1796552">
                  <a:moveTo>
                    <a:pt x="1497353" y="0"/>
                  </a:moveTo>
                  <a:lnTo>
                    <a:pt x="282407" y="0"/>
                  </a:lnTo>
                  <a:cubicBezTo>
                    <a:pt x="126426" y="0"/>
                    <a:pt x="0" y="123512"/>
                    <a:pt x="0" y="275871"/>
                  </a:cubicBezTo>
                  <a:cubicBezTo>
                    <a:pt x="0" y="386169"/>
                    <a:pt x="66279" y="481310"/>
                    <a:pt x="162037" y="525451"/>
                  </a:cubicBezTo>
                  <a:lnTo>
                    <a:pt x="162037" y="711200"/>
                  </a:lnTo>
                  <a:lnTo>
                    <a:pt x="353844" y="551732"/>
                  </a:lnTo>
                  <a:lnTo>
                    <a:pt x="1497353" y="551732"/>
                  </a:lnTo>
                  <a:cubicBezTo>
                    <a:pt x="1670103" y="551732"/>
                    <a:pt x="1796541" y="428220"/>
                    <a:pt x="1796541" y="275861"/>
                  </a:cubicBezTo>
                  <a:cubicBezTo>
                    <a:pt x="1796552" y="123512"/>
                    <a:pt x="1670103" y="0"/>
                    <a:pt x="1497353" y="0"/>
                  </a:cubicBezTo>
                  <a:close/>
                </a:path>
              </a:pathLst>
            </a:custGeom>
            <a:solidFill>
              <a:srgbClr val="B3DEC1"/>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5"/>
            <p:cNvSpPr txBox="1"/>
            <p:nvPr/>
          </p:nvSpPr>
          <p:spPr>
            <a:xfrm>
              <a:off x="0" y="-9525"/>
              <a:ext cx="1796541" cy="5302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5"/>
          <p:cNvSpPr txBox="1"/>
          <p:nvPr/>
        </p:nvSpPr>
        <p:spPr>
          <a:xfrm>
            <a:off x="4810107" y="1788320"/>
            <a:ext cx="9907500" cy="1723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3999" u="none" cap="none" strike="noStrike">
                <a:solidFill>
                  <a:srgbClr val="000000"/>
                </a:solidFill>
                <a:latin typeface="Lato"/>
                <a:ea typeface="Lato"/>
                <a:cs typeface="Lato"/>
                <a:sym typeface="Lato"/>
              </a:rPr>
              <a:t>Jenny is going on a picnic with her friends. She is very</a:t>
            </a:r>
            <a:endParaRPr/>
          </a:p>
        </p:txBody>
      </p:sp>
      <p:grpSp>
        <p:nvGrpSpPr>
          <p:cNvPr id="411" name="Google Shape;411;p25"/>
          <p:cNvGrpSpPr/>
          <p:nvPr/>
        </p:nvGrpSpPr>
        <p:grpSpPr>
          <a:xfrm>
            <a:off x="7423755" y="2578420"/>
            <a:ext cx="2786974" cy="1021602"/>
            <a:chOff x="0" y="-47625"/>
            <a:chExt cx="734013" cy="269062"/>
          </a:xfrm>
        </p:grpSpPr>
        <p:sp>
          <p:nvSpPr>
            <p:cNvPr id="412" name="Google Shape;412;p25"/>
            <p:cNvSpPr/>
            <p:nvPr/>
          </p:nvSpPr>
          <p:spPr>
            <a:xfrm>
              <a:off x="0" y="0"/>
              <a:ext cx="734013" cy="221437"/>
            </a:xfrm>
            <a:custGeom>
              <a:rect b="b" l="l" r="r" t="t"/>
              <a:pathLst>
                <a:path extrusionOk="0" h="221437" w="734013">
                  <a:moveTo>
                    <a:pt x="110719" y="0"/>
                  </a:moveTo>
                  <a:lnTo>
                    <a:pt x="623294" y="0"/>
                  </a:lnTo>
                  <a:cubicBezTo>
                    <a:pt x="684443" y="0"/>
                    <a:pt x="734013" y="49570"/>
                    <a:pt x="734013" y="110719"/>
                  </a:cubicBezTo>
                  <a:lnTo>
                    <a:pt x="734013" y="110719"/>
                  </a:lnTo>
                  <a:cubicBezTo>
                    <a:pt x="734013" y="140083"/>
                    <a:pt x="722348" y="168245"/>
                    <a:pt x="701584" y="189008"/>
                  </a:cubicBezTo>
                  <a:cubicBezTo>
                    <a:pt x="680820" y="209772"/>
                    <a:pt x="652659" y="221437"/>
                    <a:pt x="623294" y="221437"/>
                  </a:cubicBezTo>
                  <a:lnTo>
                    <a:pt x="110719" y="221437"/>
                  </a:lnTo>
                  <a:cubicBezTo>
                    <a:pt x="49570" y="221437"/>
                    <a:pt x="0" y="171867"/>
                    <a:pt x="0" y="110719"/>
                  </a:cubicBezTo>
                  <a:lnTo>
                    <a:pt x="0" y="110719"/>
                  </a:lnTo>
                  <a:cubicBezTo>
                    <a:pt x="0" y="49570"/>
                    <a:pt x="49570" y="0"/>
                    <a:pt x="110719" y="0"/>
                  </a:cubicBezTo>
                  <a:close/>
                </a:path>
              </a:pathLst>
            </a:custGeom>
            <a:solidFill>
              <a:srgbClr val="F8E98D"/>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5"/>
            <p:cNvSpPr txBox="1"/>
            <p:nvPr/>
          </p:nvSpPr>
          <p:spPr>
            <a:xfrm>
              <a:off x="0" y="-47625"/>
              <a:ext cx="734013" cy="2690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5"/>
          <p:cNvGrpSpPr/>
          <p:nvPr/>
        </p:nvGrpSpPr>
        <p:grpSpPr>
          <a:xfrm>
            <a:off x="11576020" y="6436265"/>
            <a:ext cx="1198533" cy="1195250"/>
            <a:chOff x="0" y="0"/>
            <a:chExt cx="1598044" cy="1593667"/>
          </a:xfrm>
        </p:grpSpPr>
        <p:grpSp>
          <p:nvGrpSpPr>
            <p:cNvPr id="415" name="Google Shape;415;p25"/>
            <p:cNvGrpSpPr/>
            <p:nvPr/>
          </p:nvGrpSpPr>
          <p:grpSpPr>
            <a:xfrm>
              <a:off x="0" y="0"/>
              <a:ext cx="1598044" cy="1593667"/>
              <a:chOff x="0" y="0"/>
              <a:chExt cx="812800" cy="810574"/>
            </a:xfrm>
          </p:grpSpPr>
          <p:sp>
            <p:nvSpPr>
              <p:cNvPr id="416" name="Google Shape;416;p25"/>
              <p:cNvSpPr/>
              <p:nvPr/>
            </p:nvSpPr>
            <p:spPr>
              <a:xfrm>
                <a:off x="0" y="0"/>
                <a:ext cx="812800" cy="810574"/>
              </a:xfrm>
              <a:custGeom>
                <a:rect b="b" l="l" r="r" t="t"/>
                <a:pathLst>
                  <a:path extrusionOk="0" h="810574" w="812800">
                    <a:moveTo>
                      <a:pt x="406400" y="0"/>
                    </a:moveTo>
                    <a:cubicBezTo>
                      <a:pt x="181951" y="0"/>
                      <a:pt x="0" y="181453"/>
                      <a:pt x="0" y="405287"/>
                    </a:cubicBezTo>
                    <a:cubicBezTo>
                      <a:pt x="0" y="629121"/>
                      <a:pt x="181951" y="810574"/>
                      <a:pt x="406400" y="810574"/>
                    </a:cubicBezTo>
                    <a:cubicBezTo>
                      <a:pt x="630849" y="810574"/>
                      <a:pt x="812800" y="629121"/>
                      <a:pt x="812800" y="405287"/>
                    </a:cubicBezTo>
                    <a:cubicBezTo>
                      <a:pt x="812800" y="181453"/>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5"/>
              <p:cNvSpPr txBox="1"/>
              <p:nvPr/>
            </p:nvSpPr>
            <p:spPr>
              <a:xfrm>
                <a:off x="76200" y="28366"/>
                <a:ext cx="660400" cy="70621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5"/>
            <p:cNvSpPr txBox="1"/>
            <p:nvPr/>
          </p:nvSpPr>
          <p:spPr>
            <a:xfrm>
              <a:off x="456708" y="298801"/>
              <a:ext cx="684600" cy="10047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4896" u="none" cap="none" strike="noStrike">
                  <a:solidFill>
                    <a:srgbClr val="000000"/>
                  </a:solidFill>
                  <a:latin typeface="Paytone One"/>
                  <a:ea typeface="Paytone One"/>
                  <a:cs typeface="Paytone One"/>
                  <a:sym typeface="Paytone One"/>
                </a:rPr>
                <a:t>B</a:t>
              </a:r>
              <a:endParaRPr/>
            </a:p>
          </p:txBody>
        </p:sp>
      </p:grpSp>
      <p:sp>
        <p:nvSpPr>
          <p:cNvPr id="419" name="Google Shape;419;p25"/>
          <p:cNvSpPr txBox="1"/>
          <p:nvPr/>
        </p:nvSpPr>
        <p:spPr>
          <a:xfrm>
            <a:off x="4276249" y="4630328"/>
            <a:ext cx="12792551"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Check the Answer</a:t>
            </a:r>
            <a:endParaRPr/>
          </a:p>
        </p:txBody>
      </p:sp>
      <p:sp>
        <p:nvSpPr>
          <p:cNvPr id="420" name="Google Shape;420;p25"/>
          <p:cNvSpPr txBox="1"/>
          <p:nvPr/>
        </p:nvSpPr>
        <p:spPr>
          <a:xfrm>
            <a:off x="7921886" y="2869610"/>
            <a:ext cx="19266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excite</a:t>
            </a:r>
            <a:r>
              <a:rPr b="1" lang="en-US" sz="3999">
                <a:latin typeface="Lato"/>
                <a:ea typeface="Lato"/>
                <a:cs typeface="Lato"/>
                <a:sym typeface="Lato"/>
              </a:rPr>
              <a:t>d</a:t>
            </a:r>
            <a:endParaRPr/>
          </a:p>
        </p:txBody>
      </p:sp>
      <p:sp>
        <p:nvSpPr>
          <p:cNvPr id="421" name="Google Shape;421;p25"/>
          <p:cNvSpPr txBox="1"/>
          <p:nvPr/>
        </p:nvSpPr>
        <p:spPr>
          <a:xfrm>
            <a:off x="10422736" y="2888833"/>
            <a:ext cx="3624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lang="en-US" sz="3999">
                <a:latin typeface="Lato"/>
                <a:ea typeface="Lato"/>
                <a:cs typeface="Lato"/>
                <a:sym typeface="Lato"/>
              </a:rPr>
              <a:t>.</a:t>
            </a:r>
            <a:endParaRPr/>
          </a:p>
        </p:txBody>
      </p:sp>
      <p:sp>
        <p:nvSpPr>
          <p:cNvPr id="422" name="Google Shape;422;p25"/>
          <p:cNvSpPr/>
          <p:nvPr/>
        </p:nvSpPr>
        <p:spPr>
          <a:xfrm>
            <a:off x="894550" y="4630328"/>
            <a:ext cx="5208955" cy="6910720"/>
          </a:xfrm>
          <a:custGeom>
            <a:rect b="b" l="l" r="r" t="t"/>
            <a:pathLst>
              <a:path extrusionOk="0" h="6910720" w="5208955">
                <a:moveTo>
                  <a:pt x="0" y="0"/>
                </a:moveTo>
                <a:lnTo>
                  <a:pt x="5208956" y="0"/>
                </a:lnTo>
                <a:lnTo>
                  <a:pt x="5208956" y="6910720"/>
                </a:lnTo>
                <a:lnTo>
                  <a:pt x="0" y="6910720"/>
                </a:lnTo>
                <a:lnTo>
                  <a:pt x="0" y="0"/>
                </a:lnTo>
                <a:close/>
              </a:path>
            </a:pathLst>
          </a:custGeom>
          <a:blipFill rotWithShape="1">
            <a:blip r:embed="rId3">
              <a:alphaModFix/>
            </a:blip>
            <a:stretch>
              <a:fillRect b="0" l="0" r="0" t="0"/>
            </a:stretch>
          </a:blipFill>
          <a:ln>
            <a:noFill/>
          </a:ln>
        </p:spPr>
      </p:sp>
      <p:sp>
        <p:nvSpPr>
          <p:cNvPr id="423" name="Google Shape;423;p25"/>
          <p:cNvSpPr txBox="1"/>
          <p:nvPr/>
        </p:nvSpPr>
        <p:spPr>
          <a:xfrm>
            <a:off x="7785896" y="7891818"/>
            <a:ext cx="8778900" cy="96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499"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427" name="Shape 427"/>
        <p:cNvGrpSpPr/>
        <p:nvPr/>
      </p:nvGrpSpPr>
      <p:grpSpPr>
        <a:xfrm>
          <a:off x="0" y="0"/>
          <a:ext cx="0" cy="0"/>
          <a:chOff x="0" y="0"/>
          <a:chExt cx="0" cy="0"/>
        </a:xfrm>
      </p:grpSpPr>
      <p:grpSp>
        <p:nvGrpSpPr>
          <p:cNvPr id="428" name="Google Shape;428;p26"/>
          <p:cNvGrpSpPr/>
          <p:nvPr/>
        </p:nvGrpSpPr>
        <p:grpSpPr>
          <a:xfrm>
            <a:off x="357885" y="177059"/>
            <a:ext cx="17572231" cy="9752057"/>
            <a:chOff x="0" y="-47625"/>
            <a:chExt cx="4628077" cy="2568443"/>
          </a:xfrm>
        </p:grpSpPr>
        <p:sp>
          <p:nvSpPr>
            <p:cNvPr id="429" name="Google Shape;429;p26"/>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6"/>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6"/>
          <p:cNvSpPr/>
          <p:nvPr/>
        </p:nvSpPr>
        <p:spPr>
          <a:xfrm>
            <a:off x="4035517" y="1415176"/>
            <a:ext cx="10216965" cy="6000145"/>
          </a:xfrm>
          <a:custGeom>
            <a:rect b="b" l="l" r="r" t="t"/>
            <a:pathLst>
              <a:path extrusionOk="0" h="6000145" w="10216965">
                <a:moveTo>
                  <a:pt x="0" y="0"/>
                </a:moveTo>
                <a:lnTo>
                  <a:pt x="10216966" y="0"/>
                </a:lnTo>
                <a:lnTo>
                  <a:pt x="10216966" y="6000145"/>
                </a:lnTo>
                <a:lnTo>
                  <a:pt x="0" y="6000145"/>
                </a:lnTo>
                <a:lnTo>
                  <a:pt x="0" y="0"/>
                </a:lnTo>
                <a:close/>
              </a:path>
            </a:pathLst>
          </a:custGeom>
          <a:blipFill rotWithShape="1">
            <a:blip r:embed="rId3">
              <a:alphaModFix/>
            </a:blip>
            <a:stretch>
              <a:fillRect b="0" l="0" r="0" t="0"/>
            </a:stretch>
          </a:blipFill>
          <a:ln>
            <a:noFill/>
          </a:ln>
        </p:spPr>
      </p:sp>
      <p:sp>
        <p:nvSpPr>
          <p:cNvPr id="432" name="Google Shape;432;p26"/>
          <p:cNvSpPr/>
          <p:nvPr/>
        </p:nvSpPr>
        <p:spPr>
          <a:xfrm>
            <a:off x="4035517" y="1142080"/>
            <a:ext cx="10216965" cy="6000145"/>
          </a:xfrm>
          <a:custGeom>
            <a:rect b="b" l="l" r="r" t="t"/>
            <a:pathLst>
              <a:path extrusionOk="0" h="6000145" w="10216965">
                <a:moveTo>
                  <a:pt x="0" y="0"/>
                </a:moveTo>
                <a:lnTo>
                  <a:pt x="10216966" y="0"/>
                </a:lnTo>
                <a:lnTo>
                  <a:pt x="10216966" y="6000145"/>
                </a:lnTo>
                <a:lnTo>
                  <a:pt x="0" y="6000145"/>
                </a:lnTo>
                <a:lnTo>
                  <a:pt x="0" y="0"/>
                </a:lnTo>
                <a:close/>
              </a:path>
            </a:pathLst>
          </a:custGeom>
          <a:blipFill rotWithShape="1">
            <a:blip r:embed="rId4">
              <a:alphaModFix/>
            </a:blip>
            <a:stretch>
              <a:fillRect b="0" l="0" r="0" t="0"/>
            </a:stretch>
          </a:blipFill>
          <a:ln>
            <a:noFill/>
          </a:ln>
        </p:spPr>
      </p:sp>
      <p:sp>
        <p:nvSpPr>
          <p:cNvPr id="433" name="Google Shape;433;p26"/>
          <p:cNvSpPr/>
          <p:nvPr/>
        </p:nvSpPr>
        <p:spPr>
          <a:xfrm>
            <a:off x="14623128" y="4124738"/>
            <a:ext cx="2916807" cy="5133562"/>
          </a:xfrm>
          <a:custGeom>
            <a:rect b="b" l="l" r="r" t="t"/>
            <a:pathLst>
              <a:path extrusionOk="0" h="5133562" w="2916807">
                <a:moveTo>
                  <a:pt x="0" y="0"/>
                </a:moveTo>
                <a:lnTo>
                  <a:pt x="2916808" y="0"/>
                </a:lnTo>
                <a:lnTo>
                  <a:pt x="2916808" y="5133562"/>
                </a:lnTo>
                <a:lnTo>
                  <a:pt x="0" y="5133562"/>
                </a:lnTo>
                <a:lnTo>
                  <a:pt x="0" y="0"/>
                </a:lnTo>
                <a:close/>
              </a:path>
            </a:pathLst>
          </a:custGeom>
          <a:blipFill rotWithShape="1">
            <a:blip r:embed="rId5">
              <a:alphaModFix/>
            </a:blip>
            <a:stretch>
              <a:fillRect b="0" l="0" r="-111407" t="0"/>
            </a:stretch>
          </a:blipFill>
          <a:ln>
            <a:noFill/>
          </a:ln>
        </p:spPr>
      </p:sp>
      <p:sp>
        <p:nvSpPr>
          <p:cNvPr id="434" name="Google Shape;434;p26"/>
          <p:cNvSpPr/>
          <p:nvPr/>
        </p:nvSpPr>
        <p:spPr>
          <a:xfrm>
            <a:off x="748064" y="4124738"/>
            <a:ext cx="3242919" cy="5133562"/>
          </a:xfrm>
          <a:custGeom>
            <a:rect b="b" l="l" r="r" t="t"/>
            <a:pathLst>
              <a:path extrusionOk="0" h="5133562" w="3242919">
                <a:moveTo>
                  <a:pt x="0" y="0"/>
                </a:moveTo>
                <a:lnTo>
                  <a:pt x="3242920" y="0"/>
                </a:lnTo>
                <a:lnTo>
                  <a:pt x="3242920" y="5133562"/>
                </a:lnTo>
                <a:lnTo>
                  <a:pt x="0" y="5133562"/>
                </a:lnTo>
                <a:lnTo>
                  <a:pt x="0" y="0"/>
                </a:lnTo>
                <a:close/>
              </a:path>
            </a:pathLst>
          </a:custGeom>
          <a:blipFill rotWithShape="1">
            <a:blip r:embed="rId6">
              <a:alphaModFix/>
            </a:blip>
            <a:stretch>
              <a:fillRect b="0" l="-90142" r="0" t="0"/>
            </a:stretch>
          </a:blipFill>
          <a:ln>
            <a:noFill/>
          </a:ln>
        </p:spPr>
      </p:sp>
      <p:sp>
        <p:nvSpPr>
          <p:cNvPr id="435" name="Google Shape;435;p26"/>
          <p:cNvSpPr/>
          <p:nvPr/>
        </p:nvSpPr>
        <p:spPr>
          <a:xfrm rot="744921">
            <a:off x="14552042" y="-1249052"/>
            <a:ext cx="3830980" cy="4550840"/>
          </a:xfrm>
          <a:custGeom>
            <a:rect b="b" l="l" r="r" t="t"/>
            <a:pathLst>
              <a:path extrusionOk="0" h="4550840" w="3830980">
                <a:moveTo>
                  <a:pt x="0" y="0"/>
                </a:moveTo>
                <a:lnTo>
                  <a:pt x="3830980" y="0"/>
                </a:lnTo>
                <a:lnTo>
                  <a:pt x="3830980" y="4550840"/>
                </a:lnTo>
                <a:lnTo>
                  <a:pt x="0" y="4550840"/>
                </a:lnTo>
                <a:lnTo>
                  <a:pt x="0" y="0"/>
                </a:lnTo>
                <a:close/>
              </a:path>
            </a:pathLst>
          </a:custGeom>
          <a:blipFill rotWithShape="1">
            <a:blip r:embed="rId7">
              <a:alphaModFix/>
            </a:blip>
            <a:stretch>
              <a:fillRect b="0" l="0" r="0" t="0"/>
            </a:stretch>
          </a:blipFill>
          <a:ln>
            <a:noFill/>
          </a:ln>
        </p:spPr>
      </p:sp>
      <p:sp>
        <p:nvSpPr>
          <p:cNvPr id="436" name="Google Shape;436;p26"/>
          <p:cNvSpPr txBox="1"/>
          <p:nvPr/>
        </p:nvSpPr>
        <p:spPr>
          <a:xfrm>
            <a:off x="4930341" y="3272304"/>
            <a:ext cx="8427300" cy="18261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1864" u="none" cap="none" strike="noStrike">
                <a:solidFill>
                  <a:srgbClr val="000000"/>
                </a:solidFill>
                <a:latin typeface="Paytone One"/>
                <a:ea typeface="Paytone One"/>
                <a:cs typeface="Paytone One"/>
                <a:sym typeface="Paytone One"/>
              </a:rPr>
              <a:t>123,456,789</a:t>
            </a:r>
            <a:endParaRPr/>
          </a:p>
        </p:txBody>
      </p:sp>
      <p:sp>
        <p:nvSpPr>
          <p:cNvPr id="437" name="Google Shape;437;p26"/>
          <p:cNvSpPr txBox="1"/>
          <p:nvPr/>
        </p:nvSpPr>
        <p:spPr>
          <a:xfrm>
            <a:off x="4754610" y="7883105"/>
            <a:ext cx="8778900" cy="11541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499"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441" name="Shape 441"/>
        <p:cNvGrpSpPr/>
        <p:nvPr/>
      </p:nvGrpSpPr>
      <p:grpSpPr>
        <a:xfrm>
          <a:off x="0" y="0"/>
          <a:ext cx="0" cy="0"/>
          <a:chOff x="0" y="0"/>
          <a:chExt cx="0" cy="0"/>
        </a:xfrm>
      </p:grpSpPr>
      <p:grpSp>
        <p:nvGrpSpPr>
          <p:cNvPr id="442" name="Google Shape;442;p27"/>
          <p:cNvGrpSpPr/>
          <p:nvPr/>
        </p:nvGrpSpPr>
        <p:grpSpPr>
          <a:xfrm>
            <a:off x="357885" y="177059"/>
            <a:ext cx="17572231" cy="9752057"/>
            <a:chOff x="0" y="-47625"/>
            <a:chExt cx="4628077" cy="2568443"/>
          </a:xfrm>
        </p:grpSpPr>
        <p:sp>
          <p:nvSpPr>
            <p:cNvPr id="443" name="Google Shape;443;p27"/>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7"/>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5" name="Google Shape;445;p27"/>
          <p:cNvSpPr txBox="1"/>
          <p:nvPr/>
        </p:nvSpPr>
        <p:spPr>
          <a:xfrm>
            <a:off x="1736020" y="2936392"/>
            <a:ext cx="9907500" cy="2154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I haven't studied for my exam tomorrow.</a:t>
            </a:r>
            <a:endParaRPr/>
          </a:p>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I am                                I will fail.</a:t>
            </a:r>
            <a:endParaRPr/>
          </a:p>
        </p:txBody>
      </p:sp>
      <p:grpSp>
        <p:nvGrpSpPr>
          <p:cNvPr id="446" name="Google Shape;446;p27"/>
          <p:cNvGrpSpPr/>
          <p:nvPr/>
        </p:nvGrpSpPr>
        <p:grpSpPr>
          <a:xfrm>
            <a:off x="2835845" y="4142108"/>
            <a:ext cx="2786974" cy="1021602"/>
            <a:chOff x="0" y="-47625"/>
            <a:chExt cx="734013" cy="269062"/>
          </a:xfrm>
        </p:grpSpPr>
        <p:sp>
          <p:nvSpPr>
            <p:cNvPr id="447" name="Google Shape;447;p27"/>
            <p:cNvSpPr/>
            <p:nvPr/>
          </p:nvSpPr>
          <p:spPr>
            <a:xfrm>
              <a:off x="0" y="0"/>
              <a:ext cx="734013" cy="221437"/>
            </a:xfrm>
            <a:custGeom>
              <a:rect b="b" l="l" r="r" t="t"/>
              <a:pathLst>
                <a:path extrusionOk="0" h="221437" w="734013">
                  <a:moveTo>
                    <a:pt x="110719" y="0"/>
                  </a:moveTo>
                  <a:lnTo>
                    <a:pt x="623294" y="0"/>
                  </a:lnTo>
                  <a:cubicBezTo>
                    <a:pt x="684443" y="0"/>
                    <a:pt x="734013" y="49570"/>
                    <a:pt x="734013" y="110719"/>
                  </a:cubicBezTo>
                  <a:lnTo>
                    <a:pt x="734013" y="110719"/>
                  </a:lnTo>
                  <a:cubicBezTo>
                    <a:pt x="734013" y="140083"/>
                    <a:pt x="722348" y="168245"/>
                    <a:pt x="701584" y="189008"/>
                  </a:cubicBezTo>
                  <a:cubicBezTo>
                    <a:pt x="680820" y="209772"/>
                    <a:pt x="652659" y="221437"/>
                    <a:pt x="623294" y="221437"/>
                  </a:cubicBezTo>
                  <a:lnTo>
                    <a:pt x="110719" y="221437"/>
                  </a:lnTo>
                  <a:cubicBezTo>
                    <a:pt x="49570" y="221437"/>
                    <a:pt x="0" y="171867"/>
                    <a:pt x="0" y="110719"/>
                  </a:cubicBezTo>
                  <a:lnTo>
                    <a:pt x="0" y="110719"/>
                  </a:lnTo>
                  <a:cubicBezTo>
                    <a:pt x="0" y="49570"/>
                    <a:pt x="49570" y="0"/>
                    <a:pt x="110719" y="0"/>
                  </a:cubicBezTo>
                  <a:close/>
                </a:path>
              </a:pathLst>
            </a:custGeom>
            <a:solidFill>
              <a:srgbClr val="D8B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txBox="1"/>
            <p:nvPr/>
          </p:nvSpPr>
          <p:spPr>
            <a:xfrm>
              <a:off x="0" y="-47625"/>
              <a:ext cx="734013" cy="2690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7"/>
          <p:cNvGrpSpPr/>
          <p:nvPr/>
        </p:nvGrpSpPr>
        <p:grpSpPr>
          <a:xfrm>
            <a:off x="1736020" y="6128856"/>
            <a:ext cx="927727" cy="927727"/>
            <a:chOff x="0" y="0"/>
            <a:chExt cx="1236970" cy="1236970"/>
          </a:xfrm>
        </p:grpSpPr>
        <p:grpSp>
          <p:nvGrpSpPr>
            <p:cNvPr id="450" name="Google Shape;450;p27"/>
            <p:cNvGrpSpPr/>
            <p:nvPr/>
          </p:nvGrpSpPr>
          <p:grpSpPr>
            <a:xfrm>
              <a:off x="0" y="0"/>
              <a:ext cx="1236970" cy="1236970"/>
              <a:chOff x="0" y="0"/>
              <a:chExt cx="812800" cy="812800"/>
            </a:xfrm>
          </p:grpSpPr>
          <p:sp>
            <p:nvSpPr>
              <p:cNvPr id="451" name="Google Shape;4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27"/>
            <p:cNvSpPr txBox="1"/>
            <p:nvPr/>
          </p:nvSpPr>
          <p:spPr>
            <a:xfrm>
              <a:off x="353516" y="252543"/>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A</a:t>
              </a:r>
              <a:endParaRPr/>
            </a:p>
          </p:txBody>
        </p:sp>
      </p:grpSp>
      <p:grpSp>
        <p:nvGrpSpPr>
          <p:cNvPr id="454" name="Google Shape;454;p27"/>
          <p:cNvGrpSpPr/>
          <p:nvPr/>
        </p:nvGrpSpPr>
        <p:grpSpPr>
          <a:xfrm>
            <a:off x="5815331" y="6128856"/>
            <a:ext cx="927727" cy="927727"/>
            <a:chOff x="0" y="0"/>
            <a:chExt cx="1236970" cy="1236970"/>
          </a:xfrm>
        </p:grpSpPr>
        <p:grpSp>
          <p:nvGrpSpPr>
            <p:cNvPr id="455" name="Google Shape;455;p27"/>
            <p:cNvGrpSpPr/>
            <p:nvPr/>
          </p:nvGrpSpPr>
          <p:grpSpPr>
            <a:xfrm>
              <a:off x="0" y="0"/>
              <a:ext cx="1236970" cy="1236970"/>
              <a:chOff x="0" y="0"/>
              <a:chExt cx="812800" cy="812800"/>
            </a:xfrm>
          </p:grpSpPr>
          <p:sp>
            <p:nvSpPr>
              <p:cNvPr id="456" name="Google Shape;4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7"/>
            <p:cNvSpPr txBox="1"/>
            <p:nvPr/>
          </p:nvSpPr>
          <p:spPr>
            <a:xfrm>
              <a:off x="353516" y="252543"/>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B</a:t>
              </a:r>
              <a:endParaRPr/>
            </a:p>
          </p:txBody>
        </p:sp>
      </p:grpSp>
      <p:grpSp>
        <p:nvGrpSpPr>
          <p:cNvPr id="459" name="Google Shape;459;p27"/>
          <p:cNvGrpSpPr/>
          <p:nvPr/>
        </p:nvGrpSpPr>
        <p:grpSpPr>
          <a:xfrm>
            <a:off x="1736020" y="8021739"/>
            <a:ext cx="927727" cy="927727"/>
            <a:chOff x="0" y="0"/>
            <a:chExt cx="1236970" cy="1236970"/>
          </a:xfrm>
        </p:grpSpPr>
        <p:grpSp>
          <p:nvGrpSpPr>
            <p:cNvPr id="460" name="Google Shape;460;p27"/>
            <p:cNvGrpSpPr/>
            <p:nvPr/>
          </p:nvGrpSpPr>
          <p:grpSpPr>
            <a:xfrm>
              <a:off x="0" y="0"/>
              <a:ext cx="1236970" cy="1236970"/>
              <a:chOff x="0" y="0"/>
              <a:chExt cx="812800" cy="812800"/>
            </a:xfrm>
          </p:grpSpPr>
          <p:sp>
            <p:nvSpPr>
              <p:cNvPr id="461" name="Google Shape;4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3" name="Google Shape;463;p27"/>
            <p:cNvSpPr txBox="1"/>
            <p:nvPr/>
          </p:nvSpPr>
          <p:spPr>
            <a:xfrm>
              <a:off x="353516" y="252543"/>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C</a:t>
              </a:r>
              <a:endParaRPr/>
            </a:p>
          </p:txBody>
        </p:sp>
      </p:grpSp>
      <p:grpSp>
        <p:nvGrpSpPr>
          <p:cNvPr id="464" name="Google Shape;464;p27"/>
          <p:cNvGrpSpPr/>
          <p:nvPr/>
        </p:nvGrpSpPr>
        <p:grpSpPr>
          <a:xfrm>
            <a:off x="5815331" y="8021739"/>
            <a:ext cx="927727" cy="927727"/>
            <a:chOff x="0" y="0"/>
            <a:chExt cx="1236970" cy="1236970"/>
          </a:xfrm>
        </p:grpSpPr>
        <p:grpSp>
          <p:nvGrpSpPr>
            <p:cNvPr id="465" name="Google Shape;465;p27"/>
            <p:cNvGrpSpPr/>
            <p:nvPr/>
          </p:nvGrpSpPr>
          <p:grpSpPr>
            <a:xfrm>
              <a:off x="0" y="0"/>
              <a:ext cx="1236970" cy="1236970"/>
              <a:chOff x="0" y="0"/>
              <a:chExt cx="812800" cy="812800"/>
            </a:xfrm>
          </p:grpSpPr>
          <p:sp>
            <p:nvSpPr>
              <p:cNvPr id="466" name="Google Shape;46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7"/>
            <p:cNvSpPr txBox="1"/>
            <p:nvPr/>
          </p:nvSpPr>
          <p:spPr>
            <a:xfrm>
              <a:off x="353516" y="252543"/>
              <a:ext cx="529800" cy="777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D</a:t>
              </a:r>
              <a:endParaRPr/>
            </a:p>
          </p:txBody>
        </p:sp>
      </p:grpSp>
      <p:sp>
        <p:nvSpPr>
          <p:cNvPr id="469" name="Google Shape;469;p27"/>
          <p:cNvSpPr/>
          <p:nvPr/>
        </p:nvSpPr>
        <p:spPr>
          <a:xfrm>
            <a:off x="13419439" y="2997177"/>
            <a:ext cx="3440756" cy="3440756"/>
          </a:xfrm>
          <a:custGeom>
            <a:rect b="b" l="l" r="r" t="t"/>
            <a:pathLst>
              <a:path extrusionOk="0" h="3440756" w="3440756">
                <a:moveTo>
                  <a:pt x="0" y="0"/>
                </a:moveTo>
                <a:lnTo>
                  <a:pt x="3440756" y="0"/>
                </a:lnTo>
                <a:lnTo>
                  <a:pt x="3440756" y="3440756"/>
                </a:lnTo>
                <a:lnTo>
                  <a:pt x="0" y="3440756"/>
                </a:lnTo>
                <a:lnTo>
                  <a:pt x="0" y="0"/>
                </a:lnTo>
                <a:close/>
              </a:path>
            </a:pathLst>
          </a:custGeom>
          <a:blipFill rotWithShape="1">
            <a:blip r:embed="rId3">
              <a:alphaModFix/>
            </a:blip>
            <a:stretch>
              <a:fillRect b="0" l="0" r="0" t="0"/>
            </a:stretch>
          </a:blipFill>
          <a:ln>
            <a:noFill/>
          </a:ln>
        </p:spPr>
      </p:sp>
      <p:sp>
        <p:nvSpPr>
          <p:cNvPr id="470" name="Google Shape;470;p27"/>
          <p:cNvSpPr/>
          <p:nvPr/>
        </p:nvSpPr>
        <p:spPr>
          <a:xfrm>
            <a:off x="11173001" y="4438757"/>
            <a:ext cx="3764392" cy="4510709"/>
          </a:xfrm>
          <a:custGeom>
            <a:rect b="b" l="l" r="r" t="t"/>
            <a:pathLst>
              <a:path extrusionOk="0" h="4510709" w="3764392">
                <a:moveTo>
                  <a:pt x="0" y="0"/>
                </a:moveTo>
                <a:lnTo>
                  <a:pt x="3764392" y="0"/>
                </a:lnTo>
                <a:lnTo>
                  <a:pt x="3764392" y="4510710"/>
                </a:lnTo>
                <a:lnTo>
                  <a:pt x="0" y="4510710"/>
                </a:lnTo>
                <a:lnTo>
                  <a:pt x="0" y="0"/>
                </a:lnTo>
                <a:close/>
              </a:path>
            </a:pathLst>
          </a:custGeom>
          <a:blipFill rotWithShape="1">
            <a:blip r:embed="rId4">
              <a:alphaModFix/>
            </a:blip>
            <a:stretch>
              <a:fillRect b="0" l="0" r="0" t="0"/>
            </a:stretch>
          </a:blipFill>
          <a:ln>
            <a:noFill/>
          </a:ln>
        </p:spPr>
      </p:sp>
      <p:sp>
        <p:nvSpPr>
          <p:cNvPr id="471" name="Google Shape;471;p27"/>
          <p:cNvSpPr txBox="1"/>
          <p:nvPr/>
        </p:nvSpPr>
        <p:spPr>
          <a:xfrm>
            <a:off x="2986360" y="6252817"/>
            <a:ext cx="18738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happ</a:t>
            </a:r>
            <a:r>
              <a:rPr b="1" lang="en-US" sz="3999">
                <a:latin typeface="Lato"/>
                <a:ea typeface="Lato"/>
                <a:cs typeface="Lato"/>
                <a:sym typeface="Lato"/>
              </a:rPr>
              <a:t>y</a:t>
            </a:r>
            <a:endParaRPr/>
          </a:p>
        </p:txBody>
      </p:sp>
      <p:sp>
        <p:nvSpPr>
          <p:cNvPr id="472" name="Google Shape;472;p27"/>
          <p:cNvSpPr txBox="1"/>
          <p:nvPr/>
        </p:nvSpPr>
        <p:spPr>
          <a:xfrm>
            <a:off x="7065671" y="6252817"/>
            <a:ext cx="26298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col</a:t>
            </a:r>
            <a:r>
              <a:rPr b="1" lang="en-US" sz="3999">
                <a:latin typeface="Lato"/>
                <a:ea typeface="Lato"/>
                <a:cs typeface="Lato"/>
                <a:sym typeface="Lato"/>
              </a:rPr>
              <a:t>d</a:t>
            </a:r>
            <a:endParaRPr/>
          </a:p>
        </p:txBody>
      </p:sp>
      <p:sp>
        <p:nvSpPr>
          <p:cNvPr id="473" name="Google Shape;473;p27"/>
          <p:cNvSpPr txBox="1"/>
          <p:nvPr/>
        </p:nvSpPr>
        <p:spPr>
          <a:xfrm>
            <a:off x="2986360" y="8145701"/>
            <a:ext cx="18738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scare</a:t>
            </a:r>
            <a:r>
              <a:rPr b="1" lang="en-US" sz="3999">
                <a:latin typeface="Lato"/>
                <a:ea typeface="Lato"/>
                <a:cs typeface="Lato"/>
                <a:sym typeface="Lato"/>
              </a:rPr>
              <a:t>d</a:t>
            </a:r>
            <a:endParaRPr/>
          </a:p>
        </p:txBody>
      </p:sp>
      <p:sp>
        <p:nvSpPr>
          <p:cNvPr id="474" name="Google Shape;474;p27"/>
          <p:cNvSpPr txBox="1"/>
          <p:nvPr/>
        </p:nvSpPr>
        <p:spPr>
          <a:xfrm>
            <a:off x="7065671" y="8145701"/>
            <a:ext cx="20784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tire</a:t>
            </a:r>
            <a:r>
              <a:rPr b="1" lang="en-US" sz="3999">
                <a:latin typeface="Lato"/>
                <a:ea typeface="Lato"/>
                <a:cs typeface="Lato"/>
                <a:sym typeface="Lato"/>
              </a:rPr>
              <a:t>d</a:t>
            </a:r>
            <a:endParaRPr/>
          </a:p>
        </p:txBody>
      </p:sp>
      <p:sp>
        <p:nvSpPr>
          <p:cNvPr id="475" name="Google Shape;475;p27"/>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Complete the Sentence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479" name="Shape 479"/>
        <p:cNvGrpSpPr/>
        <p:nvPr/>
      </p:nvGrpSpPr>
      <p:grpSpPr>
        <a:xfrm>
          <a:off x="0" y="0"/>
          <a:ext cx="0" cy="0"/>
          <a:chOff x="0" y="0"/>
          <a:chExt cx="0" cy="0"/>
        </a:xfrm>
      </p:grpSpPr>
      <p:grpSp>
        <p:nvGrpSpPr>
          <p:cNvPr id="480" name="Google Shape;480;p28"/>
          <p:cNvGrpSpPr/>
          <p:nvPr/>
        </p:nvGrpSpPr>
        <p:grpSpPr>
          <a:xfrm>
            <a:off x="357885" y="177059"/>
            <a:ext cx="17572231" cy="9752057"/>
            <a:chOff x="0" y="-47625"/>
            <a:chExt cx="4628077" cy="2568443"/>
          </a:xfrm>
        </p:grpSpPr>
        <p:sp>
          <p:nvSpPr>
            <p:cNvPr id="481" name="Google Shape;481;p28"/>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8"/>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28"/>
          <p:cNvGrpSpPr/>
          <p:nvPr/>
        </p:nvGrpSpPr>
        <p:grpSpPr>
          <a:xfrm>
            <a:off x="9663306" y="2477532"/>
            <a:ext cx="7595994" cy="6686067"/>
            <a:chOff x="0" y="-47625"/>
            <a:chExt cx="2000591" cy="1760939"/>
          </a:xfrm>
        </p:grpSpPr>
        <p:sp>
          <p:nvSpPr>
            <p:cNvPr id="484" name="Google Shape;484;p28"/>
            <p:cNvSpPr/>
            <p:nvPr/>
          </p:nvSpPr>
          <p:spPr>
            <a:xfrm>
              <a:off x="0" y="0"/>
              <a:ext cx="2000591" cy="1713314"/>
            </a:xfrm>
            <a:custGeom>
              <a:rect b="b" l="l" r="r" t="t"/>
              <a:pathLst>
                <a:path extrusionOk="0" h="1713314" w="2000591">
                  <a:moveTo>
                    <a:pt x="9173" y="0"/>
                  </a:moveTo>
                  <a:lnTo>
                    <a:pt x="1991418" y="0"/>
                  </a:lnTo>
                  <a:cubicBezTo>
                    <a:pt x="1993851" y="0"/>
                    <a:pt x="1996184" y="966"/>
                    <a:pt x="1997904" y="2687"/>
                  </a:cubicBezTo>
                  <a:cubicBezTo>
                    <a:pt x="1999625" y="4407"/>
                    <a:pt x="2000591" y="6740"/>
                    <a:pt x="2000591" y="9173"/>
                  </a:cubicBezTo>
                  <a:lnTo>
                    <a:pt x="2000591" y="1704142"/>
                  </a:lnTo>
                  <a:cubicBezTo>
                    <a:pt x="2000591" y="1706574"/>
                    <a:pt x="1999625" y="1708908"/>
                    <a:pt x="1997904" y="1710628"/>
                  </a:cubicBezTo>
                  <a:cubicBezTo>
                    <a:pt x="1996184" y="1712348"/>
                    <a:pt x="1993851" y="1713314"/>
                    <a:pt x="1991418" y="1713314"/>
                  </a:cubicBezTo>
                  <a:lnTo>
                    <a:pt x="9173" y="1713314"/>
                  </a:lnTo>
                  <a:cubicBezTo>
                    <a:pt x="6740" y="1713314"/>
                    <a:pt x="4407" y="1712348"/>
                    <a:pt x="2687" y="1710628"/>
                  </a:cubicBezTo>
                  <a:cubicBezTo>
                    <a:pt x="966" y="1708908"/>
                    <a:pt x="0" y="1706574"/>
                    <a:pt x="0" y="1704142"/>
                  </a:cubicBezTo>
                  <a:lnTo>
                    <a:pt x="0" y="9173"/>
                  </a:lnTo>
                  <a:cubicBezTo>
                    <a:pt x="0" y="6740"/>
                    <a:pt x="966" y="4407"/>
                    <a:pt x="2687" y="2687"/>
                  </a:cubicBezTo>
                  <a:cubicBezTo>
                    <a:pt x="4407" y="966"/>
                    <a:pt x="6740" y="0"/>
                    <a:pt x="917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8"/>
            <p:cNvSpPr txBox="1"/>
            <p:nvPr/>
          </p:nvSpPr>
          <p:spPr>
            <a:xfrm>
              <a:off x="0" y="-47625"/>
              <a:ext cx="2000591" cy="176093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8"/>
          <p:cNvGrpSpPr/>
          <p:nvPr/>
        </p:nvGrpSpPr>
        <p:grpSpPr>
          <a:xfrm>
            <a:off x="9731209" y="2546468"/>
            <a:ext cx="7460188" cy="6548194"/>
            <a:chOff x="0" y="-47625"/>
            <a:chExt cx="1964823" cy="1724627"/>
          </a:xfrm>
        </p:grpSpPr>
        <p:sp>
          <p:nvSpPr>
            <p:cNvPr id="487" name="Google Shape;487;p28"/>
            <p:cNvSpPr/>
            <p:nvPr/>
          </p:nvSpPr>
          <p:spPr>
            <a:xfrm>
              <a:off x="0" y="0"/>
              <a:ext cx="1964823" cy="1677002"/>
            </a:xfrm>
            <a:custGeom>
              <a:rect b="b" l="l" r="r" t="t"/>
              <a:pathLst>
                <a:path extrusionOk="0" h="1677002" w="1964823">
                  <a:moveTo>
                    <a:pt x="0" y="0"/>
                  </a:moveTo>
                  <a:lnTo>
                    <a:pt x="1964823" y="0"/>
                  </a:lnTo>
                  <a:lnTo>
                    <a:pt x="1964823" y="1677002"/>
                  </a:lnTo>
                  <a:lnTo>
                    <a:pt x="0" y="1677002"/>
                  </a:lnTo>
                  <a:close/>
                </a:path>
              </a:pathLst>
            </a:custGeom>
            <a:solidFill>
              <a:srgbClr val="D8B6F4"/>
            </a:solidFill>
            <a:ln>
              <a:noFill/>
            </a:ln>
          </p:spPr>
        </p:sp>
        <p:sp>
          <p:nvSpPr>
            <p:cNvPr id="488" name="Google Shape;488;p28"/>
            <p:cNvSpPr txBox="1"/>
            <p:nvPr/>
          </p:nvSpPr>
          <p:spPr>
            <a:xfrm>
              <a:off x="0" y="-47625"/>
              <a:ext cx="1964823" cy="172462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9" name="Google Shape;489;p28"/>
          <p:cNvPicPr preferRelativeResize="0"/>
          <p:nvPr/>
        </p:nvPicPr>
        <p:blipFill rotWithShape="1">
          <a:blip r:embed="rId3">
            <a:alphaModFix/>
          </a:blip>
          <a:srcRect b="0" l="5497" r="4043" t="0"/>
          <a:stretch/>
        </p:blipFill>
        <p:spPr>
          <a:xfrm flipH="1">
            <a:off x="9731209" y="2727294"/>
            <a:ext cx="7460188" cy="6367368"/>
          </a:xfrm>
          <a:prstGeom prst="rect">
            <a:avLst/>
          </a:prstGeom>
          <a:noFill/>
          <a:ln>
            <a:noFill/>
          </a:ln>
        </p:spPr>
      </p:pic>
      <p:grpSp>
        <p:nvGrpSpPr>
          <p:cNvPr id="490" name="Google Shape;490;p28"/>
          <p:cNvGrpSpPr/>
          <p:nvPr/>
        </p:nvGrpSpPr>
        <p:grpSpPr>
          <a:xfrm>
            <a:off x="6199683" y="3786782"/>
            <a:ext cx="1198533" cy="1195250"/>
            <a:chOff x="0" y="0"/>
            <a:chExt cx="1598044" cy="1593667"/>
          </a:xfrm>
        </p:grpSpPr>
        <p:grpSp>
          <p:nvGrpSpPr>
            <p:cNvPr id="491" name="Google Shape;491;p28"/>
            <p:cNvGrpSpPr/>
            <p:nvPr/>
          </p:nvGrpSpPr>
          <p:grpSpPr>
            <a:xfrm>
              <a:off x="0" y="0"/>
              <a:ext cx="1598044" cy="1593667"/>
              <a:chOff x="0" y="0"/>
              <a:chExt cx="812800" cy="810574"/>
            </a:xfrm>
          </p:grpSpPr>
          <p:sp>
            <p:nvSpPr>
              <p:cNvPr id="492" name="Google Shape;492;p28"/>
              <p:cNvSpPr/>
              <p:nvPr/>
            </p:nvSpPr>
            <p:spPr>
              <a:xfrm>
                <a:off x="0" y="0"/>
                <a:ext cx="812800" cy="810574"/>
              </a:xfrm>
              <a:custGeom>
                <a:rect b="b" l="l" r="r" t="t"/>
                <a:pathLst>
                  <a:path extrusionOk="0" h="810574" w="812800">
                    <a:moveTo>
                      <a:pt x="406400" y="0"/>
                    </a:moveTo>
                    <a:cubicBezTo>
                      <a:pt x="181951" y="0"/>
                      <a:pt x="0" y="181453"/>
                      <a:pt x="0" y="405287"/>
                    </a:cubicBezTo>
                    <a:cubicBezTo>
                      <a:pt x="0" y="629121"/>
                      <a:pt x="181951" y="810574"/>
                      <a:pt x="406400" y="810574"/>
                    </a:cubicBezTo>
                    <a:cubicBezTo>
                      <a:pt x="630849" y="810574"/>
                      <a:pt x="812800" y="629121"/>
                      <a:pt x="812800" y="405287"/>
                    </a:cubicBezTo>
                    <a:cubicBezTo>
                      <a:pt x="812800" y="181453"/>
                      <a:pt x="630849" y="0"/>
                      <a:pt x="406400" y="0"/>
                    </a:cubicBezTo>
                    <a:lnTo>
                      <a:pt x="406400" y="0"/>
                    </a:ln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txBox="1"/>
              <p:nvPr/>
            </p:nvSpPr>
            <p:spPr>
              <a:xfrm>
                <a:off x="76200" y="28366"/>
                <a:ext cx="660400" cy="70621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28"/>
            <p:cNvSpPr txBox="1"/>
            <p:nvPr/>
          </p:nvSpPr>
          <p:spPr>
            <a:xfrm>
              <a:off x="456708" y="204727"/>
              <a:ext cx="684628" cy="990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4896" u="none" cap="none" strike="noStrike">
                  <a:solidFill>
                    <a:srgbClr val="000000"/>
                  </a:solidFill>
                  <a:latin typeface="Paytone One"/>
                  <a:ea typeface="Paytone One"/>
                  <a:cs typeface="Paytone One"/>
                  <a:sym typeface="Paytone One"/>
                </a:rPr>
                <a:t>D</a:t>
              </a:r>
              <a:endParaRPr/>
            </a:p>
          </p:txBody>
        </p:sp>
      </p:grpSp>
      <p:sp>
        <p:nvSpPr>
          <p:cNvPr id="495" name="Google Shape;495;p28"/>
          <p:cNvSpPr/>
          <p:nvPr/>
        </p:nvSpPr>
        <p:spPr>
          <a:xfrm>
            <a:off x="190500" y="2855876"/>
            <a:ext cx="4507346" cy="6473747"/>
          </a:xfrm>
          <a:custGeom>
            <a:rect b="b" l="l" r="r" t="t"/>
            <a:pathLst>
              <a:path extrusionOk="0" h="6473747" w="4507346">
                <a:moveTo>
                  <a:pt x="0" y="0"/>
                </a:moveTo>
                <a:lnTo>
                  <a:pt x="4507346" y="0"/>
                </a:lnTo>
                <a:lnTo>
                  <a:pt x="4507346" y="6473747"/>
                </a:lnTo>
                <a:lnTo>
                  <a:pt x="0" y="6473747"/>
                </a:lnTo>
                <a:lnTo>
                  <a:pt x="0" y="0"/>
                </a:lnTo>
                <a:close/>
              </a:path>
            </a:pathLst>
          </a:custGeom>
          <a:blipFill rotWithShape="1">
            <a:blip r:embed="rId4">
              <a:alphaModFix/>
            </a:blip>
            <a:stretch>
              <a:fillRect b="0" l="0" r="0" t="0"/>
            </a:stretch>
          </a:blipFill>
          <a:ln>
            <a:noFill/>
          </a:ln>
        </p:spPr>
      </p:sp>
      <p:sp>
        <p:nvSpPr>
          <p:cNvPr id="496" name="Google Shape;496;p28"/>
          <p:cNvSpPr txBox="1"/>
          <p:nvPr/>
        </p:nvSpPr>
        <p:spPr>
          <a:xfrm>
            <a:off x="2747725" y="1028700"/>
            <a:ext cx="12792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Check the Answer</a:t>
            </a:r>
            <a:endParaRPr/>
          </a:p>
        </p:txBody>
      </p:sp>
      <p:sp>
        <p:nvSpPr>
          <p:cNvPr id="497" name="Google Shape;497;p28"/>
          <p:cNvSpPr txBox="1"/>
          <p:nvPr/>
        </p:nvSpPr>
        <p:spPr>
          <a:xfrm>
            <a:off x="5759785" y="5290283"/>
            <a:ext cx="2078400" cy="615600"/>
          </a:xfrm>
          <a:prstGeom prst="rect">
            <a:avLst/>
          </a:prstGeom>
          <a:noFill/>
          <a:ln>
            <a:noFill/>
          </a:ln>
        </p:spPr>
        <p:txBody>
          <a:bodyPr anchorCtr="0" anchor="t" bIns="0" lIns="0" spcFirstLastPara="1" rIns="0" wrap="square" tIns="0">
            <a:spAutoFit/>
          </a:bodyPr>
          <a:lstStyle/>
          <a:p>
            <a:pPr indent="0" lvl="0" marL="0" marR="0" rtl="0" algn="ctr">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scare</a:t>
            </a:r>
            <a:r>
              <a:rPr b="1" lang="en-US" sz="3999">
                <a:latin typeface="Lato"/>
                <a:ea typeface="Lato"/>
                <a:cs typeface="Lato"/>
                <a:sym typeface="Lato"/>
              </a:rPr>
              <a:t>d</a:t>
            </a:r>
            <a:endParaRPr/>
          </a:p>
        </p:txBody>
      </p:sp>
      <p:sp>
        <p:nvSpPr>
          <p:cNvPr id="498" name="Google Shape;498;p28"/>
          <p:cNvSpPr/>
          <p:nvPr/>
        </p:nvSpPr>
        <p:spPr>
          <a:xfrm flipH="1">
            <a:off x="10302141" y="3129755"/>
            <a:ext cx="1186436" cy="1425148"/>
          </a:xfrm>
          <a:custGeom>
            <a:rect b="b" l="l" r="r" t="t"/>
            <a:pathLst>
              <a:path extrusionOk="0" h="1425148" w="1186436">
                <a:moveTo>
                  <a:pt x="1186435" y="0"/>
                </a:moveTo>
                <a:lnTo>
                  <a:pt x="0" y="0"/>
                </a:lnTo>
                <a:lnTo>
                  <a:pt x="0" y="1425148"/>
                </a:lnTo>
                <a:lnTo>
                  <a:pt x="1186435" y="1425148"/>
                </a:lnTo>
                <a:lnTo>
                  <a:pt x="1186435" y="0"/>
                </a:lnTo>
                <a:close/>
              </a:path>
            </a:pathLst>
          </a:custGeom>
          <a:blipFill rotWithShape="1">
            <a:blip r:embed="rId5">
              <a:alphaModFix/>
            </a:blip>
            <a:stretch>
              <a:fillRect b="0" l="0" r="0" t="0"/>
            </a:stretch>
          </a:blipFill>
          <a:ln>
            <a:noFill/>
          </a:ln>
        </p:spPr>
      </p:sp>
      <p:sp>
        <p:nvSpPr>
          <p:cNvPr id="499" name="Google Shape;499;p28"/>
          <p:cNvSpPr txBox="1"/>
          <p:nvPr/>
        </p:nvSpPr>
        <p:spPr>
          <a:xfrm>
            <a:off x="4507346" y="6368496"/>
            <a:ext cx="4583100" cy="24618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499"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503" name="Shape 503"/>
        <p:cNvGrpSpPr/>
        <p:nvPr/>
      </p:nvGrpSpPr>
      <p:grpSpPr>
        <a:xfrm>
          <a:off x="0" y="0"/>
          <a:ext cx="0" cy="0"/>
          <a:chOff x="0" y="0"/>
          <a:chExt cx="0" cy="0"/>
        </a:xfrm>
      </p:grpSpPr>
      <p:grpSp>
        <p:nvGrpSpPr>
          <p:cNvPr id="504" name="Google Shape;504;p29"/>
          <p:cNvGrpSpPr/>
          <p:nvPr/>
        </p:nvGrpSpPr>
        <p:grpSpPr>
          <a:xfrm>
            <a:off x="357885" y="177059"/>
            <a:ext cx="17572231" cy="9752057"/>
            <a:chOff x="0" y="-47625"/>
            <a:chExt cx="4628077" cy="2568443"/>
          </a:xfrm>
        </p:grpSpPr>
        <p:sp>
          <p:nvSpPr>
            <p:cNvPr id="505" name="Google Shape;505;p29"/>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9"/>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9"/>
          <p:cNvGrpSpPr/>
          <p:nvPr/>
        </p:nvGrpSpPr>
        <p:grpSpPr>
          <a:xfrm>
            <a:off x="3505100" y="3159471"/>
            <a:ext cx="844645" cy="4863752"/>
            <a:chOff x="0" y="-241102"/>
            <a:chExt cx="1126194" cy="6485003"/>
          </a:xfrm>
        </p:grpSpPr>
        <p:grpSp>
          <p:nvGrpSpPr>
            <p:cNvPr id="508" name="Google Shape;508;p29"/>
            <p:cNvGrpSpPr/>
            <p:nvPr/>
          </p:nvGrpSpPr>
          <p:grpSpPr>
            <a:xfrm>
              <a:off x="245589" y="-241102"/>
              <a:ext cx="635016" cy="5877585"/>
              <a:chOff x="0" y="-47625"/>
              <a:chExt cx="125435" cy="1161004"/>
            </a:xfrm>
          </p:grpSpPr>
          <p:sp>
            <p:nvSpPr>
              <p:cNvPr id="509" name="Google Shape;509;p29"/>
              <p:cNvSpPr/>
              <p:nvPr/>
            </p:nvSpPr>
            <p:spPr>
              <a:xfrm>
                <a:off x="0" y="0"/>
                <a:ext cx="125435" cy="1113379"/>
              </a:xfrm>
              <a:custGeom>
                <a:rect b="b" l="l" r="r" t="t"/>
                <a:pathLst>
                  <a:path extrusionOk="0" h="1113379" w="125435">
                    <a:moveTo>
                      <a:pt x="62718" y="0"/>
                    </a:moveTo>
                    <a:lnTo>
                      <a:pt x="62718" y="0"/>
                    </a:lnTo>
                    <a:cubicBezTo>
                      <a:pt x="79351" y="0"/>
                      <a:pt x="95304" y="6608"/>
                      <a:pt x="107066" y="18370"/>
                    </a:cubicBezTo>
                    <a:cubicBezTo>
                      <a:pt x="118827" y="30131"/>
                      <a:pt x="125435" y="46084"/>
                      <a:pt x="125435" y="62718"/>
                    </a:cubicBezTo>
                    <a:lnTo>
                      <a:pt x="125435" y="1050662"/>
                    </a:lnTo>
                    <a:cubicBezTo>
                      <a:pt x="125435" y="1085300"/>
                      <a:pt x="97356" y="1113379"/>
                      <a:pt x="62718" y="1113379"/>
                    </a:cubicBezTo>
                    <a:lnTo>
                      <a:pt x="62718" y="1113379"/>
                    </a:lnTo>
                    <a:cubicBezTo>
                      <a:pt x="28080" y="1113379"/>
                      <a:pt x="0" y="1085300"/>
                      <a:pt x="0" y="1050662"/>
                    </a:cubicBezTo>
                    <a:lnTo>
                      <a:pt x="0" y="62718"/>
                    </a:lnTo>
                    <a:cubicBezTo>
                      <a:pt x="0" y="28080"/>
                      <a:pt x="28080" y="0"/>
                      <a:pt x="6271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9"/>
              <p:cNvSpPr txBox="1"/>
              <p:nvPr/>
            </p:nvSpPr>
            <p:spPr>
              <a:xfrm>
                <a:off x="0" y="-47625"/>
                <a:ext cx="125435" cy="11610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29"/>
            <p:cNvGrpSpPr/>
            <p:nvPr/>
          </p:nvGrpSpPr>
          <p:grpSpPr>
            <a:xfrm>
              <a:off x="0" y="5117707"/>
              <a:ext cx="1126194" cy="1126194"/>
              <a:chOff x="0" y="0"/>
              <a:chExt cx="812800" cy="812800"/>
            </a:xfrm>
          </p:grpSpPr>
          <p:sp>
            <p:nvSpPr>
              <p:cNvPr id="512" name="Google Shape;51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14" name="Google Shape;514;p29"/>
          <p:cNvPicPr preferRelativeResize="0"/>
          <p:nvPr/>
        </p:nvPicPr>
        <p:blipFill rotWithShape="1">
          <a:blip r:embed="rId3">
            <a:alphaModFix/>
          </a:blip>
          <a:srcRect b="0" l="0" r="0" t="0"/>
          <a:stretch/>
        </p:blipFill>
        <p:spPr>
          <a:xfrm rot="-5400000">
            <a:off x="1422258" y="4928724"/>
            <a:ext cx="5010330" cy="1169077"/>
          </a:xfrm>
          <a:prstGeom prst="rect">
            <a:avLst/>
          </a:prstGeom>
          <a:noFill/>
          <a:ln>
            <a:noFill/>
          </a:ln>
        </p:spPr>
      </p:pic>
      <p:grpSp>
        <p:nvGrpSpPr>
          <p:cNvPr id="515" name="Google Shape;515;p29"/>
          <p:cNvGrpSpPr/>
          <p:nvPr/>
        </p:nvGrpSpPr>
        <p:grpSpPr>
          <a:xfrm>
            <a:off x="13938255" y="3159471"/>
            <a:ext cx="844645" cy="4863752"/>
            <a:chOff x="0" y="-241102"/>
            <a:chExt cx="1126194" cy="6485003"/>
          </a:xfrm>
        </p:grpSpPr>
        <p:grpSp>
          <p:nvGrpSpPr>
            <p:cNvPr id="516" name="Google Shape;516;p29"/>
            <p:cNvGrpSpPr/>
            <p:nvPr/>
          </p:nvGrpSpPr>
          <p:grpSpPr>
            <a:xfrm>
              <a:off x="0" y="5117707"/>
              <a:ext cx="1126194" cy="1126194"/>
              <a:chOff x="0" y="0"/>
              <a:chExt cx="812800" cy="812800"/>
            </a:xfrm>
          </p:grpSpPr>
          <p:sp>
            <p:nvSpPr>
              <p:cNvPr id="517" name="Google Shape;51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9"/>
            <p:cNvGrpSpPr/>
            <p:nvPr/>
          </p:nvGrpSpPr>
          <p:grpSpPr>
            <a:xfrm>
              <a:off x="245589" y="-241102"/>
              <a:ext cx="635016" cy="5877585"/>
              <a:chOff x="0" y="-47625"/>
              <a:chExt cx="125435" cy="1161004"/>
            </a:xfrm>
          </p:grpSpPr>
          <p:sp>
            <p:nvSpPr>
              <p:cNvPr id="520" name="Google Shape;520;p29"/>
              <p:cNvSpPr/>
              <p:nvPr/>
            </p:nvSpPr>
            <p:spPr>
              <a:xfrm>
                <a:off x="0" y="0"/>
                <a:ext cx="125435" cy="1113379"/>
              </a:xfrm>
              <a:custGeom>
                <a:rect b="b" l="l" r="r" t="t"/>
                <a:pathLst>
                  <a:path extrusionOk="0" h="1113379" w="125435">
                    <a:moveTo>
                      <a:pt x="62718" y="0"/>
                    </a:moveTo>
                    <a:lnTo>
                      <a:pt x="62718" y="0"/>
                    </a:lnTo>
                    <a:cubicBezTo>
                      <a:pt x="79351" y="0"/>
                      <a:pt x="95304" y="6608"/>
                      <a:pt x="107066" y="18370"/>
                    </a:cubicBezTo>
                    <a:cubicBezTo>
                      <a:pt x="118827" y="30131"/>
                      <a:pt x="125435" y="46084"/>
                      <a:pt x="125435" y="62718"/>
                    </a:cubicBezTo>
                    <a:lnTo>
                      <a:pt x="125435" y="1050662"/>
                    </a:lnTo>
                    <a:cubicBezTo>
                      <a:pt x="125435" y="1085300"/>
                      <a:pt x="97356" y="1113379"/>
                      <a:pt x="62718" y="1113379"/>
                    </a:cubicBezTo>
                    <a:lnTo>
                      <a:pt x="62718" y="1113379"/>
                    </a:lnTo>
                    <a:cubicBezTo>
                      <a:pt x="28080" y="1113379"/>
                      <a:pt x="0" y="1085300"/>
                      <a:pt x="0" y="1050662"/>
                    </a:cubicBezTo>
                    <a:lnTo>
                      <a:pt x="0" y="62718"/>
                    </a:lnTo>
                    <a:cubicBezTo>
                      <a:pt x="0" y="28080"/>
                      <a:pt x="28080" y="0"/>
                      <a:pt x="6271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9"/>
              <p:cNvSpPr txBox="1"/>
              <p:nvPr/>
            </p:nvSpPr>
            <p:spPr>
              <a:xfrm>
                <a:off x="0" y="-47625"/>
                <a:ext cx="125435" cy="11610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22" name="Google Shape;522;p29"/>
          <p:cNvPicPr preferRelativeResize="0"/>
          <p:nvPr/>
        </p:nvPicPr>
        <p:blipFill rotWithShape="1">
          <a:blip r:embed="rId4">
            <a:alphaModFix/>
          </a:blip>
          <a:srcRect b="0" l="0" r="0" t="0"/>
          <a:stretch/>
        </p:blipFill>
        <p:spPr>
          <a:xfrm rot="-5400000">
            <a:off x="11855412" y="4928724"/>
            <a:ext cx="5010330" cy="1169077"/>
          </a:xfrm>
          <a:prstGeom prst="rect">
            <a:avLst/>
          </a:prstGeom>
          <a:noFill/>
          <a:ln>
            <a:noFill/>
          </a:ln>
        </p:spPr>
      </p:pic>
      <p:grpSp>
        <p:nvGrpSpPr>
          <p:cNvPr id="523" name="Google Shape;523;p29"/>
          <p:cNvGrpSpPr/>
          <p:nvPr/>
        </p:nvGrpSpPr>
        <p:grpSpPr>
          <a:xfrm>
            <a:off x="3584584" y="7258061"/>
            <a:ext cx="685677" cy="685677"/>
            <a:chOff x="0" y="0"/>
            <a:chExt cx="812800" cy="812800"/>
          </a:xfrm>
        </p:grpSpPr>
        <p:sp>
          <p:nvSpPr>
            <p:cNvPr id="524" name="Google Shape;52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F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29"/>
          <p:cNvGrpSpPr/>
          <p:nvPr/>
        </p:nvGrpSpPr>
        <p:grpSpPr>
          <a:xfrm>
            <a:off x="14017739" y="7258061"/>
            <a:ext cx="685677" cy="685677"/>
            <a:chOff x="0" y="0"/>
            <a:chExt cx="812800" cy="812800"/>
          </a:xfrm>
        </p:grpSpPr>
        <p:sp>
          <p:nvSpPr>
            <p:cNvPr id="527" name="Google Shape;52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C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29"/>
          <p:cNvSpPr/>
          <p:nvPr/>
        </p:nvSpPr>
        <p:spPr>
          <a:xfrm>
            <a:off x="6155641" y="3306255"/>
            <a:ext cx="5800891" cy="5329568"/>
          </a:xfrm>
          <a:custGeom>
            <a:rect b="b" l="l" r="r" t="t"/>
            <a:pathLst>
              <a:path extrusionOk="0" h="5329568" w="5800891">
                <a:moveTo>
                  <a:pt x="0" y="0"/>
                </a:moveTo>
                <a:lnTo>
                  <a:pt x="5800891" y="0"/>
                </a:lnTo>
                <a:lnTo>
                  <a:pt x="5800891" y="5329569"/>
                </a:lnTo>
                <a:lnTo>
                  <a:pt x="0" y="5329569"/>
                </a:lnTo>
                <a:lnTo>
                  <a:pt x="0" y="0"/>
                </a:lnTo>
                <a:close/>
              </a:path>
            </a:pathLst>
          </a:custGeom>
          <a:blipFill rotWithShape="1">
            <a:blip r:embed="rId5">
              <a:alphaModFix/>
            </a:blip>
            <a:stretch>
              <a:fillRect b="0" l="0" r="0" t="0"/>
            </a:stretch>
          </a:blipFill>
          <a:ln>
            <a:noFill/>
          </a:ln>
        </p:spPr>
      </p:sp>
      <p:sp>
        <p:nvSpPr>
          <p:cNvPr id="530" name="Google Shape;530;p29"/>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Write a main topic here</a:t>
            </a:r>
            <a:endParaRPr/>
          </a:p>
        </p:txBody>
      </p:sp>
      <p:sp>
        <p:nvSpPr>
          <p:cNvPr id="531" name="Google Shape;531;p29"/>
          <p:cNvSpPr txBox="1"/>
          <p:nvPr/>
        </p:nvSpPr>
        <p:spPr>
          <a:xfrm>
            <a:off x="2267041" y="8338644"/>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532" name="Google Shape;532;p29"/>
          <p:cNvSpPr txBox="1"/>
          <p:nvPr/>
        </p:nvSpPr>
        <p:spPr>
          <a:xfrm>
            <a:off x="12700196" y="8338644"/>
            <a:ext cx="332076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536" name="Shape 536"/>
        <p:cNvGrpSpPr/>
        <p:nvPr/>
      </p:nvGrpSpPr>
      <p:grpSpPr>
        <a:xfrm>
          <a:off x="0" y="0"/>
          <a:ext cx="0" cy="0"/>
          <a:chOff x="0" y="0"/>
          <a:chExt cx="0" cy="0"/>
        </a:xfrm>
      </p:grpSpPr>
      <p:grpSp>
        <p:nvGrpSpPr>
          <p:cNvPr id="537" name="Google Shape;537;p30"/>
          <p:cNvGrpSpPr/>
          <p:nvPr/>
        </p:nvGrpSpPr>
        <p:grpSpPr>
          <a:xfrm>
            <a:off x="357885" y="177059"/>
            <a:ext cx="17572231" cy="9752057"/>
            <a:chOff x="0" y="-47625"/>
            <a:chExt cx="4628077" cy="2568443"/>
          </a:xfrm>
        </p:grpSpPr>
        <p:sp>
          <p:nvSpPr>
            <p:cNvPr id="538" name="Google Shape;538;p30"/>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0"/>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0" name="Google Shape;540;p30"/>
          <p:cNvSpPr/>
          <p:nvPr/>
        </p:nvSpPr>
        <p:spPr>
          <a:xfrm>
            <a:off x="2227419" y="2766873"/>
            <a:ext cx="6410960" cy="64109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0"/>
          <p:cNvSpPr/>
          <p:nvPr/>
        </p:nvSpPr>
        <p:spPr>
          <a:xfrm>
            <a:off x="2297298" y="2836752"/>
            <a:ext cx="6271150" cy="627115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E9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2" name="Google Shape;542;p30"/>
          <p:cNvPicPr preferRelativeResize="0"/>
          <p:nvPr/>
        </p:nvPicPr>
        <p:blipFill>
          <a:blip r:embed="rId3">
            <a:alphaModFix/>
          </a:blip>
          <a:stretch>
            <a:fillRect/>
          </a:stretch>
        </p:blipFill>
        <p:spPr>
          <a:xfrm>
            <a:off x="2297300" y="2836750"/>
            <a:ext cx="6271200" cy="6271200"/>
          </a:xfrm>
          <a:prstGeom prst="ellipse">
            <a:avLst/>
          </a:prstGeom>
          <a:noFill/>
          <a:ln>
            <a:noFill/>
          </a:ln>
        </p:spPr>
      </p:pic>
      <p:sp>
        <p:nvSpPr>
          <p:cNvPr id="543" name="Google Shape;543;p30"/>
          <p:cNvSpPr txBox="1"/>
          <p:nvPr/>
        </p:nvSpPr>
        <p:spPr>
          <a:xfrm>
            <a:off x="10753684" y="3623062"/>
            <a:ext cx="18735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Sa</a:t>
            </a:r>
            <a:r>
              <a:rPr b="1" lang="en-US" sz="3999">
                <a:latin typeface="Lato"/>
                <a:ea typeface="Lato"/>
                <a:cs typeface="Lato"/>
                <a:sym typeface="Lato"/>
              </a:rPr>
              <a:t>d</a:t>
            </a:r>
            <a:endParaRPr/>
          </a:p>
        </p:txBody>
      </p:sp>
      <p:grpSp>
        <p:nvGrpSpPr>
          <p:cNvPr id="544" name="Google Shape;544;p30"/>
          <p:cNvGrpSpPr/>
          <p:nvPr/>
        </p:nvGrpSpPr>
        <p:grpSpPr>
          <a:xfrm>
            <a:off x="9503344" y="3510037"/>
            <a:ext cx="927728" cy="927727"/>
            <a:chOff x="0" y="0"/>
            <a:chExt cx="812800" cy="812800"/>
          </a:xfrm>
        </p:grpSpPr>
        <p:sp>
          <p:nvSpPr>
            <p:cNvPr id="545" name="Google Shape;54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7" name="Google Shape;547;p30"/>
          <p:cNvSpPr txBox="1"/>
          <p:nvPr/>
        </p:nvSpPr>
        <p:spPr>
          <a:xfrm>
            <a:off x="9768481" y="3628889"/>
            <a:ext cx="397500" cy="58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A</a:t>
            </a:r>
            <a:endParaRPr/>
          </a:p>
        </p:txBody>
      </p:sp>
      <p:sp>
        <p:nvSpPr>
          <p:cNvPr id="548" name="Google Shape;548;p30"/>
          <p:cNvSpPr txBox="1"/>
          <p:nvPr/>
        </p:nvSpPr>
        <p:spPr>
          <a:xfrm>
            <a:off x="10753684" y="4914737"/>
            <a:ext cx="18735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Happ</a:t>
            </a:r>
            <a:r>
              <a:rPr b="1" lang="en-US" sz="3999">
                <a:latin typeface="Lato"/>
                <a:ea typeface="Lato"/>
                <a:cs typeface="Lato"/>
                <a:sym typeface="Lato"/>
              </a:rPr>
              <a:t>y</a:t>
            </a:r>
            <a:endParaRPr/>
          </a:p>
        </p:txBody>
      </p:sp>
      <p:grpSp>
        <p:nvGrpSpPr>
          <p:cNvPr id="549" name="Google Shape;549;p30"/>
          <p:cNvGrpSpPr/>
          <p:nvPr/>
        </p:nvGrpSpPr>
        <p:grpSpPr>
          <a:xfrm>
            <a:off x="9503344" y="4801712"/>
            <a:ext cx="927728" cy="927727"/>
            <a:chOff x="0" y="0"/>
            <a:chExt cx="812800" cy="812800"/>
          </a:xfrm>
        </p:grpSpPr>
        <p:sp>
          <p:nvSpPr>
            <p:cNvPr id="550" name="Google Shape;55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2" name="Google Shape;552;p30"/>
          <p:cNvSpPr txBox="1"/>
          <p:nvPr/>
        </p:nvSpPr>
        <p:spPr>
          <a:xfrm>
            <a:off x="9768481" y="4920564"/>
            <a:ext cx="397500" cy="58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B</a:t>
            </a:r>
            <a:endParaRPr/>
          </a:p>
        </p:txBody>
      </p:sp>
      <p:grpSp>
        <p:nvGrpSpPr>
          <p:cNvPr id="553" name="Google Shape;553;p30"/>
          <p:cNvGrpSpPr/>
          <p:nvPr/>
        </p:nvGrpSpPr>
        <p:grpSpPr>
          <a:xfrm>
            <a:off x="9503344" y="6093386"/>
            <a:ext cx="927727" cy="927727"/>
            <a:chOff x="0" y="0"/>
            <a:chExt cx="812800" cy="812800"/>
          </a:xfrm>
        </p:grpSpPr>
        <p:sp>
          <p:nvSpPr>
            <p:cNvPr id="554" name="Google Shape;5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30"/>
          <p:cNvGrpSpPr/>
          <p:nvPr/>
        </p:nvGrpSpPr>
        <p:grpSpPr>
          <a:xfrm>
            <a:off x="9503344" y="7506888"/>
            <a:ext cx="927727" cy="927727"/>
            <a:chOff x="0" y="0"/>
            <a:chExt cx="812800" cy="812800"/>
          </a:xfrm>
        </p:grpSpPr>
        <p:sp>
          <p:nvSpPr>
            <p:cNvPr id="557" name="Google Shape;5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30"/>
          <p:cNvSpPr/>
          <p:nvPr/>
        </p:nvSpPr>
        <p:spPr>
          <a:xfrm flipH="1">
            <a:off x="811279" y="4243432"/>
            <a:ext cx="2972013" cy="2972013"/>
          </a:xfrm>
          <a:custGeom>
            <a:rect b="b" l="l" r="r" t="t"/>
            <a:pathLst>
              <a:path extrusionOk="0" h="2972013" w="2972013">
                <a:moveTo>
                  <a:pt x="2972013" y="0"/>
                </a:moveTo>
                <a:lnTo>
                  <a:pt x="0" y="0"/>
                </a:lnTo>
                <a:lnTo>
                  <a:pt x="0" y="2972014"/>
                </a:lnTo>
                <a:lnTo>
                  <a:pt x="2972013" y="2972014"/>
                </a:lnTo>
                <a:lnTo>
                  <a:pt x="2972013" y="0"/>
                </a:lnTo>
                <a:close/>
              </a:path>
            </a:pathLst>
          </a:custGeom>
          <a:blipFill rotWithShape="1">
            <a:blip r:embed="rId4">
              <a:alphaModFix/>
            </a:blip>
            <a:stretch>
              <a:fillRect b="0" l="0" r="0" t="0"/>
            </a:stretch>
          </a:blipFill>
          <a:ln>
            <a:noFill/>
          </a:ln>
        </p:spPr>
      </p:sp>
      <p:sp>
        <p:nvSpPr>
          <p:cNvPr id="560" name="Google Shape;560;p30"/>
          <p:cNvSpPr/>
          <p:nvPr/>
        </p:nvSpPr>
        <p:spPr>
          <a:xfrm>
            <a:off x="12949245" y="3144670"/>
            <a:ext cx="4241484" cy="5655312"/>
          </a:xfrm>
          <a:custGeom>
            <a:rect b="b" l="l" r="r" t="t"/>
            <a:pathLst>
              <a:path extrusionOk="0" h="5655312" w="4241484">
                <a:moveTo>
                  <a:pt x="0" y="0"/>
                </a:moveTo>
                <a:lnTo>
                  <a:pt x="4241484" y="0"/>
                </a:lnTo>
                <a:lnTo>
                  <a:pt x="4241484" y="5655313"/>
                </a:lnTo>
                <a:lnTo>
                  <a:pt x="0" y="5655313"/>
                </a:lnTo>
                <a:lnTo>
                  <a:pt x="0" y="0"/>
                </a:lnTo>
                <a:close/>
              </a:path>
            </a:pathLst>
          </a:custGeom>
          <a:blipFill rotWithShape="1">
            <a:blip r:embed="rId5">
              <a:alphaModFix/>
            </a:blip>
            <a:stretch>
              <a:fillRect b="0" l="0" r="0" t="0"/>
            </a:stretch>
          </a:blipFill>
          <a:ln>
            <a:noFill/>
          </a:ln>
        </p:spPr>
      </p:sp>
      <p:sp>
        <p:nvSpPr>
          <p:cNvPr id="561" name="Google Shape;561;p30"/>
          <p:cNvSpPr txBox="1"/>
          <p:nvPr/>
        </p:nvSpPr>
        <p:spPr>
          <a:xfrm>
            <a:off x="1028700" y="804723"/>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How Does She Feel?</a:t>
            </a:r>
            <a:endParaRPr/>
          </a:p>
        </p:txBody>
      </p:sp>
      <p:sp>
        <p:nvSpPr>
          <p:cNvPr id="562" name="Google Shape;562;p30"/>
          <p:cNvSpPr txBox="1"/>
          <p:nvPr/>
        </p:nvSpPr>
        <p:spPr>
          <a:xfrm>
            <a:off x="10753684" y="6186495"/>
            <a:ext cx="23862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Surprise</a:t>
            </a:r>
            <a:r>
              <a:rPr b="1" lang="en-US" sz="3999">
                <a:latin typeface="Lato"/>
                <a:ea typeface="Lato"/>
                <a:cs typeface="Lato"/>
                <a:sym typeface="Lato"/>
              </a:rPr>
              <a:t>d</a:t>
            </a:r>
            <a:endParaRPr/>
          </a:p>
        </p:txBody>
      </p:sp>
      <p:sp>
        <p:nvSpPr>
          <p:cNvPr id="563" name="Google Shape;563;p30"/>
          <p:cNvSpPr txBox="1"/>
          <p:nvPr/>
        </p:nvSpPr>
        <p:spPr>
          <a:xfrm>
            <a:off x="9768481" y="6212238"/>
            <a:ext cx="397454" cy="57762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C</a:t>
            </a:r>
            <a:endParaRPr/>
          </a:p>
        </p:txBody>
      </p:sp>
      <p:sp>
        <p:nvSpPr>
          <p:cNvPr id="564" name="Google Shape;564;p30"/>
          <p:cNvSpPr txBox="1"/>
          <p:nvPr/>
        </p:nvSpPr>
        <p:spPr>
          <a:xfrm>
            <a:off x="10753684" y="7617316"/>
            <a:ext cx="23862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Worrie</a:t>
            </a:r>
            <a:r>
              <a:rPr b="1" lang="en-US" sz="3999">
                <a:latin typeface="Lato"/>
                <a:ea typeface="Lato"/>
                <a:cs typeface="Lato"/>
                <a:sym typeface="Lato"/>
              </a:rPr>
              <a:t>d</a:t>
            </a:r>
            <a:endParaRPr/>
          </a:p>
        </p:txBody>
      </p:sp>
      <p:sp>
        <p:nvSpPr>
          <p:cNvPr id="565" name="Google Shape;565;p30"/>
          <p:cNvSpPr txBox="1"/>
          <p:nvPr/>
        </p:nvSpPr>
        <p:spPr>
          <a:xfrm>
            <a:off x="9768481" y="7625740"/>
            <a:ext cx="397454" cy="57762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569" name="Shape 569"/>
        <p:cNvGrpSpPr/>
        <p:nvPr/>
      </p:nvGrpSpPr>
      <p:grpSpPr>
        <a:xfrm>
          <a:off x="0" y="0"/>
          <a:ext cx="0" cy="0"/>
          <a:chOff x="0" y="0"/>
          <a:chExt cx="0" cy="0"/>
        </a:xfrm>
      </p:grpSpPr>
      <p:grpSp>
        <p:nvGrpSpPr>
          <p:cNvPr id="570" name="Google Shape;570;p31"/>
          <p:cNvGrpSpPr/>
          <p:nvPr/>
        </p:nvGrpSpPr>
        <p:grpSpPr>
          <a:xfrm>
            <a:off x="357885" y="177059"/>
            <a:ext cx="17572231" cy="9752057"/>
            <a:chOff x="0" y="-47625"/>
            <a:chExt cx="4628077" cy="2568443"/>
          </a:xfrm>
        </p:grpSpPr>
        <p:sp>
          <p:nvSpPr>
            <p:cNvPr id="571" name="Google Shape;571;p31"/>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1"/>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31"/>
          <p:cNvGrpSpPr/>
          <p:nvPr/>
        </p:nvGrpSpPr>
        <p:grpSpPr>
          <a:xfrm>
            <a:off x="6707737" y="2854983"/>
            <a:ext cx="4872526" cy="4872526"/>
            <a:chOff x="0" y="0"/>
            <a:chExt cx="812800" cy="812800"/>
          </a:xfrm>
        </p:grpSpPr>
        <p:sp>
          <p:nvSpPr>
            <p:cNvPr id="574" name="Google Shape;57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31"/>
          <p:cNvGrpSpPr/>
          <p:nvPr/>
        </p:nvGrpSpPr>
        <p:grpSpPr>
          <a:xfrm>
            <a:off x="6801485" y="2948731"/>
            <a:ext cx="4685031" cy="4685031"/>
            <a:chOff x="0" y="0"/>
            <a:chExt cx="812800" cy="812800"/>
          </a:xfrm>
        </p:grpSpPr>
        <p:sp>
          <p:nvSpPr>
            <p:cNvPr id="577" name="Google Shape;57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E9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9" name="Google Shape;579;p31"/>
          <p:cNvPicPr preferRelativeResize="0"/>
          <p:nvPr/>
        </p:nvPicPr>
        <p:blipFill>
          <a:blip r:embed="rId3">
            <a:alphaModFix/>
          </a:blip>
          <a:stretch>
            <a:fillRect/>
          </a:stretch>
        </p:blipFill>
        <p:spPr>
          <a:xfrm>
            <a:off x="6816163" y="2978775"/>
            <a:ext cx="4655700" cy="4655700"/>
          </a:xfrm>
          <a:prstGeom prst="ellipse">
            <a:avLst/>
          </a:prstGeom>
          <a:noFill/>
          <a:ln>
            <a:noFill/>
          </a:ln>
        </p:spPr>
      </p:pic>
      <p:grpSp>
        <p:nvGrpSpPr>
          <p:cNvPr id="580" name="Google Shape;580;p31"/>
          <p:cNvGrpSpPr/>
          <p:nvPr/>
        </p:nvGrpSpPr>
        <p:grpSpPr>
          <a:xfrm>
            <a:off x="771525" y="3724659"/>
            <a:ext cx="5679037" cy="7292504"/>
            <a:chOff x="0" y="0"/>
            <a:chExt cx="7572050" cy="9723338"/>
          </a:xfrm>
        </p:grpSpPr>
        <p:sp>
          <p:nvSpPr>
            <p:cNvPr id="581" name="Google Shape;581;p31"/>
            <p:cNvSpPr/>
            <p:nvPr/>
          </p:nvSpPr>
          <p:spPr>
            <a:xfrm>
              <a:off x="0" y="0"/>
              <a:ext cx="7572050" cy="9723338"/>
            </a:xfrm>
            <a:custGeom>
              <a:rect b="b" l="l" r="r" t="t"/>
              <a:pathLst>
                <a:path extrusionOk="0" h="9723338" w="7572050">
                  <a:moveTo>
                    <a:pt x="0" y="0"/>
                  </a:moveTo>
                  <a:lnTo>
                    <a:pt x="7572050" y="0"/>
                  </a:lnTo>
                  <a:lnTo>
                    <a:pt x="7572050" y="9723338"/>
                  </a:lnTo>
                  <a:lnTo>
                    <a:pt x="0" y="9723338"/>
                  </a:lnTo>
                  <a:lnTo>
                    <a:pt x="0" y="0"/>
                  </a:lnTo>
                  <a:close/>
                </a:path>
              </a:pathLst>
            </a:custGeom>
            <a:blipFill rotWithShape="1">
              <a:blip r:embed="rId4">
                <a:alphaModFix/>
              </a:blip>
              <a:stretch>
                <a:fillRect b="0" l="0" r="0" t="0"/>
              </a:stretch>
            </a:blipFill>
            <a:ln>
              <a:noFill/>
            </a:ln>
          </p:spPr>
        </p:sp>
        <p:grpSp>
          <p:nvGrpSpPr>
            <p:cNvPr id="582" name="Google Shape;582;p31"/>
            <p:cNvGrpSpPr/>
            <p:nvPr/>
          </p:nvGrpSpPr>
          <p:grpSpPr>
            <a:xfrm>
              <a:off x="1604615" y="300836"/>
              <a:ext cx="4375502" cy="2174822"/>
              <a:chOff x="0" y="-47625"/>
              <a:chExt cx="812800" cy="403998"/>
            </a:xfrm>
          </p:grpSpPr>
          <p:sp>
            <p:nvSpPr>
              <p:cNvPr id="583" name="Google Shape;583;p31"/>
              <p:cNvSpPr/>
              <p:nvPr/>
            </p:nvSpPr>
            <p:spPr>
              <a:xfrm>
                <a:off x="0" y="0"/>
                <a:ext cx="812800" cy="356373"/>
              </a:xfrm>
              <a:custGeom>
                <a:rect b="b" l="l" r="r" t="t"/>
                <a:pathLst>
                  <a:path extrusionOk="0" h="356373" w="812800">
                    <a:moveTo>
                      <a:pt x="0" y="0"/>
                    </a:moveTo>
                    <a:lnTo>
                      <a:pt x="812800" y="0"/>
                    </a:lnTo>
                    <a:lnTo>
                      <a:pt x="812800" y="356373"/>
                    </a:lnTo>
                    <a:lnTo>
                      <a:pt x="0" y="356373"/>
                    </a:lnTo>
                    <a:close/>
                  </a:path>
                </a:pathLst>
              </a:custGeom>
              <a:solidFill>
                <a:srgbClr val="FFC3A7"/>
              </a:solidFill>
              <a:ln>
                <a:noFill/>
              </a:ln>
            </p:spPr>
          </p:sp>
          <p:sp>
            <p:nvSpPr>
              <p:cNvPr id="584" name="Google Shape;584;p31"/>
              <p:cNvSpPr txBox="1"/>
              <p:nvPr/>
            </p:nvSpPr>
            <p:spPr>
              <a:xfrm>
                <a:off x="0" y="-47625"/>
                <a:ext cx="812800" cy="403998"/>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5" name="Google Shape;585;p31"/>
          <p:cNvGrpSpPr/>
          <p:nvPr/>
        </p:nvGrpSpPr>
        <p:grpSpPr>
          <a:xfrm>
            <a:off x="7370574" y="8168931"/>
            <a:ext cx="1089369" cy="1089369"/>
            <a:chOff x="0" y="0"/>
            <a:chExt cx="812800" cy="812800"/>
          </a:xfrm>
        </p:grpSpPr>
        <p:sp>
          <p:nvSpPr>
            <p:cNvPr id="586" name="Google Shape;58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1"/>
            <p:cNvSpPr txBox="1"/>
            <p:nvPr/>
          </p:nvSpPr>
          <p:spPr>
            <a:xfrm>
              <a:off x="76200" y="28575"/>
              <a:ext cx="660400" cy="708025"/>
            </a:xfrm>
            <a:prstGeom prst="rect">
              <a:avLst/>
            </a:prstGeom>
            <a:noFill/>
            <a:ln>
              <a:noFill/>
            </a:ln>
          </p:spPr>
          <p:txBody>
            <a:bodyPr anchorCtr="0" anchor="ctr" bIns="61550" lIns="61550" spcFirstLastPara="1" rIns="61550" wrap="square" tIns="6155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31"/>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Check the Answer</a:t>
            </a:r>
            <a:endParaRPr/>
          </a:p>
        </p:txBody>
      </p:sp>
      <p:sp>
        <p:nvSpPr>
          <p:cNvPr id="589" name="Google Shape;589;p31"/>
          <p:cNvSpPr/>
          <p:nvPr/>
        </p:nvSpPr>
        <p:spPr>
          <a:xfrm rot="1152840">
            <a:off x="14629274" y="1453420"/>
            <a:ext cx="2347652" cy="2990640"/>
          </a:xfrm>
          <a:custGeom>
            <a:rect b="b" l="l" r="r" t="t"/>
            <a:pathLst>
              <a:path extrusionOk="0" h="2990640" w="2347652">
                <a:moveTo>
                  <a:pt x="0" y="0"/>
                </a:moveTo>
                <a:lnTo>
                  <a:pt x="2347652" y="0"/>
                </a:lnTo>
                <a:lnTo>
                  <a:pt x="2347652" y="2990640"/>
                </a:lnTo>
                <a:lnTo>
                  <a:pt x="0" y="2990640"/>
                </a:lnTo>
                <a:lnTo>
                  <a:pt x="0" y="0"/>
                </a:lnTo>
                <a:close/>
              </a:path>
            </a:pathLst>
          </a:custGeom>
          <a:blipFill rotWithShape="1">
            <a:blip r:embed="rId5">
              <a:alphaModFix/>
            </a:blip>
            <a:stretch>
              <a:fillRect b="0" l="0" r="0" t="0"/>
            </a:stretch>
          </a:blipFill>
          <a:ln>
            <a:noFill/>
          </a:ln>
        </p:spPr>
      </p:sp>
      <p:sp>
        <p:nvSpPr>
          <p:cNvPr id="590" name="Google Shape;590;p31"/>
          <p:cNvSpPr txBox="1"/>
          <p:nvPr/>
        </p:nvSpPr>
        <p:spPr>
          <a:xfrm>
            <a:off x="8717298" y="8286281"/>
            <a:ext cx="2200200" cy="722700"/>
          </a:xfrm>
          <a:prstGeom prst="rect">
            <a:avLst/>
          </a:prstGeom>
          <a:noFill/>
          <a:ln>
            <a:noFill/>
          </a:ln>
        </p:spPr>
        <p:txBody>
          <a:bodyPr anchorCtr="0" anchor="t" bIns="0" lIns="0" spcFirstLastPara="1" rIns="0" wrap="square" tIns="0">
            <a:spAutoFit/>
          </a:bodyPr>
          <a:lstStyle/>
          <a:p>
            <a:pPr indent="0" lvl="0" marL="0" marR="0" rtl="0" algn="l">
              <a:lnSpc>
                <a:spcPct val="250042"/>
              </a:lnSpc>
              <a:spcBef>
                <a:spcPts val="0"/>
              </a:spcBef>
              <a:spcAft>
                <a:spcPts val="0"/>
              </a:spcAft>
              <a:buNone/>
            </a:pPr>
            <a:r>
              <a:rPr b="1" i="0" lang="en-US" sz="4696" u="none" cap="none" strike="noStrike">
                <a:solidFill>
                  <a:srgbClr val="000000"/>
                </a:solidFill>
                <a:latin typeface="Lato"/>
                <a:ea typeface="Lato"/>
                <a:cs typeface="Lato"/>
                <a:sym typeface="Lato"/>
              </a:rPr>
              <a:t>Happ</a:t>
            </a:r>
            <a:r>
              <a:rPr b="1" lang="en-US" sz="4696">
                <a:latin typeface="Lato"/>
                <a:ea typeface="Lato"/>
                <a:cs typeface="Lato"/>
                <a:sym typeface="Lato"/>
              </a:rPr>
              <a:t>y</a:t>
            </a:r>
            <a:endParaRPr/>
          </a:p>
        </p:txBody>
      </p:sp>
      <p:sp>
        <p:nvSpPr>
          <p:cNvPr id="591" name="Google Shape;591;p31"/>
          <p:cNvSpPr txBox="1"/>
          <p:nvPr/>
        </p:nvSpPr>
        <p:spPr>
          <a:xfrm>
            <a:off x="7681907" y="8308491"/>
            <a:ext cx="466704" cy="6782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50" u="none" cap="none" strike="noStrike">
                <a:solidFill>
                  <a:srgbClr val="000000"/>
                </a:solidFill>
                <a:latin typeface="Paytone One"/>
                <a:ea typeface="Paytone One"/>
                <a:cs typeface="Paytone One"/>
                <a:sym typeface="Paytone One"/>
              </a:rPr>
              <a:t>B</a:t>
            </a:r>
            <a:endParaRPr/>
          </a:p>
        </p:txBody>
      </p:sp>
      <p:sp>
        <p:nvSpPr>
          <p:cNvPr id="592" name="Google Shape;592;p31"/>
          <p:cNvSpPr txBox="1"/>
          <p:nvPr/>
        </p:nvSpPr>
        <p:spPr>
          <a:xfrm>
            <a:off x="2230342" y="4279664"/>
            <a:ext cx="2761500" cy="138750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9015" u="none" cap="none" strike="noStrike">
                <a:solidFill>
                  <a:srgbClr val="000000"/>
                </a:solidFill>
                <a:latin typeface="Paytone One"/>
                <a:ea typeface="Paytone One"/>
                <a:cs typeface="Paytone One"/>
                <a:sym typeface="Paytone One"/>
              </a:rPr>
              <a:t>YAY!</a:t>
            </a:r>
            <a:endParaRPr/>
          </a:p>
        </p:txBody>
      </p:sp>
      <p:sp>
        <p:nvSpPr>
          <p:cNvPr id="593" name="Google Shape;593;p31"/>
          <p:cNvSpPr txBox="1"/>
          <p:nvPr/>
        </p:nvSpPr>
        <p:spPr>
          <a:xfrm>
            <a:off x="12299932" y="5077189"/>
            <a:ext cx="4655700" cy="3231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999"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5D4"/>
        </a:solidFill>
      </p:bgPr>
    </p:bg>
    <p:spTree>
      <p:nvGrpSpPr>
        <p:cNvPr id="97" name="Shape 97"/>
        <p:cNvGrpSpPr/>
        <p:nvPr/>
      </p:nvGrpSpPr>
      <p:grpSpPr>
        <a:xfrm>
          <a:off x="0" y="0"/>
          <a:ext cx="0" cy="0"/>
          <a:chOff x="0" y="0"/>
          <a:chExt cx="0" cy="0"/>
        </a:xfrm>
      </p:grpSpPr>
      <p:grpSp>
        <p:nvGrpSpPr>
          <p:cNvPr id="98" name="Google Shape;98;p14"/>
          <p:cNvGrpSpPr/>
          <p:nvPr/>
        </p:nvGrpSpPr>
        <p:grpSpPr>
          <a:xfrm>
            <a:off x="12649725" y="3086661"/>
            <a:ext cx="5280390" cy="4386654"/>
            <a:chOff x="0" y="-47625"/>
            <a:chExt cx="1390720" cy="1155333"/>
          </a:xfrm>
        </p:grpSpPr>
        <p:sp>
          <p:nvSpPr>
            <p:cNvPr id="99" name="Google Shape;99;p14"/>
            <p:cNvSpPr/>
            <p:nvPr/>
          </p:nvSpPr>
          <p:spPr>
            <a:xfrm>
              <a:off x="0" y="0"/>
              <a:ext cx="1390720" cy="1107708"/>
            </a:xfrm>
            <a:custGeom>
              <a:rect b="b" l="l" r="r" t="t"/>
              <a:pathLst>
                <a:path extrusionOk="0" h="1107708" w="1390720">
                  <a:moveTo>
                    <a:pt x="54248" y="0"/>
                  </a:moveTo>
                  <a:lnTo>
                    <a:pt x="1336472" y="0"/>
                  </a:lnTo>
                  <a:cubicBezTo>
                    <a:pt x="1366432" y="0"/>
                    <a:pt x="1390720" y="24288"/>
                    <a:pt x="1390720" y="54248"/>
                  </a:cubicBezTo>
                  <a:lnTo>
                    <a:pt x="1390720" y="1053460"/>
                  </a:lnTo>
                  <a:cubicBezTo>
                    <a:pt x="1390720" y="1083420"/>
                    <a:pt x="1366432" y="1107708"/>
                    <a:pt x="1336472" y="1107708"/>
                  </a:cubicBezTo>
                  <a:lnTo>
                    <a:pt x="54248" y="1107708"/>
                  </a:lnTo>
                  <a:cubicBezTo>
                    <a:pt x="39861" y="1107708"/>
                    <a:pt x="26062" y="1101992"/>
                    <a:pt x="15889" y="1091819"/>
                  </a:cubicBezTo>
                  <a:cubicBezTo>
                    <a:pt x="5715" y="1081646"/>
                    <a:pt x="0" y="1067847"/>
                    <a:pt x="0" y="1053460"/>
                  </a:cubicBezTo>
                  <a:lnTo>
                    <a:pt x="0" y="54248"/>
                  </a:lnTo>
                  <a:cubicBezTo>
                    <a:pt x="0" y="39861"/>
                    <a:pt x="5715" y="26062"/>
                    <a:pt x="15889" y="15889"/>
                  </a:cubicBezTo>
                  <a:cubicBezTo>
                    <a:pt x="26062" y="5715"/>
                    <a:pt x="39861" y="0"/>
                    <a:pt x="542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txBox="1"/>
            <p:nvPr/>
          </p:nvSpPr>
          <p:spPr>
            <a:xfrm>
              <a:off x="0" y="-47625"/>
              <a:ext cx="1390720" cy="11553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4"/>
          <p:cNvGrpSpPr/>
          <p:nvPr/>
        </p:nvGrpSpPr>
        <p:grpSpPr>
          <a:xfrm>
            <a:off x="357885" y="3086661"/>
            <a:ext cx="5280390" cy="6508728"/>
            <a:chOff x="0" y="-47625"/>
            <a:chExt cx="1390720" cy="1714233"/>
          </a:xfrm>
        </p:grpSpPr>
        <p:sp>
          <p:nvSpPr>
            <p:cNvPr id="102" name="Google Shape;102;p14"/>
            <p:cNvSpPr/>
            <p:nvPr/>
          </p:nvSpPr>
          <p:spPr>
            <a:xfrm>
              <a:off x="0" y="0"/>
              <a:ext cx="1390720" cy="1666608"/>
            </a:xfrm>
            <a:custGeom>
              <a:rect b="b" l="l" r="r" t="t"/>
              <a:pathLst>
                <a:path extrusionOk="0" h="1666608" w="1390720">
                  <a:moveTo>
                    <a:pt x="54248" y="0"/>
                  </a:moveTo>
                  <a:lnTo>
                    <a:pt x="1336472" y="0"/>
                  </a:lnTo>
                  <a:cubicBezTo>
                    <a:pt x="1366432" y="0"/>
                    <a:pt x="1390720" y="24288"/>
                    <a:pt x="1390720" y="54248"/>
                  </a:cubicBezTo>
                  <a:lnTo>
                    <a:pt x="1390720" y="1612360"/>
                  </a:lnTo>
                  <a:cubicBezTo>
                    <a:pt x="1390720" y="1626747"/>
                    <a:pt x="1385005" y="1640546"/>
                    <a:pt x="1374831" y="1650719"/>
                  </a:cubicBezTo>
                  <a:cubicBezTo>
                    <a:pt x="1364658" y="1660893"/>
                    <a:pt x="1350860" y="1666608"/>
                    <a:pt x="1336472" y="1666608"/>
                  </a:cubicBezTo>
                  <a:lnTo>
                    <a:pt x="54248" y="1666608"/>
                  </a:lnTo>
                  <a:cubicBezTo>
                    <a:pt x="24288" y="1666608"/>
                    <a:pt x="0" y="1642320"/>
                    <a:pt x="0" y="1612360"/>
                  </a:cubicBezTo>
                  <a:lnTo>
                    <a:pt x="0" y="54248"/>
                  </a:lnTo>
                  <a:cubicBezTo>
                    <a:pt x="0" y="39861"/>
                    <a:pt x="5715" y="26062"/>
                    <a:pt x="15889" y="15889"/>
                  </a:cubicBezTo>
                  <a:cubicBezTo>
                    <a:pt x="26062" y="5715"/>
                    <a:pt x="39861" y="0"/>
                    <a:pt x="542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0" y="-47625"/>
              <a:ext cx="1390720" cy="17142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4"/>
          <p:cNvGrpSpPr/>
          <p:nvPr/>
        </p:nvGrpSpPr>
        <p:grpSpPr>
          <a:xfrm>
            <a:off x="6503805" y="3086661"/>
            <a:ext cx="5280390" cy="6508728"/>
            <a:chOff x="0" y="-47625"/>
            <a:chExt cx="1390720" cy="1714233"/>
          </a:xfrm>
        </p:grpSpPr>
        <p:sp>
          <p:nvSpPr>
            <p:cNvPr id="105" name="Google Shape;105;p14"/>
            <p:cNvSpPr/>
            <p:nvPr/>
          </p:nvSpPr>
          <p:spPr>
            <a:xfrm>
              <a:off x="0" y="0"/>
              <a:ext cx="1390720" cy="1666608"/>
            </a:xfrm>
            <a:custGeom>
              <a:rect b="b" l="l" r="r" t="t"/>
              <a:pathLst>
                <a:path extrusionOk="0" h="1666608" w="1390720">
                  <a:moveTo>
                    <a:pt x="54248" y="0"/>
                  </a:moveTo>
                  <a:lnTo>
                    <a:pt x="1336472" y="0"/>
                  </a:lnTo>
                  <a:cubicBezTo>
                    <a:pt x="1366432" y="0"/>
                    <a:pt x="1390720" y="24288"/>
                    <a:pt x="1390720" y="54248"/>
                  </a:cubicBezTo>
                  <a:lnTo>
                    <a:pt x="1390720" y="1612360"/>
                  </a:lnTo>
                  <a:cubicBezTo>
                    <a:pt x="1390720" y="1626747"/>
                    <a:pt x="1385005" y="1640546"/>
                    <a:pt x="1374831" y="1650719"/>
                  </a:cubicBezTo>
                  <a:cubicBezTo>
                    <a:pt x="1364658" y="1660893"/>
                    <a:pt x="1350860" y="1666608"/>
                    <a:pt x="1336472" y="1666608"/>
                  </a:cubicBezTo>
                  <a:lnTo>
                    <a:pt x="54248" y="1666608"/>
                  </a:lnTo>
                  <a:cubicBezTo>
                    <a:pt x="24288" y="1666608"/>
                    <a:pt x="0" y="1642320"/>
                    <a:pt x="0" y="1612360"/>
                  </a:cubicBezTo>
                  <a:lnTo>
                    <a:pt x="0" y="54248"/>
                  </a:lnTo>
                  <a:cubicBezTo>
                    <a:pt x="0" y="39861"/>
                    <a:pt x="5715" y="26062"/>
                    <a:pt x="15889" y="15889"/>
                  </a:cubicBezTo>
                  <a:cubicBezTo>
                    <a:pt x="26062" y="5715"/>
                    <a:pt x="39861" y="0"/>
                    <a:pt x="542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txBox="1"/>
            <p:nvPr/>
          </p:nvSpPr>
          <p:spPr>
            <a:xfrm>
              <a:off x="0" y="-47625"/>
              <a:ext cx="1390720" cy="17142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14"/>
          <p:cNvSpPr txBox="1"/>
          <p:nvPr/>
        </p:nvSpPr>
        <p:spPr>
          <a:xfrm>
            <a:off x="13035501" y="4566754"/>
            <a:ext cx="4426800" cy="1389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108" name="Google Shape;108;p14"/>
          <p:cNvSpPr txBox="1"/>
          <p:nvPr/>
        </p:nvSpPr>
        <p:spPr>
          <a:xfrm>
            <a:off x="357885" y="1026618"/>
            <a:ext cx="17572231" cy="132813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700" u="none" cap="none" strike="noStrike">
                <a:solidFill>
                  <a:srgbClr val="000000"/>
                </a:solidFill>
                <a:latin typeface="Paytone One"/>
                <a:ea typeface="Paytone One"/>
                <a:cs typeface="Paytone One"/>
                <a:sym typeface="Paytone One"/>
              </a:rPr>
              <a:t>How to Use This Presentation</a:t>
            </a:r>
            <a:endParaRPr/>
          </a:p>
        </p:txBody>
      </p:sp>
      <p:sp>
        <p:nvSpPr>
          <p:cNvPr id="109" name="Google Shape;109;p14"/>
          <p:cNvSpPr txBox="1"/>
          <p:nvPr/>
        </p:nvSpPr>
        <p:spPr>
          <a:xfrm>
            <a:off x="797280" y="4566754"/>
            <a:ext cx="4401600" cy="4234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10000"/>
              </a:lnSpc>
              <a:spcBef>
                <a:spcPts val="0"/>
              </a:spcBef>
              <a:spcAft>
                <a:spcPts val="0"/>
              </a:spcAft>
              <a:buNone/>
            </a:pPr>
            <a:r>
              <a:rPr b="0" i="0" lang="en-US" sz="2100" u="sng" cap="none" strike="noStrike">
                <a:solidFill>
                  <a:srgbClr val="000000"/>
                </a:solidFill>
                <a:latin typeface="Lato"/>
                <a:ea typeface="Lato"/>
                <a:cs typeface="Lato"/>
                <a:sym typeface="Lato"/>
              </a:rPr>
              <a:t>Alternative:</a:t>
            </a:r>
            <a:r>
              <a:rPr b="0" i="0" lang="en-US" sz="21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0" name="Google Shape;110;p14"/>
          <p:cNvSpPr txBox="1"/>
          <p:nvPr/>
        </p:nvSpPr>
        <p:spPr>
          <a:xfrm>
            <a:off x="1082229" y="3739725"/>
            <a:ext cx="3831701"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Google Slides</a:t>
            </a:r>
            <a:endParaRPr/>
          </a:p>
        </p:txBody>
      </p:sp>
      <p:sp>
        <p:nvSpPr>
          <p:cNvPr id="111" name="Google Shape;111;p14"/>
          <p:cNvSpPr txBox="1"/>
          <p:nvPr/>
        </p:nvSpPr>
        <p:spPr>
          <a:xfrm>
            <a:off x="7011259" y="4566754"/>
            <a:ext cx="4265400" cy="3523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10000"/>
              </a:lnSpc>
              <a:spcBef>
                <a:spcPts val="0"/>
              </a:spcBef>
              <a:spcAft>
                <a:spcPts val="0"/>
              </a:spcAft>
              <a:buNone/>
            </a:pPr>
            <a:r>
              <a:rPr b="0" i="0" lang="en-US" sz="2100" u="sng" cap="none" strike="noStrike">
                <a:solidFill>
                  <a:srgbClr val="000000"/>
                </a:solidFill>
                <a:latin typeface="Lato"/>
                <a:ea typeface="Lato"/>
                <a:cs typeface="Lato"/>
                <a:sym typeface="Lato"/>
              </a:rPr>
              <a:t>Alternative:</a:t>
            </a:r>
            <a:r>
              <a:rPr b="0" i="0" lang="en-US" sz="21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12" name="Google Shape;112;p14"/>
          <p:cNvSpPr txBox="1"/>
          <p:nvPr/>
        </p:nvSpPr>
        <p:spPr>
          <a:xfrm>
            <a:off x="7485392" y="3739725"/>
            <a:ext cx="3317215"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PowerPoint</a:t>
            </a:r>
            <a:endParaRPr/>
          </a:p>
        </p:txBody>
      </p:sp>
      <p:sp>
        <p:nvSpPr>
          <p:cNvPr id="113" name="Google Shape;113;p14"/>
          <p:cNvSpPr txBox="1"/>
          <p:nvPr/>
        </p:nvSpPr>
        <p:spPr>
          <a:xfrm>
            <a:off x="13824222" y="3739725"/>
            <a:ext cx="2849501"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Canva</a:t>
            </a:r>
            <a:endParaRPr/>
          </a:p>
        </p:txBody>
      </p:sp>
      <p:sp>
        <p:nvSpPr>
          <p:cNvPr id="114" name="Google Shape;114;p14"/>
          <p:cNvSpPr/>
          <p:nvPr/>
        </p:nvSpPr>
        <p:spPr>
          <a:xfrm>
            <a:off x="12787225" y="6431439"/>
            <a:ext cx="4923494" cy="3535964"/>
          </a:xfrm>
          <a:custGeom>
            <a:rect b="b" l="l" r="r" t="t"/>
            <a:pathLst>
              <a:path extrusionOk="0" h="3535964" w="4923494">
                <a:moveTo>
                  <a:pt x="0" y="0"/>
                </a:moveTo>
                <a:lnTo>
                  <a:pt x="4923495" y="0"/>
                </a:lnTo>
                <a:lnTo>
                  <a:pt x="4923495" y="3535964"/>
                </a:lnTo>
                <a:lnTo>
                  <a:pt x="0" y="353596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597" name="Shape 597"/>
        <p:cNvGrpSpPr/>
        <p:nvPr/>
      </p:nvGrpSpPr>
      <p:grpSpPr>
        <a:xfrm>
          <a:off x="0" y="0"/>
          <a:ext cx="0" cy="0"/>
          <a:chOff x="0" y="0"/>
          <a:chExt cx="0" cy="0"/>
        </a:xfrm>
      </p:grpSpPr>
      <p:grpSp>
        <p:nvGrpSpPr>
          <p:cNvPr id="598" name="Google Shape;598;p32"/>
          <p:cNvGrpSpPr/>
          <p:nvPr/>
        </p:nvGrpSpPr>
        <p:grpSpPr>
          <a:xfrm>
            <a:off x="357885" y="177059"/>
            <a:ext cx="17572231" cy="9752057"/>
            <a:chOff x="0" y="-47625"/>
            <a:chExt cx="4628077" cy="2568443"/>
          </a:xfrm>
        </p:grpSpPr>
        <p:sp>
          <p:nvSpPr>
            <p:cNvPr id="599" name="Google Shape;599;p32"/>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2"/>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32"/>
          <p:cNvGrpSpPr/>
          <p:nvPr/>
        </p:nvGrpSpPr>
        <p:grpSpPr>
          <a:xfrm>
            <a:off x="5938546" y="2766873"/>
            <a:ext cx="6410908" cy="6410908"/>
            <a:chOff x="0" y="0"/>
            <a:chExt cx="812800" cy="812800"/>
          </a:xfrm>
        </p:grpSpPr>
        <p:sp>
          <p:nvSpPr>
            <p:cNvPr id="602" name="Google Shape;60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32"/>
          <p:cNvSpPr/>
          <p:nvPr/>
        </p:nvSpPr>
        <p:spPr>
          <a:xfrm>
            <a:off x="6008425" y="2836752"/>
            <a:ext cx="6271150" cy="627115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B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5" name="Google Shape;605;p32"/>
          <p:cNvPicPr preferRelativeResize="0"/>
          <p:nvPr/>
        </p:nvPicPr>
        <p:blipFill>
          <a:blip r:embed="rId3">
            <a:alphaModFix/>
          </a:blip>
          <a:stretch>
            <a:fillRect/>
          </a:stretch>
        </p:blipFill>
        <p:spPr>
          <a:xfrm>
            <a:off x="6008425" y="2836750"/>
            <a:ext cx="6271200" cy="6271200"/>
          </a:xfrm>
          <a:prstGeom prst="ellipse">
            <a:avLst/>
          </a:prstGeom>
          <a:noFill/>
          <a:ln>
            <a:noFill/>
          </a:ln>
        </p:spPr>
      </p:pic>
      <p:sp>
        <p:nvSpPr>
          <p:cNvPr id="606" name="Google Shape;606;p32"/>
          <p:cNvSpPr txBox="1"/>
          <p:nvPr/>
        </p:nvSpPr>
        <p:spPr>
          <a:xfrm>
            <a:off x="2707398" y="3654235"/>
            <a:ext cx="18735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Sa</a:t>
            </a:r>
            <a:r>
              <a:rPr b="1" lang="en-US" sz="3999">
                <a:latin typeface="Lato"/>
                <a:ea typeface="Lato"/>
                <a:cs typeface="Lato"/>
                <a:sym typeface="Lato"/>
              </a:rPr>
              <a:t>d</a:t>
            </a:r>
            <a:endParaRPr/>
          </a:p>
        </p:txBody>
      </p:sp>
      <p:grpSp>
        <p:nvGrpSpPr>
          <p:cNvPr id="607" name="Google Shape;607;p32"/>
          <p:cNvGrpSpPr/>
          <p:nvPr/>
        </p:nvGrpSpPr>
        <p:grpSpPr>
          <a:xfrm>
            <a:off x="1457058" y="3510037"/>
            <a:ext cx="927728" cy="927728"/>
            <a:chOff x="0" y="0"/>
            <a:chExt cx="812800" cy="812800"/>
          </a:xfrm>
        </p:grpSpPr>
        <p:sp>
          <p:nvSpPr>
            <p:cNvPr id="608" name="Google Shape;60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0" name="Google Shape;610;p32"/>
          <p:cNvSpPr txBox="1"/>
          <p:nvPr/>
        </p:nvSpPr>
        <p:spPr>
          <a:xfrm>
            <a:off x="1722195" y="3628889"/>
            <a:ext cx="397500" cy="58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A</a:t>
            </a:r>
            <a:endParaRPr/>
          </a:p>
        </p:txBody>
      </p:sp>
      <p:sp>
        <p:nvSpPr>
          <p:cNvPr id="611" name="Google Shape;611;p32"/>
          <p:cNvSpPr txBox="1"/>
          <p:nvPr/>
        </p:nvSpPr>
        <p:spPr>
          <a:xfrm>
            <a:off x="2707398" y="4945910"/>
            <a:ext cx="18735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Happ</a:t>
            </a:r>
            <a:r>
              <a:rPr b="1" lang="en-US" sz="3999">
                <a:latin typeface="Lato"/>
                <a:ea typeface="Lato"/>
                <a:cs typeface="Lato"/>
                <a:sym typeface="Lato"/>
              </a:rPr>
              <a:t>y</a:t>
            </a:r>
            <a:endParaRPr/>
          </a:p>
        </p:txBody>
      </p:sp>
      <p:grpSp>
        <p:nvGrpSpPr>
          <p:cNvPr id="612" name="Google Shape;612;p32"/>
          <p:cNvGrpSpPr/>
          <p:nvPr/>
        </p:nvGrpSpPr>
        <p:grpSpPr>
          <a:xfrm>
            <a:off x="1457058" y="4801712"/>
            <a:ext cx="927728" cy="927728"/>
            <a:chOff x="0" y="0"/>
            <a:chExt cx="812800" cy="812800"/>
          </a:xfrm>
        </p:grpSpPr>
        <p:sp>
          <p:nvSpPr>
            <p:cNvPr id="613" name="Google Shape;61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5" name="Google Shape;615;p32"/>
          <p:cNvSpPr txBox="1"/>
          <p:nvPr/>
        </p:nvSpPr>
        <p:spPr>
          <a:xfrm>
            <a:off x="1722195" y="4920564"/>
            <a:ext cx="397500" cy="58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B</a:t>
            </a:r>
            <a:endParaRPr/>
          </a:p>
        </p:txBody>
      </p:sp>
      <p:grpSp>
        <p:nvGrpSpPr>
          <p:cNvPr id="616" name="Google Shape;616;p32"/>
          <p:cNvGrpSpPr/>
          <p:nvPr/>
        </p:nvGrpSpPr>
        <p:grpSpPr>
          <a:xfrm>
            <a:off x="1457058" y="6093386"/>
            <a:ext cx="927727" cy="927727"/>
            <a:chOff x="0" y="0"/>
            <a:chExt cx="812800" cy="812800"/>
          </a:xfrm>
        </p:grpSpPr>
        <p:sp>
          <p:nvSpPr>
            <p:cNvPr id="617" name="Google Shape;61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32"/>
          <p:cNvGrpSpPr/>
          <p:nvPr/>
        </p:nvGrpSpPr>
        <p:grpSpPr>
          <a:xfrm>
            <a:off x="1457058" y="7506888"/>
            <a:ext cx="927727" cy="927727"/>
            <a:chOff x="0" y="0"/>
            <a:chExt cx="812800" cy="812800"/>
          </a:xfrm>
        </p:grpSpPr>
        <p:sp>
          <p:nvSpPr>
            <p:cNvPr id="620" name="Google Shape;62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2" name="Google Shape;622;p32"/>
          <p:cNvSpPr txBox="1"/>
          <p:nvPr/>
        </p:nvSpPr>
        <p:spPr>
          <a:xfrm>
            <a:off x="1028700" y="762607"/>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How Does He Feel?</a:t>
            </a:r>
            <a:endParaRPr/>
          </a:p>
        </p:txBody>
      </p:sp>
      <p:sp>
        <p:nvSpPr>
          <p:cNvPr id="623" name="Google Shape;623;p32"/>
          <p:cNvSpPr txBox="1"/>
          <p:nvPr/>
        </p:nvSpPr>
        <p:spPr>
          <a:xfrm>
            <a:off x="2707398" y="6113759"/>
            <a:ext cx="23862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Surprise</a:t>
            </a:r>
            <a:r>
              <a:rPr b="1" lang="en-US" sz="3999">
                <a:latin typeface="Lato"/>
                <a:ea typeface="Lato"/>
                <a:cs typeface="Lato"/>
                <a:sym typeface="Lato"/>
              </a:rPr>
              <a:t>d</a:t>
            </a:r>
            <a:endParaRPr/>
          </a:p>
        </p:txBody>
      </p:sp>
      <p:sp>
        <p:nvSpPr>
          <p:cNvPr id="624" name="Google Shape;624;p32"/>
          <p:cNvSpPr txBox="1"/>
          <p:nvPr/>
        </p:nvSpPr>
        <p:spPr>
          <a:xfrm>
            <a:off x="1722195" y="6212238"/>
            <a:ext cx="397454" cy="57762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C</a:t>
            </a:r>
            <a:endParaRPr/>
          </a:p>
        </p:txBody>
      </p:sp>
      <p:sp>
        <p:nvSpPr>
          <p:cNvPr id="625" name="Google Shape;625;p32"/>
          <p:cNvSpPr txBox="1"/>
          <p:nvPr/>
        </p:nvSpPr>
        <p:spPr>
          <a:xfrm>
            <a:off x="2707398" y="7527262"/>
            <a:ext cx="2386200" cy="615600"/>
          </a:xfrm>
          <a:prstGeom prst="rect">
            <a:avLst/>
          </a:prstGeom>
          <a:noFill/>
          <a:ln>
            <a:noFill/>
          </a:ln>
        </p:spPr>
        <p:txBody>
          <a:bodyPr anchorCtr="0" anchor="t" bIns="0" lIns="0" spcFirstLastPara="1" rIns="0" wrap="square" tIns="0">
            <a:spAutoFit/>
          </a:bodyPr>
          <a:lstStyle/>
          <a:p>
            <a:pPr indent="0" lvl="0" marL="0" marR="0" rtl="0" algn="l">
              <a:lnSpc>
                <a:spcPct val="250037"/>
              </a:lnSpc>
              <a:spcBef>
                <a:spcPts val="0"/>
              </a:spcBef>
              <a:spcAft>
                <a:spcPts val="0"/>
              </a:spcAft>
              <a:buNone/>
            </a:pPr>
            <a:r>
              <a:rPr b="1" i="0" lang="en-US" sz="3999" u="none" cap="none" strike="noStrike">
                <a:solidFill>
                  <a:srgbClr val="000000"/>
                </a:solidFill>
                <a:latin typeface="Lato"/>
                <a:ea typeface="Lato"/>
                <a:cs typeface="Lato"/>
                <a:sym typeface="Lato"/>
              </a:rPr>
              <a:t>Worried</a:t>
            </a:r>
            <a:endParaRPr/>
          </a:p>
        </p:txBody>
      </p:sp>
      <p:sp>
        <p:nvSpPr>
          <p:cNvPr id="626" name="Google Shape;626;p32"/>
          <p:cNvSpPr txBox="1"/>
          <p:nvPr/>
        </p:nvSpPr>
        <p:spPr>
          <a:xfrm>
            <a:off x="1722195" y="7625740"/>
            <a:ext cx="397454" cy="57762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90" u="none" cap="none" strike="noStrike">
                <a:solidFill>
                  <a:srgbClr val="000000"/>
                </a:solidFill>
                <a:latin typeface="Paytone One"/>
                <a:ea typeface="Paytone One"/>
                <a:cs typeface="Paytone One"/>
                <a:sym typeface="Paytone One"/>
              </a:rPr>
              <a:t>D</a:t>
            </a:r>
            <a:endParaRPr/>
          </a:p>
        </p:txBody>
      </p:sp>
      <p:sp>
        <p:nvSpPr>
          <p:cNvPr id="627" name="Google Shape;627;p32"/>
          <p:cNvSpPr/>
          <p:nvPr/>
        </p:nvSpPr>
        <p:spPr>
          <a:xfrm>
            <a:off x="11406337" y="4176499"/>
            <a:ext cx="6523778" cy="5920329"/>
          </a:xfrm>
          <a:custGeom>
            <a:rect b="b" l="l" r="r" t="t"/>
            <a:pathLst>
              <a:path extrusionOk="0" h="5920329" w="6523778">
                <a:moveTo>
                  <a:pt x="0" y="0"/>
                </a:moveTo>
                <a:lnTo>
                  <a:pt x="6523778" y="0"/>
                </a:lnTo>
                <a:lnTo>
                  <a:pt x="6523778" y="5920329"/>
                </a:lnTo>
                <a:lnTo>
                  <a:pt x="0" y="592032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631" name="Shape 631"/>
        <p:cNvGrpSpPr/>
        <p:nvPr/>
      </p:nvGrpSpPr>
      <p:grpSpPr>
        <a:xfrm>
          <a:off x="0" y="0"/>
          <a:ext cx="0" cy="0"/>
          <a:chOff x="0" y="0"/>
          <a:chExt cx="0" cy="0"/>
        </a:xfrm>
      </p:grpSpPr>
      <p:grpSp>
        <p:nvGrpSpPr>
          <p:cNvPr id="632" name="Google Shape;632;p33"/>
          <p:cNvGrpSpPr/>
          <p:nvPr/>
        </p:nvGrpSpPr>
        <p:grpSpPr>
          <a:xfrm>
            <a:off x="357885" y="177059"/>
            <a:ext cx="17572231" cy="9752057"/>
            <a:chOff x="0" y="-47625"/>
            <a:chExt cx="4628077" cy="2568443"/>
          </a:xfrm>
        </p:grpSpPr>
        <p:sp>
          <p:nvSpPr>
            <p:cNvPr id="633" name="Google Shape;633;p33"/>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33"/>
          <p:cNvGrpSpPr/>
          <p:nvPr/>
        </p:nvGrpSpPr>
        <p:grpSpPr>
          <a:xfrm>
            <a:off x="6707737" y="2709887"/>
            <a:ext cx="4872526" cy="4872526"/>
            <a:chOff x="0" y="0"/>
            <a:chExt cx="812800" cy="812800"/>
          </a:xfrm>
        </p:grpSpPr>
        <p:sp>
          <p:nvSpPr>
            <p:cNvPr id="636" name="Google Shape;63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8" name="Google Shape;638;p33"/>
          <p:cNvSpPr/>
          <p:nvPr/>
        </p:nvSpPr>
        <p:spPr>
          <a:xfrm>
            <a:off x="6801485" y="2803634"/>
            <a:ext cx="4685031" cy="46850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B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9" name="Google Shape;639;p33"/>
          <p:cNvPicPr preferRelativeResize="0"/>
          <p:nvPr/>
        </p:nvPicPr>
        <p:blipFill>
          <a:blip r:embed="rId3">
            <a:alphaModFix/>
          </a:blip>
          <a:stretch>
            <a:fillRect/>
          </a:stretch>
        </p:blipFill>
        <p:spPr>
          <a:xfrm>
            <a:off x="6816200" y="2833715"/>
            <a:ext cx="4655700" cy="4655700"/>
          </a:xfrm>
          <a:prstGeom prst="ellipse">
            <a:avLst/>
          </a:prstGeom>
          <a:noFill/>
          <a:ln>
            <a:noFill/>
          </a:ln>
        </p:spPr>
      </p:pic>
      <p:sp>
        <p:nvSpPr>
          <p:cNvPr id="640" name="Google Shape;640;p33"/>
          <p:cNvSpPr txBox="1"/>
          <p:nvPr/>
        </p:nvSpPr>
        <p:spPr>
          <a:xfrm>
            <a:off x="1028700" y="762607"/>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Check the Answer</a:t>
            </a:r>
            <a:endParaRPr/>
          </a:p>
        </p:txBody>
      </p:sp>
      <p:grpSp>
        <p:nvGrpSpPr>
          <p:cNvPr id="641" name="Google Shape;641;p33"/>
          <p:cNvGrpSpPr/>
          <p:nvPr/>
        </p:nvGrpSpPr>
        <p:grpSpPr>
          <a:xfrm>
            <a:off x="7164320" y="8018532"/>
            <a:ext cx="1089369" cy="1089369"/>
            <a:chOff x="0" y="0"/>
            <a:chExt cx="812800" cy="812800"/>
          </a:xfrm>
        </p:grpSpPr>
        <p:sp>
          <p:nvSpPr>
            <p:cNvPr id="642" name="Google Shape;64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9B2DC"/>
            </a:solidFill>
            <a:ln cap="rnd" cmpd="sng" w="666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3"/>
            <p:cNvSpPr txBox="1"/>
            <p:nvPr/>
          </p:nvSpPr>
          <p:spPr>
            <a:xfrm>
              <a:off x="76200" y="28575"/>
              <a:ext cx="660400" cy="708025"/>
            </a:xfrm>
            <a:prstGeom prst="rect">
              <a:avLst/>
            </a:prstGeom>
            <a:noFill/>
            <a:ln>
              <a:noFill/>
            </a:ln>
          </p:spPr>
          <p:txBody>
            <a:bodyPr anchorCtr="0" anchor="ctr" bIns="61550" lIns="61550" spcFirstLastPara="1" rIns="61550" wrap="square" tIns="6155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4" name="Google Shape;644;p33"/>
          <p:cNvSpPr txBox="1"/>
          <p:nvPr/>
        </p:nvSpPr>
        <p:spPr>
          <a:xfrm>
            <a:off x="8511044" y="8175376"/>
            <a:ext cx="2612700" cy="722700"/>
          </a:xfrm>
          <a:prstGeom prst="rect">
            <a:avLst/>
          </a:prstGeom>
          <a:noFill/>
          <a:ln>
            <a:noFill/>
          </a:ln>
        </p:spPr>
        <p:txBody>
          <a:bodyPr anchorCtr="0" anchor="t" bIns="0" lIns="0" spcFirstLastPara="1" rIns="0" wrap="square" tIns="0">
            <a:spAutoFit/>
          </a:bodyPr>
          <a:lstStyle/>
          <a:p>
            <a:pPr indent="0" lvl="0" marL="0" marR="0" rtl="0" algn="l">
              <a:lnSpc>
                <a:spcPct val="250042"/>
              </a:lnSpc>
              <a:spcBef>
                <a:spcPts val="0"/>
              </a:spcBef>
              <a:spcAft>
                <a:spcPts val="0"/>
              </a:spcAft>
              <a:buNone/>
            </a:pPr>
            <a:r>
              <a:rPr b="1" i="0" lang="en-US" sz="4696" u="none" cap="none" strike="noStrike">
                <a:solidFill>
                  <a:srgbClr val="000000"/>
                </a:solidFill>
                <a:latin typeface="Lato"/>
                <a:ea typeface="Lato"/>
                <a:cs typeface="Lato"/>
                <a:sym typeface="Lato"/>
              </a:rPr>
              <a:t>Surprise</a:t>
            </a:r>
            <a:r>
              <a:rPr b="1" lang="en-US" sz="4696">
                <a:latin typeface="Lato"/>
                <a:ea typeface="Lato"/>
                <a:cs typeface="Lato"/>
                <a:sym typeface="Lato"/>
              </a:rPr>
              <a:t>d</a:t>
            </a:r>
            <a:endParaRPr/>
          </a:p>
        </p:txBody>
      </p:sp>
      <p:sp>
        <p:nvSpPr>
          <p:cNvPr id="645" name="Google Shape;645;p33"/>
          <p:cNvSpPr txBox="1"/>
          <p:nvPr/>
        </p:nvSpPr>
        <p:spPr>
          <a:xfrm>
            <a:off x="7456602" y="8167617"/>
            <a:ext cx="466704" cy="6782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50" u="none" cap="none" strike="noStrike">
                <a:solidFill>
                  <a:srgbClr val="000000"/>
                </a:solidFill>
                <a:latin typeface="Paytone One"/>
                <a:ea typeface="Paytone One"/>
                <a:cs typeface="Paytone One"/>
                <a:sym typeface="Paytone One"/>
              </a:rPr>
              <a:t>C</a:t>
            </a:r>
            <a:endParaRPr/>
          </a:p>
        </p:txBody>
      </p:sp>
      <p:sp>
        <p:nvSpPr>
          <p:cNvPr id="646" name="Google Shape;646;p33"/>
          <p:cNvSpPr/>
          <p:nvPr/>
        </p:nvSpPr>
        <p:spPr>
          <a:xfrm>
            <a:off x="1283107" y="3690736"/>
            <a:ext cx="4434072" cy="7595840"/>
          </a:xfrm>
          <a:custGeom>
            <a:rect b="b" l="l" r="r" t="t"/>
            <a:pathLst>
              <a:path extrusionOk="0" h="7595840" w="4434072">
                <a:moveTo>
                  <a:pt x="0" y="0"/>
                </a:moveTo>
                <a:lnTo>
                  <a:pt x="4434071" y="0"/>
                </a:lnTo>
                <a:lnTo>
                  <a:pt x="4434071" y="7595840"/>
                </a:lnTo>
                <a:lnTo>
                  <a:pt x="0" y="7595840"/>
                </a:lnTo>
                <a:lnTo>
                  <a:pt x="0" y="0"/>
                </a:lnTo>
                <a:close/>
              </a:path>
            </a:pathLst>
          </a:custGeom>
          <a:blipFill rotWithShape="1">
            <a:blip r:embed="rId4">
              <a:alphaModFix/>
            </a:blip>
            <a:stretch>
              <a:fillRect b="0" l="0" r="0" t="0"/>
            </a:stretch>
          </a:blipFill>
          <a:ln>
            <a:noFill/>
          </a:ln>
        </p:spPr>
      </p:sp>
      <p:sp>
        <p:nvSpPr>
          <p:cNvPr id="647" name="Google Shape;647;p33"/>
          <p:cNvSpPr txBox="1"/>
          <p:nvPr/>
        </p:nvSpPr>
        <p:spPr>
          <a:xfrm>
            <a:off x="2119441" y="4236649"/>
            <a:ext cx="2761403" cy="1368547"/>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9015" u="none" cap="none" strike="noStrike">
                <a:solidFill>
                  <a:srgbClr val="000000"/>
                </a:solidFill>
                <a:latin typeface="Paytone One"/>
                <a:ea typeface="Paytone One"/>
                <a:cs typeface="Paytone One"/>
                <a:sym typeface="Paytone One"/>
              </a:rPr>
              <a:t>YAY!</a:t>
            </a:r>
            <a:endParaRPr/>
          </a:p>
        </p:txBody>
      </p:sp>
      <p:sp>
        <p:nvSpPr>
          <p:cNvPr id="648" name="Google Shape;648;p33"/>
          <p:cNvSpPr txBox="1"/>
          <p:nvPr/>
        </p:nvSpPr>
        <p:spPr>
          <a:xfrm>
            <a:off x="12299932" y="5605196"/>
            <a:ext cx="4655700" cy="3231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999"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649" name="Google Shape;649;p33"/>
          <p:cNvSpPr/>
          <p:nvPr/>
        </p:nvSpPr>
        <p:spPr>
          <a:xfrm>
            <a:off x="12808119" y="2552602"/>
            <a:ext cx="3639381" cy="2276267"/>
          </a:xfrm>
          <a:custGeom>
            <a:rect b="b" l="l" r="r" t="t"/>
            <a:pathLst>
              <a:path extrusionOk="0" h="2276267" w="3639381">
                <a:moveTo>
                  <a:pt x="0" y="0"/>
                </a:moveTo>
                <a:lnTo>
                  <a:pt x="3639381" y="0"/>
                </a:lnTo>
                <a:lnTo>
                  <a:pt x="3639381" y="2276267"/>
                </a:lnTo>
                <a:lnTo>
                  <a:pt x="0" y="227626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B6F4"/>
        </a:solidFill>
      </p:bgPr>
    </p:bg>
    <p:spTree>
      <p:nvGrpSpPr>
        <p:cNvPr id="653" name="Shape 653"/>
        <p:cNvGrpSpPr/>
        <p:nvPr/>
      </p:nvGrpSpPr>
      <p:grpSpPr>
        <a:xfrm>
          <a:off x="0" y="0"/>
          <a:ext cx="0" cy="0"/>
          <a:chOff x="0" y="0"/>
          <a:chExt cx="0" cy="0"/>
        </a:xfrm>
      </p:grpSpPr>
      <p:sp>
        <p:nvSpPr>
          <p:cNvPr id="654" name="Google Shape;654;p34"/>
          <p:cNvSpPr/>
          <p:nvPr/>
        </p:nvSpPr>
        <p:spPr>
          <a:xfrm>
            <a:off x="537445" y="1672148"/>
            <a:ext cx="5365259" cy="3755681"/>
          </a:xfrm>
          <a:custGeom>
            <a:rect b="b" l="l" r="r" t="t"/>
            <a:pathLst>
              <a:path extrusionOk="0" h="3755681" w="5365259">
                <a:moveTo>
                  <a:pt x="0" y="0"/>
                </a:moveTo>
                <a:lnTo>
                  <a:pt x="5365259" y="0"/>
                </a:lnTo>
                <a:lnTo>
                  <a:pt x="5365259" y="3755681"/>
                </a:lnTo>
                <a:lnTo>
                  <a:pt x="0" y="3755681"/>
                </a:lnTo>
                <a:lnTo>
                  <a:pt x="0" y="0"/>
                </a:lnTo>
                <a:close/>
              </a:path>
            </a:pathLst>
          </a:custGeom>
          <a:blipFill rotWithShape="1">
            <a:blip r:embed="rId3">
              <a:alphaModFix/>
            </a:blip>
            <a:stretch>
              <a:fillRect b="0" l="0" r="0" t="0"/>
            </a:stretch>
          </a:blipFill>
          <a:ln>
            <a:noFill/>
          </a:ln>
        </p:spPr>
      </p:sp>
      <p:sp>
        <p:nvSpPr>
          <p:cNvPr id="655" name="Google Shape;655;p34"/>
          <p:cNvSpPr/>
          <p:nvPr/>
        </p:nvSpPr>
        <p:spPr>
          <a:xfrm>
            <a:off x="4694779" y="5427829"/>
            <a:ext cx="956790" cy="786443"/>
          </a:xfrm>
          <a:custGeom>
            <a:rect b="b" l="l" r="r" t="t"/>
            <a:pathLst>
              <a:path extrusionOk="0" h="786443" w="956790">
                <a:moveTo>
                  <a:pt x="0" y="0"/>
                </a:moveTo>
                <a:lnTo>
                  <a:pt x="956791" y="0"/>
                </a:lnTo>
                <a:lnTo>
                  <a:pt x="956791" y="786443"/>
                </a:lnTo>
                <a:lnTo>
                  <a:pt x="0" y="786443"/>
                </a:lnTo>
                <a:lnTo>
                  <a:pt x="0" y="0"/>
                </a:lnTo>
                <a:close/>
              </a:path>
            </a:pathLst>
          </a:custGeom>
          <a:blipFill rotWithShape="1">
            <a:blip r:embed="rId4">
              <a:alphaModFix/>
            </a:blip>
            <a:stretch>
              <a:fillRect b="-377532" l="-379596" r="-81098" t="0"/>
            </a:stretch>
          </a:blipFill>
          <a:ln>
            <a:noFill/>
          </a:ln>
        </p:spPr>
      </p:sp>
      <p:grpSp>
        <p:nvGrpSpPr>
          <p:cNvPr id="656" name="Google Shape;656;p34"/>
          <p:cNvGrpSpPr/>
          <p:nvPr/>
        </p:nvGrpSpPr>
        <p:grpSpPr>
          <a:xfrm>
            <a:off x="5651570" y="1098913"/>
            <a:ext cx="7233156" cy="5664910"/>
            <a:chOff x="0" y="0"/>
            <a:chExt cx="442476" cy="346541"/>
          </a:xfrm>
        </p:grpSpPr>
        <p:sp>
          <p:nvSpPr>
            <p:cNvPr id="657" name="Google Shape;657;p34"/>
            <p:cNvSpPr/>
            <p:nvPr/>
          </p:nvSpPr>
          <p:spPr>
            <a:xfrm>
              <a:off x="0" y="0"/>
              <a:ext cx="442476" cy="346541"/>
            </a:xfrm>
            <a:custGeom>
              <a:rect b="b" l="l" r="r" t="t"/>
              <a:pathLst>
                <a:path extrusionOk="0" h="346541" w="442476">
                  <a:moveTo>
                    <a:pt x="242604" y="0"/>
                  </a:moveTo>
                  <a:cubicBezTo>
                    <a:pt x="247291" y="0"/>
                    <a:pt x="252006" y="0"/>
                    <a:pt x="256683" y="0"/>
                  </a:cubicBezTo>
                  <a:cubicBezTo>
                    <a:pt x="293975" y="5717"/>
                    <a:pt x="317281" y="24748"/>
                    <a:pt x="327897" y="55889"/>
                  </a:cubicBezTo>
                  <a:cubicBezTo>
                    <a:pt x="390069" y="51736"/>
                    <a:pt x="442476" y="110619"/>
                    <a:pt x="407724" y="168409"/>
                  </a:cubicBezTo>
                  <a:cubicBezTo>
                    <a:pt x="416884" y="180553"/>
                    <a:pt x="424527" y="194136"/>
                    <a:pt x="427287" y="212368"/>
                  </a:cubicBezTo>
                  <a:cubicBezTo>
                    <a:pt x="427287" y="217591"/>
                    <a:pt x="427287" y="222801"/>
                    <a:pt x="427287" y="228023"/>
                  </a:cubicBezTo>
                  <a:cubicBezTo>
                    <a:pt x="419062" y="274424"/>
                    <a:pt x="383668" y="305779"/>
                    <a:pt x="325562" y="297338"/>
                  </a:cubicBezTo>
                  <a:cubicBezTo>
                    <a:pt x="310612" y="321163"/>
                    <a:pt x="284009" y="346541"/>
                    <a:pt x="242613" y="342051"/>
                  </a:cubicBezTo>
                  <a:cubicBezTo>
                    <a:pt x="221216" y="340487"/>
                    <a:pt x="206330" y="331428"/>
                    <a:pt x="193297" y="320421"/>
                  </a:cubicBezTo>
                  <a:cubicBezTo>
                    <a:pt x="179570" y="329570"/>
                    <a:pt x="164703" y="336750"/>
                    <a:pt x="143223" y="336830"/>
                  </a:cubicBezTo>
                  <a:cubicBezTo>
                    <a:pt x="93527" y="336965"/>
                    <a:pt x="60283" y="301717"/>
                    <a:pt x="59477" y="253368"/>
                  </a:cubicBezTo>
                  <a:cubicBezTo>
                    <a:pt x="27529" y="242057"/>
                    <a:pt x="5891" y="220944"/>
                    <a:pt x="0" y="184818"/>
                  </a:cubicBezTo>
                  <a:cubicBezTo>
                    <a:pt x="0" y="179596"/>
                    <a:pt x="0" y="174363"/>
                    <a:pt x="0" y="169163"/>
                  </a:cubicBezTo>
                  <a:cubicBezTo>
                    <a:pt x="6503" y="133364"/>
                    <a:pt x="26964" y="110877"/>
                    <a:pt x="61033" y="101345"/>
                  </a:cubicBezTo>
                  <a:cubicBezTo>
                    <a:pt x="58986" y="40954"/>
                    <a:pt x="127133" y="3219"/>
                    <a:pt x="183118" y="29824"/>
                  </a:cubicBezTo>
                  <a:cubicBezTo>
                    <a:pt x="196447" y="16668"/>
                    <a:pt x="215306" y="2318"/>
                    <a:pt x="242604" y="0"/>
                  </a:cubicBezTo>
                  <a:close/>
                </a:path>
              </a:pathLst>
            </a:custGeom>
            <a:solidFill>
              <a:srgbClr val="FFFFFF"/>
            </a:solidFill>
            <a:ln cap="sq" cmpd="sng" w="1143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4"/>
            <p:cNvSpPr txBox="1"/>
            <p:nvPr/>
          </p:nvSpPr>
          <p:spPr>
            <a:xfrm>
              <a:off x="20029" y="9426"/>
              <a:ext cx="387229" cy="2839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34"/>
          <p:cNvGrpSpPr/>
          <p:nvPr/>
        </p:nvGrpSpPr>
        <p:grpSpPr>
          <a:xfrm>
            <a:off x="1028700" y="7382075"/>
            <a:ext cx="16230600" cy="2073328"/>
            <a:chOff x="0" y="-47625"/>
            <a:chExt cx="4274726" cy="546062"/>
          </a:xfrm>
        </p:grpSpPr>
        <p:sp>
          <p:nvSpPr>
            <p:cNvPr id="660" name="Google Shape;660;p34"/>
            <p:cNvSpPr/>
            <p:nvPr/>
          </p:nvSpPr>
          <p:spPr>
            <a:xfrm>
              <a:off x="0" y="0"/>
              <a:ext cx="4274726" cy="498437"/>
            </a:xfrm>
            <a:custGeom>
              <a:rect b="b" l="l" r="r" t="t"/>
              <a:pathLst>
                <a:path extrusionOk="0" h="498437" w="4274726">
                  <a:moveTo>
                    <a:pt x="43884" y="0"/>
                  </a:moveTo>
                  <a:lnTo>
                    <a:pt x="4230843" y="0"/>
                  </a:lnTo>
                  <a:cubicBezTo>
                    <a:pt x="4255079" y="0"/>
                    <a:pt x="4274726" y="19647"/>
                    <a:pt x="4274726" y="43884"/>
                  </a:cubicBezTo>
                  <a:lnTo>
                    <a:pt x="4274726" y="454553"/>
                  </a:lnTo>
                  <a:cubicBezTo>
                    <a:pt x="4274726" y="466192"/>
                    <a:pt x="4270103" y="477354"/>
                    <a:pt x="4261873" y="485584"/>
                  </a:cubicBezTo>
                  <a:cubicBezTo>
                    <a:pt x="4253643" y="493813"/>
                    <a:pt x="4242481" y="498437"/>
                    <a:pt x="4230843" y="498437"/>
                  </a:cubicBezTo>
                  <a:lnTo>
                    <a:pt x="43884" y="498437"/>
                  </a:lnTo>
                  <a:cubicBezTo>
                    <a:pt x="19647" y="498437"/>
                    <a:pt x="0" y="478789"/>
                    <a:pt x="0" y="454553"/>
                  </a:cubicBezTo>
                  <a:lnTo>
                    <a:pt x="0" y="43884"/>
                  </a:lnTo>
                  <a:cubicBezTo>
                    <a:pt x="0" y="32245"/>
                    <a:pt x="4623" y="21083"/>
                    <a:pt x="12853" y="12853"/>
                  </a:cubicBezTo>
                  <a:cubicBezTo>
                    <a:pt x="21083" y="4623"/>
                    <a:pt x="32245" y="0"/>
                    <a:pt x="43884" y="0"/>
                  </a:cubicBezTo>
                  <a:close/>
                </a:path>
              </a:pathLst>
            </a:custGeom>
            <a:solidFill>
              <a:srgbClr val="B3DEC1"/>
            </a:solidFill>
            <a:ln cap="rnd" cmpd="sng" w="1047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4"/>
            <p:cNvSpPr txBox="1"/>
            <p:nvPr/>
          </p:nvSpPr>
          <p:spPr>
            <a:xfrm>
              <a:off x="0" y="-47625"/>
              <a:ext cx="4274726" cy="5460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2" name="Google Shape;662;p34"/>
          <p:cNvSpPr txBox="1"/>
          <p:nvPr/>
        </p:nvSpPr>
        <p:spPr>
          <a:xfrm>
            <a:off x="1967343" y="7662003"/>
            <a:ext cx="14353200" cy="16917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0991" u="none" cap="none" strike="noStrike">
                <a:solidFill>
                  <a:srgbClr val="000000"/>
                </a:solidFill>
                <a:latin typeface="Paytone One"/>
                <a:ea typeface="Paytone One"/>
                <a:cs typeface="Paytone One"/>
                <a:sym typeface="Paytone One"/>
              </a:rPr>
              <a:t>DISCOVER FEELINGS</a:t>
            </a:r>
            <a:endParaRPr/>
          </a:p>
        </p:txBody>
      </p:sp>
      <p:sp>
        <p:nvSpPr>
          <p:cNvPr id="663" name="Google Shape;663;p34"/>
          <p:cNvSpPr txBox="1"/>
          <p:nvPr/>
        </p:nvSpPr>
        <p:spPr>
          <a:xfrm>
            <a:off x="7198785" y="2227496"/>
            <a:ext cx="3890400" cy="34119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22167" u="none" cap="none" strike="noStrike">
                <a:solidFill>
                  <a:srgbClr val="000000"/>
                </a:solidFill>
                <a:latin typeface="Paytone One"/>
                <a:ea typeface="Paytone One"/>
                <a:cs typeface="Paytone One"/>
                <a:sym typeface="Paytone One"/>
              </a:rPr>
              <a:t>03</a:t>
            </a:r>
            <a:endParaRPr/>
          </a:p>
        </p:txBody>
      </p:sp>
      <p:sp>
        <p:nvSpPr>
          <p:cNvPr id="664" name="Google Shape;664;p34"/>
          <p:cNvSpPr/>
          <p:nvPr/>
        </p:nvSpPr>
        <p:spPr>
          <a:xfrm>
            <a:off x="12972523" y="854318"/>
            <a:ext cx="6167818" cy="6134176"/>
          </a:xfrm>
          <a:custGeom>
            <a:rect b="b" l="l" r="r" t="t"/>
            <a:pathLst>
              <a:path extrusionOk="0" h="6134176" w="6167818">
                <a:moveTo>
                  <a:pt x="0" y="0"/>
                </a:moveTo>
                <a:lnTo>
                  <a:pt x="6167818" y="0"/>
                </a:lnTo>
                <a:lnTo>
                  <a:pt x="6167818" y="6134176"/>
                </a:lnTo>
                <a:lnTo>
                  <a:pt x="0" y="6134176"/>
                </a:lnTo>
                <a:lnTo>
                  <a:pt x="0" y="0"/>
                </a:lnTo>
                <a:close/>
              </a:path>
            </a:pathLst>
          </a:custGeom>
          <a:blipFill rotWithShape="1">
            <a:blip r:embed="rId5">
              <a:alphaModFix/>
            </a:blip>
            <a:stretch>
              <a:fillRect b="0" l="0" r="0" t="0"/>
            </a:stretch>
          </a:blipFill>
          <a:ln>
            <a:noFill/>
          </a:ln>
        </p:spPr>
      </p:sp>
      <p:sp>
        <p:nvSpPr>
          <p:cNvPr id="665" name="Google Shape;665;p34"/>
          <p:cNvSpPr/>
          <p:nvPr/>
        </p:nvSpPr>
        <p:spPr>
          <a:xfrm>
            <a:off x="12015733" y="1479913"/>
            <a:ext cx="956790" cy="786443"/>
          </a:xfrm>
          <a:custGeom>
            <a:rect b="b" l="l" r="r" t="t"/>
            <a:pathLst>
              <a:path extrusionOk="0" h="786443" w="956790">
                <a:moveTo>
                  <a:pt x="0" y="0"/>
                </a:moveTo>
                <a:lnTo>
                  <a:pt x="956790" y="0"/>
                </a:lnTo>
                <a:lnTo>
                  <a:pt x="956790" y="786443"/>
                </a:lnTo>
                <a:lnTo>
                  <a:pt x="0" y="786443"/>
                </a:lnTo>
                <a:lnTo>
                  <a:pt x="0" y="0"/>
                </a:lnTo>
                <a:close/>
              </a:path>
            </a:pathLst>
          </a:custGeom>
          <a:blipFill rotWithShape="1">
            <a:blip r:embed="rId6">
              <a:alphaModFix/>
            </a:blip>
            <a:stretch>
              <a:fillRect b="-377532" l="-379596" r="-81098" t="0"/>
            </a:stretch>
          </a:blipFill>
          <a:ln>
            <a:noFill/>
          </a:ln>
        </p:spPr>
      </p:sp>
      <p:sp>
        <p:nvSpPr>
          <p:cNvPr id="666" name="Google Shape;666;p34"/>
          <p:cNvSpPr/>
          <p:nvPr/>
        </p:nvSpPr>
        <p:spPr>
          <a:xfrm>
            <a:off x="13250301" y="6202051"/>
            <a:ext cx="956790" cy="786443"/>
          </a:xfrm>
          <a:custGeom>
            <a:rect b="b" l="l" r="r" t="t"/>
            <a:pathLst>
              <a:path extrusionOk="0" h="786443" w="956790">
                <a:moveTo>
                  <a:pt x="0" y="0"/>
                </a:moveTo>
                <a:lnTo>
                  <a:pt x="956790" y="0"/>
                </a:lnTo>
                <a:lnTo>
                  <a:pt x="956790" y="786443"/>
                </a:lnTo>
                <a:lnTo>
                  <a:pt x="0" y="786443"/>
                </a:lnTo>
                <a:lnTo>
                  <a:pt x="0" y="0"/>
                </a:lnTo>
                <a:close/>
              </a:path>
            </a:pathLst>
          </a:custGeom>
          <a:blipFill rotWithShape="1">
            <a:blip r:embed="rId7">
              <a:alphaModFix/>
            </a:blip>
            <a:stretch>
              <a:fillRect b="-377532" l="-379596" r="-81098"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B6F4"/>
        </a:solidFill>
      </p:bgPr>
    </p:bg>
    <p:spTree>
      <p:nvGrpSpPr>
        <p:cNvPr id="670" name="Shape 670"/>
        <p:cNvGrpSpPr/>
        <p:nvPr/>
      </p:nvGrpSpPr>
      <p:grpSpPr>
        <a:xfrm>
          <a:off x="0" y="0"/>
          <a:ext cx="0" cy="0"/>
          <a:chOff x="0" y="0"/>
          <a:chExt cx="0" cy="0"/>
        </a:xfrm>
      </p:grpSpPr>
      <p:grpSp>
        <p:nvGrpSpPr>
          <p:cNvPr id="671" name="Google Shape;671;p35"/>
          <p:cNvGrpSpPr/>
          <p:nvPr/>
        </p:nvGrpSpPr>
        <p:grpSpPr>
          <a:xfrm>
            <a:off x="357885" y="177059"/>
            <a:ext cx="17572231" cy="9752057"/>
            <a:chOff x="0" y="-47625"/>
            <a:chExt cx="4628077" cy="2568443"/>
          </a:xfrm>
        </p:grpSpPr>
        <p:sp>
          <p:nvSpPr>
            <p:cNvPr id="672" name="Google Shape;672;p35"/>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5"/>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35"/>
          <p:cNvSpPr/>
          <p:nvPr/>
        </p:nvSpPr>
        <p:spPr>
          <a:xfrm>
            <a:off x="1476855" y="4074833"/>
            <a:ext cx="3104670" cy="3594409"/>
          </a:xfrm>
          <a:custGeom>
            <a:rect b="b" l="l" r="r" t="t"/>
            <a:pathLst>
              <a:path extrusionOk="0" h="3594409" w="3104670">
                <a:moveTo>
                  <a:pt x="0" y="0"/>
                </a:moveTo>
                <a:lnTo>
                  <a:pt x="3104670" y="0"/>
                </a:lnTo>
                <a:lnTo>
                  <a:pt x="3104670" y="3594408"/>
                </a:lnTo>
                <a:lnTo>
                  <a:pt x="0" y="3594408"/>
                </a:lnTo>
                <a:lnTo>
                  <a:pt x="0" y="0"/>
                </a:lnTo>
                <a:close/>
              </a:path>
            </a:pathLst>
          </a:custGeom>
          <a:blipFill rotWithShape="1">
            <a:blip r:embed="rId3">
              <a:alphaModFix/>
            </a:blip>
            <a:stretch>
              <a:fillRect b="0" l="0" r="0" t="0"/>
            </a:stretch>
          </a:blipFill>
          <a:ln>
            <a:noFill/>
          </a:ln>
        </p:spPr>
      </p:sp>
      <p:sp>
        <p:nvSpPr>
          <p:cNvPr id="675" name="Google Shape;675;p35"/>
          <p:cNvSpPr/>
          <p:nvPr/>
        </p:nvSpPr>
        <p:spPr>
          <a:xfrm>
            <a:off x="5553395" y="4074833"/>
            <a:ext cx="3104670" cy="3594409"/>
          </a:xfrm>
          <a:custGeom>
            <a:rect b="b" l="l" r="r" t="t"/>
            <a:pathLst>
              <a:path extrusionOk="0" h="3594409" w="3104670">
                <a:moveTo>
                  <a:pt x="0" y="0"/>
                </a:moveTo>
                <a:lnTo>
                  <a:pt x="3104670" y="0"/>
                </a:lnTo>
                <a:lnTo>
                  <a:pt x="3104670" y="3594408"/>
                </a:lnTo>
                <a:lnTo>
                  <a:pt x="0" y="3594408"/>
                </a:lnTo>
                <a:lnTo>
                  <a:pt x="0" y="0"/>
                </a:lnTo>
                <a:close/>
              </a:path>
            </a:pathLst>
          </a:custGeom>
          <a:blipFill rotWithShape="1">
            <a:blip r:embed="rId4">
              <a:alphaModFix/>
            </a:blip>
            <a:stretch>
              <a:fillRect b="0" l="0" r="0" t="0"/>
            </a:stretch>
          </a:blipFill>
          <a:ln>
            <a:noFill/>
          </a:ln>
        </p:spPr>
      </p:sp>
      <p:sp>
        <p:nvSpPr>
          <p:cNvPr id="676" name="Google Shape;676;p35"/>
          <p:cNvSpPr/>
          <p:nvPr/>
        </p:nvSpPr>
        <p:spPr>
          <a:xfrm>
            <a:off x="9629935" y="4074833"/>
            <a:ext cx="3104670" cy="3594409"/>
          </a:xfrm>
          <a:custGeom>
            <a:rect b="b" l="l" r="r" t="t"/>
            <a:pathLst>
              <a:path extrusionOk="0" h="3594409" w="3104670">
                <a:moveTo>
                  <a:pt x="0" y="0"/>
                </a:moveTo>
                <a:lnTo>
                  <a:pt x="3104670" y="0"/>
                </a:lnTo>
                <a:lnTo>
                  <a:pt x="3104670" y="3594408"/>
                </a:lnTo>
                <a:lnTo>
                  <a:pt x="0" y="3594408"/>
                </a:lnTo>
                <a:lnTo>
                  <a:pt x="0" y="0"/>
                </a:lnTo>
                <a:close/>
              </a:path>
            </a:pathLst>
          </a:custGeom>
          <a:blipFill rotWithShape="1">
            <a:blip r:embed="rId5">
              <a:alphaModFix/>
            </a:blip>
            <a:stretch>
              <a:fillRect b="0" l="0" r="0" t="0"/>
            </a:stretch>
          </a:blipFill>
          <a:ln>
            <a:noFill/>
          </a:ln>
        </p:spPr>
      </p:sp>
      <p:sp>
        <p:nvSpPr>
          <p:cNvPr id="677" name="Google Shape;677;p35"/>
          <p:cNvSpPr/>
          <p:nvPr/>
        </p:nvSpPr>
        <p:spPr>
          <a:xfrm>
            <a:off x="13706475" y="4074833"/>
            <a:ext cx="3104670" cy="3594409"/>
          </a:xfrm>
          <a:custGeom>
            <a:rect b="b" l="l" r="r" t="t"/>
            <a:pathLst>
              <a:path extrusionOk="0" h="3594409" w="3104670">
                <a:moveTo>
                  <a:pt x="0" y="0"/>
                </a:moveTo>
                <a:lnTo>
                  <a:pt x="3104670" y="0"/>
                </a:lnTo>
                <a:lnTo>
                  <a:pt x="3104670" y="3594408"/>
                </a:lnTo>
                <a:lnTo>
                  <a:pt x="0" y="3594408"/>
                </a:lnTo>
                <a:lnTo>
                  <a:pt x="0" y="0"/>
                </a:lnTo>
                <a:close/>
              </a:path>
            </a:pathLst>
          </a:custGeom>
          <a:blipFill rotWithShape="1">
            <a:blip r:embed="rId6">
              <a:alphaModFix/>
            </a:blip>
            <a:stretch>
              <a:fillRect b="0" l="0" r="0" t="0"/>
            </a:stretch>
          </a:blipFill>
          <a:ln>
            <a:noFill/>
          </a:ln>
        </p:spPr>
      </p:sp>
      <p:sp>
        <p:nvSpPr>
          <p:cNvPr id="678" name="Google Shape;678;p35"/>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Write a Main Topic or Idea</a:t>
            </a:r>
            <a:endParaRPr/>
          </a:p>
        </p:txBody>
      </p:sp>
      <p:sp>
        <p:nvSpPr>
          <p:cNvPr id="679" name="Google Shape;679;p35"/>
          <p:cNvSpPr txBox="1"/>
          <p:nvPr/>
        </p:nvSpPr>
        <p:spPr>
          <a:xfrm>
            <a:off x="1265873" y="7904860"/>
            <a:ext cx="331565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680" name="Google Shape;680;p35"/>
          <p:cNvSpPr txBox="1"/>
          <p:nvPr/>
        </p:nvSpPr>
        <p:spPr>
          <a:xfrm>
            <a:off x="5287059" y="7904860"/>
            <a:ext cx="3371006"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681" name="Google Shape;681;p35"/>
          <p:cNvSpPr txBox="1"/>
          <p:nvPr/>
        </p:nvSpPr>
        <p:spPr>
          <a:xfrm>
            <a:off x="9362915" y="7904860"/>
            <a:ext cx="3371006"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682" name="Google Shape;682;p35"/>
          <p:cNvSpPr txBox="1"/>
          <p:nvPr/>
        </p:nvSpPr>
        <p:spPr>
          <a:xfrm>
            <a:off x="13438771" y="7904860"/>
            <a:ext cx="3371006"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683" name="Google Shape;683;p35"/>
          <p:cNvSpPr txBox="1"/>
          <p:nvPr/>
        </p:nvSpPr>
        <p:spPr>
          <a:xfrm>
            <a:off x="1955292" y="3255935"/>
            <a:ext cx="1936815"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Topic 01</a:t>
            </a:r>
            <a:endParaRPr/>
          </a:p>
        </p:txBody>
      </p:sp>
      <p:sp>
        <p:nvSpPr>
          <p:cNvPr id="684" name="Google Shape;684;p35"/>
          <p:cNvSpPr txBox="1"/>
          <p:nvPr/>
        </p:nvSpPr>
        <p:spPr>
          <a:xfrm>
            <a:off x="6004154" y="3255935"/>
            <a:ext cx="1936815"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Topic 02</a:t>
            </a:r>
            <a:endParaRPr/>
          </a:p>
        </p:txBody>
      </p:sp>
      <p:sp>
        <p:nvSpPr>
          <p:cNvPr id="685" name="Google Shape;685;p35"/>
          <p:cNvSpPr txBox="1"/>
          <p:nvPr/>
        </p:nvSpPr>
        <p:spPr>
          <a:xfrm>
            <a:off x="10080011" y="3255935"/>
            <a:ext cx="1936815"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Topic 03</a:t>
            </a:r>
            <a:endParaRPr/>
          </a:p>
        </p:txBody>
      </p:sp>
      <p:sp>
        <p:nvSpPr>
          <p:cNvPr id="686" name="Google Shape;686;p35"/>
          <p:cNvSpPr txBox="1"/>
          <p:nvPr/>
        </p:nvSpPr>
        <p:spPr>
          <a:xfrm>
            <a:off x="14155867" y="3255935"/>
            <a:ext cx="1936815"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Topic 04</a:t>
            </a:r>
            <a:endParaRPr/>
          </a:p>
        </p:txBody>
      </p:sp>
      <p:pic>
        <p:nvPicPr>
          <p:cNvPr id="687" name="Google Shape;687;p35"/>
          <p:cNvPicPr preferRelativeResize="0"/>
          <p:nvPr/>
        </p:nvPicPr>
        <p:blipFill>
          <a:blip r:embed="rId7">
            <a:alphaModFix/>
          </a:blip>
          <a:stretch>
            <a:fillRect/>
          </a:stretch>
        </p:blipFill>
        <p:spPr>
          <a:xfrm>
            <a:off x="2367175" y="5534775"/>
            <a:ext cx="1328850" cy="1328850"/>
          </a:xfrm>
          <a:prstGeom prst="rect">
            <a:avLst/>
          </a:prstGeom>
          <a:noFill/>
          <a:ln>
            <a:noFill/>
          </a:ln>
        </p:spPr>
      </p:pic>
      <p:pic>
        <p:nvPicPr>
          <p:cNvPr id="688" name="Google Shape;688;p35"/>
          <p:cNvPicPr preferRelativeResize="0"/>
          <p:nvPr/>
        </p:nvPicPr>
        <p:blipFill>
          <a:blip r:embed="rId8">
            <a:alphaModFix/>
          </a:blip>
          <a:stretch>
            <a:fillRect/>
          </a:stretch>
        </p:blipFill>
        <p:spPr>
          <a:xfrm>
            <a:off x="6441288" y="5534775"/>
            <a:ext cx="1328850" cy="1328850"/>
          </a:xfrm>
          <a:prstGeom prst="rect">
            <a:avLst/>
          </a:prstGeom>
          <a:noFill/>
          <a:ln>
            <a:noFill/>
          </a:ln>
        </p:spPr>
      </p:pic>
      <p:pic>
        <p:nvPicPr>
          <p:cNvPr id="689" name="Google Shape;689;p35"/>
          <p:cNvPicPr preferRelativeResize="0"/>
          <p:nvPr/>
        </p:nvPicPr>
        <p:blipFill>
          <a:blip r:embed="rId9">
            <a:alphaModFix/>
          </a:blip>
          <a:stretch>
            <a:fillRect/>
          </a:stretch>
        </p:blipFill>
        <p:spPr>
          <a:xfrm>
            <a:off x="10444938" y="5461850"/>
            <a:ext cx="1474675" cy="1474675"/>
          </a:xfrm>
          <a:prstGeom prst="rect">
            <a:avLst/>
          </a:prstGeom>
          <a:noFill/>
          <a:ln>
            <a:noFill/>
          </a:ln>
        </p:spPr>
      </p:pic>
      <p:pic>
        <p:nvPicPr>
          <p:cNvPr id="690" name="Google Shape;690;p35"/>
          <p:cNvPicPr preferRelativeResize="0"/>
          <p:nvPr/>
        </p:nvPicPr>
        <p:blipFill>
          <a:blip r:embed="rId10">
            <a:alphaModFix/>
          </a:blip>
          <a:stretch>
            <a:fillRect/>
          </a:stretch>
        </p:blipFill>
        <p:spPr>
          <a:xfrm>
            <a:off x="14594376" y="5534775"/>
            <a:ext cx="1328875" cy="1328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B6F4"/>
        </a:solidFill>
      </p:bgPr>
    </p:bg>
    <p:spTree>
      <p:nvGrpSpPr>
        <p:cNvPr id="694" name="Shape 694"/>
        <p:cNvGrpSpPr/>
        <p:nvPr/>
      </p:nvGrpSpPr>
      <p:grpSpPr>
        <a:xfrm>
          <a:off x="0" y="0"/>
          <a:ext cx="0" cy="0"/>
          <a:chOff x="0" y="0"/>
          <a:chExt cx="0" cy="0"/>
        </a:xfrm>
      </p:grpSpPr>
      <p:grpSp>
        <p:nvGrpSpPr>
          <p:cNvPr id="695" name="Google Shape;695;p36"/>
          <p:cNvGrpSpPr/>
          <p:nvPr/>
        </p:nvGrpSpPr>
        <p:grpSpPr>
          <a:xfrm>
            <a:off x="357885" y="177059"/>
            <a:ext cx="17572231" cy="9752057"/>
            <a:chOff x="0" y="-47625"/>
            <a:chExt cx="4628077" cy="2568443"/>
          </a:xfrm>
        </p:grpSpPr>
        <p:sp>
          <p:nvSpPr>
            <p:cNvPr id="696" name="Google Shape;696;p36"/>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6"/>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8" name="Google Shape;698;p36"/>
          <p:cNvPicPr preferRelativeResize="0"/>
          <p:nvPr/>
        </p:nvPicPr>
        <p:blipFill rotWithShape="1">
          <a:blip r:embed="rId3">
            <a:alphaModFix/>
          </a:blip>
          <a:srcRect b="39497" l="0" r="0" t="24168"/>
          <a:stretch/>
        </p:blipFill>
        <p:spPr>
          <a:xfrm>
            <a:off x="432425" y="395450"/>
            <a:ext cx="17423152" cy="9495252"/>
          </a:xfrm>
          <a:prstGeom prst="rect">
            <a:avLst/>
          </a:prstGeom>
          <a:noFill/>
          <a:ln>
            <a:noFill/>
          </a:ln>
        </p:spPr>
      </p:pic>
      <p:grpSp>
        <p:nvGrpSpPr>
          <p:cNvPr id="699" name="Google Shape;699;p36"/>
          <p:cNvGrpSpPr/>
          <p:nvPr/>
        </p:nvGrpSpPr>
        <p:grpSpPr>
          <a:xfrm>
            <a:off x="-428185" y="6168229"/>
            <a:ext cx="15216426" cy="1559466"/>
            <a:chOff x="0" y="-47625"/>
            <a:chExt cx="4315116" cy="442238"/>
          </a:xfrm>
        </p:grpSpPr>
        <p:sp>
          <p:nvSpPr>
            <p:cNvPr id="700" name="Google Shape;700;p36"/>
            <p:cNvSpPr/>
            <p:nvPr/>
          </p:nvSpPr>
          <p:spPr>
            <a:xfrm>
              <a:off x="0" y="0"/>
              <a:ext cx="4315116" cy="394613"/>
            </a:xfrm>
            <a:custGeom>
              <a:rect b="b" l="l" r="r" t="t"/>
              <a:pathLst>
                <a:path extrusionOk="0" h="394613" w="4315116">
                  <a:moveTo>
                    <a:pt x="28492" y="0"/>
                  </a:moveTo>
                  <a:lnTo>
                    <a:pt x="4286624" y="0"/>
                  </a:lnTo>
                  <a:cubicBezTo>
                    <a:pt x="4302360" y="0"/>
                    <a:pt x="4315116" y="12756"/>
                    <a:pt x="4315116" y="28492"/>
                  </a:cubicBezTo>
                  <a:lnTo>
                    <a:pt x="4315116" y="366121"/>
                  </a:lnTo>
                  <a:cubicBezTo>
                    <a:pt x="4315116" y="381857"/>
                    <a:pt x="4302360" y="394613"/>
                    <a:pt x="4286624" y="394613"/>
                  </a:cubicBezTo>
                  <a:lnTo>
                    <a:pt x="28492" y="394613"/>
                  </a:lnTo>
                  <a:cubicBezTo>
                    <a:pt x="12756" y="394613"/>
                    <a:pt x="0" y="381857"/>
                    <a:pt x="0" y="366121"/>
                  </a:cubicBezTo>
                  <a:lnTo>
                    <a:pt x="0" y="28492"/>
                  </a:lnTo>
                  <a:cubicBezTo>
                    <a:pt x="0" y="12756"/>
                    <a:pt x="12756" y="0"/>
                    <a:pt x="28492" y="0"/>
                  </a:cubicBezTo>
                  <a:close/>
                </a:path>
              </a:pathLst>
            </a:custGeom>
            <a:solidFill>
              <a:srgbClr val="D8B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6"/>
            <p:cNvSpPr txBox="1"/>
            <p:nvPr/>
          </p:nvSpPr>
          <p:spPr>
            <a:xfrm>
              <a:off x="0" y="-47625"/>
              <a:ext cx="4315116" cy="4422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36"/>
          <p:cNvGrpSpPr/>
          <p:nvPr/>
        </p:nvGrpSpPr>
        <p:grpSpPr>
          <a:xfrm>
            <a:off x="-428185" y="7822659"/>
            <a:ext cx="9945033" cy="1559466"/>
            <a:chOff x="0" y="-47625"/>
            <a:chExt cx="2820240" cy="442238"/>
          </a:xfrm>
        </p:grpSpPr>
        <p:sp>
          <p:nvSpPr>
            <p:cNvPr id="703" name="Google Shape;703;p36"/>
            <p:cNvSpPr/>
            <p:nvPr/>
          </p:nvSpPr>
          <p:spPr>
            <a:xfrm>
              <a:off x="0" y="0"/>
              <a:ext cx="2820240" cy="394613"/>
            </a:xfrm>
            <a:custGeom>
              <a:rect b="b" l="l" r="r" t="t"/>
              <a:pathLst>
                <a:path extrusionOk="0" h="394613" w="2820240">
                  <a:moveTo>
                    <a:pt x="43594" y="0"/>
                  </a:moveTo>
                  <a:lnTo>
                    <a:pt x="2776645" y="0"/>
                  </a:lnTo>
                  <a:cubicBezTo>
                    <a:pt x="2800722" y="0"/>
                    <a:pt x="2820240" y="19518"/>
                    <a:pt x="2820240" y="43594"/>
                  </a:cubicBezTo>
                  <a:lnTo>
                    <a:pt x="2820240" y="351019"/>
                  </a:lnTo>
                  <a:cubicBezTo>
                    <a:pt x="2820240" y="362580"/>
                    <a:pt x="2815647" y="373669"/>
                    <a:pt x="2807471" y="381844"/>
                  </a:cubicBezTo>
                  <a:cubicBezTo>
                    <a:pt x="2799296" y="390020"/>
                    <a:pt x="2788208" y="394613"/>
                    <a:pt x="2776645" y="394613"/>
                  </a:cubicBezTo>
                  <a:lnTo>
                    <a:pt x="43594" y="394613"/>
                  </a:lnTo>
                  <a:cubicBezTo>
                    <a:pt x="19518" y="394613"/>
                    <a:pt x="0" y="375095"/>
                    <a:pt x="0" y="351019"/>
                  </a:cubicBezTo>
                  <a:lnTo>
                    <a:pt x="0" y="43594"/>
                  </a:lnTo>
                  <a:cubicBezTo>
                    <a:pt x="0" y="32032"/>
                    <a:pt x="4593" y="20944"/>
                    <a:pt x="12768" y="12768"/>
                  </a:cubicBezTo>
                  <a:cubicBezTo>
                    <a:pt x="20944" y="4593"/>
                    <a:pt x="32032" y="0"/>
                    <a:pt x="43594" y="0"/>
                  </a:cubicBezTo>
                  <a:close/>
                </a:path>
              </a:pathLst>
            </a:custGeom>
            <a:solidFill>
              <a:srgbClr val="D8B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6"/>
            <p:cNvSpPr txBox="1"/>
            <p:nvPr/>
          </p:nvSpPr>
          <p:spPr>
            <a:xfrm>
              <a:off x="0" y="-47625"/>
              <a:ext cx="2820240" cy="4422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36"/>
          <p:cNvSpPr txBox="1"/>
          <p:nvPr/>
        </p:nvSpPr>
        <p:spPr>
          <a:xfrm>
            <a:off x="432419" y="6448790"/>
            <a:ext cx="13659300" cy="2744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430" u="none" cap="none" strike="noStrike">
                <a:solidFill>
                  <a:srgbClr val="000000"/>
                </a:solidFill>
                <a:latin typeface="Paytone One"/>
                <a:ea typeface="Paytone One"/>
                <a:cs typeface="Paytone One"/>
                <a:sym typeface="Paytone One"/>
              </a:rPr>
              <a:t>Write an original statement or inspiring quote</a:t>
            </a:r>
            <a:endParaRPr/>
          </a:p>
        </p:txBody>
      </p:sp>
      <p:sp>
        <p:nvSpPr>
          <p:cNvPr id="706" name="Google Shape;706;p36"/>
          <p:cNvSpPr/>
          <p:nvPr/>
        </p:nvSpPr>
        <p:spPr>
          <a:xfrm>
            <a:off x="14065136" y="4346002"/>
            <a:ext cx="4222864" cy="5583113"/>
          </a:xfrm>
          <a:custGeom>
            <a:rect b="b" l="l" r="r" t="t"/>
            <a:pathLst>
              <a:path extrusionOk="0" h="5583113" w="4222864">
                <a:moveTo>
                  <a:pt x="0" y="0"/>
                </a:moveTo>
                <a:lnTo>
                  <a:pt x="4222864" y="0"/>
                </a:lnTo>
                <a:lnTo>
                  <a:pt x="4222864" y="5583113"/>
                </a:lnTo>
                <a:lnTo>
                  <a:pt x="0" y="5583113"/>
                </a:lnTo>
                <a:lnTo>
                  <a:pt x="0" y="0"/>
                </a:lnTo>
                <a:close/>
              </a:path>
            </a:pathLst>
          </a:custGeom>
          <a:blipFill rotWithShape="1">
            <a:blip r:embed="rId4">
              <a:alphaModFix/>
            </a:blip>
            <a:stretch>
              <a:fillRect b="0" l="0" r="0" t="0"/>
            </a:stretch>
          </a:blipFill>
          <a:ln>
            <a:noFill/>
          </a:ln>
        </p:spPr>
      </p:sp>
      <p:sp>
        <p:nvSpPr>
          <p:cNvPr id="707" name="Google Shape;707;p36"/>
          <p:cNvSpPr/>
          <p:nvPr/>
        </p:nvSpPr>
        <p:spPr>
          <a:xfrm>
            <a:off x="-180133" y="4576870"/>
            <a:ext cx="3705461" cy="1825782"/>
          </a:xfrm>
          <a:custGeom>
            <a:rect b="b" l="l" r="r" t="t"/>
            <a:pathLst>
              <a:path extrusionOk="0" h="1825782" w="3705461">
                <a:moveTo>
                  <a:pt x="0" y="0"/>
                </a:moveTo>
                <a:lnTo>
                  <a:pt x="3705461" y="0"/>
                </a:lnTo>
                <a:lnTo>
                  <a:pt x="3705461" y="1825781"/>
                </a:lnTo>
                <a:lnTo>
                  <a:pt x="0" y="1825781"/>
                </a:lnTo>
                <a:lnTo>
                  <a:pt x="0" y="0"/>
                </a:lnTo>
                <a:close/>
              </a:path>
            </a:pathLst>
          </a:custGeom>
          <a:blipFill rotWithShape="1">
            <a:blip r:embed="rId5">
              <a:alphaModFix/>
            </a:blip>
            <a:stretch>
              <a:fillRect b="0" l="0" r="0" t="0"/>
            </a:stretch>
          </a:blipFill>
          <a:ln>
            <a:noFill/>
          </a:ln>
        </p:spPr>
      </p:sp>
      <p:sp>
        <p:nvSpPr>
          <p:cNvPr id="708" name="Google Shape;708;p36"/>
          <p:cNvSpPr txBox="1"/>
          <p:nvPr/>
        </p:nvSpPr>
        <p:spPr>
          <a:xfrm>
            <a:off x="4036353" y="822007"/>
            <a:ext cx="10215295"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 Include a credit, citation, or supporting message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B6F4"/>
        </a:solidFill>
      </p:bgPr>
    </p:bg>
    <p:spTree>
      <p:nvGrpSpPr>
        <p:cNvPr id="712" name="Shape 712"/>
        <p:cNvGrpSpPr/>
        <p:nvPr/>
      </p:nvGrpSpPr>
      <p:grpSpPr>
        <a:xfrm>
          <a:off x="0" y="0"/>
          <a:ext cx="0" cy="0"/>
          <a:chOff x="0" y="0"/>
          <a:chExt cx="0" cy="0"/>
        </a:xfrm>
      </p:grpSpPr>
      <p:grpSp>
        <p:nvGrpSpPr>
          <p:cNvPr id="713" name="Google Shape;713;p37"/>
          <p:cNvGrpSpPr/>
          <p:nvPr/>
        </p:nvGrpSpPr>
        <p:grpSpPr>
          <a:xfrm>
            <a:off x="357885" y="177058"/>
            <a:ext cx="17572433" cy="9752121"/>
            <a:chOff x="0" y="-47625"/>
            <a:chExt cx="4628100" cy="2568443"/>
          </a:xfrm>
        </p:grpSpPr>
        <p:sp>
          <p:nvSpPr>
            <p:cNvPr id="714" name="Google Shape;714;p37"/>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7"/>
            <p:cNvSpPr txBox="1"/>
            <p:nvPr/>
          </p:nvSpPr>
          <p:spPr>
            <a:xfrm>
              <a:off x="0" y="-47625"/>
              <a:ext cx="4628100" cy="2568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6" name="Google Shape;716;p37"/>
          <p:cNvPicPr preferRelativeResize="0"/>
          <p:nvPr/>
        </p:nvPicPr>
        <p:blipFill rotWithShape="1">
          <a:blip r:embed="rId3">
            <a:alphaModFix/>
          </a:blip>
          <a:srcRect b="66570" l="29174" r="53688" t="13829"/>
          <a:stretch/>
        </p:blipFill>
        <p:spPr>
          <a:xfrm flipH="1">
            <a:off x="9649849" y="1628088"/>
            <a:ext cx="3134050" cy="2016225"/>
          </a:xfrm>
          <a:prstGeom prst="rect">
            <a:avLst/>
          </a:prstGeom>
          <a:noFill/>
          <a:ln>
            <a:noFill/>
          </a:ln>
        </p:spPr>
      </p:pic>
      <p:pic>
        <p:nvPicPr>
          <p:cNvPr id="717" name="Google Shape;717;p37"/>
          <p:cNvPicPr preferRelativeResize="0"/>
          <p:nvPr/>
        </p:nvPicPr>
        <p:blipFill rotWithShape="1">
          <a:blip r:embed="rId3">
            <a:alphaModFix/>
          </a:blip>
          <a:srcRect b="66570" l="29174" r="53688" t="13829"/>
          <a:stretch/>
        </p:blipFill>
        <p:spPr>
          <a:xfrm>
            <a:off x="5392374" y="1628088"/>
            <a:ext cx="3134050" cy="2016225"/>
          </a:xfrm>
          <a:prstGeom prst="rect">
            <a:avLst/>
          </a:prstGeom>
          <a:noFill/>
          <a:ln>
            <a:noFill/>
          </a:ln>
        </p:spPr>
      </p:pic>
      <p:sp>
        <p:nvSpPr>
          <p:cNvPr id="718" name="Google Shape;718;p37"/>
          <p:cNvSpPr/>
          <p:nvPr/>
        </p:nvSpPr>
        <p:spPr>
          <a:xfrm>
            <a:off x="6026547" y="3091649"/>
            <a:ext cx="6234905" cy="4103701"/>
          </a:xfrm>
          <a:custGeom>
            <a:rect b="b" l="l" r="r" t="t"/>
            <a:pathLst>
              <a:path extrusionOk="0" h="4103701" w="6234905">
                <a:moveTo>
                  <a:pt x="0" y="0"/>
                </a:moveTo>
                <a:lnTo>
                  <a:pt x="6234906" y="0"/>
                </a:lnTo>
                <a:lnTo>
                  <a:pt x="6234906" y="4103702"/>
                </a:lnTo>
                <a:lnTo>
                  <a:pt x="0" y="4103702"/>
                </a:lnTo>
                <a:lnTo>
                  <a:pt x="0" y="0"/>
                </a:lnTo>
                <a:close/>
              </a:path>
            </a:pathLst>
          </a:custGeom>
          <a:blipFill rotWithShape="1">
            <a:blip r:embed="rId4">
              <a:alphaModFix/>
            </a:blip>
            <a:stretch>
              <a:fillRect b="0" l="0" r="0" t="0"/>
            </a:stretch>
          </a:blipFill>
          <a:ln>
            <a:noFill/>
          </a:ln>
        </p:spPr>
      </p:sp>
      <p:grpSp>
        <p:nvGrpSpPr>
          <p:cNvPr id="719" name="Google Shape;719;p37"/>
          <p:cNvGrpSpPr/>
          <p:nvPr/>
        </p:nvGrpSpPr>
        <p:grpSpPr>
          <a:xfrm>
            <a:off x="1000125" y="1110598"/>
            <a:ext cx="4467141" cy="3604277"/>
            <a:chOff x="0" y="-47625"/>
            <a:chExt cx="1176531" cy="949275"/>
          </a:xfrm>
        </p:grpSpPr>
        <p:sp>
          <p:nvSpPr>
            <p:cNvPr id="720" name="Google Shape;720;p37"/>
            <p:cNvSpPr/>
            <p:nvPr/>
          </p:nvSpPr>
          <p:spPr>
            <a:xfrm>
              <a:off x="0" y="0"/>
              <a:ext cx="1176531" cy="901650"/>
            </a:xfrm>
            <a:custGeom>
              <a:rect b="b" l="l" r="r" t="t"/>
              <a:pathLst>
                <a:path extrusionOk="0" h="901650" w="1176531">
                  <a:moveTo>
                    <a:pt x="50259" y="0"/>
                  </a:moveTo>
                  <a:lnTo>
                    <a:pt x="1126272" y="0"/>
                  </a:lnTo>
                  <a:cubicBezTo>
                    <a:pt x="1154029" y="0"/>
                    <a:pt x="1176531" y="22502"/>
                    <a:pt x="1176531" y="50259"/>
                  </a:cubicBezTo>
                  <a:lnTo>
                    <a:pt x="1176531" y="851390"/>
                  </a:lnTo>
                  <a:cubicBezTo>
                    <a:pt x="1176531" y="864720"/>
                    <a:pt x="1171236" y="877503"/>
                    <a:pt x="1161810" y="886929"/>
                  </a:cubicBezTo>
                  <a:cubicBezTo>
                    <a:pt x="1152385" y="896354"/>
                    <a:pt x="1139601" y="901650"/>
                    <a:pt x="1126272" y="901650"/>
                  </a:cubicBezTo>
                  <a:lnTo>
                    <a:pt x="50259" y="901650"/>
                  </a:lnTo>
                  <a:cubicBezTo>
                    <a:pt x="22502" y="901650"/>
                    <a:pt x="0" y="879148"/>
                    <a:pt x="0" y="851390"/>
                  </a:cubicBezTo>
                  <a:lnTo>
                    <a:pt x="0" y="50259"/>
                  </a:lnTo>
                  <a:cubicBezTo>
                    <a:pt x="0" y="22502"/>
                    <a:pt x="22502" y="0"/>
                    <a:pt x="50259" y="0"/>
                  </a:cubicBez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7"/>
            <p:cNvSpPr txBox="1"/>
            <p:nvPr/>
          </p:nvSpPr>
          <p:spPr>
            <a:xfrm>
              <a:off x="0" y="-47625"/>
              <a:ext cx="1176531" cy="94927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37"/>
          <p:cNvGrpSpPr/>
          <p:nvPr/>
        </p:nvGrpSpPr>
        <p:grpSpPr>
          <a:xfrm>
            <a:off x="12783889" y="1110598"/>
            <a:ext cx="4467141" cy="3604277"/>
            <a:chOff x="0" y="-47625"/>
            <a:chExt cx="1176531" cy="949275"/>
          </a:xfrm>
        </p:grpSpPr>
        <p:sp>
          <p:nvSpPr>
            <p:cNvPr id="723" name="Google Shape;723;p37"/>
            <p:cNvSpPr/>
            <p:nvPr/>
          </p:nvSpPr>
          <p:spPr>
            <a:xfrm>
              <a:off x="0" y="0"/>
              <a:ext cx="1176531" cy="901650"/>
            </a:xfrm>
            <a:custGeom>
              <a:rect b="b" l="l" r="r" t="t"/>
              <a:pathLst>
                <a:path extrusionOk="0" h="901650" w="1176531">
                  <a:moveTo>
                    <a:pt x="50259" y="0"/>
                  </a:moveTo>
                  <a:lnTo>
                    <a:pt x="1126272" y="0"/>
                  </a:lnTo>
                  <a:cubicBezTo>
                    <a:pt x="1154029" y="0"/>
                    <a:pt x="1176531" y="22502"/>
                    <a:pt x="1176531" y="50259"/>
                  </a:cubicBezTo>
                  <a:lnTo>
                    <a:pt x="1176531" y="851390"/>
                  </a:lnTo>
                  <a:cubicBezTo>
                    <a:pt x="1176531" y="864720"/>
                    <a:pt x="1171236" y="877503"/>
                    <a:pt x="1161810" y="886929"/>
                  </a:cubicBezTo>
                  <a:cubicBezTo>
                    <a:pt x="1152385" y="896354"/>
                    <a:pt x="1139601" y="901650"/>
                    <a:pt x="1126272" y="901650"/>
                  </a:cubicBezTo>
                  <a:lnTo>
                    <a:pt x="50259" y="901650"/>
                  </a:lnTo>
                  <a:cubicBezTo>
                    <a:pt x="22502" y="901650"/>
                    <a:pt x="0" y="879148"/>
                    <a:pt x="0" y="851390"/>
                  </a:cubicBezTo>
                  <a:lnTo>
                    <a:pt x="0" y="50259"/>
                  </a:lnTo>
                  <a:cubicBezTo>
                    <a:pt x="0" y="22502"/>
                    <a:pt x="22502" y="0"/>
                    <a:pt x="50259" y="0"/>
                  </a:cubicBez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7"/>
            <p:cNvSpPr txBox="1"/>
            <p:nvPr/>
          </p:nvSpPr>
          <p:spPr>
            <a:xfrm>
              <a:off x="0" y="-47625"/>
              <a:ext cx="1176531" cy="94927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37"/>
          <p:cNvGrpSpPr/>
          <p:nvPr/>
        </p:nvGrpSpPr>
        <p:grpSpPr>
          <a:xfrm>
            <a:off x="1000125" y="5646377"/>
            <a:ext cx="4467141" cy="3604277"/>
            <a:chOff x="0" y="-47625"/>
            <a:chExt cx="1176531" cy="949275"/>
          </a:xfrm>
        </p:grpSpPr>
        <p:sp>
          <p:nvSpPr>
            <p:cNvPr id="726" name="Google Shape;726;p37"/>
            <p:cNvSpPr/>
            <p:nvPr/>
          </p:nvSpPr>
          <p:spPr>
            <a:xfrm>
              <a:off x="0" y="0"/>
              <a:ext cx="1176531" cy="901650"/>
            </a:xfrm>
            <a:custGeom>
              <a:rect b="b" l="l" r="r" t="t"/>
              <a:pathLst>
                <a:path extrusionOk="0" h="901650" w="1176531">
                  <a:moveTo>
                    <a:pt x="50259" y="0"/>
                  </a:moveTo>
                  <a:lnTo>
                    <a:pt x="1126272" y="0"/>
                  </a:lnTo>
                  <a:cubicBezTo>
                    <a:pt x="1154029" y="0"/>
                    <a:pt x="1176531" y="22502"/>
                    <a:pt x="1176531" y="50259"/>
                  </a:cubicBezTo>
                  <a:lnTo>
                    <a:pt x="1176531" y="851390"/>
                  </a:lnTo>
                  <a:cubicBezTo>
                    <a:pt x="1176531" y="864720"/>
                    <a:pt x="1171236" y="877503"/>
                    <a:pt x="1161810" y="886929"/>
                  </a:cubicBezTo>
                  <a:cubicBezTo>
                    <a:pt x="1152385" y="896354"/>
                    <a:pt x="1139601" y="901650"/>
                    <a:pt x="1126272" y="901650"/>
                  </a:cubicBezTo>
                  <a:lnTo>
                    <a:pt x="50259" y="901650"/>
                  </a:lnTo>
                  <a:cubicBezTo>
                    <a:pt x="22502" y="901650"/>
                    <a:pt x="0" y="879148"/>
                    <a:pt x="0" y="851390"/>
                  </a:cubicBezTo>
                  <a:lnTo>
                    <a:pt x="0" y="50259"/>
                  </a:lnTo>
                  <a:cubicBezTo>
                    <a:pt x="0" y="22502"/>
                    <a:pt x="22502" y="0"/>
                    <a:pt x="50259" y="0"/>
                  </a:cubicBez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7"/>
            <p:cNvSpPr txBox="1"/>
            <p:nvPr/>
          </p:nvSpPr>
          <p:spPr>
            <a:xfrm>
              <a:off x="0" y="-47625"/>
              <a:ext cx="1176531" cy="94927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 name="Google Shape;728;p37"/>
          <p:cNvGrpSpPr/>
          <p:nvPr/>
        </p:nvGrpSpPr>
        <p:grpSpPr>
          <a:xfrm>
            <a:off x="12783889" y="5646377"/>
            <a:ext cx="4467141" cy="3604277"/>
            <a:chOff x="0" y="-47625"/>
            <a:chExt cx="1176531" cy="949275"/>
          </a:xfrm>
        </p:grpSpPr>
        <p:sp>
          <p:nvSpPr>
            <p:cNvPr id="729" name="Google Shape;729;p37"/>
            <p:cNvSpPr/>
            <p:nvPr/>
          </p:nvSpPr>
          <p:spPr>
            <a:xfrm>
              <a:off x="0" y="0"/>
              <a:ext cx="1176531" cy="901650"/>
            </a:xfrm>
            <a:custGeom>
              <a:rect b="b" l="l" r="r" t="t"/>
              <a:pathLst>
                <a:path extrusionOk="0" h="901650" w="1176531">
                  <a:moveTo>
                    <a:pt x="50259" y="0"/>
                  </a:moveTo>
                  <a:lnTo>
                    <a:pt x="1126272" y="0"/>
                  </a:lnTo>
                  <a:cubicBezTo>
                    <a:pt x="1154029" y="0"/>
                    <a:pt x="1176531" y="22502"/>
                    <a:pt x="1176531" y="50259"/>
                  </a:cubicBezTo>
                  <a:lnTo>
                    <a:pt x="1176531" y="851390"/>
                  </a:lnTo>
                  <a:cubicBezTo>
                    <a:pt x="1176531" y="864720"/>
                    <a:pt x="1171236" y="877503"/>
                    <a:pt x="1161810" y="886929"/>
                  </a:cubicBezTo>
                  <a:cubicBezTo>
                    <a:pt x="1152385" y="896354"/>
                    <a:pt x="1139601" y="901650"/>
                    <a:pt x="1126272" y="901650"/>
                  </a:cubicBezTo>
                  <a:lnTo>
                    <a:pt x="50259" y="901650"/>
                  </a:lnTo>
                  <a:cubicBezTo>
                    <a:pt x="22502" y="901650"/>
                    <a:pt x="0" y="879148"/>
                    <a:pt x="0" y="851390"/>
                  </a:cubicBezTo>
                  <a:lnTo>
                    <a:pt x="0" y="50259"/>
                  </a:lnTo>
                  <a:cubicBezTo>
                    <a:pt x="0" y="22502"/>
                    <a:pt x="22502" y="0"/>
                    <a:pt x="50259" y="0"/>
                  </a:cubicBez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7"/>
            <p:cNvSpPr txBox="1"/>
            <p:nvPr/>
          </p:nvSpPr>
          <p:spPr>
            <a:xfrm>
              <a:off x="0" y="-47625"/>
              <a:ext cx="1176531" cy="94927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1" name="Google Shape;731;p37"/>
          <p:cNvSpPr txBox="1"/>
          <p:nvPr/>
        </p:nvSpPr>
        <p:spPr>
          <a:xfrm>
            <a:off x="1575870" y="3481053"/>
            <a:ext cx="331565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732" name="Google Shape;732;p37"/>
          <p:cNvSpPr txBox="1"/>
          <p:nvPr/>
        </p:nvSpPr>
        <p:spPr>
          <a:xfrm>
            <a:off x="13359634" y="3481053"/>
            <a:ext cx="331565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733" name="Google Shape;733;p37"/>
          <p:cNvSpPr txBox="1"/>
          <p:nvPr/>
        </p:nvSpPr>
        <p:spPr>
          <a:xfrm>
            <a:off x="1575870" y="8020216"/>
            <a:ext cx="331565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734" name="Google Shape;734;p37"/>
          <p:cNvSpPr txBox="1"/>
          <p:nvPr/>
        </p:nvSpPr>
        <p:spPr>
          <a:xfrm>
            <a:off x="13359634" y="8020216"/>
            <a:ext cx="3315652"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735" name="Google Shape;735;p37"/>
          <p:cNvSpPr txBox="1"/>
          <p:nvPr/>
        </p:nvSpPr>
        <p:spPr>
          <a:xfrm>
            <a:off x="1826556" y="2761640"/>
            <a:ext cx="2814279"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title</a:t>
            </a:r>
            <a:endParaRPr/>
          </a:p>
        </p:txBody>
      </p:sp>
      <p:sp>
        <p:nvSpPr>
          <p:cNvPr id="736" name="Google Shape;736;p37"/>
          <p:cNvSpPr txBox="1"/>
          <p:nvPr/>
        </p:nvSpPr>
        <p:spPr>
          <a:xfrm>
            <a:off x="13610320" y="2761640"/>
            <a:ext cx="2814279"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title</a:t>
            </a:r>
            <a:endParaRPr/>
          </a:p>
        </p:txBody>
      </p:sp>
      <p:sp>
        <p:nvSpPr>
          <p:cNvPr id="737" name="Google Shape;737;p37"/>
          <p:cNvSpPr txBox="1"/>
          <p:nvPr/>
        </p:nvSpPr>
        <p:spPr>
          <a:xfrm>
            <a:off x="1826556" y="7300803"/>
            <a:ext cx="2814279"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title</a:t>
            </a:r>
            <a:endParaRPr/>
          </a:p>
        </p:txBody>
      </p:sp>
      <p:sp>
        <p:nvSpPr>
          <p:cNvPr id="738" name="Google Shape;738;p37"/>
          <p:cNvSpPr txBox="1"/>
          <p:nvPr/>
        </p:nvSpPr>
        <p:spPr>
          <a:xfrm>
            <a:off x="13610320" y="7300803"/>
            <a:ext cx="2814279"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title</a:t>
            </a:r>
            <a:endParaRPr/>
          </a:p>
        </p:txBody>
      </p:sp>
      <p:sp>
        <p:nvSpPr>
          <p:cNvPr id="739" name="Google Shape;739;p37"/>
          <p:cNvSpPr txBox="1"/>
          <p:nvPr/>
        </p:nvSpPr>
        <p:spPr>
          <a:xfrm>
            <a:off x="2490874" y="1339049"/>
            <a:ext cx="148564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01</a:t>
            </a:r>
            <a:endParaRPr/>
          </a:p>
        </p:txBody>
      </p:sp>
      <p:sp>
        <p:nvSpPr>
          <p:cNvPr id="740" name="Google Shape;740;p37"/>
          <p:cNvSpPr txBox="1"/>
          <p:nvPr/>
        </p:nvSpPr>
        <p:spPr>
          <a:xfrm>
            <a:off x="14274638" y="1339049"/>
            <a:ext cx="148564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02</a:t>
            </a:r>
            <a:endParaRPr/>
          </a:p>
        </p:txBody>
      </p:sp>
      <p:sp>
        <p:nvSpPr>
          <p:cNvPr id="741" name="Google Shape;741;p37"/>
          <p:cNvSpPr txBox="1"/>
          <p:nvPr/>
        </p:nvSpPr>
        <p:spPr>
          <a:xfrm>
            <a:off x="2490874" y="6025349"/>
            <a:ext cx="148564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03</a:t>
            </a:r>
            <a:endParaRPr/>
          </a:p>
        </p:txBody>
      </p:sp>
      <p:sp>
        <p:nvSpPr>
          <p:cNvPr id="742" name="Google Shape;742;p37"/>
          <p:cNvSpPr txBox="1"/>
          <p:nvPr/>
        </p:nvSpPr>
        <p:spPr>
          <a:xfrm>
            <a:off x="14047793" y="6025349"/>
            <a:ext cx="193933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04</a:t>
            </a:r>
            <a:endParaRPr/>
          </a:p>
        </p:txBody>
      </p:sp>
      <p:pic>
        <p:nvPicPr>
          <p:cNvPr id="743" name="Google Shape;743;p37"/>
          <p:cNvPicPr preferRelativeResize="0"/>
          <p:nvPr/>
        </p:nvPicPr>
        <p:blipFill rotWithShape="1">
          <a:blip r:embed="rId3">
            <a:alphaModFix/>
          </a:blip>
          <a:srcRect b="66570" l="29174" r="53688" t="13829"/>
          <a:stretch/>
        </p:blipFill>
        <p:spPr>
          <a:xfrm rot="10800000">
            <a:off x="9649849" y="6741225"/>
            <a:ext cx="3134050" cy="2016225"/>
          </a:xfrm>
          <a:prstGeom prst="rect">
            <a:avLst/>
          </a:prstGeom>
          <a:noFill/>
          <a:ln>
            <a:noFill/>
          </a:ln>
        </p:spPr>
      </p:pic>
      <p:pic>
        <p:nvPicPr>
          <p:cNvPr id="744" name="Google Shape;744;p37"/>
          <p:cNvPicPr preferRelativeResize="0"/>
          <p:nvPr/>
        </p:nvPicPr>
        <p:blipFill rotWithShape="1">
          <a:blip r:embed="rId3">
            <a:alphaModFix/>
          </a:blip>
          <a:srcRect b="66570" l="29174" r="53688" t="13829"/>
          <a:stretch/>
        </p:blipFill>
        <p:spPr>
          <a:xfrm flipH="1" rot="10800000">
            <a:off x="5392374" y="6741225"/>
            <a:ext cx="3134050" cy="2016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B6F4"/>
        </a:solidFill>
      </p:bgPr>
    </p:bg>
    <p:spTree>
      <p:nvGrpSpPr>
        <p:cNvPr id="748" name="Shape 748"/>
        <p:cNvGrpSpPr/>
        <p:nvPr/>
      </p:nvGrpSpPr>
      <p:grpSpPr>
        <a:xfrm>
          <a:off x="0" y="0"/>
          <a:ext cx="0" cy="0"/>
          <a:chOff x="0" y="0"/>
          <a:chExt cx="0" cy="0"/>
        </a:xfrm>
      </p:grpSpPr>
      <p:grpSp>
        <p:nvGrpSpPr>
          <p:cNvPr id="749" name="Google Shape;749;p38"/>
          <p:cNvGrpSpPr/>
          <p:nvPr/>
        </p:nvGrpSpPr>
        <p:grpSpPr>
          <a:xfrm>
            <a:off x="357885" y="177059"/>
            <a:ext cx="17572231" cy="9752057"/>
            <a:chOff x="0" y="-47625"/>
            <a:chExt cx="4628077" cy="2568443"/>
          </a:xfrm>
        </p:grpSpPr>
        <p:sp>
          <p:nvSpPr>
            <p:cNvPr id="750" name="Google Shape;750;p38"/>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8"/>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752" name="Google Shape;752;p38"/>
          <p:cNvGraphicFramePr/>
          <p:nvPr/>
        </p:nvGraphicFramePr>
        <p:xfrm>
          <a:off x="1190525" y="3043482"/>
          <a:ext cx="3000000" cy="3000000"/>
        </p:xfrm>
        <a:graphic>
          <a:graphicData uri="http://schemas.openxmlformats.org/drawingml/2006/table">
            <a:tbl>
              <a:tblPr>
                <a:noFill/>
                <a:tableStyleId>{CA0540B4-49B3-46D0-9858-E1FF8E43AB6F}</a:tableStyleId>
              </a:tblPr>
              <a:tblGrid>
                <a:gridCol w="1874900"/>
                <a:gridCol w="1874900"/>
                <a:gridCol w="1874900"/>
                <a:gridCol w="1874900"/>
                <a:gridCol w="1874900"/>
                <a:gridCol w="1874900"/>
              </a:tblGrid>
              <a:tr h="143650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762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76200">
                      <a:solidFill>
                        <a:srgbClr val="000000"/>
                      </a:solidFill>
                      <a:prstDash val="solid"/>
                      <a:round/>
                      <a:headEnd len="sm" w="sm" type="none"/>
                      <a:tailEnd len="sm" w="sm" type="none"/>
                    </a:lnB>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Paytone One"/>
                          <a:ea typeface="Paytone One"/>
                          <a:cs typeface="Paytone One"/>
                          <a:sym typeface="Paytone One"/>
                        </a:rPr>
                        <a:t>1</a:t>
                      </a:r>
                      <a:endParaRPr sz="1100" u="none" cap="none" strike="noStrike"/>
                    </a:p>
                  </a:txBody>
                  <a:tcPr marT="190500" marB="190500" marR="190500" marL="190500" anchor="ctr">
                    <a:lnL cap="flat" cmpd="sng" w="762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76200">
                      <a:solidFill>
                        <a:srgbClr val="000000"/>
                      </a:solidFill>
                      <a:prstDash val="solid"/>
                      <a:round/>
                      <a:headEnd len="sm" w="sm" type="none"/>
                      <a:tailEnd len="sm" w="sm" type="none"/>
                    </a:lnT>
                    <a:lnB cap="flat" cmpd="sng" w="66675">
                      <a:solidFill>
                        <a:srgbClr val="000000"/>
                      </a:solidFill>
                      <a:prstDash val="solid"/>
                      <a:round/>
                      <a:headEnd len="sm" w="sm" type="none"/>
                      <a:tailEnd len="sm" w="sm" type="none"/>
                    </a:lnB>
                    <a:solidFill>
                      <a:srgbClr val="95C0F1"/>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Paytone One"/>
                          <a:ea typeface="Paytone One"/>
                          <a:cs typeface="Paytone One"/>
                          <a:sym typeface="Paytone One"/>
                        </a:rPr>
                        <a:t>2</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76200">
                      <a:solidFill>
                        <a:srgbClr val="000000"/>
                      </a:solidFill>
                      <a:prstDash val="solid"/>
                      <a:round/>
                      <a:headEnd len="sm" w="sm" type="none"/>
                      <a:tailEnd len="sm" w="sm" type="none"/>
                    </a:lnT>
                    <a:lnB cap="flat" cmpd="sng" w="66675">
                      <a:solidFill>
                        <a:srgbClr val="000000"/>
                      </a:solidFill>
                      <a:prstDash val="solid"/>
                      <a:round/>
                      <a:headEnd len="sm" w="sm" type="none"/>
                      <a:tailEnd len="sm" w="sm" type="none"/>
                    </a:lnB>
                    <a:solidFill>
                      <a:srgbClr val="95C0F1"/>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Paytone One"/>
                          <a:ea typeface="Paytone One"/>
                          <a:cs typeface="Paytone One"/>
                          <a:sym typeface="Paytone One"/>
                        </a:rPr>
                        <a:t>3</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76200">
                      <a:solidFill>
                        <a:srgbClr val="000000"/>
                      </a:solidFill>
                      <a:prstDash val="solid"/>
                      <a:round/>
                      <a:headEnd len="sm" w="sm" type="none"/>
                      <a:tailEnd len="sm" w="sm" type="none"/>
                    </a:lnT>
                    <a:lnB cap="flat" cmpd="sng" w="66675">
                      <a:solidFill>
                        <a:srgbClr val="000000"/>
                      </a:solidFill>
                      <a:prstDash val="solid"/>
                      <a:round/>
                      <a:headEnd len="sm" w="sm" type="none"/>
                      <a:tailEnd len="sm" w="sm" type="none"/>
                    </a:lnB>
                    <a:solidFill>
                      <a:srgbClr val="95C0F1"/>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Paytone One"/>
                          <a:ea typeface="Paytone One"/>
                          <a:cs typeface="Paytone One"/>
                          <a:sym typeface="Paytone One"/>
                        </a:rPr>
                        <a:t>4</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76200">
                      <a:solidFill>
                        <a:srgbClr val="000000"/>
                      </a:solidFill>
                      <a:prstDash val="solid"/>
                      <a:round/>
                      <a:headEnd len="sm" w="sm" type="none"/>
                      <a:tailEnd len="sm" w="sm" type="none"/>
                    </a:lnT>
                    <a:lnB cap="flat" cmpd="sng" w="66675">
                      <a:solidFill>
                        <a:srgbClr val="000000"/>
                      </a:solidFill>
                      <a:prstDash val="solid"/>
                      <a:round/>
                      <a:headEnd len="sm" w="sm" type="none"/>
                      <a:tailEnd len="sm" w="sm" type="none"/>
                    </a:lnB>
                    <a:solidFill>
                      <a:srgbClr val="95C0F1"/>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Paytone One"/>
                          <a:ea typeface="Paytone One"/>
                          <a:cs typeface="Paytone One"/>
                          <a:sym typeface="Paytone One"/>
                        </a:rPr>
                        <a:t>5</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76200">
                      <a:solidFill>
                        <a:srgbClr val="000000"/>
                      </a:solidFill>
                      <a:prstDash val="solid"/>
                      <a:round/>
                      <a:headEnd len="sm" w="sm" type="none"/>
                      <a:tailEnd len="sm" w="sm" type="none"/>
                    </a:lnR>
                    <a:lnT cap="flat" cmpd="sng" w="76200">
                      <a:solidFill>
                        <a:srgbClr val="000000"/>
                      </a:solidFill>
                      <a:prstDash val="solid"/>
                      <a:round/>
                      <a:headEnd len="sm" w="sm" type="none"/>
                      <a:tailEnd len="sm" w="sm" type="none"/>
                    </a:lnT>
                    <a:lnB cap="flat" cmpd="sng" w="66675">
                      <a:solidFill>
                        <a:srgbClr val="000000"/>
                      </a:solidFill>
                      <a:prstDash val="solid"/>
                      <a:round/>
                      <a:headEnd len="sm" w="sm" type="none"/>
                      <a:tailEnd len="sm" w="sm" type="none"/>
                    </a:lnB>
                    <a:solidFill>
                      <a:srgbClr val="95C0F1"/>
                    </a:solidFill>
                  </a:tcPr>
                </a:tc>
              </a:tr>
              <a:tr h="1634575">
                <a:tc>
                  <a:txBody>
                    <a:bodyPr/>
                    <a:lstStyle/>
                    <a:p>
                      <a:pPr indent="0" lvl="0" marL="0" marR="0" rtl="0" algn="ctr">
                        <a:lnSpc>
                          <a:spcPct val="140010"/>
                        </a:lnSpc>
                        <a:spcBef>
                          <a:spcPts val="0"/>
                        </a:spcBef>
                        <a:spcAft>
                          <a:spcPts val="0"/>
                        </a:spcAft>
                        <a:buNone/>
                      </a:pPr>
                      <a:r>
                        <a:rPr lang="en-US" sz="3699" u="none" cap="none" strike="noStrike">
                          <a:solidFill>
                            <a:srgbClr val="000000"/>
                          </a:solidFill>
                          <a:latin typeface="Paytone One"/>
                          <a:ea typeface="Paytone One"/>
                          <a:cs typeface="Paytone One"/>
                          <a:sym typeface="Paytone One"/>
                        </a:rPr>
                        <a:t>Jane</a:t>
                      </a:r>
                      <a:endParaRPr sz="1100" u="none" cap="none" strike="noStrike"/>
                    </a:p>
                  </a:txBody>
                  <a:tcPr marT="190500" marB="190500" marR="190500" marL="190500" anchor="ctr">
                    <a:lnL cap="flat" cmpd="sng" w="762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76200">
                      <a:solidFill>
                        <a:srgbClr val="000000"/>
                      </a:solidFill>
                      <a:prstDash val="solid"/>
                      <a:round/>
                      <a:headEnd len="sm" w="sm" type="none"/>
                      <a:tailEnd len="sm" w="sm" type="none"/>
                    </a:lnT>
                    <a:lnB cap="flat" cmpd="sng" w="66675">
                      <a:solidFill>
                        <a:srgbClr val="000000"/>
                      </a:solidFill>
                      <a:prstDash val="dash"/>
                      <a:round/>
                      <a:headEnd len="sm" w="sm" type="none"/>
                      <a:tailEnd len="sm" w="sm" type="none"/>
                    </a:lnB>
                    <a:solidFill>
                      <a:srgbClr val="F8D84A"/>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solid"/>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solid"/>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solid"/>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solid"/>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76200">
                      <a:solidFill>
                        <a:srgbClr val="000000"/>
                      </a:solidFill>
                      <a:prstDash val="solid"/>
                      <a:round/>
                      <a:headEnd len="sm" w="sm" type="none"/>
                      <a:tailEnd len="sm" w="sm" type="none"/>
                    </a:lnR>
                    <a:lnT cap="flat" cmpd="sng" w="66675">
                      <a:solidFill>
                        <a:srgbClr val="000000"/>
                      </a:solidFill>
                      <a:prstDash val="solid"/>
                      <a:round/>
                      <a:headEnd len="sm" w="sm" type="none"/>
                      <a:tailEnd len="sm" w="sm" type="none"/>
                    </a:lnT>
                    <a:lnB cap="flat" cmpd="sng" w="66675">
                      <a:solidFill>
                        <a:srgbClr val="000000"/>
                      </a:solidFill>
                      <a:prstDash val="dash"/>
                      <a:round/>
                      <a:headEnd len="sm" w="sm" type="none"/>
                      <a:tailEnd len="sm" w="sm" type="none"/>
                    </a:lnB>
                    <a:solidFill>
                      <a:srgbClr val="F4F4F4"/>
                    </a:solidFill>
                  </a:tcPr>
                </a:tc>
              </a:tr>
              <a:tr h="1634575">
                <a:tc>
                  <a:txBody>
                    <a:bodyPr/>
                    <a:lstStyle/>
                    <a:p>
                      <a:pPr indent="0" lvl="0" marL="0" marR="0" rtl="0" algn="ctr">
                        <a:lnSpc>
                          <a:spcPct val="140010"/>
                        </a:lnSpc>
                        <a:spcBef>
                          <a:spcPts val="0"/>
                        </a:spcBef>
                        <a:spcAft>
                          <a:spcPts val="0"/>
                        </a:spcAft>
                        <a:buNone/>
                      </a:pPr>
                      <a:r>
                        <a:rPr lang="en-US" sz="3699" u="none" cap="none" strike="noStrike">
                          <a:solidFill>
                            <a:srgbClr val="000000"/>
                          </a:solidFill>
                          <a:latin typeface="Paytone One"/>
                          <a:ea typeface="Paytone One"/>
                          <a:cs typeface="Paytone One"/>
                          <a:sym typeface="Paytone One"/>
                        </a:rPr>
                        <a:t>Tom</a:t>
                      </a:r>
                      <a:endParaRPr sz="1100" u="none" cap="none" strike="noStrike"/>
                    </a:p>
                  </a:txBody>
                  <a:tcPr marT="190500" marB="190500" marR="190500" marL="190500" anchor="ctr">
                    <a:lnL cap="flat" cmpd="sng" w="762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66675">
                      <a:solidFill>
                        <a:srgbClr val="000000"/>
                      </a:solidFill>
                      <a:prstDash val="dash"/>
                      <a:round/>
                      <a:headEnd len="sm" w="sm" type="none"/>
                      <a:tailEnd len="sm" w="sm" type="none"/>
                    </a:lnB>
                    <a:solidFill>
                      <a:srgbClr val="F8D84A"/>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66675">
                      <a:solidFill>
                        <a:srgbClr val="000000"/>
                      </a:solidFill>
                      <a:prstDash val="dash"/>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76200">
                      <a:solidFill>
                        <a:srgbClr val="000000"/>
                      </a:solidFill>
                      <a:prstDash val="solid"/>
                      <a:round/>
                      <a:headEnd len="sm" w="sm" type="none"/>
                      <a:tailEnd len="sm" w="sm" type="none"/>
                    </a:lnR>
                    <a:lnT cap="flat" cmpd="sng" w="66675">
                      <a:solidFill>
                        <a:srgbClr val="000000"/>
                      </a:solidFill>
                      <a:prstDash val="dash"/>
                      <a:round/>
                      <a:headEnd len="sm" w="sm" type="none"/>
                      <a:tailEnd len="sm" w="sm" type="none"/>
                    </a:lnT>
                    <a:lnB cap="flat" cmpd="sng" w="66675">
                      <a:solidFill>
                        <a:srgbClr val="000000"/>
                      </a:solidFill>
                      <a:prstDash val="dash"/>
                      <a:round/>
                      <a:headEnd len="sm" w="sm" type="none"/>
                      <a:tailEnd len="sm" w="sm" type="none"/>
                    </a:lnB>
                    <a:solidFill>
                      <a:srgbClr val="F4F4F4"/>
                    </a:solidFill>
                  </a:tcPr>
                </a:tc>
              </a:tr>
              <a:tr h="1634575">
                <a:tc>
                  <a:txBody>
                    <a:bodyPr/>
                    <a:lstStyle/>
                    <a:p>
                      <a:pPr indent="0" lvl="0" marL="0" marR="0" rtl="0" algn="ctr">
                        <a:lnSpc>
                          <a:spcPct val="140010"/>
                        </a:lnSpc>
                        <a:spcBef>
                          <a:spcPts val="0"/>
                        </a:spcBef>
                        <a:spcAft>
                          <a:spcPts val="0"/>
                        </a:spcAft>
                        <a:buNone/>
                      </a:pPr>
                      <a:r>
                        <a:rPr lang="en-US" sz="3699" u="none" cap="none" strike="noStrike">
                          <a:solidFill>
                            <a:srgbClr val="000000"/>
                          </a:solidFill>
                          <a:latin typeface="Paytone One"/>
                          <a:ea typeface="Paytone One"/>
                          <a:cs typeface="Paytone One"/>
                          <a:sym typeface="Paytone One"/>
                        </a:rPr>
                        <a:t>John</a:t>
                      </a:r>
                      <a:endParaRPr sz="1100" u="none" cap="none" strike="noStrike"/>
                    </a:p>
                  </a:txBody>
                  <a:tcPr marT="190500" marB="190500" marR="190500" marL="190500" anchor="ctr">
                    <a:lnL cap="flat" cmpd="sng" w="762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76200">
                      <a:solidFill>
                        <a:srgbClr val="000000"/>
                      </a:solidFill>
                      <a:prstDash val="solid"/>
                      <a:round/>
                      <a:headEnd len="sm" w="sm" type="none"/>
                      <a:tailEnd len="sm" w="sm" type="none"/>
                    </a:lnB>
                    <a:solidFill>
                      <a:srgbClr val="F8D84A"/>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76200">
                      <a:solidFill>
                        <a:srgbClr val="000000"/>
                      </a:solidFill>
                      <a:prstDash val="solid"/>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76200">
                      <a:solidFill>
                        <a:srgbClr val="000000"/>
                      </a:solidFill>
                      <a:prstDash val="solid"/>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76200">
                      <a:solidFill>
                        <a:srgbClr val="000000"/>
                      </a:solidFill>
                      <a:prstDash val="solid"/>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6675">
                      <a:solidFill>
                        <a:srgbClr val="000000"/>
                      </a:solidFill>
                      <a:prstDash val="dash"/>
                      <a:round/>
                      <a:headEnd len="sm" w="sm" type="none"/>
                      <a:tailEnd len="sm" w="sm" type="none"/>
                    </a:lnT>
                    <a:lnB cap="flat" cmpd="sng" w="76200">
                      <a:solidFill>
                        <a:srgbClr val="000000"/>
                      </a:solidFill>
                      <a:prstDash val="solid"/>
                      <a:round/>
                      <a:headEnd len="sm" w="sm" type="none"/>
                      <a:tailEnd len="sm" w="sm" type="none"/>
                    </a:lnB>
                    <a:solidFill>
                      <a:srgbClr val="F4F4F4"/>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76200">
                      <a:solidFill>
                        <a:srgbClr val="000000"/>
                      </a:solidFill>
                      <a:prstDash val="solid"/>
                      <a:round/>
                      <a:headEnd len="sm" w="sm" type="none"/>
                      <a:tailEnd len="sm" w="sm" type="none"/>
                    </a:lnR>
                    <a:lnT cap="flat" cmpd="sng" w="66675">
                      <a:solidFill>
                        <a:srgbClr val="000000"/>
                      </a:solidFill>
                      <a:prstDash val="dash"/>
                      <a:round/>
                      <a:headEnd len="sm" w="sm" type="none"/>
                      <a:tailEnd len="sm" w="sm" type="none"/>
                    </a:lnT>
                    <a:lnB cap="flat" cmpd="sng" w="76200">
                      <a:solidFill>
                        <a:srgbClr val="000000"/>
                      </a:solidFill>
                      <a:prstDash val="solid"/>
                      <a:round/>
                      <a:headEnd len="sm" w="sm" type="none"/>
                      <a:tailEnd len="sm" w="sm" type="none"/>
                    </a:lnB>
                    <a:solidFill>
                      <a:srgbClr val="F4F4F4"/>
                    </a:solidFill>
                  </a:tcPr>
                </a:tc>
              </a:tr>
            </a:tbl>
          </a:graphicData>
        </a:graphic>
      </p:graphicFrame>
      <p:sp>
        <p:nvSpPr>
          <p:cNvPr id="753" name="Google Shape;753;p38"/>
          <p:cNvSpPr/>
          <p:nvPr/>
        </p:nvSpPr>
        <p:spPr>
          <a:xfrm>
            <a:off x="12973309" y="4204491"/>
            <a:ext cx="4128468" cy="4780331"/>
          </a:xfrm>
          <a:custGeom>
            <a:rect b="b" l="l" r="r" t="t"/>
            <a:pathLst>
              <a:path extrusionOk="0" h="4780331" w="4128468">
                <a:moveTo>
                  <a:pt x="0" y="0"/>
                </a:moveTo>
                <a:lnTo>
                  <a:pt x="4128468" y="0"/>
                </a:lnTo>
                <a:lnTo>
                  <a:pt x="4128468" y="4780331"/>
                </a:lnTo>
                <a:lnTo>
                  <a:pt x="0" y="4780331"/>
                </a:lnTo>
                <a:lnTo>
                  <a:pt x="0" y="0"/>
                </a:lnTo>
                <a:close/>
              </a:path>
            </a:pathLst>
          </a:custGeom>
          <a:blipFill rotWithShape="1">
            <a:blip r:embed="rId3">
              <a:alphaModFix/>
            </a:blip>
            <a:stretch>
              <a:fillRect b="0" l="0" r="0" t="0"/>
            </a:stretch>
          </a:blipFill>
          <a:ln>
            <a:noFill/>
          </a:ln>
        </p:spPr>
      </p:sp>
      <p:sp>
        <p:nvSpPr>
          <p:cNvPr id="754" name="Google Shape;754;p38"/>
          <p:cNvSpPr/>
          <p:nvPr/>
        </p:nvSpPr>
        <p:spPr>
          <a:xfrm>
            <a:off x="13777233" y="1397936"/>
            <a:ext cx="2520619" cy="2373964"/>
          </a:xfrm>
          <a:custGeom>
            <a:rect b="b" l="l" r="r" t="t"/>
            <a:pathLst>
              <a:path extrusionOk="0" h="2373964" w="2520619">
                <a:moveTo>
                  <a:pt x="0" y="0"/>
                </a:moveTo>
                <a:lnTo>
                  <a:pt x="2520619" y="0"/>
                </a:lnTo>
                <a:lnTo>
                  <a:pt x="2520619" y="2373964"/>
                </a:lnTo>
                <a:lnTo>
                  <a:pt x="0" y="2373964"/>
                </a:lnTo>
                <a:lnTo>
                  <a:pt x="0" y="0"/>
                </a:lnTo>
                <a:close/>
              </a:path>
            </a:pathLst>
          </a:custGeom>
          <a:blipFill rotWithShape="1">
            <a:blip r:embed="rId4">
              <a:alphaModFix/>
            </a:blip>
            <a:stretch>
              <a:fillRect b="0" l="0" r="0" t="0"/>
            </a:stretch>
          </a:blipFill>
          <a:ln>
            <a:noFill/>
          </a:ln>
        </p:spPr>
      </p:sp>
      <p:sp>
        <p:nvSpPr>
          <p:cNvPr id="755" name="Google Shape;755;p38"/>
          <p:cNvSpPr/>
          <p:nvPr/>
        </p:nvSpPr>
        <p:spPr>
          <a:xfrm>
            <a:off x="3527063" y="4704356"/>
            <a:ext cx="809622" cy="878289"/>
          </a:xfrm>
          <a:custGeom>
            <a:rect b="b" l="l" r="r" t="t"/>
            <a:pathLst>
              <a:path extrusionOk="0" h="878289" w="809622">
                <a:moveTo>
                  <a:pt x="0" y="0"/>
                </a:moveTo>
                <a:lnTo>
                  <a:pt x="809623" y="0"/>
                </a:lnTo>
                <a:lnTo>
                  <a:pt x="809623" y="878288"/>
                </a:lnTo>
                <a:lnTo>
                  <a:pt x="0" y="878288"/>
                </a:lnTo>
                <a:lnTo>
                  <a:pt x="0" y="0"/>
                </a:lnTo>
                <a:close/>
              </a:path>
            </a:pathLst>
          </a:custGeom>
          <a:blipFill rotWithShape="1">
            <a:blip r:embed="rId5">
              <a:alphaModFix/>
            </a:blip>
            <a:stretch>
              <a:fillRect b="0" l="0" r="0" t="0"/>
            </a:stretch>
          </a:blipFill>
          <a:ln>
            <a:noFill/>
          </a:ln>
        </p:spPr>
      </p:sp>
      <p:sp>
        <p:nvSpPr>
          <p:cNvPr id="756" name="Google Shape;756;p38"/>
          <p:cNvSpPr/>
          <p:nvPr/>
        </p:nvSpPr>
        <p:spPr>
          <a:xfrm>
            <a:off x="5547274" y="6403130"/>
            <a:ext cx="809622" cy="878289"/>
          </a:xfrm>
          <a:custGeom>
            <a:rect b="b" l="l" r="r" t="t"/>
            <a:pathLst>
              <a:path extrusionOk="0" h="878289" w="809622">
                <a:moveTo>
                  <a:pt x="0" y="0"/>
                </a:moveTo>
                <a:lnTo>
                  <a:pt x="809622" y="0"/>
                </a:lnTo>
                <a:lnTo>
                  <a:pt x="809622" y="878288"/>
                </a:lnTo>
                <a:lnTo>
                  <a:pt x="0" y="878288"/>
                </a:lnTo>
                <a:lnTo>
                  <a:pt x="0" y="0"/>
                </a:lnTo>
                <a:close/>
              </a:path>
            </a:pathLst>
          </a:custGeom>
          <a:blipFill rotWithShape="1">
            <a:blip r:embed="rId5">
              <a:alphaModFix/>
            </a:blip>
            <a:stretch>
              <a:fillRect b="0" l="0" r="0" t="0"/>
            </a:stretch>
          </a:blipFill>
          <a:ln>
            <a:noFill/>
          </a:ln>
        </p:spPr>
      </p:sp>
      <p:sp>
        <p:nvSpPr>
          <p:cNvPr id="757" name="Google Shape;757;p38"/>
          <p:cNvSpPr/>
          <p:nvPr/>
        </p:nvSpPr>
        <p:spPr>
          <a:xfrm>
            <a:off x="11092771" y="6403130"/>
            <a:ext cx="809622" cy="878289"/>
          </a:xfrm>
          <a:custGeom>
            <a:rect b="b" l="l" r="r" t="t"/>
            <a:pathLst>
              <a:path extrusionOk="0" h="878289" w="809622">
                <a:moveTo>
                  <a:pt x="0" y="0"/>
                </a:moveTo>
                <a:lnTo>
                  <a:pt x="809623" y="0"/>
                </a:lnTo>
                <a:lnTo>
                  <a:pt x="809623" y="878288"/>
                </a:lnTo>
                <a:lnTo>
                  <a:pt x="0" y="878288"/>
                </a:lnTo>
                <a:lnTo>
                  <a:pt x="0" y="0"/>
                </a:lnTo>
                <a:close/>
              </a:path>
            </a:pathLst>
          </a:custGeom>
          <a:blipFill rotWithShape="1">
            <a:blip r:embed="rId5">
              <a:alphaModFix/>
            </a:blip>
            <a:stretch>
              <a:fillRect b="0" l="0" r="0" t="0"/>
            </a:stretch>
          </a:blipFill>
          <a:ln>
            <a:noFill/>
          </a:ln>
        </p:spPr>
      </p:sp>
      <p:sp>
        <p:nvSpPr>
          <p:cNvPr id="758" name="Google Shape;758;p38"/>
          <p:cNvSpPr/>
          <p:nvPr/>
        </p:nvSpPr>
        <p:spPr>
          <a:xfrm>
            <a:off x="5547274" y="8108782"/>
            <a:ext cx="809622" cy="878289"/>
          </a:xfrm>
          <a:custGeom>
            <a:rect b="b" l="l" r="r" t="t"/>
            <a:pathLst>
              <a:path extrusionOk="0" h="878289" w="809622">
                <a:moveTo>
                  <a:pt x="0" y="0"/>
                </a:moveTo>
                <a:lnTo>
                  <a:pt x="809622" y="0"/>
                </a:lnTo>
                <a:lnTo>
                  <a:pt x="809622" y="878288"/>
                </a:lnTo>
                <a:lnTo>
                  <a:pt x="0" y="878288"/>
                </a:lnTo>
                <a:lnTo>
                  <a:pt x="0" y="0"/>
                </a:lnTo>
                <a:close/>
              </a:path>
            </a:pathLst>
          </a:custGeom>
          <a:blipFill rotWithShape="1">
            <a:blip r:embed="rId5">
              <a:alphaModFix/>
            </a:blip>
            <a:stretch>
              <a:fillRect b="0" l="0" r="0" t="0"/>
            </a:stretch>
          </a:blipFill>
          <a:ln>
            <a:noFill/>
          </a:ln>
        </p:spPr>
      </p:sp>
      <p:sp>
        <p:nvSpPr>
          <p:cNvPr id="759" name="Google Shape;759;p38"/>
          <p:cNvSpPr/>
          <p:nvPr/>
        </p:nvSpPr>
        <p:spPr>
          <a:xfrm>
            <a:off x="7369828" y="8108782"/>
            <a:ext cx="809622" cy="878289"/>
          </a:xfrm>
          <a:custGeom>
            <a:rect b="b" l="l" r="r" t="t"/>
            <a:pathLst>
              <a:path extrusionOk="0" h="878289" w="809622">
                <a:moveTo>
                  <a:pt x="0" y="0"/>
                </a:moveTo>
                <a:lnTo>
                  <a:pt x="809623" y="0"/>
                </a:lnTo>
                <a:lnTo>
                  <a:pt x="809623" y="878288"/>
                </a:lnTo>
                <a:lnTo>
                  <a:pt x="0" y="878288"/>
                </a:lnTo>
                <a:lnTo>
                  <a:pt x="0" y="0"/>
                </a:lnTo>
                <a:close/>
              </a:path>
            </a:pathLst>
          </a:custGeom>
          <a:blipFill rotWithShape="1">
            <a:blip r:embed="rId5">
              <a:alphaModFix/>
            </a:blip>
            <a:stretch>
              <a:fillRect b="0" l="0" r="0" t="0"/>
            </a:stretch>
          </a:blipFill>
          <a:ln>
            <a:noFill/>
          </a:ln>
        </p:spPr>
      </p:sp>
      <p:sp>
        <p:nvSpPr>
          <p:cNvPr id="760" name="Google Shape;760;p38"/>
          <p:cNvSpPr/>
          <p:nvPr/>
        </p:nvSpPr>
        <p:spPr>
          <a:xfrm>
            <a:off x="11092771" y="8108782"/>
            <a:ext cx="809622" cy="878289"/>
          </a:xfrm>
          <a:custGeom>
            <a:rect b="b" l="l" r="r" t="t"/>
            <a:pathLst>
              <a:path extrusionOk="0" h="878289" w="809622">
                <a:moveTo>
                  <a:pt x="0" y="0"/>
                </a:moveTo>
                <a:lnTo>
                  <a:pt x="809623" y="0"/>
                </a:lnTo>
                <a:lnTo>
                  <a:pt x="809623" y="878288"/>
                </a:lnTo>
                <a:lnTo>
                  <a:pt x="0" y="878288"/>
                </a:lnTo>
                <a:lnTo>
                  <a:pt x="0" y="0"/>
                </a:lnTo>
                <a:close/>
              </a:path>
            </a:pathLst>
          </a:custGeom>
          <a:blipFill rotWithShape="1">
            <a:blip r:embed="rId5">
              <a:alphaModFix/>
            </a:blip>
            <a:stretch>
              <a:fillRect b="0" l="0" r="0" t="0"/>
            </a:stretch>
          </a:blipFill>
          <a:ln>
            <a:noFill/>
          </a:ln>
        </p:spPr>
      </p:sp>
      <p:sp>
        <p:nvSpPr>
          <p:cNvPr id="761" name="Google Shape;761;p38"/>
          <p:cNvSpPr/>
          <p:nvPr/>
        </p:nvSpPr>
        <p:spPr>
          <a:xfrm>
            <a:off x="9144000" y="6403130"/>
            <a:ext cx="809622" cy="878289"/>
          </a:xfrm>
          <a:custGeom>
            <a:rect b="b" l="l" r="r" t="t"/>
            <a:pathLst>
              <a:path extrusionOk="0" h="878289" w="809622">
                <a:moveTo>
                  <a:pt x="0" y="0"/>
                </a:moveTo>
                <a:lnTo>
                  <a:pt x="809622" y="0"/>
                </a:lnTo>
                <a:lnTo>
                  <a:pt x="809622" y="878288"/>
                </a:lnTo>
                <a:lnTo>
                  <a:pt x="0" y="878288"/>
                </a:lnTo>
                <a:lnTo>
                  <a:pt x="0" y="0"/>
                </a:lnTo>
                <a:close/>
              </a:path>
            </a:pathLst>
          </a:custGeom>
          <a:blipFill rotWithShape="1">
            <a:blip r:embed="rId5">
              <a:alphaModFix/>
            </a:blip>
            <a:stretch>
              <a:fillRect b="0" l="0" r="0" t="0"/>
            </a:stretch>
          </a:blipFill>
          <a:ln>
            <a:noFill/>
          </a:ln>
        </p:spPr>
      </p:sp>
      <p:sp>
        <p:nvSpPr>
          <p:cNvPr id="762" name="Google Shape;762;p38"/>
          <p:cNvSpPr/>
          <p:nvPr/>
        </p:nvSpPr>
        <p:spPr>
          <a:xfrm>
            <a:off x="7311349" y="4704356"/>
            <a:ext cx="809622" cy="878289"/>
          </a:xfrm>
          <a:custGeom>
            <a:rect b="b" l="l" r="r" t="t"/>
            <a:pathLst>
              <a:path extrusionOk="0" h="878289" w="809622">
                <a:moveTo>
                  <a:pt x="0" y="0"/>
                </a:moveTo>
                <a:lnTo>
                  <a:pt x="809622" y="0"/>
                </a:lnTo>
                <a:lnTo>
                  <a:pt x="809622" y="878288"/>
                </a:lnTo>
                <a:lnTo>
                  <a:pt x="0" y="878288"/>
                </a:lnTo>
                <a:lnTo>
                  <a:pt x="0" y="0"/>
                </a:lnTo>
                <a:close/>
              </a:path>
            </a:pathLst>
          </a:custGeom>
          <a:blipFill rotWithShape="1">
            <a:blip r:embed="rId5">
              <a:alphaModFix/>
            </a:blip>
            <a:stretch>
              <a:fillRect b="0" l="0" r="0" t="0"/>
            </a:stretch>
          </a:blipFill>
          <a:ln>
            <a:noFill/>
          </a:ln>
        </p:spPr>
      </p:sp>
      <p:sp>
        <p:nvSpPr>
          <p:cNvPr id="763" name="Google Shape;763;p38"/>
          <p:cNvSpPr/>
          <p:nvPr/>
        </p:nvSpPr>
        <p:spPr>
          <a:xfrm>
            <a:off x="11092771" y="4704356"/>
            <a:ext cx="809622" cy="878289"/>
          </a:xfrm>
          <a:custGeom>
            <a:rect b="b" l="l" r="r" t="t"/>
            <a:pathLst>
              <a:path extrusionOk="0" h="878289" w="809622">
                <a:moveTo>
                  <a:pt x="0" y="0"/>
                </a:moveTo>
                <a:lnTo>
                  <a:pt x="809623" y="0"/>
                </a:lnTo>
                <a:lnTo>
                  <a:pt x="809623" y="878288"/>
                </a:lnTo>
                <a:lnTo>
                  <a:pt x="0" y="878288"/>
                </a:lnTo>
                <a:lnTo>
                  <a:pt x="0" y="0"/>
                </a:lnTo>
                <a:close/>
              </a:path>
            </a:pathLst>
          </a:custGeom>
          <a:blipFill rotWithShape="1">
            <a:blip r:embed="rId5">
              <a:alphaModFix/>
            </a:blip>
            <a:stretch>
              <a:fillRect b="0" l="0" r="0" t="0"/>
            </a:stretch>
          </a:blipFill>
          <a:ln>
            <a:noFill/>
          </a:ln>
        </p:spPr>
      </p:sp>
      <p:sp>
        <p:nvSpPr>
          <p:cNvPr id="764" name="Google Shape;764;p38"/>
          <p:cNvSpPr/>
          <p:nvPr/>
        </p:nvSpPr>
        <p:spPr>
          <a:xfrm>
            <a:off x="3410105" y="6405378"/>
            <a:ext cx="926581" cy="876040"/>
          </a:xfrm>
          <a:custGeom>
            <a:rect b="b" l="l" r="r" t="t"/>
            <a:pathLst>
              <a:path extrusionOk="0" h="876040" w="926581">
                <a:moveTo>
                  <a:pt x="0" y="0"/>
                </a:moveTo>
                <a:lnTo>
                  <a:pt x="926581" y="0"/>
                </a:lnTo>
                <a:lnTo>
                  <a:pt x="926581" y="876040"/>
                </a:lnTo>
                <a:lnTo>
                  <a:pt x="0" y="876040"/>
                </a:lnTo>
                <a:lnTo>
                  <a:pt x="0" y="0"/>
                </a:lnTo>
                <a:close/>
              </a:path>
            </a:pathLst>
          </a:custGeom>
          <a:blipFill rotWithShape="1">
            <a:blip r:embed="rId6">
              <a:alphaModFix/>
            </a:blip>
            <a:stretch>
              <a:fillRect b="0" l="0" r="0" t="0"/>
            </a:stretch>
          </a:blipFill>
          <a:ln>
            <a:noFill/>
          </a:ln>
        </p:spPr>
      </p:sp>
      <p:sp>
        <p:nvSpPr>
          <p:cNvPr id="765" name="Google Shape;765;p38"/>
          <p:cNvSpPr/>
          <p:nvPr/>
        </p:nvSpPr>
        <p:spPr>
          <a:xfrm>
            <a:off x="7252870" y="6405378"/>
            <a:ext cx="926581" cy="876040"/>
          </a:xfrm>
          <a:custGeom>
            <a:rect b="b" l="l" r="r" t="t"/>
            <a:pathLst>
              <a:path extrusionOk="0" h="876040" w="926581">
                <a:moveTo>
                  <a:pt x="0" y="0"/>
                </a:moveTo>
                <a:lnTo>
                  <a:pt x="926581" y="0"/>
                </a:lnTo>
                <a:lnTo>
                  <a:pt x="926581" y="876040"/>
                </a:lnTo>
                <a:lnTo>
                  <a:pt x="0" y="876040"/>
                </a:lnTo>
                <a:lnTo>
                  <a:pt x="0" y="0"/>
                </a:lnTo>
                <a:close/>
              </a:path>
            </a:pathLst>
          </a:custGeom>
          <a:blipFill rotWithShape="1">
            <a:blip r:embed="rId6">
              <a:alphaModFix/>
            </a:blip>
            <a:stretch>
              <a:fillRect b="0" l="0" r="0" t="0"/>
            </a:stretch>
          </a:blipFill>
          <a:ln>
            <a:noFill/>
          </a:ln>
        </p:spPr>
      </p:sp>
      <p:sp>
        <p:nvSpPr>
          <p:cNvPr id="766" name="Google Shape;766;p38"/>
          <p:cNvSpPr/>
          <p:nvPr/>
        </p:nvSpPr>
        <p:spPr>
          <a:xfrm>
            <a:off x="9027041" y="4706604"/>
            <a:ext cx="926581" cy="876040"/>
          </a:xfrm>
          <a:custGeom>
            <a:rect b="b" l="l" r="r" t="t"/>
            <a:pathLst>
              <a:path extrusionOk="0" h="876040" w="926581">
                <a:moveTo>
                  <a:pt x="0" y="0"/>
                </a:moveTo>
                <a:lnTo>
                  <a:pt x="926581" y="0"/>
                </a:lnTo>
                <a:lnTo>
                  <a:pt x="926581" y="876040"/>
                </a:lnTo>
                <a:lnTo>
                  <a:pt x="0" y="876040"/>
                </a:lnTo>
                <a:lnTo>
                  <a:pt x="0" y="0"/>
                </a:lnTo>
                <a:close/>
              </a:path>
            </a:pathLst>
          </a:custGeom>
          <a:blipFill rotWithShape="1">
            <a:blip r:embed="rId6">
              <a:alphaModFix/>
            </a:blip>
            <a:stretch>
              <a:fillRect b="0" l="0" r="0" t="0"/>
            </a:stretch>
          </a:blipFill>
          <a:ln>
            <a:noFill/>
          </a:ln>
        </p:spPr>
      </p:sp>
      <p:sp>
        <p:nvSpPr>
          <p:cNvPr id="767" name="Google Shape;767;p38"/>
          <p:cNvSpPr/>
          <p:nvPr/>
        </p:nvSpPr>
        <p:spPr>
          <a:xfrm>
            <a:off x="9027041" y="8100568"/>
            <a:ext cx="926581" cy="876040"/>
          </a:xfrm>
          <a:custGeom>
            <a:rect b="b" l="l" r="r" t="t"/>
            <a:pathLst>
              <a:path extrusionOk="0" h="876040" w="926581">
                <a:moveTo>
                  <a:pt x="0" y="0"/>
                </a:moveTo>
                <a:lnTo>
                  <a:pt x="926581" y="0"/>
                </a:lnTo>
                <a:lnTo>
                  <a:pt x="926581" y="876041"/>
                </a:lnTo>
                <a:lnTo>
                  <a:pt x="0" y="876041"/>
                </a:lnTo>
                <a:lnTo>
                  <a:pt x="0" y="0"/>
                </a:lnTo>
                <a:close/>
              </a:path>
            </a:pathLst>
          </a:custGeom>
          <a:blipFill rotWithShape="1">
            <a:blip r:embed="rId6">
              <a:alphaModFix/>
            </a:blip>
            <a:stretch>
              <a:fillRect b="0" l="0" r="0" t="0"/>
            </a:stretch>
          </a:blipFill>
          <a:ln>
            <a:noFill/>
          </a:ln>
        </p:spPr>
      </p:sp>
      <p:sp>
        <p:nvSpPr>
          <p:cNvPr id="768" name="Google Shape;768;p38"/>
          <p:cNvSpPr/>
          <p:nvPr/>
        </p:nvSpPr>
        <p:spPr>
          <a:xfrm>
            <a:off x="5488795" y="4706604"/>
            <a:ext cx="926581" cy="876040"/>
          </a:xfrm>
          <a:custGeom>
            <a:rect b="b" l="l" r="r" t="t"/>
            <a:pathLst>
              <a:path extrusionOk="0" h="876040" w="926581">
                <a:moveTo>
                  <a:pt x="0" y="0"/>
                </a:moveTo>
                <a:lnTo>
                  <a:pt x="926581" y="0"/>
                </a:lnTo>
                <a:lnTo>
                  <a:pt x="926581" y="876040"/>
                </a:lnTo>
                <a:lnTo>
                  <a:pt x="0" y="876040"/>
                </a:lnTo>
                <a:lnTo>
                  <a:pt x="0" y="0"/>
                </a:lnTo>
                <a:close/>
              </a:path>
            </a:pathLst>
          </a:custGeom>
          <a:blipFill rotWithShape="1">
            <a:blip r:embed="rId6">
              <a:alphaModFix/>
            </a:blip>
            <a:stretch>
              <a:fillRect b="0" l="0" r="0" t="0"/>
            </a:stretch>
          </a:blipFill>
          <a:ln>
            <a:noFill/>
          </a:ln>
        </p:spPr>
      </p:sp>
      <p:sp>
        <p:nvSpPr>
          <p:cNvPr id="769" name="Google Shape;769;p38"/>
          <p:cNvSpPr/>
          <p:nvPr/>
        </p:nvSpPr>
        <p:spPr>
          <a:xfrm>
            <a:off x="3410105" y="8108782"/>
            <a:ext cx="926581" cy="876040"/>
          </a:xfrm>
          <a:custGeom>
            <a:rect b="b" l="l" r="r" t="t"/>
            <a:pathLst>
              <a:path extrusionOk="0" h="876040" w="926581">
                <a:moveTo>
                  <a:pt x="0" y="0"/>
                </a:moveTo>
                <a:lnTo>
                  <a:pt x="926581" y="0"/>
                </a:lnTo>
                <a:lnTo>
                  <a:pt x="926581" y="876040"/>
                </a:lnTo>
                <a:lnTo>
                  <a:pt x="0" y="876040"/>
                </a:lnTo>
                <a:lnTo>
                  <a:pt x="0" y="0"/>
                </a:lnTo>
                <a:close/>
              </a:path>
            </a:pathLst>
          </a:custGeom>
          <a:blipFill rotWithShape="1">
            <a:blip r:embed="rId6">
              <a:alphaModFix/>
            </a:blip>
            <a:stretch>
              <a:fillRect b="0" l="0" r="0" t="0"/>
            </a:stretch>
          </a:blipFill>
          <a:ln>
            <a:noFill/>
          </a:ln>
        </p:spPr>
      </p:sp>
      <p:sp>
        <p:nvSpPr>
          <p:cNvPr id="770" name="Google Shape;770;p38"/>
          <p:cNvSpPr txBox="1"/>
          <p:nvPr/>
        </p:nvSpPr>
        <p:spPr>
          <a:xfrm>
            <a:off x="3044833" y="1028700"/>
            <a:ext cx="934265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The Winners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5737"/>
        </a:solidFill>
      </p:bgPr>
    </p:bg>
    <p:spTree>
      <p:nvGrpSpPr>
        <p:cNvPr id="774" name="Shape 774"/>
        <p:cNvGrpSpPr/>
        <p:nvPr/>
      </p:nvGrpSpPr>
      <p:grpSpPr>
        <a:xfrm>
          <a:off x="0" y="0"/>
          <a:ext cx="0" cy="0"/>
          <a:chOff x="0" y="0"/>
          <a:chExt cx="0" cy="0"/>
        </a:xfrm>
      </p:grpSpPr>
      <p:grpSp>
        <p:nvGrpSpPr>
          <p:cNvPr id="775" name="Google Shape;775;p39"/>
          <p:cNvGrpSpPr/>
          <p:nvPr/>
        </p:nvGrpSpPr>
        <p:grpSpPr>
          <a:xfrm>
            <a:off x="5874209" y="4451367"/>
            <a:ext cx="6539581" cy="1837957"/>
            <a:chOff x="0" y="-47625"/>
            <a:chExt cx="1573513" cy="442238"/>
          </a:xfrm>
        </p:grpSpPr>
        <p:sp>
          <p:nvSpPr>
            <p:cNvPr id="776" name="Google Shape;776;p39"/>
            <p:cNvSpPr/>
            <p:nvPr/>
          </p:nvSpPr>
          <p:spPr>
            <a:xfrm>
              <a:off x="0" y="0"/>
              <a:ext cx="1573513" cy="394613"/>
            </a:xfrm>
            <a:custGeom>
              <a:rect b="b" l="l" r="r" t="t"/>
              <a:pathLst>
                <a:path extrusionOk="0" h="394613" w="1573513">
                  <a:moveTo>
                    <a:pt x="93525" y="0"/>
                  </a:moveTo>
                  <a:lnTo>
                    <a:pt x="1479989" y="0"/>
                  </a:lnTo>
                  <a:cubicBezTo>
                    <a:pt x="1504793" y="0"/>
                    <a:pt x="1528581" y="9853"/>
                    <a:pt x="1546120" y="27393"/>
                  </a:cubicBezTo>
                  <a:cubicBezTo>
                    <a:pt x="1563660" y="44932"/>
                    <a:pt x="1573513" y="68720"/>
                    <a:pt x="1573513" y="93525"/>
                  </a:cubicBezTo>
                  <a:lnTo>
                    <a:pt x="1573513" y="301088"/>
                  </a:lnTo>
                  <a:cubicBezTo>
                    <a:pt x="1573513" y="325893"/>
                    <a:pt x="1563660" y="349681"/>
                    <a:pt x="1546120" y="367220"/>
                  </a:cubicBezTo>
                  <a:cubicBezTo>
                    <a:pt x="1528581" y="384759"/>
                    <a:pt x="1504793" y="394613"/>
                    <a:pt x="1479989" y="394613"/>
                  </a:cubicBezTo>
                  <a:lnTo>
                    <a:pt x="93525" y="394613"/>
                  </a:lnTo>
                  <a:cubicBezTo>
                    <a:pt x="68720" y="394613"/>
                    <a:pt x="44932" y="384759"/>
                    <a:pt x="27393" y="367220"/>
                  </a:cubicBezTo>
                  <a:cubicBezTo>
                    <a:pt x="9853" y="349681"/>
                    <a:pt x="0" y="325893"/>
                    <a:pt x="0" y="301088"/>
                  </a:cubicBezTo>
                  <a:lnTo>
                    <a:pt x="0" y="93525"/>
                  </a:lnTo>
                  <a:cubicBezTo>
                    <a:pt x="0" y="68720"/>
                    <a:pt x="9853" y="44932"/>
                    <a:pt x="27393" y="27393"/>
                  </a:cubicBezTo>
                  <a:cubicBezTo>
                    <a:pt x="44932" y="9853"/>
                    <a:pt x="68720" y="0"/>
                    <a:pt x="93525" y="0"/>
                  </a:cubicBezTo>
                  <a:close/>
                </a:path>
              </a:pathLst>
            </a:custGeom>
            <a:solidFill>
              <a:srgbClr val="B3DEC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9"/>
            <p:cNvSpPr txBox="1"/>
            <p:nvPr/>
          </p:nvSpPr>
          <p:spPr>
            <a:xfrm>
              <a:off x="0" y="-47625"/>
              <a:ext cx="1573513" cy="4422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39"/>
          <p:cNvGrpSpPr/>
          <p:nvPr/>
        </p:nvGrpSpPr>
        <p:grpSpPr>
          <a:xfrm>
            <a:off x="357885" y="321720"/>
            <a:ext cx="17572231" cy="9607396"/>
            <a:chOff x="0" y="-9525"/>
            <a:chExt cx="4628077" cy="2530343"/>
          </a:xfrm>
        </p:grpSpPr>
        <p:sp>
          <p:nvSpPr>
            <p:cNvPr id="779" name="Google Shape;779;p39"/>
            <p:cNvSpPr/>
            <p:nvPr/>
          </p:nvSpPr>
          <p:spPr>
            <a:xfrm>
              <a:off x="0" y="0"/>
              <a:ext cx="4628077" cy="2520818"/>
            </a:xfrm>
            <a:custGeom>
              <a:rect b="b" l="l" r="r" t="t"/>
              <a:pathLst>
                <a:path extrusionOk="0" h="2520818" w="4628077">
                  <a:moveTo>
                    <a:pt x="4548659" y="0"/>
                  </a:moveTo>
                  <a:lnTo>
                    <a:pt x="79418" y="0"/>
                  </a:lnTo>
                  <a:cubicBezTo>
                    <a:pt x="79418" y="43699"/>
                    <a:pt x="44079" y="79418"/>
                    <a:pt x="0" y="79418"/>
                  </a:cubicBezTo>
                  <a:lnTo>
                    <a:pt x="0" y="2441400"/>
                  </a:lnTo>
                  <a:cubicBezTo>
                    <a:pt x="43699" y="2441400"/>
                    <a:pt x="79418" y="2476739"/>
                    <a:pt x="79418" y="2520818"/>
                  </a:cubicBezTo>
                  <a:lnTo>
                    <a:pt x="4548659" y="2520818"/>
                  </a:lnTo>
                  <a:cubicBezTo>
                    <a:pt x="4548659" y="2477119"/>
                    <a:pt x="4583998" y="2441400"/>
                    <a:pt x="4628077" y="2441400"/>
                  </a:cubicBezTo>
                  <a:lnTo>
                    <a:pt x="4628077" y="79418"/>
                  </a:lnTo>
                  <a:cubicBezTo>
                    <a:pt x="4584378" y="79418"/>
                    <a:pt x="4548659" y="44079"/>
                    <a:pt x="4548659" y="0"/>
                  </a:cubicBezTo>
                  <a:close/>
                </a:path>
              </a:pathLst>
            </a:custGeom>
            <a:solidFill>
              <a:srgbClr val="F8E98D"/>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9"/>
            <p:cNvSpPr txBox="1"/>
            <p:nvPr/>
          </p:nvSpPr>
          <p:spPr>
            <a:xfrm>
              <a:off x="38100" y="-9525"/>
              <a:ext cx="4551877" cy="24922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39"/>
          <p:cNvGrpSpPr/>
          <p:nvPr/>
        </p:nvGrpSpPr>
        <p:grpSpPr>
          <a:xfrm>
            <a:off x="5546236" y="4638502"/>
            <a:ext cx="7195528" cy="1630900"/>
            <a:chOff x="0" y="-47625"/>
            <a:chExt cx="1951153" cy="442238"/>
          </a:xfrm>
        </p:grpSpPr>
        <p:sp>
          <p:nvSpPr>
            <p:cNvPr id="782" name="Google Shape;782;p39"/>
            <p:cNvSpPr/>
            <p:nvPr/>
          </p:nvSpPr>
          <p:spPr>
            <a:xfrm>
              <a:off x="0" y="0"/>
              <a:ext cx="1951153" cy="394613"/>
            </a:xfrm>
            <a:custGeom>
              <a:rect b="b" l="l" r="r" t="t"/>
              <a:pathLst>
                <a:path extrusionOk="0" h="394613" w="1951153">
                  <a:moveTo>
                    <a:pt x="79619" y="0"/>
                  </a:moveTo>
                  <a:lnTo>
                    <a:pt x="1871533" y="0"/>
                  </a:lnTo>
                  <a:cubicBezTo>
                    <a:pt x="1915506" y="0"/>
                    <a:pt x="1951153" y="35647"/>
                    <a:pt x="1951153" y="79619"/>
                  </a:cubicBezTo>
                  <a:lnTo>
                    <a:pt x="1951153" y="314994"/>
                  </a:lnTo>
                  <a:cubicBezTo>
                    <a:pt x="1951153" y="358966"/>
                    <a:pt x="1915506" y="394613"/>
                    <a:pt x="1871533" y="394613"/>
                  </a:cubicBezTo>
                  <a:lnTo>
                    <a:pt x="79619" y="394613"/>
                  </a:lnTo>
                  <a:cubicBezTo>
                    <a:pt x="35647" y="394613"/>
                    <a:pt x="0" y="358966"/>
                    <a:pt x="0" y="314994"/>
                  </a:cubicBezTo>
                  <a:lnTo>
                    <a:pt x="0" y="79619"/>
                  </a:lnTo>
                  <a:cubicBezTo>
                    <a:pt x="0" y="35647"/>
                    <a:pt x="35647" y="0"/>
                    <a:pt x="79619" y="0"/>
                  </a:cubicBezTo>
                  <a:close/>
                </a:path>
              </a:pathLst>
            </a:custGeom>
            <a:solidFill>
              <a:srgbClr val="C9ECF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9"/>
            <p:cNvSpPr txBox="1"/>
            <p:nvPr/>
          </p:nvSpPr>
          <p:spPr>
            <a:xfrm>
              <a:off x="0" y="-47625"/>
              <a:ext cx="1951153" cy="4422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39"/>
          <p:cNvGrpSpPr/>
          <p:nvPr/>
        </p:nvGrpSpPr>
        <p:grpSpPr>
          <a:xfrm>
            <a:off x="4406779" y="7048097"/>
            <a:ext cx="9474442" cy="903268"/>
            <a:chOff x="0" y="-47625"/>
            <a:chExt cx="2569107" cy="244931"/>
          </a:xfrm>
        </p:grpSpPr>
        <p:sp>
          <p:nvSpPr>
            <p:cNvPr id="785" name="Google Shape;785;p39"/>
            <p:cNvSpPr/>
            <p:nvPr/>
          </p:nvSpPr>
          <p:spPr>
            <a:xfrm>
              <a:off x="0" y="0"/>
              <a:ext cx="2569107" cy="197306"/>
            </a:xfrm>
            <a:custGeom>
              <a:rect b="b" l="l" r="r" t="t"/>
              <a:pathLst>
                <a:path extrusionOk="0" h="197306" w="2569107">
                  <a:moveTo>
                    <a:pt x="60468" y="0"/>
                  </a:moveTo>
                  <a:lnTo>
                    <a:pt x="2508639" y="0"/>
                  </a:lnTo>
                  <a:cubicBezTo>
                    <a:pt x="2542035" y="0"/>
                    <a:pt x="2569107" y="27073"/>
                    <a:pt x="2569107" y="60468"/>
                  </a:cubicBezTo>
                  <a:lnTo>
                    <a:pt x="2569107" y="136838"/>
                  </a:lnTo>
                  <a:cubicBezTo>
                    <a:pt x="2569107" y="170234"/>
                    <a:pt x="2542035" y="197306"/>
                    <a:pt x="2508639" y="197306"/>
                  </a:cubicBezTo>
                  <a:lnTo>
                    <a:pt x="60468" y="197306"/>
                  </a:lnTo>
                  <a:cubicBezTo>
                    <a:pt x="27073" y="197306"/>
                    <a:pt x="0" y="170234"/>
                    <a:pt x="0" y="136838"/>
                  </a:cubicBezTo>
                  <a:lnTo>
                    <a:pt x="0" y="60468"/>
                  </a:lnTo>
                  <a:cubicBezTo>
                    <a:pt x="0" y="27073"/>
                    <a:pt x="27073" y="0"/>
                    <a:pt x="6046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9"/>
            <p:cNvSpPr txBox="1"/>
            <p:nvPr/>
          </p:nvSpPr>
          <p:spPr>
            <a:xfrm>
              <a:off x="0" y="-47625"/>
              <a:ext cx="2569107" cy="24493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39"/>
          <p:cNvGrpSpPr/>
          <p:nvPr/>
        </p:nvGrpSpPr>
        <p:grpSpPr>
          <a:xfrm>
            <a:off x="4406779" y="7970412"/>
            <a:ext cx="9474442" cy="903268"/>
            <a:chOff x="0" y="-47625"/>
            <a:chExt cx="2569107" cy="244931"/>
          </a:xfrm>
        </p:grpSpPr>
        <p:sp>
          <p:nvSpPr>
            <p:cNvPr id="788" name="Google Shape;788;p39"/>
            <p:cNvSpPr/>
            <p:nvPr/>
          </p:nvSpPr>
          <p:spPr>
            <a:xfrm>
              <a:off x="0" y="0"/>
              <a:ext cx="2569107" cy="197306"/>
            </a:xfrm>
            <a:custGeom>
              <a:rect b="b" l="l" r="r" t="t"/>
              <a:pathLst>
                <a:path extrusionOk="0" h="197306" w="2569107">
                  <a:moveTo>
                    <a:pt x="60468" y="0"/>
                  </a:moveTo>
                  <a:lnTo>
                    <a:pt x="2508639" y="0"/>
                  </a:lnTo>
                  <a:cubicBezTo>
                    <a:pt x="2542035" y="0"/>
                    <a:pt x="2569107" y="27073"/>
                    <a:pt x="2569107" y="60468"/>
                  </a:cubicBezTo>
                  <a:lnTo>
                    <a:pt x="2569107" y="136838"/>
                  </a:lnTo>
                  <a:cubicBezTo>
                    <a:pt x="2569107" y="170234"/>
                    <a:pt x="2542035" y="197306"/>
                    <a:pt x="2508639" y="197306"/>
                  </a:cubicBezTo>
                  <a:lnTo>
                    <a:pt x="60468" y="197306"/>
                  </a:lnTo>
                  <a:cubicBezTo>
                    <a:pt x="27073" y="197306"/>
                    <a:pt x="0" y="170234"/>
                    <a:pt x="0" y="136838"/>
                  </a:cubicBezTo>
                  <a:lnTo>
                    <a:pt x="0" y="60468"/>
                  </a:lnTo>
                  <a:cubicBezTo>
                    <a:pt x="0" y="27073"/>
                    <a:pt x="27073" y="0"/>
                    <a:pt x="6046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9"/>
            <p:cNvSpPr txBox="1"/>
            <p:nvPr/>
          </p:nvSpPr>
          <p:spPr>
            <a:xfrm>
              <a:off x="0" y="-47625"/>
              <a:ext cx="2569107" cy="24493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0" name="Google Shape;790;p39"/>
          <p:cNvSpPr/>
          <p:nvPr/>
        </p:nvSpPr>
        <p:spPr>
          <a:xfrm flipH="1">
            <a:off x="-569560" y="6072505"/>
            <a:ext cx="4256385" cy="5766038"/>
          </a:xfrm>
          <a:custGeom>
            <a:rect b="b" l="l" r="r" t="t"/>
            <a:pathLst>
              <a:path extrusionOk="0" h="5766038" w="4256385">
                <a:moveTo>
                  <a:pt x="4256384" y="0"/>
                </a:moveTo>
                <a:lnTo>
                  <a:pt x="0" y="0"/>
                </a:lnTo>
                <a:lnTo>
                  <a:pt x="0" y="5766038"/>
                </a:lnTo>
                <a:lnTo>
                  <a:pt x="4256384" y="5766038"/>
                </a:lnTo>
                <a:lnTo>
                  <a:pt x="4256384" y="0"/>
                </a:lnTo>
                <a:close/>
              </a:path>
            </a:pathLst>
          </a:custGeom>
          <a:blipFill rotWithShape="1">
            <a:blip r:embed="rId3">
              <a:alphaModFix/>
            </a:blip>
            <a:stretch>
              <a:fillRect b="0" l="0" r="0" t="0"/>
            </a:stretch>
          </a:blipFill>
          <a:ln>
            <a:noFill/>
          </a:ln>
        </p:spPr>
      </p:sp>
      <p:sp>
        <p:nvSpPr>
          <p:cNvPr id="791" name="Google Shape;791;p39"/>
          <p:cNvSpPr/>
          <p:nvPr/>
        </p:nvSpPr>
        <p:spPr>
          <a:xfrm>
            <a:off x="2302625" y="3973133"/>
            <a:ext cx="1014382" cy="1041954"/>
          </a:xfrm>
          <a:custGeom>
            <a:rect b="b" l="l" r="r" t="t"/>
            <a:pathLst>
              <a:path extrusionOk="0" h="1041954" w="1014382">
                <a:moveTo>
                  <a:pt x="0" y="0"/>
                </a:moveTo>
                <a:lnTo>
                  <a:pt x="1014382" y="0"/>
                </a:lnTo>
                <a:lnTo>
                  <a:pt x="1014382" y="1041954"/>
                </a:lnTo>
                <a:lnTo>
                  <a:pt x="0" y="1041954"/>
                </a:lnTo>
                <a:lnTo>
                  <a:pt x="0" y="0"/>
                </a:lnTo>
                <a:close/>
              </a:path>
            </a:pathLst>
          </a:custGeom>
          <a:blipFill rotWithShape="1">
            <a:blip r:embed="rId4">
              <a:alphaModFix/>
            </a:blip>
            <a:stretch>
              <a:fillRect b="-294897" l="0" r="-224506" t="0"/>
            </a:stretch>
          </a:blipFill>
          <a:ln>
            <a:noFill/>
          </a:ln>
        </p:spPr>
      </p:sp>
      <p:sp>
        <p:nvSpPr>
          <p:cNvPr id="792" name="Google Shape;792;p39"/>
          <p:cNvSpPr/>
          <p:nvPr/>
        </p:nvSpPr>
        <p:spPr>
          <a:xfrm>
            <a:off x="3776924" y="5541769"/>
            <a:ext cx="1015165" cy="1046180"/>
          </a:xfrm>
          <a:custGeom>
            <a:rect b="b" l="l" r="r" t="t"/>
            <a:pathLst>
              <a:path extrusionOk="0" h="1046180" w="1015165">
                <a:moveTo>
                  <a:pt x="0" y="0"/>
                </a:moveTo>
                <a:lnTo>
                  <a:pt x="1015165" y="0"/>
                </a:lnTo>
                <a:lnTo>
                  <a:pt x="1015165" y="1046179"/>
                </a:lnTo>
                <a:lnTo>
                  <a:pt x="0" y="1046179"/>
                </a:lnTo>
                <a:lnTo>
                  <a:pt x="0" y="0"/>
                </a:lnTo>
                <a:close/>
              </a:path>
            </a:pathLst>
          </a:custGeom>
          <a:blipFill rotWithShape="1">
            <a:blip r:embed="rId4">
              <a:alphaModFix/>
            </a:blip>
            <a:stretch>
              <a:fillRect b="-223165" l="-224264" r="0" t="-70132"/>
            </a:stretch>
          </a:blipFill>
          <a:ln>
            <a:noFill/>
          </a:ln>
        </p:spPr>
      </p:sp>
      <p:sp>
        <p:nvSpPr>
          <p:cNvPr id="793" name="Google Shape;793;p39"/>
          <p:cNvSpPr/>
          <p:nvPr/>
        </p:nvSpPr>
        <p:spPr>
          <a:xfrm flipH="1">
            <a:off x="13581636" y="3979315"/>
            <a:ext cx="3241605" cy="4052006"/>
          </a:xfrm>
          <a:custGeom>
            <a:rect b="b" l="l" r="r" t="t"/>
            <a:pathLst>
              <a:path extrusionOk="0" h="4052006" w="3241605">
                <a:moveTo>
                  <a:pt x="3241605" y="0"/>
                </a:moveTo>
                <a:lnTo>
                  <a:pt x="0" y="0"/>
                </a:lnTo>
                <a:lnTo>
                  <a:pt x="0" y="4052005"/>
                </a:lnTo>
                <a:lnTo>
                  <a:pt x="3241605" y="4052005"/>
                </a:lnTo>
                <a:lnTo>
                  <a:pt x="3241605" y="0"/>
                </a:lnTo>
                <a:close/>
              </a:path>
            </a:pathLst>
          </a:custGeom>
          <a:blipFill rotWithShape="1">
            <a:blip r:embed="rId4">
              <a:alphaModFix/>
            </a:blip>
            <a:stretch>
              <a:fillRect b="0" l="0" r="0" t="0"/>
            </a:stretch>
          </a:blipFill>
          <a:ln>
            <a:noFill/>
          </a:ln>
        </p:spPr>
      </p:sp>
      <p:sp>
        <p:nvSpPr>
          <p:cNvPr id="794" name="Google Shape;794;p39"/>
          <p:cNvSpPr txBox="1"/>
          <p:nvPr/>
        </p:nvSpPr>
        <p:spPr>
          <a:xfrm>
            <a:off x="1544447" y="1251834"/>
            <a:ext cx="15199105" cy="166388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980" u="none" cap="none" strike="noStrike">
                <a:solidFill>
                  <a:srgbClr val="000000"/>
                </a:solidFill>
                <a:latin typeface="Paytone One"/>
                <a:ea typeface="Paytone One"/>
                <a:cs typeface="Paytone One"/>
                <a:sym typeface="Paytone One"/>
              </a:rPr>
              <a:t>CONGRATULATIONS!</a:t>
            </a:r>
            <a:endParaRPr/>
          </a:p>
        </p:txBody>
      </p:sp>
      <p:sp>
        <p:nvSpPr>
          <p:cNvPr id="795" name="Google Shape;795;p39"/>
          <p:cNvSpPr txBox="1"/>
          <p:nvPr/>
        </p:nvSpPr>
        <p:spPr>
          <a:xfrm>
            <a:off x="5874209" y="3878912"/>
            <a:ext cx="6539581" cy="590090"/>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3871" u="none" cap="none" strike="noStrike">
                <a:solidFill>
                  <a:srgbClr val="000000"/>
                </a:solidFill>
                <a:latin typeface="Paytone One"/>
                <a:ea typeface="Paytone One"/>
                <a:cs typeface="Paytone One"/>
                <a:sym typeface="Paytone One"/>
              </a:rPr>
              <a:t>The winner of this game is</a:t>
            </a:r>
            <a:endParaRPr/>
          </a:p>
        </p:txBody>
      </p:sp>
      <p:sp>
        <p:nvSpPr>
          <p:cNvPr id="796" name="Google Shape;796;p39"/>
          <p:cNvSpPr txBox="1"/>
          <p:nvPr/>
        </p:nvSpPr>
        <p:spPr>
          <a:xfrm>
            <a:off x="6334281" y="4942831"/>
            <a:ext cx="5619437" cy="1062487"/>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7083" u="none" cap="none" strike="noStrike">
                <a:solidFill>
                  <a:srgbClr val="000000"/>
                </a:solidFill>
                <a:latin typeface="Paytone One"/>
                <a:ea typeface="Paytone One"/>
                <a:cs typeface="Paytone One"/>
                <a:sym typeface="Paytone One"/>
              </a:rPr>
              <a:t>JOHN DOE</a:t>
            </a:r>
            <a:endParaRPr/>
          </a:p>
        </p:txBody>
      </p:sp>
      <p:sp>
        <p:nvSpPr>
          <p:cNvPr id="797" name="Google Shape;797;p39"/>
          <p:cNvSpPr txBox="1"/>
          <p:nvPr/>
        </p:nvSpPr>
        <p:spPr>
          <a:xfrm>
            <a:off x="4792089" y="7365099"/>
            <a:ext cx="8703900" cy="133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5" u="none" cap="none" strike="noStrike">
                <a:solidFill>
                  <a:srgbClr val="000000"/>
                </a:solidFill>
                <a:latin typeface="Lato"/>
                <a:ea typeface="Lato"/>
                <a:cs typeface="Lato"/>
                <a:sym typeface="Lato"/>
              </a:rPr>
              <a:t>Lorem ipsum dolor sit amet, consectetur adipiscing elit, sed do</a:t>
            </a:r>
            <a:endParaRPr/>
          </a:p>
          <a:p>
            <a:pPr indent="0" lvl="0" marL="0" marR="0" rtl="0" algn="ctr">
              <a:lnSpc>
                <a:spcPct val="130000"/>
              </a:lnSpc>
              <a:spcBef>
                <a:spcPts val="0"/>
              </a:spcBef>
              <a:spcAft>
                <a:spcPts val="0"/>
              </a:spcAft>
              <a:buNone/>
            </a:pPr>
            <a:r>
              <a:t/>
            </a:r>
            <a:endParaRPr b="1" i="0" sz="2405" u="none" cap="none" strike="noStrike">
              <a:solidFill>
                <a:srgbClr val="000000"/>
              </a:solidFill>
              <a:latin typeface="Lato"/>
              <a:ea typeface="Lato"/>
              <a:cs typeface="Lato"/>
              <a:sym typeface="Lato"/>
            </a:endParaRPr>
          </a:p>
          <a:p>
            <a:pPr indent="0" lvl="0" marL="0" marR="0" rtl="0" algn="ctr">
              <a:lnSpc>
                <a:spcPct val="130000"/>
              </a:lnSpc>
              <a:spcBef>
                <a:spcPts val="0"/>
              </a:spcBef>
              <a:spcAft>
                <a:spcPts val="0"/>
              </a:spcAft>
              <a:buNone/>
            </a:pPr>
            <a:r>
              <a:rPr b="1" i="0" lang="en-US" sz="2405" u="none" cap="none" strike="noStrike">
                <a:solidFill>
                  <a:srgbClr val="000000"/>
                </a:solidFill>
                <a:latin typeface="Lato"/>
                <a:ea typeface="Lato"/>
                <a:cs typeface="Lato"/>
                <a:sym typeface="Lato"/>
              </a:rPr>
              <a:t>eiusmod tempor incididunt ut labore et dolore magna aliqua.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D4A1"/>
        </a:solidFill>
      </p:bgPr>
    </p:bg>
    <p:spTree>
      <p:nvGrpSpPr>
        <p:cNvPr id="801" name="Shape 801"/>
        <p:cNvGrpSpPr/>
        <p:nvPr/>
      </p:nvGrpSpPr>
      <p:grpSpPr>
        <a:xfrm>
          <a:off x="0" y="0"/>
          <a:ext cx="0" cy="0"/>
          <a:chOff x="0" y="0"/>
          <a:chExt cx="0" cy="0"/>
        </a:xfrm>
      </p:grpSpPr>
      <p:grpSp>
        <p:nvGrpSpPr>
          <p:cNvPr id="802" name="Google Shape;802;p40"/>
          <p:cNvGrpSpPr/>
          <p:nvPr/>
        </p:nvGrpSpPr>
        <p:grpSpPr>
          <a:xfrm>
            <a:off x="357885" y="177059"/>
            <a:ext cx="17572231" cy="9752057"/>
            <a:chOff x="0" y="-47625"/>
            <a:chExt cx="4628077" cy="2568443"/>
          </a:xfrm>
        </p:grpSpPr>
        <p:sp>
          <p:nvSpPr>
            <p:cNvPr id="803" name="Google Shape;803;p40"/>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0"/>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5" name="Google Shape;805;p40"/>
          <p:cNvSpPr txBox="1"/>
          <p:nvPr/>
        </p:nvSpPr>
        <p:spPr>
          <a:xfrm>
            <a:off x="1115949" y="862181"/>
            <a:ext cx="3575700" cy="1971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6099" u="none" cap="none" strike="noStrike">
                <a:solidFill>
                  <a:srgbClr val="000000"/>
                </a:solidFill>
                <a:latin typeface="Paytone One"/>
                <a:ea typeface="Paytone One"/>
                <a:cs typeface="Paytone One"/>
                <a:sym typeface="Paytone One"/>
              </a:rPr>
              <a:t>Resource</a:t>
            </a:r>
            <a:endParaRPr/>
          </a:p>
          <a:p>
            <a:pPr indent="0" lvl="0" marL="0" marR="0" rtl="0" algn="l">
              <a:lnSpc>
                <a:spcPct val="110000"/>
              </a:lnSpc>
              <a:spcBef>
                <a:spcPts val="0"/>
              </a:spcBef>
              <a:spcAft>
                <a:spcPts val="0"/>
              </a:spcAft>
              <a:buNone/>
            </a:pPr>
            <a:r>
              <a:rPr b="0" i="0" lang="en-US" sz="6099" u="none" cap="none" strike="noStrike">
                <a:solidFill>
                  <a:srgbClr val="000000"/>
                </a:solidFill>
                <a:latin typeface="Paytone One"/>
                <a:ea typeface="Paytone One"/>
                <a:cs typeface="Paytone One"/>
                <a:sym typeface="Paytone One"/>
              </a:rPr>
              <a:t>Page</a:t>
            </a:r>
            <a:endParaRPr/>
          </a:p>
        </p:txBody>
      </p:sp>
      <p:sp>
        <p:nvSpPr>
          <p:cNvPr id="806" name="Google Shape;806;p40"/>
          <p:cNvSpPr txBox="1"/>
          <p:nvPr/>
        </p:nvSpPr>
        <p:spPr>
          <a:xfrm>
            <a:off x="1115949" y="4784424"/>
            <a:ext cx="4014300" cy="4234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This presentation template</a:t>
            </a:r>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uses the following free fonts:</a:t>
            </a:r>
            <a:endParaRPr/>
          </a:p>
          <a:p>
            <a:pPr indent="0" lvl="0" marL="0" marR="0" rtl="0" algn="l">
              <a:lnSpc>
                <a:spcPct val="11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Titles: Paytone One</a:t>
            </a:r>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Headers: Lato</a:t>
            </a:r>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Body Copy: Lato</a:t>
            </a:r>
            <a:endParaRPr/>
          </a:p>
          <a:p>
            <a:pPr indent="0" lvl="0" marL="0" marR="0" rtl="0" algn="l">
              <a:lnSpc>
                <a:spcPct val="11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You can find these fonts</a:t>
            </a:r>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online too. Happy designing! </a:t>
            </a:r>
            <a:endParaRPr/>
          </a:p>
          <a:p>
            <a:pPr indent="0" lvl="0" marL="0" marR="0" rtl="0" algn="l">
              <a:lnSpc>
                <a:spcPct val="11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Don't forget to delete this</a:t>
            </a:r>
            <a:endParaRPr/>
          </a:p>
          <a:p>
            <a:pPr indent="0" lvl="0" marL="0" marR="0" rtl="0" algn="l">
              <a:lnSpc>
                <a:spcPct val="110000"/>
              </a:lnSpc>
              <a:spcBef>
                <a:spcPts val="0"/>
              </a:spcBef>
              <a:spcAft>
                <a:spcPts val="0"/>
              </a:spcAft>
              <a:buNone/>
            </a:pPr>
            <a:r>
              <a:rPr b="0" i="0" lang="en-US" sz="2100" u="none" cap="none" strike="noStrike">
                <a:solidFill>
                  <a:srgbClr val="000000"/>
                </a:solidFill>
                <a:latin typeface="Lato"/>
                <a:ea typeface="Lato"/>
                <a:cs typeface="Lato"/>
                <a:sym typeface="Lato"/>
              </a:rPr>
              <a:t>page before presenting. </a:t>
            </a:r>
            <a:endParaRPr/>
          </a:p>
        </p:txBody>
      </p:sp>
      <p:sp>
        <p:nvSpPr>
          <p:cNvPr id="807" name="Google Shape;807;p40"/>
          <p:cNvSpPr txBox="1"/>
          <p:nvPr/>
        </p:nvSpPr>
        <p:spPr>
          <a:xfrm>
            <a:off x="1115950" y="3488075"/>
            <a:ext cx="3646500" cy="678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2100" u="none" cap="none" strike="noStrike">
                <a:solidFill>
                  <a:srgbClr val="000000"/>
                </a:solidFill>
                <a:latin typeface="Lato"/>
                <a:ea typeface="Lato"/>
                <a:cs typeface="Lato"/>
                <a:sym typeface="Lato"/>
              </a:rPr>
              <a:t>Use these design resources</a:t>
            </a:r>
            <a:endParaRPr/>
          </a:p>
          <a:p>
            <a:pPr indent="0" lvl="0" marL="0" marR="0" rtl="0" algn="l">
              <a:lnSpc>
                <a:spcPct val="110000"/>
              </a:lnSpc>
              <a:spcBef>
                <a:spcPts val="0"/>
              </a:spcBef>
              <a:spcAft>
                <a:spcPts val="0"/>
              </a:spcAft>
              <a:buNone/>
            </a:pPr>
            <a:r>
              <a:rPr b="1" i="0" lang="en-US" sz="2100" u="none" cap="none" strike="noStrike">
                <a:solidFill>
                  <a:srgbClr val="000000"/>
                </a:solidFill>
                <a:latin typeface="Lato"/>
                <a:ea typeface="Lato"/>
                <a:cs typeface="Lato"/>
                <a:sym typeface="Lato"/>
              </a:rPr>
              <a:t>in your Canva</a:t>
            </a:r>
            <a:r>
              <a:rPr b="1" lang="en-US" sz="2100">
                <a:latin typeface="Lato"/>
                <a:ea typeface="Lato"/>
                <a:cs typeface="Lato"/>
                <a:sym typeface="Lato"/>
              </a:rPr>
              <a:t> </a:t>
            </a:r>
            <a:r>
              <a:rPr b="1" i="0" lang="en-US" sz="2100" u="none" cap="none" strike="noStrike">
                <a:solidFill>
                  <a:srgbClr val="000000"/>
                </a:solidFill>
                <a:latin typeface="Lato"/>
                <a:ea typeface="Lato"/>
                <a:cs typeface="Lato"/>
                <a:sym typeface="Lato"/>
              </a:rPr>
              <a:t>Presentation.</a:t>
            </a:r>
            <a:endParaRPr/>
          </a:p>
        </p:txBody>
      </p:sp>
      <p:sp>
        <p:nvSpPr>
          <p:cNvPr id="808" name="Google Shape;808;p40"/>
          <p:cNvSpPr/>
          <p:nvPr/>
        </p:nvSpPr>
        <p:spPr>
          <a:xfrm>
            <a:off x="14569088" y="1126569"/>
            <a:ext cx="444187" cy="481860"/>
          </a:xfrm>
          <a:custGeom>
            <a:rect b="b" l="l" r="r" t="t"/>
            <a:pathLst>
              <a:path extrusionOk="0" h="481860" w="444187">
                <a:moveTo>
                  <a:pt x="0" y="0"/>
                </a:moveTo>
                <a:lnTo>
                  <a:pt x="444187" y="0"/>
                </a:lnTo>
                <a:lnTo>
                  <a:pt x="444187" y="481861"/>
                </a:lnTo>
                <a:lnTo>
                  <a:pt x="0" y="481861"/>
                </a:lnTo>
                <a:lnTo>
                  <a:pt x="0" y="0"/>
                </a:lnTo>
                <a:close/>
              </a:path>
            </a:pathLst>
          </a:custGeom>
          <a:blipFill rotWithShape="1">
            <a:blip r:embed="rId3">
              <a:alphaModFix/>
            </a:blip>
            <a:stretch>
              <a:fillRect b="0" l="0" r="0" t="0"/>
            </a:stretch>
          </a:blipFill>
          <a:ln>
            <a:noFill/>
          </a:ln>
        </p:spPr>
      </p:sp>
      <p:sp>
        <p:nvSpPr>
          <p:cNvPr id="809" name="Google Shape;809;p40"/>
          <p:cNvSpPr/>
          <p:nvPr/>
        </p:nvSpPr>
        <p:spPr>
          <a:xfrm>
            <a:off x="7827943" y="1166676"/>
            <a:ext cx="424819" cy="401647"/>
          </a:xfrm>
          <a:custGeom>
            <a:rect b="b" l="l" r="r" t="t"/>
            <a:pathLst>
              <a:path extrusionOk="0" h="401647" w="424819">
                <a:moveTo>
                  <a:pt x="0" y="0"/>
                </a:moveTo>
                <a:lnTo>
                  <a:pt x="424819" y="0"/>
                </a:lnTo>
                <a:lnTo>
                  <a:pt x="424819" y="401647"/>
                </a:lnTo>
                <a:lnTo>
                  <a:pt x="0" y="401647"/>
                </a:lnTo>
                <a:lnTo>
                  <a:pt x="0" y="0"/>
                </a:lnTo>
                <a:close/>
              </a:path>
            </a:pathLst>
          </a:custGeom>
          <a:blipFill rotWithShape="1">
            <a:blip r:embed="rId4">
              <a:alphaModFix/>
            </a:blip>
            <a:stretch>
              <a:fillRect b="0" l="0" r="0" t="0"/>
            </a:stretch>
          </a:blipFill>
          <a:ln>
            <a:noFill/>
          </a:ln>
        </p:spPr>
      </p:sp>
      <p:sp>
        <p:nvSpPr>
          <p:cNvPr id="810" name="Google Shape;810;p40"/>
          <p:cNvSpPr/>
          <p:nvPr/>
        </p:nvSpPr>
        <p:spPr>
          <a:xfrm>
            <a:off x="6548958" y="965491"/>
            <a:ext cx="853686" cy="804017"/>
          </a:xfrm>
          <a:custGeom>
            <a:rect b="b" l="l" r="r" t="t"/>
            <a:pathLst>
              <a:path extrusionOk="0" h="804017" w="853686">
                <a:moveTo>
                  <a:pt x="0" y="0"/>
                </a:moveTo>
                <a:lnTo>
                  <a:pt x="853686" y="0"/>
                </a:lnTo>
                <a:lnTo>
                  <a:pt x="853686" y="804017"/>
                </a:lnTo>
                <a:lnTo>
                  <a:pt x="0" y="804017"/>
                </a:lnTo>
                <a:lnTo>
                  <a:pt x="0" y="0"/>
                </a:lnTo>
                <a:close/>
              </a:path>
            </a:pathLst>
          </a:custGeom>
          <a:blipFill rotWithShape="1">
            <a:blip r:embed="rId5">
              <a:alphaModFix/>
            </a:blip>
            <a:stretch>
              <a:fillRect b="0" l="0" r="0" t="0"/>
            </a:stretch>
          </a:blipFill>
          <a:ln>
            <a:noFill/>
          </a:ln>
        </p:spPr>
      </p:sp>
      <p:sp>
        <p:nvSpPr>
          <p:cNvPr id="811" name="Google Shape;811;p40"/>
          <p:cNvSpPr/>
          <p:nvPr/>
        </p:nvSpPr>
        <p:spPr>
          <a:xfrm>
            <a:off x="5410104" y="5492318"/>
            <a:ext cx="2014692" cy="1828333"/>
          </a:xfrm>
          <a:custGeom>
            <a:rect b="b" l="l" r="r" t="t"/>
            <a:pathLst>
              <a:path extrusionOk="0" h="1828333" w="2014692">
                <a:moveTo>
                  <a:pt x="0" y="0"/>
                </a:moveTo>
                <a:lnTo>
                  <a:pt x="2014693" y="0"/>
                </a:lnTo>
                <a:lnTo>
                  <a:pt x="2014693" y="1828333"/>
                </a:lnTo>
                <a:lnTo>
                  <a:pt x="0" y="1828333"/>
                </a:lnTo>
                <a:lnTo>
                  <a:pt x="0" y="0"/>
                </a:lnTo>
                <a:close/>
              </a:path>
            </a:pathLst>
          </a:custGeom>
          <a:blipFill rotWithShape="1">
            <a:blip r:embed="rId6">
              <a:alphaModFix/>
            </a:blip>
            <a:stretch>
              <a:fillRect b="0" l="0" r="0" t="0"/>
            </a:stretch>
          </a:blipFill>
          <a:ln>
            <a:noFill/>
          </a:ln>
        </p:spPr>
      </p:sp>
      <p:sp>
        <p:nvSpPr>
          <p:cNvPr id="812" name="Google Shape;812;p40"/>
          <p:cNvSpPr/>
          <p:nvPr/>
        </p:nvSpPr>
        <p:spPr>
          <a:xfrm>
            <a:off x="8691066" y="7846207"/>
            <a:ext cx="1562657" cy="1435692"/>
          </a:xfrm>
          <a:custGeom>
            <a:rect b="b" l="l" r="r" t="t"/>
            <a:pathLst>
              <a:path extrusionOk="0" h="1435692" w="1562657">
                <a:moveTo>
                  <a:pt x="0" y="0"/>
                </a:moveTo>
                <a:lnTo>
                  <a:pt x="1562658" y="0"/>
                </a:lnTo>
                <a:lnTo>
                  <a:pt x="1562658" y="1435691"/>
                </a:lnTo>
                <a:lnTo>
                  <a:pt x="0" y="1435691"/>
                </a:lnTo>
                <a:lnTo>
                  <a:pt x="0" y="0"/>
                </a:lnTo>
                <a:close/>
              </a:path>
            </a:pathLst>
          </a:custGeom>
          <a:blipFill rotWithShape="1">
            <a:blip r:embed="rId7">
              <a:alphaModFix/>
            </a:blip>
            <a:stretch>
              <a:fillRect b="0" l="0" r="0" t="0"/>
            </a:stretch>
          </a:blipFill>
          <a:ln>
            <a:noFill/>
          </a:ln>
        </p:spPr>
      </p:sp>
      <p:sp>
        <p:nvSpPr>
          <p:cNvPr id="813" name="Google Shape;813;p40"/>
          <p:cNvSpPr/>
          <p:nvPr/>
        </p:nvSpPr>
        <p:spPr>
          <a:xfrm>
            <a:off x="7250525" y="7893894"/>
            <a:ext cx="1010264" cy="1340317"/>
          </a:xfrm>
          <a:custGeom>
            <a:rect b="b" l="l" r="r" t="t"/>
            <a:pathLst>
              <a:path extrusionOk="0" h="1340317" w="1010264">
                <a:moveTo>
                  <a:pt x="0" y="0"/>
                </a:moveTo>
                <a:lnTo>
                  <a:pt x="1010264" y="0"/>
                </a:lnTo>
                <a:lnTo>
                  <a:pt x="1010264" y="1340317"/>
                </a:lnTo>
                <a:lnTo>
                  <a:pt x="0" y="1340317"/>
                </a:lnTo>
                <a:lnTo>
                  <a:pt x="0" y="0"/>
                </a:lnTo>
                <a:close/>
              </a:path>
            </a:pathLst>
          </a:custGeom>
          <a:blipFill rotWithShape="1">
            <a:blip r:embed="rId8">
              <a:alphaModFix/>
            </a:blip>
            <a:stretch>
              <a:fillRect b="0" l="0" r="0" t="0"/>
            </a:stretch>
          </a:blipFill>
          <a:ln>
            <a:noFill/>
          </a:ln>
        </p:spPr>
      </p:sp>
      <p:sp>
        <p:nvSpPr>
          <p:cNvPr id="814" name="Google Shape;814;p40"/>
          <p:cNvSpPr/>
          <p:nvPr/>
        </p:nvSpPr>
        <p:spPr>
          <a:xfrm>
            <a:off x="16222555" y="2150508"/>
            <a:ext cx="977120" cy="977120"/>
          </a:xfrm>
          <a:custGeom>
            <a:rect b="b" l="l" r="r" t="t"/>
            <a:pathLst>
              <a:path extrusionOk="0" h="977120" w="977120">
                <a:moveTo>
                  <a:pt x="0" y="0"/>
                </a:moveTo>
                <a:lnTo>
                  <a:pt x="977120" y="0"/>
                </a:lnTo>
                <a:lnTo>
                  <a:pt x="977120" y="977120"/>
                </a:lnTo>
                <a:lnTo>
                  <a:pt x="0" y="977120"/>
                </a:lnTo>
                <a:lnTo>
                  <a:pt x="0" y="0"/>
                </a:lnTo>
                <a:close/>
              </a:path>
            </a:pathLst>
          </a:custGeom>
          <a:blipFill rotWithShape="1">
            <a:blip r:embed="rId9">
              <a:alphaModFix/>
            </a:blip>
            <a:stretch>
              <a:fillRect b="0" l="0" r="0" t="0"/>
            </a:stretch>
          </a:blipFill>
          <a:ln>
            <a:noFill/>
          </a:ln>
        </p:spPr>
      </p:sp>
      <p:sp>
        <p:nvSpPr>
          <p:cNvPr id="815" name="Google Shape;815;p40"/>
          <p:cNvSpPr/>
          <p:nvPr/>
        </p:nvSpPr>
        <p:spPr>
          <a:xfrm>
            <a:off x="8521626" y="5728458"/>
            <a:ext cx="1538784" cy="1356054"/>
          </a:xfrm>
          <a:custGeom>
            <a:rect b="b" l="l" r="r" t="t"/>
            <a:pathLst>
              <a:path extrusionOk="0" h="1356054" w="1538784">
                <a:moveTo>
                  <a:pt x="0" y="0"/>
                </a:moveTo>
                <a:lnTo>
                  <a:pt x="1538785" y="0"/>
                </a:lnTo>
                <a:lnTo>
                  <a:pt x="1538785" y="1356053"/>
                </a:lnTo>
                <a:lnTo>
                  <a:pt x="0" y="1356053"/>
                </a:lnTo>
                <a:lnTo>
                  <a:pt x="0" y="0"/>
                </a:lnTo>
                <a:close/>
              </a:path>
            </a:pathLst>
          </a:custGeom>
          <a:blipFill rotWithShape="1">
            <a:blip r:embed="rId10">
              <a:alphaModFix/>
            </a:blip>
            <a:stretch>
              <a:fillRect b="0" l="0" r="0" t="0"/>
            </a:stretch>
          </a:blipFill>
          <a:ln>
            <a:noFill/>
          </a:ln>
        </p:spPr>
      </p:sp>
      <p:sp>
        <p:nvSpPr>
          <p:cNvPr id="816" name="Google Shape;816;p40"/>
          <p:cNvSpPr/>
          <p:nvPr/>
        </p:nvSpPr>
        <p:spPr>
          <a:xfrm>
            <a:off x="13902719" y="5710627"/>
            <a:ext cx="923593" cy="1391715"/>
          </a:xfrm>
          <a:custGeom>
            <a:rect b="b" l="l" r="r" t="t"/>
            <a:pathLst>
              <a:path extrusionOk="0" h="1391715" w="923593">
                <a:moveTo>
                  <a:pt x="0" y="0"/>
                </a:moveTo>
                <a:lnTo>
                  <a:pt x="923593" y="0"/>
                </a:lnTo>
                <a:lnTo>
                  <a:pt x="923593" y="1391715"/>
                </a:lnTo>
                <a:lnTo>
                  <a:pt x="0" y="1391715"/>
                </a:lnTo>
                <a:lnTo>
                  <a:pt x="0" y="0"/>
                </a:lnTo>
                <a:close/>
              </a:path>
            </a:pathLst>
          </a:custGeom>
          <a:blipFill rotWithShape="1">
            <a:blip r:embed="rId11">
              <a:alphaModFix/>
            </a:blip>
            <a:stretch>
              <a:fillRect b="0" l="0" r="0" t="0"/>
            </a:stretch>
          </a:blipFill>
          <a:ln>
            <a:noFill/>
          </a:ln>
        </p:spPr>
      </p:sp>
      <p:sp>
        <p:nvSpPr>
          <p:cNvPr id="817" name="Google Shape;817;p40"/>
          <p:cNvSpPr/>
          <p:nvPr/>
        </p:nvSpPr>
        <p:spPr>
          <a:xfrm>
            <a:off x="10900620" y="3635543"/>
            <a:ext cx="1433726" cy="1387130"/>
          </a:xfrm>
          <a:custGeom>
            <a:rect b="b" l="l" r="r" t="t"/>
            <a:pathLst>
              <a:path extrusionOk="0" h="1387130" w="1433726">
                <a:moveTo>
                  <a:pt x="0" y="0"/>
                </a:moveTo>
                <a:lnTo>
                  <a:pt x="1433725" y="0"/>
                </a:lnTo>
                <a:lnTo>
                  <a:pt x="1433725" y="1387129"/>
                </a:lnTo>
                <a:lnTo>
                  <a:pt x="0" y="1387129"/>
                </a:lnTo>
                <a:lnTo>
                  <a:pt x="0" y="0"/>
                </a:lnTo>
                <a:close/>
              </a:path>
            </a:pathLst>
          </a:custGeom>
          <a:blipFill rotWithShape="1">
            <a:blip r:embed="rId12">
              <a:alphaModFix/>
            </a:blip>
            <a:stretch>
              <a:fillRect b="0" l="0" r="0" t="0"/>
            </a:stretch>
          </a:blipFill>
          <a:ln>
            <a:noFill/>
          </a:ln>
        </p:spPr>
      </p:sp>
      <p:sp>
        <p:nvSpPr>
          <p:cNvPr id="818" name="Google Shape;818;p40"/>
          <p:cNvSpPr/>
          <p:nvPr/>
        </p:nvSpPr>
        <p:spPr>
          <a:xfrm flipH="1">
            <a:off x="11157240" y="5461699"/>
            <a:ext cx="1648650" cy="1889570"/>
          </a:xfrm>
          <a:custGeom>
            <a:rect b="b" l="l" r="r" t="t"/>
            <a:pathLst>
              <a:path extrusionOk="0" h="1889570" w="1648650">
                <a:moveTo>
                  <a:pt x="1648650" y="0"/>
                </a:moveTo>
                <a:lnTo>
                  <a:pt x="0" y="0"/>
                </a:lnTo>
                <a:lnTo>
                  <a:pt x="0" y="1889570"/>
                </a:lnTo>
                <a:lnTo>
                  <a:pt x="1648650" y="1889570"/>
                </a:lnTo>
                <a:lnTo>
                  <a:pt x="1648650" y="0"/>
                </a:lnTo>
                <a:close/>
              </a:path>
            </a:pathLst>
          </a:custGeom>
          <a:blipFill rotWithShape="1">
            <a:blip r:embed="rId13">
              <a:alphaModFix/>
            </a:blip>
            <a:stretch>
              <a:fillRect b="0" l="0" r="0" t="0"/>
            </a:stretch>
          </a:blipFill>
          <a:ln>
            <a:noFill/>
          </a:ln>
        </p:spPr>
      </p:sp>
      <p:sp>
        <p:nvSpPr>
          <p:cNvPr id="819" name="Google Shape;819;p40"/>
          <p:cNvSpPr/>
          <p:nvPr/>
        </p:nvSpPr>
        <p:spPr>
          <a:xfrm>
            <a:off x="13243035" y="1056739"/>
            <a:ext cx="900754" cy="621520"/>
          </a:xfrm>
          <a:custGeom>
            <a:rect b="b" l="l" r="r" t="t"/>
            <a:pathLst>
              <a:path extrusionOk="0" h="621520" w="900754">
                <a:moveTo>
                  <a:pt x="0" y="0"/>
                </a:moveTo>
                <a:lnTo>
                  <a:pt x="900754" y="0"/>
                </a:lnTo>
                <a:lnTo>
                  <a:pt x="900754" y="621521"/>
                </a:lnTo>
                <a:lnTo>
                  <a:pt x="0" y="621521"/>
                </a:lnTo>
                <a:lnTo>
                  <a:pt x="0" y="0"/>
                </a:lnTo>
                <a:close/>
              </a:path>
            </a:pathLst>
          </a:custGeom>
          <a:blipFill rotWithShape="1">
            <a:blip r:embed="rId14">
              <a:alphaModFix/>
            </a:blip>
            <a:stretch>
              <a:fillRect b="0" l="0" r="0" t="0"/>
            </a:stretch>
          </a:blipFill>
          <a:ln>
            <a:noFill/>
          </a:ln>
        </p:spPr>
      </p:sp>
      <p:sp>
        <p:nvSpPr>
          <p:cNvPr id="820" name="Google Shape;820;p40"/>
          <p:cNvSpPr/>
          <p:nvPr/>
        </p:nvSpPr>
        <p:spPr>
          <a:xfrm>
            <a:off x="10849624" y="1097424"/>
            <a:ext cx="502341" cy="540152"/>
          </a:xfrm>
          <a:custGeom>
            <a:rect b="b" l="l" r="r" t="t"/>
            <a:pathLst>
              <a:path extrusionOk="0" h="540152" w="502341">
                <a:moveTo>
                  <a:pt x="0" y="0"/>
                </a:moveTo>
                <a:lnTo>
                  <a:pt x="502341" y="0"/>
                </a:lnTo>
                <a:lnTo>
                  <a:pt x="502341" y="540151"/>
                </a:lnTo>
                <a:lnTo>
                  <a:pt x="0" y="540151"/>
                </a:lnTo>
                <a:lnTo>
                  <a:pt x="0" y="0"/>
                </a:lnTo>
                <a:close/>
              </a:path>
            </a:pathLst>
          </a:custGeom>
          <a:blipFill rotWithShape="1">
            <a:blip r:embed="rId15">
              <a:alphaModFix/>
            </a:blip>
            <a:stretch>
              <a:fillRect b="0" l="0" r="0" t="0"/>
            </a:stretch>
          </a:blipFill>
          <a:ln>
            <a:noFill/>
          </a:ln>
        </p:spPr>
      </p:sp>
      <p:sp>
        <p:nvSpPr>
          <p:cNvPr id="821" name="Google Shape;821;p40"/>
          <p:cNvSpPr/>
          <p:nvPr/>
        </p:nvSpPr>
        <p:spPr>
          <a:xfrm>
            <a:off x="9664010" y="1051493"/>
            <a:ext cx="760315" cy="632012"/>
          </a:xfrm>
          <a:custGeom>
            <a:rect b="b" l="l" r="r" t="t"/>
            <a:pathLst>
              <a:path extrusionOk="0" h="632012" w="760315">
                <a:moveTo>
                  <a:pt x="0" y="0"/>
                </a:moveTo>
                <a:lnTo>
                  <a:pt x="760315" y="0"/>
                </a:lnTo>
                <a:lnTo>
                  <a:pt x="760315" y="632013"/>
                </a:lnTo>
                <a:lnTo>
                  <a:pt x="0" y="632013"/>
                </a:lnTo>
                <a:lnTo>
                  <a:pt x="0" y="0"/>
                </a:lnTo>
                <a:close/>
              </a:path>
            </a:pathLst>
          </a:custGeom>
          <a:blipFill rotWithShape="1">
            <a:blip r:embed="rId16">
              <a:alphaModFix/>
            </a:blip>
            <a:stretch>
              <a:fillRect b="0" l="0" r="0" t="0"/>
            </a:stretch>
          </a:blipFill>
          <a:ln>
            <a:noFill/>
          </a:ln>
        </p:spPr>
      </p:sp>
      <p:sp>
        <p:nvSpPr>
          <p:cNvPr id="822" name="Google Shape;822;p40"/>
          <p:cNvSpPr/>
          <p:nvPr/>
        </p:nvSpPr>
        <p:spPr>
          <a:xfrm>
            <a:off x="7284750" y="2219314"/>
            <a:ext cx="935385" cy="839508"/>
          </a:xfrm>
          <a:custGeom>
            <a:rect b="b" l="l" r="r" t="t"/>
            <a:pathLst>
              <a:path extrusionOk="0" h="839508" w="935385">
                <a:moveTo>
                  <a:pt x="0" y="0"/>
                </a:moveTo>
                <a:lnTo>
                  <a:pt x="935385" y="0"/>
                </a:lnTo>
                <a:lnTo>
                  <a:pt x="935385" y="839508"/>
                </a:lnTo>
                <a:lnTo>
                  <a:pt x="0" y="839508"/>
                </a:lnTo>
                <a:lnTo>
                  <a:pt x="0" y="0"/>
                </a:lnTo>
                <a:close/>
              </a:path>
            </a:pathLst>
          </a:custGeom>
          <a:blipFill rotWithShape="1">
            <a:blip r:embed="rId17">
              <a:alphaModFix/>
            </a:blip>
            <a:stretch>
              <a:fillRect b="0" l="0" r="0" t="0"/>
            </a:stretch>
          </a:blipFill>
          <a:ln>
            <a:noFill/>
          </a:ln>
        </p:spPr>
      </p:sp>
      <p:sp>
        <p:nvSpPr>
          <p:cNvPr id="823" name="Google Shape;823;p40"/>
          <p:cNvSpPr/>
          <p:nvPr/>
        </p:nvSpPr>
        <p:spPr>
          <a:xfrm flipH="1" rot="5400000">
            <a:off x="5609882" y="1092383"/>
            <a:ext cx="576161" cy="550234"/>
          </a:xfrm>
          <a:custGeom>
            <a:rect b="b" l="l" r="r" t="t"/>
            <a:pathLst>
              <a:path extrusionOk="0" h="550234" w="576161">
                <a:moveTo>
                  <a:pt x="576161" y="0"/>
                </a:moveTo>
                <a:lnTo>
                  <a:pt x="0" y="0"/>
                </a:lnTo>
                <a:lnTo>
                  <a:pt x="0" y="550233"/>
                </a:lnTo>
                <a:lnTo>
                  <a:pt x="576161" y="550233"/>
                </a:lnTo>
                <a:lnTo>
                  <a:pt x="576161" y="0"/>
                </a:lnTo>
                <a:close/>
              </a:path>
            </a:pathLst>
          </a:custGeom>
          <a:blipFill rotWithShape="1">
            <a:blip r:embed="rId18">
              <a:alphaModFix/>
            </a:blip>
            <a:stretch>
              <a:fillRect b="0" l="0" r="0" t="0"/>
            </a:stretch>
          </a:blipFill>
          <a:ln>
            <a:noFill/>
          </a:ln>
        </p:spPr>
      </p:sp>
      <p:sp>
        <p:nvSpPr>
          <p:cNvPr id="824" name="Google Shape;824;p40"/>
          <p:cNvSpPr/>
          <p:nvPr/>
        </p:nvSpPr>
        <p:spPr>
          <a:xfrm>
            <a:off x="16397803" y="1217485"/>
            <a:ext cx="830530" cy="300029"/>
          </a:xfrm>
          <a:custGeom>
            <a:rect b="b" l="l" r="r" t="t"/>
            <a:pathLst>
              <a:path extrusionOk="0" h="300029" w="830530">
                <a:moveTo>
                  <a:pt x="0" y="0"/>
                </a:moveTo>
                <a:lnTo>
                  <a:pt x="830530" y="0"/>
                </a:lnTo>
                <a:lnTo>
                  <a:pt x="830530" y="300029"/>
                </a:lnTo>
                <a:lnTo>
                  <a:pt x="0" y="300029"/>
                </a:lnTo>
                <a:lnTo>
                  <a:pt x="0" y="0"/>
                </a:lnTo>
                <a:close/>
              </a:path>
            </a:pathLst>
          </a:custGeom>
          <a:blipFill rotWithShape="1">
            <a:blip r:embed="rId19">
              <a:alphaModFix/>
            </a:blip>
            <a:stretch>
              <a:fillRect b="0" l="0" r="0" t="0"/>
            </a:stretch>
          </a:blipFill>
          <a:ln>
            <a:noFill/>
          </a:ln>
        </p:spPr>
      </p:sp>
      <p:sp>
        <p:nvSpPr>
          <p:cNvPr id="825" name="Google Shape;825;p40"/>
          <p:cNvSpPr/>
          <p:nvPr/>
        </p:nvSpPr>
        <p:spPr>
          <a:xfrm>
            <a:off x="11777264" y="1079419"/>
            <a:ext cx="1040471" cy="576161"/>
          </a:xfrm>
          <a:custGeom>
            <a:rect b="b" l="l" r="r" t="t"/>
            <a:pathLst>
              <a:path extrusionOk="0" h="576161" w="1040471">
                <a:moveTo>
                  <a:pt x="0" y="0"/>
                </a:moveTo>
                <a:lnTo>
                  <a:pt x="1040472" y="0"/>
                </a:lnTo>
                <a:lnTo>
                  <a:pt x="1040472" y="576161"/>
                </a:lnTo>
                <a:lnTo>
                  <a:pt x="0" y="576161"/>
                </a:lnTo>
                <a:lnTo>
                  <a:pt x="0" y="0"/>
                </a:lnTo>
                <a:close/>
              </a:path>
            </a:pathLst>
          </a:custGeom>
          <a:blipFill rotWithShape="1">
            <a:blip r:embed="rId20">
              <a:alphaModFix/>
            </a:blip>
            <a:stretch>
              <a:fillRect b="0" l="0" r="0" t="0"/>
            </a:stretch>
          </a:blipFill>
          <a:ln>
            <a:noFill/>
          </a:ln>
        </p:spPr>
      </p:sp>
      <p:sp>
        <p:nvSpPr>
          <p:cNvPr id="826" name="Google Shape;826;p40"/>
          <p:cNvSpPr/>
          <p:nvPr/>
        </p:nvSpPr>
        <p:spPr>
          <a:xfrm>
            <a:off x="15438574" y="1106208"/>
            <a:ext cx="533930" cy="522584"/>
          </a:xfrm>
          <a:custGeom>
            <a:rect b="b" l="l" r="r" t="t"/>
            <a:pathLst>
              <a:path extrusionOk="0" h="522584" w="533930">
                <a:moveTo>
                  <a:pt x="0" y="0"/>
                </a:moveTo>
                <a:lnTo>
                  <a:pt x="533930" y="0"/>
                </a:lnTo>
                <a:lnTo>
                  <a:pt x="533930" y="522583"/>
                </a:lnTo>
                <a:lnTo>
                  <a:pt x="0" y="522583"/>
                </a:lnTo>
                <a:lnTo>
                  <a:pt x="0" y="0"/>
                </a:lnTo>
                <a:close/>
              </a:path>
            </a:pathLst>
          </a:custGeom>
          <a:blipFill rotWithShape="1">
            <a:blip r:embed="rId21">
              <a:alphaModFix/>
            </a:blip>
            <a:stretch>
              <a:fillRect b="0" l="0" r="0" t="0"/>
            </a:stretch>
          </a:blipFill>
          <a:ln>
            <a:noFill/>
          </a:ln>
        </p:spPr>
      </p:sp>
      <p:sp>
        <p:nvSpPr>
          <p:cNvPr id="827" name="Google Shape;827;p40"/>
          <p:cNvSpPr/>
          <p:nvPr/>
        </p:nvSpPr>
        <p:spPr>
          <a:xfrm>
            <a:off x="8678061" y="1066074"/>
            <a:ext cx="560650" cy="602850"/>
          </a:xfrm>
          <a:custGeom>
            <a:rect b="b" l="l" r="r" t="t"/>
            <a:pathLst>
              <a:path extrusionOk="0" h="602850" w="560650">
                <a:moveTo>
                  <a:pt x="0" y="0"/>
                </a:moveTo>
                <a:lnTo>
                  <a:pt x="560650" y="0"/>
                </a:lnTo>
                <a:lnTo>
                  <a:pt x="560650" y="602850"/>
                </a:lnTo>
                <a:lnTo>
                  <a:pt x="0" y="602850"/>
                </a:lnTo>
                <a:lnTo>
                  <a:pt x="0" y="0"/>
                </a:lnTo>
                <a:close/>
              </a:path>
            </a:pathLst>
          </a:custGeom>
          <a:blipFill rotWithShape="1">
            <a:blip r:embed="rId15">
              <a:alphaModFix/>
            </a:blip>
            <a:stretch>
              <a:fillRect b="0" l="0" r="0" t="0"/>
            </a:stretch>
          </a:blipFill>
          <a:ln>
            <a:noFill/>
          </a:ln>
        </p:spPr>
      </p:sp>
      <p:sp>
        <p:nvSpPr>
          <p:cNvPr id="828" name="Google Shape;828;p40"/>
          <p:cNvSpPr/>
          <p:nvPr/>
        </p:nvSpPr>
        <p:spPr>
          <a:xfrm>
            <a:off x="5427070" y="7856856"/>
            <a:ext cx="1393178" cy="1414394"/>
          </a:xfrm>
          <a:custGeom>
            <a:rect b="b" l="l" r="r" t="t"/>
            <a:pathLst>
              <a:path extrusionOk="0" h="1414394" w="1393178">
                <a:moveTo>
                  <a:pt x="0" y="0"/>
                </a:moveTo>
                <a:lnTo>
                  <a:pt x="1393178" y="0"/>
                </a:lnTo>
                <a:lnTo>
                  <a:pt x="1393178" y="1414393"/>
                </a:lnTo>
                <a:lnTo>
                  <a:pt x="0" y="1414393"/>
                </a:lnTo>
                <a:lnTo>
                  <a:pt x="0" y="0"/>
                </a:lnTo>
                <a:close/>
              </a:path>
            </a:pathLst>
          </a:custGeom>
          <a:blipFill rotWithShape="1">
            <a:blip r:embed="rId22">
              <a:alphaModFix/>
            </a:blip>
            <a:stretch>
              <a:fillRect b="0" l="0" r="0" t="0"/>
            </a:stretch>
          </a:blipFill>
          <a:ln>
            <a:noFill/>
          </a:ln>
        </p:spPr>
      </p:sp>
      <p:sp>
        <p:nvSpPr>
          <p:cNvPr id="829" name="Google Shape;829;p40"/>
          <p:cNvSpPr/>
          <p:nvPr/>
        </p:nvSpPr>
        <p:spPr>
          <a:xfrm>
            <a:off x="13601932" y="7812084"/>
            <a:ext cx="906122" cy="1503937"/>
          </a:xfrm>
          <a:custGeom>
            <a:rect b="b" l="l" r="r" t="t"/>
            <a:pathLst>
              <a:path extrusionOk="0" h="1503937" w="906122">
                <a:moveTo>
                  <a:pt x="0" y="0"/>
                </a:moveTo>
                <a:lnTo>
                  <a:pt x="906122" y="0"/>
                </a:lnTo>
                <a:lnTo>
                  <a:pt x="906122" y="1503937"/>
                </a:lnTo>
                <a:lnTo>
                  <a:pt x="0" y="1503937"/>
                </a:lnTo>
                <a:lnTo>
                  <a:pt x="0" y="0"/>
                </a:lnTo>
                <a:close/>
              </a:path>
            </a:pathLst>
          </a:custGeom>
          <a:blipFill rotWithShape="1">
            <a:blip r:embed="rId23">
              <a:alphaModFix/>
            </a:blip>
            <a:stretch>
              <a:fillRect b="0" l="0" r="0" t="0"/>
            </a:stretch>
          </a:blipFill>
          <a:ln>
            <a:noFill/>
          </a:ln>
        </p:spPr>
      </p:sp>
      <p:sp>
        <p:nvSpPr>
          <p:cNvPr id="830" name="Google Shape;830;p40"/>
          <p:cNvSpPr/>
          <p:nvPr/>
        </p:nvSpPr>
        <p:spPr>
          <a:xfrm>
            <a:off x="12171441" y="7841876"/>
            <a:ext cx="1000214" cy="1444352"/>
          </a:xfrm>
          <a:custGeom>
            <a:rect b="b" l="l" r="r" t="t"/>
            <a:pathLst>
              <a:path extrusionOk="0" h="1444352" w="1000214">
                <a:moveTo>
                  <a:pt x="0" y="0"/>
                </a:moveTo>
                <a:lnTo>
                  <a:pt x="1000214" y="0"/>
                </a:lnTo>
                <a:lnTo>
                  <a:pt x="1000214" y="1444352"/>
                </a:lnTo>
                <a:lnTo>
                  <a:pt x="0" y="1444352"/>
                </a:lnTo>
                <a:lnTo>
                  <a:pt x="0" y="0"/>
                </a:lnTo>
                <a:close/>
              </a:path>
            </a:pathLst>
          </a:custGeom>
          <a:blipFill rotWithShape="1">
            <a:blip r:embed="rId24">
              <a:alphaModFix/>
            </a:blip>
            <a:stretch>
              <a:fillRect b="0" l="0" r="0" t="0"/>
            </a:stretch>
          </a:blipFill>
          <a:ln>
            <a:noFill/>
          </a:ln>
        </p:spPr>
      </p:sp>
      <p:sp>
        <p:nvSpPr>
          <p:cNvPr id="831" name="Google Shape;831;p40"/>
          <p:cNvSpPr/>
          <p:nvPr/>
        </p:nvSpPr>
        <p:spPr>
          <a:xfrm>
            <a:off x="16107653" y="7728811"/>
            <a:ext cx="1206924" cy="1670483"/>
          </a:xfrm>
          <a:custGeom>
            <a:rect b="b" l="l" r="r" t="t"/>
            <a:pathLst>
              <a:path extrusionOk="0" h="1670483" w="1206924">
                <a:moveTo>
                  <a:pt x="0" y="0"/>
                </a:moveTo>
                <a:lnTo>
                  <a:pt x="1206924" y="0"/>
                </a:lnTo>
                <a:lnTo>
                  <a:pt x="1206924" y="1670483"/>
                </a:lnTo>
                <a:lnTo>
                  <a:pt x="0" y="1670483"/>
                </a:lnTo>
                <a:lnTo>
                  <a:pt x="0" y="0"/>
                </a:lnTo>
                <a:close/>
              </a:path>
            </a:pathLst>
          </a:custGeom>
          <a:blipFill rotWithShape="1">
            <a:blip r:embed="rId25">
              <a:alphaModFix/>
            </a:blip>
            <a:stretch>
              <a:fillRect b="0" l="0" r="0" t="0"/>
            </a:stretch>
          </a:blipFill>
          <a:ln>
            <a:noFill/>
          </a:ln>
        </p:spPr>
      </p:sp>
      <p:sp>
        <p:nvSpPr>
          <p:cNvPr id="832" name="Google Shape;832;p40"/>
          <p:cNvSpPr/>
          <p:nvPr/>
        </p:nvSpPr>
        <p:spPr>
          <a:xfrm>
            <a:off x="14938331" y="7773631"/>
            <a:ext cx="739044" cy="1580842"/>
          </a:xfrm>
          <a:custGeom>
            <a:rect b="b" l="l" r="r" t="t"/>
            <a:pathLst>
              <a:path extrusionOk="0" h="1580842" w="739044">
                <a:moveTo>
                  <a:pt x="0" y="0"/>
                </a:moveTo>
                <a:lnTo>
                  <a:pt x="739044" y="0"/>
                </a:lnTo>
                <a:lnTo>
                  <a:pt x="739044" y="1580843"/>
                </a:lnTo>
                <a:lnTo>
                  <a:pt x="0" y="1580843"/>
                </a:lnTo>
                <a:lnTo>
                  <a:pt x="0" y="0"/>
                </a:lnTo>
                <a:close/>
              </a:path>
            </a:pathLst>
          </a:custGeom>
          <a:blipFill rotWithShape="1">
            <a:blip r:embed="rId26">
              <a:alphaModFix/>
            </a:blip>
            <a:stretch>
              <a:fillRect b="0" l="0" r="0" t="0"/>
            </a:stretch>
          </a:blipFill>
          <a:ln>
            <a:noFill/>
          </a:ln>
        </p:spPr>
      </p:sp>
      <p:sp>
        <p:nvSpPr>
          <p:cNvPr id="833" name="Google Shape;833;p40"/>
          <p:cNvSpPr/>
          <p:nvPr/>
        </p:nvSpPr>
        <p:spPr>
          <a:xfrm flipH="1">
            <a:off x="10684001" y="7841206"/>
            <a:ext cx="1057162" cy="1445692"/>
          </a:xfrm>
          <a:custGeom>
            <a:rect b="b" l="l" r="r" t="t"/>
            <a:pathLst>
              <a:path extrusionOk="0" h="1445692" w="1057162">
                <a:moveTo>
                  <a:pt x="1057163" y="0"/>
                </a:moveTo>
                <a:lnTo>
                  <a:pt x="0" y="0"/>
                </a:lnTo>
                <a:lnTo>
                  <a:pt x="0" y="1445692"/>
                </a:lnTo>
                <a:lnTo>
                  <a:pt x="1057163" y="1445692"/>
                </a:lnTo>
                <a:lnTo>
                  <a:pt x="1057163" y="0"/>
                </a:lnTo>
                <a:close/>
              </a:path>
            </a:pathLst>
          </a:custGeom>
          <a:blipFill rotWithShape="1">
            <a:blip r:embed="rId27">
              <a:alphaModFix/>
            </a:blip>
            <a:stretch>
              <a:fillRect b="0" l="0" r="0" t="0"/>
            </a:stretch>
          </a:blipFill>
          <a:ln>
            <a:noFill/>
          </a:ln>
        </p:spPr>
      </p:sp>
      <p:sp>
        <p:nvSpPr>
          <p:cNvPr id="834" name="Google Shape;834;p40"/>
          <p:cNvSpPr/>
          <p:nvPr/>
        </p:nvSpPr>
        <p:spPr>
          <a:xfrm>
            <a:off x="5402176" y="3522111"/>
            <a:ext cx="1938731" cy="1613994"/>
          </a:xfrm>
          <a:custGeom>
            <a:rect b="b" l="l" r="r" t="t"/>
            <a:pathLst>
              <a:path extrusionOk="0" h="1613994" w="1938731">
                <a:moveTo>
                  <a:pt x="0" y="0"/>
                </a:moveTo>
                <a:lnTo>
                  <a:pt x="1938731" y="0"/>
                </a:lnTo>
                <a:lnTo>
                  <a:pt x="1938731" y="1613994"/>
                </a:lnTo>
                <a:lnTo>
                  <a:pt x="0" y="1613994"/>
                </a:lnTo>
                <a:lnTo>
                  <a:pt x="0" y="0"/>
                </a:lnTo>
                <a:close/>
              </a:path>
            </a:pathLst>
          </a:custGeom>
          <a:blipFill rotWithShape="1">
            <a:blip r:embed="rId28">
              <a:alphaModFix/>
            </a:blip>
            <a:stretch>
              <a:fillRect b="0" l="0" r="0" t="0"/>
            </a:stretch>
          </a:blipFill>
          <a:ln>
            <a:noFill/>
          </a:ln>
        </p:spPr>
      </p:sp>
      <p:sp>
        <p:nvSpPr>
          <p:cNvPr id="835" name="Google Shape;835;p40"/>
          <p:cNvSpPr/>
          <p:nvPr/>
        </p:nvSpPr>
        <p:spPr>
          <a:xfrm>
            <a:off x="16210308" y="3480974"/>
            <a:ext cx="1181027" cy="1696268"/>
          </a:xfrm>
          <a:custGeom>
            <a:rect b="b" l="l" r="r" t="t"/>
            <a:pathLst>
              <a:path extrusionOk="0" h="1696268" w="1181027">
                <a:moveTo>
                  <a:pt x="0" y="0"/>
                </a:moveTo>
                <a:lnTo>
                  <a:pt x="1181026" y="0"/>
                </a:lnTo>
                <a:lnTo>
                  <a:pt x="1181026" y="1696268"/>
                </a:lnTo>
                <a:lnTo>
                  <a:pt x="0" y="1696268"/>
                </a:lnTo>
                <a:lnTo>
                  <a:pt x="0" y="0"/>
                </a:lnTo>
                <a:close/>
              </a:path>
            </a:pathLst>
          </a:custGeom>
          <a:blipFill rotWithShape="1">
            <a:blip r:embed="rId29">
              <a:alphaModFix/>
            </a:blip>
            <a:stretch>
              <a:fillRect b="0" l="0" r="0" t="0"/>
            </a:stretch>
          </a:blipFill>
          <a:ln>
            <a:noFill/>
          </a:ln>
        </p:spPr>
      </p:sp>
      <p:sp>
        <p:nvSpPr>
          <p:cNvPr id="836" name="Google Shape;836;p40"/>
          <p:cNvSpPr/>
          <p:nvPr/>
        </p:nvSpPr>
        <p:spPr>
          <a:xfrm flipH="1">
            <a:off x="5648378" y="2229632"/>
            <a:ext cx="681712" cy="818873"/>
          </a:xfrm>
          <a:custGeom>
            <a:rect b="b" l="l" r="r" t="t"/>
            <a:pathLst>
              <a:path extrusionOk="0" h="818873" w="681712">
                <a:moveTo>
                  <a:pt x="681712" y="0"/>
                </a:moveTo>
                <a:lnTo>
                  <a:pt x="0" y="0"/>
                </a:lnTo>
                <a:lnTo>
                  <a:pt x="0" y="818873"/>
                </a:lnTo>
                <a:lnTo>
                  <a:pt x="681712" y="818873"/>
                </a:lnTo>
                <a:lnTo>
                  <a:pt x="681712" y="0"/>
                </a:lnTo>
                <a:close/>
              </a:path>
            </a:pathLst>
          </a:custGeom>
          <a:blipFill rotWithShape="1">
            <a:blip r:embed="rId30">
              <a:alphaModFix/>
            </a:blip>
            <a:stretch>
              <a:fillRect b="0" l="0" r="0" t="0"/>
            </a:stretch>
          </a:blipFill>
          <a:ln>
            <a:noFill/>
          </a:ln>
        </p:spPr>
      </p:sp>
      <p:sp>
        <p:nvSpPr>
          <p:cNvPr id="837" name="Google Shape;837;p40"/>
          <p:cNvSpPr/>
          <p:nvPr/>
        </p:nvSpPr>
        <p:spPr>
          <a:xfrm>
            <a:off x="13598066" y="3430093"/>
            <a:ext cx="1348522" cy="1798029"/>
          </a:xfrm>
          <a:custGeom>
            <a:rect b="b" l="l" r="r" t="t"/>
            <a:pathLst>
              <a:path extrusionOk="0" h="1798029" w="1348522">
                <a:moveTo>
                  <a:pt x="0" y="0"/>
                </a:moveTo>
                <a:lnTo>
                  <a:pt x="1348521" y="0"/>
                </a:lnTo>
                <a:lnTo>
                  <a:pt x="1348521" y="1798029"/>
                </a:lnTo>
                <a:lnTo>
                  <a:pt x="0" y="1798029"/>
                </a:lnTo>
                <a:lnTo>
                  <a:pt x="0" y="0"/>
                </a:lnTo>
                <a:close/>
              </a:path>
            </a:pathLst>
          </a:custGeom>
          <a:blipFill rotWithShape="1">
            <a:blip r:embed="rId31">
              <a:alphaModFix/>
            </a:blip>
            <a:stretch>
              <a:fillRect b="0" l="0" r="0" t="0"/>
            </a:stretch>
          </a:blipFill>
          <a:ln>
            <a:noFill/>
          </a:ln>
        </p:spPr>
      </p:sp>
      <p:sp>
        <p:nvSpPr>
          <p:cNvPr id="838" name="Google Shape;838;p40"/>
          <p:cNvSpPr/>
          <p:nvPr/>
        </p:nvSpPr>
        <p:spPr>
          <a:xfrm>
            <a:off x="15923142" y="5447197"/>
            <a:ext cx="1494090" cy="1918575"/>
          </a:xfrm>
          <a:custGeom>
            <a:rect b="b" l="l" r="r" t="t"/>
            <a:pathLst>
              <a:path extrusionOk="0" h="1918575" w="1494090">
                <a:moveTo>
                  <a:pt x="0" y="0"/>
                </a:moveTo>
                <a:lnTo>
                  <a:pt x="1494090" y="0"/>
                </a:lnTo>
                <a:lnTo>
                  <a:pt x="1494090" y="1918575"/>
                </a:lnTo>
                <a:lnTo>
                  <a:pt x="0" y="1918575"/>
                </a:lnTo>
                <a:lnTo>
                  <a:pt x="0" y="0"/>
                </a:lnTo>
                <a:close/>
              </a:path>
            </a:pathLst>
          </a:custGeom>
          <a:blipFill rotWithShape="1">
            <a:blip r:embed="rId32">
              <a:alphaModFix/>
            </a:blip>
            <a:stretch>
              <a:fillRect b="0" l="0" r="0" t="0"/>
            </a:stretch>
          </a:blipFill>
          <a:ln>
            <a:noFill/>
          </a:ln>
        </p:spPr>
      </p:sp>
      <p:sp>
        <p:nvSpPr>
          <p:cNvPr id="839" name="Google Shape;839;p40"/>
          <p:cNvSpPr/>
          <p:nvPr/>
        </p:nvSpPr>
        <p:spPr>
          <a:xfrm>
            <a:off x="8604628" y="3444935"/>
            <a:ext cx="1032272" cy="1768346"/>
          </a:xfrm>
          <a:custGeom>
            <a:rect b="b" l="l" r="r" t="t"/>
            <a:pathLst>
              <a:path extrusionOk="0" h="1768346" w="1032272">
                <a:moveTo>
                  <a:pt x="0" y="0"/>
                </a:moveTo>
                <a:lnTo>
                  <a:pt x="1032271" y="0"/>
                </a:lnTo>
                <a:lnTo>
                  <a:pt x="1032271" y="1768346"/>
                </a:lnTo>
                <a:lnTo>
                  <a:pt x="0" y="1768346"/>
                </a:lnTo>
                <a:lnTo>
                  <a:pt x="0" y="0"/>
                </a:lnTo>
                <a:close/>
              </a:path>
            </a:pathLst>
          </a:custGeom>
          <a:blipFill rotWithShape="1">
            <a:blip r:embed="rId33">
              <a:alphaModFix/>
            </a:blip>
            <a:stretch>
              <a:fillRect b="0" l="0" r="0" t="0"/>
            </a:stretch>
          </a:blipFill>
          <a:ln>
            <a:noFill/>
          </a:ln>
        </p:spPr>
      </p:sp>
      <p:sp>
        <p:nvSpPr>
          <p:cNvPr id="840" name="Google Shape;840;p40"/>
          <p:cNvSpPr/>
          <p:nvPr/>
        </p:nvSpPr>
        <p:spPr>
          <a:xfrm>
            <a:off x="10976792" y="2257294"/>
            <a:ext cx="763549" cy="763549"/>
          </a:xfrm>
          <a:custGeom>
            <a:rect b="b" l="l" r="r" t="t"/>
            <a:pathLst>
              <a:path extrusionOk="0" h="763549" w="763549">
                <a:moveTo>
                  <a:pt x="0" y="0"/>
                </a:moveTo>
                <a:lnTo>
                  <a:pt x="763549" y="0"/>
                </a:lnTo>
                <a:lnTo>
                  <a:pt x="763549" y="763549"/>
                </a:lnTo>
                <a:lnTo>
                  <a:pt x="0" y="763549"/>
                </a:lnTo>
                <a:lnTo>
                  <a:pt x="0" y="0"/>
                </a:lnTo>
                <a:close/>
              </a:path>
            </a:pathLst>
          </a:custGeom>
          <a:blipFill rotWithShape="1">
            <a:blip r:embed="rId34">
              <a:alphaModFix/>
            </a:blip>
            <a:stretch>
              <a:fillRect b="0" l="0" r="0" t="0"/>
            </a:stretch>
          </a:blipFill>
          <a:ln>
            <a:noFill/>
          </a:ln>
        </p:spPr>
      </p:sp>
      <p:sp>
        <p:nvSpPr>
          <p:cNvPr id="841" name="Google Shape;841;p40"/>
          <p:cNvSpPr/>
          <p:nvPr/>
        </p:nvSpPr>
        <p:spPr>
          <a:xfrm>
            <a:off x="12695001" y="2257294"/>
            <a:ext cx="763549" cy="763549"/>
          </a:xfrm>
          <a:custGeom>
            <a:rect b="b" l="l" r="r" t="t"/>
            <a:pathLst>
              <a:path extrusionOk="0" h="763549" w="763549">
                <a:moveTo>
                  <a:pt x="0" y="0"/>
                </a:moveTo>
                <a:lnTo>
                  <a:pt x="763549" y="0"/>
                </a:lnTo>
                <a:lnTo>
                  <a:pt x="763549" y="763549"/>
                </a:lnTo>
                <a:lnTo>
                  <a:pt x="0" y="763549"/>
                </a:lnTo>
                <a:lnTo>
                  <a:pt x="0" y="0"/>
                </a:lnTo>
                <a:close/>
              </a:path>
            </a:pathLst>
          </a:custGeom>
          <a:blipFill rotWithShape="1">
            <a:blip r:embed="rId35">
              <a:alphaModFix/>
            </a:blip>
            <a:stretch>
              <a:fillRect b="0" l="0" r="0" t="0"/>
            </a:stretch>
          </a:blipFill>
          <a:ln>
            <a:noFill/>
          </a:ln>
        </p:spPr>
      </p:sp>
      <p:sp>
        <p:nvSpPr>
          <p:cNvPr id="842" name="Google Shape;842;p40"/>
          <p:cNvSpPr/>
          <p:nvPr/>
        </p:nvSpPr>
        <p:spPr>
          <a:xfrm>
            <a:off x="14413209" y="2257294"/>
            <a:ext cx="763549" cy="763549"/>
          </a:xfrm>
          <a:custGeom>
            <a:rect b="b" l="l" r="r" t="t"/>
            <a:pathLst>
              <a:path extrusionOk="0" h="763549" w="763549">
                <a:moveTo>
                  <a:pt x="0" y="0"/>
                </a:moveTo>
                <a:lnTo>
                  <a:pt x="763549" y="0"/>
                </a:lnTo>
                <a:lnTo>
                  <a:pt x="763549" y="763549"/>
                </a:lnTo>
                <a:lnTo>
                  <a:pt x="0" y="763549"/>
                </a:lnTo>
                <a:lnTo>
                  <a:pt x="0" y="0"/>
                </a:lnTo>
                <a:close/>
              </a:path>
            </a:pathLst>
          </a:custGeom>
          <a:blipFill rotWithShape="1">
            <a:blip r:embed="rId36">
              <a:alphaModFix/>
            </a:blip>
            <a:stretch>
              <a:fillRect b="0" l="0" r="0" t="0"/>
            </a:stretch>
          </a:blipFill>
          <a:ln>
            <a:noFill/>
          </a:ln>
        </p:spPr>
      </p:sp>
      <p:sp>
        <p:nvSpPr>
          <p:cNvPr id="843" name="Google Shape;843;p40"/>
          <p:cNvSpPr/>
          <p:nvPr/>
        </p:nvSpPr>
        <p:spPr>
          <a:xfrm>
            <a:off x="9174794" y="2215399"/>
            <a:ext cx="847338" cy="847338"/>
          </a:xfrm>
          <a:custGeom>
            <a:rect b="b" l="l" r="r" t="t"/>
            <a:pathLst>
              <a:path extrusionOk="0" h="847338" w="847338">
                <a:moveTo>
                  <a:pt x="0" y="0"/>
                </a:moveTo>
                <a:lnTo>
                  <a:pt x="847338" y="0"/>
                </a:lnTo>
                <a:lnTo>
                  <a:pt x="847338" y="847338"/>
                </a:lnTo>
                <a:lnTo>
                  <a:pt x="0" y="847338"/>
                </a:lnTo>
                <a:lnTo>
                  <a:pt x="0" y="0"/>
                </a:lnTo>
                <a:close/>
              </a:path>
            </a:pathLst>
          </a:custGeom>
          <a:blipFill rotWithShape="1">
            <a:blip r:embed="rId37">
              <a:alphaModFix/>
            </a:blip>
            <a:stretch>
              <a:fillRect b="0" l="0" r="0" t="0"/>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D4A1"/>
        </a:solidFill>
      </p:bgPr>
    </p:bg>
    <p:spTree>
      <p:nvGrpSpPr>
        <p:cNvPr id="847" name="Shape 847"/>
        <p:cNvGrpSpPr/>
        <p:nvPr/>
      </p:nvGrpSpPr>
      <p:grpSpPr>
        <a:xfrm>
          <a:off x="0" y="0"/>
          <a:ext cx="0" cy="0"/>
          <a:chOff x="0" y="0"/>
          <a:chExt cx="0" cy="0"/>
        </a:xfrm>
      </p:grpSpPr>
      <p:grpSp>
        <p:nvGrpSpPr>
          <p:cNvPr id="848" name="Google Shape;848;p41"/>
          <p:cNvGrpSpPr/>
          <p:nvPr/>
        </p:nvGrpSpPr>
        <p:grpSpPr>
          <a:xfrm>
            <a:off x="357885" y="177059"/>
            <a:ext cx="17572231" cy="9752057"/>
            <a:chOff x="0" y="-47625"/>
            <a:chExt cx="4628077" cy="2568443"/>
          </a:xfrm>
        </p:grpSpPr>
        <p:sp>
          <p:nvSpPr>
            <p:cNvPr id="849" name="Google Shape;849;p41"/>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1"/>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41"/>
          <p:cNvSpPr/>
          <p:nvPr/>
        </p:nvSpPr>
        <p:spPr>
          <a:xfrm>
            <a:off x="2932418" y="925809"/>
            <a:ext cx="1757280" cy="2034745"/>
          </a:xfrm>
          <a:custGeom>
            <a:rect b="b" l="l" r="r" t="t"/>
            <a:pathLst>
              <a:path extrusionOk="0" h="2034745" w="1757280">
                <a:moveTo>
                  <a:pt x="0" y="0"/>
                </a:moveTo>
                <a:lnTo>
                  <a:pt x="1757280" y="0"/>
                </a:lnTo>
                <a:lnTo>
                  <a:pt x="1757280" y="2034745"/>
                </a:lnTo>
                <a:lnTo>
                  <a:pt x="0" y="2034745"/>
                </a:lnTo>
                <a:lnTo>
                  <a:pt x="0" y="0"/>
                </a:lnTo>
                <a:close/>
              </a:path>
            </a:pathLst>
          </a:custGeom>
          <a:blipFill rotWithShape="1">
            <a:blip r:embed="rId3">
              <a:alphaModFix/>
            </a:blip>
            <a:stretch>
              <a:fillRect b="0" l="0" r="0" t="0"/>
            </a:stretch>
          </a:blipFill>
          <a:ln>
            <a:noFill/>
          </a:ln>
        </p:spPr>
      </p:sp>
      <p:sp>
        <p:nvSpPr>
          <p:cNvPr id="852" name="Google Shape;852;p41"/>
          <p:cNvSpPr/>
          <p:nvPr/>
        </p:nvSpPr>
        <p:spPr>
          <a:xfrm>
            <a:off x="10993482" y="1265960"/>
            <a:ext cx="2306325" cy="1354442"/>
          </a:xfrm>
          <a:custGeom>
            <a:rect b="b" l="l" r="r" t="t"/>
            <a:pathLst>
              <a:path extrusionOk="0" h="1354442" w="2306325">
                <a:moveTo>
                  <a:pt x="0" y="0"/>
                </a:moveTo>
                <a:lnTo>
                  <a:pt x="2306325" y="0"/>
                </a:lnTo>
                <a:lnTo>
                  <a:pt x="2306325" y="1354442"/>
                </a:lnTo>
                <a:lnTo>
                  <a:pt x="0" y="1354442"/>
                </a:lnTo>
                <a:lnTo>
                  <a:pt x="0" y="0"/>
                </a:lnTo>
                <a:close/>
              </a:path>
            </a:pathLst>
          </a:custGeom>
          <a:blipFill rotWithShape="1">
            <a:blip r:embed="rId4">
              <a:alphaModFix/>
            </a:blip>
            <a:stretch>
              <a:fillRect b="0" l="0" r="0" t="0"/>
            </a:stretch>
          </a:blipFill>
          <a:ln>
            <a:noFill/>
          </a:ln>
        </p:spPr>
      </p:sp>
      <p:sp>
        <p:nvSpPr>
          <p:cNvPr id="853" name="Google Shape;853;p41"/>
          <p:cNvSpPr/>
          <p:nvPr/>
        </p:nvSpPr>
        <p:spPr>
          <a:xfrm>
            <a:off x="4978048" y="1081559"/>
            <a:ext cx="1352747" cy="1723245"/>
          </a:xfrm>
          <a:custGeom>
            <a:rect b="b" l="l" r="r" t="t"/>
            <a:pathLst>
              <a:path extrusionOk="0" h="1723245" w="1352747">
                <a:moveTo>
                  <a:pt x="0" y="0"/>
                </a:moveTo>
                <a:lnTo>
                  <a:pt x="1352747" y="0"/>
                </a:lnTo>
                <a:lnTo>
                  <a:pt x="1352747" y="1723244"/>
                </a:lnTo>
                <a:lnTo>
                  <a:pt x="0" y="1723244"/>
                </a:lnTo>
                <a:lnTo>
                  <a:pt x="0" y="0"/>
                </a:lnTo>
                <a:close/>
              </a:path>
            </a:pathLst>
          </a:custGeom>
          <a:blipFill rotWithShape="1">
            <a:blip r:embed="rId5">
              <a:alphaModFix/>
            </a:blip>
            <a:stretch>
              <a:fillRect b="0" l="0" r="0" t="0"/>
            </a:stretch>
          </a:blipFill>
          <a:ln>
            <a:noFill/>
          </a:ln>
        </p:spPr>
      </p:sp>
      <p:sp>
        <p:nvSpPr>
          <p:cNvPr id="854" name="Google Shape;854;p41"/>
          <p:cNvSpPr/>
          <p:nvPr/>
        </p:nvSpPr>
        <p:spPr>
          <a:xfrm>
            <a:off x="8751195" y="971542"/>
            <a:ext cx="1953936" cy="1943278"/>
          </a:xfrm>
          <a:custGeom>
            <a:rect b="b" l="l" r="r" t="t"/>
            <a:pathLst>
              <a:path extrusionOk="0" h="1943278" w="1953936">
                <a:moveTo>
                  <a:pt x="0" y="0"/>
                </a:moveTo>
                <a:lnTo>
                  <a:pt x="1953936" y="0"/>
                </a:lnTo>
                <a:lnTo>
                  <a:pt x="1953936" y="1943278"/>
                </a:lnTo>
                <a:lnTo>
                  <a:pt x="0" y="1943278"/>
                </a:lnTo>
                <a:lnTo>
                  <a:pt x="0" y="0"/>
                </a:lnTo>
                <a:close/>
              </a:path>
            </a:pathLst>
          </a:custGeom>
          <a:blipFill rotWithShape="1">
            <a:blip r:embed="rId6">
              <a:alphaModFix/>
            </a:blip>
            <a:stretch>
              <a:fillRect b="0" l="0" r="0" t="0"/>
            </a:stretch>
          </a:blipFill>
          <a:ln>
            <a:noFill/>
          </a:ln>
        </p:spPr>
      </p:sp>
      <p:sp>
        <p:nvSpPr>
          <p:cNvPr id="855" name="Google Shape;855;p41"/>
          <p:cNvSpPr/>
          <p:nvPr/>
        </p:nvSpPr>
        <p:spPr>
          <a:xfrm>
            <a:off x="13588158" y="1010375"/>
            <a:ext cx="1611423" cy="1865613"/>
          </a:xfrm>
          <a:custGeom>
            <a:rect b="b" l="l" r="r" t="t"/>
            <a:pathLst>
              <a:path extrusionOk="0" h="1865613" w="1611423">
                <a:moveTo>
                  <a:pt x="0" y="0"/>
                </a:moveTo>
                <a:lnTo>
                  <a:pt x="1611424" y="0"/>
                </a:lnTo>
                <a:lnTo>
                  <a:pt x="1611424" y="1865613"/>
                </a:lnTo>
                <a:lnTo>
                  <a:pt x="0" y="1865613"/>
                </a:lnTo>
                <a:lnTo>
                  <a:pt x="0" y="0"/>
                </a:lnTo>
                <a:close/>
              </a:path>
            </a:pathLst>
          </a:custGeom>
          <a:blipFill rotWithShape="1">
            <a:blip r:embed="rId7">
              <a:alphaModFix/>
            </a:blip>
            <a:stretch>
              <a:fillRect b="0" l="0" r="0" t="0"/>
            </a:stretch>
          </a:blipFill>
          <a:ln>
            <a:noFill/>
          </a:ln>
        </p:spPr>
      </p:sp>
      <p:sp>
        <p:nvSpPr>
          <p:cNvPr id="856" name="Google Shape;856;p41"/>
          <p:cNvSpPr/>
          <p:nvPr/>
        </p:nvSpPr>
        <p:spPr>
          <a:xfrm>
            <a:off x="8912173" y="7818692"/>
            <a:ext cx="1337530" cy="1548719"/>
          </a:xfrm>
          <a:custGeom>
            <a:rect b="b" l="l" r="r" t="t"/>
            <a:pathLst>
              <a:path extrusionOk="0" h="1548719" w="1337530">
                <a:moveTo>
                  <a:pt x="0" y="0"/>
                </a:moveTo>
                <a:lnTo>
                  <a:pt x="1337530" y="0"/>
                </a:lnTo>
                <a:lnTo>
                  <a:pt x="1337530" y="1548719"/>
                </a:lnTo>
                <a:lnTo>
                  <a:pt x="0" y="1548719"/>
                </a:lnTo>
                <a:lnTo>
                  <a:pt x="0" y="0"/>
                </a:lnTo>
                <a:close/>
              </a:path>
            </a:pathLst>
          </a:custGeom>
          <a:blipFill rotWithShape="1">
            <a:blip r:embed="rId8">
              <a:alphaModFix/>
            </a:blip>
            <a:stretch>
              <a:fillRect b="0" l="0" r="0" t="0"/>
            </a:stretch>
          </a:blipFill>
          <a:ln>
            <a:noFill/>
          </a:ln>
        </p:spPr>
      </p:sp>
      <p:sp>
        <p:nvSpPr>
          <p:cNvPr id="857" name="Google Shape;857;p41"/>
          <p:cNvSpPr/>
          <p:nvPr/>
        </p:nvSpPr>
        <p:spPr>
          <a:xfrm>
            <a:off x="7130832" y="5909419"/>
            <a:ext cx="1980719" cy="1303673"/>
          </a:xfrm>
          <a:custGeom>
            <a:rect b="b" l="l" r="r" t="t"/>
            <a:pathLst>
              <a:path extrusionOk="0" h="1303673" w="1980719">
                <a:moveTo>
                  <a:pt x="0" y="0"/>
                </a:moveTo>
                <a:lnTo>
                  <a:pt x="1980719" y="0"/>
                </a:lnTo>
                <a:lnTo>
                  <a:pt x="1980719" y="1303673"/>
                </a:lnTo>
                <a:lnTo>
                  <a:pt x="0" y="1303673"/>
                </a:lnTo>
                <a:lnTo>
                  <a:pt x="0" y="0"/>
                </a:lnTo>
                <a:close/>
              </a:path>
            </a:pathLst>
          </a:custGeom>
          <a:blipFill rotWithShape="1">
            <a:blip r:embed="rId9">
              <a:alphaModFix/>
            </a:blip>
            <a:stretch>
              <a:fillRect b="0" l="0" r="0" t="0"/>
            </a:stretch>
          </a:blipFill>
          <a:ln>
            <a:noFill/>
          </a:ln>
        </p:spPr>
      </p:sp>
      <p:sp>
        <p:nvSpPr>
          <p:cNvPr id="858" name="Google Shape;858;p41"/>
          <p:cNvSpPr/>
          <p:nvPr/>
        </p:nvSpPr>
        <p:spPr>
          <a:xfrm>
            <a:off x="13239738" y="6185793"/>
            <a:ext cx="1524019" cy="750925"/>
          </a:xfrm>
          <a:custGeom>
            <a:rect b="b" l="l" r="r" t="t"/>
            <a:pathLst>
              <a:path extrusionOk="0" h="750925" w="1524019">
                <a:moveTo>
                  <a:pt x="0" y="0"/>
                </a:moveTo>
                <a:lnTo>
                  <a:pt x="1524018" y="0"/>
                </a:lnTo>
                <a:lnTo>
                  <a:pt x="1524018" y="750926"/>
                </a:lnTo>
                <a:lnTo>
                  <a:pt x="0" y="750926"/>
                </a:lnTo>
                <a:lnTo>
                  <a:pt x="0" y="0"/>
                </a:lnTo>
                <a:close/>
              </a:path>
            </a:pathLst>
          </a:custGeom>
          <a:blipFill rotWithShape="1">
            <a:blip r:embed="rId10">
              <a:alphaModFix/>
            </a:blip>
            <a:stretch>
              <a:fillRect b="0" l="0" r="0" t="0"/>
            </a:stretch>
          </a:blipFill>
          <a:ln>
            <a:noFill/>
          </a:ln>
        </p:spPr>
      </p:sp>
      <p:sp>
        <p:nvSpPr>
          <p:cNvPr id="859" name="Google Shape;859;p41"/>
          <p:cNvSpPr/>
          <p:nvPr/>
        </p:nvSpPr>
        <p:spPr>
          <a:xfrm>
            <a:off x="910835" y="5755780"/>
            <a:ext cx="2243097" cy="1610952"/>
          </a:xfrm>
          <a:custGeom>
            <a:rect b="b" l="l" r="r" t="t"/>
            <a:pathLst>
              <a:path extrusionOk="0" h="1610952" w="2243097">
                <a:moveTo>
                  <a:pt x="0" y="0"/>
                </a:moveTo>
                <a:lnTo>
                  <a:pt x="2243098" y="0"/>
                </a:lnTo>
                <a:lnTo>
                  <a:pt x="2243098" y="1610952"/>
                </a:lnTo>
                <a:lnTo>
                  <a:pt x="0" y="1610952"/>
                </a:lnTo>
                <a:lnTo>
                  <a:pt x="0" y="0"/>
                </a:lnTo>
                <a:close/>
              </a:path>
            </a:pathLst>
          </a:custGeom>
          <a:blipFill rotWithShape="1">
            <a:blip r:embed="rId11">
              <a:alphaModFix/>
            </a:blip>
            <a:stretch>
              <a:fillRect b="0" l="0" r="0" t="0"/>
            </a:stretch>
          </a:blipFill>
          <a:ln>
            <a:noFill/>
          </a:ln>
        </p:spPr>
      </p:sp>
      <p:sp>
        <p:nvSpPr>
          <p:cNvPr id="860" name="Google Shape;860;p41"/>
          <p:cNvSpPr/>
          <p:nvPr/>
        </p:nvSpPr>
        <p:spPr>
          <a:xfrm>
            <a:off x="13189133" y="7980220"/>
            <a:ext cx="2048980" cy="1225662"/>
          </a:xfrm>
          <a:custGeom>
            <a:rect b="b" l="l" r="r" t="t"/>
            <a:pathLst>
              <a:path extrusionOk="0" h="1225662" w="2048980">
                <a:moveTo>
                  <a:pt x="0" y="0"/>
                </a:moveTo>
                <a:lnTo>
                  <a:pt x="2048979" y="0"/>
                </a:lnTo>
                <a:lnTo>
                  <a:pt x="2048979" y="1225663"/>
                </a:lnTo>
                <a:lnTo>
                  <a:pt x="0" y="1225663"/>
                </a:lnTo>
                <a:lnTo>
                  <a:pt x="0" y="0"/>
                </a:lnTo>
                <a:close/>
              </a:path>
            </a:pathLst>
          </a:custGeom>
          <a:blipFill rotWithShape="1">
            <a:blip r:embed="rId12">
              <a:alphaModFix/>
            </a:blip>
            <a:stretch>
              <a:fillRect b="0" l="0" r="0" t="0"/>
            </a:stretch>
          </a:blipFill>
          <a:ln>
            <a:noFill/>
          </a:ln>
        </p:spPr>
      </p:sp>
      <p:sp>
        <p:nvSpPr>
          <p:cNvPr id="861" name="Google Shape;861;p41"/>
          <p:cNvSpPr/>
          <p:nvPr/>
        </p:nvSpPr>
        <p:spPr>
          <a:xfrm>
            <a:off x="10433500" y="3486728"/>
            <a:ext cx="1419798" cy="1877137"/>
          </a:xfrm>
          <a:custGeom>
            <a:rect b="b" l="l" r="r" t="t"/>
            <a:pathLst>
              <a:path extrusionOk="0" h="1877137" w="1419798">
                <a:moveTo>
                  <a:pt x="0" y="0"/>
                </a:moveTo>
                <a:lnTo>
                  <a:pt x="1419799" y="0"/>
                </a:lnTo>
                <a:lnTo>
                  <a:pt x="1419799" y="1877137"/>
                </a:lnTo>
                <a:lnTo>
                  <a:pt x="0" y="1877137"/>
                </a:lnTo>
                <a:lnTo>
                  <a:pt x="0" y="0"/>
                </a:lnTo>
                <a:close/>
              </a:path>
            </a:pathLst>
          </a:custGeom>
          <a:blipFill rotWithShape="1">
            <a:blip r:embed="rId13">
              <a:alphaModFix/>
            </a:blip>
            <a:stretch>
              <a:fillRect b="0" l="0" r="0" t="0"/>
            </a:stretch>
          </a:blipFill>
          <a:ln>
            <a:noFill/>
          </a:ln>
        </p:spPr>
      </p:sp>
      <p:sp>
        <p:nvSpPr>
          <p:cNvPr id="862" name="Google Shape;862;p41"/>
          <p:cNvSpPr/>
          <p:nvPr/>
        </p:nvSpPr>
        <p:spPr>
          <a:xfrm flipH="1">
            <a:off x="12321846" y="3428086"/>
            <a:ext cx="1131380" cy="1994420"/>
          </a:xfrm>
          <a:custGeom>
            <a:rect b="b" l="l" r="r" t="t"/>
            <a:pathLst>
              <a:path extrusionOk="0" h="1994420" w="1131380">
                <a:moveTo>
                  <a:pt x="1131380" y="0"/>
                </a:moveTo>
                <a:lnTo>
                  <a:pt x="0" y="0"/>
                </a:lnTo>
                <a:lnTo>
                  <a:pt x="0" y="1994420"/>
                </a:lnTo>
                <a:lnTo>
                  <a:pt x="1131380" y="1994420"/>
                </a:lnTo>
                <a:lnTo>
                  <a:pt x="1131380" y="0"/>
                </a:lnTo>
                <a:close/>
              </a:path>
            </a:pathLst>
          </a:custGeom>
          <a:blipFill rotWithShape="1">
            <a:blip r:embed="rId14">
              <a:alphaModFix/>
            </a:blip>
            <a:stretch>
              <a:fillRect b="0" l="0" r="0" t="0"/>
            </a:stretch>
          </a:blipFill>
          <a:ln>
            <a:noFill/>
          </a:ln>
        </p:spPr>
      </p:sp>
      <p:sp>
        <p:nvSpPr>
          <p:cNvPr id="863" name="Google Shape;863;p41"/>
          <p:cNvSpPr/>
          <p:nvPr/>
        </p:nvSpPr>
        <p:spPr>
          <a:xfrm>
            <a:off x="7736482" y="3659513"/>
            <a:ext cx="2228471" cy="1531567"/>
          </a:xfrm>
          <a:custGeom>
            <a:rect b="b" l="l" r="r" t="t"/>
            <a:pathLst>
              <a:path extrusionOk="0" h="1531567" w="2228471">
                <a:moveTo>
                  <a:pt x="0" y="0"/>
                </a:moveTo>
                <a:lnTo>
                  <a:pt x="2228471" y="0"/>
                </a:lnTo>
                <a:lnTo>
                  <a:pt x="2228471" y="1531567"/>
                </a:lnTo>
                <a:lnTo>
                  <a:pt x="0" y="1531567"/>
                </a:lnTo>
                <a:lnTo>
                  <a:pt x="0" y="0"/>
                </a:lnTo>
                <a:close/>
              </a:path>
            </a:pathLst>
          </a:custGeom>
          <a:blipFill rotWithShape="1">
            <a:blip r:embed="rId15">
              <a:alphaModFix/>
            </a:blip>
            <a:stretch>
              <a:fillRect b="0" l="0" r="0" t="0"/>
            </a:stretch>
          </a:blipFill>
          <a:ln>
            <a:noFill/>
          </a:ln>
        </p:spPr>
      </p:sp>
      <p:sp>
        <p:nvSpPr>
          <p:cNvPr id="864" name="Google Shape;864;p41"/>
          <p:cNvSpPr/>
          <p:nvPr/>
        </p:nvSpPr>
        <p:spPr>
          <a:xfrm flipH="1">
            <a:off x="10230343" y="6035325"/>
            <a:ext cx="1890602" cy="1051862"/>
          </a:xfrm>
          <a:custGeom>
            <a:rect b="b" l="l" r="r" t="t"/>
            <a:pathLst>
              <a:path extrusionOk="0" h="1051862" w="1890602">
                <a:moveTo>
                  <a:pt x="1890602" y="0"/>
                </a:moveTo>
                <a:lnTo>
                  <a:pt x="0" y="0"/>
                </a:lnTo>
                <a:lnTo>
                  <a:pt x="0" y="1051862"/>
                </a:lnTo>
                <a:lnTo>
                  <a:pt x="1890602" y="1051862"/>
                </a:lnTo>
                <a:lnTo>
                  <a:pt x="1890602" y="0"/>
                </a:lnTo>
                <a:close/>
              </a:path>
            </a:pathLst>
          </a:custGeom>
          <a:blipFill rotWithShape="1">
            <a:blip r:embed="rId16">
              <a:alphaModFix/>
            </a:blip>
            <a:stretch>
              <a:fillRect b="0" l="0" r="0" t="0"/>
            </a:stretch>
          </a:blipFill>
          <a:ln>
            <a:noFill/>
          </a:ln>
        </p:spPr>
      </p:sp>
      <p:sp>
        <p:nvSpPr>
          <p:cNvPr id="865" name="Google Shape;865;p41"/>
          <p:cNvSpPr/>
          <p:nvPr/>
        </p:nvSpPr>
        <p:spPr>
          <a:xfrm>
            <a:off x="5603875" y="3593266"/>
            <a:ext cx="1664060" cy="1664060"/>
          </a:xfrm>
          <a:custGeom>
            <a:rect b="b" l="l" r="r" t="t"/>
            <a:pathLst>
              <a:path extrusionOk="0" h="1664060" w="1664060">
                <a:moveTo>
                  <a:pt x="0" y="0"/>
                </a:moveTo>
                <a:lnTo>
                  <a:pt x="1664060" y="0"/>
                </a:lnTo>
                <a:lnTo>
                  <a:pt x="1664060" y="1664060"/>
                </a:lnTo>
                <a:lnTo>
                  <a:pt x="0" y="1664060"/>
                </a:lnTo>
                <a:lnTo>
                  <a:pt x="0" y="0"/>
                </a:lnTo>
                <a:close/>
              </a:path>
            </a:pathLst>
          </a:custGeom>
          <a:blipFill rotWithShape="1">
            <a:blip r:embed="rId17">
              <a:alphaModFix/>
            </a:blip>
            <a:stretch>
              <a:fillRect b="0" l="0" r="0" t="0"/>
            </a:stretch>
          </a:blipFill>
          <a:ln>
            <a:noFill/>
          </a:ln>
        </p:spPr>
      </p:sp>
      <p:sp>
        <p:nvSpPr>
          <p:cNvPr id="866" name="Google Shape;866;p41"/>
          <p:cNvSpPr/>
          <p:nvPr/>
        </p:nvSpPr>
        <p:spPr>
          <a:xfrm>
            <a:off x="4272725" y="5734291"/>
            <a:ext cx="1739315" cy="1653930"/>
          </a:xfrm>
          <a:custGeom>
            <a:rect b="b" l="l" r="r" t="t"/>
            <a:pathLst>
              <a:path extrusionOk="0" h="1653930" w="1739315">
                <a:moveTo>
                  <a:pt x="0" y="0"/>
                </a:moveTo>
                <a:lnTo>
                  <a:pt x="1739315" y="0"/>
                </a:lnTo>
                <a:lnTo>
                  <a:pt x="1739315" y="1653930"/>
                </a:lnTo>
                <a:lnTo>
                  <a:pt x="0" y="1653930"/>
                </a:lnTo>
                <a:lnTo>
                  <a:pt x="0" y="0"/>
                </a:lnTo>
                <a:close/>
              </a:path>
            </a:pathLst>
          </a:custGeom>
          <a:blipFill rotWithShape="1">
            <a:blip r:embed="rId18">
              <a:alphaModFix/>
            </a:blip>
            <a:stretch>
              <a:fillRect b="0" l="0" r="0" t="0"/>
            </a:stretch>
          </a:blipFill>
          <a:ln>
            <a:noFill/>
          </a:ln>
        </p:spPr>
      </p:sp>
      <p:sp>
        <p:nvSpPr>
          <p:cNvPr id="867" name="Google Shape;867;p41"/>
          <p:cNvSpPr/>
          <p:nvPr/>
        </p:nvSpPr>
        <p:spPr>
          <a:xfrm>
            <a:off x="3361735" y="3628791"/>
            <a:ext cx="1773593" cy="1593009"/>
          </a:xfrm>
          <a:custGeom>
            <a:rect b="b" l="l" r="r" t="t"/>
            <a:pathLst>
              <a:path extrusionOk="0" h="1593009" w="1773593">
                <a:moveTo>
                  <a:pt x="0" y="0"/>
                </a:moveTo>
                <a:lnTo>
                  <a:pt x="1773593" y="0"/>
                </a:lnTo>
                <a:lnTo>
                  <a:pt x="1773593" y="1593010"/>
                </a:lnTo>
                <a:lnTo>
                  <a:pt x="0" y="1593010"/>
                </a:lnTo>
                <a:lnTo>
                  <a:pt x="0" y="0"/>
                </a:lnTo>
                <a:close/>
              </a:path>
            </a:pathLst>
          </a:custGeom>
          <a:blipFill rotWithShape="1">
            <a:blip r:embed="rId19">
              <a:alphaModFix/>
            </a:blip>
            <a:stretch>
              <a:fillRect b="0" l="0" r="0" t="0"/>
            </a:stretch>
          </a:blipFill>
          <a:ln>
            <a:noFill/>
          </a:ln>
        </p:spPr>
      </p:sp>
      <p:sp>
        <p:nvSpPr>
          <p:cNvPr id="868" name="Google Shape;868;p41"/>
          <p:cNvSpPr/>
          <p:nvPr/>
        </p:nvSpPr>
        <p:spPr>
          <a:xfrm>
            <a:off x="15688795" y="3414898"/>
            <a:ext cx="1535806" cy="2020797"/>
          </a:xfrm>
          <a:custGeom>
            <a:rect b="b" l="l" r="r" t="t"/>
            <a:pathLst>
              <a:path extrusionOk="0" h="2020797" w="1535806">
                <a:moveTo>
                  <a:pt x="0" y="0"/>
                </a:moveTo>
                <a:lnTo>
                  <a:pt x="1535806" y="0"/>
                </a:lnTo>
                <a:lnTo>
                  <a:pt x="1535806" y="2020797"/>
                </a:lnTo>
                <a:lnTo>
                  <a:pt x="0" y="2020797"/>
                </a:lnTo>
                <a:lnTo>
                  <a:pt x="0" y="0"/>
                </a:lnTo>
                <a:close/>
              </a:path>
            </a:pathLst>
          </a:custGeom>
          <a:blipFill rotWithShape="1">
            <a:blip r:embed="rId20">
              <a:alphaModFix/>
            </a:blip>
            <a:stretch>
              <a:fillRect b="0" l="0" r="0" t="0"/>
            </a:stretch>
          </a:blipFill>
          <a:ln>
            <a:noFill/>
          </a:ln>
        </p:spPr>
      </p:sp>
      <p:sp>
        <p:nvSpPr>
          <p:cNvPr id="869" name="Google Shape;869;p41"/>
          <p:cNvSpPr/>
          <p:nvPr/>
        </p:nvSpPr>
        <p:spPr>
          <a:xfrm>
            <a:off x="1236388" y="3497117"/>
            <a:ext cx="1656800" cy="1856358"/>
          </a:xfrm>
          <a:custGeom>
            <a:rect b="b" l="l" r="r" t="t"/>
            <a:pathLst>
              <a:path extrusionOk="0" h="1856358" w="1656800">
                <a:moveTo>
                  <a:pt x="0" y="0"/>
                </a:moveTo>
                <a:lnTo>
                  <a:pt x="1656800" y="0"/>
                </a:lnTo>
                <a:lnTo>
                  <a:pt x="1656800" y="1856358"/>
                </a:lnTo>
                <a:lnTo>
                  <a:pt x="0" y="1856358"/>
                </a:lnTo>
                <a:lnTo>
                  <a:pt x="0" y="0"/>
                </a:lnTo>
                <a:close/>
              </a:path>
            </a:pathLst>
          </a:custGeom>
          <a:blipFill rotWithShape="1">
            <a:blip r:embed="rId21">
              <a:alphaModFix/>
            </a:blip>
            <a:stretch>
              <a:fillRect b="0" l="0" r="0" t="0"/>
            </a:stretch>
          </a:blipFill>
          <a:ln>
            <a:noFill/>
          </a:ln>
        </p:spPr>
      </p:sp>
      <p:sp>
        <p:nvSpPr>
          <p:cNvPr id="870" name="Google Shape;870;p41"/>
          <p:cNvSpPr/>
          <p:nvPr/>
        </p:nvSpPr>
        <p:spPr>
          <a:xfrm>
            <a:off x="15882549" y="5836503"/>
            <a:ext cx="1220220" cy="1449506"/>
          </a:xfrm>
          <a:custGeom>
            <a:rect b="b" l="l" r="r" t="t"/>
            <a:pathLst>
              <a:path extrusionOk="0" h="1449506" w="1220220">
                <a:moveTo>
                  <a:pt x="0" y="0"/>
                </a:moveTo>
                <a:lnTo>
                  <a:pt x="1220220" y="0"/>
                </a:lnTo>
                <a:lnTo>
                  <a:pt x="1220220" y="1449506"/>
                </a:lnTo>
                <a:lnTo>
                  <a:pt x="0" y="1449506"/>
                </a:lnTo>
                <a:lnTo>
                  <a:pt x="0" y="0"/>
                </a:lnTo>
                <a:close/>
              </a:path>
            </a:pathLst>
          </a:custGeom>
          <a:blipFill rotWithShape="1">
            <a:blip r:embed="rId22">
              <a:alphaModFix/>
            </a:blip>
            <a:stretch>
              <a:fillRect b="0" l="0" r="0" t="0"/>
            </a:stretch>
          </a:blipFill>
          <a:ln>
            <a:noFill/>
          </a:ln>
        </p:spPr>
      </p:sp>
      <p:sp>
        <p:nvSpPr>
          <p:cNvPr id="871" name="Google Shape;871;p41"/>
          <p:cNvSpPr/>
          <p:nvPr/>
        </p:nvSpPr>
        <p:spPr>
          <a:xfrm>
            <a:off x="1236388" y="7884242"/>
            <a:ext cx="1417619" cy="1417619"/>
          </a:xfrm>
          <a:custGeom>
            <a:rect b="b" l="l" r="r" t="t"/>
            <a:pathLst>
              <a:path extrusionOk="0" h="1417619" w="1417619">
                <a:moveTo>
                  <a:pt x="0" y="0"/>
                </a:moveTo>
                <a:lnTo>
                  <a:pt x="1417619" y="0"/>
                </a:lnTo>
                <a:lnTo>
                  <a:pt x="1417619" y="1417619"/>
                </a:lnTo>
                <a:lnTo>
                  <a:pt x="0" y="1417619"/>
                </a:lnTo>
                <a:lnTo>
                  <a:pt x="0" y="0"/>
                </a:lnTo>
                <a:close/>
              </a:path>
            </a:pathLst>
          </a:custGeom>
          <a:blipFill rotWithShape="1">
            <a:blip r:embed="rId23">
              <a:alphaModFix/>
            </a:blip>
            <a:stretch>
              <a:fillRect b="0" l="0" r="0" t="0"/>
            </a:stretch>
          </a:blipFill>
          <a:ln>
            <a:noFill/>
          </a:ln>
        </p:spPr>
      </p:sp>
      <p:sp>
        <p:nvSpPr>
          <p:cNvPr id="872" name="Google Shape;872;p41"/>
          <p:cNvSpPr/>
          <p:nvPr/>
        </p:nvSpPr>
        <p:spPr>
          <a:xfrm>
            <a:off x="13921773" y="3647342"/>
            <a:ext cx="1298475" cy="1555907"/>
          </a:xfrm>
          <a:custGeom>
            <a:rect b="b" l="l" r="r" t="t"/>
            <a:pathLst>
              <a:path extrusionOk="0" h="1555907" w="1298475">
                <a:moveTo>
                  <a:pt x="0" y="0"/>
                </a:moveTo>
                <a:lnTo>
                  <a:pt x="1298475" y="0"/>
                </a:lnTo>
                <a:lnTo>
                  <a:pt x="1298475" y="1555908"/>
                </a:lnTo>
                <a:lnTo>
                  <a:pt x="0" y="1555908"/>
                </a:lnTo>
                <a:lnTo>
                  <a:pt x="0" y="0"/>
                </a:lnTo>
                <a:close/>
              </a:path>
            </a:pathLst>
          </a:custGeom>
          <a:blipFill rotWithShape="1">
            <a:blip r:embed="rId24">
              <a:alphaModFix/>
            </a:blip>
            <a:stretch>
              <a:fillRect b="0" l="0" r="0" t="0"/>
            </a:stretch>
          </a:blipFill>
          <a:ln>
            <a:noFill/>
          </a:ln>
        </p:spPr>
      </p:sp>
      <p:sp>
        <p:nvSpPr>
          <p:cNvPr id="873" name="Google Shape;873;p41"/>
          <p:cNvSpPr/>
          <p:nvPr/>
        </p:nvSpPr>
        <p:spPr>
          <a:xfrm flipH="1">
            <a:off x="10945058" y="7818692"/>
            <a:ext cx="1548719" cy="1548719"/>
          </a:xfrm>
          <a:custGeom>
            <a:rect b="b" l="l" r="r" t="t"/>
            <a:pathLst>
              <a:path extrusionOk="0" h="1548719" w="1548719">
                <a:moveTo>
                  <a:pt x="1548719" y="0"/>
                </a:moveTo>
                <a:lnTo>
                  <a:pt x="0" y="0"/>
                </a:lnTo>
                <a:lnTo>
                  <a:pt x="0" y="1548719"/>
                </a:lnTo>
                <a:lnTo>
                  <a:pt x="1548719" y="1548719"/>
                </a:lnTo>
                <a:lnTo>
                  <a:pt x="1548719" y="0"/>
                </a:lnTo>
                <a:close/>
              </a:path>
            </a:pathLst>
          </a:custGeom>
          <a:blipFill rotWithShape="1">
            <a:blip r:embed="rId25">
              <a:alphaModFix/>
            </a:blip>
            <a:stretch>
              <a:fillRect b="0" l="0" r="0" t="0"/>
            </a:stretch>
          </a:blipFill>
          <a:ln>
            <a:noFill/>
          </a:ln>
        </p:spPr>
      </p:sp>
      <p:sp>
        <p:nvSpPr>
          <p:cNvPr id="874" name="Google Shape;874;p41"/>
          <p:cNvSpPr/>
          <p:nvPr/>
        </p:nvSpPr>
        <p:spPr>
          <a:xfrm>
            <a:off x="6020276" y="7906133"/>
            <a:ext cx="2196542" cy="1373837"/>
          </a:xfrm>
          <a:custGeom>
            <a:rect b="b" l="l" r="r" t="t"/>
            <a:pathLst>
              <a:path extrusionOk="0" h="1373837" w="2196542">
                <a:moveTo>
                  <a:pt x="0" y="0"/>
                </a:moveTo>
                <a:lnTo>
                  <a:pt x="2196542" y="0"/>
                </a:lnTo>
                <a:lnTo>
                  <a:pt x="2196542" y="1373837"/>
                </a:lnTo>
                <a:lnTo>
                  <a:pt x="0" y="1373837"/>
                </a:lnTo>
                <a:lnTo>
                  <a:pt x="0" y="0"/>
                </a:lnTo>
                <a:close/>
              </a:path>
            </a:pathLst>
          </a:custGeom>
          <a:blipFill rotWithShape="1">
            <a:blip r:embed="rId26">
              <a:alphaModFix/>
            </a:blip>
            <a:stretch>
              <a:fillRect b="0" l="0" r="0" t="0"/>
            </a:stretch>
          </a:blipFill>
          <a:ln>
            <a:noFill/>
          </a:ln>
        </p:spPr>
      </p:sp>
      <p:sp>
        <p:nvSpPr>
          <p:cNvPr id="875" name="Google Shape;875;p41"/>
          <p:cNvSpPr/>
          <p:nvPr/>
        </p:nvSpPr>
        <p:spPr>
          <a:xfrm>
            <a:off x="3349363" y="7901606"/>
            <a:ext cx="1975558" cy="1382890"/>
          </a:xfrm>
          <a:custGeom>
            <a:rect b="b" l="l" r="r" t="t"/>
            <a:pathLst>
              <a:path extrusionOk="0" h="1382890" w="1975558">
                <a:moveTo>
                  <a:pt x="0" y="0"/>
                </a:moveTo>
                <a:lnTo>
                  <a:pt x="1975557" y="0"/>
                </a:lnTo>
                <a:lnTo>
                  <a:pt x="1975557" y="1382891"/>
                </a:lnTo>
                <a:lnTo>
                  <a:pt x="0" y="1382891"/>
                </a:lnTo>
                <a:lnTo>
                  <a:pt x="0" y="0"/>
                </a:lnTo>
                <a:close/>
              </a:path>
            </a:pathLst>
          </a:custGeom>
          <a:blipFill rotWithShape="1">
            <a:blip r:embed="rId27">
              <a:alphaModFix/>
            </a:blip>
            <a:stretch>
              <a:fillRect b="0" l="0" r="0" t="0"/>
            </a:stretch>
          </a:blipFill>
          <a:ln>
            <a:noFill/>
          </a:ln>
        </p:spPr>
      </p:sp>
      <p:sp>
        <p:nvSpPr>
          <p:cNvPr id="876" name="Google Shape;876;p41"/>
          <p:cNvSpPr/>
          <p:nvPr/>
        </p:nvSpPr>
        <p:spPr>
          <a:xfrm flipH="1">
            <a:off x="15933468" y="7884242"/>
            <a:ext cx="1046460" cy="1417619"/>
          </a:xfrm>
          <a:custGeom>
            <a:rect b="b" l="l" r="r" t="t"/>
            <a:pathLst>
              <a:path extrusionOk="0" h="1417619" w="1046460">
                <a:moveTo>
                  <a:pt x="1046460" y="0"/>
                </a:moveTo>
                <a:lnTo>
                  <a:pt x="0" y="0"/>
                </a:lnTo>
                <a:lnTo>
                  <a:pt x="0" y="1417619"/>
                </a:lnTo>
                <a:lnTo>
                  <a:pt x="1046460" y="1417619"/>
                </a:lnTo>
                <a:lnTo>
                  <a:pt x="1046460" y="0"/>
                </a:lnTo>
                <a:close/>
              </a:path>
            </a:pathLst>
          </a:custGeom>
          <a:blipFill rotWithShape="1">
            <a:blip r:embed="rId28">
              <a:alphaModFix/>
            </a:blip>
            <a:stretch>
              <a:fillRect b="0" l="0" r="0" t="0"/>
            </a:stretch>
          </a:blipFill>
          <a:ln>
            <a:noFill/>
          </a:ln>
        </p:spPr>
      </p:sp>
      <p:sp>
        <p:nvSpPr>
          <p:cNvPr id="877" name="Google Shape;877;p41"/>
          <p:cNvSpPr/>
          <p:nvPr/>
        </p:nvSpPr>
        <p:spPr>
          <a:xfrm flipH="1">
            <a:off x="15487933" y="909615"/>
            <a:ext cx="1653707" cy="2067133"/>
          </a:xfrm>
          <a:custGeom>
            <a:rect b="b" l="l" r="r" t="t"/>
            <a:pathLst>
              <a:path extrusionOk="0" h="2067133" w="1653707">
                <a:moveTo>
                  <a:pt x="1653706" y="0"/>
                </a:moveTo>
                <a:lnTo>
                  <a:pt x="0" y="0"/>
                </a:lnTo>
                <a:lnTo>
                  <a:pt x="0" y="2067133"/>
                </a:lnTo>
                <a:lnTo>
                  <a:pt x="1653706" y="2067133"/>
                </a:lnTo>
                <a:lnTo>
                  <a:pt x="1653706" y="0"/>
                </a:lnTo>
                <a:close/>
              </a:path>
            </a:pathLst>
          </a:custGeom>
          <a:blipFill rotWithShape="1">
            <a:blip r:embed="rId29">
              <a:alphaModFix/>
            </a:blip>
            <a:stretch>
              <a:fillRect b="0" l="0" r="0" t="0"/>
            </a:stretch>
          </a:blipFill>
          <a:ln>
            <a:noFill/>
          </a:ln>
        </p:spPr>
      </p:sp>
      <p:sp>
        <p:nvSpPr>
          <p:cNvPr id="878" name="Google Shape;878;p41"/>
          <p:cNvSpPr/>
          <p:nvPr/>
        </p:nvSpPr>
        <p:spPr>
          <a:xfrm>
            <a:off x="1322113" y="1001375"/>
            <a:ext cx="1321954" cy="1883613"/>
          </a:xfrm>
          <a:custGeom>
            <a:rect b="b" l="l" r="r" t="t"/>
            <a:pathLst>
              <a:path extrusionOk="0" h="1883613" w="1321954">
                <a:moveTo>
                  <a:pt x="0" y="0"/>
                </a:moveTo>
                <a:lnTo>
                  <a:pt x="1321954" y="0"/>
                </a:lnTo>
                <a:lnTo>
                  <a:pt x="1321954" y="1883613"/>
                </a:lnTo>
                <a:lnTo>
                  <a:pt x="0" y="1883613"/>
                </a:lnTo>
                <a:lnTo>
                  <a:pt x="0" y="0"/>
                </a:lnTo>
                <a:close/>
              </a:path>
            </a:pathLst>
          </a:custGeom>
          <a:blipFill rotWithShape="1">
            <a:blip r:embed="rId30">
              <a:alphaModFix/>
            </a:blip>
            <a:stretch>
              <a:fillRect b="0" l="0" r="0" t="0"/>
            </a:stretch>
          </a:blipFill>
          <a:ln>
            <a:noFill/>
          </a:ln>
        </p:spPr>
      </p:sp>
      <p:sp>
        <p:nvSpPr>
          <p:cNvPr id="879" name="Google Shape;879;p41"/>
          <p:cNvSpPr/>
          <p:nvPr/>
        </p:nvSpPr>
        <p:spPr>
          <a:xfrm>
            <a:off x="6619146" y="1004261"/>
            <a:ext cx="1843698" cy="1877840"/>
          </a:xfrm>
          <a:custGeom>
            <a:rect b="b" l="l" r="r" t="t"/>
            <a:pathLst>
              <a:path extrusionOk="0" h="1877840" w="1843698">
                <a:moveTo>
                  <a:pt x="0" y="0"/>
                </a:moveTo>
                <a:lnTo>
                  <a:pt x="1843698" y="0"/>
                </a:lnTo>
                <a:lnTo>
                  <a:pt x="1843698" y="1877840"/>
                </a:lnTo>
                <a:lnTo>
                  <a:pt x="0" y="1877840"/>
                </a:lnTo>
                <a:lnTo>
                  <a:pt x="0" y="0"/>
                </a:lnTo>
                <a:close/>
              </a:path>
            </a:pathLst>
          </a:custGeom>
          <a:blipFill rotWithShape="1">
            <a:blip r:embed="rId31">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5D4"/>
        </a:solidFill>
      </p:bgPr>
    </p:bg>
    <p:spTree>
      <p:nvGrpSpPr>
        <p:cNvPr id="118" name="Shape 118"/>
        <p:cNvGrpSpPr/>
        <p:nvPr/>
      </p:nvGrpSpPr>
      <p:grpSpPr>
        <a:xfrm>
          <a:off x="0" y="0"/>
          <a:ext cx="0" cy="0"/>
          <a:chOff x="0" y="0"/>
          <a:chExt cx="0" cy="0"/>
        </a:xfrm>
      </p:grpSpPr>
      <p:grpSp>
        <p:nvGrpSpPr>
          <p:cNvPr id="119" name="Google Shape;119;p15"/>
          <p:cNvGrpSpPr/>
          <p:nvPr/>
        </p:nvGrpSpPr>
        <p:grpSpPr>
          <a:xfrm>
            <a:off x="357885" y="177059"/>
            <a:ext cx="17572231" cy="9752057"/>
            <a:chOff x="0" y="-47625"/>
            <a:chExt cx="4628077" cy="2568443"/>
          </a:xfrm>
        </p:grpSpPr>
        <p:sp>
          <p:nvSpPr>
            <p:cNvPr id="120" name="Google Shape;120;p15"/>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5"/>
          <p:cNvGrpSpPr/>
          <p:nvPr/>
        </p:nvGrpSpPr>
        <p:grpSpPr>
          <a:xfrm>
            <a:off x="1976621" y="2857115"/>
            <a:ext cx="3544420" cy="3544420"/>
            <a:chOff x="0" y="0"/>
            <a:chExt cx="812800" cy="812800"/>
          </a:xfrm>
        </p:grpSpPr>
        <p:sp>
          <p:nvSpPr>
            <p:cNvPr id="123" name="Google Shape;123;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8E98D"/>
            </a:solidFill>
            <a:ln cap="sq" cmpd="sng" w="76200">
              <a:solidFill>
                <a:srgbClr val="000000"/>
              </a:solidFill>
              <a:prstDash val="solid"/>
              <a:miter lim="8000"/>
              <a:headEnd len="sm" w="sm" type="none"/>
              <a:tailEnd len="sm" w="sm" type="none"/>
            </a:ln>
          </p:spPr>
        </p:sp>
        <p:sp>
          <p:nvSpPr>
            <p:cNvPr id="124" name="Google Shape;124;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5"/>
          <p:cNvGrpSpPr/>
          <p:nvPr/>
        </p:nvGrpSpPr>
        <p:grpSpPr>
          <a:xfrm>
            <a:off x="7371790" y="2857115"/>
            <a:ext cx="3544420" cy="3544420"/>
            <a:chOff x="0" y="0"/>
            <a:chExt cx="812800" cy="812800"/>
          </a:xfrm>
        </p:grpSpPr>
        <p:sp>
          <p:nvSpPr>
            <p:cNvPr id="126" name="Google Shape;126;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D7843"/>
            </a:solidFill>
            <a:ln cap="sq" cmpd="sng" w="76200">
              <a:solidFill>
                <a:srgbClr val="000000"/>
              </a:solidFill>
              <a:prstDash val="solid"/>
              <a:miter lim="8000"/>
              <a:headEnd len="sm" w="sm" type="none"/>
              <a:tailEnd len="sm" w="sm" type="none"/>
            </a:ln>
          </p:spPr>
        </p:sp>
        <p:sp>
          <p:nvSpPr>
            <p:cNvPr id="127" name="Google Shape;127;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5"/>
          <p:cNvGrpSpPr/>
          <p:nvPr/>
        </p:nvGrpSpPr>
        <p:grpSpPr>
          <a:xfrm>
            <a:off x="12766959" y="2857115"/>
            <a:ext cx="3544420" cy="3544420"/>
            <a:chOff x="0" y="0"/>
            <a:chExt cx="812800" cy="812800"/>
          </a:xfrm>
        </p:grpSpPr>
        <p:sp>
          <p:nvSpPr>
            <p:cNvPr id="129" name="Google Shape;129;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D8B6F4"/>
            </a:solidFill>
            <a:ln cap="sq" cmpd="sng" w="76200">
              <a:solidFill>
                <a:srgbClr val="000000"/>
              </a:solidFill>
              <a:prstDash val="solid"/>
              <a:miter lim="8000"/>
              <a:headEnd len="sm" w="sm" type="none"/>
              <a:tailEnd len="sm" w="sm" type="none"/>
            </a:ln>
          </p:spPr>
        </p:sp>
        <p:sp>
          <p:nvSpPr>
            <p:cNvPr id="130" name="Google Shape;130;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15"/>
          <p:cNvSpPr txBox="1"/>
          <p:nvPr/>
        </p:nvSpPr>
        <p:spPr>
          <a:xfrm>
            <a:off x="1028700" y="84734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Add an Agenda Page</a:t>
            </a:r>
            <a:endParaRPr/>
          </a:p>
        </p:txBody>
      </p:sp>
      <p:grpSp>
        <p:nvGrpSpPr>
          <p:cNvPr id="132" name="Google Shape;132;p15"/>
          <p:cNvGrpSpPr/>
          <p:nvPr/>
        </p:nvGrpSpPr>
        <p:grpSpPr>
          <a:xfrm>
            <a:off x="4807371" y="8211080"/>
            <a:ext cx="8673257" cy="1134225"/>
            <a:chOff x="0" y="-202260"/>
            <a:chExt cx="11564343" cy="1512299"/>
          </a:xfrm>
        </p:grpSpPr>
        <p:grpSp>
          <p:nvGrpSpPr>
            <p:cNvPr id="133" name="Google Shape;133;p15"/>
            <p:cNvGrpSpPr/>
            <p:nvPr/>
          </p:nvGrpSpPr>
          <p:grpSpPr>
            <a:xfrm>
              <a:off x="0" y="-202260"/>
              <a:ext cx="11564343" cy="1512299"/>
              <a:chOff x="0" y="-47625"/>
              <a:chExt cx="2722993" cy="356093"/>
            </a:xfrm>
          </p:grpSpPr>
          <p:sp>
            <p:nvSpPr>
              <p:cNvPr id="134" name="Google Shape;134;p15"/>
              <p:cNvSpPr/>
              <p:nvPr/>
            </p:nvSpPr>
            <p:spPr>
              <a:xfrm>
                <a:off x="0" y="0"/>
                <a:ext cx="2722993" cy="308468"/>
              </a:xfrm>
              <a:custGeom>
                <a:rect b="b" l="l" r="r" t="t"/>
                <a:pathLst>
                  <a:path extrusionOk="0" h="308468" w="2722993">
                    <a:moveTo>
                      <a:pt x="53557" y="0"/>
                    </a:moveTo>
                    <a:lnTo>
                      <a:pt x="2669435" y="0"/>
                    </a:lnTo>
                    <a:cubicBezTo>
                      <a:pt x="2683640" y="0"/>
                      <a:pt x="2697262" y="5643"/>
                      <a:pt x="2707306" y="15687"/>
                    </a:cubicBezTo>
                    <a:cubicBezTo>
                      <a:pt x="2717350" y="25730"/>
                      <a:pt x="2722993" y="39353"/>
                      <a:pt x="2722993" y="53557"/>
                    </a:cubicBezTo>
                    <a:lnTo>
                      <a:pt x="2722993" y="254911"/>
                    </a:lnTo>
                    <a:cubicBezTo>
                      <a:pt x="2722993" y="269115"/>
                      <a:pt x="2717350" y="282737"/>
                      <a:pt x="2707306" y="292781"/>
                    </a:cubicBezTo>
                    <a:cubicBezTo>
                      <a:pt x="2697262" y="302825"/>
                      <a:pt x="2683640" y="308468"/>
                      <a:pt x="2669435" y="308468"/>
                    </a:cubicBezTo>
                    <a:lnTo>
                      <a:pt x="53557" y="308468"/>
                    </a:lnTo>
                    <a:cubicBezTo>
                      <a:pt x="39353" y="308468"/>
                      <a:pt x="25730" y="302825"/>
                      <a:pt x="15687" y="292781"/>
                    </a:cubicBezTo>
                    <a:cubicBezTo>
                      <a:pt x="5643" y="282737"/>
                      <a:pt x="0" y="269115"/>
                      <a:pt x="0" y="254911"/>
                    </a:cubicBezTo>
                    <a:lnTo>
                      <a:pt x="0" y="53557"/>
                    </a:lnTo>
                    <a:cubicBezTo>
                      <a:pt x="0" y="39353"/>
                      <a:pt x="5643" y="25730"/>
                      <a:pt x="15687" y="15687"/>
                    </a:cubicBezTo>
                    <a:cubicBezTo>
                      <a:pt x="25730" y="5643"/>
                      <a:pt x="39353" y="0"/>
                      <a:pt x="53557" y="0"/>
                    </a:cubicBezTo>
                    <a:close/>
                  </a:path>
                </a:pathLst>
              </a:custGeom>
              <a:solidFill>
                <a:srgbClr val="B3DEC1"/>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nvSpPr>
            <p:spPr>
              <a:xfrm>
                <a:off x="0" y="-47625"/>
                <a:ext cx="2722993" cy="35609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15"/>
            <p:cNvSpPr txBox="1"/>
            <p:nvPr/>
          </p:nvSpPr>
          <p:spPr>
            <a:xfrm>
              <a:off x="434698" y="224488"/>
              <a:ext cx="10695000" cy="8340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0" i="0" lang="en-US" sz="4063" u="none" cap="none" strike="noStrike">
                  <a:solidFill>
                    <a:srgbClr val="000000"/>
                  </a:solidFill>
                  <a:latin typeface="Paytone One"/>
                  <a:ea typeface="Paytone One"/>
                  <a:cs typeface="Paytone One"/>
                  <a:sym typeface="Paytone One"/>
                </a:rPr>
                <a:t>Get Ready For Some Guessing!</a:t>
              </a:r>
              <a:endParaRPr/>
            </a:p>
          </p:txBody>
        </p:sp>
      </p:grpSp>
      <p:sp>
        <p:nvSpPr>
          <p:cNvPr id="137" name="Google Shape;137;p15"/>
          <p:cNvSpPr txBox="1"/>
          <p:nvPr/>
        </p:nvSpPr>
        <p:spPr>
          <a:xfrm>
            <a:off x="1976621" y="6506310"/>
            <a:ext cx="3544420"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Today’s Feelings</a:t>
            </a:r>
            <a:endParaRPr/>
          </a:p>
        </p:txBody>
      </p:sp>
      <p:sp>
        <p:nvSpPr>
          <p:cNvPr id="138" name="Google Shape;138;p15"/>
          <p:cNvSpPr txBox="1"/>
          <p:nvPr/>
        </p:nvSpPr>
        <p:spPr>
          <a:xfrm>
            <a:off x="2481472" y="7063565"/>
            <a:ext cx="2534700" cy="711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139" name="Google Shape;139;p15"/>
          <p:cNvSpPr txBox="1"/>
          <p:nvPr/>
        </p:nvSpPr>
        <p:spPr>
          <a:xfrm>
            <a:off x="2690290" y="3841564"/>
            <a:ext cx="211708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01</a:t>
            </a:r>
            <a:endParaRPr/>
          </a:p>
        </p:txBody>
      </p:sp>
      <p:sp>
        <p:nvSpPr>
          <p:cNvPr id="140" name="Google Shape;140;p15"/>
          <p:cNvSpPr txBox="1"/>
          <p:nvPr/>
        </p:nvSpPr>
        <p:spPr>
          <a:xfrm>
            <a:off x="7371790" y="6506310"/>
            <a:ext cx="3544420"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Guess the Word</a:t>
            </a:r>
            <a:endParaRPr/>
          </a:p>
        </p:txBody>
      </p:sp>
      <p:sp>
        <p:nvSpPr>
          <p:cNvPr id="141" name="Google Shape;141;p15"/>
          <p:cNvSpPr txBox="1"/>
          <p:nvPr/>
        </p:nvSpPr>
        <p:spPr>
          <a:xfrm>
            <a:off x="7876642" y="7063565"/>
            <a:ext cx="2534700" cy="711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142" name="Google Shape;142;p15"/>
          <p:cNvSpPr txBox="1"/>
          <p:nvPr/>
        </p:nvSpPr>
        <p:spPr>
          <a:xfrm>
            <a:off x="8085459" y="3841564"/>
            <a:ext cx="211708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02</a:t>
            </a:r>
            <a:endParaRPr/>
          </a:p>
        </p:txBody>
      </p:sp>
      <p:sp>
        <p:nvSpPr>
          <p:cNvPr id="143" name="Google Shape;143;p15"/>
          <p:cNvSpPr txBox="1"/>
          <p:nvPr/>
        </p:nvSpPr>
        <p:spPr>
          <a:xfrm>
            <a:off x="12766959" y="6506310"/>
            <a:ext cx="3544420"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Discover Feelings</a:t>
            </a:r>
            <a:endParaRPr/>
          </a:p>
        </p:txBody>
      </p:sp>
      <p:sp>
        <p:nvSpPr>
          <p:cNvPr id="144" name="Google Shape;144;p15"/>
          <p:cNvSpPr txBox="1"/>
          <p:nvPr/>
        </p:nvSpPr>
        <p:spPr>
          <a:xfrm>
            <a:off x="13271811" y="7063565"/>
            <a:ext cx="2534700" cy="711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145" name="Google Shape;145;p15"/>
          <p:cNvSpPr txBox="1"/>
          <p:nvPr/>
        </p:nvSpPr>
        <p:spPr>
          <a:xfrm>
            <a:off x="13480629" y="3841564"/>
            <a:ext cx="211708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03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D4A1"/>
        </a:solidFill>
      </p:bgPr>
    </p:bg>
    <p:spTree>
      <p:nvGrpSpPr>
        <p:cNvPr id="883" name="Shape 883"/>
        <p:cNvGrpSpPr/>
        <p:nvPr/>
      </p:nvGrpSpPr>
      <p:grpSpPr>
        <a:xfrm>
          <a:off x="0" y="0"/>
          <a:ext cx="0" cy="0"/>
          <a:chOff x="0" y="0"/>
          <a:chExt cx="0" cy="0"/>
        </a:xfrm>
      </p:grpSpPr>
      <p:grpSp>
        <p:nvGrpSpPr>
          <p:cNvPr id="884" name="Google Shape;884;p42"/>
          <p:cNvGrpSpPr/>
          <p:nvPr/>
        </p:nvGrpSpPr>
        <p:grpSpPr>
          <a:xfrm>
            <a:off x="357885" y="177059"/>
            <a:ext cx="17572231" cy="9752057"/>
            <a:chOff x="0" y="-47625"/>
            <a:chExt cx="4628077" cy="2568443"/>
          </a:xfrm>
        </p:grpSpPr>
        <p:sp>
          <p:nvSpPr>
            <p:cNvPr id="885" name="Google Shape;885;p42"/>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2"/>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7" name="Google Shape;887;p42"/>
          <p:cNvPicPr preferRelativeResize="0"/>
          <p:nvPr/>
        </p:nvPicPr>
        <p:blipFill>
          <a:blip r:embed="rId3">
            <a:alphaModFix/>
          </a:blip>
          <a:stretch>
            <a:fillRect/>
          </a:stretch>
        </p:blipFill>
        <p:spPr>
          <a:xfrm>
            <a:off x="6717375" y="2726675"/>
            <a:ext cx="4824927" cy="1212550"/>
          </a:xfrm>
          <a:prstGeom prst="rect">
            <a:avLst/>
          </a:prstGeom>
          <a:noFill/>
          <a:ln>
            <a:noFill/>
          </a:ln>
        </p:spPr>
      </p:pic>
      <p:grpSp>
        <p:nvGrpSpPr>
          <p:cNvPr id="888" name="Google Shape;888;p42"/>
          <p:cNvGrpSpPr/>
          <p:nvPr/>
        </p:nvGrpSpPr>
        <p:grpSpPr>
          <a:xfrm>
            <a:off x="6991365" y="5667163"/>
            <a:ext cx="4305271" cy="903268"/>
            <a:chOff x="0" y="-47625"/>
            <a:chExt cx="1167425" cy="244931"/>
          </a:xfrm>
        </p:grpSpPr>
        <p:sp>
          <p:nvSpPr>
            <p:cNvPr id="889" name="Google Shape;889;p42"/>
            <p:cNvSpPr/>
            <p:nvPr/>
          </p:nvSpPr>
          <p:spPr>
            <a:xfrm>
              <a:off x="0" y="0"/>
              <a:ext cx="1167425" cy="197306"/>
            </a:xfrm>
            <a:custGeom>
              <a:rect b="b" l="l" r="r" t="t"/>
              <a:pathLst>
                <a:path extrusionOk="0" h="197306" w="1167425">
                  <a:moveTo>
                    <a:pt x="98653" y="0"/>
                  </a:moveTo>
                  <a:lnTo>
                    <a:pt x="1068772" y="0"/>
                  </a:lnTo>
                  <a:cubicBezTo>
                    <a:pt x="1094936" y="0"/>
                    <a:pt x="1120029" y="10394"/>
                    <a:pt x="1138530" y="28895"/>
                  </a:cubicBezTo>
                  <a:cubicBezTo>
                    <a:pt x="1157031" y="47396"/>
                    <a:pt x="1167425" y="72489"/>
                    <a:pt x="1167425" y="98653"/>
                  </a:cubicBezTo>
                  <a:lnTo>
                    <a:pt x="1167425" y="98653"/>
                  </a:lnTo>
                  <a:cubicBezTo>
                    <a:pt x="1167425" y="153138"/>
                    <a:pt x="1123257" y="197306"/>
                    <a:pt x="1068772" y="197306"/>
                  </a:cubicBezTo>
                  <a:lnTo>
                    <a:pt x="98653" y="197306"/>
                  </a:lnTo>
                  <a:cubicBezTo>
                    <a:pt x="72489" y="197306"/>
                    <a:pt x="47396" y="186913"/>
                    <a:pt x="28895" y="168412"/>
                  </a:cubicBezTo>
                  <a:cubicBezTo>
                    <a:pt x="10394" y="149911"/>
                    <a:pt x="0" y="124818"/>
                    <a:pt x="0" y="98653"/>
                  </a:cubicBezTo>
                  <a:lnTo>
                    <a:pt x="0" y="98653"/>
                  </a:lnTo>
                  <a:cubicBezTo>
                    <a:pt x="0" y="72489"/>
                    <a:pt x="10394" y="47396"/>
                    <a:pt x="28895" y="28895"/>
                  </a:cubicBezTo>
                  <a:cubicBezTo>
                    <a:pt x="47396" y="10394"/>
                    <a:pt x="72489" y="0"/>
                    <a:pt x="98653" y="0"/>
                  </a:cubicBezTo>
                  <a:close/>
                </a:path>
              </a:pathLst>
            </a:custGeom>
            <a:solidFill>
              <a:srgbClr val="D8B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2"/>
            <p:cNvSpPr txBox="1"/>
            <p:nvPr/>
          </p:nvSpPr>
          <p:spPr>
            <a:xfrm>
              <a:off x="0" y="-47625"/>
              <a:ext cx="1167425" cy="24493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 name="Google Shape;891;p42"/>
          <p:cNvGrpSpPr/>
          <p:nvPr/>
        </p:nvGrpSpPr>
        <p:grpSpPr>
          <a:xfrm>
            <a:off x="7963548" y="7172734"/>
            <a:ext cx="2360903" cy="903268"/>
            <a:chOff x="0" y="-47625"/>
            <a:chExt cx="640187" cy="244931"/>
          </a:xfrm>
        </p:grpSpPr>
        <p:sp>
          <p:nvSpPr>
            <p:cNvPr id="892" name="Google Shape;892;p42"/>
            <p:cNvSpPr/>
            <p:nvPr/>
          </p:nvSpPr>
          <p:spPr>
            <a:xfrm>
              <a:off x="0" y="0"/>
              <a:ext cx="640187" cy="197306"/>
            </a:xfrm>
            <a:custGeom>
              <a:rect b="b" l="l" r="r" t="t"/>
              <a:pathLst>
                <a:path extrusionOk="0" h="197306" w="640187">
                  <a:moveTo>
                    <a:pt x="98653" y="0"/>
                  </a:moveTo>
                  <a:lnTo>
                    <a:pt x="541534" y="0"/>
                  </a:lnTo>
                  <a:cubicBezTo>
                    <a:pt x="596018" y="0"/>
                    <a:pt x="640187" y="44169"/>
                    <a:pt x="640187" y="98653"/>
                  </a:cubicBezTo>
                  <a:lnTo>
                    <a:pt x="640187" y="98653"/>
                  </a:lnTo>
                  <a:cubicBezTo>
                    <a:pt x="640187" y="124818"/>
                    <a:pt x="629793" y="149911"/>
                    <a:pt x="611292" y="168412"/>
                  </a:cubicBezTo>
                  <a:cubicBezTo>
                    <a:pt x="592791" y="186913"/>
                    <a:pt x="567698" y="197306"/>
                    <a:pt x="541534" y="197306"/>
                  </a:cubicBezTo>
                  <a:lnTo>
                    <a:pt x="98653" y="197306"/>
                  </a:lnTo>
                  <a:cubicBezTo>
                    <a:pt x="72489" y="197306"/>
                    <a:pt x="47396" y="186913"/>
                    <a:pt x="28895" y="168412"/>
                  </a:cubicBezTo>
                  <a:cubicBezTo>
                    <a:pt x="10394" y="149911"/>
                    <a:pt x="0" y="124818"/>
                    <a:pt x="0" y="98653"/>
                  </a:cubicBezTo>
                  <a:lnTo>
                    <a:pt x="0" y="98653"/>
                  </a:lnTo>
                  <a:cubicBezTo>
                    <a:pt x="0" y="72489"/>
                    <a:pt x="10394" y="47396"/>
                    <a:pt x="28895" y="28895"/>
                  </a:cubicBezTo>
                  <a:cubicBezTo>
                    <a:pt x="47396" y="10394"/>
                    <a:pt x="72489" y="0"/>
                    <a:pt x="98653" y="0"/>
                  </a:cubicBezTo>
                  <a:close/>
                </a:path>
              </a:pathLst>
            </a:custGeom>
            <a:solidFill>
              <a:srgbClr val="F8E98D"/>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2"/>
            <p:cNvSpPr txBox="1"/>
            <p:nvPr/>
          </p:nvSpPr>
          <p:spPr>
            <a:xfrm>
              <a:off x="0" y="-47625"/>
              <a:ext cx="640187" cy="24493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4" name="Google Shape;894;p42"/>
          <p:cNvSpPr/>
          <p:nvPr/>
        </p:nvSpPr>
        <p:spPr>
          <a:xfrm>
            <a:off x="1668398" y="2929828"/>
            <a:ext cx="3331049" cy="4746313"/>
          </a:xfrm>
          <a:custGeom>
            <a:rect b="b" l="l" r="r" t="t"/>
            <a:pathLst>
              <a:path extrusionOk="0" h="4746313" w="3331049">
                <a:moveTo>
                  <a:pt x="0" y="0"/>
                </a:moveTo>
                <a:lnTo>
                  <a:pt x="3331049" y="0"/>
                </a:lnTo>
                <a:lnTo>
                  <a:pt x="3331049" y="4746314"/>
                </a:lnTo>
                <a:lnTo>
                  <a:pt x="0" y="4746314"/>
                </a:lnTo>
                <a:lnTo>
                  <a:pt x="0" y="0"/>
                </a:lnTo>
                <a:close/>
              </a:path>
            </a:pathLst>
          </a:custGeom>
          <a:blipFill rotWithShape="1">
            <a:blip r:embed="rId4">
              <a:alphaModFix/>
            </a:blip>
            <a:stretch>
              <a:fillRect b="0" l="0" r="0" t="0"/>
            </a:stretch>
          </a:blipFill>
          <a:ln>
            <a:noFill/>
          </a:ln>
        </p:spPr>
      </p:sp>
      <p:sp>
        <p:nvSpPr>
          <p:cNvPr id="895" name="Google Shape;895;p42"/>
          <p:cNvSpPr txBox="1"/>
          <p:nvPr/>
        </p:nvSpPr>
        <p:spPr>
          <a:xfrm>
            <a:off x="7074153" y="1002638"/>
            <a:ext cx="413969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aytone One"/>
                <a:ea typeface="Paytone One"/>
                <a:cs typeface="Paytone One"/>
                <a:sym typeface="Paytone One"/>
              </a:rPr>
              <a:t>Credits</a:t>
            </a:r>
            <a:endParaRPr/>
          </a:p>
        </p:txBody>
      </p:sp>
      <p:sp>
        <p:nvSpPr>
          <p:cNvPr id="896" name="Google Shape;896;p42"/>
          <p:cNvSpPr txBox="1"/>
          <p:nvPr/>
        </p:nvSpPr>
        <p:spPr>
          <a:xfrm>
            <a:off x="4932529" y="4188636"/>
            <a:ext cx="8422942" cy="1114349"/>
          </a:xfrm>
          <a:prstGeom prst="rect">
            <a:avLst/>
          </a:prstGeom>
          <a:noFill/>
          <a:ln>
            <a:noFill/>
          </a:ln>
        </p:spPr>
        <p:txBody>
          <a:bodyPr anchorCtr="0" anchor="t" bIns="0" lIns="0" spcFirstLastPara="1" rIns="0" wrap="square" tIns="0">
            <a:spAutoFit/>
          </a:bodyPr>
          <a:lstStyle/>
          <a:p>
            <a:pPr indent="0" lvl="0" marL="0" marR="0" rtl="0" algn="ctr">
              <a:lnSpc>
                <a:spcPct val="152028"/>
              </a:lnSpc>
              <a:spcBef>
                <a:spcPts val="0"/>
              </a:spcBef>
              <a:spcAft>
                <a:spcPts val="0"/>
              </a:spcAft>
              <a:buNone/>
            </a:pPr>
            <a:r>
              <a:rPr b="1" i="0" lang="en-US" sz="2983" u="none" cap="none" strike="noStrike">
                <a:solidFill>
                  <a:srgbClr val="000000"/>
                </a:solidFill>
                <a:latin typeface="Lato"/>
                <a:ea typeface="Lato"/>
                <a:cs typeface="Lato"/>
                <a:sym typeface="Lato"/>
              </a:rPr>
              <a:t>This presentation template is free</a:t>
            </a:r>
            <a:endParaRPr/>
          </a:p>
          <a:p>
            <a:pPr indent="0" lvl="0" marL="0" marR="0" rtl="0" algn="ctr">
              <a:lnSpc>
                <a:spcPct val="152028"/>
              </a:lnSpc>
              <a:spcBef>
                <a:spcPts val="0"/>
              </a:spcBef>
              <a:spcAft>
                <a:spcPts val="0"/>
              </a:spcAft>
              <a:buNone/>
            </a:pPr>
            <a:r>
              <a:rPr b="1" i="0" lang="en-US" sz="2983" u="none" cap="none" strike="noStrike">
                <a:solidFill>
                  <a:srgbClr val="000000"/>
                </a:solidFill>
                <a:latin typeface="Lato"/>
                <a:ea typeface="Lato"/>
                <a:cs typeface="Lato"/>
                <a:sym typeface="Lato"/>
              </a:rPr>
              <a:t>for everyone to use thanks to the following:</a:t>
            </a:r>
            <a:endParaRPr/>
          </a:p>
        </p:txBody>
      </p:sp>
      <p:sp>
        <p:nvSpPr>
          <p:cNvPr id="897" name="Google Shape;897;p42"/>
          <p:cNvSpPr txBox="1"/>
          <p:nvPr/>
        </p:nvSpPr>
        <p:spPr>
          <a:xfrm>
            <a:off x="7528971" y="5961569"/>
            <a:ext cx="32301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Paytone One"/>
                <a:ea typeface="Paytone One"/>
                <a:cs typeface="Paytone One"/>
                <a:sym typeface="Paytone One"/>
              </a:rPr>
              <a:t>Slides Carnival</a:t>
            </a:r>
            <a:endParaRPr/>
          </a:p>
        </p:txBody>
      </p:sp>
      <p:sp>
        <p:nvSpPr>
          <p:cNvPr id="898" name="Google Shape;898;p42"/>
          <p:cNvSpPr txBox="1"/>
          <p:nvPr/>
        </p:nvSpPr>
        <p:spPr>
          <a:xfrm>
            <a:off x="8489316" y="7469287"/>
            <a:ext cx="1309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Paytone One"/>
                <a:ea typeface="Paytone One"/>
                <a:cs typeface="Paytone One"/>
                <a:sym typeface="Paytone One"/>
              </a:rPr>
              <a:t>Pexels</a:t>
            </a:r>
            <a:endParaRPr/>
          </a:p>
        </p:txBody>
      </p:sp>
      <p:sp>
        <p:nvSpPr>
          <p:cNvPr id="899" name="Google Shape;899;p42"/>
          <p:cNvSpPr txBox="1"/>
          <p:nvPr/>
        </p:nvSpPr>
        <p:spPr>
          <a:xfrm>
            <a:off x="3333923" y="8760180"/>
            <a:ext cx="11620155" cy="56197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3673" u="none" cap="none" strike="noStrike">
                <a:solidFill>
                  <a:srgbClr val="95C0F1"/>
                </a:solidFill>
                <a:latin typeface="Paytone One"/>
                <a:ea typeface="Paytone One"/>
                <a:cs typeface="Paytone One"/>
                <a:sym typeface="Paytone One"/>
              </a:rPr>
              <a:t>HAPPY DESIGNING! </a:t>
            </a:r>
            <a:endParaRPr/>
          </a:p>
        </p:txBody>
      </p:sp>
      <p:sp>
        <p:nvSpPr>
          <p:cNvPr id="900" name="Google Shape;900;p42"/>
          <p:cNvSpPr/>
          <p:nvPr/>
        </p:nvSpPr>
        <p:spPr>
          <a:xfrm>
            <a:off x="13260221" y="3661235"/>
            <a:ext cx="3629447" cy="3696659"/>
          </a:xfrm>
          <a:custGeom>
            <a:rect b="b" l="l" r="r" t="t"/>
            <a:pathLst>
              <a:path extrusionOk="0" h="3696659" w="3629447">
                <a:moveTo>
                  <a:pt x="0" y="0"/>
                </a:moveTo>
                <a:lnTo>
                  <a:pt x="3629447" y="0"/>
                </a:lnTo>
                <a:lnTo>
                  <a:pt x="3629447" y="3696658"/>
                </a:lnTo>
                <a:lnTo>
                  <a:pt x="0" y="3696658"/>
                </a:lnTo>
                <a:lnTo>
                  <a:pt x="0" y="0"/>
                </a:lnTo>
                <a:close/>
              </a:path>
            </a:pathLst>
          </a:custGeom>
          <a:blipFill rotWithShape="1">
            <a:blip r:embed="rId5">
              <a:alphaModFix/>
            </a:blip>
            <a:stretch>
              <a:fillRect b="0" l="0" r="0" t="0"/>
            </a:stretch>
          </a:blipFill>
          <a:ln>
            <a:noFill/>
          </a:ln>
        </p:spPr>
      </p:sp>
      <p:sp>
        <p:nvSpPr>
          <p:cNvPr id="901" name="Google Shape;901;p42"/>
          <p:cNvSpPr txBox="1"/>
          <p:nvPr/>
        </p:nvSpPr>
        <p:spPr>
          <a:xfrm>
            <a:off x="7074153" y="6716715"/>
            <a:ext cx="41397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for the presentation template</a:t>
            </a:r>
            <a:endParaRPr/>
          </a:p>
        </p:txBody>
      </p:sp>
      <p:sp>
        <p:nvSpPr>
          <p:cNvPr id="902" name="Google Shape;902;p42"/>
          <p:cNvSpPr txBox="1"/>
          <p:nvPr/>
        </p:nvSpPr>
        <p:spPr>
          <a:xfrm>
            <a:off x="7074153" y="8224434"/>
            <a:ext cx="41397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for the photos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149" name="Shape 149"/>
        <p:cNvGrpSpPr/>
        <p:nvPr/>
      </p:nvGrpSpPr>
      <p:grpSpPr>
        <a:xfrm>
          <a:off x="0" y="0"/>
          <a:ext cx="0" cy="0"/>
          <a:chOff x="0" y="0"/>
          <a:chExt cx="0" cy="0"/>
        </a:xfrm>
      </p:grpSpPr>
      <p:grpSp>
        <p:nvGrpSpPr>
          <p:cNvPr id="150" name="Google Shape;150;p16"/>
          <p:cNvGrpSpPr/>
          <p:nvPr/>
        </p:nvGrpSpPr>
        <p:grpSpPr>
          <a:xfrm>
            <a:off x="5651570" y="1098913"/>
            <a:ext cx="7233156" cy="5664910"/>
            <a:chOff x="0" y="0"/>
            <a:chExt cx="442476" cy="346541"/>
          </a:xfrm>
        </p:grpSpPr>
        <p:sp>
          <p:nvSpPr>
            <p:cNvPr id="151" name="Google Shape;151;p16"/>
            <p:cNvSpPr/>
            <p:nvPr/>
          </p:nvSpPr>
          <p:spPr>
            <a:xfrm>
              <a:off x="0" y="0"/>
              <a:ext cx="442476" cy="346541"/>
            </a:xfrm>
            <a:custGeom>
              <a:rect b="b" l="l" r="r" t="t"/>
              <a:pathLst>
                <a:path extrusionOk="0" h="346541" w="442476">
                  <a:moveTo>
                    <a:pt x="242604" y="0"/>
                  </a:moveTo>
                  <a:cubicBezTo>
                    <a:pt x="247291" y="0"/>
                    <a:pt x="252006" y="0"/>
                    <a:pt x="256683" y="0"/>
                  </a:cubicBezTo>
                  <a:cubicBezTo>
                    <a:pt x="293975" y="5717"/>
                    <a:pt x="317281" y="24748"/>
                    <a:pt x="327897" y="55889"/>
                  </a:cubicBezTo>
                  <a:cubicBezTo>
                    <a:pt x="390069" y="51736"/>
                    <a:pt x="442476" y="110619"/>
                    <a:pt x="407724" y="168409"/>
                  </a:cubicBezTo>
                  <a:cubicBezTo>
                    <a:pt x="416884" y="180553"/>
                    <a:pt x="424527" y="194136"/>
                    <a:pt x="427287" y="212368"/>
                  </a:cubicBezTo>
                  <a:cubicBezTo>
                    <a:pt x="427287" y="217591"/>
                    <a:pt x="427287" y="222801"/>
                    <a:pt x="427287" y="228023"/>
                  </a:cubicBezTo>
                  <a:cubicBezTo>
                    <a:pt x="419062" y="274424"/>
                    <a:pt x="383668" y="305779"/>
                    <a:pt x="325562" y="297338"/>
                  </a:cubicBezTo>
                  <a:cubicBezTo>
                    <a:pt x="310612" y="321163"/>
                    <a:pt x="284009" y="346541"/>
                    <a:pt x="242613" y="342051"/>
                  </a:cubicBezTo>
                  <a:cubicBezTo>
                    <a:pt x="221216" y="340487"/>
                    <a:pt x="206330" y="331428"/>
                    <a:pt x="193297" y="320421"/>
                  </a:cubicBezTo>
                  <a:cubicBezTo>
                    <a:pt x="179570" y="329570"/>
                    <a:pt x="164703" y="336750"/>
                    <a:pt x="143223" y="336830"/>
                  </a:cubicBezTo>
                  <a:cubicBezTo>
                    <a:pt x="93527" y="336965"/>
                    <a:pt x="60283" y="301717"/>
                    <a:pt x="59477" y="253368"/>
                  </a:cubicBezTo>
                  <a:cubicBezTo>
                    <a:pt x="27529" y="242057"/>
                    <a:pt x="5891" y="220944"/>
                    <a:pt x="0" y="184818"/>
                  </a:cubicBezTo>
                  <a:cubicBezTo>
                    <a:pt x="0" y="179596"/>
                    <a:pt x="0" y="174363"/>
                    <a:pt x="0" y="169163"/>
                  </a:cubicBezTo>
                  <a:cubicBezTo>
                    <a:pt x="6503" y="133364"/>
                    <a:pt x="26964" y="110877"/>
                    <a:pt x="61033" y="101345"/>
                  </a:cubicBezTo>
                  <a:cubicBezTo>
                    <a:pt x="58986" y="40954"/>
                    <a:pt x="127133" y="3219"/>
                    <a:pt x="183118" y="29824"/>
                  </a:cubicBezTo>
                  <a:cubicBezTo>
                    <a:pt x="196447" y="16668"/>
                    <a:pt x="215306" y="2318"/>
                    <a:pt x="242604" y="0"/>
                  </a:cubicBezTo>
                  <a:close/>
                </a:path>
              </a:pathLst>
            </a:custGeom>
            <a:solidFill>
              <a:srgbClr val="FFFFFF"/>
            </a:solidFill>
            <a:ln cap="sq" cmpd="sng" w="1143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txBox="1"/>
            <p:nvPr/>
          </p:nvSpPr>
          <p:spPr>
            <a:xfrm>
              <a:off x="20029" y="9426"/>
              <a:ext cx="387229" cy="2839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6"/>
          <p:cNvGrpSpPr/>
          <p:nvPr/>
        </p:nvGrpSpPr>
        <p:grpSpPr>
          <a:xfrm>
            <a:off x="1967343" y="7382075"/>
            <a:ext cx="14353313" cy="2073328"/>
            <a:chOff x="0" y="-47625"/>
            <a:chExt cx="3780296" cy="546062"/>
          </a:xfrm>
        </p:grpSpPr>
        <p:sp>
          <p:nvSpPr>
            <p:cNvPr id="154" name="Google Shape;154;p16"/>
            <p:cNvSpPr/>
            <p:nvPr/>
          </p:nvSpPr>
          <p:spPr>
            <a:xfrm>
              <a:off x="0" y="0"/>
              <a:ext cx="3780296" cy="498437"/>
            </a:xfrm>
            <a:custGeom>
              <a:rect b="b" l="l" r="r" t="t"/>
              <a:pathLst>
                <a:path extrusionOk="0" h="498437" w="3780296">
                  <a:moveTo>
                    <a:pt x="49623" y="0"/>
                  </a:moveTo>
                  <a:lnTo>
                    <a:pt x="3730673" y="0"/>
                  </a:lnTo>
                  <a:cubicBezTo>
                    <a:pt x="3743834" y="0"/>
                    <a:pt x="3756456" y="5228"/>
                    <a:pt x="3765762" y="14534"/>
                  </a:cubicBezTo>
                  <a:cubicBezTo>
                    <a:pt x="3775068" y="23840"/>
                    <a:pt x="3780296" y="36462"/>
                    <a:pt x="3780296" y="49623"/>
                  </a:cubicBezTo>
                  <a:lnTo>
                    <a:pt x="3780296" y="448814"/>
                  </a:lnTo>
                  <a:cubicBezTo>
                    <a:pt x="3780296" y="461975"/>
                    <a:pt x="3775068" y="474596"/>
                    <a:pt x="3765762" y="483903"/>
                  </a:cubicBezTo>
                  <a:cubicBezTo>
                    <a:pt x="3756456" y="493209"/>
                    <a:pt x="3743834" y="498437"/>
                    <a:pt x="3730673" y="498437"/>
                  </a:cubicBezTo>
                  <a:lnTo>
                    <a:pt x="49623" y="498437"/>
                  </a:lnTo>
                  <a:cubicBezTo>
                    <a:pt x="36462" y="498437"/>
                    <a:pt x="23840" y="493209"/>
                    <a:pt x="14534" y="483903"/>
                  </a:cubicBezTo>
                  <a:cubicBezTo>
                    <a:pt x="5228" y="474596"/>
                    <a:pt x="0" y="461975"/>
                    <a:pt x="0" y="448814"/>
                  </a:cubicBezTo>
                  <a:lnTo>
                    <a:pt x="0" y="49623"/>
                  </a:lnTo>
                  <a:cubicBezTo>
                    <a:pt x="0" y="36462"/>
                    <a:pt x="5228" y="23840"/>
                    <a:pt x="14534" y="14534"/>
                  </a:cubicBezTo>
                  <a:cubicBezTo>
                    <a:pt x="23840" y="5228"/>
                    <a:pt x="36462" y="0"/>
                    <a:pt x="49623" y="0"/>
                  </a:cubicBezTo>
                  <a:close/>
                </a:path>
              </a:pathLst>
            </a:custGeom>
            <a:solidFill>
              <a:srgbClr val="B3DEC1"/>
            </a:solidFill>
            <a:ln cap="rnd" cmpd="sng" w="1047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nvSpPr>
          <p:spPr>
            <a:xfrm>
              <a:off x="0" y="-47625"/>
              <a:ext cx="3780296" cy="5460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6"/>
          <p:cNvSpPr/>
          <p:nvPr/>
        </p:nvSpPr>
        <p:spPr>
          <a:xfrm flipH="1">
            <a:off x="-503518" y="3205447"/>
            <a:ext cx="4214499" cy="7429405"/>
          </a:xfrm>
          <a:custGeom>
            <a:rect b="b" l="l" r="r" t="t"/>
            <a:pathLst>
              <a:path extrusionOk="0" h="7429405" w="4214499">
                <a:moveTo>
                  <a:pt x="4214498" y="0"/>
                </a:moveTo>
                <a:lnTo>
                  <a:pt x="0" y="0"/>
                </a:lnTo>
                <a:lnTo>
                  <a:pt x="0" y="7429405"/>
                </a:lnTo>
                <a:lnTo>
                  <a:pt x="4214498" y="7429405"/>
                </a:lnTo>
                <a:lnTo>
                  <a:pt x="4214498" y="0"/>
                </a:lnTo>
                <a:close/>
              </a:path>
            </a:pathLst>
          </a:custGeom>
          <a:blipFill rotWithShape="1">
            <a:blip r:embed="rId3">
              <a:alphaModFix/>
            </a:blip>
            <a:stretch>
              <a:fillRect b="0" l="0" r="0" t="0"/>
            </a:stretch>
          </a:blipFill>
          <a:ln>
            <a:noFill/>
          </a:ln>
        </p:spPr>
      </p:sp>
      <p:grpSp>
        <p:nvGrpSpPr>
          <p:cNvPr id="157" name="Google Shape;157;p16"/>
          <p:cNvGrpSpPr/>
          <p:nvPr/>
        </p:nvGrpSpPr>
        <p:grpSpPr>
          <a:xfrm rot="8336566">
            <a:off x="379440" y="-507833"/>
            <a:ext cx="4901004" cy="5705233"/>
            <a:chOff x="0" y="0"/>
            <a:chExt cx="6534673" cy="7606978"/>
          </a:xfrm>
        </p:grpSpPr>
        <p:sp>
          <p:nvSpPr>
            <p:cNvPr id="158" name="Google Shape;158;p16"/>
            <p:cNvSpPr/>
            <p:nvPr/>
          </p:nvSpPr>
          <p:spPr>
            <a:xfrm flipH="1">
              <a:off x="472965" y="0"/>
              <a:ext cx="6061708" cy="7606978"/>
            </a:xfrm>
            <a:custGeom>
              <a:rect b="b" l="l" r="r" t="t"/>
              <a:pathLst>
                <a:path extrusionOk="0" h="7606978" w="6061708">
                  <a:moveTo>
                    <a:pt x="6061708" y="0"/>
                  </a:moveTo>
                  <a:lnTo>
                    <a:pt x="0" y="0"/>
                  </a:lnTo>
                  <a:lnTo>
                    <a:pt x="0" y="7606978"/>
                  </a:lnTo>
                  <a:lnTo>
                    <a:pt x="6061708" y="7606978"/>
                  </a:lnTo>
                  <a:lnTo>
                    <a:pt x="6061708" y="0"/>
                  </a:lnTo>
                  <a:close/>
                </a:path>
              </a:pathLst>
            </a:custGeom>
            <a:blipFill rotWithShape="1">
              <a:blip r:embed="rId4">
                <a:alphaModFix/>
              </a:blip>
              <a:stretch>
                <a:fillRect b="0" l="0" r="-82588" t="0"/>
              </a:stretch>
            </a:blipFill>
            <a:ln>
              <a:noFill/>
            </a:ln>
          </p:spPr>
        </p:sp>
        <p:grpSp>
          <p:nvGrpSpPr>
            <p:cNvPr id="159" name="Google Shape;159;p16"/>
            <p:cNvGrpSpPr/>
            <p:nvPr/>
          </p:nvGrpSpPr>
          <p:grpSpPr>
            <a:xfrm>
              <a:off x="0" y="3562387"/>
              <a:ext cx="1564095" cy="1411396"/>
              <a:chOff x="0" y="-47625"/>
              <a:chExt cx="308957" cy="278794"/>
            </a:xfrm>
          </p:grpSpPr>
          <p:sp>
            <p:nvSpPr>
              <p:cNvPr id="160" name="Google Shape;160;p16"/>
              <p:cNvSpPr/>
              <p:nvPr/>
            </p:nvSpPr>
            <p:spPr>
              <a:xfrm>
                <a:off x="0" y="0"/>
                <a:ext cx="308957" cy="231169"/>
              </a:xfrm>
              <a:custGeom>
                <a:rect b="b" l="l" r="r" t="t"/>
                <a:pathLst>
                  <a:path extrusionOk="0" h="231169" w="308957">
                    <a:moveTo>
                      <a:pt x="0" y="0"/>
                    </a:moveTo>
                    <a:lnTo>
                      <a:pt x="308957" y="0"/>
                    </a:lnTo>
                    <a:lnTo>
                      <a:pt x="308957" y="231169"/>
                    </a:lnTo>
                    <a:lnTo>
                      <a:pt x="0" y="231169"/>
                    </a:lnTo>
                    <a:close/>
                  </a:path>
                </a:pathLst>
              </a:custGeom>
              <a:solidFill>
                <a:srgbClr val="F8E98D"/>
              </a:solidFill>
              <a:ln>
                <a:noFill/>
              </a:ln>
            </p:spPr>
          </p:sp>
          <p:sp>
            <p:nvSpPr>
              <p:cNvPr id="161" name="Google Shape;161;p16"/>
              <p:cNvSpPr txBox="1"/>
              <p:nvPr/>
            </p:nvSpPr>
            <p:spPr>
              <a:xfrm>
                <a:off x="0" y="-47625"/>
                <a:ext cx="308957" cy="27879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62" name="Google Shape;162;p16"/>
          <p:cNvSpPr/>
          <p:nvPr/>
        </p:nvSpPr>
        <p:spPr>
          <a:xfrm flipH="1">
            <a:off x="13417480" y="4300994"/>
            <a:ext cx="4986935" cy="2774549"/>
          </a:xfrm>
          <a:custGeom>
            <a:rect b="b" l="l" r="r" t="t"/>
            <a:pathLst>
              <a:path extrusionOk="0" h="2774549" w="4986935">
                <a:moveTo>
                  <a:pt x="4986935" y="0"/>
                </a:moveTo>
                <a:lnTo>
                  <a:pt x="0" y="0"/>
                </a:lnTo>
                <a:lnTo>
                  <a:pt x="0" y="2774549"/>
                </a:lnTo>
                <a:lnTo>
                  <a:pt x="4986935" y="2774549"/>
                </a:lnTo>
                <a:lnTo>
                  <a:pt x="4986935" y="0"/>
                </a:lnTo>
                <a:close/>
              </a:path>
            </a:pathLst>
          </a:custGeom>
          <a:blipFill rotWithShape="1">
            <a:blip r:embed="rId5">
              <a:alphaModFix/>
            </a:blip>
            <a:stretch>
              <a:fillRect b="0" l="0" r="0" t="0"/>
            </a:stretch>
          </a:blipFill>
          <a:ln>
            <a:noFill/>
          </a:ln>
        </p:spPr>
      </p:sp>
      <p:grpSp>
        <p:nvGrpSpPr>
          <p:cNvPr id="163" name="Google Shape;163;p16"/>
          <p:cNvGrpSpPr/>
          <p:nvPr/>
        </p:nvGrpSpPr>
        <p:grpSpPr>
          <a:xfrm>
            <a:off x="14197298" y="2423346"/>
            <a:ext cx="2123358" cy="1877149"/>
            <a:chOff x="0" y="0"/>
            <a:chExt cx="2831145" cy="2502865"/>
          </a:xfrm>
        </p:grpSpPr>
        <p:sp>
          <p:nvSpPr>
            <p:cNvPr id="164" name="Google Shape;164;p16"/>
            <p:cNvSpPr/>
            <p:nvPr/>
          </p:nvSpPr>
          <p:spPr>
            <a:xfrm>
              <a:off x="709232" y="0"/>
              <a:ext cx="2121913" cy="1958408"/>
            </a:xfrm>
            <a:custGeom>
              <a:rect b="b" l="l" r="r" t="t"/>
              <a:pathLst>
                <a:path extrusionOk="0" h="1958408" w="2121913">
                  <a:moveTo>
                    <a:pt x="0" y="0"/>
                  </a:moveTo>
                  <a:lnTo>
                    <a:pt x="2121913" y="0"/>
                  </a:lnTo>
                  <a:lnTo>
                    <a:pt x="2121913" y="1958408"/>
                  </a:lnTo>
                  <a:lnTo>
                    <a:pt x="0" y="1958408"/>
                  </a:lnTo>
                  <a:lnTo>
                    <a:pt x="0" y="0"/>
                  </a:lnTo>
                  <a:close/>
                </a:path>
              </a:pathLst>
            </a:custGeom>
            <a:blipFill rotWithShape="1">
              <a:blip r:embed="rId5">
                <a:alphaModFix/>
              </a:blip>
              <a:stretch>
                <a:fillRect b="-88896" l="-213351" r="0" t="0"/>
              </a:stretch>
            </a:blipFill>
            <a:ln>
              <a:noFill/>
            </a:ln>
          </p:spPr>
        </p:sp>
        <p:grpSp>
          <p:nvGrpSpPr>
            <p:cNvPr id="165" name="Google Shape;165;p16"/>
            <p:cNvGrpSpPr/>
            <p:nvPr/>
          </p:nvGrpSpPr>
          <p:grpSpPr>
            <a:xfrm rot="10800000">
              <a:off x="0" y="1494103"/>
              <a:ext cx="1378264" cy="1008762"/>
              <a:chOff x="0" y="-47625"/>
              <a:chExt cx="272250" cy="199262"/>
            </a:xfrm>
          </p:grpSpPr>
          <p:sp>
            <p:nvSpPr>
              <p:cNvPr id="166" name="Google Shape;166;p16"/>
              <p:cNvSpPr/>
              <p:nvPr/>
            </p:nvSpPr>
            <p:spPr>
              <a:xfrm>
                <a:off x="0" y="0"/>
                <a:ext cx="272250" cy="151637"/>
              </a:xfrm>
              <a:custGeom>
                <a:rect b="b" l="l" r="r" t="t"/>
                <a:pathLst>
                  <a:path extrusionOk="0" h="151637" w="272250">
                    <a:moveTo>
                      <a:pt x="0" y="0"/>
                    </a:moveTo>
                    <a:lnTo>
                      <a:pt x="272250" y="0"/>
                    </a:lnTo>
                    <a:lnTo>
                      <a:pt x="272250" y="151637"/>
                    </a:lnTo>
                    <a:lnTo>
                      <a:pt x="0" y="151637"/>
                    </a:lnTo>
                    <a:close/>
                  </a:path>
                </a:pathLst>
              </a:custGeom>
              <a:solidFill>
                <a:srgbClr val="F8E98D"/>
              </a:solidFill>
              <a:ln>
                <a:noFill/>
              </a:ln>
            </p:spPr>
          </p:sp>
          <p:sp>
            <p:nvSpPr>
              <p:cNvPr id="167" name="Google Shape;167;p16"/>
              <p:cNvSpPr txBox="1"/>
              <p:nvPr/>
            </p:nvSpPr>
            <p:spPr>
              <a:xfrm>
                <a:off x="0" y="-47625"/>
                <a:ext cx="272250" cy="1992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8" name="Google Shape;168;p16"/>
          <p:cNvGrpSpPr/>
          <p:nvPr/>
        </p:nvGrpSpPr>
        <p:grpSpPr>
          <a:xfrm>
            <a:off x="12636430" y="734186"/>
            <a:ext cx="2123358" cy="1877149"/>
            <a:chOff x="0" y="0"/>
            <a:chExt cx="2831145" cy="2502865"/>
          </a:xfrm>
        </p:grpSpPr>
        <p:sp>
          <p:nvSpPr>
            <p:cNvPr id="169" name="Google Shape;169;p16"/>
            <p:cNvSpPr/>
            <p:nvPr/>
          </p:nvSpPr>
          <p:spPr>
            <a:xfrm>
              <a:off x="709232" y="0"/>
              <a:ext cx="2121913" cy="1958408"/>
            </a:xfrm>
            <a:custGeom>
              <a:rect b="b" l="l" r="r" t="t"/>
              <a:pathLst>
                <a:path extrusionOk="0" h="1958408" w="2121913">
                  <a:moveTo>
                    <a:pt x="0" y="0"/>
                  </a:moveTo>
                  <a:lnTo>
                    <a:pt x="2121913" y="0"/>
                  </a:lnTo>
                  <a:lnTo>
                    <a:pt x="2121913" y="1958408"/>
                  </a:lnTo>
                  <a:lnTo>
                    <a:pt x="0" y="1958408"/>
                  </a:lnTo>
                  <a:lnTo>
                    <a:pt x="0" y="0"/>
                  </a:lnTo>
                  <a:close/>
                </a:path>
              </a:pathLst>
            </a:custGeom>
            <a:blipFill rotWithShape="1">
              <a:blip r:embed="rId5">
                <a:alphaModFix/>
              </a:blip>
              <a:stretch>
                <a:fillRect b="-88896" l="-213351" r="0" t="0"/>
              </a:stretch>
            </a:blipFill>
            <a:ln>
              <a:noFill/>
            </a:ln>
          </p:spPr>
        </p:sp>
        <p:grpSp>
          <p:nvGrpSpPr>
            <p:cNvPr id="170" name="Google Shape;170;p16"/>
            <p:cNvGrpSpPr/>
            <p:nvPr/>
          </p:nvGrpSpPr>
          <p:grpSpPr>
            <a:xfrm rot="10800000">
              <a:off x="0" y="1494103"/>
              <a:ext cx="1378264" cy="1008762"/>
              <a:chOff x="0" y="-47625"/>
              <a:chExt cx="272250" cy="199262"/>
            </a:xfrm>
          </p:grpSpPr>
          <p:sp>
            <p:nvSpPr>
              <p:cNvPr id="171" name="Google Shape;171;p16"/>
              <p:cNvSpPr/>
              <p:nvPr/>
            </p:nvSpPr>
            <p:spPr>
              <a:xfrm>
                <a:off x="0" y="0"/>
                <a:ext cx="272250" cy="151637"/>
              </a:xfrm>
              <a:custGeom>
                <a:rect b="b" l="l" r="r" t="t"/>
                <a:pathLst>
                  <a:path extrusionOk="0" h="151637" w="272250">
                    <a:moveTo>
                      <a:pt x="0" y="0"/>
                    </a:moveTo>
                    <a:lnTo>
                      <a:pt x="272250" y="0"/>
                    </a:lnTo>
                    <a:lnTo>
                      <a:pt x="272250" y="151637"/>
                    </a:lnTo>
                    <a:lnTo>
                      <a:pt x="0" y="151637"/>
                    </a:lnTo>
                    <a:close/>
                  </a:path>
                </a:pathLst>
              </a:custGeom>
              <a:solidFill>
                <a:srgbClr val="F8E98D"/>
              </a:solidFill>
              <a:ln>
                <a:noFill/>
              </a:ln>
            </p:spPr>
          </p:sp>
          <p:sp>
            <p:nvSpPr>
              <p:cNvPr id="172" name="Google Shape;172;p16"/>
              <p:cNvSpPr txBox="1"/>
              <p:nvPr/>
            </p:nvSpPr>
            <p:spPr>
              <a:xfrm>
                <a:off x="0" y="-47625"/>
                <a:ext cx="272250" cy="1992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3" name="Google Shape;173;p16"/>
          <p:cNvSpPr txBox="1"/>
          <p:nvPr/>
        </p:nvSpPr>
        <p:spPr>
          <a:xfrm>
            <a:off x="1967343" y="7642862"/>
            <a:ext cx="14353200" cy="16917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0991" u="none" cap="none" strike="noStrike">
                <a:solidFill>
                  <a:srgbClr val="000000"/>
                </a:solidFill>
                <a:latin typeface="Paytone One"/>
                <a:ea typeface="Paytone One"/>
                <a:cs typeface="Paytone One"/>
                <a:sym typeface="Paytone One"/>
              </a:rPr>
              <a:t>TODAY’S FEELING</a:t>
            </a:r>
            <a:endParaRPr/>
          </a:p>
        </p:txBody>
      </p:sp>
      <p:sp>
        <p:nvSpPr>
          <p:cNvPr id="174" name="Google Shape;174;p16"/>
          <p:cNvSpPr txBox="1"/>
          <p:nvPr/>
        </p:nvSpPr>
        <p:spPr>
          <a:xfrm>
            <a:off x="7198785" y="2039984"/>
            <a:ext cx="3890430" cy="3387845"/>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22167" u="none" cap="none" strike="noStrike">
                <a:solidFill>
                  <a:srgbClr val="000000"/>
                </a:solidFill>
                <a:latin typeface="Paytone One"/>
                <a:ea typeface="Paytone One"/>
                <a:cs typeface="Paytone One"/>
                <a:sym typeface="Paytone One"/>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178" name="Shape 178"/>
        <p:cNvGrpSpPr/>
        <p:nvPr/>
      </p:nvGrpSpPr>
      <p:grpSpPr>
        <a:xfrm>
          <a:off x="0" y="0"/>
          <a:ext cx="0" cy="0"/>
          <a:chOff x="0" y="0"/>
          <a:chExt cx="0" cy="0"/>
        </a:xfrm>
      </p:grpSpPr>
      <p:grpSp>
        <p:nvGrpSpPr>
          <p:cNvPr id="179" name="Google Shape;179;p17"/>
          <p:cNvGrpSpPr/>
          <p:nvPr/>
        </p:nvGrpSpPr>
        <p:grpSpPr>
          <a:xfrm>
            <a:off x="357885" y="177059"/>
            <a:ext cx="17572231" cy="9752057"/>
            <a:chOff x="0" y="-47625"/>
            <a:chExt cx="4628077" cy="2568443"/>
          </a:xfrm>
        </p:grpSpPr>
        <p:sp>
          <p:nvSpPr>
            <p:cNvPr id="180" name="Google Shape;180;p17"/>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7"/>
          <p:cNvGrpSpPr/>
          <p:nvPr/>
        </p:nvGrpSpPr>
        <p:grpSpPr>
          <a:xfrm>
            <a:off x="2246419" y="2840229"/>
            <a:ext cx="3623662" cy="5270567"/>
            <a:chOff x="0" y="-47625"/>
            <a:chExt cx="954380" cy="1388133"/>
          </a:xfrm>
        </p:grpSpPr>
        <p:sp>
          <p:nvSpPr>
            <p:cNvPr id="183" name="Google Shape;183;p17"/>
            <p:cNvSpPr/>
            <p:nvPr/>
          </p:nvSpPr>
          <p:spPr>
            <a:xfrm>
              <a:off x="0" y="0"/>
              <a:ext cx="954380" cy="1340508"/>
            </a:xfrm>
            <a:custGeom>
              <a:rect b="b" l="l" r="r" t="t"/>
              <a:pathLst>
                <a:path extrusionOk="0" h="1340508" w="954380">
                  <a:moveTo>
                    <a:pt x="79050" y="0"/>
                  </a:moveTo>
                  <a:lnTo>
                    <a:pt x="875330" y="0"/>
                  </a:lnTo>
                  <a:cubicBezTo>
                    <a:pt x="918988" y="0"/>
                    <a:pt x="954380" y="35392"/>
                    <a:pt x="954380" y="79050"/>
                  </a:cubicBezTo>
                  <a:lnTo>
                    <a:pt x="954380" y="1261458"/>
                  </a:lnTo>
                  <a:cubicBezTo>
                    <a:pt x="954380" y="1282423"/>
                    <a:pt x="946052" y="1302530"/>
                    <a:pt x="931227" y="1317355"/>
                  </a:cubicBezTo>
                  <a:cubicBezTo>
                    <a:pt x="916402" y="1332180"/>
                    <a:pt x="896295" y="1340508"/>
                    <a:pt x="875330" y="1340508"/>
                  </a:cubicBezTo>
                  <a:lnTo>
                    <a:pt x="79050" y="1340508"/>
                  </a:lnTo>
                  <a:cubicBezTo>
                    <a:pt x="35392" y="1340508"/>
                    <a:pt x="0" y="1305116"/>
                    <a:pt x="0" y="1261458"/>
                  </a:cubicBezTo>
                  <a:lnTo>
                    <a:pt x="0" y="79050"/>
                  </a:lnTo>
                  <a:cubicBezTo>
                    <a:pt x="0" y="58085"/>
                    <a:pt x="8328" y="37978"/>
                    <a:pt x="23153" y="23153"/>
                  </a:cubicBezTo>
                  <a:cubicBezTo>
                    <a:pt x="37978" y="8328"/>
                    <a:pt x="58085" y="0"/>
                    <a:pt x="79050" y="0"/>
                  </a:cubicBezTo>
                  <a:close/>
                </a:path>
              </a:pathLst>
            </a:custGeom>
            <a:solidFill>
              <a:srgbClr val="5EC5D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0" y="-47625"/>
              <a:ext cx="954380" cy="13881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7"/>
          <p:cNvGrpSpPr/>
          <p:nvPr/>
        </p:nvGrpSpPr>
        <p:grpSpPr>
          <a:xfrm>
            <a:off x="7330742" y="2840229"/>
            <a:ext cx="3623662" cy="5270567"/>
            <a:chOff x="0" y="-47625"/>
            <a:chExt cx="954380" cy="1388133"/>
          </a:xfrm>
        </p:grpSpPr>
        <p:sp>
          <p:nvSpPr>
            <p:cNvPr id="186" name="Google Shape;186;p17"/>
            <p:cNvSpPr/>
            <p:nvPr/>
          </p:nvSpPr>
          <p:spPr>
            <a:xfrm>
              <a:off x="0" y="0"/>
              <a:ext cx="954380" cy="1340508"/>
            </a:xfrm>
            <a:custGeom>
              <a:rect b="b" l="l" r="r" t="t"/>
              <a:pathLst>
                <a:path extrusionOk="0" h="1340508" w="954380">
                  <a:moveTo>
                    <a:pt x="79050" y="0"/>
                  </a:moveTo>
                  <a:lnTo>
                    <a:pt x="875330" y="0"/>
                  </a:lnTo>
                  <a:cubicBezTo>
                    <a:pt x="918988" y="0"/>
                    <a:pt x="954380" y="35392"/>
                    <a:pt x="954380" y="79050"/>
                  </a:cubicBezTo>
                  <a:lnTo>
                    <a:pt x="954380" y="1261458"/>
                  </a:lnTo>
                  <a:cubicBezTo>
                    <a:pt x="954380" y="1282423"/>
                    <a:pt x="946052" y="1302530"/>
                    <a:pt x="931227" y="1317355"/>
                  </a:cubicBezTo>
                  <a:cubicBezTo>
                    <a:pt x="916402" y="1332180"/>
                    <a:pt x="896295" y="1340508"/>
                    <a:pt x="875330" y="1340508"/>
                  </a:cubicBezTo>
                  <a:lnTo>
                    <a:pt x="79050" y="1340508"/>
                  </a:lnTo>
                  <a:cubicBezTo>
                    <a:pt x="35392" y="1340508"/>
                    <a:pt x="0" y="1305116"/>
                    <a:pt x="0" y="1261458"/>
                  </a:cubicBezTo>
                  <a:lnTo>
                    <a:pt x="0" y="79050"/>
                  </a:lnTo>
                  <a:cubicBezTo>
                    <a:pt x="0" y="58085"/>
                    <a:pt x="8328" y="37978"/>
                    <a:pt x="23153" y="23153"/>
                  </a:cubicBezTo>
                  <a:cubicBezTo>
                    <a:pt x="37978" y="8328"/>
                    <a:pt x="58085" y="0"/>
                    <a:pt x="79050" y="0"/>
                  </a:cubicBezTo>
                  <a:close/>
                </a:path>
              </a:pathLst>
            </a:custGeom>
            <a:solidFill>
              <a:srgbClr val="D8B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txBox="1"/>
            <p:nvPr/>
          </p:nvSpPr>
          <p:spPr>
            <a:xfrm>
              <a:off x="0" y="-47625"/>
              <a:ext cx="954380" cy="13881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7"/>
          <p:cNvGrpSpPr/>
          <p:nvPr/>
        </p:nvGrpSpPr>
        <p:grpSpPr>
          <a:xfrm>
            <a:off x="12417919" y="2840229"/>
            <a:ext cx="3623662" cy="5270567"/>
            <a:chOff x="0" y="-47625"/>
            <a:chExt cx="954380" cy="1388133"/>
          </a:xfrm>
        </p:grpSpPr>
        <p:sp>
          <p:nvSpPr>
            <p:cNvPr id="189" name="Google Shape;189;p17"/>
            <p:cNvSpPr/>
            <p:nvPr/>
          </p:nvSpPr>
          <p:spPr>
            <a:xfrm>
              <a:off x="0" y="0"/>
              <a:ext cx="954380" cy="1340508"/>
            </a:xfrm>
            <a:custGeom>
              <a:rect b="b" l="l" r="r" t="t"/>
              <a:pathLst>
                <a:path extrusionOk="0" h="1340508" w="954380">
                  <a:moveTo>
                    <a:pt x="79050" y="0"/>
                  </a:moveTo>
                  <a:lnTo>
                    <a:pt x="875330" y="0"/>
                  </a:lnTo>
                  <a:cubicBezTo>
                    <a:pt x="918988" y="0"/>
                    <a:pt x="954380" y="35392"/>
                    <a:pt x="954380" y="79050"/>
                  </a:cubicBezTo>
                  <a:lnTo>
                    <a:pt x="954380" y="1261458"/>
                  </a:lnTo>
                  <a:cubicBezTo>
                    <a:pt x="954380" y="1282423"/>
                    <a:pt x="946052" y="1302530"/>
                    <a:pt x="931227" y="1317355"/>
                  </a:cubicBezTo>
                  <a:cubicBezTo>
                    <a:pt x="916402" y="1332180"/>
                    <a:pt x="896295" y="1340508"/>
                    <a:pt x="875330" y="1340508"/>
                  </a:cubicBezTo>
                  <a:lnTo>
                    <a:pt x="79050" y="1340508"/>
                  </a:lnTo>
                  <a:cubicBezTo>
                    <a:pt x="35392" y="1340508"/>
                    <a:pt x="0" y="1305116"/>
                    <a:pt x="0" y="1261458"/>
                  </a:cubicBezTo>
                  <a:lnTo>
                    <a:pt x="0" y="79050"/>
                  </a:lnTo>
                  <a:cubicBezTo>
                    <a:pt x="0" y="58085"/>
                    <a:pt x="8328" y="37978"/>
                    <a:pt x="23153" y="23153"/>
                  </a:cubicBezTo>
                  <a:cubicBezTo>
                    <a:pt x="37978" y="8328"/>
                    <a:pt x="58085" y="0"/>
                    <a:pt x="79050" y="0"/>
                  </a:cubicBezTo>
                  <a:close/>
                </a:path>
              </a:pathLst>
            </a:custGeom>
            <a:solidFill>
              <a:srgbClr val="F6C788"/>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txBox="1"/>
            <p:nvPr/>
          </p:nvSpPr>
          <p:spPr>
            <a:xfrm>
              <a:off x="0" y="-47625"/>
              <a:ext cx="954380" cy="13881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7"/>
          <p:cNvSpPr/>
          <p:nvPr/>
        </p:nvSpPr>
        <p:spPr>
          <a:xfrm>
            <a:off x="3051016" y="4048175"/>
            <a:ext cx="2014469" cy="3035501"/>
          </a:xfrm>
          <a:custGeom>
            <a:rect b="b" l="l" r="r" t="t"/>
            <a:pathLst>
              <a:path extrusionOk="0" h="3035501" w="2014469">
                <a:moveTo>
                  <a:pt x="0" y="0"/>
                </a:moveTo>
                <a:lnTo>
                  <a:pt x="2014469" y="0"/>
                </a:lnTo>
                <a:lnTo>
                  <a:pt x="2014469" y="3035501"/>
                </a:lnTo>
                <a:lnTo>
                  <a:pt x="0" y="3035501"/>
                </a:lnTo>
                <a:lnTo>
                  <a:pt x="0" y="0"/>
                </a:lnTo>
                <a:close/>
              </a:path>
            </a:pathLst>
          </a:custGeom>
          <a:blipFill rotWithShape="1">
            <a:blip r:embed="rId3">
              <a:alphaModFix/>
            </a:blip>
            <a:stretch>
              <a:fillRect b="0" l="0" r="0" t="0"/>
            </a:stretch>
          </a:blipFill>
          <a:ln>
            <a:noFill/>
          </a:ln>
        </p:spPr>
      </p:sp>
      <p:sp>
        <p:nvSpPr>
          <p:cNvPr id="192" name="Google Shape;192;p17"/>
          <p:cNvSpPr/>
          <p:nvPr/>
        </p:nvSpPr>
        <p:spPr>
          <a:xfrm>
            <a:off x="7482192" y="4203589"/>
            <a:ext cx="3127130" cy="3025499"/>
          </a:xfrm>
          <a:custGeom>
            <a:rect b="b" l="l" r="r" t="t"/>
            <a:pathLst>
              <a:path extrusionOk="0" h="3025499" w="3127130">
                <a:moveTo>
                  <a:pt x="0" y="0"/>
                </a:moveTo>
                <a:lnTo>
                  <a:pt x="3127131" y="0"/>
                </a:lnTo>
                <a:lnTo>
                  <a:pt x="3127131" y="3025498"/>
                </a:lnTo>
                <a:lnTo>
                  <a:pt x="0" y="3025498"/>
                </a:lnTo>
                <a:lnTo>
                  <a:pt x="0" y="0"/>
                </a:lnTo>
                <a:close/>
              </a:path>
            </a:pathLst>
          </a:custGeom>
          <a:blipFill rotWithShape="1">
            <a:blip r:embed="rId4">
              <a:alphaModFix/>
            </a:blip>
            <a:stretch>
              <a:fillRect b="0" l="0" r="0" t="0"/>
            </a:stretch>
          </a:blipFill>
          <a:ln>
            <a:noFill/>
          </a:ln>
        </p:spPr>
      </p:sp>
      <p:sp>
        <p:nvSpPr>
          <p:cNvPr id="193" name="Google Shape;193;p17"/>
          <p:cNvSpPr/>
          <p:nvPr/>
        </p:nvSpPr>
        <p:spPr>
          <a:xfrm flipH="1">
            <a:off x="12607469" y="3902280"/>
            <a:ext cx="3143422" cy="3602775"/>
          </a:xfrm>
          <a:custGeom>
            <a:rect b="b" l="l" r="r" t="t"/>
            <a:pathLst>
              <a:path extrusionOk="0" h="3602775" w="3143422">
                <a:moveTo>
                  <a:pt x="3143421" y="0"/>
                </a:moveTo>
                <a:lnTo>
                  <a:pt x="0" y="0"/>
                </a:lnTo>
                <a:lnTo>
                  <a:pt x="0" y="3602775"/>
                </a:lnTo>
                <a:lnTo>
                  <a:pt x="3143421" y="3602775"/>
                </a:lnTo>
                <a:lnTo>
                  <a:pt x="3143421" y="0"/>
                </a:lnTo>
                <a:close/>
              </a:path>
            </a:pathLst>
          </a:custGeom>
          <a:blipFill rotWithShape="1">
            <a:blip r:embed="rId5">
              <a:alphaModFix/>
            </a:blip>
            <a:stretch>
              <a:fillRect b="0" l="0" r="0" t="0"/>
            </a:stretch>
          </a:blipFill>
          <a:ln>
            <a:noFill/>
          </a:ln>
        </p:spPr>
      </p:sp>
      <p:sp>
        <p:nvSpPr>
          <p:cNvPr id="194" name="Google Shape;194;p17"/>
          <p:cNvSpPr/>
          <p:nvPr/>
        </p:nvSpPr>
        <p:spPr>
          <a:xfrm>
            <a:off x="3583802" y="4317146"/>
            <a:ext cx="948896" cy="654738"/>
          </a:xfrm>
          <a:custGeom>
            <a:rect b="b" l="l" r="r" t="t"/>
            <a:pathLst>
              <a:path extrusionOk="0" h="654738" w="948896">
                <a:moveTo>
                  <a:pt x="0" y="0"/>
                </a:moveTo>
                <a:lnTo>
                  <a:pt x="948896" y="0"/>
                </a:lnTo>
                <a:lnTo>
                  <a:pt x="948896" y="654738"/>
                </a:lnTo>
                <a:lnTo>
                  <a:pt x="0" y="654738"/>
                </a:lnTo>
                <a:lnTo>
                  <a:pt x="0" y="0"/>
                </a:lnTo>
                <a:close/>
              </a:path>
            </a:pathLst>
          </a:custGeom>
          <a:blipFill rotWithShape="1">
            <a:blip r:embed="rId6">
              <a:alphaModFix/>
            </a:blip>
            <a:stretch>
              <a:fillRect b="0" l="0" r="0" t="0"/>
            </a:stretch>
          </a:blipFill>
          <a:ln>
            <a:noFill/>
          </a:ln>
        </p:spPr>
      </p:sp>
      <p:sp>
        <p:nvSpPr>
          <p:cNvPr id="195" name="Google Shape;195;p17"/>
          <p:cNvSpPr/>
          <p:nvPr/>
        </p:nvSpPr>
        <p:spPr>
          <a:xfrm rot="-481645">
            <a:off x="8851710" y="4529524"/>
            <a:ext cx="388095" cy="417306"/>
          </a:xfrm>
          <a:custGeom>
            <a:rect b="b" l="l" r="r" t="t"/>
            <a:pathLst>
              <a:path extrusionOk="0" h="417306" w="388095">
                <a:moveTo>
                  <a:pt x="0" y="0"/>
                </a:moveTo>
                <a:lnTo>
                  <a:pt x="388095" y="0"/>
                </a:lnTo>
                <a:lnTo>
                  <a:pt x="388095" y="417306"/>
                </a:lnTo>
                <a:lnTo>
                  <a:pt x="0" y="417306"/>
                </a:lnTo>
                <a:lnTo>
                  <a:pt x="0" y="0"/>
                </a:lnTo>
                <a:close/>
              </a:path>
            </a:pathLst>
          </a:custGeom>
          <a:blipFill rotWithShape="1">
            <a:blip r:embed="rId7">
              <a:alphaModFix/>
            </a:blip>
            <a:stretch>
              <a:fillRect b="0" l="0" r="0" t="0"/>
            </a:stretch>
          </a:blipFill>
          <a:ln>
            <a:noFill/>
          </a:ln>
        </p:spPr>
      </p:sp>
      <p:sp>
        <p:nvSpPr>
          <p:cNvPr id="196" name="Google Shape;196;p17"/>
          <p:cNvSpPr/>
          <p:nvPr/>
        </p:nvSpPr>
        <p:spPr>
          <a:xfrm rot="300806">
            <a:off x="13768001" y="4198283"/>
            <a:ext cx="661810" cy="550129"/>
          </a:xfrm>
          <a:custGeom>
            <a:rect b="b" l="l" r="r" t="t"/>
            <a:pathLst>
              <a:path extrusionOk="0" h="550129" w="661810">
                <a:moveTo>
                  <a:pt x="0" y="0"/>
                </a:moveTo>
                <a:lnTo>
                  <a:pt x="661810" y="0"/>
                </a:lnTo>
                <a:lnTo>
                  <a:pt x="661810" y="550129"/>
                </a:lnTo>
                <a:lnTo>
                  <a:pt x="0" y="550129"/>
                </a:lnTo>
                <a:lnTo>
                  <a:pt x="0" y="0"/>
                </a:lnTo>
                <a:close/>
              </a:path>
            </a:pathLst>
          </a:custGeom>
          <a:blipFill rotWithShape="1">
            <a:blip r:embed="rId8">
              <a:alphaModFix/>
            </a:blip>
            <a:stretch>
              <a:fillRect b="0" l="0" r="0" t="0"/>
            </a:stretch>
          </a:blipFill>
          <a:ln>
            <a:noFill/>
          </a:ln>
        </p:spPr>
      </p:sp>
      <p:sp>
        <p:nvSpPr>
          <p:cNvPr id="197" name="Google Shape;197;p17"/>
          <p:cNvSpPr txBox="1"/>
          <p:nvPr/>
        </p:nvSpPr>
        <p:spPr>
          <a:xfrm>
            <a:off x="-809553" y="1028700"/>
            <a:ext cx="19907106" cy="12001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906" u="none" cap="none" strike="noStrike">
                <a:solidFill>
                  <a:srgbClr val="000000"/>
                </a:solidFill>
                <a:latin typeface="Paytone One"/>
                <a:ea typeface="Paytone One"/>
                <a:cs typeface="Paytone One"/>
                <a:sym typeface="Paytone One"/>
              </a:rPr>
              <a:t>HOW ARE YOU FEELING TODAY?</a:t>
            </a:r>
            <a:endParaRPr/>
          </a:p>
        </p:txBody>
      </p:sp>
      <p:sp>
        <p:nvSpPr>
          <p:cNvPr id="198" name="Google Shape;198;p17"/>
          <p:cNvSpPr txBox="1"/>
          <p:nvPr/>
        </p:nvSpPr>
        <p:spPr>
          <a:xfrm>
            <a:off x="2397869" y="8372123"/>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199" name="Google Shape;199;p17"/>
          <p:cNvSpPr txBox="1"/>
          <p:nvPr/>
        </p:nvSpPr>
        <p:spPr>
          <a:xfrm>
            <a:off x="7482192" y="8372123"/>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200" name="Google Shape;200;p17"/>
          <p:cNvSpPr txBox="1"/>
          <p:nvPr/>
        </p:nvSpPr>
        <p:spPr>
          <a:xfrm>
            <a:off x="12569369" y="8372123"/>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201" name="Google Shape;201;p17"/>
          <p:cNvSpPr/>
          <p:nvPr/>
        </p:nvSpPr>
        <p:spPr>
          <a:xfrm>
            <a:off x="15508184" y="3406383"/>
            <a:ext cx="1627922" cy="1461060"/>
          </a:xfrm>
          <a:custGeom>
            <a:rect b="b" l="l" r="r" t="t"/>
            <a:pathLst>
              <a:path extrusionOk="0" h="1461060" w="1627922">
                <a:moveTo>
                  <a:pt x="0" y="0"/>
                </a:moveTo>
                <a:lnTo>
                  <a:pt x="1627923" y="0"/>
                </a:lnTo>
                <a:lnTo>
                  <a:pt x="1627923" y="1461061"/>
                </a:lnTo>
                <a:lnTo>
                  <a:pt x="0" y="146106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205" name="Shape 205"/>
        <p:cNvGrpSpPr/>
        <p:nvPr/>
      </p:nvGrpSpPr>
      <p:grpSpPr>
        <a:xfrm>
          <a:off x="0" y="0"/>
          <a:ext cx="0" cy="0"/>
          <a:chOff x="0" y="0"/>
          <a:chExt cx="0" cy="0"/>
        </a:xfrm>
      </p:grpSpPr>
      <p:grpSp>
        <p:nvGrpSpPr>
          <p:cNvPr id="206" name="Google Shape;206;p18"/>
          <p:cNvGrpSpPr/>
          <p:nvPr/>
        </p:nvGrpSpPr>
        <p:grpSpPr>
          <a:xfrm>
            <a:off x="357885" y="177059"/>
            <a:ext cx="17572231" cy="9752057"/>
            <a:chOff x="0" y="-47625"/>
            <a:chExt cx="4628077" cy="2568443"/>
          </a:xfrm>
        </p:grpSpPr>
        <p:sp>
          <p:nvSpPr>
            <p:cNvPr id="207" name="Google Shape;207;p18"/>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8"/>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8"/>
          <p:cNvGrpSpPr/>
          <p:nvPr/>
        </p:nvGrpSpPr>
        <p:grpSpPr>
          <a:xfrm>
            <a:off x="1260799" y="2477532"/>
            <a:ext cx="7595994" cy="6686067"/>
            <a:chOff x="0" y="-47625"/>
            <a:chExt cx="2000591" cy="1760939"/>
          </a:xfrm>
        </p:grpSpPr>
        <p:sp>
          <p:nvSpPr>
            <p:cNvPr id="210" name="Google Shape;210;p18"/>
            <p:cNvSpPr/>
            <p:nvPr/>
          </p:nvSpPr>
          <p:spPr>
            <a:xfrm>
              <a:off x="0" y="0"/>
              <a:ext cx="2000591" cy="1713314"/>
            </a:xfrm>
            <a:custGeom>
              <a:rect b="b" l="l" r="r" t="t"/>
              <a:pathLst>
                <a:path extrusionOk="0" h="1713314" w="2000591">
                  <a:moveTo>
                    <a:pt x="9173" y="0"/>
                  </a:moveTo>
                  <a:lnTo>
                    <a:pt x="1991418" y="0"/>
                  </a:lnTo>
                  <a:cubicBezTo>
                    <a:pt x="1993851" y="0"/>
                    <a:pt x="1996184" y="966"/>
                    <a:pt x="1997904" y="2687"/>
                  </a:cubicBezTo>
                  <a:cubicBezTo>
                    <a:pt x="1999625" y="4407"/>
                    <a:pt x="2000591" y="6740"/>
                    <a:pt x="2000591" y="9173"/>
                  </a:cubicBezTo>
                  <a:lnTo>
                    <a:pt x="2000591" y="1704142"/>
                  </a:lnTo>
                  <a:cubicBezTo>
                    <a:pt x="2000591" y="1706574"/>
                    <a:pt x="1999625" y="1708908"/>
                    <a:pt x="1997904" y="1710628"/>
                  </a:cubicBezTo>
                  <a:cubicBezTo>
                    <a:pt x="1996184" y="1712348"/>
                    <a:pt x="1993851" y="1713314"/>
                    <a:pt x="1991418" y="1713314"/>
                  </a:cubicBezTo>
                  <a:lnTo>
                    <a:pt x="9173" y="1713314"/>
                  </a:lnTo>
                  <a:cubicBezTo>
                    <a:pt x="6740" y="1713314"/>
                    <a:pt x="4407" y="1712348"/>
                    <a:pt x="2687" y="1710628"/>
                  </a:cubicBezTo>
                  <a:cubicBezTo>
                    <a:pt x="966" y="1708908"/>
                    <a:pt x="0" y="1706574"/>
                    <a:pt x="0" y="1704142"/>
                  </a:cubicBezTo>
                  <a:lnTo>
                    <a:pt x="0" y="9173"/>
                  </a:lnTo>
                  <a:cubicBezTo>
                    <a:pt x="0" y="6740"/>
                    <a:pt x="966" y="4407"/>
                    <a:pt x="2687" y="2687"/>
                  </a:cubicBezTo>
                  <a:cubicBezTo>
                    <a:pt x="4407" y="966"/>
                    <a:pt x="6740" y="0"/>
                    <a:pt x="917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txBox="1"/>
            <p:nvPr/>
          </p:nvSpPr>
          <p:spPr>
            <a:xfrm>
              <a:off x="0" y="-47625"/>
              <a:ext cx="2000591" cy="176093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8"/>
          <p:cNvGrpSpPr/>
          <p:nvPr/>
        </p:nvGrpSpPr>
        <p:grpSpPr>
          <a:xfrm>
            <a:off x="1328702" y="2546468"/>
            <a:ext cx="7460188" cy="6548194"/>
            <a:chOff x="0" y="-47625"/>
            <a:chExt cx="1964823" cy="1724627"/>
          </a:xfrm>
        </p:grpSpPr>
        <p:sp>
          <p:nvSpPr>
            <p:cNvPr id="213" name="Google Shape;213;p18"/>
            <p:cNvSpPr/>
            <p:nvPr/>
          </p:nvSpPr>
          <p:spPr>
            <a:xfrm>
              <a:off x="0" y="0"/>
              <a:ext cx="1964823" cy="1677002"/>
            </a:xfrm>
            <a:custGeom>
              <a:rect b="b" l="l" r="r" t="t"/>
              <a:pathLst>
                <a:path extrusionOk="0" h="1677002" w="1964823">
                  <a:moveTo>
                    <a:pt x="0" y="0"/>
                  </a:moveTo>
                  <a:lnTo>
                    <a:pt x="1964823" y="0"/>
                  </a:lnTo>
                  <a:lnTo>
                    <a:pt x="1964823" y="1677002"/>
                  </a:lnTo>
                  <a:lnTo>
                    <a:pt x="0" y="1677002"/>
                  </a:lnTo>
                  <a:close/>
                </a:path>
              </a:pathLst>
            </a:custGeom>
            <a:solidFill>
              <a:srgbClr val="D8B6F4"/>
            </a:solidFill>
            <a:ln>
              <a:noFill/>
            </a:ln>
          </p:spPr>
        </p:sp>
        <p:sp>
          <p:nvSpPr>
            <p:cNvPr id="214" name="Google Shape;214;p18"/>
            <p:cNvSpPr txBox="1"/>
            <p:nvPr/>
          </p:nvSpPr>
          <p:spPr>
            <a:xfrm>
              <a:off x="0" y="-47625"/>
              <a:ext cx="1964823" cy="172462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5" name="Google Shape;215;p18"/>
          <p:cNvPicPr preferRelativeResize="0"/>
          <p:nvPr/>
        </p:nvPicPr>
        <p:blipFill rotWithShape="1">
          <a:blip r:embed="rId3">
            <a:alphaModFix/>
          </a:blip>
          <a:srcRect b="0" l="5456" r="16435" t="0"/>
          <a:stretch/>
        </p:blipFill>
        <p:spPr>
          <a:xfrm>
            <a:off x="1328702" y="2727294"/>
            <a:ext cx="7460189" cy="6367368"/>
          </a:xfrm>
          <a:prstGeom prst="rect">
            <a:avLst/>
          </a:prstGeom>
          <a:noFill/>
          <a:ln>
            <a:noFill/>
          </a:ln>
        </p:spPr>
      </p:pic>
      <p:sp>
        <p:nvSpPr>
          <p:cNvPr id="216" name="Google Shape;216;p18"/>
          <p:cNvSpPr/>
          <p:nvPr/>
        </p:nvSpPr>
        <p:spPr>
          <a:xfrm>
            <a:off x="13324659" y="3557213"/>
            <a:ext cx="2469756" cy="2469756"/>
          </a:xfrm>
          <a:custGeom>
            <a:rect b="b" l="l" r="r" t="t"/>
            <a:pathLst>
              <a:path extrusionOk="0" h="2469756" w="2469756">
                <a:moveTo>
                  <a:pt x="0" y="0"/>
                </a:moveTo>
                <a:lnTo>
                  <a:pt x="2469757" y="0"/>
                </a:lnTo>
                <a:lnTo>
                  <a:pt x="2469757" y="2469756"/>
                </a:lnTo>
                <a:lnTo>
                  <a:pt x="0" y="2469756"/>
                </a:lnTo>
                <a:lnTo>
                  <a:pt x="0" y="0"/>
                </a:lnTo>
                <a:close/>
              </a:path>
            </a:pathLst>
          </a:custGeom>
          <a:blipFill rotWithShape="1">
            <a:blip r:embed="rId4">
              <a:alphaModFix/>
            </a:blip>
            <a:stretch>
              <a:fillRect b="0" l="0" r="0" t="0"/>
            </a:stretch>
          </a:blipFill>
          <a:ln>
            <a:noFill/>
          </a:ln>
        </p:spPr>
      </p:sp>
      <p:grpSp>
        <p:nvGrpSpPr>
          <p:cNvPr id="217" name="Google Shape;217;p18"/>
          <p:cNvGrpSpPr/>
          <p:nvPr/>
        </p:nvGrpSpPr>
        <p:grpSpPr>
          <a:xfrm>
            <a:off x="7089900" y="3233369"/>
            <a:ext cx="4549689" cy="5330174"/>
            <a:chOff x="0" y="-47625"/>
            <a:chExt cx="1198272" cy="1403832"/>
          </a:xfrm>
        </p:grpSpPr>
        <p:sp>
          <p:nvSpPr>
            <p:cNvPr id="218" name="Google Shape;218;p18"/>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8"/>
          <p:cNvGrpSpPr/>
          <p:nvPr/>
        </p:nvGrpSpPr>
        <p:grpSpPr>
          <a:xfrm>
            <a:off x="6869155" y="2990782"/>
            <a:ext cx="4549689" cy="5330174"/>
            <a:chOff x="0" y="-47625"/>
            <a:chExt cx="1198272" cy="1403832"/>
          </a:xfrm>
        </p:grpSpPr>
        <p:sp>
          <p:nvSpPr>
            <p:cNvPr id="221" name="Google Shape;221;p18"/>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F6C788"/>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8"/>
          <p:cNvSpPr/>
          <p:nvPr/>
        </p:nvSpPr>
        <p:spPr>
          <a:xfrm flipH="1">
            <a:off x="7348337" y="3662778"/>
            <a:ext cx="3819925" cy="4378138"/>
          </a:xfrm>
          <a:custGeom>
            <a:rect b="b" l="l" r="r" t="t"/>
            <a:pathLst>
              <a:path extrusionOk="0" h="4378138" w="3819925">
                <a:moveTo>
                  <a:pt x="3819926" y="0"/>
                </a:moveTo>
                <a:lnTo>
                  <a:pt x="0" y="0"/>
                </a:lnTo>
                <a:lnTo>
                  <a:pt x="0" y="4378138"/>
                </a:lnTo>
                <a:lnTo>
                  <a:pt x="3819926" y="4378138"/>
                </a:lnTo>
                <a:lnTo>
                  <a:pt x="3819926" y="0"/>
                </a:lnTo>
                <a:close/>
              </a:path>
            </a:pathLst>
          </a:custGeom>
          <a:blipFill rotWithShape="1">
            <a:blip r:embed="rId5">
              <a:alphaModFix/>
            </a:blip>
            <a:stretch>
              <a:fillRect b="0" l="0" r="0" t="0"/>
            </a:stretch>
          </a:blipFill>
          <a:ln>
            <a:noFill/>
          </a:ln>
        </p:spPr>
      </p:sp>
      <p:sp>
        <p:nvSpPr>
          <p:cNvPr id="224" name="Google Shape;224;p18"/>
          <p:cNvSpPr/>
          <p:nvPr/>
        </p:nvSpPr>
        <p:spPr>
          <a:xfrm rot="300806">
            <a:off x="8816563" y="4022485"/>
            <a:ext cx="804240" cy="668524"/>
          </a:xfrm>
          <a:custGeom>
            <a:rect b="b" l="l" r="r" t="t"/>
            <a:pathLst>
              <a:path extrusionOk="0" h="668524" w="804240">
                <a:moveTo>
                  <a:pt x="0" y="0"/>
                </a:moveTo>
                <a:lnTo>
                  <a:pt x="804240" y="0"/>
                </a:lnTo>
                <a:lnTo>
                  <a:pt x="804240" y="668524"/>
                </a:lnTo>
                <a:lnTo>
                  <a:pt x="0" y="668524"/>
                </a:lnTo>
                <a:lnTo>
                  <a:pt x="0" y="0"/>
                </a:lnTo>
                <a:close/>
              </a:path>
            </a:pathLst>
          </a:custGeom>
          <a:blipFill rotWithShape="1">
            <a:blip r:embed="rId6">
              <a:alphaModFix/>
            </a:blip>
            <a:stretch>
              <a:fillRect b="0" l="0" r="0" t="0"/>
            </a:stretch>
          </a:blipFill>
          <a:ln>
            <a:noFill/>
          </a:ln>
        </p:spPr>
      </p:sp>
      <p:sp>
        <p:nvSpPr>
          <p:cNvPr id="225" name="Google Shape;225;p18"/>
          <p:cNvSpPr txBox="1"/>
          <p:nvPr/>
        </p:nvSpPr>
        <p:spPr>
          <a:xfrm>
            <a:off x="7981286" y="1221133"/>
            <a:ext cx="7978542" cy="12001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906" u="none" cap="none" strike="noStrike">
                <a:solidFill>
                  <a:srgbClr val="000000"/>
                </a:solidFill>
                <a:latin typeface="Paytone One"/>
                <a:ea typeface="Paytone One"/>
                <a:cs typeface="Paytone One"/>
                <a:sym typeface="Paytone One"/>
              </a:rPr>
              <a:t>THAT’S GREAT!</a:t>
            </a:r>
            <a:endParaRPr/>
          </a:p>
        </p:txBody>
      </p:sp>
      <p:sp>
        <p:nvSpPr>
          <p:cNvPr id="226" name="Google Shape;226;p18"/>
          <p:cNvSpPr txBox="1"/>
          <p:nvPr/>
        </p:nvSpPr>
        <p:spPr>
          <a:xfrm>
            <a:off x="12586252" y="6268635"/>
            <a:ext cx="3946572"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topic here</a:t>
            </a:r>
            <a:endParaRPr/>
          </a:p>
        </p:txBody>
      </p:sp>
      <p:sp>
        <p:nvSpPr>
          <p:cNvPr id="227" name="Google Shape;227;p18"/>
          <p:cNvSpPr txBox="1"/>
          <p:nvPr/>
        </p:nvSpPr>
        <p:spPr>
          <a:xfrm>
            <a:off x="12586252" y="7038956"/>
            <a:ext cx="3946500" cy="1293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231" name="Shape 231"/>
        <p:cNvGrpSpPr/>
        <p:nvPr/>
      </p:nvGrpSpPr>
      <p:grpSpPr>
        <a:xfrm>
          <a:off x="0" y="0"/>
          <a:ext cx="0" cy="0"/>
          <a:chOff x="0" y="0"/>
          <a:chExt cx="0" cy="0"/>
        </a:xfrm>
      </p:grpSpPr>
      <p:grpSp>
        <p:nvGrpSpPr>
          <p:cNvPr id="232" name="Google Shape;232;p19"/>
          <p:cNvGrpSpPr/>
          <p:nvPr/>
        </p:nvGrpSpPr>
        <p:grpSpPr>
          <a:xfrm>
            <a:off x="357885" y="177059"/>
            <a:ext cx="17572231" cy="9752057"/>
            <a:chOff x="0" y="-47625"/>
            <a:chExt cx="4628077" cy="2568443"/>
          </a:xfrm>
        </p:grpSpPr>
        <p:sp>
          <p:nvSpPr>
            <p:cNvPr id="233" name="Google Shape;233;p19"/>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19"/>
          <p:cNvPicPr preferRelativeResize="0"/>
          <p:nvPr/>
        </p:nvPicPr>
        <p:blipFill>
          <a:blip r:embed="rId3">
            <a:alphaModFix/>
          </a:blip>
          <a:stretch>
            <a:fillRect/>
          </a:stretch>
        </p:blipFill>
        <p:spPr>
          <a:xfrm>
            <a:off x="11448575" y="2727300"/>
            <a:ext cx="1043950" cy="1097486"/>
          </a:xfrm>
          <a:prstGeom prst="rect">
            <a:avLst/>
          </a:prstGeom>
          <a:noFill/>
          <a:ln>
            <a:noFill/>
          </a:ln>
        </p:spPr>
      </p:pic>
      <p:grpSp>
        <p:nvGrpSpPr>
          <p:cNvPr id="236" name="Google Shape;236;p19"/>
          <p:cNvGrpSpPr/>
          <p:nvPr/>
        </p:nvGrpSpPr>
        <p:grpSpPr>
          <a:xfrm>
            <a:off x="1260799" y="2477532"/>
            <a:ext cx="7595994" cy="6686067"/>
            <a:chOff x="0" y="-47625"/>
            <a:chExt cx="2000591" cy="1760939"/>
          </a:xfrm>
        </p:grpSpPr>
        <p:sp>
          <p:nvSpPr>
            <p:cNvPr id="237" name="Google Shape;237;p19"/>
            <p:cNvSpPr/>
            <p:nvPr/>
          </p:nvSpPr>
          <p:spPr>
            <a:xfrm>
              <a:off x="0" y="0"/>
              <a:ext cx="2000591" cy="1713314"/>
            </a:xfrm>
            <a:custGeom>
              <a:rect b="b" l="l" r="r" t="t"/>
              <a:pathLst>
                <a:path extrusionOk="0" h="1713314" w="2000591">
                  <a:moveTo>
                    <a:pt x="9173" y="0"/>
                  </a:moveTo>
                  <a:lnTo>
                    <a:pt x="1991418" y="0"/>
                  </a:lnTo>
                  <a:cubicBezTo>
                    <a:pt x="1993851" y="0"/>
                    <a:pt x="1996184" y="966"/>
                    <a:pt x="1997904" y="2687"/>
                  </a:cubicBezTo>
                  <a:cubicBezTo>
                    <a:pt x="1999625" y="4407"/>
                    <a:pt x="2000591" y="6740"/>
                    <a:pt x="2000591" y="9173"/>
                  </a:cubicBezTo>
                  <a:lnTo>
                    <a:pt x="2000591" y="1704142"/>
                  </a:lnTo>
                  <a:cubicBezTo>
                    <a:pt x="2000591" y="1706574"/>
                    <a:pt x="1999625" y="1708908"/>
                    <a:pt x="1997904" y="1710628"/>
                  </a:cubicBezTo>
                  <a:cubicBezTo>
                    <a:pt x="1996184" y="1712348"/>
                    <a:pt x="1993851" y="1713314"/>
                    <a:pt x="1991418" y="1713314"/>
                  </a:cubicBezTo>
                  <a:lnTo>
                    <a:pt x="9173" y="1713314"/>
                  </a:lnTo>
                  <a:cubicBezTo>
                    <a:pt x="6740" y="1713314"/>
                    <a:pt x="4407" y="1712348"/>
                    <a:pt x="2687" y="1710628"/>
                  </a:cubicBezTo>
                  <a:cubicBezTo>
                    <a:pt x="966" y="1708908"/>
                    <a:pt x="0" y="1706574"/>
                    <a:pt x="0" y="1704142"/>
                  </a:cubicBezTo>
                  <a:lnTo>
                    <a:pt x="0" y="9173"/>
                  </a:lnTo>
                  <a:cubicBezTo>
                    <a:pt x="0" y="6740"/>
                    <a:pt x="966" y="4407"/>
                    <a:pt x="2687" y="2687"/>
                  </a:cubicBezTo>
                  <a:cubicBezTo>
                    <a:pt x="4407" y="966"/>
                    <a:pt x="6740" y="0"/>
                    <a:pt x="917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txBox="1"/>
            <p:nvPr/>
          </p:nvSpPr>
          <p:spPr>
            <a:xfrm>
              <a:off x="0" y="-47625"/>
              <a:ext cx="2000591" cy="176093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9"/>
          <p:cNvGrpSpPr/>
          <p:nvPr/>
        </p:nvGrpSpPr>
        <p:grpSpPr>
          <a:xfrm>
            <a:off x="1328702" y="2546468"/>
            <a:ext cx="7460188" cy="6548194"/>
            <a:chOff x="0" y="-47625"/>
            <a:chExt cx="1964823" cy="1724627"/>
          </a:xfrm>
        </p:grpSpPr>
        <p:sp>
          <p:nvSpPr>
            <p:cNvPr id="240" name="Google Shape;240;p19"/>
            <p:cNvSpPr/>
            <p:nvPr/>
          </p:nvSpPr>
          <p:spPr>
            <a:xfrm>
              <a:off x="0" y="0"/>
              <a:ext cx="1964823" cy="1677002"/>
            </a:xfrm>
            <a:custGeom>
              <a:rect b="b" l="l" r="r" t="t"/>
              <a:pathLst>
                <a:path extrusionOk="0" h="1677002" w="1964823">
                  <a:moveTo>
                    <a:pt x="0" y="0"/>
                  </a:moveTo>
                  <a:lnTo>
                    <a:pt x="1964823" y="0"/>
                  </a:lnTo>
                  <a:lnTo>
                    <a:pt x="1964823" y="1677002"/>
                  </a:lnTo>
                  <a:lnTo>
                    <a:pt x="0" y="1677002"/>
                  </a:lnTo>
                  <a:close/>
                </a:path>
              </a:pathLst>
            </a:custGeom>
            <a:solidFill>
              <a:srgbClr val="ED7843"/>
            </a:solidFill>
            <a:ln>
              <a:noFill/>
            </a:ln>
          </p:spPr>
        </p:sp>
        <p:sp>
          <p:nvSpPr>
            <p:cNvPr id="241" name="Google Shape;241;p19"/>
            <p:cNvSpPr txBox="1"/>
            <p:nvPr/>
          </p:nvSpPr>
          <p:spPr>
            <a:xfrm>
              <a:off x="0" y="-47625"/>
              <a:ext cx="1964823" cy="172462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2" name="Google Shape;242;p19"/>
          <p:cNvPicPr preferRelativeResize="0"/>
          <p:nvPr/>
        </p:nvPicPr>
        <p:blipFill rotWithShape="1">
          <a:blip r:embed="rId4">
            <a:alphaModFix/>
          </a:blip>
          <a:srcRect b="38951" l="8007" r="2076" t="9884"/>
          <a:stretch/>
        </p:blipFill>
        <p:spPr>
          <a:xfrm>
            <a:off x="1328702" y="2727294"/>
            <a:ext cx="7460188" cy="6367368"/>
          </a:xfrm>
          <a:prstGeom prst="rect">
            <a:avLst/>
          </a:prstGeom>
          <a:noFill/>
          <a:ln>
            <a:noFill/>
          </a:ln>
        </p:spPr>
      </p:pic>
      <p:grpSp>
        <p:nvGrpSpPr>
          <p:cNvPr id="243" name="Google Shape;243;p19"/>
          <p:cNvGrpSpPr/>
          <p:nvPr/>
        </p:nvGrpSpPr>
        <p:grpSpPr>
          <a:xfrm>
            <a:off x="13324659" y="3517933"/>
            <a:ext cx="2469756" cy="2469756"/>
            <a:chOff x="0" y="0"/>
            <a:chExt cx="3293008" cy="3293008"/>
          </a:xfrm>
        </p:grpSpPr>
        <p:sp>
          <p:nvSpPr>
            <p:cNvPr id="244" name="Google Shape;244;p19"/>
            <p:cNvSpPr/>
            <p:nvPr/>
          </p:nvSpPr>
          <p:spPr>
            <a:xfrm>
              <a:off x="0" y="0"/>
              <a:ext cx="3293008" cy="3293008"/>
            </a:xfrm>
            <a:custGeom>
              <a:rect b="b" l="l" r="r" t="t"/>
              <a:pathLst>
                <a:path extrusionOk="0" h="3293008" w="3293008">
                  <a:moveTo>
                    <a:pt x="0" y="0"/>
                  </a:moveTo>
                  <a:lnTo>
                    <a:pt x="3293008" y="0"/>
                  </a:lnTo>
                  <a:lnTo>
                    <a:pt x="3293008" y="3293008"/>
                  </a:lnTo>
                  <a:lnTo>
                    <a:pt x="0" y="3293008"/>
                  </a:lnTo>
                  <a:lnTo>
                    <a:pt x="0" y="0"/>
                  </a:lnTo>
                  <a:close/>
                </a:path>
              </a:pathLst>
            </a:custGeom>
            <a:blipFill rotWithShape="1">
              <a:blip r:embed="rId5">
                <a:alphaModFix/>
              </a:blip>
              <a:stretch>
                <a:fillRect b="0" l="0" r="0" t="0"/>
              </a:stretch>
            </a:blipFill>
            <a:ln>
              <a:noFill/>
            </a:ln>
          </p:spPr>
        </p:sp>
        <p:grpSp>
          <p:nvGrpSpPr>
            <p:cNvPr id="245" name="Google Shape;245;p19"/>
            <p:cNvGrpSpPr/>
            <p:nvPr/>
          </p:nvGrpSpPr>
          <p:grpSpPr>
            <a:xfrm>
              <a:off x="463289" y="562962"/>
              <a:ext cx="2366431" cy="2366431"/>
              <a:chOff x="0" y="0"/>
              <a:chExt cx="812800" cy="812800"/>
            </a:xfrm>
          </p:grpSpPr>
          <p:sp>
            <p:nvSpPr>
              <p:cNvPr id="246" name="Google Shape;2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9EC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8" name="Google Shape;248;p19"/>
            <p:cNvCxnSpPr/>
            <p:nvPr/>
          </p:nvCxnSpPr>
          <p:spPr>
            <a:xfrm flipH="1" rot="10800000">
              <a:off x="1009145" y="1108819"/>
              <a:ext cx="1274719" cy="1274719"/>
            </a:xfrm>
            <a:prstGeom prst="straightConnector1">
              <a:avLst/>
            </a:prstGeom>
            <a:noFill/>
            <a:ln cap="rnd" cmpd="sng" w="76200">
              <a:solidFill>
                <a:srgbClr val="000000"/>
              </a:solidFill>
              <a:prstDash val="solid"/>
              <a:round/>
              <a:headEnd len="sm" w="sm" type="none"/>
              <a:tailEnd len="sm" w="sm" type="none"/>
            </a:ln>
          </p:spPr>
        </p:cxnSp>
        <p:cxnSp>
          <p:nvCxnSpPr>
            <p:cNvPr id="249" name="Google Shape;249;p19"/>
            <p:cNvCxnSpPr/>
            <p:nvPr/>
          </p:nvCxnSpPr>
          <p:spPr>
            <a:xfrm>
              <a:off x="1009719" y="1095243"/>
              <a:ext cx="1246976" cy="1301870"/>
            </a:xfrm>
            <a:prstGeom prst="straightConnector1">
              <a:avLst/>
            </a:prstGeom>
            <a:noFill/>
            <a:ln cap="rnd" cmpd="sng" w="76200">
              <a:solidFill>
                <a:srgbClr val="000000"/>
              </a:solidFill>
              <a:prstDash val="solid"/>
              <a:round/>
              <a:headEnd len="sm" w="sm" type="none"/>
              <a:tailEnd len="sm" w="sm" type="none"/>
            </a:ln>
          </p:spPr>
        </p:cxnSp>
      </p:grpSp>
      <p:grpSp>
        <p:nvGrpSpPr>
          <p:cNvPr id="250" name="Google Shape;250;p19"/>
          <p:cNvGrpSpPr/>
          <p:nvPr/>
        </p:nvGrpSpPr>
        <p:grpSpPr>
          <a:xfrm>
            <a:off x="7089900" y="3233369"/>
            <a:ext cx="4549689" cy="5330174"/>
            <a:chOff x="0" y="-47625"/>
            <a:chExt cx="1198272" cy="1403832"/>
          </a:xfrm>
        </p:grpSpPr>
        <p:sp>
          <p:nvSpPr>
            <p:cNvPr id="251" name="Google Shape;251;p19"/>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9"/>
          <p:cNvGrpSpPr/>
          <p:nvPr/>
        </p:nvGrpSpPr>
        <p:grpSpPr>
          <a:xfrm>
            <a:off x="6869155" y="2990782"/>
            <a:ext cx="4549689" cy="5330174"/>
            <a:chOff x="0" y="-47625"/>
            <a:chExt cx="1198272" cy="1403832"/>
          </a:xfrm>
        </p:grpSpPr>
        <p:sp>
          <p:nvSpPr>
            <p:cNvPr id="254" name="Google Shape;254;p19"/>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5EC5D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9"/>
          <p:cNvGrpSpPr/>
          <p:nvPr/>
        </p:nvGrpSpPr>
        <p:grpSpPr>
          <a:xfrm>
            <a:off x="7934226" y="4036557"/>
            <a:ext cx="2419548" cy="3645895"/>
            <a:chOff x="0" y="0"/>
            <a:chExt cx="3226064" cy="4861193"/>
          </a:xfrm>
        </p:grpSpPr>
        <p:sp>
          <p:nvSpPr>
            <p:cNvPr id="257" name="Google Shape;257;p19"/>
            <p:cNvSpPr/>
            <p:nvPr/>
          </p:nvSpPr>
          <p:spPr>
            <a:xfrm>
              <a:off x="0" y="0"/>
              <a:ext cx="3226064" cy="4861193"/>
            </a:xfrm>
            <a:custGeom>
              <a:rect b="b" l="l" r="r" t="t"/>
              <a:pathLst>
                <a:path extrusionOk="0" h="4861193" w="3226064">
                  <a:moveTo>
                    <a:pt x="0" y="0"/>
                  </a:moveTo>
                  <a:lnTo>
                    <a:pt x="3226064" y="0"/>
                  </a:lnTo>
                  <a:lnTo>
                    <a:pt x="3226064" y="4861193"/>
                  </a:lnTo>
                  <a:lnTo>
                    <a:pt x="0" y="4861193"/>
                  </a:lnTo>
                  <a:lnTo>
                    <a:pt x="0" y="0"/>
                  </a:lnTo>
                  <a:close/>
                </a:path>
              </a:pathLst>
            </a:custGeom>
            <a:blipFill rotWithShape="1">
              <a:blip r:embed="rId6">
                <a:alphaModFix/>
              </a:blip>
              <a:stretch>
                <a:fillRect b="0" l="0" r="0" t="0"/>
              </a:stretch>
            </a:blipFill>
            <a:ln>
              <a:noFill/>
            </a:ln>
          </p:spPr>
        </p:sp>
        <p:sp>
          <p:nvSpPr>
            <p:cNvPr id="258" name="Google Shape;258;p19"/>
            <p:cNvSpPr/>
            <p:nvPr/>
          </p:nvSpPr>
          <p:spPr>
            <a:xfrm>
              <a:off x="853229" y="430742"/>
              <a:ext cx="1519606" cy="1048528"/>
            </a:xfrm>
            <a:custGeom>
              <a:rect b="b" l="l" r="r" t="t"/>
              <a:pathLst>
                <a:path extrusionOk="0" h="1048528" w="1519606">
                  <a:moveTo>
                    <a:pt x="0" y="0"/>
                  </a:moveTo>
                  <a:lnTo>
                    <a:pt x="1519606" y="0"/>
                  </a:lnTo>
                  <a:lnTo>
                    <a:pt x="1519606" y="1048529"/>
                  </a:lnTo>
                  <a:lnTo>
                    <a:pt x="0" y="1048529"/>
                  </a:lnTo>
                  <a:lnTo>
                    <a:pt x="0" y="0"/>
                  </a:lnTo>
                  <a:close/>
                </a:path>
              </a:pathLst>
            </a:custGeom>
            <a:blipFill rotWithShape="1">
              <a:blip r:embed="rId7">
                <a:alphaModFix/>
              </a:blip>
              <a:stretch>
                <a:fillRect b="0" l="0" r="0" t="0"/>
              </a:stretch>
            </a:blipFill>
            <a:ln>
              <a:noFill/>
            </a:ln>
          </p:spPr>
        </p:sp>
      </p:grpSp>
      <p:sp>
        <p:nvSpPr>
          <p:cNvPr id="259" name="Google Shape;259;p19"/>
          <p:cNvSpPr txBox="1"/>
          <p:nvPr/>
        </p:nvSpPr>
        <p:spPr>
          <a:xfrm>
            <a:off x="12586252" y="6268635"/>
            <a:ext cx="3946572"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topic here</a:t>
            </a:r>
            <a:endParaRPr/>
          </a:p>
        </p:txBody>
      </p:sp>
      <p:sp>
        <p:nvSpPr>
          <p:cNvPr id="260" name="Google Shape;260;p19"/>
          <p:cNvSpPr txBox="1"/>
          <p:nvPr/>
        </p:nvSpPr>
        <p:spPr>
          <a:xfrm>
            <a:off x="12586252" y="7038956"/>
            <a:ext cx="3946500" cy="1293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a:t>
            </a:r>
            <a:endParaRPr/>
          </a:p>
        </p:txBody>
      </p:sp>
      <p:sp>
        <p:nvSpPr>
          <p:cNvPr id="261" name="Google Shape;261;p19"/>
          <p:cNvSpPr txBox="1"/>
          <p:nvPr/>
        </p:nvSpPr>
        <p:spPr>
          <a:xfrm>
            <a:off x="7981286" y="1221133"/>
            <a:ext cx="7978542" cy="12001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906" u="none" cap="none" strike="noStrike">
                <a:solidFill>
                  <a:srgbClr val="000000"/>
                </a:solidFill>
                <a:latin typeface="Paytone One"/>
                <a:ea typeface="Paytone One"/>
                <a:cs typeface="Paytone One"/>
                <a:sym typeface="Paytone One"/>
              </a:rPr>
              <a:t>OH NO...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265" name="Shape 265"/>
        <p:cNvGrpSpPr/>
        <p:nvPr/>
      </p:nvGrpSpPr>
      <p:grpSpPr>
        <a:xfrm>
          <a:off x="0" y="0"/>
          <a:ext cx="0" cy="0"/>
          <a:chOff x="0" y="0"/>
          <a:chExt cx="0" cy="0"/>
        </a:xfrm>
      </p:grpSpPr>
      <p:grpSp>
        <p:nvGrpSpPr>
          <p:cNvPr id="266" name="Google Shape;266;p20"/>
          <p:cNvGrpSpPr/>
          <p:nvPr/>
        </p:nvGrpSpPr>
        <p:grpSpPr>
          <a:xfrm>
            <a:off x="357885" y="177059"/>
            <a:ext cx="17572231" cy="9752057"/>
            <a:chOff x="0" y="-47625"/>
            <a:chExt cx="4628077" cy="2568443"/>
          </a:xfrm>
        </p:grpSpPr>
        <p:sp>
          <p:nvSpPr>
            <p:cNvPr id="267" name="Google Shape;267;p20"/>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0"/>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9" name="Google Shape;269;p20"/>
          <p:cNvCxnSpPr/>
          <p:nvPr/>
        </p:nvCxnSpPr>
        <p:spPr>
          <a:xfrm>
            <a:off x="357885" y="5999970"/>
            <a:ext cx="17572231" cy="0"/>
          </a:xfrm>
          <a:prstGeom prst="straightConnector1">
            <a:avLst/>
          </a:prstGeom>
          <a:noFill/>
          <a:ln cap="flat" cmpd="sng" w="76200">
            <a:solidFill>
              <a:srgbClr val="000000"/>
            </a:solidFill>
            <a:prstDash val="solid"/>
            <a:round/>
            <a:headEnd len="sm" w="sm" type="none"/>
            <a:tailEnd len="sm" w="sm" type="none"/>
          </a:ln>
        </p:spPr>
      </p:cxnSp>
      <p:grpSp>
        <p:nvGrpSpPr>
          <p:cNvPr id="270" name="Google Shape;270;p20"/>
          <p:cNvGrpSpPr/>
          <p:nvPr/>
        </p:nvGrpSpPr>
        <p:grpSpPr>
          <a:xfrm>
            <a:off x="1919085" y="4991423"/>
            <a:ext cx="2458526" cy="2069229"/>
            <a:chOff x="-33680" y="-8369"/>
            <a:chExt cx="854946" cy="719569"/>
          </a:xfrm>
        </p:grpSpPr>
        <p:sp>
          <p:nvSpPr>
            <p:cNvPr id="271" name="Google Shape;271;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D8B6F4"/>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0"/>
            <p:cNvSpPr txBox="1"/>
            <p:nvPr/>
          </p:nvSpPr>
          <p:spPr>
            <a:xfrm>
              <a:off x="76200" y="3175"/>
              <a:ext cx="660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0"/>
          <p:cNvGrpSpPr/>
          <p:nvPr/>
        </p:nvGrpSpPr>
        <p:grpSpPr>
          <a:xfrm>
            <a:off x="5892017" y="4991423"/>
            <a:ext cx="2458526" cy="2069229"/>
            <a:chOff x="-33680" y="-8369"/>
            <a:chExt cx="854946" cy="719569"/>
          </a:xfrm>
        </p:grpSpPr>
        <p:sp>
          <p:nvSpPr>
            <p:cNvPr id="274" name="Google Shape;274;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E98D"/>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0"/>
            <p:cNvSpPr txBox="1"/>
            <p:nvPr/>
          </p:nvSpPr>
          <p:spPr>
            <a:xfrm>
              <a:off x="76200" y="3175"/>
              <a:ext cx="660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0"/>
          <p:cNvGrpSpPr/>
          <p:nvPr/>
        </p:nvGrpSpPr>
        <p:grpSpPr>
          <a:xfrm>
            <a:off x="9864950" y="4991423"/>
            <a:ext cx="2458526" cy="2069229"/>
            <a:chOff x="-33680" y="-8369"/>
            <a:chExt cx="854946" cy="719569"/>
          </a:xfrm>
        </p:grpSpPr>
        <p:sp>
          <p:nvSpPr>
            <p:cNvPr id="277" name="Google Shape;277;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5EC5D4"/>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txBox="1"/>
            <p:nvPr/>
          </p:nvSpPr>
          <p:spPr>
            <a:xfrm>
              <a:off x="76200" y="3175"/>
              <a:ext cx="660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0"/>
          <p:cNvGrpSpPr/>
          <p:nvPr/>
        </p:nvGrpSpPr>
        <p:grpSpPr>
          <a:xfrm>
            <a:off x="13837882" y="4991423"/>
            <a:ext cx="2458526" cy="2069229"/>
            <a:chOff x="-33680" y="-8369"/>
            <a:chExt cx="854946" cy="719569"/>
          </a:xfrm>
        </p:grpSpPr>
        <p:sp>
          <p:nvSpPr>
            <p:cNvPr id="280" name="Google Shape;280;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6C788"/>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txBox="1"/>
            <p:nvPr/>
          </p:nvSpPr>
          <p:spPr>
            <a:xfrm>
              <a:off x="76200" y="3175"/>
              <a:ext cx="660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0"/>
          <p:cNvSpPr/>
          <p:nvPr/>
        </p:nvSpPr>
        <p:spPr>
          <a:xfrm>
            <a:off x="6604421" y="5638446"/>
            <a:ext cx="1106226" cy="399624"/>
          </a:xfrm>
          <a:custGeom>
            <a:rect b="b" l="l" r="r" t="t"/>
            <a:pathLst>
              <a:path extrusionOk="0" h="399624" w="1106226">
                <a:moveTo>
                  <a:pt x="0" y="0"/>
                </a:moveTo>
                <a:lnTo>
                  <a:pt x="1106226" y="0"/>
                </a:lnTo>
                <a:lnTo>
                  <a:pt x="1106226" y="399624"/>
                </a:lnTo>
                <a:lnTo>
                  <a:pt x="0" y="399624"/>
                </a:lnTo>
                <a:lnTo>
                  <a:pt x="0" y="0"/>
                </a:lnTo>
                <a:close/>
              </a:path>
            </a:pathLst>
          </a:custGeom>
          <a:blipFill rotWithShape="1">
            <a:blip r:embed="rId3">
              <a:alphaModFix/>
            </a:blip>
            <a:stretch>
              <a:fillRect b="0" l="0" r="0" t="0"/>
            </a:stretch>
          </a:blipFill>
          <a:ln>
            <a:noFill/>
          </a:ln>
        </p:spPr>
      </p:sp>
      <p:sp>
        <p:nvSpPr>
          <p:cNvPr id="283" name="Google Shape;283;p20"/>
          <p:cNvSpPr/>
          <p:nvPr/>
        </p:nvSpPr>
        <p:spPr>
          <a:xfrm>
            <a:off x="10562672" y="5523843"/>
            <a:ext cx="1135588" cy="628832"/>
          </a:xfrm>
          <a:custGeom>
            <a:rect b="b" l="l" r="r" t="t"/>
            <a:pathLst>
              <a:path extrusionOk="0" h="628832" w="1135588">
                <a:moveTo>
                  <a:pt x="0" y="0"/>
                </a:moveTo>
                <a:lnTo>
                  <a:pt x="1135588" y="0"/>
                </a:lnTo>
                <a:lnTo>
                  <a:pt x="1135588" y="628831"/>
                </a:lnTo>
                <a:lnTo>
                  <a:pt x="0" y="628831"/>
                </a:lnTo>
                <a:lnTo>
                  <a:pt x="0" y="0"/>
                </a:lnTo>
                <a:close/>
              </a:path>
            </a:pathLst>
          </a:custGeom>
          <a:blipFill rotWithShape="1">
            <a:blip r:embed="rId4">
              <a:alphaModFix/>
            </a:blip>
            <a:stretch>
              <a:fillRect b="0" l="0" r="0" t="0"/>
            </a:stretch>
          </a:blipFill>
          <a:ln>
            <a:noFill/>
          </a:ln>
        </p:spPr>
      </p:sp>
      <p:sp>
        <p:nvSpPr>
          <p:cNvPr id="284" name="Google Shape;284;p20"/>
          <p:cNvSpPr/>
          <p:nvPr/>
        </p:nvSpPr>
        <p:spPr>
          <a:xfrm>
            <a:off x="2804088" y="5638446"/>
            <a:ext cx="761028" cy="744856"/>
          </a:xfrm>
          <a:custGeom>
            <a:rect b="b" l="l" r="r" t="t"/>
            <a:pathLst>
              <a:path extrusionOk="0" h="744856" w="761028">
                <a:moveTo>
                  <a:pt x="0" y="0"/>
                </a:moveTo>
                <a:lnTo>
                  <a:pt x="761028" y="0"/>
                </a:lnTo>
                <a:lnTo>
                  <a:pt x="761028" y="744856"/>
                </a:lnTo>
                <a:lnTo>
                  <a:pt x="0" y="744856"/>
                </a:lnTo>
                <a:lnTo>
                  <a:pt x="0" y="0"/>
                </a:lnTo>
                <a:close/>
              </a:path>
            </a:pathLst>
          </a:custGeom>
          <a:blipFill rotWithShape="1">
            <a:blip r:embed="rId5">
              <a:alphaModFix/>
            </a:blip>
            <a:stretch>
              <a:fillRect b="0" l="0" r="0" t="0"/>
            </a:stretch>
          </a:blipFill>
          <a:ln>
            <a:noFill/>
          </a:ln>
        </p:spPr>
      </p:sp>
      <p:sp>
        <p:nvSpPr>
          <p:cNvPr id="285" name="Google Shape;285;p20"/>
          <p:cNvSpPr/>
          <p:nvPr/>
        </p:nvSpPr>
        <p:spPr>
          <a:xfrm>
            <a:off x="14775367" y="5543549"/>
            <a:ext cx="656062" cy="705443"/>
          </a:xfrm>
          <a:custGeom>
            <a:rect b="b" l="l" r="r" t="t"/>
            <a:pathLst>
              <a:path extrusionOk="0" h="705443" w="656062">
                <a:moveTo>
                  <a:pt x="0" y="0"/>
                </a:moveTo>
                <a:lnTo>
                  <a:pt x="656062" y="0"/>
                </a:lnTo>
                <a:lnTo>
                  <a:pt x="656062" y="705443"/>
                </a:lnTo>
                <a:lnTo>
                  <a:pt x="0" y="705443"/>
                </a:lnTo>
                <a:lnTo>
                  <a:pt x="0" y="0"/>
                </a:lnTo>
                <a:close/>
              </a:path>
            </a:pathLst>
          </a:custGeom>
          <a:blipFill rotWithShape="1">
            <a:blip r:embed="rId6">
              <a:alphaModFix/>
            </a:blip>
            <a:stretch>
              <a:fillRect b="0" l="0" r="0" t="0"/>
            </a:stretch>
          </a:blipFill>
          <a:ln>
            <a:noFill/>
          </a:ln>
        </p:spPr>
      </p:sp>
      <p:sp>
        <p:nvSpPr>
          <p:cNvPr id="286" name="Google Shape;286;p20"/>
          <p:cNvSpPr txBox="1"/>
          <p:nvPr/>
        </p:nvSpPr>
        <p:spPr>
          <a:xfrm>
            <a:off x="3055096" y="1221133"/>
            <a:ext cx="12376334" cy="12001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906" u="none" cap="none" strike="noStrike">
                <a:solidFill>
                  <a:srgbClr val="000000"/>
                </a:solidFill>
                <a:latin typeface="Paytone One"/>
                <a:ea typeface="Paytone One"/>
                <a:cs typeface="Paytone One"/>
                <a:sym typeface="Paytone One"/>
              </a:rPr>
              <a:t>EMOTIONS TIMELINE</a:t>
            </a:r>
            <a:endParaRPr/>
          </a:p>
        </p:txBody>
      </p:sp>
      <p:sp>
        <p:nvSpPr>
          <p:cNvPr id="287" name="Google Shape;287;p20"/>
          <p:cNvSpPr txBox="1"/>
          <p:nvPr/>
        </p:nvSpPr>
        <p:spPr>
          <a:xfrm>
            <a:off x="1524221" y="7876978"/>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288" name="Google Shape;288;p20"/>
          <p:cNvSpPr txBox="1"/>
          <p:nvPr/>
        </p:nvSpPr>
        <p:spPr>
          <a:xfrm>
            <a:off x="5609596" y="3969778"/>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289" name="Google Shape;289;p20"/>
          <p:cNvSpPr txBox="1"/>
          <p:nvPr/>
        </p:nvSpPr>
        <p:spPr>
          <a:xfrm>
            <a:off x="13443017" y="3969778"/>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290" name="Google Shape;290;p20"/>
          <p:cNvSpPr txBox="1"/>
          <p:nvPr/>
        </p:nvSpPr>
        <p:spPr>
          <a:xfrm>
            <a:off x="9456905" y="7876978"/>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291" name="Google Shape;291;p20"/>
          <p:cNvSpPr txBox="1"/>
          <p:nvPr/>
        </p:nvSpPr>
        <p:spPr>
          <a:xfrm>
            <a:off x="1211316" y="7181906"/>
            <a:ext cx="3946572"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topic</a:t>
            </a:r>
            <a:endParaRPr/>
          </a:p>
        </p:txBody>
      </p:sp>
      <p:sp>
        <p:nvSpPr>
          <p:cNvPr id="292" name="Google Shape;292;p20"/>
          <p:cNvSpPr txBox="1"/>
          <p:nvPr/>
        </p:nvSpPr>
        <p:spPr>
          <a:xfrm>
            <a:off x="5296691" y="3274705"/>
            <a:ext cx="3946572"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topic</a:t>
            </a:r>
            <a:endParaRPr/>
          </a:p>
        </p:txBody>
      </p:sp>
      <p:sp>
        <p:nvSpPr>
          <p:cNvPr id="293" name="Google Shape;293;p20"/>
          <p:cNvSpPr txBox="1"/>
          <p:nvPr/>
        </p:nvSpPr>
        <p:spPr>
          <a:xfrm>
            <a:off x="13130113" y="3274705"/>
            <a:ext cx="3946572"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topic</a:t>
            </a:r>
            <a:endParaRPr/>
          </a:p>
        </p:txBody>
      </p:sp>
      <p:sp>
        <p:nvSpPr>
          <p:cNvPr id="294" name="Google Shape;294;p20"/>
          <p:cNvSpPr txBox="1"/>
          <p:nvPr/>
        </p:nvSpPr>
        <p:spPr>
          <a:xfrm>
            <a:off x="9144000" y="7181906"/>
            <a:ext cx="3946572" cy="590297"/>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Lato"/>
                <a:ea typeface="Lato"/>
                <a:cs typeface="Lato"/>
                <a:sym typeface="Lato"/>
              </a:rPr>
              <a:t>Write a main topic</a:t>
            </a:r>
            <a:endParaRPr/>
          </a:p>
        </p:txBody>
      </p:sp>
      <p:sp>
        <p:nvSpPr>
          <p:cNvPr id="295" name="Google Shape;295;p20"/>
          <p:cNvSpPr/>
          <p:nvPr/>
        </p:nvSpPr>
        <p:spPr>
          <a:xfrm rot="2700000">
            <a:off x="14491704" y="6061963"/>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7">
              <a:alphaModFix/>
            </a:blip>
            <a:stretch>
              <a:fillRect b="0" l="0" r="0" t="0"/>
            </a:stretch>
          </a:blipFill>
          <a:ln>
            <a:noFill/>
          </a:ln>
        </p:spPr>
      </p:sp>
      <p:sp>
        <p:nvSpPr>
          <p:cNvPr id="296" name="Google Shape;296;p20"/>
          <p:cNvSpPr/>
          <p:nvPr/>
        </p:nvSpPr>
        <p:spPr>
          <a:xfrm rot="2700000">
            <a:off x="-1721407" y="-10391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98D"/>
        </a:solidFill>
      </p:bgPr>
    </p:bg>
    <p:spTree>
      <p:nvGrpSpPr>
        <p:cNvPr id="300" name="Shape 300"/>
        <p:cNvGrpSpPr/>
        <p:nvPr/>
      </p:nvGrpSpPr>
      <p:grpSpPr>
        <a:xfrm>
          <a:off x="0" y="0"/>
          <a:ext cx="0" cy="0"/>
          <a:chOff x="0" y="0"/>
          <a:chExt cx="0" cy="0"/>
        </a:xfrm>
      </p:grpSpPr>
      <p:grpSp>
        <p:nvGrpSpPr>
          <p:cNvPr id="301" name="Google Shape;301;p21"/>
          <p:cNvGrpSpPr/>
          <p:nvPr/>
        </p:nvGrpSpPr>
        <p:grpSpPr>
          <a:xfrm>
            <a:off x="357885" y="177058"/>
            <a:ext cx="17572346" cy="9752121"/>
            <a:chOff x="0" y="-47625"/>
            <a:chExt cx="4628077" cy="2568443"/>
          </a:xfrm>
        </p:grpSpPr>
        <p:sp>
          <p:nvSpPr>
            <p:cNvPr id="302" name="Google Shape;302;p21"/>
            <p:cNvSpPr/>
            <p:nvPr/>
          </p:nvSpPr>
          <p:spPr>
            <a:xfrm>
              <a:off x="0" y="0"/>
              <a:ext cx="4628077" cy="2520818"/>
            </a:xfrm>
            <a:custGeom>
              <a:rect b="b" l="l" r="r" t="t"/>
              <a:pathLst>
                <a:path extrusionOk="0" h="2520818" w="4628077">
                  <a:moveTo>
                    <a:pt x="16301" y="0"/>
                  </a:moveTo>
                  <a:lnTo>
                    <a:pt x="4611776" y="0"/>
                  </a:lnTo>
                  <a:cubicBezTo>
                    <a:pt x="4620779" y="0"/>
                    <a:pt x="4628077" y="7298"/>
                    <a:pt x="4628077" y="16301"/>
                  </a:cubicBezTo>
                  <a:lnTo>
                    <a:pt x="4628077" y="2504517"/>
                  </a:lnTo>
                  <a:cubicBezTo>
                    <a:pt x="4628077" y="2508840"/>
                    <a:pt x="4626360" y="2512986"/>
                    <a:pt x="4623303" y="2516044"/>
                  </a:cubicBezTo>
                  <a:cubicBezTo>
                    <a:pt x="4620246" y="2519101"/>
                    <a:pt x="4616099" y="2520818"/>
                    <a:pt x="4611776" y="2520818"/>
                  </a:cubicBezTo>
                  <a:lnTo>
                    <a:pt x="16301" y="2520818"/>
                  </a:lnTo>
                  <a:cubicBezTo>
                    <a:pt x="11978" y="2520818"/>
                    <a:pt x="7832" y="2519101"/>
                    <a:pt x="4775" y="2516044"/>
                  </a:cubicBezTo>
                  <a:cubicBezTo>
                    <a:pt x="1717" y="2512986"/>
                    <a:pt x="0" y="2508840"/>
                    <a:pt x="0" y="2504517"/>
                  </a:cubicBezTo>
                  <a:lnTo>
                    <a:pt x="0" y="16301"/>
                  </a:lnTo>
                  <a:cubicBezTo>
                    <a:pt x="0" y="11978"/>
                    <a:pt x="1717" y="7832"/>
                    <a:pt x="4775" y="4775"/>
                  </a:cubicBezTo>
                  <a:cubicBezTo>
                    <a:pt x="7832" y="1717"/>
                    <a:pt x="11978" y="0"/>
                    <a:pt x="16301"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txBox="1"/>
            <p:nvPr/>
          </p:nvSpPr>
          <p:spPr>
            <a:xfrm>
              <a:off x="0" y="-47625"/>
              <a:ext cx="4628077" cy="25684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21"/>
          <p:cNvGrpSpPr/>
          <p:nvPr/>
        </p:nvGrpSpPr>
        <p:grpSpPr>
          <a:xfrm>
            <a:off x="377325" y="6383600"/>
            <a:ext cx="17513771" cy="3509214"/>
            <a:chOff x="-60469" y="50789"/>
            <a:chExt cx="23351694" cy="4678952"/>
          </a:xfrm>
        </p:grpSpPr>
        <p:cxnSp>
          <p:nvCxnSpPr>
            <p:cNvPr id="305" name="Google Shape;305;p21"/>
            <p:cNvCxnSpPr/>
            <p:nvPr/>
          </p:nvCxnSpPr>
          <p:spPr>
            <a:xfrm>
              <a:off x="-60469" y="50789"/>
              <a:ext cx="23317200" cy="0"/>
            </a:xfrm>
            <a:prstGeom prst="straightConnector1">
              <a:avLst/>
            </a:prstGeom>
            <a:noFill/>
            <a:ln cap="flat" cmpd="sng" w="101600">
              <a:solidFill>
                <a:srgbClr val="000000"/>
              </a:solidFill>
              <a:prstDash val="solid"/>
              <a:round/>
              <a:headEnd len="sm" w="sm" type="none"/>
              <a:tailEnd len="sm" w="sm" type="none"/>
            </a:ln>
          </p:spPr>
        </p:cxnSp>
        <p:sp>
          <p:nvSpPr>
            <p:cNvPr id="306" name="Google Shape;306;p21"/>
            <p:cNvSpPr/>
            <p:nvPr/>
          </p:nvSpPr>
          <p:spPr>
            <a:xfrm>
              <a:off x="-32536" y="300023"/>
              <a:ext cx="23323761" cy="4429719"/>
            </a:xfrm>
            <a:custGeom>
              <a:rect b="b" l="l" r="r" t="t"/>
              <a:pathLst>
                <a:path extrusionOk="0" h="863914" w="4586777">
                  <a:moveTo>
                    <a:pt x="11558" y="0"/>
                  </a:moveTo>
                  <a:lnTo>
                    <a:pt x="4575218" y="0"/>
                  </a:lnTo>
                  <a:cubicBezTo>
                    <a:pt x="4578284" y="0"/>
                    <a:pt x="4581224" y="1218"/>
                    <a:pt x="4583391" y="3385"/>
                  </a:cubicBezTo>
                  <a:cubicBezTo>
                    <a:pt x="4585559" y="5553"/>
                    <a:pt x="4586777" y="8493"/>
                    <a:pt x="4586777" y="11558"/>
                  </a:cubicBezTo>
                  <a:lnTo>
                    <a:pt x="4586777" y="852356"/>
                  </a:lnTo>
                  <a:cubicBezTo>
                    <a:pt x="4586777" y="855421"/>
                    <a:pt x="4585559" y="858361"/>
                    <a:pt x="4583391" y="860529"/>
                  </a:cubicBezTo>
                  <a:cubicBezTo>
                    <a:pt x="4581224" y="862696"/>
                    <a:pt x="4578284" y="863914"/>
                    <a:pt x="4575218" y="863914"/>
                  </a:cubicBezTo>
                  <a:lnTo>
                    <a:pt x="11558" y="863914"/>
                  </a:lnTo>
                  <a:cubicBezTo>
                    <a:pt x="8493" y="863914"/>
                    <a:pt x="5553" y="862696"/>
                    <a:pt x="3385" y="860529"/>
                  </a:cubicBezTo>
                  <a:cubicBezTo>
                    <a:pt x="1218" y="858361"/>
                    <a:pt x="0" y="855421"/>
                    <a:pt x="0" y="852356"/>
                  </a:cubicBezTo>
                  <a:lnTo>
                    <a:pt x="0" y="11558"/>
                  </a:lnTo>
                  <a:cubicBezTo>
                    <a:pt x="0" y="8493"/>
                    <a:pt x="1218" y="5553"/>
                    <a:pt x="3385" y="3385"/>
                  </a:cubicBezTo>
                  <a:cubicBezTo>
                    <a:pt x="5553" y="1218"/>
                    <a:pt x="8493" y="0"/>
                    <a:pt x="11558" y="0"/>
                  </a:cubicBezTo>
                  <a:close/>
                </a:path>
              </a:pathLst>
            </a:custGeom>
            <a:solidFill>
              <a:srgbClr val="D8B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
            <p:cNvSpPr/>
            <p:nvPr/>
          </p:nvSpPr>
          <p:spPr>
            <a:xfrm>
              <a:off x="-32536" y="101589"/>
              <a:ext cx="23323761" cy="748278"/>
            </a:xfrm>
            <a:custGeom>
              <a:rect b="b" l="l" r="r" t="t"/>
              <a:pathLst>
                <a:path extrusionOk="0" h="147808" w="4586777">
                  <a:moveTo>
                    <a:pt x="0" y="0"/>
                  </a:moveTo>
                  <a:lnTo>
                    <a:pt x="4586777" y="0"/>
                  </a:lnTo>
                  <a:lnTo>
                    <a:pt x="4586777" y="147808"/>
                  </a:lnTo>
                  <a:lnTo>
                    <a:pt x="0" y="147808"/>
                  </a:lnTo>
                  <a:close/>
                </a:path>
              </a:pathLst>
            </a:custGeom>
            <a:solidFill>
              <a:srgbClr val="D8B6F4"/>
            </a:solidFill>
            <a:ln>
              <a:noFill/>
            </a:ln>
          </p:spPr>
        </p:sp>
      </p:grpSp>
      <p:sp>
        <p:nvSpPr>
          <p:cNvPr id="308" name="Google Shape;308;p21"/>
          <p:cNvSpPr/>
          <p:nvPr/>
        </p:nvSpPr>
        <p:spPr>
          <a:xfrm>
            <a:off x="1028700" y="3042571"/>
            <a:ext cx="5151882" cy="5230337"/>
          </a:xfrm>
          <a:custGeom>
            <a:rect b="b" l="l" r="r" t="t"/>
            <a:pathLst>
              <a:path extrusionOk="0" h="5230337" w="5151882">
                <a:moveTo>
                  <a:pt x="0" y="0"/>
                </a:moveTo>
                <a:lnTo>
                  <a:pt x="5151882" y="0"/>
                </a:lnTo>
                <a:lnTo>
                  <a:pt x="5151882" y="5230337"/>
                </a:lnTo>
                <a:lnTo>
                  <a:pt x="0" y="5230337"/>
                </a:lnTo>
                <a:lnTo>
                  <a:pt x="0" y="0"/>
                </a:lnTo>
                <a:close/>
              </a:path>
            </a:pathLst>
          </a:custGeom>
          <a:blipFill rotWithShape="1">
            <a:blip r:embed="rId3">
              <a:alphaModFix/>
            </a:blip>
            <a:stretch>
              <a:fillRect b="0" l="0" r="0" t="0"/>
            </a:stretch>
          </a:blipFill>
          <a:ln>
            <a:noFill/>
          </a:ln>
        </p:spPr>
      </p:sp>
      <p:grpSp>
        <p:nvGrpSpPr>
          <p:cNvPr id="309" name="Google Shape;309;p21"/>
          <p:cNvGrpSpPr/>
          <p:nvPr/>
        </p:nvGrpSpPr>
        <p:grpSpPr>
          <a:xfrm>
            <a:off x="6826421" y="2979689"/>
            <a:ext cx="4549689" cy="5330174"/>
            <a:chOff x="0" y="-47625"/>
            <a:chExt cx="1198272" cy="1403832"/>
          </a:xfrm>
        </p:grpSpPr>
        <p:sp>
          <p:nvSpPr>
            <p:cNvPr id="310" name="Google Shape;310;p21"/>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5EC5D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1"/>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1"/>
          <p:cNvGrpSpPr/>
          <p:nvPr/>
        </p:nvGrpSpPr>
        <p:grpSpPr>
          <a:xfrm>
            <a:off x="12709611" y="2979689"/>
            <a:ext cx="4549689" cy="5330174"/>
            <a:chOff x="0" y="-47625"/>
            <a:chExt cx="1198272" cy="1403832"/>
          </a:xfrm>
        </p:grpSpPr>
        <p:sp>
          <p:nvSpPr>
            <p:cNvPr id="313" name="Google Shape;313;p21"/>
            <p:cNvSpPr/>
            <p:nvPr/>
          </p:nvSpPr>
          <p:spPr>
            <a:xfrm>
              <a:off x="0" y="0"/>
              <a:ext cx="1198272" cy="1356207"/>
            </a:xfrm>
            <a:custGeom>
              <a:rect b="b" l="l" r="r" t="t"/>
              <a:pathLst>
                <a:path extrusionOk="0" h="1356207" w="1198272">
                  <a:moveTo>
                    <a:pt x="62961" y="0"/>
                  </a:moveTo>
                  <a:lnTo>
                    <a:pt x="1135312" y="0"/>
                  </a:lnTo>
                  <a:cubicBezTo>
                    <a:pt x="1170084" y="0"/>
                    <a:pt x="1198272" y="28188"/>
                    <a:pt x="1198272" y="62961"/>
                  </a:cubicBezTo>
                  <a:lnTo>
                    <a:pt x="1198272" y="1293246"/>
                  </a:lnTo>
                  <a:cubicBezTo>
                    <a:pt x="1198272" y="1309944"/>
                    <a:pt x="1191639" y="1325959"/>
                    <a:pt x="1179831" y="1337766"/>
                  </a:cubicBezTo>
                  <a:cubicBezTo>
                    <a:pt x="1168024" y="1349574"/>
                    <a:pt x="1152010" y="1356207"/>
                    <a:pt x="1135312" y="1356207"/>
                  </a:cubicBezTo>
                  <a:lnTo>
                    <a:pt x="62961" y="1356207"/>
                  </a:lnTo>
                  <a:cubicBezTo>
                    <a:pt x="46262" y="1356207"/>
                    <a:pt x="30248" y="1349574"/>
                    <a:pt x="18441" y="1337766"/>
                  </a:cubicBezTo>
                  <a:cubicBezTo>
                    <a:pt x="6633" y="1325959"/>
                    <a:pt x="0" y="1309944"/>
                    <a:pt x="0" y="1293246"/>
                  </a:cubicBezTo>
                  <a:lnTo>
                    <a:pt x="0" y="62961"/>
                  </a:lnTo>
                  <a:cubicBezTo>
                    <a:pt x="0" y="46262"/>
                    <a:pt x="6633" y="30248"/>
                    <a:pt x="18441" y="18441"/>
                  </a:cubicBezTo>
                  <a:cubicBezTo>
                    <a:pt x="30248" y="6633"/>
                    <a:pt x="46262" y="0"/>
                    <a:pt x="62961" y="0"/>
                  </a:cubicBezTo>
                  <a:close/>
                </a:path>
              </a:pathLst>
            </a:custGeom>
            <a:solidFill>
              <a:srgbClr val="F8E98D"/>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1"/>
            <p:cNvSpPr txBox="1"/>
            <p:nvPr/>
          </p:nvSpPr>
          <p:spPr>
            <a:xfrm>
              <a:off x="0" y="-47625"/>
              <a:ext cx="1198272" cy="140383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21"/>
          <p:cNvSpPr/>
          <p:nvPr/>
        </p:nvSpPr>
        <p:spPr>
          <a:xfrm>
            <a:off x="7861682" y="3696839"/>
            <a:ext cx="2479167" cy="4114800"/>
          </a:xfrm>
          <a:custGeom>
            <a:rect b="b" l="l" r="r" t="t"/>
            <a:pathLst>
              <a:path extrusionOk="0" h="4114800" w="2479167">
                <a:moveTo>
                  <a:pt x="0" y="0"/>
                </a:moveTo>
                <a:lnTo>
                  <a:pt x="2479167" y="0"/>
                </a:lnTo>
                <a:lnTo>
                  <a:pt x="2479167" y="4114800"/>
                </a:lnTo>
                <a:lnTo>
                  <a:pt x="0" y="4114800"/>
                </a:lnTo>
                <a:lnTo>
                  <a:pt x="0" y="0"/>
                </a:lnTo>
                <a:close/>
              </a:path>
            </a:pathLst>
          </a:custGeom>
          <a:blipFill rotWithShape="1">
            <a:blip r:embed="rId4">
              <a:alphaModFix/>
            </a:blip>
            <a:stretch>
              <a:fillRect b="0" l="0" r="0" t="0"/>
            </a:stretch>
          </a:blipFill>
          <a:ln>
            <a:noFill/>
          </a:ln>
        </p:spPr>
      </p:sp>
      <p:sp>
        <p:nvSpPr>
          <p:cNvPr id="316" name="Google Shape;316;p21"/>
          <p:cNvSpPr/>
          <p:nvPr/>
        </p:nvSpPr>
        <p:spPr>
          <a:xfrm>
            <a:off x="13413416" y="3389091"/>
            <a:ext cx="3142078" cy="4537296"/>
          </a:xfrm>
          <a:custGeom>
            <a:rect b="b" l="l" r="r" t="t"/>
            <a:pathLst>
              <a:path extrusionOk="0" h="4537296" w="3142078">
                <a:moveTo>
                  <a:pt x="0" y="0"/>
                </a:moveTo>
                <a:lnTo>
                  <a:pt x="3142078" y="0"/>
                </a:lnTo>
                <a:lnTo>
                  <a:pt x="3142078" y="4537297"/>
                </a:lnTo>
                <a:lnTo>
                  <a:pt x="0" y="4537297"/>
                </a:lnTo>
                <a:lnTo>
                  <a:pt x="0" y="0"/>
                </a:lnTo>
                <a:close/>
              </a:path>
            </a:pathLst>
          </a:custGeom>
          <a:blipFill rotWithShape="1">
            <a:blip r:embed="rId5">
              <a:alphaModFix/>
            </a:blip>
            <a:stretch>
              <a:fillRect b="0" l="0" r="0" t="0"/>
            </a:stretch>
          </a:blipFill>
          <a:ln>
            <a:noFill/>
          </a:ln>
        </p:spPr>
      </p:sp>
      <p:sp>
        <p:nvSpPr>
          <p:cNvPr id="317" name="Google Shape;317;p21"/>
          <p:cNvSpPr txBox="1"/>
          <p:nvPr/>
        </p:nvSpPr>
        <p:spPr>
          <a:xfrm>
            <a:off x="1371584" y="1221133"/>
            <a:ext cx="15743357" cy="12001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906" u="none" cap="none" strike="noStrike">
                <a:solidFill>
                  <a:srgbClr val="000000"/>
                </a:solidFill>
                <a:latin typeface="Paytone One"/>
                <a:ea typeface="Paytone One"/>
                <a:cs typeface="Paytone One"/>
                <a:sym typeface="Paytone One"/>
              </a:rPr>
              <a:t>WRITE A MAIN TOPIC OR IDEA</a:t>
            </a:r>
            <a:endParaRPr/>
          </a:p>
        </p:txBody>
      </p:sp>
      <p:sp>
        <p:nvSpPr>
          <p:cNvPr id="318" name="Google Shape;318;p21"/>
          <p:cNvSpPr txBox="1"/>
          <p:nvPr/>
        </p:nvSpPr>
        <p:spPr>
          <a:xfrm>
            <a:off x="7537379" y="8559943"/>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
        <p:nvSpPr>
          <p:cNvPr id="319" name="Google Shape;319;p21"/>
          <p:cNvSpPr txBox="1"/>
          <p:nvPr/>
        </p:nvSpPr>
        <p:spPr>
          <a:xfrm>
            <a:off x="13324074" y="8559943"/>
            <a:ext cx="33207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what you want to discuss.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