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10287000" cx="18288000"/>
  <p:notesSz cx="6858000" cy="9144000"/>
  <p:embeddedFontLst>
    <p:embeddedFont>
      <p:font typeface="Walter Turncoat"/>
      <p:regular r:id="rId34"/>
    </p:embeddedFont>
    <p:embeddedFont>
      <p:font typeface="Nunito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NunitoSans-regular.fntdata"/><Relationship Id="rId12" Type="http://schemas.openxmlformats.org/officeDocument/2006/relationships/slide" Target="slides/slide7.xml"/><Relationship Id="rId34" Type="http://schemas.openxmlformats.org/officeDocument/2006/relationships/font" Target="fonts/WalterTurncoat-regular.fntdata"/><Relationship Id="rId15" Type="http://schemas.openxmlformats.org/officeDocument/2006/relationships/slide" Target="slides/slide10.xml"/><Relationship Id="rId37" Type="http://schemas.openxmlformats.org/officeDocument/2006/relationships/font" Target="fonts/NunitoSans-italic.fntdata"/><Relationship Id="rId14" Type="http://schemas.openxmlformats.org/officeDocument/2006/relationships/slide" Target="slides/slide9.xml"/><Relationship Id="rId36" Type="http://schemas.openxmlformats.org/officeDocument/2006/relationships/font" Target="fonts/NunitoSans-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Nunito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19.png"/><Relationship Id="rId7" Type="http://schemas.openxmlformats.org/officeDocument/2006/relationships/image" Target="../media/image2.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30.png"/><Relationship Id="rId6"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30.png"/><Relationship Id="rId5" Type="http://schemas.openxmlformats.org/officeDocument/2006/relationships/image" Target="../media/image28.png"/><Relationship Id="rId6"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41.png"/><Relationship Id="rId5" Type="http://schemas.openxmlformats.org/officeDocument/2006/relationships/image" Target="../media/image35.png"/><Relationship Id="rId6"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35.png"/><Relationship Id="rId6"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3.png"/><Relationship Id="rId4" Type="http://schemas.openxmlformats.org/officeDocument/2006/relationships/image" Target="../media/image38.png"/><Relationship Id="rId5" Type="http://schemas.openxmlformats.org/officeDocument/2006/relationships/image" Target="../media/image37.png"/><Relationship Id="rId6" Type="http://schemas.openxmlformats.org/officeDocument/2006/relationships/image" Target="../media/image39.png"/><Relationship Id="rId7"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2.png"/><Relationship Id="rId4" Type="http://schemas.openxmlformats.org/officeDocument/2006/relationships/image" Target="../media/image50.png"/><Relationship Id="rId5" Type="http://schemas.openxmlformats.org/officeDocument/2006/relationships/image" Target="../media/image6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3.png"/><Relationship Id="rId4" Type="http://schemas.openxmlformats.org/officeDocument/2006/relationships/image" Target="../media/image49.png"/><Relationship Id="rId5" Type="http://schemas.openxmlformats.org/officeDocument/2006/relationships/image" Target="../media/image48.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7.png"/><Relationship Id="rId4" Type="http://schemas.openxmlformats.org/officeDocument/2006/relationships/image" Target="../media/image77.png"/><Relationship Id="rId5"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7.png"/><Relationship Id="rId4" Type="http://schemas.openxmlformats.org/officeDocument/2006/relationships/image" Target="../media/image77.png"/><Relationship Id="rId5"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6.png"/><Relationship Id="rId4" Type="http://schemas.openxmlformats.org/officeDocument/2006/relationships/image" Target="../media/image61.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55.png"/><Relationship Id="rId8"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7.png"/><Relationship Id="rId4" Type="http://schemas.openxmlformats.org/officeDocument/2006/relationships/image" Target="../media/image66.png"/><Relationship Id="rId5" Type="http://schemas.openxmlformats.org/officeDocument/2006/relationships/image" Target="../media/image6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7.png"/><Relationship Id="rId4" Type="http://schemas.openxmlformats.org/officeDocument/2006/relationships/image" Target="../media/image66.png"/><Relationship Id="rId5" Type="http://schemas.openxmlformats.org/officeDocument/2006/relationships/image" Target="../media/image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7.png"/><Relationship Id="rId4" Type="http://schemas.openxmlformats.org/officeDocument/2006/relationships/image" Target="../media/image98.png"/><Relationship Id="rId5" Type="http://schemas.openxmlformats.org/officeDocument/2006/relationships/image" Target="../media/image68.png"/><Relationship Id="rId6" Type="http://schemas.openxmlformats.org/officeDocument/2006/relationships/image" Target="../media/image71.png"/><Relationship Id="rId7" Type="http://schemas.openxmlformats.org/officeDocument/2006/relationships/image" Target="../media/image76.png"/><Relationship Id="rId8" Type="http://schemas.openxmlformats.org/officeDocument/2006/relationships/image" Target="../media/image72.png"/></Relationships>
</file>

<file path=ppt/slides/_rels/slide26.xml.rels><?xml version="1.0" encoding="UTF-8" standalone="yes"?><Relationships xmlns="http://schemas.openxmlformats.org/package/2006/relationships"><Relationship Id="rId20" Type="http://schemas.openxmlformats.org/officeDocument/2006/relationships/image" Target="../media/image48.png"/><Relationship Id="rId11" Type="http://schemas.openxmlformats.org/officeDocument/2006/relationships/image" Target="../media/image73.png"/><Relationship Id="rId22" Type="http://schemas.openxmlformats.org/officeDocument/2006/relationships/image" Target="../media/image91.png"/><Relationship Id="rId10" Type="http://schemas.openxmlformats.org/officeDocument/2006/relationships/image" Target="../media/image75.png"/><Relationship Id="rId21" Type="http://schemas.openxmlformats.org/officeDocument/2006/relationships/image" Target="../media/image17.png"/><Relationship Id="rId13" Type="http://schemas.openxmlformats.org/officeDocument/2006/relationships/image" Target="../media/image30.png"/><Relationship Id="rId12" Type="http://schemas.openxmlformats.org/officeDocument/2006/relationships/image" Target="../media/image118.pn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79.png"/><Relationship Id="rId9" Type="http://schemas.openxmlformats.org/officeDocument/2006/relationships/image" Target="../media/image1.png"/><Relationship Id="rId15" Type="http://schemas.openxmlformats.org/officeDocument/2006/relationships/image" Target="../media/image31.png"/><Relationship Id="rId14" Type="http://schemas.openxmlformats.org/officeDocument/2006/relationships/image" Target="../media/image64.png"/><Relationship Id="rId17" Type="http://schemas.openxmlformats.org/officeDocument/2006/relationships/image" Target="../media/image52.png"/><Relationship Id="rId16" Type="http://schemas.openxmlformats.org/officeDocument/2006/relationships/image" Target="../media/image41.png"/><Relationship Id="rId5" Type="http://schemas.openxmlformats.org/officeDocument/2006/relationships/image" Target="../media/image6.png"/><Relationship Id="rId19" Type="http://schemas.openxmlformats.org/officeDocument/2006/relationships/image" Target="../media/image112.png"/><Relationship Id="rId6" Type="http://schemas.openxmlformats.org/officeDocument/2006/relationships/image" Target="../media/image19.png"/><Relationship Id="rId18" Type="http://schemas.openxmlformats.org/officeDocument/2006/relationships/image" Target="../media/image116.png"/><Relationship Id="rId7" Type="http://schemas.openxmlformats.org/officeDocument/2006/relationships/image" Target="../media/image98.png"/><Relationship Id="rId8" Type="http://schemas.openxmlformats.org/officeDocument/2006/relationships/image" Target="../media/image69.png"/></Relationships>
</file>

<file path=ppt/slides/_rels/slide27.xml.rels><?xml version="1.0" encoding="UTF-8" standalone="yes"?><Relationships xmlns="http://schemas.openxmlformats.org/package/2006/relationships"><Relationship Id="rId20" Type="http://schemas.openxmlformats.org/officeDocument/2006/relationships/image" Target="../media/image77.png"/><Relationship Id="rId22" Type="http://schemas.openxmlformats.org/officeDocument/2006/relationships/image" Target="../media/image55.png"/><Relationship Id="rId21" Type="http://schemas.openxmlformats.org/officeDocument/2006/relationships/image" Target="../media/image61.png"/><Relationship Id="rId24" Type="http://schemas.openxmlformats.org/officeDocument/2006/relationships/image" Target="../media/image72.png"/><Relationship Id="rId23" Type="http://schemas.openxmlformats.org/officeDocument/2006/relationships/image" Target="../media/image68.png"/><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44.png"/><Relationship Id="rId9" Type="http://schemas.openxmlformats.org/officeDocument/2006/relationships/image" Target="../media/image59.png"/><Relationship Id="rId26" Type="http://schemas.openxmlformats.org/officeDocument/2006/relationships/image" Target="../media/image66.png"/><Relationship Id="rId25" Type="http://schemas.openxmlformats.org/officeDocument/2006/relationships/image" Target="../media/image45.png"/><Relationship Id="rId28" Type="http://schemas.openxmlformats.org/officeDocument/2006/relationships/image" Target="../media/image115.png"/><Relationship Id="rId27" Type="http://schemas.openxmlformats.org/officeDocument/2006/relationships/image" Target="../media/image103.png"/><Relationship Id="rId5" Type="http://schemas.openxmlformats.org/officeDocument/2006/relationships/image" Target="../media/image62.png"/><Relationship Id="rId6" Type="http://schemas.openxmlformats.org/officeDocument/2006/relationships/image" Target="../media/image24.png"/><Relationship Id="rId29" Type="http://schemas.openxmlformats.org/officeDocument/2006/relationships/image" Target="../media/image113.png"/><Relationship Id="rId7" Type="http://schemas.openxmlformats.org/officeDocument/2006/relationships/image" Target="../media/image95.png"/><Relationship Id="rId8" Type="http://schemas.openxmlformats.org/officeDocument/2006/relationships/image" Target="../media/image39.png"/><Relationship Id="rId31" Type="http://schemas.openxmlformats.org/officeDocument/2006/relationships/image" Target="../media/image106.png"/><Relationship Id="rId30" Type="http://schemas.openxmlformats.org/officeDocument/2006/relationships/image" Target="../media/image108.png"/><Relationship Id="rId11" Type="http://schemas.openxmlformats.org/officeDocument/2006/relationships/image" Target="../media/image100.png"/><Relationship Id="rId10" Type="http://schemas.openxmlformats.org/officeDocument/2006/relationships/image" Target="../media/image76.png"/><Relationship Id="rId13" Type="http://schemas.openxmlformats.org/officeDocument/2006/relationships/image" Target="../media/image56.png"/><Relationship Id="rId12" Type="http://schemas.openxmlformats.org/officeDocument/2006/relationships/image" Target="../media/image101.png"/><Relationship Id="rId15" Type="http://schemas.openxmlformats.org/officeDocument/2006/relationships/image" Target="../media/image2.png"/><Relationship Id="rId14" Type="http://schemas.openxmlformats.org/officeDocument/2006/relationships/image" Target="../media/image8.png"/><Relationship Id="rId17" Type="http://schemas.openxmlformats.org/officeDocument/2006/relationships/image" Target="../media/image96.png"/><Relationship Id="rId16" Type="http://schemas.openxmlformats.org/officeDocument/2006/relationships/image" Target="../media/image99.png"/><Relationship Id="rId19" Type="http://schemas.openxmlformats.org/officeDocument/2006/relationships/image" Target="../media/image50.png"/><Relationship Id="rId18"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5.png"/><Relationship Id="rId4" Type="http://schemas.openxmlformats.org/officeDocument/2006/relationships/image" Target="../media/image36.png"/><Relationship Id="rId5" Type="http://schemas.openxmlformats.org/officeDocument/2006/relationships/image" Target="../media/image116.png"/><Relationship Id="rId6" Type="http://schemas.openxmlformats.org/officeDocument/2006/relationships/image" Target="../media/image100.png"/><Relationship Id="rId7" Type="http://schemas.openxmlformats.org/officeDocument/2006/relationships/image" Target="../media/image103.png"/><Relationship Id="rId8" Type="http://schemas.openxmlformats.org/officeDocument/2006/relationships/image" Target="../media/image1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58.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1397974" y="1774195"/>
            <a:ext cx="15492050" cy="6028875"/>
          </a:xfrm>
          <a:prstGeom prst="rect">
            <a:avLst/>
          </a:prstGeom>
          <a:noFill/>
          <a:ln>
            <a:noFill/>
          </a:ln>
        </p:spPr>
      </p:pic>
      <p:sp>
        <p:nvSpPr>
          <p:cNvPr id="85" name="Google Shape;85;p13"/>
          <p:cNvSpPr/>
          <p:nvPr/>
        </p:nvSpPr>
        <p:spPr>
          <a:xfrm>
            <a:off x="14649590" y="-440011"/>
            <a:ext cx="5790920" cy="3274502"/>
          </a:xfrm>
          <a:custGeom>
            <a:rect b="b" l="l" r="r" t="t"/>
            <a:pathLst>
              <a:path extrusionOk="0" h="3274502" w="5790920">
                <a:moveTo>
                  <a:pt x="0" y="0"/>
                </a:moveTo>
                <a:lnTo>
                  <a:pt x="5790920" y="0"/>
                </a:lnTo>
                <a:lnTo>
                  <a:pt x="5790920" y="3274502"/>
                </a:lnTo>
                <a:lnTo>
                  <a:pt x="0" y="3274502"/>
                </a:lnTo>
                <a:lnTo>
                  <a:pt x="0" y="0"/>
                </a:lnTo>
                <a:close/>
              </a:path>
            </a:pathLst>
          </a:custGeom>
          <a:blipFill rotWithShape="1">
            <a:blip r:embed="rId4">
              <a:alphaModFix amt="36000"/>
            </a:blip>
            <a:stretch>
              <a:fillRect b="0" l="0" r="0" t="0"/>
            </a:stretch>
          </a:blipFill>
          <a:ln>
            <a:noFill/>
          </a:ln>
        </p:spPr>
      </p:sp>
      <p:sp>
        <p:nvSpPr>
          <p:cNvPr id="86" name="Google Shape;86;p13"/>
          <p:cNvSpPr/>
          <p:nvPr/>
        </p:nvSpPr>
        <p:spPr>
          <a:xfrm flipH="1">
            <a:off x="12830649" y="1188290"/>
            <a:ext cx="3524690" cy="2277831"/>
          </a:xfrm>
          <a:custGeom>
            <a:rect b="b" l="l" r="r" t="t"/>
            <a:pathLst>
              <a:path extrusionOk="0" h="2277831" w="3524690">
                <a:moveTo>
                  <a:pt x="3524690" y="0"/>
                </a:moveTo>
                <a:lnTo>
                  <a:pt x="0" y="0"/>
                </a:lnTo>
                <a:lnTo>
                  <a:pt x="0" y="2277831"/>
                </a:lnTo>
                <a:lnTo>
                  <a:pt x="3524690" y="2277831"/>
                </a:lnTo>
                <a:lnTo>
                  <a:pt x="3524690" y="0"/>
                </a:lnTo>
                <a:close/>
              </a:path>
            </a:pathLst>
          </a:custGeom>
          <a:blipFill rotWithShape="1">
            <a:blip r:embed="rId5">
              <a:alphaModFix/>
            </a:blip>
            <a:stretch>
              <a:fillRect b="0" l="0" r="0" t="0"/>
            </a:stretch>
          </a:blipFill>
          <a:ln>
            <a:noFill/>
          </a:ln>
        </p:spPr>
      </p:sp>
      <p:sp>
        <p:nvSpPr>
          <p:cNvPr id="87" name="Google Shape;87;p13"/>
          <p:cNvSpPr/>
          <p:nvPr/>
        </p:nvSpPr>
        <p:spPr>
          <a:xfrm>
            <a:off x="13575840" y="8567165"/>
            <a:ext cx="5558997" cy="2568575"/>
          </a:xfrm>
          <a:custGeom>
            <a:rect b="b" l="l" r="r" t="t"/>
            <a:pathLst>
              <a:path extrusionOk="0" h="2568575" w="5558997">
                <a:moveTo>
                  <a:pt x="0" y="0"/>
                </a:moveTo>
                <a:lnTo>
                  <a:pt x="5558997" y="0"/>
                </a:lnTo>
                <a:lnTo>
                  <a:pt x="5558997" y="2568575"/>
                </a:lnTo>
                <a:lnTo>
                  <a:pt x="0" y="2568575"/>
                </a:lnTo>
                <a:lnTo>
                  <a:pt x="0" y="0"/>
                </a:lnTo>
                <a:close/>
              </a:path>
            </a:pathLst>
          </a:custGeom>
          <a:blipFill rotWithShape="1">
            <a:blip r:embed="rId6">
              <a:alphaModFix amt="36000"/>
            </a:blip>
            <a:stretch>
              <a:fillRect b="0" l="0" r="0" t="0"/>
            </a:stretch>
          </a:blipFill>
          <a:ln>
            <a:noFill/>
          </a:ln>
        </p:spPr>
      </p:sp>
      <p:sp>
        <p:nvSpPr>
          <p:cNvPr id="88" name="Google Shape;88;p13"/>
          <p:cNvSpPr/>
          <p:nvPr/>
        </p:nvSpPr>
        <p:spPr>
          <a:xfrm rot="10800000">
            <a:off x="2198656" y="9448800"/>
            <a:ext cx="5558997" cy="2568575"/>
          </a:xfrm>
          <a:custGeom>
            <a:rect b="b" l="l" r="r" t="t"/>
            <a:pathLst>
              <a:path extrusionOk="0" h="2568575" w="5558997">
                <a:moveTo>
                  <a:pt x="0" y="0"/>
                </a:moveTo>
                <a:lnTo>
                  <a:pt x="5558997" y="0"/>
                </a:lnTo>
                <a:lnTo>
                  <a:pt x="5558997" y="2568575"/>
                </a:lnTo>
                <a:lnTo>
                  <a:pt x="0" y="2568575"/>
                </a:lnTo>
                <a:lnTo>
                  <a:pt x="0" y="0"/>
                </a:lnTo>
                <a:close/>
              </a:path>
            </a:pathLst>
          </a:custGeom>
          <a:blipFill rotWithShape="1">
            <a:blip r:embed="rId6">
              <a:alphaModFix amt="36000"/>
            </a:blip>
            <a:stretch>
              <a:fillRect b="0" l="0" r="0" t="0"/>
            </a:stretch>
          </a:blipFill>
          <a:ln>
            <a:noFill/>
          </a:ln>
        </p:spPr>
      </p:sp>
      <p:sp>
        <p:nvSpPr>
          <p:cNvPr id="89" name="Google Shape;89;p13"/>
          <p:cNvSpPr/>
          <p:nvPr/>
        </p:nvSpPr>
        <p:spPr>
          <a:xfrm>
            <a:off x="14811300" y="5545170"/>
            <a:ext cx="3088077" cy="5526760"/>
          </a:xfrm>
          <a:custGeom>
            <a:rect b="b" l="l" r="r" t="t"/>
            <a:pathLst>
              <a:path extrusionOk="0" h="5526760" w="3088077">
                <a:moveTo>
                  <a:pt x="0" y="0"/>
                </a:moveTo>
                <a:lnTo>
                  <a:pt x="3088077" y="0"/>
                </a:lnTo>
                <a:lnTo>
                  <a:pt x="3088077" y="5526759"/>
                </a:lnTo>
                <a:lnTo>
                  <a:pt x="0" y="5526759"/>
                </a:lnTo>
                <a:lnTo>
                  <a:pt x="0" y="0"/>
                </a:lnTo>
                <a:close/>
              </a:path>
            </a:pathLst>
          </a:custGeom>
          <a:blipFill rotWithShape="1">
            <a:blip r:embed="rId7">
              <a:alphaModFix/>
            </a:blip>
            <a:stretch>
              <a:fillRect b="0" l="0" r="0" t="0"/>
            </a:stretch>
          </a:blipFill>
          <a:ln>
            <a:noFill/>
          </a:ln>
        </p:spPr>
      </p:sp>
      <p:grpSp>
        <p:nvGrpSpPr>
          <p:cNvPr id="90" name="Google Shape;90;p13"/>
          <p:cNvGrpSpPr/>
          <p:nvPr/>
        </p:nvGrpSpPr>
        <p:grpSpPr>
          <a:xfrm>
            <a:off x="3140730" y="2733861"/>
            <a:ext cx="12006541" cy="4471616"/>
            <a:chOff x="0" y="-285750"/>
            <a:chExt cx="16008721" cy="5962154"/>
          </a:xfrm>
        </p:grpSpPr>
        <p:sp>
          <p:nvSpPr>
            <p:cNvPr id="91" name="Google Shape;91;p13"/>
            <p:cNvSpPr txBox="1"/>
            <p:nvPr/>
          </p:nvSpPr>
          <p:spPr>
            <a:xfrm>
              <a:off x="0" y="-285750"/>
              <a:ext cx="16008721" cy="3123952"/>
            </a:xfrm>
            <a:prstGeom prst="rect">
              <a:avLst/>
            </a:prstGeom>
            <a:noFill/>
            <a:ln>
              <a:noFill/>
            </a:ln>
          </p:spPr>
          <p:txBody>
            <a:bodyPr anchorCtr="0" anchor="t" bIns="0" lIns="0" spcFirstLastPara="1" rIns="0" wrap="square" tIns="0">
              <a:spAutoFit/>
            </a:bodyPr>
            <a:lstStyle/>
            <a:p>
              <a:pPr indent="0" lvl="0" marL="0" marR="0" rtl="0" algn="ctr">
                <a:lnSpc>
                  <a:spcPct val="139008"/>
                </a:lnSpc>
                <a:spcBef>
                  <a:spcPts val="0"/>
                </a:spcBef>
                <a:spcAft>
                  <a:spcPts val="0"/>
                </a:spcAft>
                <a:buNone/>
              </a:pPr>
              <a:r>
                <a:rPr b="0" i="0" lang="en-US" sz="14020" u="none" cap="none" strike="noStrike">
                  <a:solidFill>
                    <a:srgbClr val="F4AA26"/>
                  </a:solidFill>
                  <a:latin typeface="Walter Turncoat"/>
                  <a:ea typeface="Walter Turncoat"/>
                  <a:cs typeface="Walter Turncoat"/>
                  <a:sym typeface="Walter Turncoat"/>
                </a:rPr>
                <a:t>ANIMAL</a:t>
              </a:r>
              <a:endParaRPr/>
            </a:p>
          </p:txBody>
        </p:sp>
        <p:sp>
          <p:nvSpPr>
            <p:cNvPr id="92" name="Google Shape;92;p13"/>
            <p:cNvSpPr txBox="1"/>
            <p:nvPr/>
          </p:nvSpPr>
          <p:spPr>
            <a:xfrm>
              <a:off x="263859" y="2552452"/>
              <a:ext cx="15481002" cy="3123952"/>
            </a:xfrm>
            <a:prstGeom prst="rect">
              <a:avLst/>
            </a:prstGeom>
            <a:noFill/>
            <a:ln>
              <a:noFill/>
            </a:ln>
          </p:spPr>
          <p:txBody>
            <a:bodyPr anchorCtr="0" anchor="t" bIns="0" lIns="0" spcFirstLastPara="1" rIns="0" wrap="square" tIns="0">
              <a:spAutoFit/>
            </a:bodyPr>
            <a:lstStyle/>
            <a:p>
              <a:pPr indent="0" lvl="0" marL="0" marR="0" rtl="0" algn="ctr">
                <a:lnSpc>
                  <a:spcPct val="139008"/>
                </a:lnSpc>
                <a:spcBef>
                  <a:spcPts val="0"/>
                </a:spcBef>
                <a:spcAft>
                  <a:spcPts val="0"/>
                </a:spcAft>
                <a:buNone/>
              </a:pPr>
              <a:r>
                <a:rPr b="0" i="0" lang="en-US" sz="14020" u="none" cap="none" strike="noStrike">
                  <a:solidFill>
                    <a:srgbClr val="92BAED"/>
                  </a:solidFill>
                  <a:latin typeface="Walter Turncoat"/>
                  <a:ea typeface="Walter Turncoat"/>
                  <a:cs typeface="Walter Turncoat"/>
                  <a:sym typeface="Walter Turncoat"/>
                </a:rPr>
                <a:t>FLASHCARDS</a:t>
              </a:r>
              <a:endParaRPr/>
            </a:p>
          </p:txBody>
        </p:sp>
      </p:grpSp>
      <p:sp>
        <p:nvSpPr>
          <p:cNvPr id="93" name="Google Shape;93;p13"/>
          <p:cNvSpPr txBox="1"/>
          <p:nvPr/>
        </p:nvSpPr>
        <p:spPr>
          <a:xfrm>
            <a:off x="3892257" y="8052815"/>
            <a:ext cx="10503487" cy="814960"/>
          </a:xfrm>
          <a:prstGeom prst="rect">
            <a:avLst/>
          </a:prstGeom>
          <a:noFill/>
          <a:ln>
            <a:noFill/>
          </a:ln>
        </p:spPr>
        <p:txBody>
          <a:bodyPr anchorCtr="0" anchor="t" bIns="0" lIns="0" spcFirstLastPara="1" rIns="0" wrap="square" tIns="0">
            <a:spAutoFit/>
          </a:bodyPr>
          <a:lstStyle/>
          <a:p>
            <a:pPr indent="0" lvl="0" marL="0" marR="0" rtl="0" algn="ctr">
              <a:lnSpc>
                <a:spcPct val="221036"/>
              </a:lnSpc>
              <a:spcBef>
                <a:spcPts val="0"/>
              </a:spcBef>
              <a:spcAft>
                <a:spcPts val="0"/>
              </a:spcAft>
              <a:buNone/>
            </a:pPr>
            <a:r>
              <a:rPr b="0" i="0" lang="en-US" sz="3299" u="none" cap="none" strike="noStrike">
                <a:solidFill>
                  <a:srgbClr val="FFFFFF"/>
                </a:solidFill>
                <a:latin typeface="Nunito Sans"/>
                <a:ea typeface="Nunito Sans"/>
                <a:cs typeface="Nunito Sans"/>
                <a:sym typeface="Nunito Sans"/>
              </a:rPr>
              <a:t>Write a subtitle of this presentation here</a:t>
            </a:r>
            <a:endParaRPr/>
          </a:p>
        </p:txBody>
      </p:sp>
      <p:sp>
        <p:nvSpPr>
          <p:cNvPr id="94" name="Google Shape;94;p13"/>
          <p:cNvSpPr/>
          <p:nvPr/>
        </p:nvSpPr>
        <p:spPr>
          <a:xfrm>
            <a:off x="2761619" y="549447"/>
            <a:ext cx="3283771" cy="1277686"/>
          </a:xfrm>
          <a:custGeom>
            <a:rect b="b" l="l" r="r" t="t"/>
            <a:pathLst>
              <a:path extrusionOk="0" h="1277686" w="3283771">
                <a:moveTo>
                  <a:pt x="0" y="0"/>
                </a:moveTo>
                <a:lnTo>
                  <a:pt x="3283771" y="0"/>
                </a:lnTo>
                <a:lnTo>
                  <a:pt x="3283771" y="1277686"/>
                </a:lnTo>
                <a:lnTo>
                  <a:pt x="0" y="1277686"/>
                </a:lnTo>
                <a:lnTo>
                  <a:pt x="0" y="0"/>
                </a:lnTo>
                <a:close/>
              </a:path>
            </a:pathLst>
          </a:custGeom>
          <a:blipFill rotWithShape="1">
            <a:blip r:embed="rId8">
              <a:alphaModFix amt="36000"/>
            </a:blip>
            <a:stretch>
              <a:fillRect b="0" l="0" r="0" t="0"/>
            </a:stretch>
          </a:blipFill>
          <a:ln>
            <a:noFill/>
          </a:ln>
        </p:spPr>
      </p:sp>
      <p:pic>
        <p:nvPicPr>
          <p:cNvPr id="95" name="Google Shape;95;p13"/>
          <p:cNvPicPr preferRelativeResize="0"/>
          <p:nvPr/>
        </p:nvPicPr>
        <p:blipFill>
          <a:blip r:embed="rId9">
            <a:alphaModFix/>
          </a:blip>
          <a:stretch>
            <a:fillRect/>
          </a:stretch>
        </p:blipFill>
        <p:spPr>
          <a:xfrm>
            <a:off x="-1153025" y="801725"/>
            <a:ext cx="5790901" cy="100612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258" name="Shape 258"/>
        <p:cNvGrpSpPr/>
        <p:nvPr/>
      </p:nvGrpSpPr>
      <p:grpSpPr>
        <a:xfrm>
          <a:off x="0" y="0"/>
          <a:ext cx="0" cy="0"/>
          <a:chOff x="0" y="0"/>
          <a:chExt cx="0" cy="0"/>
        </a:xfrm>
      </p:grpSpPr>
      <p:pic>
        <p:nvPicPr>
          <p:cNvPr id="259" name="Google Shape;259;p22"/>
          <p:cNvPicPr preferRelativeResize="0"/>
          <p:nvPr/>
        </p:nvPicPr>
        <p:blipFill>
          <a:blip r:embed="rId3">
            <a:alphaModFix/>
          </a:blip>
          <a:stretch>
            <a:fillRect/>
          </a:stretch>
        </p:blipFill>
        <p:spPr>
          <a:xfrm>
            <a:off x="197200" y="8359021"/>
            <a:ext cx="4186675" cy="2702304"/>
          </a:xfrm>
          <a:prstGeom prst="rect">
            <a:avLst/>
          </a:prstGeom>
          <a:noFill/>
          <a:ln>
            <a:noFill/>
          </a:ln>
        </p:spPr>
      </p:pic>
      <p:pic>
        <p:nvPicPr>
          <p:cNvPr id="260" name="Google Shape;260;p22"/>
          <p:cNvPicPr preferRelativeResize="0"/>
          <p:nvPr/>
        </p:nvPicPr>
        <p:blipFill>
          <a:blip r:embed="rId4">
            <a:alphaModFix/>
          </a:blip>
          <a:stretch>
            <a:fillRect/>
          </a:stretch>
        </p:blipFill>
        <p:spPr>
          <a:xfrm>
            <a:off x="-224350" y="623510"/>
            <a:ext cx="18736701" cy="6651179"/>
          </a:xfrm>
          <a:prstGeom prst="rect">
            <a:avLst/>
          </a:prstGeom>
          <a:noFill/>
          <a:ln>
            <a:noFill/>
          </a:ln>
        </p:spPr>
      </p:pic>
      <p:grpSp>
        <p:nvGrpSpPr>
          <p:cNvPr id="261" name="Google Shape;261;p22"/>
          <p:cNvGrpSpPr/>
          <p:nvPr/>
        </p:nvGrpSpPr>
        <p:grpSpPr>
          <a:xfrm>
            <a:off x="6817194" y="4812855"/>
            <a:ext cx="661289" cy="661289"/>
            <a:chOff x="0" y="0"/>
            <a:chExt cx="812800" cy="812800"/>
          </a:xfrm>
        </p:grpSpPr>
        <p:sp>
          <p:nvSpPr>
            <p:cNvPr id="262" name="Google Shape;26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0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p22"/>
          <p:cNvGrpSpPr/>
          <p:nvPr/>
        </p:nvGrpSpPr>
        <p:grpSpPr>
          <a:xfrm>
            <a:off x="6817194" y="6342375"/>
            <a:ext cx="661289" cy="661289"/>
            <a:chOff x="0" y="0"/>
            <a:chExt cx="812800" cy="812800"/>
          </a:xfrm>
        </p:grpSpPr>
        <p:sp>
          <p:nvSpPr>
            <p:cNvPr id="265" name="Google Shape;26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0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7" name="Google Shape;267;p22"/>
          <p:cNvGrpSpPr/>
          <p:nvPr/>
        </p:nvGrpSpPr>
        <p:grpSpPr>
          <a:xfrm>
            <a:off x="6817194" y="7871894"/>
            <a:ext cx="661289" cy="661289"/>
            <a:chOff x="0" y="0"/>
            <a:chExt cx="812800" cy="812800"/>
          </a:xfrm>
        </p:grpSpPr>
        <p:sp>
          <p:nvSpPr>
            <p:cNvPr id="268" name="Google Shape;26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0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0" name="Google Shape;270;p22"/>
          <p:cNvSpPr txBox="1"/>
          <p:nvPr/>
        </p:nvSpPr>
        <p:spPr>
          <a:xfrm>
            <a:off x="838200" y="933450"/>
            <a:ext cx="9400288"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LINKING NAMES</a:t>
            </a:r>
            <a:endParaRPr/>
          </a:p>
        </p:txBody>
      </p:sp>
      <p:sp>
        <p:nvSpPr>
          <p:cNvPr id="271" name="Google Shape;271;p22"/>
          <p:cNvSpPr txBox="1"/>
          <p:nvPr/>
        </p:nvSpPr>
        <p:spPr>
          <a:xfrm>
            <a:off x="1865440" y="2431367"/>
            <a:ext cx="7345808" cy="638050"/>
          </a:xfrm>
          <a:prstGeom prst="rect">
            <a:avLst/>
          </a:prstGeom>
          <a:noFill/>
          <a:ln>
            <a:noFill/>
          </a:ln>
        </p:spPr>
        <p:txBody>
          <a:bodyPr anchorCtr="0" anchor="t" bIns="0" lIns="0" spcFirstLastPara="1" rIns="0" wrap="square" tIns="0">
            <a:spAutoFit/>
          </a:bodyPr>
          <a:lstStyle/>
          <a:p>
            <a:pPr indent="0" lvl="0" marL="0" marR="0" rtl="0" algn="ctr">
              <a:lnSpc>
                <a:spcPct val="221046"/>
              </a:lnSpc>
              <a:spcBef>
                <a:spcPts val="0"/>
              </a:spcBef>
              <a:spcAft>
                <a:spcPts val="0"/>
              </a:spcAft>
              <a:buNone/>
            </a:pPr>
            <a:r>
              <a:rPr b="0" i="0" lang="en-US" sz="2599" u="none" cap="none" strike="noStrike">
                <a:solidFill>
                  <a:srgbClr val="000000"/>
                </a:solidFill>
                <a:latin typeface="Nunito Sans"/>
                <a:ea typeface="Nunito Sans"/>
                <a:cs typeface="Nunito Sans"/>
                <a:sym typeface="Nunito Sans"/>
              </a:rPr>
              <a:t>Which is the correct name of this animal?</a:t>
            </a:r>
            <a:endParaRPr/>
          </a:p>
        </p:txBody>
      </p:sp>
      <p:sp>
        <p:nvSpPr>
          <p:cNvPr id="272" name="Google Shape;272;p22"/>
          <p:cNvSpPr txBox="1"/>
          <p:nvPr/>
        </p:nvSpPr>
        <p:spPr>
          <a:xfrm>
            <a:off x="2548496" y="4679998"/>
            <a:ext cx="3670800" cy="4080300"/>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None/>
            </a:pPr>
            <a:r>
              <a:rPr b="0" i="0" lang="en-US" sz="6626" u="none" cap="none" strike="noStrike">
                <a:solidFill>
                  <a:srgbClr val="000000"/>
                </a:solidFill>
                <a:latin typeface="Walter Turncoat"/>
                <a:ea typeface="Walter Turncoat"/>
                <a:cs typeface="Walter Turncoat"/>
                <a:sym typeface="Walter Turncoat"/>
              </a:rPr>
              <a:t>COW</a:t>
            </a:r>
            <a:endParaRPr/>
          </a:p>
          <a:p>
            <a:pPr indent="0" lvl="0" marL="0" marR="0" rtl="0" algn="r">
              <a:lnSpc>
                <a:spcPct val="150000"/>
              </a:lnSpc>
              <a:spcBef>
                <a:spcPts val="0"/>
              </a:spcBef>
              <a:spcAft>
                <a:spcPts val="0"/>
              </a:spcAft>
              <a:buNone/>
            </a:pPr>
            <a:r>
              <a:rPr b="0" i="0" lang="en-US" sz="6626" u="none" cap="none" strike="noStrike">
                <a:solidFill>
                  <a:srgbClr val="000000"/>
                </a:solidFill>
                <a:latin typeface="Walter Turncoat"/>
                <a:ea typeface="Walter Turncoat"/>
                <a:cs typeface="Walter Turncoat"/>
                <a:sym typeface="Walter Turncoat"/>
              </a:rPr>
              <a:t>MONKEY</a:t>
            </a:r>
            <a:endParaRPr/>
          </a:p>
          <a:p>
            <a:pPr indent="0" lvl="0" marL="0" marR="0" rtl="0" algn="r">
              <a:lnSpc>
                <a:spcPct val="150000"/>
              </a:lnSpc>
              <a:spcBef>
                <a:spcPts val="0"/>
              </a:spcBef>
              <a:spcAft>
                <a:spcPts val="0"/>
              </a:spcAft>
              <a:buNone/>
            </a:pPr>
            <a:r>
              <a:rPr b="0" i="0" lang="en-US" sz="6626" u="none" cap="none" strike="noStrike">
                <a:solidFill>
                  <a:srgbClr val="000000"/>
                </a:solidFill>
                <a:latin typeface="Walter Turncoat"/>
                <a:ea typeface="Walter Turncoat"/>
                <a:cs typeface="Walter Turncoat"/>
                <a:sym typeface="Walter Turncoat"/>
              </a:rPr>
              <a:t>LION</a:t>
            </a:r>
            <a:endParaRPr/>
          </a:p>
        </p:txBody>
      </p:sp>
      <p:sp>
        <p:nvSpPr>
          <p:cNvPr id="273" name="Google Shape;273;p22"/>
          <p:cNvSpPr/>
          <p:nvPr/>
        </p:nvSpPr>
        <p:spPr>
          <a:xfrm flipH="1">
            <a:off x="14376417" y="-378974"/>
            <a:ext cx="4784083" cy="3534241"/>
          </a:xfrm>
          <a:custGeom>
            <a:rect b="b" l="l" r="r" t="t"/>
            <a:pathLst>
              <a:path extrusionOk="0" h="3534241" w="4784083">
                <a:moveTo>
                  <a:pt x="4784083" y="0"/>
                </a:moveTo>
                <a:lnTo>
                  <a:pt x="0" y="0"/>
                </a:lnTo>
                <a:lnTo>
                  <a:pt x="0" y="3534241"/>
                </a:lnTo>
                <a:lnTo>
                  <a:pt x="4784083" y="3534241"/>
                </a:lnTo>
                <a:lnTo>
                  <a:pt x="4784083" y="0"/>
                </a:lnTo>
                <a:close/>
              </a:path>
            </a:pathLst>
          </a:custGeom>
          <a:blipFill rotWithShape="1">
            <a:blip r:embed="rId5">
              <a:alphaModFix/>
            </a:blip>
            <a:stretch>
              <a:fillRect b="0" l="0" r="0" t="0"/>
            </a:stretch>
          </a:blipFill>
          <a:ln>
            <a:noFill/>
          </a:ln>
        </p:spPr>
      </p:sp>
      <p:sp>
        <p:nvSpPr>
          <p:cNvPr id="274" name="Google Shape;274;p22"/>
          <p:cNvSpPr txBox="1"/>
          <p:nvPr/>
        </p:nvSpPr>
        <p:spPr>
          <a:xfrm rot="-504736">
            <a:off x="14979197" y="854859"/>
            <a:ext cx="3235012" cy="981834"/>
          </a:xfrm>
          <a:prstGeom prst="rect">
            <a:avLst/>
          </a:prstGeom>
          <a:noFill/>
          <a:ln>
            <a:noFill/>
          </a:ln>
        </p:spPr>
        <p:txBody>
          <a:bodyPr anchorCtr="0" anchor="t" bIns="0" lIns="0" spcFirstLastPara="1" rIns="0" wrap="square" tIns="0">
            <a:spAutoFit/>
          </a:bodyPr>
          <a:lstStyle/>
          <a:p>
            <a:pPr indent="0" lvl="0" marL="0" marR="0" rtl="0" algn="ctr">
              <a:lnSpc>
                <a:spcPct val="120990"/>
              </a:lnSpc>
              <a:spcBef>
                <a:spcPts val="0"/>
              </a:spcBef>
              <a:spcAft>
                <a:spcPts val="0"/>
              </a:spcAft>
              <a:buNone/>
            </a:pPr>
            <a:r>
              <a:rPr b="0" i="0" lang="en-US" sz="6360" u="none" cap="none" strike="noStrike">
                <a:solidFill>
                  <a:srgbClr val="366CA2"/>
                </a:solidFill>
                <a:latin typeface="Walter Turncoat"/>
                <a:ea typeface="Walter Turncoat"/>
                <a:cs typeface="Walter Turncoat"/>
                <a:sym typeface="Walter Turncoat"/>
              </a:rPr>
              <a:t>HI!!</a:t>
            </a:r>
            <a:endParaRPr/>
          </a:p>
        </p:txBody>
      </p:sp>
      <p:pic>
        <p:nvPicPr>
          <p:cNvPr id="275" name="Google Shape;275;p22"/>
          <p:cNvPicPr preferRelativeResize="0"/>
          <p:nvPr/>
        </p:nvPicPr>
        <p:blipFill>
          <a:blip r:embed="rId6">
            <a:alphaModFix/>
          </a:blip>
          <a:stretch>
            <a:fillRect/>
          </a:stretch>
        </p:blipFill>
        <p:spPr>
          <a:xfrm>
            <a:off x="9716071" y="2119001"/>
            <a:ext cx="6119749" cy="76051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279" name="Shape 279"/>
        <p:cNvGrpSpPr/>
        <p:nvPr/>
      </p:nvGrpSpPr>
      <p:grpSpPr>
        <a:xfrm>
          <a:off x="0" y="0"/>
          <a:ext cx="0" cy="0"/>
          <a:chOff x="0" y="0"/>
          <a:chExt cx="0" cy="0"/>
        </a:xfrm>
      </p:grpSpPr>
      <p:sp>
        <p:nvSpPr>
          <p:cNvPr id="280" name="Google Shape;280;p23"/>
          <p:cNvSpPr/>
          <p:nvPr/>
        </p:nvSpPr>
        <p:spPr>
          <a:xfrm>
            <a:off x="-224359" y="-197811"/>
            <a:ext cx="21090019" cy="7486957"/>
          </a:xfrm>
          <a:custGeom>
            <a:rect b="b" l="l" r="r" t="t"/>
            <a:pathLst>
              <a:path extrusionOk="0" h="7486957" w="21090019">
                <a:moveTo>
                  <a:pt x="0" y="0"/>
                </a:moveTo>
                <a:lnTo>
                  <a:pt x="21090019" y="0"/>
                </a:lnTo>
                <a:lnTo>
                  <a:pt x="21090019" y="7486956"/>
                </a:lnTo>
                <a:lnTo>
                  <a:pt x="0" y="7486956"/>
                </a:lnTo>
                <a:lnTo>
                  <a:pt x="0" y="0"/>
                </a:lnTo>
                <a:close/>
              </a:path>
            </a:pathLst>
          </a:custGeom>
          <a:blipFill rotWithShape="1">
            <a:blip r:embed="rId3">
              <a:alphaModFix/>
            </a:blip>
            <a:stretch>
              <a:fillRect b="0" l="0" r="0" t="0"/>
            </a:stretch>
          </a:blipFill>
          <a:ln>
            <a:noFill/>
          </a:ln>
        </p:spPr>
      </p:sp>
      <p:grpSp>
        <p:nvGrpSpPr>
          <p:cNvPr id="281" name="Google Shape;281;p23"/>
          <p:cNvGrpSpPr/>
          <p:nvPr/>
        </p:nvGrpSpPr>
        <p:grpSpPr>
          <a:xfrm>
            <a:off x="6817194" y="4812855"/>
            <a:ext cx="661289" cy="661289"/>
            <a:chOff x="0" y="0"/>
            <a:chExt cx="812800" cy="812800"/>
          </a:xfrm>
        </p:grpSpPr>
        <p:sp>
          <p:nvSpPr>
            <p:cNvPr id="282" name="Google Shape;28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0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84" name="Google Shape;284;p23"/>
          <p:cNvCxnSpPr/>
          <p:nvPr/>
        </p:nvCxnSpPr>
        <p:spPr>
          <a:xfrm flipH="1" rot="10800000">
            <a:off x="7147839" y="6342375"/>
            <a:ext cx="4107893" cy="1879214"/>
          </a:xfrm>
          <a:prstGeom prst="straightConnector1">
            <a:avLst/>
          </a:prstGeom>
          <a:noFill/>
          <a:ln cap="flat" cmpd="sng" w="114300">
            <a:solidFill>
              <a:srgbClr val="2D567B"/>
            </a:solidFill>
            <a:prstDash val="solid"/>
            <a:round/>
            <a:headEnd len="sm" w="sm" type="none"/>
            <a:tailEnd len="sm" w="sm" type="none"/>
          </a:ln>
        </p:spPr>
      </p:cxnSp>
      <p:grpSp>
        <p:nvGrpSpPr>
          <p:cNvPr id="285" name="Google Shape;285;p23"/>
          <p:cNvGrpSpPr/>
          <p:nvPr/>
        </p:nvGrpSpPr>
        <p:grpSpPr>
          <a:xfrm>
            <a:off x="6817194" y="6342375"/>
            <a:ext cx="661289" cy="661289"/>
            <a:chOff x="0" y="0"/>
            <a:chExt cx="812800" cy="812800"/>
          </a:xfrm>
        </p:grpSpPr>
        <p:sp>
          <p:nvSpPr>
            <p:cNvPr id="286" name="Google Shape;28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0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8" name="Google Shape;288;p23"/>
          <p:cNvGrpSpPr/>
          <p:nvPr/>
        </p:nvGrpSpPr>
        <p:grpSpPr>
          <a:xfrm>
            <a:off x="6817194" y="7871894"/>
            <a:ext cx="661289" cy="661289"/>
            <a:chOff x="0" y="0"/>
            <a:chExt cx="812800" cy="812800"/>
          </a:xfrm>
        </p:grpSpPr>
        <p:sp>
          <p:nvSpPr>
            <p:cNvPr id="289" name="Google Shape;28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0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1" name="Google Shape;291;p23"/>
          <p:cNvSpPr txBox="1"/>
          <p:nvPr/>
        </p:nvSpPr>
        <p:spPr>
          <a:xfrm>
            <a:off x="838200" y="933450"/>
            <a:ext cx="9400288"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LINKING NAMES</a:t>
            </a:r>
            <a:endParaRPr/>
          </a:p>
        </p:txBody>
      </p:sp>
      <p:sp>
        <p:nvSpPr>
          <p:cNvPr id="292" name="Google Shape;292;p23"/>
          <p:cNvSpPr txBox="1"/>
          <p:nvPr/>
        </p:nvSpPr>
        <p:spPr>
          <a:xfrm>
            <a:off x="2548496" y="4268417"/>
            <a:ext cx="3670737" cy="4388592"/>
          </a:xfrm>
          <a:prstGeom prst="rect">
            <a:avLst/>
          </a:prstGeom>
          <a:noFill/>
          <a:ln>
            <a:noFill/>
          </a:ln>
        </p:spPr>
        <p:txBody>
          <a:bodyPr anchorCtr="0" anchor="t" bIns="0" lIns="0" spcFirstLastPara="1" rIns="0" wrap="square" tIns="0">
            <a:spAutoFit/>
          </a:bodyPr>
          <a:lstStyle/>
          <a:p>
            <a:pPr indent="0" lvl="0" marL="0" marR="0" rtl="0" algn="r">
              <a:lnSpc>
                <a:spcPct val="178041"/>
              </a:lnSpc>
              <a:spcBef>
                <a:spcPts val="0"/>
              </a:spcBef>
              <a:spcAft>
                <a:spcPts val="0"/>
              </a:spcAft>
              <a:buNone/>
            </a:pPr>
            <a:r>
              <a:rPr b="0" i="0" lang="en-US" sz="6626" u="none" cap="none" strike="noStrike">
                <a:solidFill>
                  <a:srgbClr val="000000"/>
                </a:solidFill>
                <a:latin typeface="Walter Turncoat"/>
                <a:ea typeface="Walter Turncoat"/>
                <a:cs typeface="Walter Turncoat"/>
                <a:sym typeface="Walter Turncoat"/>
              </a:rPr>
              <a:t>COW</a:t>
            </a:r>
            <a:endParaRPr/>
          </a:p>
          <a:p>
            <a:pPr indent="0" lvl="0" marL="0" marR="0" rtl="0" algn="r">
              <a:lnSpc>
                <a:spcPct val="178041"/>
              </a:lnSpc>
              <a:spcBef>
                <a:spcPts val="0"/>
              </a:spcBef>
              <a:spcAft>
                <a:spcPts val="0"/>
              </a:spcAft>
              <a:buNone/>
            </a:pPr>
            <a:r>
              <a:rPr b="0" i="0" lang="en-US" sz="6626" u="none" cap="none" strike="noStrike">
                <a:solidFill>
                  <a:srgbClr val="000000"/>
                </a:solidFill>
                <a:latin typeface="Walter Turncoat"/>
                <a:ea typeface="Walter Turncoat"/>
                <a:cs typeface="Walter Turncoat"/>
                <a:sym typeface="Walter Turncoat"/>
              </a:rPr>
              <a:t>MONKEY</a:t>
            </a:r>
            <a:endParaRPr/>
          </a:p>
          <a:p>
            <a:pPr indent="0" lvl="0" marL="0" marR="0" rtl="0" algn="r">
              <a:lnSpc>
                <a:spcPct val="178041"/>
              </a:lnSpc>
              <a:spcBef>
                <a:spcPts val="0"/>
              </a:spcBef>
              <a:spcAft>
                <a:spcPts val="0"/>
              </a:spcAft>
              <a:buNone/>
            </a:pPr>
            <a:r>
              <a:rPr b="0" i="0" lang="en-US" sz="6626" u="none" cap="none" strike="noStrike">
                <a:solidFill>
                  <a:srgbClr val="000000"/>
                </a:solidFill>
                <a:latin typeface="Walter Turncoat"/>
                <a:ea typeface="Walter Turncoat"/>
                <a:cs typeface="Walter Turncoat"/>
                <a:sym typeface="Walter Turncoat"/>
              </a:rPr>
              <a:t>LION</a:t>
            </a:r>
            <a:endParaRPr/>
          </a:p>
        </p:txBody>
      </p:sp>
      <p:sp>
        <p:nvSpPr>
          <p:cNvPr id="293" name="Google Shape;293;p23"/>
          <p:cNvSpPr/>
          <p:nvPr/>
        </p:nvSpPr>
        <p:spPr>
          <a:xfrm flipH="1">
            <a:off x="14376417" y="-378974"/>
            <a:ext cx="4784083" cy="3534241"/>
          </a:xfrm>
          <a:custGeom>
            <a:rect b="b" l="l" r="r" t="t"/>
            <a:pathLst>
              <a:path extrusionOk="0" h="3534241" w="4784083">
                <a:moveTo>
                  <a:pt x="4784083" y="0"/>
                </a:moveTo>
                <a:lnTo>
                  <a:pt x="0" y="0"/>
                </a:lnTo>
                <a:lnTo>
                  <a:pt x="0" y="3534241"/>
                </a:lnTo>
                <a:lnTo>
                  <a:pt x="4784083" y="3534241"/>
                </a:lnTo>
                <a:lnTo>
                  <a:pt x="4784083" y="0"/>
                </a:lnTo>
                <a:close/>
              </a:path>
            </a:pathLst>
          </a:custGeom>
          <a:blipFill rotWithShape="1">
            <a:blip r:embed="rId4">
              <a:alphaModFix/>
            </a:blip>
            <a:stretch>
              <a:fillRect b="0" l="0" r="0" t="0"/>
            </a:stretch>
          </a:blipFill>
          <a:ln>
            <a:noFill/>
          </a:ln>
        </p:spPr>
      </p:sp>
      <p:sp>
        <p:nvSpPr>
          <p:cNvPr id="294" name="Google Shape;294;p23"/>
          <p:cNvSpPr txBox="1"/>
          <p:nvPr/>
        </p:nvSpPr>
        <p:spPr>
          <a:xfrm rot="-504736">
            <a:off x="14979197" y="369428"/>
            <a:ext cx="3235012" cy="1952695"/>
          </a:xfrm>
          <a:prstGeom prst="rect">
            <a:avLst/>
          </a:prstGeom>
          <a:noFill/>
          <a:ln>
            <a:noFill/>
          </a:ln>
        </p:spPr>
        <p:txBody>
          <a:bodyPr anchorCtr="0" anchor="t" bIns="0" lIns="0" spcFirstLastPara="1" rIns="0" wrap="square" tIns="0">
            <a:spAutoFit/>
          </a:bodyPr>
          <a:lstStyle/>
          <a:p>
            <a:pPr indent="0" lvl="0" marL="0" marR="0" rtl="0" algn="ctr">
              <a:lnSpc>
                <a:spcPct val="120990"/>
              </a:lnSpc>
              <a:spcBef>
                <a:spcPts val="0"/>
              </a:spcBef>
              <a:spcAft>
                <a:spcPts val="0"/>
              </a:spcAft>
              <a:buNone/>
            </a:pPr>
            <a:r>
              <a:rPr b="0" i="0" lang="en-US" sz="6360" u="none" cap="none" strike="noStrike">
                <a:solidFill>
                  <a:srgbClr val="366CA2"/>
                </a:solidFill>
                <a:latin typeface="Walter Turncoat"/>
                <a:ea typeface="Walter Turncoat"/>
                <a:cs typeface="Walter Turncoat"/>
                <a:sym typeface="Walter Turncoat"/>
              </a:rPr>
              <a:t>GOOD JOB!</a:t>
            </a:r>
            <a:endParaRPr/>
          </a:p>
        </p:txBody>
      </p:sp>
      <p:sp>
        <p:nvSpPr>
          <p:cNvPr id="295" name="Google Shape;295;p23"/>
          <p:cNvSpPr txBox="1"/>
          <p:nvPr/>
        </p:nvSpPr>
        <p:spPr>
          <a:xfrm>
            <a:off x="1865440" y="2431367"/>
            <a:ext cx="7345808" cy="638050"/>
          </a:xfrm>
          <a:prstGeom prst="rect">
            <a:avLst/>
          </a:prstGeom>
          <a:noFill/>
          <a:ln>
            <a:noFill/>
          </a:ln>
        </p:spPr>
        <p:txBody>
          <a:bodyPr anchorCtr="0" anchor="t" bIns="0" lIns="0" spcFirstLastPara="1" rIns="0" wrap="square" tIns="0">
            <a:spAutoFit/>
          </a:bodyPr>
          <a:lstStyle/>
          <a:p>
            <a:pPr indent="0" lvl="0" marL="0" marR="0" rtl="0" algn="ctr">
              <a:lnSpc>
                <a:spcPct val="221046"/>
              </a:lnSpc>
              <a:spcBef>
                <a:spcPts val="0"/>
              </a:spcBef>
              <a:spcAft>
                <a:spcPts val="0"/>
              </a:spcAft>
              <a:buNone/>
            </a:pPr>
            <a:r>
              <a:rPr b="0" i="0" lang="en-US" sz="2599" u="none" cap="none" strike="noStrike">
                <a:solidFill>
                  <a:srgbClr val="000000"/>
                </a:solidFill>
                <a:latin typeface="Nunito Sans"/>
                <a:ea typeface="Nunito Sans"/>
                <a:cs typeface="Nunito Sans"/>
                <a:sym typeface="Nunito Sans"/>
              </a:rPr>
              <a:t>Which is the correct name of this animal?</a:t>
            </a:r>
            <a:endParaRPr/>
          </a:p>
        </p:txBody>
      </p:sp>
      <p:pic>
        <p:nvPicPr>
          <p:cNvPr id="296" name="Google Shape;296;p23"/>
          <p:cNvPicPr preferRelativeResize="0"/>
          <p:nvPr/>
        </p:nvPicPr>
        <p:blipFill>
          <a:blip r:embed="rId5">
            <a:alphaModFix/>
          </a:blip>
          <a:stretch>
            <a:fillRect/>
          </a:stretch>
        </p:blipFill>
        <p:spPr>
          <a:xfrm>
            <a:off x="9716071" y="2119001"/>
            <a:ext cx="6119749" cy="7605177"/>
          </a:xfrm>
          <a:prstGeom prst="rect">
            <a:avLst/>
          </a:prstGeom>
          <a:noFill/>
          <a:ln>
            <a:noFill/>
          </a:ln>
        </p:spPr>
      </p:pic>
      <p:pic>
        <p:nvPicPr>
          <p:cNvPr id="297" name="Google Shape;297;p23"/>
          <p:cNvPicPr preferRelativeResize="0"/>
          <p:nvPr/>
        </p:nvPicPr>
        <p:blipFill>
          <a:blip r:embed="rId6">
            <a:alphaModFix/>
          </a:blip>
          <a:stretch>
            <a:fillRect/>
          </a:stretch>
        </p:blipFill>
        <p:spPr>
          <a:xfrm>
            <a:off x="197200" y="8359021"/>
            <a:ext cx="4186675" cy="27023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301" name="Shape 301"/>
        <p:cNvGrpSpPr/>
        <p:nvPr/>
      </p:nvGrpSpPr>
      <p:grpSpPr>
        <a:xfrm>
          <a:off x="0" y="0"/>
          <a:ext cx="0" cy="0"/>
          <a:chOff x="0" y="0"/>
          <a:chExt cx="0" cy="0"/>
        </a:xfrm>
      </p:grpSpPr>
      <p:grpSp>
        <p:nvGrpSpPr>
          <p:cNvPr id="302" name="Google Shape;302;p24"/>
          <p:cNvGrpSpPr/>
          <p:nvPr/>
        </p:nvGrpSpPr>
        <p:grpSpPr>
          <a:xfrm>
            <a:off x="10025714" y="4812855"/>
            <a:ext cx="661289" cy="661289"/>
            <a:chOff x="0" y="0"/>
            <a:chExt cx="812800" cy="812800"/>
          </a:xfrm>
        </p:grpSpPr>
        <p:sp>
          <p:nvSpPr>
            <p:cNvPr id="303" name="Google Shape;303;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0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24"/>
          <p:cNvGrpSpPr/>
          <p:nvPr/>
        </p:nvGrpSpPr>
        <p:grpSpPr>
          <a:xfrm>
            <a:off x="10025714" y="6342375"/>
            <a:ext cx="661289" cy="661289"/>
            <a:chOff x="0" y="0"/>
            <a:chExt cx="812800" cy="812800"/>
          </a:xfrm>
        </p:grpSpPr>
        <p:sp>
          <p:nvSpPr>
            <p:cNvPr id="306" name="Google Shape;306;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0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24"/>
          <p:cNvGrpSpPr/>
          <p:nvPr/>
        </p:nvGrpSpPr>
        <p:grpSpPr>
          <a:xfrm>
            <a:off x="10025714" y="7871894"/>
            <a:ext cx="661289" cy="661289"/>
            <a:chOff x="0" y="0"/>
            <a:chExt cx="812800" cy="812800"/>
          </a:xfrm>
        </p:grpSpPr>
        <p:sp>
          <p:nvSpPr>
            <p:cNvPr id="309" name="Google Shape;309;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0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1" name="Google Shape;311;p24"/>
          <p:cNvSpPr/>
          <p:nvPr/>
        </p:nvSpPr>
        <p:spPr>
          <a:xfrm>
            <a:off x="12704972" y="-948184"/>
            <a:ext cx="7725054" cy="7058768"/>
          </a:xfrm>
          <a:custGeom>
            <a:rect b="b" l="l" r="r" t="t"/>
            <a:pathLst>
              <a:path extrusionOk="0" h="7058768" w="7725054">
                <a:moveTo>
                  <a:pt x="0" y="0"/>
                </a:moveTo>
                <a:lnTo>
                  <a:pt x="7725054" y="0"/>
                </a:lnTo>
                <a:lnTo>
                  <a:pt x="7725054" y="7058768"/>
                </a:lnTo>
                <a:lnTo>
                  <a:pt x="0" y="7058768"/>
                </a:lnTo>
                <a:lnTo>
                  <a:pt x="0" y="0"/>
                </a:lnTo>
                <a:close/>
              </a:path>
            </a:pathLst>
          </a:custGeom>
          <a:blipFill rotWithShape="1">
            <a:blip r:embed="rId3">
              <a:alphaModFix/>
            </a:blip>
            <a:stretch>
              <a:fillRect b="0" l="0" r="0" t="0"/>
            </a:stretch>
          </a:blipFill>
          <a:ln>
            <a:noFill/>
          </a:ln>
        </p:spPr>
      </p:sp>
      <p:sp>
        <p:nvSpPr>
          <p:cNvPr id="312" name="Google Shape;312;p24"/>
          <p:cNvSpPr txBox="1"/>
          <p:nvPr/>
        </p:nvSpPr>
        <p:spPr>
          <a:xfrm>
            <a:off x="7687562" y="933450"/>
            <a:ext cx="9400288"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LINKING NAMES</a:t>
            </a:r>
            <a:endParaRPr/>
          </a:p>
        </p:txBody>
      </p:sp>
      <p:sp>
        <p:nvSpPr>
          <p:cNvPr id="313" name="Google Shape;313;p24"/>
          <p:cNvSpPr txBox="1"/>
          <p:nvPr/>
        </p:nvSpPr>
        <p:spPr>
          <a:xfrm>
            <a:off x="8714802" y="2907617"/>
            <a:ext cx="7345808" cy="638050"/>
          </a:xfrm>
          <a:prstGeom prst="rect">
            <a:avLst/>
          </a:prstGeom>
          <a:noFill/>
          <a:ln>
            <a:noFill/>
          </a:ln>
        </p:spPr>
        <p:txBody>
          <a:bodyPr anchorCtr="0" anchor="t" bIns="0" lIns="0" spcFirstLastPara="1" rIns="0" wrap="square" tIns="0">
            <a:spAutoFit/>
          </a:bodyPr>
          <a:lstStyle/>
          <a:p>
            <a:pPr indent="0" lvl="0" marL="0" marR="0" rtl="0" algn="ctr">
              <a:lnSpc>
                <a:spcPct val="221046"/>
              </a:lnSpc>
              <a:spcBef>
                <a:spcPts val="0"/>
              </a:spcBef>
              <a:spcAft>
                <a:spcPts val="0"/>
              </a:spcAft>
              <a:buNone/>
            </a:pPr>
            <a:r>
              <a:rPr b="0" i="0" lang="en-US" sz="2599" u="none" cap="none" strike="noStrike">
                <a:solidFill>
                  <a:srgbClr val="000000"/>
                </a:solidFill>
                <a:latin typeface="Nunito Sans"/>
                <a:ea typeface="Nunito Sans"/>
                <a:cs typeface="Nunito Sans"/>
                <a:sym typeface="Nunito Sans"/>
              </a:rPr>
              <a:t>Which is the correct name of this animal?</a:t>
            </a:r>
            <a:endParaRPr/>
          </a:p>
        </p:txBody>
      </p:sp>
      <p:sp>
        <p:nvSpPr>
          <p:cNvPr id="314" name="Google Shape;314;p24"/>
          <p:cNvSpPr txBox="1"/>
          <p:nvPr/>
        </p:nvSpPr>
        <p:spPr>
          <a:xfrm>
            <a:off x="11437921" y="4603798"/>
            <a:ext cx="3670800" cy="4080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6626" u="none" cap="none" strike="noStrike">
                <a:solidFill>
                  <a:srgbClr val="000000"/>
                </a:solidFill>
                <a:latin typeface="Walter Turncoat"/>
                <a:ea typeface="Walter Turncoat"/>
                <a:cs typeface="Walter Turncoat"/>
                <a:sym typeface="Walter Turncoat"/>
              </a:rPr>
              <a:t>MOOSE</a:t>
            </a:r>
            <a:endParaRPr/>
          </a:p>
          <a:p>
            <a:pPr indent="0" lvl="0" marL="0" marR="0" rtl="0" algn="l">
              <a:lnSpc>
                <a:spcPct val="150000"/>
              </a:lnSpc>
              <a:spcBef>
                <a:spcPts val="0"/>
              </a:spcBef>
              <a:spcAft>
                <a:spcPts val="0"/>
              </a:spcAft>
              <a:buNone/>
            </a:pPr>
            <a:r>
              <a:rPr b="0" i="0" lang="en-US" sz="6626" u="none" cap="none" strike="noStrike">
                <a:solidFill>
                  <a:srgbClr val="000000"/>
                </a:solidFill>
                <a:latin typeface="Walter Turncoat"/>
                <a:ea typeface="Walter Turncoat"/>
                <a:cs typeface="Walter Turncoat"/>
                <a:sym typeface="Walter Turncoat"/>
              </a:rPr>
              <a:t>SHEEP</a:t>
            </a:r>
            <a:endParaRPr/>
          </a:p>
          <a:p>
            <a:pPr indent="0" lvl="0" marL="0" marR="0" rtl="0" algn="l">
              <a:lnSpc>
                <a:spcPct val="150000"/>
              </a:lnSpc>
              <a:spcBef>
                <a:spcPts val="0"/>
              </a:spcBef>
              <a:spcAft>
                <a:spcPts val="0"/>
              </a:spcAft>
              <a:buNone/>
            </a:pPr>
            <a:r>
              <a:rPr b="0" i="0" lang="en-US" sz="6626" u="none" cap="none" strike="noStrike">
                <a:solidFill>
                  <a:srgbClr val="000000"/>
                </a:solidFill>
                <a:latin typeface="Walter Turncoat"/>
                <a:ea typeface="Walter Turncoat"/>
                <a:cs typeface="Walter Turncoat"/>
                <a:sym typeface="Walter Turncoat"/>
              </a:rPr>
              <a:t>MONKEY</a:t>
            </a:r>
            <a:endParaRPr/>
          </a:p>
        </p:txBody>
      </p:sp>
      <p:sp>
        <p:nvSpPr>
          <p:cNvPr id="315" name="Google Shape;315;p24"/>
          <p:cNvSpPr/>
          <p:nvPr/>
        </p:nvSpPr>
        <p:spPr>
          <a:xfrm>
            <a:off x="-1990522" y="3842773"/>
            <a:ext cx="4742218" cy="6702781"/>
          </a:xfrm>
          <a:custGeom>
            <a:rect b="b" l="l" r="r" t="t"/>
            <a:pathLst>
              <a:path extrusionOk="0" h="6702781" w="4742218">
                <a:moveTo>
                  <a:pt x="0" y="0"/>
                </a:moveTo>
                <a:lnTo>
                  <a:pt x="4742218" y="0"/>
                </a:lnTo>
                <a:lnTo>
                  <a:pt x="4742218" y="6702782"/>
                </a:lnTo>
                <a:lnTo>
                  <a:pt x="0" y="6702782"/>
                </a:lnTo>
                <a:lnTo>
                  <a:pt x="0" y="0"/>
                </a:lnTo>
                <a:close/>
              </a:path>
            </a:pathLst>
          </a:custGeom>
          <a:blipFill rotWithShape="1">
            <a:blip r:embed="rId4">
              <a:alphaModFix/>
            </a:blip>
            <a:stretch>
              <a:fillRect b="0" l="0" r="0" t="0"/>
            </a:stretch>
          </a:blipFill>
          <a:ln>
            <a:noFill/>
          </a:ln>
        </p:spPr>
      </p:sp>
      <p:sp>
        <p:nvSpPr>
          <p:cNvPr id="316" name="Google Shape;316;p24"/>
          <p:cNvSpPr/>
          <p:nvPr/>
        </p:nvSpPr>
        <p:spPr>
          <a:xfrm>
            <a:off x="2656446" y="2464182"/>
            <a:ext cx="4569045" cy="6794118"/>
          </a:xfrm>
          <a:custGeom>
            <a:rect b="b" l="l" r="r" t="t"/>
            <a:pathLst>
              <a:path extrusionOk="0" h="6794118" w="4569045">
                <a:moveTo>
                  <a:pt x="0" y="0"/>
                </a:moveTo>
                <a:lnTo>
                  <a:pt x="4569045" y="0"/>
                </a:lnTo>
                <a:lnTo>
                  <a:pt x="4569045" y="6794118"/>
                </a:lnTo>
                <a:lnTo>
                  <a:pt x="0" y="6794118"/>
                </a:lnTo>
                <a:lnTo>
                  <a:pt x="0" y="0"/>
                </a:lnTo>
                <a:close/>
              </a:path>
            </a:pathLst>
          </a:custGeom>
          <a:blipFill rotWithShape="1">
            <a:blip r:embed="rId5">
              <a:alphaModFix/>
            </a:blip>
            <a:stretch>
              <a:fillRect b="0" l="0" r="0" t="0"/>
            </a:stretch>
          </a:blipFill>
          <a:ln>
            <a:noFill/>
          </a:ln>
        </p:spPr>
      </p:sp>
      <p:sp>
        <p:nvSpPr>
          <p:cNvPr id="317" name="Google Shape;317;p24"/>
          <p:cNvSpPr/>
          <p:nvPr/>
        </p:nvSpPr>
        <p:spPr>
          <a:xfrm>
            <a:off x="-1009296" y="-283724"/>
            <a:ext cx="4784083" cy="3534241"/>
          </a:xfrm>
          <a:custGeom>
            <a:rect b="b" l="l" r="r" t="t"/>
            <a:pathLst>
              <a:path extrusionOk="0" h="3534241" w="4784083">
                <a:moveTo>
                  <a:pt x="0" y="0"/>
                </a:moveTo>
                <a:lnTo>
                  <a:pt x="4784083" y="0"/>
                </a:lnTo>
                <a:lnTo>
                  <a:pt x="4784083" y="3534241"/>
                </a:lnTo>
                <a:lnTo>
                  <a:pt x="0" y="3534241"/>
                </a:lnTo>
                <a:lnTo>
                  <a:pt x="0" y="0"/>
                </a:lnTo>
                <a:close/>
              </a:path>
            </a:pathLst>
          </a:custGeom>
          <a:blipFill rotWithShape="1">
            <a:blip r:embed="rId6">
              <a:alphaModFix/>
            </a:blip>
            <a:stretch>
              <a:fillRect b="0" l="0" r="0" t="0"/>
            </a:stretch>
          </a:blipFill>
          <a:ln>
            <a:noFill/>
          </a:ln>
        </p:spPr>
      </p:sp>
      <p:sp>
        <p:nvSpPr>
          <p:cNvPr id="318" name="Google Shape;318;p24"/>
          <p:cNvSpPr txBox="1"/>
          <p:nvPr/>
        </p:nvSpPr>
        <p:spPr>
          <a:xfrm rot="-504736">
            <a:off x="-80173" y="887798"/>
            <a:ext cx="3235012" cy="981834"/>
          </a:xfrm>
          <a:prstGeom prst="rect">
            <a:avLst/>
          </a:prstGeom>
          <a:noFill/>
          <a:ln>
            <a:noFill/>
          </a:ln>
        </p:spPr>
        <p:txBody>
          <a:bodyPr anchorCtr="0" anchor="t" bIns="0" lIns="0" spcFirstLastPara="1" rIns="0" wrap="square" tIns="0">
            <a:spAutoFit/>
          </a:bodyPr>
          <a:lstStyle/>
          <a:p>
            <a:pPr indent="0" lvl="0" marL="0" marR="0" rtl="0" algn="ctr">
              <a:lnSpc>
                <a:spcPct val="120990"/>
              </a:lnSpc>
              <a:spcBef>
                <a:spcPts val="0"/>
              </a:spcBef>
              <a:spcAft>
                <a:spcPts val="0"/>
              </a:spcAft>
              <a:buNone/>
            </a:pPr>
            <a:r>
              <a:rPr b="0" i="0" lang="en-US" sz="6360" u="none" cap="none" strike="noStrike">
                <a:solidFill>
                  <a:srgbClr val="FFFFFF"/>
                </a:solidFill>
                <a:latin typeface="Walter Turncoat"/>
                <a:ea typeface="Walter Turncoat"/>
                <a:cs typeface="Walter Turncoat"/>
                <a:sym typeface="Walter Turncoat"/>
              </a:rPr>
              <a:t>HEY!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322" name="Shape 322"/>
        <p:cNvGrpSpPr/>
        <p:nvPr/>
      </p:nvGrpSpPr>
      <p:grpSpPr>
        <a:xfrm>
          <a:off x="0" y="0"/>
          <a:ext cx="0" cy="0"/>
          <a:chOff x="0" y="0"/>
          <a:chExt cx="0" cy="0"/>
        </a:xfrm>
      </p:grpSpPr>
      <p:grpSp>
        <p:nvGrpSpPr>
          <p:cNvPr id="323" name="Google Shape;323;p25"/>
          <p:cNvGrpSpPr/>
          <p:nvPr/>
        </p:nvGrpSpPr>
        <p:grpSpPr>
          <a:xfrm>
            <a:off x="10025714" y="4812855"/>
            <a:ext cx="661289" cy="661289"/>
            <a:chOff x="0" y="0"/>
            <a:chExt cx="812800" cy="812800"/>
          </a:xfrm>
        </p:grpSpPr>
        <p:sp>
          <p:nvSpPr>
            <p:cNvPr id="324" name="Google Shape;324;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0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6" name="Google Shape;326;p25"/>
          <p:cNvGrpSpPr/>
          <p:nvPr/>
        </p:nvGrpSpPr>
        <p:grpSpPr>
          <a:xfrm>
            <a:off x="10025714" y="6342375"/>
            <a:ext cx="661289" cy="661289"/>
            <a:chOff x="0" y="0"/>
            <a:chExt cx="812800" cy="812800"/>
          </a:xfrm>
        </p:grpSpPr>
        <p:sp>
          <p:nvSpPr>
            <p:cNvPr id="327" name="Google Shape;327;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0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9" name="Google Shape;329;p25"/>
          <p:cNvGrpSpPr/>
          <p:nvPr/>
        </p:nvGrpSpPr>
        <p:grpSpPr>
          <a:xfrm>
            <a:off x="10025714" y="7871894"/>
            <a:ext cx="661289" cy="661289"/>
            <a:chOff x="0" y="0"/>
            <a:chExt cx="812800" cy="812800"/>
          </a:xfrm>
        </p:grpSpPr>
        <p:sp>
          <p:nvSpPr>
            <p:cNvPr id="330" name="Google Shape;330;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0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2" name="Google Shape;332;p25"/>
          <p:cNvSpPr/>
          <p:nvPr/>
        </p:nvSpPr>
        <p:spPr>
          <a:xfrm>
            <a:off x="12704972" y="-948184"/>
            <a:ext cx="7725054" cy="7058768"/>
          </a:xfrm>
          <a:custGeom>
            <a:rect b="b" l="l" r="r" t="t"/>
            <a:pathLst>
              <a:path extrusionOk="0" h="7058768" w="7725054">
                <a:moveTo>
                  <a:pt x="0" y="0"/>
                </a:moveTo>
                <a:lnTo>
                  <a:pt x="7725054" y="0"/>
                </a:lnTo>
                <a:lnTo>
                  <a:pt x="7725054" y="7058768"/>
                </a:lnTo>
                <a:lnTo>
                  <a:pt x="0" y="7058768"/>
                </a:lnTo>
                <a:lnTo>
                  <a:pt x="0" y="0"/>
                </a:lnTo>
                <a:close/>
              </a:path>
            </a:pathLst>
          </a:custGeom>
          <a:blipFill rotWithShape="1">
            <a:blip r:embed="rId3">
              <a:alphaModFix/>
            </a:blip>
            <a:stretch>
              <a:fillRect b="0" l="0" r="0" t="0"/>
            </a:stretch>
          </a:blipFill>
          <a:ln>
            <a:noFill/>
          </a:ln>
        </p:spPr>
      </p:sp>
      <p:sp>
        <p:nvSpPr>
          <p:cNvPr id="333" name="Google Shape;333;p25"/>
          <p:cNvSpPr txBox="1"/>
          <p:nvPr/>
        </p:nvSpPr>
        <p:spPr>
          <a:xfrm>
            <a:off x="7687562" y="933450"/>
            <a:ext cx="9400288"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LINKING NAMES</a:t>
            </a:r>
            <a:endParaRPr/>
          </a:p>
        </p:txBody>
      </p:sp>
      <p:sp>
        <p:nvSpPr>
          <p:cNvPr id="334" name="Google Shape;334;p25"/>
          <p:cNvSpPr txBox="1"/>
          <p:nvPr/>
        </p:nvSpPr>
        <p:spPr>
          <a:xfrm>
            <a:off x="8714802" y="2907617"/>
            <a:ext cx="7345808" cy="638050"/>
          </a:xfrm>
          <a:prstGeom prst="rect">
            <a:avLst/>
          </a:prstGeom>
          <a:noFill/>
          <a:ln>
            <a:noFill/>
          </a:ln>
        </p:spPr>
        <p:txBody>
          <a:bodyPr anchorCtr="0" anchor="t" bIns="0" lIns="0" spcFirstLastPara="1" rIns="0" wrap="square" tIns="0">
            <a:spAutoFit/>
          </a:bodyPr>
          <a:lstStyle/>
          <a:p>
            <a:pPr indent="0" lvl="0" marL="0" marR="0" rtl="0" algn="ctr">
              <a:lnSpc>
                <a:spcPct val="221046"/>
              </a:lnSpc>
              <a:spcBef>
                <a:spcPts val="0"/>
              </a:spcBef>
              <a:spcAft>
                <a:spcPts val="0"/>
              </a:spcAft>
              <a:buNone/>
            </a:pPr>
            <a:r>
              <a:rPr b="0" i="0" lang="en-US" sz="2599" u="none" cap="none" strike="noStrike">
                <a:solidFill>
                  <a:srgbClr val="000000"/>
                </a:solidFill>
                <a:latin typeface="Nunito Sans"/>
                <a:ea typeface="Nunito Sans"/>
                <a:cs typeface="Nunito Sans"/>
                <a:sym typeface="Nunito Sans"/>
              </a:rPr>
              <a:t>Which is the correct name of this animal?</a:t>
            </a:r>
            <a:endParaRPr/>
          </a:p>
        </p:txBody>
      </p:sp>
      <p:cxnSp>
        <p:nvCxnSpPr>
          <p:cNvPr id="335" name="Google Shape;335;p25"/>
          <p:cNvCxnSpPr/>
          <p:nvPr/>
        </p:nvCxnSpPr>
        <p:spPr>
          <a:xfrm>
            <a:off x="6512119" y="4636680"/>
            <a:ext cx="3513595" cy="2036339"/>
          </a:xfrm>
          <a:prstGeom prst="straightConnector1">
            <a:avLst/>
          </a:prstGeom>
          <a:noFill/>
          <a:ln cap="flat" cmpd="sng" w="114300">
            <a:solidFill>
              <a:srgbClr val="2D567B"/>
            </a:solidFill>
            <a:prstDash val="solid"/>
            <a:round/>
            <a:headEnd len="sm" w="sm" type="none"/>
            <a:tailEnd len="sm" w="sm" type="none"/>
          </a:ln>
        </p:spPr>
      </p:cxnSp>
      <p:sp>
        <p:nvSpPr>
          <p:cNvPr id="336" name="Google Shape;336;p25"/>
          <p:cNvSpPr/>
          <p:nvPr/>
        </p:nvSpPr>
        <p:spPr>
          <a:xfrm>
            <a:off x="-1009296" y="-283724"/>
            <a:ext cx="4784083" cy="3534241"/>
          </a:xfrm>
          <a:custGeom>
            <a:rect b="b" l="l" r="r" t="t"/>
            <a:pathLst>
              <a:path extrusionOk="0" h="3534241" w="4784083">
                <a:moveTo>
                  <a:pt x="0" y="0"/>
                </a:moveTo>
                <a:lnTo>
                  <a:pt x="4784083" y="0"/>
                </a:lnTo>
                <a:lnTo>
                  <a:pt x="4784083" y="3534241"/>
                </a:lnTo>
                <a:lnTo>
                  <a:pt x="0" y="3534241"/>
                </a:lnTo>
                <a:lnTo>
                  <a:pt x="0" y="0"/>
                </a:lnTo>
                <a:close/>
              </a:path>
            </a:pathLst>
          </a:custGeom>
          <a:blipFill rotWithShape="1">
            <a:blip r:embed="rId4">
              <a:alphaModFix/>
            </a:blip>
            <a:stretch>
              <a:fillRect b="0" l="0" r="0" t="0"/>
            </a:stretch>
          </a:blipFill>
          <a:ln>
            <a:noFill/>
          </a:ln>
        </p:spPr>
      </p:sp>
      <p:sp>
        <p:nvSpPr>
          <p:cNvPr id="337" name="Google Shape;337;p25"/>
          <p:cNvSpPr/>
          <p:nvPr/>
        </p:nvSpPr>
        <p:spPr>
          <a:xfrm>
            <a:off x="2656446" y="2464182"/>
            <a:ext cx="4569045" cy="6794118"/>
          </a:xfrm>
          <a:custGeom>
            <a:rect b="b" l="l" r="r" t="t"/>
            <a:pathLst>
              <a:path extrusionOk="0" h="6794118" w="4569045">
                <a:moveTo>
                  <a:pt x="0" y="0"/>
                </a:moveTo>
                <a:lnTo>
                  <a:pt x="4569045" y="0"/>
                </a:lnTo>
                <a:lnTo>
                  <a:pt x="4569045" y="6794118"/>
                </a:lnTo>
                <a:lnTo>
                  <a:pt x="0" y="6794118"/>
                </a:lnTo>
                <a:lnTo>
                  <a:pt x="0" y="0"/>
                </a:lnTo>
                <a:close/>
              </a:path>
            </a:pathLst>
          </a:custGeom>
          <a:blipFill rotWithShape="1">
            <a:blip r:embed="rId5">
              <a:alphaModFix/>
            </a:blip>
            <a:stretch>
              <a:fillRect b="0" l="0" r="0" t="0"/>
            </a:stretch>
          </a:blipFill>
          <a:ln>
            <a:noFill/>
          </a:ln>
        </p:spPr>
      </p:sp>
      <p:sp>
        <p:nvSpPr>
          <p:cNvPr id="338" name="Google Shape;338;p25"/>
          <p:cNvSpPr txBox="1"/>
          <p:nvPr/>
        </p:nvSpPr>
        <p:spPr>
          <a:xfrm rot="-504736">
            <a:off x="-80173" y="402367"/>
            <a:ext cx="3235012" cy="1952695"/>
          </a:xfrm>
          <a:prstGeom prst="rect">
            <a:avLst/>
          </a:prstGeom>
          <a:noFill/>
          <a:ln>
            <a:noFill/>
          </a:ln>
        </p:spPr>
        <p:txBody>
          <a:bodyPr anchorCtr="0" anchor="t" bIns="0" lIns="0" spcFirstLastPara="1" rIns="0" wrap="square" tIns="0">
            <a:spAutoFit/>
          </a:bodyPr>
          <a:lstStyle/>
          <a:p>
            <a:pPr indent="0" lvl="0" marL="0" marR="0" rtl="0" algn="ctr">
              <a:lnSpc>
                <a:spcPct val="120990"/>
              </a:lnSpc>
              <a:spcBef>
                <a:spcPts val="0"/>
              </a:spcBef>
              <a:spcAft>
                <a:spcPts val="0"/>
              </a:spcAft>
              <a:buNone/>
            </a:pPr>
            <a:r>
              <a:rPr b="0" i="0" lang="en-US" sz="6360" u="none" cap="none" strike="noStrike">
                <a:solidFill>
                  <a:srgbClr val="FFFFFF"/>
                </a:solidFill>
                <a:latin typeface="Walter Turncoat"/>
                <a:ea typeface="Walter Turncoat"/>
                <a:cs typeface="Walter Turncoat"/>
                <a:sym typeface="Walter Turncoat"/>
              </a:rPr>
              <a:t>GOOD JOB!</a:t>
            </a:r>
            <a:endParaRPr/>
          </a:p>
        </p:txBody>
      </p:sp>
      <p:sp>
        <p:nvSpPr>
          <p:cNvPr id="339" name="Google Shape;339;p25"/>
          <p:cNvSpPr/>
          <p:nvPr/>
        </p:nvSpPr>
        <p:spPr>
          <a:xfrm>
            <a:off x="-1990522" y="3842773"/>
            <a:ext cx="4742218" cy="6702781"/>
          </a:xfrm>
          <a:custGeom>
            <a:rect b="b" l="l" r="r" t="t"/>
            <a:pathLst>
              <a:path extrusionOk="0" h="6702781" w="4742218">
                <a:moveTo>
                  <a:pt x="0" y="0"/>
                </a:moveTo>
                <a:lnTo>
                  <a:pt x="4742218" y="0"/>
                </a:lnTo>
                <a:lnTo>
                  <a:pt x="4742218" y="6702782"/>
                </a:lnTo>
                <a:lnTo>
                  <a:pt x="0" y="6702782"/>
                </a:lnTo>
                <a:lnTo>
                  <a:pt x="0" y="0"/>
                </a:lnTo>
                <a:close/>
              </a:path>
            </a:pathLst>
          </a:custGeom>
          <a:blipFill rotWithShape="1">
            <a:blip r:embed="rId6">
              <a:alphaModFix/>
            </a:blip>
            <a:stretch>
              <a:fillRect b="0" l="0" r="0" t="0"/>
            </a:stretch>
          </a:blipFill>
          <a:ln>
            <a:noFill/>
          </a:ln>
        </p:spPr>
      </p:sp>
      <p:sp>
        <p:nvSpPr>
          <p:cNvPr id="340" name="Google Shape;340;p25"/>
          <p:cNvSpPr txBox="1"/>
          <p:nvPr/>
        </p:nvSpPr>
        <p:spPr>
          <a:xfrm>
            <a:off x="11437921" y="4603798"/>
            <a:ext cx="3670800" cy="4080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6626" u="none" cap="none" strike="noStrike">
                <a:solidFill>
                  <a:srgbClr val="000000"/>
                </a:solidFill>
                <a:latin typeface="Walter Turncoat"/>
                <a:ea typeface="Walter Turncoat"/>
                <a:cs typeface="Walter Turncoat"/>
                <a:sym typeface="Walter Turncoat"/>
              </a:rPr>
              <a:t>MOOSE</a:t>
            </a:r>
            <a:endParaRPr/>
          </a:p>
          <a:p>
            <a:pPr indent="0" lvl="0" marL="0" marR="0" rtl="0" algn="l">
              <a:lnSpc>
                <a:spcPct val="150000"/>
              </a:lnSpc>
              <a:spcBef>
                <a:spcPts val="0"/>
              </a:spcBef>
              <a:spcAft>
                <a:spcPts val="0"/>
              </a:spcAft>
              <a:buNone/>
            </a:pPr>
            <a:r>
              <a:rPr b="0" i="0" lang="en-US" sz="6626" u="none" cap="none" strike="noStrike">
                <a:solidFill>
                  <a:srgbClr val="000000"/>
                </a:solidFill>
                <a:latin typeface="Walter Turncoat"/>
                <a:ea typeface="Walter Turncoat"/>
                <a:cs typeface="Walter Turncoat"/>
                <a:sym typeface="Walter Turncoat"/>
              </a:rPr>
              <a:t>SHEEP</a:t>
            </a:r>
            <a:endParaRPr/>
          </a:p>
          <a:p>
            <a:pPr indent="0" lvl="0" marL="0" marR="0" rtl="0" algn="l">
              <a:lnSpc>
                <a:spcPct val="150000"/>
              </a:lnSpc>
              <a:spcBef>
                <a:spcPts val="0"/>
              </a:spcBef>
              <a:spcAft>
                <a:spcPts val="0"/>
              </a:spcAft>
              <a:buNone/>
            </a:pPr>
            <a:r>
              <a:rPr b="0" i="0" lang="en-US" sz="6626" u="none" cap="none" strike="noStrike">
                <a:solidFill>
                  <a:srgbClr val="000000"/>
                </a:solidFill>
                <a:latin typeface="Walter Turncoat"/>
                <a:ea typeface="Walter Turncoat"/>
                <a:cs typeface="Walter Turncoat"/>
                <a:sym typeface="Walter Turncoat"/>
              </a:rPr>
              <a:t>MONKEY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BC4E"/>
        </a:solidFill>
      </p:bgPr>
    </p:bg>
    <p:spTree>
      <p:nvGrpSpPr>
        <p:cNvPr id="344" name="Shape 344"/>
        <p:cNvGrpSpPr/>
        <p:nvPr/>
      </p:nvGrpSpPr>
      <p:grpSpPr>
        <a:xfrm>
          <a:off x="0" y="0"/>
          <a:ext cx="0" cy="0"/>
          <a:chOff x="0" y="0"/>
          <a:chExt cx="0" cy="0"/>
        </a:xfrm>
      </p:grpSpPr>
      <p:sp>
        <p:nvSpPr>
          <p:cNvPr id="345" name="Google Shape;345;p26"/>
          <p:cNvSpPr/>
          <p:nvPr/>
        </p:nvSpPr>
        <p:spPr>
          <a:xfrm rot="-593974">
            <a:off x="711531" y="4029654"/>
            <a:ext cx="9210396" cy="7966993"/>
          </a:xfrm>
          <a:custGeom>
            <a:rect b="b" l="l" r="r" t="t"/>
            <a:pathLst>
              <a:path extrusionOk="0" h="7966993" w="9210396">
                <a:moveTo>
                  <a:pt x="0" y="0"/>
                </a:moveTo>
                <a:lnTo>
                  <a:pt x="9210397" y="0"/>
                </a:lnTo>
                <a:lnTo>
                  <a:pt x="9210397" y="7966993"/>
                </a:lnTo>
                <a:lnTo>
                  <a:pt x="0" y="7966993"/>
                </a:lnTo>
                <a:lnTo>
                  <a:pt x="0" y="0"/>
                </a:lnTo>
                <a:close/>
              </a:path>
            </a:pathLst>
          </a:custGeom>
          <a:blipFill rotWithShape="1">
            <a:blip r:embed="rId3">
              <a:alphaModFix amt="76000"/>
            </a:blip>
            <a:stretch>
              <a:fillRect b="0" l="0" r="0" t="0"/>
            </a:stretch>
          </a:blipFill>
          <a:ln>
            <a:noFill/>
          </a:ln>
        </p:spPr>
      </p:sp>
      <p:pic>
        <p:nvPicPr>
          <p:cNvPr id="346" name="Google Shape;346;p26"/>
          <p:cNvPicPr preferRelativeResize="0"/>
          <p:nvPr/>
        </p:nvPicPr>
        <p:blipFill>
          <a:blip r:embed="rId4">
            <a:alphaModFix/>
          </a:blip>
          <a:stretch>
            <a:fillRect/>
          </a:stretch>
        </p:blipFill>
        <p:spPr>
          <a:xfrm>
            <a:off x="256763" y="2902474"/>
            <a:ext cx="10333502" cy="9341727"/>
          </a:xfrm>
          <a:prstGeom prst="rect">
            <a:avLst/>
          </a:prstGeom>
          <a:noFill/>
          <a:ln>
            <a:noFill/>
          </a:ln>
        </p:spPr>
      </p:pic>
      <p:grpSp>
        <p:nvGrpSpPr>
          <p:cNvPr id="347" name="Google Shape;347;p26"/>
          <p:cNvGrpSpPr/>
          <p:nvPr/>
        </p:nvGrpSpPr>
        <p:grpSpPr>
          <a:xfrm>
            <a:off x="6419750" y="2302576"/>
            <a:ext cx="11340138" cy="9077371"/>
            <a:chOff x="0" y="-38100"/>
            <a:chExt cx="2986703" cy="2390748"/>
          </a:xfrm>
        </p:grpSpPr>
        <p:sp>
          <p:nvSpPr>
            <p:cNvPr id="348" name="Google Shape;348;p26"/>
            <p:cNvSpPr/>
            <p:nvPr/>
          </p:nvSpPr>
          <p:spPr>
            <a:xfrm>
              <a:off x="0" y="0"/>
              <a:ext cx="2986703" cy="2352648"/>
            </a:xfrm>
            <a:custGeom>
              <a:rect b="b" l="l" r="r" t="t"/>
              <a:pathLst>
                <a:path extrusionOk="0" h="2352648" w="2986703">
                  <a:moveTo>
                    <a:pt x="0" y="0"/>
                  </a:moveTo>
                  <a:lnTo>
                    <a:pt x="2986703" y="0"/>
                  </a:lnTo>
                  <a:lnTo>
                    <a:pt x="2986703" y="2352648"/>
                  </a:lnTo>
                  <a:lnTo>
                    <a:pt x="0" y="2352648"/>
                  </a:lnTo>
                  <a:close/>
                </a:path>
              </a:pathLst>
            </a:custGeom>
            <a:solidFill>
              <a:srgbClr val="CF9923"/>
            </a:solidFill>
            <a:ln>
              <a:noFill/>
            </a:ln>
          </p:spPr>
        </p:sp>
        <p:sp>
          <p:nvSpPr>
            <p:cNvPr id="349" name="Google Shape;349;p26"/>
            <p:cNvSpPr txBox="1"/>
            <p:nvPr/>
          </p:nvSpPr>
          <p:spPr>
            <a:xfrm>
              <a:off x="0" y="-38100"/>
              <a:ext cx="2986703" cy="239074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p26"/>
          <p:cNvGrpSpPr/>
          <p:nvPr/>
        </p:nvGrpSpPr>
        <p:grpSpPr>
          <a:xfrm>
            <a:off x="6018779" y="1736198"/>
            <a:ext cx="11340138" cy="9077371"/>
            <a:chOff x="0" y="-38100"/>
            <a:chExt cx="2986703" cy="2390748"/>
          </a:xfrm>
        </p:grpSpPr>
        <p:sp>
          <p:nvSpPr>
            <p:cNvPr id="351" name="Google Shape;351;p26"/>
            <p:cNvSpPr/>
            <p:nvPr/>
          </p:nvSpPr>
          <p:spPr>
            <a:xfrm>
              <a:off x="0" y="0"/>
              <a:ext cx="2986703" cy="2352648"/>
            </a:xfrm>
            <a:custGeom>
              <a:rect b="b" l="l" r="r" t="t"/>
              <a:pathLst>
                <a:path extrusionOk="0" h="2352648" w="2986703">
                  <a:moveTo>
                    <a:pt x="0" y="0"/>
                  </a:moveTo>
                  <a:lnTo>
                    <a:pt x="2986703" y="0"/>
                  </a:lnTo>
                  <a:lnTo>
                    <a:pt x="2986703" y="2352648"/>
                  </a:lnTo>
                  <a:lnTo>
                    <a:pt x="0" y="2352648"/>
                  </a:lnTo>
                  <a:close/>
                </a:path>
              </a:pathLst>
            </a:custGeom>
            <a:solidFill>
              <a:srgbClr val="FBEFD6"/>
            </a:solidFill>
            <a:ln>
              <a:noFill/>
            </a:ln>
          </p:spPr>
        </p:sp>
        <p:sp>
          <p:nvSpPr>
            <p:cNvPr id="352" name="Google Shape;352;p26"/>
            <p:cNvSpPr txBox="1"/>
            <p:nvPr/>
          </p:nvSpPr>
          <p:spPr>
            <a:xfrm>
              <a:off x="0" y="-38100"/>
              <a:ext cx="2986703" cy="239074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3" name="Google Shape;353;p26"/>
          <p:cNvSpPr txBox="1"/>
          <p:nvPr/>
        </p:nvSpPr>
        <p:spPr>
          <a:xfrm>
            <a:off x="6522094" y="6085018"/>
            <a:ext cx="10333500" cy="3629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4738" u="none" cap="none" strike="noStrike">
                <a:solidFill>
                  <a:srgbClr val="E05D4F"/>
                </a:solidFill>
                <a:latin typeface="Walter Turncoat"/>
                <a:ea typeface="Walter Turncoat"/>
                <a:cs typeface="Walter Turncoat"/>
                <a:sym typeface="Walter Turncoat"/>
              </a:rPr>
              <a:t>Word Search</a:t>
            </a:r>
            <a:endParaRPr/>
          </a:p>
        </p:txBody>
      </p:sp>
      <p:sp>
        <p:nvSpPr>
          <p:cNvPr id="354" name="Google Shape;354;p26"/>
          <p:cNvSpPr/>
          <p:nvPr/>
        </p:nvSpPr>
        <p:spPr>
          <a:xfrm>
            <a:off x="13681025" y="2652615"/>
            <a:ext cx="2909003" cy="2916294"/>
          </a:xfrm>
          <a:custGeom>
            <a:rect b="b" l="l" r="r" t="t"/>
            <a:pathLst>
              <a:path extrusionOk="0" h="2916294" w="2909003">
                <a:moveTo>
                  <a:pt x="0" y="0"/>
                </a:moveTo>
                <a:lnTo>
                  <a:pt x="2909003" y="0"/>
                </a:lnTo>
                <a:lnTo>
                  <a:pt x="2909003" y="2916294"/>
                </a:lnTo>
                <a:lnTo>
                  <a:pt x="0" y="2916294"/>
                </a:lnTo>
                <a:lnTo>
                  <a:pt x="0" y="0"/>
                </a:lnTo>
                <a:close/>
              </a:path>
            </a:pathLst>
          </a:custGeom>
          <a:blipFill rotWithShape="1">
            <a:blip r:embed="rId5">
              <a:alphaModFix/>
            </a:blip>
            <a:stretch>
              <a:fillRect b="0" l="0" r="0" t="0"/>
            </a:stretch>
          </a:blipFill>
          <a:ln>
            <a:noFill/>
          </a:ln>
        </p:spPr>
      </p:sp>
      <p:sp>
        <p:nvSpPr>
          <p:cNvPr id="355" name="Google Shape;355;p26"/>
          <p:cNvSpPr txBox="1"/>
          <p:nvPr/>
        </p:nvSpPr>
        <p:spPr>
          <a:xfrm>
            <a:off x="14237654" y="3289353"/>
            <a:ext cx="1795746" cy="1623768"/>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0579" u="none" cap="none" strike="noStrike">
                <a:solidFill>
                  <a:srgbClr val="FBEFD6"/>
                </a:solidFill>
                <a:latin typeface="Walter Turncoat"/>
                <a:ea typeface="Walter Turncoat"/>
                <a:cs typeface="Walter Turncoat"/>
                <a:sym typeface="Walter Turncoat"/>
              </a:rPr>
              <a:t>03</a:t>
            </a:r>
            <a:endParaRPr/>
          </a:p>
        </p:txBody>
      </p:sp>
      <p:sp>
        <p:nvSpPr>
          <p:cNvPr id="356" name="Google Shape;356;p26"/>
          <p:cNvSpPr/>
          <p:nvPr/>
        </p:nvSpPr>
        <p:spPr>
          <a:xfrm>
            <a:off x="10470071" y="-930207"/>
            <a:ext cx="2437553" cy="3482219"/>
          </a:xfrm>
          <a:custGeom>
            <a:rect b="b" l="l" r="r" t="t"/>
            <a:pathLst>
              <a:path extrusionOk="0" h="3482219" w="2437553">
                <a:moveTo>
                  <a:pt x="0" y="0"/>
                </a:moveTo>
                <a:lnTo>
                  <a:pt x="2437554" y="0"/>
                </a:lnTo>
                <a:lnTo>
                  <a:pt x="2437554" y="3482219"/>
                </a:lnTo>
                <a:lnTo>
                  <a:pt x="0" y="3482219"/>
                </a:lnTo>
                <a:lnTo>
                  <a:pt x="0" y="0"/>
                </a:lnTo>
                <a:close/>
              </a:path>
            </a:pathLst>
          </a:custGeom>
          <a:blipFill rotWithShape="1">
            <a:blip r:embed="rId6">
              <a:alphaModFix/>
            </a:blip>
            <a:stretch>
              <a:fillRect b="0" l="0" r="0" t="0"/>
            </a:stretch>
          </a:blipFill>
          <a:ln>
            <a:noFill/>
          </a:ln>
        </p:spPr>
      </p:sp>
      <p:pic>
        <p:nvPicPr>
          <p:cNvPr id="357" name="Google Shape;357;p26"/>
          <p:cNvPicPr preferRelativeResize="0"/>
          <p:nvPr/>
        </p:nvPicPr>
        <p:blipFill>
          <a:blip r:embed="rId7">
            <a:alphaModFix/>
          </a:blip>
          <a:stretch>
            <a:fillRect/>
          </a:stretch>
        </p:blipFill>
        <p:spPr>
          <a:xfrm>
            <a:off x="7136875" y="3185104"/>
            <a:ext cx="6224525" cy="20349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361" name="Shape 361"/>
        <p:cNvGrpSpPr/>
        <p:nvPr/>
      </p:nvGrpSpPr>
      <p:grpSpPr>
        <a:xfrm>
          <a:off x="0" y="0"/>
          <a:ext cx="0" cy="0"/>
          <a:chOff x="0" y="0"/>
          <a:chExt cx="0" cy="0"/>
        </a:xfrm>
      </p:grpSpPr>
      <p:grpSp>
        <p:nvGrpSpPr>
          <p:cNvPr id="362" name="Google Shape;362;p27"/>
          <p:cNvGrpSpPr/>
          <p:nvPr/>
        </p:nvGrpSpPr>
        <p:grpSpPr>
          <a:xfrm>
            <a:off x="1384799" y="2479622"/>
            <a:ext cx="6127973" cy="7007749"/>
            <a:chOff x="0" y="0"/>
            <a:chExt cx="710758" cy="812800"/>
          </a:xfrm>
        </p:grpSpPr>
        <p:sp>
          <p:nvSpPr>
            <p:cNvPr id="363" name="Google Shape;363;p27"/>
            <p:cNvSpPr/>
            <p:nvPr/>
          </p:nvSpPr>
          <p:spPr>
            <a:xfrm>
              <a:off x="0" y="0"/>
              <a:ext cx="710758" cy="812800"/>
            </a:xfrm>
            <a:custGeom>
              <a:rect b="b" l="l" r="r" t="t"/>
              <a:pathLst>
                <a:path extrusionOk="0" h="812800" w="710758">
                  <a:moveTo>
                    <a:pt x="237047" y="19070"/>
                  </a:moveTo>
                  <a:cubicBezTo>
                    <a:pt x="273369" y="7556"/>
                    <a:pt x="314912" y="0"/>
                    <a:pt x="355571" y="0"/>
                  </a:cubicBezTo>
                  <a:cubicBezTo>
                    <a:pt x="396230" y="0"/>
                    <a:pt x="435355" y="6476"/>
                    <a:pt x="471409" y="17990"/>
                  </a:cubicBezTo>
                  <a:cubicBezTo>
                    <a:pt x="472177" y="18350"/>
                    <a:pt x="472944" y="18350"/>
                    <a:pt x="473711" y="18710"/>
                  </a:cubicBezTo>
                  <a:cubicBezTo>
                    <a:pt x="609112" y="64765"/>
                    <a:pt x="708841" y="186379"/>
                    <a:pt x="710758" y="328502"/>
                  </a:cubicBezTo>
                  <a:lnTo>
                    <a:pt x="710758" y="812800"/>
                  </a:lnTo>
                  <a:lnTo>
                    <a:pt x="0" y="812800"/>
                  </a:lnTo>
                  <a:lnTo>
                    <a:pt x="0" y="328861"/>
                  </a:lnTo>
                  <a:cubicBezTo>
                    <a:pt x="1918" y="185660"/>
                    <a:pt x="100112" y="64045"/>
                    <a:pt x="237047" y="19070"/>
                  </a:cubicBezTo>
                  <a:close/>
                </a:path>
              </a:pathLst>
            </a:custGeom>
            <a:solidFill>
              <a:srgbClr val="ADCD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7"/>
            <p:cNvSpPr txBox="1"/>
            <p:nvPr/>
          </p:nvSpPr>
          <p:spPr>
            <a:xfrm>
              <a:off x="0" y="88900"/>
              <a:ext cx="710758" cy="7239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5" name="Google Shape;365;p27"/>
          <p:cNvGrpSpPr/>
          <p:nvPr/>
        </p:nvGrpSpPr>
        <p:grpSpPr>
          <a:xfrm>
            <a:off x="1384799" y="7223327"/>
            <a:ext cx="6127973" cy="2357827"/>
            <a:chOff x="0" y="-38100"/>
            <a:chExt cx="1613952" cy="620991"/>
          </a:xfrm>
        </p:grpSpPr>
        <p:sp>
          <p:nvSpPr>
            <p:cNvPr id="366" name="Google Shape;366;p27"/>
            <p:cNvSpPr/>
            <p:nvPr/>
          </p:nvSpPr>
          <p:spPr>
            <a:xfrm>
              <a:off x="0" y="0"/>
              <a:ext cx="1613952" cy="582891"/>
            </a:xfrm>
            <a:custGeom>
              <a:rect b="b" l="l" r="r" t="t"/>
              <a:pathLst>
                <a:path extrusionOk="0" h="582891" w="1613952">
                  <a:moveTo>
                    <a:pt x="0" y="0"/>
                  </a:moveTo>
                  <a:lnTo>
                    <a:pt x="1613952" y="0"/>
                  </a:lnTo>
                  <a:lnTo>
                    <a:pt x="1613952" y="582891"/>
                  </a:lnTo>
                  <a:lnTo>
                    <a:pt x="0" y="582891"/>
                  </a:lnTo>
                  <a:close/>
                </a:path>
              </a:pathLst>
            </a:custGeom>
            <a:solidFill>
              <a:srgbClr val="72A2DF"/>
            </a:solidFill>
            <a:ln>
              <a:noFill/>
            </a:ln>
          </p:spPr>
        </p:sp>
        <p:sp>
          <p:nvSpPr>
            <p:cNvPr id="367" name="Google Shape;367;p27"/>
            <p:cNvSpPr txBox="1"/>
            <p:nvPr/>
          </p:nvSpPr>
          <p:spPr>
            <a:xfrm>
              <a:off x="0" y="-38100"/>
              <a:ext cx="1613952" cy="62099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8" name="Google Shape;368;p27"/>
          <p:cNvSpPr/>
          <p:nvPr/>
        </p:nvSpPr>
        <p:spPr>
          <a:xfrm>
            <a:off x="1856365" y="3087275"/>
            <a:ext cx="5222230" cy="6171025"/>
          </a:xfrm>
          <a:custGeom>
            <a:rect b="b" l="l" r="r" t="t"/>
            <a:pathLst>
              <a:path extrusionOk="0" h="6171025" w="5222230">
                <a:moveTo>
                  <a:pt x="0" y="0"/>
                </a:moveTo>
                <a:lnTo>
                  <a:pt x="5222230" y="0"/>
                </a:lnTo>
                <a:lnTo>
                  <a:pt x="5222230" y="6171025"/>
                </a:lnTo>
                <a:lnTo>
                  <a:pt x="0" y="6171025"/>
                </a:lnTo>
                <a:lnTo>
                  <a:pt x="0" y="0"/>
                </a:lnTo>
                <a:close/>
              </a:path>
            </a:pathLst>
          </a:custGeom>
          <a:blipFill rotWithShape="1">
            <a:blip r:embed="rId3">
              <a:alphaModFix/>
            </a:blip>
            <a:stretch>
              <a:fillRect b="0" l="0" r="0" t="0"/>
            </a:stretch>
          </a:blipFill>
          <a:ln>
            <a:noFill/>
          </a:ln>
        </p:spPr>
      </p:sp>
      <p:grpSp>
        <p:nvGrpSpPr>
          <p:cNvPr id="369" name="Google Shape;369;p27"/>
          <p:cNvGrpSpPr/>
          <p:nvPr/>
        </p:nvGrpSpPr>
        <p:grpSpPr>
          <a:xfrm>
            <a:off x="9303472" y="4328237"/>
            <a:ext cx="7487620" cy="1655261"/>
            <a:chOff x="0" y="-122159"/>
            <a:chExt cx="9983494" cy="2207013"/>
          </a:xfrm>
        </p:grpSpPr>
        <p:grpSp>
          <p:nvGrpSpPr>
            <p:cNvPr id="370" name="Google Shape;370;p27"/>
            <p:cNvGrpSpPr/>
            <p:nvPr/>
          </p:nvGrpSpPr>
          <p:grpSpPr>
            <a:xfrm>
              <a:off x="0" y="-122159"/>
              <a:ext cx="2084854" cy="2207013"/>
              <a:chOff x="0" y="-47625"/>
              <a:chExt cx="812800" cy="860425"/>
            </a:xfrm>
          </p:grpSpPr>
          <p:sp>
            <p:nvSpPr>
              <p:cNvPr id="371" name="Google Shape;371;p27"/>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372" name="Google Shape;372;p27"/>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27"/>
            <p:cNvGrpSpPr/>
            <p:nvPr/>
          </p:nvGrpSpPr>
          <p:grpSpPr>
            <a:xfrm>
              <a:off x="1974660" y="-122159"/>
              <a:ext cx="2084854" cy="2207013"/>
              <a:chOff x="0" y="-47625"/>
              <a:chExt cx="812800" cy="860425"/>
            </a:xfrm>
          </p:grpSpPr>
          <p:sp>
            <p:nvSpPr>
              <p:cNvPr id="374" name="Google Shape;374;p27"/>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375" name="Google Shape;375;p27"/>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6" name="Google Shape;376;p27"/>
            <p:cNvGrpSpPr/>
            <p:nvPr/>
          </p:nvGrpSpPr>
          <p:grpSpPr>
            <a:xfrm>
              <a:off x="3949320" y="-122159"/>
              <a:ext cx="2084854" cy="2207013"/>
              <a:chOff x="0" y="-47625"/>
              <a:chExt cx="812800" cy="860425"/>
            </a:xfrm>
          </p:grpSpPr>
          <p:sp>
            <p:nvSpPr>
              <p:cNvPr id="377" name="Google Shape;377;p27"/>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378" name="Google Shape;378;p27"/>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27"/>
            <p:cNvGrpSpPr/>
            <p:nvPr/>
          </p:nvGrpSpPr>
          <p:grpSpPr>
            <a:xfrm>
              <a:off x="5923980" y="-122159"/>
              <a:ext cx="2084854" cy="2207013"/>
              <a:chOff x="0" y="-47625"/>
              <a:chExt cx="812800" cy="860425"/>
            </a:xfrm>
          </p:grpSpPr>
          <p:sp>
            <p:nvSpPr>
              <p:cNvPr id="380" name="Google Shape;380;p27"/>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381" name="Google Shape;381;p27"/>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p27"/>
            <p:cNvGrpSpPr/>
            <p:nvPr/>
          </p:nvGrpSpPr>
          <p:grpSpPr>
            <a:xfrm>
              <a:off x="7898640" y="-122159"/>
              <a:ext cx="2084854" cy="2207013"/>
              <a:chOff x="0" y="-47625"/>
              <a:chExt cx="812800" cy="860425"/>
            </a:xfrm>
          </p:grpSpPr>
          <p:sp>
            <p:nvSpPr>
              <p:cNvPr id="383" name="Google Shape;383;p27"/>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384" name="Google Shape;384;p27"/>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85" name="Google Shape;385;p27"/>
          <p:cNvSpPr txBox="1"/>
          <p:nvPr/>
        </p:nvSpPr>
        <p:spPr>
          <a:xfrm>
            <a:off x="1028700" y="489677"/>
            <a:ext cx="16230600"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WORD SEARCH</a:t>
            </a:r>
            <a:endParaRPr/>
          </a:p>
        </p:txBody>
      </p:sp>
      <p:sp>
        <p:nvSpPr>
          <p:cNvPr id="386" name="Google Shape;386;p27"/>
          <p:cNvSpPr txBox="1"/>
          <p:nvPr/>
        </p:nvSpPr>
        <p:spPr>
          <a:xfrm>
            <a:off x="9687517" y="3064757"/>
            <a:ext cx="6719530" cy="688596"/>
          </a:xfrm>
          <a:prstGeom prst="rect">
            <a:avLst/>
          </a:prstGeom>
          <a:noFill/>
          <a:ln>
            <a:noFill/>
          </a:ln>
        </p:spPr>
        <p:txBody>
          <a:bodyPr anchorCtr="0" anchor="t" bIns="0" lIns="0" spcFirstLastPara="1" rIns="0" wrap="square" tIns="0">
            <a:spAutoFit/>
          </a:bodyPr>
          <a:lstStyle/>
          <a:p>
            <a:pPr indent="0" lvl="0" marL="0" marR="0" rtl="0" algn="ctr">
              <a:lnSpc>
                <a:spcPct val="221043"/>
              </a:lnSpc>
              <a:spcBef>
                <a:spcPts val="0"/>
              </a:spcBef>
              <a:spcAft>
                <a:spcPts val="0"/>
              </a:spcAft>
              <a:buNone/>
            </a:pPr>
            <a:r>
              <a:rPr b="0" i="0" lang="en-US" sz="2799" u="none" cap="none" strike="noStrike">
                <a:solidFill>
                  <a:srgbClr val="000000"/>
                </a:solidFill>
                <a:latin typeface="Nunito Sans"/>
                <a:ea typeface="Nunito Sans"/>
                <a:cs typeface="Nunito Sans"/>
                <a:sym typeface="Nunito Sans"/>
              </a:rPr>
              <a:t>Complete the name of this animal:</a:t>
            </a:r>
            <a:endParaRPr/>
          </a:p>
        </p:txBody>
      </p:sp>
      <p:sp>
        <p:nvSpPr>
          <p:cNvPr id="387" name="Google Shape;387;p27"/>
          <p:cNvSpPr txBox="1"/>
          <p:nvPr/>
        </p:nvSpPr>
        <p:spPr>
          <a:xfrm>
            <a:off x="11999491" y="6756275"/>
            <a:ext cx="698527"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Z</a:t>
            </a:r>
            <a:endParaRPr/>
          </a:p>
        </p:txBody>
      </p:sp>
      <p:sp>
        <p:nvSpPr>
          <p:cNvPr id="388" name="Google Shape;388;p27"/>
          <p:cNvSpPr txBox="1"/>
          <p:nvPr/>
        </p:nvSpPr>
        <p:spPr>
          <a:xfrm>
            <a:off x="9957147" y="7847604"/>
            <a:ext cx="698527"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E</a:t>
            </a:r>
            <a:endParaRPr/>
          </a:p>
        </p:txBody>
      </p:sp>
      <p:sp>
        <p:nvSpPr>
          <p:cNvPr id="389" name="Google Shape;389;p27"/>
          <p:cNvSpPr txBox="1"/>
          <p:nvPr/>
        </p:nvSpPr>
        <p:spPr>
          <a:xfrm>
            <a:off x="15103815" y="6507372"/>
            <a:ext cx="828377"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R</a:t>
            </a:r>
            <a:endParaRPr/>
          </a:p>
        </p:txBody>
      </p:sp>
      <p:sp>
        <p:nvSpPr>
          <p:cNvPr id="390" name="Google Shape;390;p27"/>
          <p:cNvSpPr txBox="1"/>
          <p:nvPr/>
        </p:nvSpPr>
        <p:spPr>
          <a:xfrm>
            <a:off x="13829033" y="8050422"/>
            <a:ext cx="698527"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A</a:t>
            </a:r>
            <a:endParaRPr/>
          </a:p>
        </p:txBody>
      </p:sp>
      <p:sp>
        <p:nvSpPr>
          <p:cNvPr id="391" name="Google Shape;391;p27"/>
          <p:cNvSpPr txBox="1"/>
          <p:nvPr/>
        </p:nvSpPr>
        <p:spPr>
          <a:xfrm>
            <a:off x="12698018" y="4489449"/>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B</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395" name="Shape 395"/>
        <p:cNvGrpSpPr/>
        <p:nvPr/>
      </p:nvGrpSpPr>
      <p:grpSpPr>
        <a:xfrm>
          <a:off x="0" y="0"/>
          <a:ext cx="0" cy="0"/>
          <a:chOff x="0" y="0"/>
          <a:chExt cx="0" cy="0"/>
        </a:xfrm>
      </p:grpSpPr>
      <p:sp>
        <p:nvSpPr>
          <p:cNvPr id="396" name="Google Shape;396;p28"/>
          <p:cNvSpPr/>
          <p:nvPr/>
        </p:nvSpPr>
        <p:spPr>
          <a:xfrm rot="673474">
            <a:off x="7936896" y="2327104"/>
            <a:ext cx="5939635" cy="5048690"/>
          </a:xfrm>
          <a:custGeom>
            <a:rect b="b" l="l" r="r" t="t"/>
            <a:pathLst>
              <a:path extrusionOk="0" h="5048690" w="5939635">
                <a:moveTo>
                  <a:pt x="0" y="0"/>
                </a:moveTo>
                <a:lnTo>
                  <a:pt x="5939635" y="0"/>
                </a:lnTo>
                <a:lnTo>
                  <a:pt x="5939635" y="5048690"/>
                </a:lnTo>
                <a:lnTo>
                  <a:pt x="0" y="5048690"/>
                </a:lnTo>
                <a:lnTo>
                  <a:pt x="0" y="0"/>
                </a:lnTo>
                <a:close/>
              </a:path>
            </a:pathLst>
          </a:custGeom>
          <a:blipFill rotWithShape="1">
            <a:blip r:embed="rId3">
              <a:alphaModFix/>
            </a:blip>
            <a:stretch>
              <a:fillRect b="0" l="0" r="0" t="0"/>
            </a:stretch>
          </a:blipFill>
          <a:ln>
            <a:noFill/>
          </a:ln>
        </p:spPr>
      </p:sp>
      <p:sp>
        <p:nvSpPr>
          <p:cNvPr id="397" name="Google Shape;397;p28"/>
          <p:cNvSpPr/>
          <p:nvPr/>
        </p:nvSpPr>
        <p:spPr>
          <a:xfrm>
            <a:off x="-86172" y="3211850"/>
            <a:ext cx="8243387" cy="9741078"/>
          </a:xfrm>
          <a:custGeom>
            <a:rect b="b" l="l" r="r" t="t"/>
            <a:pathLst>
              <a:path extrusionOk="0" h="9741078" w="8243387">
                <a:moveTo>
                  <a:pt x="0" y="0"/>
                </a:moveTo>
                <a:lnTo>
                  <a:pt x="8243387" y="0"/>
                </a:lnTo>
                <a:lnTo>
                  <a:pt x="8243387" y="9741078"/>
                </a:lnTo>
                <a:lnTo>
                  <a:pt x="0" y="9741078"/>
                </a:lnTo>
                <a:lnTo>
                  <a:pt x="0" y="0"/>
                </a:lnTo>
                <a:close/>
              </a:path>
            </a:pathLst>
          </a:custGeom>
          <a:blipFill rotWithShape="1">
            <a:blip r:embed="rId4">
              <a:alphaModFix/>
            </a:blip>
            <a:stretch>
              <a:fillRect b="0" l="0" r="0" t="0"/>
            </a:stretch>
          </a:blipFill>
          <a:ln>
            <a:noFill/>
          </a:ln>
        </p:spPr>
      </p:sp>
      <p:grpSp>
        <p:nvGrpSpPr>
          <p:cNvPr id="398" name="Google Shape;398;p28"/>
          <p:cNvGrpSpPr/>
          <p:nvPr/>
        </p:nvGrpSpPr>
        <p:grpSpPr>
          <a:xfrm>
            <a:off x="9436214" y="7753149"/>
            <a:ext cx="7487620" cy="1655261"/>
            <a:chOff x="0" y="-122159"/>
            <a:chExt cx="9983494" cy="2207013"/>
          </a:xfrm>
        </p:grpSpPr>
        <p:grpSp>
          <p:nvGrpSpPr>
            <p:cNvPr id="399" name="Google Shape;399;p28"/>
            <p:cNvGrpSpPr/>
            <p:nvPr/>
          </p:nvGrpSpPr>
          <p:grpSpPr>
            <a:xfrm>
              <a:off x="0" y="-122159"/>
              <a:ext cx="2084854" cy="2207013"/>
              <a:chOff x="0" y="-47625"/>
              <a:chExt cx="812800" cy="860425"/>
            </a:xfrm>
          </p:grpSpPr>
          <p:sp>
            <p:nvSpPr>
              <p:cNvPr id="400" name="Google Shape;400;p2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01" name="Google Shape;401;p28"/>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28"/>
            <p:cNvGrpSpPr/>
            <p:nvPr/>
          </p:nvGrpSpPr>
          <p:grpSpPr>
            <a:xfrm>
              <a:off x="1974660" y="-122159"/>
              <a:ext cx="2084854" cy="2207013"/>
              <a:chOff x="0" y="-47625"/>
              <a:chExt cx="812800" cy="860425"/>
            </a:xfrm>
          </p:grpSpPr>
          <p:sp>
            <p:nvSpPr>
              <p:cNvPr id="403" name="Google Shape;403;p2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04" name="Google Shape;404;p28"/>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5" name="Google Shape;405;p28"/>
            <p:cNvGrpSpPr/>
            <p:nvPr/>
          </p:nvGrpSpPr>
          <p:grpSpPr>
            <a:xfrm>
              <a:off x="3949320" y="-122159"/>
              <a:ext cx="2084854" cy="2207013"/>
              <a:chOff x="0" y="-47625"/>
              <a:chExt cx="812800" cy="860425"/>
            </a:xfrm>
          </p:grpSpPr>
          <p:sp>
            <p:nvSpPr>
              <p:cNvPr id="406" name="Google Shape;406;p2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07" name="Google Shape;407;p28"/>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8" name="Google Shape;408;p28"/>
            <p:cNvGrpSpPr/>
            <p:nvPr/>
          </p:nvGrpSpPr>
          <p:grpSpPr>
            <a:xfrm>
              <a:off x="5923980" y="-122159"/>
              <a:ext cx="2084854" cy="2207013"/>
              <a:chOff x="0" y="-47625"/>
              <a:chExt cx="812800" cy="860425"/>
            </a:xfrm>
          </p:grpSpPr>
          <p:sp>
            <p:nvSpPr>
              <p:cNvPr id="409" name="Google Shape;409;p2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10" name="Google Shape;410;p28"/>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1" name="Google Shape;411;p28"/>
            <p:cNvGrpSpPr/>
            <p:nvPr/>
          </p:nvGrpSpPr>
          <p:grpSpPr>
            <a:xfrm>
              <a:off x="7898640" y="-122159"/>
              <a:ext cx="2084854" cy="2207013"/>
              <a:chOff x="0" y="-47625"/>
              <a:chExt cx="812800" cy="860425"/>
            </a:xfrm>
          </p:grpSpPr>
          <p:sp>
            <p:nvSpPr>
              <p:cNvPr id="412" name="Google Shape;412;p2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13" name="Google Shape;413;p28"/>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14" name="Google Shape;414;p28"/>
          <p:cNvSpPr txBox="1"/>
          <p:nvPr/>
        </p:nvSpPr>
        <p:spPr>
          <a:xfrm>
            <a:off x="10257013" y="6489669"/>
            <a:ext cx="5846021" cy="688596"/>
          </a:xfrm>
          <a:prstGeom prst="rect">
            <a:avLst/>
          </a:prstGeom>
          <a:noFill/>
          <a:ln>
            <a:noFill/>
          </a:ln>
        </p:spPr>
        <p:txBody>
          <a:bodyPr anchorCtr="0" anchor="t" bIns="0" lIns="0" spcFirstLastPara="1" rIns="0" wrap="square" tIns="0">
            <a:spAutoFit/>
          </a:bodyPr>
          <a:lstStyle/>
          <a:p>
            <a:pPr indent="0" lvl="0" marL="0" marR="0" rtl="0" algn="ctr">
              <a:lnSpc>
                <a:spcPct val="221043"/>
              </a:lnSpc>
              <a:spcBef>
                <a:spcPts val="0"/>
              </a:spcBef>
              <a:spcAft>
                <a:spcPts val="0"/>
              </a:spcAft>
              <a:buNone/>
            </a:pPr>
            <a:r>
              <a:rPr b="0" i="0" lang="en-US" sz="2799" u="none" cap="none" strike="noStrike">
                <a:solidFill>
                  <a:srgbClr val="000000"/>
                </a:solidFill>
                <a:latin typeface="Nunito Sans"/>
                <a:ea typeface="Nunito Sans"/>
                <a:cs typeface="Nunito Sans"/>
                <a:sym typeface="Nunito Sans"/>
              </a:rPr>
              <a:t>Complete the name of this animal:</a:t>
            </a:r>
            <a:endParaRPr/>
          </a:p>
        </p:txBody>
      </p:sp>
      <p:sp>
        <p:nvSpPr>
          <p:cNvPr id="415" name="Google Shape;415;p28"/>
          <p:cNvSpPr txBox="1"/>
          <p:nvPr/>
        </p:nvSpPr>
        <p:spPr>
          <a:xfrm>
            <a:off x="12830760" y="7935556"/>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B</a:t>
            </a:r>
            <a:endParaRPr/>
          </a:p>
        </p:txBody>
      </p:sp>
      <p:sp>
        <p:nvSpPr>
          <p:cNvPr id="416" name="Google Shape;416;p28"/>
          <p:cNvSpPr txBox="1"/>
          <p:nvPr/>
        </p:nvSpPr>
        <p:spPr>
          <a:xfrm>
            <a:off x="14311100" y="7935556"/>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R</a:t>
            </a:r>
            <a:endParaRPr/>
          </a:p>
        </p:txBody>
      </p:sp>
      <p:sp>
        <p:nvSpPr>
          <p:cNvPr id="417" name="Google Shape;417;p28"/>
          <p:cNvSpPr txBox="1"/>
          <p:nvPr/>
        </p:nvSpPr>
        <p:spPr>
          <a:xfrm>
            <a:off x="15753771" y="7935556"/>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A</a:t>
            </a:r>
            <a:endParaRPr/>
          </a:p>
        </p:txBody>
      </p:sp>
      <p:sp>
        <p:nvSpPr>
          <p:cNvPr id="418" name="Google Shape;418;p28"/>
          <p:cNvSpPr txBox="1"/>
          <p:nvPr/>
        </p:nvSpPr>
        <p:spPr>
          <a:xfrm>
            <a:off x="9835876" y="7935556"/>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Z</a:t>
            </a:r>
            <a:endParaRPr/>
          </a:p>
        </p:txBody>
      </p:sp>
      <p:sp>
        <p:nvSpPr>
          <p:cNvPr id="419" name="Google Shape;419;p28"/>
          <p:cNvSpPr txBox="1"/>
          <p:nvPr/>
        </p:nvSpPr>
        <p:spPr>
          <a:xfrm>
            <a:off x="11333318" y="7935556"/>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E</a:t>
            </a:r>
            <a:endParaRPr/>
          </a:p>
        </p:txBody>
      </p:sp>
      <p:sp>
        <p:nvSpPr>
          <p:cNvPr id="420" name="Google Shape;420;p28"/>
          <p:cNvSpPr txBox="1"/>
          <p:nvPr/>
        </p:nvSpPr>
        <p:spPr>
          <a:xfrm>
            <a:off x="1028700" y="489677"/>
            <a:ext cx="16230600"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WORD SEARCH</a:t>
            </a:r>
            <a:endParaRPr/>
          </a:p>
        </p:txBody>
      </p:sp>
      <p:sp>
        <p:nvSpPr>
          <p:cNvPr id="421" name="Google Shape;421;p28"/>
          <p:cNvSpPr txBox="1"/>
          <p:nvPr/>
        </p:nvSpPr>
        <p:spPr>
          <a:xfrm>
            <a:off x="8632904" y="3752738"/>
            <a:ext cx="4860322" cy="1060612"/>
          </a:xfrm>
          <a:prstGeom prst="rect">
            <a:avLst/>
          </a:prstGeom>
          <a:noFill/>
          <a:ln>
            <a:noFill/>
          </a:ln>
        </p:spPr>
        <p:txBody>
          <a:bodyPr anchorCtr="0" anchor="t" bIns="0" lIns="0" spcFirstLastPara="1" rIns="0" wrap="square" tIns="0">
            <a:spAutoFit/>
          </a:bodyPr>
          <a:lstStyle/>
          <a:p>
            <a:pPr indent="0" lvl="0" marL="0" marR="0" rtl="0" algn="ctr">
              <a:lnSpc>
                <a:spcPct val="138999"/>
              </a:lnSpc>
              <a:spcBef>
                <a:spcPts val="0"/>
              </a:spcBef>
              <a:spcAft>
                <a:spcPts val="0"/>
              </a:spcAft>
              <a:buNone/>
            </a:pPr>
            <a:r>
              <a:rPr b="0" i="0" lang="en-US" sz="6177" u="none" cap="none" strike="noStrike">
                <a:solidFill>
                  <a:srgbClr val="366CA2"/>
                </a:solidFill>
                <a:latin typeface="Walter Turncoat"/>
                <a:ea typeface="Walter Turncoat"/>
                <a:cs typeface="Walter Turncoat"/>
                <a:sym typeface="Walter Turncoat"/>
              </a:rPr>
              <a:t>GOOD JOB!</a:t>
            </a:r>
            <a:endParaRPr/>
          </a:p>
        </p:txBody>
      </p:sp>
      <p:sp>
        <p:nvSpPr>
          <p:cNvPr id="422" name="Google Shape;422;p28"/>
          <p:cNvSpPr/>
          <p:nvPr/>
        </p:nvSpPr>
        <p:spPr>
          <a:xfrm>
            <a:off x="13529287" y="1219200"/>
            <a:ext cx="4584751" cy="4739874"/>
          </a:xfrm>
          <a:custGeom>
            <a:rect b="b" l="l" r="r" t="t"/>
            <a:pathLst>
              <a:path extrusionOk="0" h="4739874" w="4584751">
                <a:moveTo>
                  <a:pt x="0" y="0"/>
                </a:moveTo>
                <a:lnTo>
                  <a:pt x="4584751" y="0"/>
                </a:lnTo>
                <a:lnTo>
                  <a:pt x="4584751" y="4739874"/>
                </a:lnTo>
                <a:lnTo>
                  <a:pt x="0" y="473987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426" name="Shape 426"/>
        <p:cNvGrpSpPr/>
        <p:nvPr/>
      </p:nvGrpSpPr>
      <p:grpSpPr>
        <a:xfrm>
          <a:off x="0" y="0"/>
          <a:ext cx="0" cy="0"/>
          <a:chOff x="0" y="0"/>
          <a:chExt cx="0" cy="0"/>
        </a:xfrm>
      </p:grpSpPr>
      <p:grpSp>
        <p:nvGrpSpPr>
          <p:cNvPr id="427" name="Google Shape;427;p29"/>
          <p:cNvGrpSpPr/>
          <p:nvPr/>
        </p:nvGrpSpPr>
        <p:grpSpPr>
          <a:xfrm>
            <a:off x="10843061" y="2479622"/>
            <a:ext cx="6127973" cy="7007749"/>
            <a:chOff x="0" y="0"/>
            <a:chExt cx="710758" cy="812800"/>
          </a:xfrm>
        </p:grpSpPr>
        <p:sp>
          <p:nvSpPr>
            <p:cNvPr id="428" name="Google Shape;428;p29"/>
            <p:cNvSpPr/>
            <p:nvPr/>
          </p:nvSpPr>
          <p:spPr>
            <a:xfrm>
              <a:off x="0" y="0"/>
              <a:ext cx="710758" cy="812800"/>
            </a:xfrm>
            <a:custGeom>
              <a:rect b="b" l="l" r="r" t="t"/>
              <a:pathLst>
                <a:path extrusionOk="0" h="812800" w="710758">
                  <a:moveTo>
                    <a:pt x="237047" y="19070"/>
                  </a:moveTo>
                  <a:cubicBezTo>
                    <a:pt x="273369" y="7556"/>
                    <a:pt x="314912" y="0"/>
                    <a:pt x="355571" y="0"/>
                  </a:cubicBezTo>
                  <a:cubicBezTo>
                    <a:pt x="396230" y="0"/>
                    <a:pt x="435355" y="6476"/>
                    <a:pt x="471409" y="17990"/>
                  </a:cubicBezTo>
                  <a:cubicBezTo>
                    <a:pt x="472177" y="18350"/>
                    <a:pt x="472944" y="18350"/>
                    <a:pt x="473711" y="18710"/>
                  </a:cubicBezTo>
                  <a:cubicBezTo>
                    <a:pt x="609112" y="64765"/>
                    <a:pt x="708841" y="186379"/>
                    <a:pt x="710758" y="328502"/>
                  </a:cubicBezTo>
                  <a:lnTo>
                    <a:pt x="710758" y="812800"/>
                  </a:lnTo>
                  <a:lnTo>
                    <a:pt x="0" y="812800"/>
                  </a:lnTo>
                  <a:lnTo>
                    <a:pt x="0" y="328861"/>
                  </a:lnTo>
                  <a:cubicBezTo>
                    <a:pt x="1918" y="185660"/>
                    <a:pt x="100112" y="64045"/>
                    <a:pt x="237047" y="19070"/>
                  </a:cubicBezTo>
                  <a:close/>
                </a:path>
              </a:pathLst>
            </a:custGeom>
            <a:solidFill>
              <a:srgbClr val="ADCD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9"/>
            <p:cNvSpPr txBox="1"/>
            <p:nvPr/>
          </p:nvSpPr>
          <p:spPr>
            <a:xfrm>
              <a:off x="0" y="88900"/>
              <a:ext cx="710758" cy="7239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0" name="Google Shape;430;p29"/>
          <p:cNvGrpSpPr/>
          <p:nvPr/>
        </p:nvGrpSpPr>
        <p:grpSpPr>
          <a:xfrm>
            <a:off x="10843061" y="7223327"/>
            <a:ext cx="6127973" cy="2357827"/>
            <a:chOff x="0" y="-38100"/>
            <a:chExt cx="1613952" cy="620991"/>
          </a:xfrm>
        </p:grpSpPr>
        <p:sp>
          <p:nvSpPr>
            <p:cNvPr id="431" name="Google Shape;431;p29"/>
            <p:cNvSpPr/>
            <p:nvPr/>
          </p:nvSpPr>
          <p:spPr>
            <a:xfrm>
              <a:off x="0" y="0"/>
              <a:ext cx="1613952" cy="582891"/>
            </a:xfrm>
            <a:custGeom>
              <a:rect b="b" l="l" r="r" t="t"/>
              <a:pathLst>
                <a:path extrusionOk="0" h="582891" w="1613952">
                  <a:moveTo>
                    <a:pt x="0" y="0"/>
                  </a:moveTo>
                  <a:lnTo>
                    <a:pt x="1613952" y="0"/>
                  </a:lnTo>
                  <a:lnTo>
                    <a:pt x="1613952" y="582891"/>
                  </a:lnTo>
                  <a:lnTo>
                    <a:pt x="0" y="582891"/>
                  </a:lnTo>
                  <a:close/>
                </a:path>
              </a:pathLst>
            </a:custGeom>
            <a:solidFill>
              <a:srgbClr val="72A2DF"/>
            </a:solidFill>
            <a:ln>
              <a:noFill/>
            </a:ln>
          </p:spPr>
        </p:sp>
        <p:sp>
          <p:nvSpPr>
            <p:cNvPr id="432" name="Google Shape;432;p29"/>
            <p:cNvSpPr txBox="1"/>
            <p:nvPr/>
          </p:nvSpPr>
          <p:spPr>
            <a:xfrm>
              <a:off x="0" y="-38100"/>
              <a:ext cx="1613952" cy="62099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3" name="Google Shape;433;p29"/>
          <p:cNvSpPr txBox="1"/>
          <p:nvPr/>
        </p:nvSpPr>
        <p:spPr>
          <a:xfrm>
            <a:off x="1028700" y="489677"/>
            <a:ext cx="16230600"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WORD SEARCH</a:t>
            </a:r>
            <a:endParaRPr/>
          </a:p>
        </p:txBody>
      </p:sp>
      <p:sp>
        <p:nvSpPr>
          <p:cNvPr id="434" name="Google Shape;434;p29"/>
          <p:cNvSpPr/>
          <p:nvPr/>
        </p:nvSpPr>
        <p:spPr>
          <a:xfrm flipH="1">
            <a:off x="11620433" y="4309574"/>
            <a:ext cx="4916530" cy="4646121"/>
          </a:xfrm>
          <a:custGeom>
            <a:rect b="b" l="l" r="r" t="t"/>
            <a:pathLst>
              <a:path extrusionOk="0" h="4646121" w="4916530">
                <a:moveTo>
                  <a:pt x="4916530" y="0"/>
                </a:moveTo>
                <a:lnTo>
                  <a:pt x="0" y="0"/>
                </a:lnTo>
                <a:lnTo>
                  <a:pt x="0" y="4646120"/>
                </a:lnTo>
                <a:lnTo>
                  <a:pt x="4916530" y="4646120"/>
                </a:lnTo>
                <a:lnTo>
                  <a:pt x="4916530" y="0"/>
                </a:lnTo>
                <a:close/>
              </a:path>
            </a:pathLst>
          </a:custGeom>
          <a:blipFill rotWithShape="1">
            <a:blip r:embed="rId3">
              <a:alphaModFix/>
            </a:blip>
            <a:stretch>
              <a:fillRect b="0" l="0" r="0" t="0"/>
            </a:stretch>
          </a:blipFill>
          <a:ln>
            <a:noFill/>
          </a:ln>
        </p:spPr>
      </p:sp>
      <p:grpSp>
        <p:nvGrpSpPr>
          <p:cNvPr id="435" name="Google Shape;435;p29"/>
          <p:cNvGrpSpPr/>
          <p:nvPr/>
        </p:nvGrpSpPr>
        <p:grpSpPr>
          <a:xfrm>
            <a:off x="914969" y="4328237"/>
            <a:ext cx="8970441" cy="1655261"/>
            <a:chOff x="0" y="-122159"/>
            <a:chExt cx="11960588" cy="2207013"/>
          </a:xfrm>
        </p:grpSpPr>
        <p:grpSp>
          <p:nvGrpSpPr>
            <p:cNvPr id="436" name="Google Shape;436;p29"/>
            <p:cNvGrpSpPr/>
            <p:nvPr/>
          </p:nvGrpSpPr>
          <p:grpSpPr>
            <a:xfrm>
              <a:off x="0" y="-122159"/>
              <a:ext cx="2084854" cy="2207013"/>
              <a:chOff x="0" y="-47625"/>
              <a:chExt cx="812800" cy="860425"/>
            </a:xfrm>
          </p:grpSpPr>
          <p:sp>
            <p:nvSpPr>
              <p:cNvPr id="437" name="Google Shape;437;p29"/>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38" name="Google Shape;438;p29"/>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9" name="Google Shape;439;p29"/>
            <p:cNvGrpSpPr/>
            <p:nvPr/>
          </p:nvGrpSpPr>
          <p:grpSpPr>
            <a:xfrm>
              <a:off x="1975147" y="-122159"/>
              <a:ext cx="2084854" cy="2207013"/>
              <a:chOff x="0" y="-47625"/>
              <a:chExt cx="812800" cy="860425"/>
            </a:xfrm>
          </p:grpSpPr>
          <p:sp>
            <p:nvSpPr>
              <p:cNvPr id="440" name="Google Shape;440;p29"/>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41" name="Google Shape;441;p29"/>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2" name="Google Shape;442;p29"/>
            <p:cNvGrpSpPr/>
            <p:nvPr/>
          </p:nvGrpSpPr>
          <p:grpSpPr>
            <a:xfrm>
              <a:off x="3950294" y="-122159"/>
              <a:ext cx="2084854" cy="2207013"/>
              <a:chOff x="0" y="-47625"/>
              <a:chExt cx="812800" cy="860425"/>
            </a:xfrm>
          </p:grpSpPr>
          <p:sp>
            <p:nvSpPr>
              <p:cNvPr id="443" name="Google Shape;443;p29"/>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44" name="Google Shape;444;p29"/>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5" name="Google Shape;445;p29"/>
            <p:cNvGrpSpPr/>
            <p:nvPr/>
          </p:nvGrpSpPr>
          <p:grpSpPr>
            <a:xfrm>
              <a:off x="5925440" y="-122159"/>
              <a:ext cx="2084854" cy="2207013"/>
              <a:chOff x="0" y="-47625"/>
              <a:chExt cx="812800" cy="860425"/>
            </a:xfrm>
          </p:grpSpPr>
          <p:sp>
            <p:nvSpPr>
              <p:cNvPr id="446" name="Google Shape;446;p29"/>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47" name="Google Shape;447;p29"/>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8" name="Google Shape;448;p29"/>
            <p:cNvGrpSpPr/>
            <p:nvPr/>
          </p:nvGrpSpPr>
          <p:grpSpPr>
            <a:xfrm>
              <a:off x="7900587" y="-122159"/>
              <a:ext cx="2084854" cy="2207013"/>
              <a:chOff x="0" y="-47625"/>
              <a:chExt cx="812800" cy="860425"/>
            </a:xfrm>
          </p:grpSpPr>
          <p:sp>
            <p:nvSpPr>
              <p:cNvPr id="449" name="Google Shape;449;p29"/>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50" name="Google Shape;450;p29"/>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1" name="Google Shape;451;p29"/>
            <p:cNvGrpSpPr/>
            <p:nvPr/>
          </p:nvGrpSpPr>
          <p:grpSpPr>
            <a:xfrm>
              <a:off x="9875734" y="-122159"/>
              <a:ext cx="2084854" cy="2207013"/>
              <a:chOff x="0" y="-47625"/>
              <a:chExt cx="812800" cy="860425"/>
            </a:xfrm>
          </p:grpSpPr>
          <p:sp>
            <p:nvSpPr>
              <p:cNvPr id="452" name="Google Shape;452;p29"/>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53" name="Google Shape;453;p29"/>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54" name="Google Shape;454;p29"/>
          <p:cNvSpPr txBox="1"/>
          <p:nvPr/>
        </p:nvSpPr>
        <p:spPr>
          <a:xfrm>
            <a:off x="1656380" y="3064757"/>
            <a:ext cx="7487620" cy="688596"/>
          </a:xfrm>
          <a:prstGeom prst="rect">
            <a:avLst/>
          </a:prstGeom>
          <a:noFill/>
          <a:ln>
            <a:noFill/>
          </a:ln>
        </p:spPr>
        <p:txBody>
          <a:bodyPr anchorCtr="0" anchor="t" bIns="0" lIns="0" spcFirstLastPara="1" rIns="0" wrap="square" tIns="0">
            <a:spAutoFit/>
          </a:bodyPr>
          <a:lstStyle/>
          <a:p>
            <a:pPr indent="0" lvl="0" marL="0" marR="0" rtl="0" algn="ctr">
              <a:lnSpc>
                <a:spcPct val="221043"/>
              </a:lnSpc>
              <a:spcBef>
                <a:spcPts val="0"/>
              </a:spcBef>
              <a:spcAft>
                <a:spcPts val="0"/>
              </a:spcAft>
              <a:buNone/>
            </a:pPr>
            <a:r>
              <a:rPr b="0" i="0" lang="en-US" sz="2799" u="none" cap="none" strike="noStrike">
                <a:solidFill>
                  <a:srgbClr val="000000"/>
                </a:solidFill>
                <a:latin typeface="Nunito Sans"/>
                <a:ea typeface="Nunito Sans"/>
                <a:cs typeface="Nunito Sans"/>
                <a:sym typeface="Nunito Sans"/>
              </a:rPr>
              <a:t>Complete the name of this animal:</a:t>
            </a:r>
            <a:endParaRPr/>
          </a:p>
        </p:txBody>
      </p:sp>
      <p:sp>
        <p:nvSpPr>
          <p:cNvPr id="455" name="Google Shape;455;p29"/>
          <p:cNvSpPr txBox="1"/>
          <p:nvPr/>
        </p:nvSpPr>
        <p:spPr>
          <a:xfrm>
            <a:off x="2776595" y="4550985"/>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U</a:t>
            </a:r>
            <a:endParaRPr/>
          </a:p>
        </p:txBody>
      </p:sp>
      <p:sp>
        <p:nvSpPr>
          <p:cNvPr id="456" name="Google Shape;456;p29"/>
          <p:cNvSpPr txBox="1"/>
          <p:nvPr/>
        </p:nvSpPr>
        <p:spPr>
          <a:xfrm>
            <a:off x="5751690" y="4550985"/>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T</a:t>
            </a:r>
            <a:endParaRPr/>
          </a:p>
        </p:txBody>
      </p:sp>
      <p:sp>
        <p:nvSpPr>
          <p:cNvPr id="457" name="Google Shape;457;p29"/>
          <p:cNvSpPr txBox="1"/>
          <p:nvPr/>
        </p:nvSpPr>
        <p:spPr>
          <a:xfrm>
            <a:off x="1996878" y="7782366"/>
            <a:ext cx="698527"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R</a:t>
            </a:r>
            <a:endParaRPr/>
          </a:p>
        </p:txBody>
      </p:sp>
      <p:sp>
        <p:nvSpPr>
          <p:cNvPr id="458" name="Google Shape;458;p29"/>
          <p:cNvSpPr txBox="1"/>
          <p:nvPr/>
        </p:nvSpPr>
        <p:spPr>
          <a:xfrm>
            <a:off x="7561864" y="6442134"/>
            <a:ext cx="698527"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L</a:t>
            </a:r>
            <a:endParaRPr/>
          </a:p>
        </p:txBody>
      </p:sp>
      <p:sp>
        <p:nvSpPr>
          <p:cNvPr id="459" name="Google Shape;459;p29"/>
          <p:cNvSpPr txBox="1"/>
          <p:nvPr/>
        </p:nvSpPr>
        <p:spPr>
          <a:xfrm>
            <a:off x="6050773" y="7837163"/>
            <a:ext cx="698527"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E</a:t>
            </a:r>
            <a:endParaRPr/>
          </a:p>
        </p:txBody>
      </p:sp>
      <p:sp>
        <p:nvSpPr>
          <p:cNvPr id="460" name="Google Shape;460;p29"/>
          <p:cNvSpPr txBox="1"/>
          <p:nvPr/>
        </p:nvSpPr>
        <p:spPr>
          <a:xfrm>
            <a:off x="3981583" y="6442134"/>
            <a:ext cx="698527"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464" name="Shape 464"/>
        <p:cNvGrpSpPr/>
        <p:nvPr/>
      </p:nvGrpSpPr>
      <p:grpSpPr>
        <a:xfrm>
          <a:off x="0" y="0"/>
          <a:ext cx="0" cy="0"/>
          <a:chOff x="0" y="0"/>
          <a:chExt cx="0" cy="0"/>
        </a:xfrm>
      </p:grpSpPr>
      <p:grpSp>
        <p:nvGrpSpPr>
          <p:cNvPr id="465" name="Google Shape;465;p30"/>
          <p:cNvGrpSpPr/>
          <p:nvPr/>
        </p:nvGrpSpPr>
        <p:grpSpPr>
          <a:xfrm>
            <a:off x="-219399" y="7223327"/>
            <a:ext cx="18817266" cy="3063673"/>
            <a:chOff x="0" y="-38100"/>
            <a:chExt cx="4955988" cy="806893"/>
          </a:xfrm>
        </p:grpSpPr>
        <p:sp>
          <p:nvSpPr>
            <p:cNvPr id="466" name="Google Shape;466;p30"/>
            <p:cNvSpPr/>
            <p:nvPr/>
          </p:nvSpPr>
          <p:spPr>
            <a:xfrm>
              <a:off x="0" y="0"/>
              <a:ext cx="4955988" cy="768793"/>
            </a:xfrm>
            <a:custGeom>
              <a:rect b="b" l="l" r="r" t="t"/>
              <a:pathLst>
                <a:path extrusionOk="0" h="768793" w="4955988">
                  <a:moveTo>
                    <a:pt x="0" y="0"/>
                  </a:moveTo>
                  <a:lnTo>
                    <a:pt x="4955988" y="0"/>
                  </a:lnTo>
                  <a:lnTo>
                    <a:pt x="4955988" y="768793"/>
                  </a:lnTo>
                  <a:lnTo>
                    <a:pt x="0" y="768793"/>
                  </a:lnTo>
                  <a:close/>
                </a:path>
              </a:pathLst>
            </a:custGeom>
            <a:solidFill>
              <a:srgbClr val="72A2DF"/>
            </a:solidFill>
            <a:ln>
              <a:noFill/>
            </a:ln>
          </p:spPr>
        </p:sp>
        <p:sp>
          <p:nvSpPr>
            <p:cNvPr id="467" name="Google Shape;467;p30"/>
            <p:cNvSpPr txBox="1"/>
            <p:nvPr/>
          </p:nvSpPr>
          <p:spPr>
            <a:xfrm>
              <a:off x="0" y="-38100"/>
              <a:ext cx="4955988" cy="80689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8" name="Google Shape;468;p30"/>
          <p:cNvSpPr/>
          <p:nvPr/>
        </p:nvSpPr>
        <p:spPr>
          <a:xfrm>
            <a:off x="-783971" y="3549513"/>
            <a:ext cx="2090740" cy="4848093"/>
          </a:xfrm>
          <a:custGeom>
            <a:rect b="b" l="l" r="r" t="t"/>
            <a:pathLst>
              <a:path extrusionOk="0" h="4848093" w="2090740">
                <a:moveTo>
                  <a:pt x="0" y="0"/>
                </a:moveTo>
                <a:lnTo>
                  <a:pt x="2090740" y="0"/>
                </a:lnTo>
                <a:lnTo>
                  <a:pt x="2090740" y="4848093"/>
                </a:lnTo>
                <a:lnTo>
                  <a:pt x="0" y="4848093"/>
                </a:lnTo>
                <a:lnTo>
                  <a:pt x="0" y="0"/>
                </a:lnTo>
                <a:close/>
              </a:path>
            </a:pathLst>
          </a:custGeom>
          <a:blipFill rotWithShape="1">
            <a:blip r:embed="rId3">
              <a:alphaModFix/>
            </a:blip>
            <a:stretch>
              <a:fillRect b="0" l="0" r="0" t="0"/>
            </a:stretch>
          </a:blipFill>
          <a:ln>
            <a:noFill/>
          </a:ln>
        </p:spPr>
      </p:sp>
      <p:sp>
        <p:nvSpPr>
          <p:cNvPr id="469" name="Google Shape;469;p30"/>
          <p:cNvSpPr txBox="1"/>
          <p:nvPr/>
        </p:nvSpPr>
        <p:spPr>
          <a:xfrm>
            <a:off x="1028700" y="489677"/>
            <a:ext cx="16230600"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WORD SEARCH</a:t>
            </a:r>
            <a:endParaRPr/>
          </a:p>
        </p:txBody>
      </p:sp>
      <p:sp>
        <p:nvSpPr>
          <p:cNvPr id="470" name="Google Shape;470;p30"/>
          <p:cNvSpPr/>
          <p:nvPr/>
        </p:nvSpPr>
        <p:spPr>
          <a:xfrm flipH="1">
            <a:off x="10675985" y="3331457"/>
            <a:ext cx="6002910" cy="5672750"/>
          </a:xfrm>
          <a:custGeom>
            <a:rect b="b" l="l" r="r" t="t"/>
            <a:pathLst>
              <a:path extrusionOk="0" h="5672750" w="6002910">
                <a:moveTo>
                  <a:pt x="6002911" y="0"/>
                </a:moveTo>
                <a:lnTo>
                  <a:pt x="0" y="0"/>
                </a:lnTo>
                <a:lnTo>
                  <a:pt x="0" y="5672750"/>
                </a:lnTo>
                <a:lnTo>
                  <a:pt x="6002911" y="5672750"/>
                </a:lnTo>
                <a:lnTo>
                  <a:pt x="6002911" y="0"/>
                </a:lnTo>
                <a:close/>
              </a:path>
            </a:pathLst>
          </a:custGeom>
          <a:blipFill rotWithShape="1">
            <a:blip r:embed="rId4">
              <a:alphaModFix/>
            </a:blip>
            <a:stretch>
              <a:fillRect b="0" l="0" r="0" t="0"/>
            </a:stretch>
          </a:blipFill>
          <a:ln>
            <a:noFill/>
          </a:ln>
        </p:spPr>
      </p:sp>
      <p:grpSp>
        <p:nvGrpSpPr>
          <p:cNvPr id="471" name="Google Shape;471;p30"/>
          <p:cNvGrpSpPr/>
          <p:nvPr/>
        </p:nvGrpSpPr>
        <p:grpSpPr>
          <a:xfrm>
            <a:off x="1772219" y="7707814"/>
            <a:ext cx="8970441" cy="1655261"/>
            <a:chOff x="0" y="-122159"/>
            <a:chExt cx="11960588" cy="2207013"/>
          </a:xfrm>
        </p:grpSpPr>
        <p:grpSp>
          <p:nvGrpSpPr>
            <p:cNvPr id="472" name="Google Shape;472;p30"/>
            <p:cNvGrpSpPr/>
            <p:nvPr/>
          </p:nvGrpSpPr>
          <p:grpSpPr>
            <a:xfrm>
              <a:off x="0" y="-122159"/>
              <a:ext cx="2084854" cy="2207013"/>
              <a:chOff x="0" y="-47625"/>
              <a:chExt cx="812800" cy="860425"/>
            </a:xfrm>
          </p:grpSpPr>
          <p:sp>
            <p:nvSpPr>
              <p:cNvPr id="473" name="Google Shape;473;p3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74" name="Google Shape;474;p30"/>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5" name="Google Shape;475;p30"/>
            <p:cNvGrpSpPr/>
            <p:nvPr/>
          </p:nvGrpSpPr>
          <p:grpSpPr>
            <a:xfrm>
              <a:off x="1975147" y="-122159"/>
              <a:ext cx="2084854" cy="2207013"/>
              <a:chOff x="0" y="-47625"/>
              <a:chExt cx="812800" cy="860425"/>
            </a:xfrm>
          </p:grpSpPr>
          <p:sp>
            <p:nvSpPr>
              <p:cNvPr id="476" name="Google Shape;476;p3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77" name="Google Shape;477;p30"/>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8" name="Google Shape;478;p30"/>
            <p:cNvGrpSpPr/>
            <p:nvPr/>
          </p:nvGrpSpPr>
          <p:grpSpPr>
            <a:xfrm>
              <a:off x="3950294" y="-122159"/>
              <a:ext cx="2084854" cy="2207013"/>
              <a:chOff x="0" y="-47625"/>
              <a:chExt cx="812800" cy="860425"/>
            </a:xfrm>
          </p:grpSpPr>
          <p:sp>
            <p:nvSpPr>
              <p:cNvPr id="479" name="Google Shape;479;p3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80" name="Google Shape;480;p30"/>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1" name="Google Shape;481;p30"/>
            <p:cNvGrpSpPr/>
            <p:nvPr/>
          </p:nvGrpSpPr>
          <p:grpSpPr>
            <a:xfrm>
              <a:off x="5925440" y="-122159"/>
              <a:ext cx="2084854" cy="2207013"/>
              <a:chOff x="0" y="-47625"/>
              <a:chExt cx="812800" cy="860425"/>
            </a:xfrm>
          </p:grpSpPr>
          <p:sp>
            <p:nvSpPr>
              <p:cNvPr id="482" name="Google Shape;482;p3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83" name="Google Shape;483;p30"/>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4" name="Google Shape;484;p30"/>
            <p:cNvGrpSpPr/>
            <p:nvPr/>
          </p:nvGrpSpPr>
          <p:grpSpPr>
            <a:xfrm>
              <a:off x="7900587" y="-122159"/>
              <a:ext cx="2084854" cy="2207013"/>
              <a:chOff x="0" y="-47625"/>
              <a:chExt cx="812800" cy="860425"/>
            </a:xfrm>
          </p:grpSpPr>
          <p:sp>
            <p:nvSpPr>
              <p:cNvPr id="485" name="Google Shape;485;p3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86" name="Google Shape;486;p30"/>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7" name="Google Shape;487;p30"/>
            <p:cNvGrpSpPr/>
            <p:nvPr/>
          </p:nvGrpSpPr>
          <p:grpSpPr>
            <a:xfrm>
              <a:off x="9875734" y="-122159"/>
              <a:ext cx="2084854" cy="2207013"/>
              <a:chOff x="0" y="-47625"/>
              <a:chExt cx="812800" cy="860425"/>
            </a:xfrm>
          </p:grpSpPr>
          <p:sp>
            <p:nvSpPr>
              <p:cNvPr id="488" name="Google Shape;488;p3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ADCDF6"/>
              </a:solidFill>
              <a:ln cap="sq" cmpd="sng" w="66675">
                <a:solidFill>
                  <a:srgbClr val="FFFFFF"/>
                </a:solidFill>
                <a:prstDash val="dash"/>
                <a:miter lim="8000"/>
                <a:headEnd len="sm" w="sm" type="none"/>
                <a:tailEnd len="sm" w="sm" type="none"/>
              </a:ln>
            </p:spPr>
          </p:sp>
          <p:sp>
            <p:nvSpPr>
              <p:cNvPr id="489" name="Google Shape;489;p30"/>
              <p:cNvSpPr txBox="1"/>
              <p:nvPr/>
            </p:nvSpPr>
            <p:spPr>
              <a:xfrm>
                <a:off x="0" y="-47625"/>
                <a:ext cx="812800" cy="860425"/>
              </a:xfrm>
              <a:prstGeom prst="rect">
                <a:avLst/>
              </a:prstGeom>
              <a:noFill/>
              <a:ln>
                <a:noFill/>
              </a:ln>
            </p:spPr>
            <p:txBody>
              <a:bodyPr anchorCtr="0" anchor="ctr" bIns="69950" lIns="69950" spcFirstLastPara="1" rIns="69950" wrap="square" tIns="6995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90" name="Google Shape;490;p30"/>
          <p:cNvSpPr txBox="1"/>
          <p:nvPr/>
        </p:nvSpPr>
        <p:spPr>
          <a:xfrm>
            <a:off x="1772219" y="6444334"/>
            <a:ext cx="8970441" cy="688596"/>
          </a:xfrm>
          <a:prstGeom prst="rect">
            <a:avLst/>
          </a:prstGeom>
          <a:noFill/>
          <a:ln>
            <a:noFill/>
          </a:ln>
        </p:spPr>
        <p:txBody>
          <a:bodyPr anchorCtr="0" anchor="t" bIns="0" lIns="0" spcFirstLastPara="1" rIns="0" wrap="square" tIns="0">
            <a:spAutoFit/>
          </a:bodyPr>
          <a:lstStyle/>
          <a:p>
            <a:pPr indent="0" lvl="0" marL="0" marR="0" rtl="0" algn="ctr">
              <a:lnSpc>
                <a:spcPct val="221043"/>
              </a:lnSpc>
              <a:spcBef>
                <a:spcPts val="0"/>
              </a:spcBef>
              <a:spcAft>
                <a:spcPts val="0"/>
              </a:spcAft>
              <a:buNone/>
            </a:pPr>
            <a:r>
              <a:rPr b="0" i="0" lang="en-US" sz="2799" u="none" cap="none" strike="noStrike">
                <a:solidFill>
                  <a:srgbClr val="000000"/>
                </a:solidFill>
                <a:latin typeface="Nunito Sans"/>
                <a:ea typeface="Nunito Sans"/>
                <a:cs typeface="Nunito Sans"/>
                <a:sym typeface="Nunito Sans"/>
              </a:rPr>
              <a:t>Complete the name of this animal:</a:t>
            </a:r>
            <a:endParaRPr/>
          </a:p>
        </p:txBody>
      </p:sp>
      <p:sp>
        <p:nvSpPr>
          <p:cNvPr id="491" name="Google Shape;491;p30"/>
          <p:cNvSpPr txBox="1"/>
          <p:nvPr/>
        </p:nvSpPr>
        <p:spPr>
          <a:xfrm>
            <a:off x="3633845" y="7873039"/>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U</a:t>
            </a:r>
            <a:endParaRPr/>
          </a:p>
        </p:txBody>
      </p:sp>
      <p:sp>
        <p:nvSpPr>
          <p:cNvPr id="492" name="Google Shape;492;p30"/>
          <p:cNvSpPr txBox="1"/>
          <p:nvPr/>
        </p:nvSpPr>
        <p:spPr>
          <a:xfrm>
            <a:off x="2155601" y="7873039"/>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T</a:t>
            </a:r>
            <a:endParaRPr/>
          </a:p>
        </p:txBody>
      </p:sp>
      <p:sp>
        <p:nvSpPr>
          <p:cNvPr id="493" name="Google Shape;493;p30"/>
          <p:cNvSpPr txBox="1"/>
          <p:nvPr/>
        </p:nvSpPr>
        <p:spPr>
          <a:xfrm>
            <a:off x="6608940" y="7873039"/>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T</a:t>
            </a:r>
            <a:endParaRPr/>
          </a:p>
        </p:txBody>
      </p:sp>
      <p:sp>
        <p:nvSpPr>
          <p:cNvPr id="494" name="Google Shape;494;p30"/>
          <p:cNvSpPr txBox="1"/>
          <p:nvPr/>
        </p:nvSpPr>
        <p:spPr>
          <a:xfrm>
            <a:off x="5121393" y="7873039"/>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R</a:t>
            </a:r>
            <a:endParaRPr/>
          </a:p>
        </p:txBody>
      </p:sp>
      <p:sp>
        <p:nvSpPr>
          <p:cNvPr id="495" name="Google Shape;495;p30"/>
          <p:cNvSpPr txBox="1"/>
          <p:nvPr/>
        </p:nvSpPr>
        <p:spPr>
          <a:xfrm>
            <a:off x="8098042" y="7873039"/>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L</a:t>
            </a:r>
            <a:endParaRPr/>
          </a:p>
        </p:txBody>
      </p:sp>
      <p:sp>
        <p:nvSpPr>
          <p:cNvPr id="496" name="Google Shape;496;p30"/>
          <p:cNvSpPr txBox="1"/>
          <p:nvPr/>
        </p:nvSpPr>
        <p:spPr>
          <a:xfrm>
            <a:off x="9587144" y="7873039"/>
            <a:ext cx="698400" cy="1354500"/>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E</a:t>
            </a:r>
            <a:endParaRPr/>
          </a:p>
        </p:txBody>
      </p:sp>
      <p:sp>
        <p:nvSpPr>
          <p:cNvPr id="497" name="Google Shape;497;p30"/>
          <p:cNvSpPr/>
          <p:nvPr/>
        </p:nvSpPr>
        <p:spPr>
          <a:xfrm flipH="1" rot="-922384">
            <a:off x="3698521" y="2155937"/>
            <a:ext cx="5939635" cy="5048690"/>
          </a:xfrm>
          <a:custGeom>
            <a:rect b="b" l="l" r="r" t="t"/>
            <a:pathLst>
              <a:path extrusionOk="0" h="5048690" w="5939635">
                <a:moveTo>
                  <a:pt x="5939635" y="0"/>
                </a:moveTo>
                <a:lnTo>
                  <a:pt x="0" y="0"/>
                </a:lnTo>
                <a:lnTo>
                  <a:pt x="0" y="5048690"/>
                </a:lnTo>
                <a:lnTo>
                  <a:pt x="5939635" y="5048690"/>
                </a:lnTo>
                <a:lnTo>
                  <a:pt x="5939635" y="0"/>
                </a:lnTo>
                <a:close/>
              </a:path>
            </a:pathLst>
          </a:custGeom>
          <a:blipFill rotWithShape="1">
            <a:blip r:embed="rId5">
              <a:alphaModFix/>
            </a:blip>
            <a:stretch>
              <a:fillRect b="0" l="0" r="0" t="0"/>
            </a:stretch>
          </a:blipFill>
          <a:ln>
            <a:noFill/>
          </a:ln>
        </p:spPr>
      </p:sp>
      <p:sp>
        <p:nvSpPr>
          <p:cNvPr id="498" name="Google Shape;498;p30"/>
          <p:cNvSpPr txBox="1"/>
          <p:nvPr/>
        </p:nvSpPr>
        <p:spPr>
          <a:xfrm rot="-504736">
            <a:off x="4021149" y="3561843"/>
            <a:ext cx="4860322" cy="1060612"/>
          </a:xfrm>
          <a:prstGeom prst="rect">
            <a:avLst/>
          </a:prstGeom>
          <a:noFill/>
          <a:ln>
            <a:noFill/>
          </a:ln>
        </p:spPr>
        <p:txBody>
          <a:bodyPr anchorCtr="0" anchor="t" bIns="0" lIns="0" spcFirstLastPara="1" rIns="0" wrap="square" tIns="0">
            <a:spAutoFit/>
          </a:bodyPr>
          <a:lstStyle/>
          <a:p>
            <a:pPr indent="0" lvl="0" marL="0" marR="0" rtl="0" algn="ctr">
              <a:lnSpc>
                <a:spcPct val="138999"/>
              </a:lnSpc>
              <a:spcBef>
                <a:spcPts val="0"/>
              </a:spcBef>
              <a:spcAft>
                <a:spcPts val="0"/>
              </a:spcAft>
              <a:buNone/>
            </a:pPr>
            <a:r>
              <a:rPr b="0" i="0" lang="en-US" sz="6177" u="none" cap="none" strike="noStrike">
                <a:solidFill>
                  <a:srgbClr val="366CA2"/>
                </a:solidFill>
                <a:latin typeface="Walter Turncoat"/>
                <a:ea typeface="Walter Turncoat"/>
                <a:cs typeface="Walter Turncoat"/>
                <a:sym typeface="Walter Turncoat"/>
              </a:rPr>
              <a:t>GOOD JOB!</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BC4E"/>
        </a:solidFill>
      </p:bgPr>
    </p:bg>
    <p:spTree>
      <p:nvGrpSpPr>
        <p:cNvPr id="502" name="Shape 502"/>
        <p:cNvGrpSpPr/>
        <p:nvPr/>
      </p:nvGrpSpPr>
      <p:grpSpPr>
        <a:xfrm>
          <a:off x="0" y="0"/>
          <a:ext cx="0" cy="0"/>
          <a:chOff x="0" y="0"/>
          <a:chExt cx="0" cy="0"/>
        </a:xfrm>
      </p:grpSpPr>
      <p:grpSp>
        <p:nvGrpSpPr>
          <p:cNvPr id="503" name="Google Shape;503;p31"/>
          <p:cNvGrpSpPr/>
          <p:nvPr/>
        </p:nvGrpSpPr>
        <p:grpSpPr>
          <a:xfrm>
            <a:off x="6419750" y="2302576"/>
            <a:ext cx="11340138" cy="9077371"/>
            <a:chOff x="0" y="-38100"/>
            <a:chExt cx="2986703" cy="2390748"/>
          </a:xfrm>
        </p:grpSpPr>
        <p:sp>
          <p:nvSpPr>
            <p:cNvPr id="504" name="Google Shape;504;p31"/>
            <p:cNvSpPr/>
            <p:nvPr/>
          </p:nvSpPr>
          <p:spPr>
            <a:xfrm>
              <a:off x="0" y="0"/>
              <a:ext cx="2986703" cy="2352648"/>
            </a:xfrm>
            <a:custGeom>
              <a:rect b="b" l="l" r="r" t="t"/>
              <a:pathLst>
                <a:path extrusionOk="0" h="2352648" w="2986703">
                  <a:moveTo>
                    <a:pt x="0" y="0"/>
                  </a:moveTo>
                  <a:lnTo>
                    <a:pt x="2986703" y="0"/>
                  </a:lnTo>
                  <a:lnTo>
                    <a:pt x="2986703" y="2352648"/>
                  </a:lnTo>
                  <a:lnTo>
                    <a:pt x="0" y="2352648"/>
                  </a:lnTo>
                  <a:close/>
                </a:path>
              </a:pathLst>
            </a:custGeom>
            <a:solidFill>
              <a:srgbClr val="CF9923"/>
            </a:solidFill>
            <a:ln>
              <a:noFill/>
            </a:ln>
          </p:spPr>
        </p:sp>
        <p:sp>
          <p:nvSpPr>
            <p:cNvPr id="505" name="Google Shape;505;p31"/>
            <p:cNvSpPr txBox="1"/>
            <p:nvPr/>
          </p:nvSpPr>
          <p:spPr>
            <a:xfrm>
              <a:off x="0" y="-38100"/>
              <a:ext cx="2986703" cy="239074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6" name="Google Shape;506;p31"/>
          <p:cNvGrpSpPr/>
          <p:nvPr/>
        </p:nvGrpSpPr>
        <p:grpSpPr>
          <a:xfrm>
            <a:off x="6018779" y="1736198"/>
            <a:ext cx="11340138" cy="9077371"/>
            <a:chOff x="0" y="-38100"/>
            <a:chExt cx="2986703" cy="2390748"/>
          </a:xfrm>
        </p:grpSpPr>
        <p:sp>
          <p:nvSpPr>
            <p:cNvPr id="507" name="Google Shape;507;p31"/>
            <p:cNvSpPr/>
            <p:nvPr/>
          </p:nvSpPr>
          <p:spPr>
            <a:xfrm>
              <a:off x="0" y="0"/>
              <a:ext cx="2986703" cy="2352648"/>
            </a:xfrm>
            <a:custGeom>
              <a:rect b="b" l="l" r="r" t="t"/>
              <a:pathLst>
                <a:path extrusionOk="0" h="2352648" w="2986703">
                  <a:moveTo>
                    <a:pt x="0" y="0"/>
                  </a:moveTo>
                  <a:lnTo>
                    <a:pt x="2986703" y="0"/>
                  </a:lnTo>
                  <a:lnTo>
                    <a:pt x="2986703" y="2352648"/>
                  </a:lnTo>
                  <a:lnTo>
                    <a:pt x="0" y="2352648"/>
                  </a:lnTo>
                  <a:close/>
                </a:path>
              </a:pathLst>
            </a:custGeom>
            <a:solidFill>
              <a:srgbClr val="FBEFD6"/>
            </a:solidFill>
            <a:ln>
              <a:noFill/>
            </a:ln>
          </p:spPr>
        </p:sp>
        <p:sp>
          <p:nvSpPr>
            <p:cNvPr id="508" name="Google Shape;508;p31"/>
            <p:cNvSpPr txBox="1"/>
            <p:nvPr/>
          </p:nvSpPr>
          <p:spPr>
            <a:xfrm>
              <a:off x="0" y="-38100"/>
              <a:ext cx="2986703" cy="239074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9" name="Google Shape;509;p31"/>
          <p:cNvGrpSpPr/>
          <p:nvPr/>
        </p:nvGrpSpPr>
        <p:grpSpPr>
          <a:xfrm rot="-584198">
            <a:off x="-2523856" y="-7213315"/>
            <a:ext cx="11340138" cy="9077371"/>
            <a:chOff x="0" y="-38100"/>
            <a:chExt cx="2986703" cy="2390748"/>
          </a:xfrm>
        </p:grpSpPr>
        <p:sp>
          <p:nvSpPr>
            <p:cNvPr id="510" name="Google Shape;510;p31"/>
            <p:cNvSpPr/>
            <p:nvPr/>
          </p:nvSpPr>
          <p:spPr>
            <a:xfrm>
              <a:off x="0" y="0"/>
              <a:ext cx="2986703" cy="2352648"/>
            </a:xfrm>
            <a:custGeom>
              <a:rect b="b" l="l" r="r" t="t"/>
              <a:pathLst>
                <a:path extrusionOk="0" h="2352648" w="2986703">
                  <a:moveTo>
                    <a:pt x="0" y="0"/>
                  </a:moveTo>
                  <a:lnTo>
                    <a:pt x="2986703" y="0"/>
                  </a:lnTo>
                  <a:lnTo>
                    <a:pt x="2986703" y="2352648"/>
                  </a:lnTo>
                  <a:lnTo>
                    <a:pt x="0" y="2352648"/>
                  </a:lnTo>
                  <a:close/>
                </a:path>
              </a:pathLst>
            </a:custGeom>
            <a:solidFill>
              <a:srgbClr val="CF9923"/>
            </a:solidFill>
            <a:ln>
              <a:noFill/>
            </a:ln>
          </p:spPr>
        </p:sp>
        <p:sp>
          <p:nvSpPr>
            <p:cNvPr id="511" name="Google Shape;511;p31"/>
            <p:cNvSpPr txBox="1"/>
            <p:nvPr/>
          </p:nvSpPr>
          <p:spPr>
            <a:xfrm>
              <a:off x="0" y="-38100"/>
              <a:ext cx="2986703" cy="239074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2" name="Google Shape;512;p31"/>
          <p:cNvGrpSpPr/>
          <p:nvPr/>
        </p:nvGrpSpPr>
        <p:grpSpPr>
          <a:xfrm rot="-584198">
            <a:off x="-2929670" y="-7499065"/>
            <a:ext cx="11340138" cy="9077371"/>
            <a:chOff x="0" y="-38100"/>
            <a:chExt cx="2986703" cy="2390748"/>
          </a:xfrm>
        </p:grpSpPr>
        <p:sp>
          <p:nvSpPr>
            <p:cNvPr id="513" name="Google Shape;513;p31"/>
            <p:cNvSpPr/>
            <p:nvPr/>
          </p:nvSpPr>
          <p:spPr>
            <a:xfrm>
              <a:off x="0" y="0"/>
              <a:ext cx="2986703" cy="2352648"/>
            </a:xfrm>
            <a:custGeom>
              <a:rect b="b" l="l" r="r" t="t"/>
              <a:pathLst>
                <a:path extrusionOk="0" h="2352648" w="2986703">
                  <a:moveTo>
                    <a:pt x="0" y="0"/>
                  </a:moveTo>
                  <a:lnTo>
                    <a:pt x="2986703" y="0"/>
                  </a:lnTo>
                  <a:lnTo>
                    <a:pt x="2986703" y="2352648"/>
                  </a:lnTo>
                  <a:lnTo>
                    <a:pt x="0" y="2352648"/>
                  </a:lnTo>
                  <a:close/>
                </a:path>
              </a:pathLst>
            </a:custGeom>
            <a:solidFill>
              <a:srgbClr val="FBEFD6"/>
            </a:solidFill>
            <a:ln>
              <a:noFill/>
            </a:ln>
          </p:spPr>
        </p:sp>
        <p:sp>
          <p:nvSpPr>
            <p:cNvPr id="514" name="Google Shape;514;p31"/>
            <p:cNvSpPr txBox="1"/>
            <p:nvPr/>
          </p:nvSpPr>
          <p:spPr>
            <a:xfrm>
              <a:off x="0" y="-38100"/>
              <a:ext cx="2986703" cy="239074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5" name="Google Shape;515;p31"/>
          <p:cNvSpPr txBox="1"/>
          <p:nvPr/>
        </p:nvSpPr>
        <p:spPr>
          <a:xfrm>
            <a:off x="6522094" y="6085018"/>
            <a:ext cx="10333500" cy="3629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4738" u="none" cap="none" strike="noStrike">
                <a:solidFill>
                  <a:srgbClr val="E05D4F"/>
                </a:solidFill>
                <a:latin typeface="Walter Turncoat"/>
                <a:ea typeface="Walter Turncoat"/>
                <a:cs typeface="Walter Turncoat"/>
                <a:sym typeface="Walter Turncoat"/>
              </a:rPr>
              <a:t>Starting With</a:t>
            </a:r>
            <a:endParaRPr/>
          </a:p>
        </p:txBody>
      </p:sp>
      <p:sp>
        <p:nvSpPr>
          <p:cNvPr id="516" name="Google Shape;516;p31"/>
          <p:cNvSpPr/>
          <p:nvPr/>
        </p:nvSpPr>
        <p:spPr>
          <a:xfrm>
            <a:off x="13681025" y="2652615"/>
            <a:ext cx="2909003" cy="2916294"/>
          </a:xfrm>
          <a:custGeom>
            <a:rect b="b" l="l" r="r" t="t"/>
            <a:pathLst>
              <a:path extrusionOk="0" h="2916294" w="2909003">
                <a:moveTo>
                  <a:pt x="0" y="0"/>
                </a:moveTo>
                <a:lnTo>
                  <a:pt x="2909003" y="0"/>
                </a:lnTo>
                <a:lnTo>
                  <a:pt x="2909003" y="2916294"/>
                </a:lnTo>
                <a:lnTo>
                  <a:pt x="0" y="2916294"/>
                </a:lnTo>
                <a:lnTo>
                  <a:pt x="0" y="0"/>
                </a:lnTo>
                <a:close/>
              </a:path>
            </a:pathLst>
          </a:custGeom>
          <a:blipFill rotWithShape="1">
            <a:blip r:embed="rId3">
              <a:alphaModFix/>
            </a:blip>
            <a:stretch>
              <a:fillRect b="0" l="0" r="0" t="0"/>
            </a:stretch>
          </a:blipFill>
          <a:ln>
            <a:noFill/>
          </a:ln>
        </p:spPr>
      </p:sp>
      <p:sp>
        <p:nvSpPr>
          <p:cNvPr id="517" name="Google Shape;517;p31"/>
          <p:cNvSpPr txBox="1"/>
          <p:nvPr/>
        </p:nvSpPr>
        <p:spPr>
          <a:xfrm>
            <a:off x="14080812" y="3287432"/>
            <a:ext cx="2109429" cy="1627611"/>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0579" u="none" cap="none" strike="noStrike">
                <a:solidFill>
                  <a:srgbClr val="FBEFD6"/>
                </a:solidFill>
                <a:latin typeface="Walter Turncoat"/>
                <a:ea typeface="Walter Turncoat"/>
                <a:cs typeface="Walter Turncoat"/>
                <a:sym typeface="Walter Turncoat"/>
              </a:rPr>
              <a:t>04</a:t>
            </a:r>
            <a:endParaRPr/>
          </a:p>
        </p:txBody>
      </p:sp>
      <p:sp>
        <p:nvSpPr>
          <p:cNvPr id="518" name="Google Shape;518;p31"/>
          <p:cNvSpPr/>
          <p:nvPr/>
        </p:nvSpPr>
        <p:spPr>
          <a:xfrm rot="-9021277">
            <a:off x="134693" y="6541299"/>
            <a:ext cx="8160596" cy="1053459"/>
          </a:xfrm>
          <a:custGeom>
            <a:rect b="b" l="l" r="r" t="t"/>
            <a:pathLst>
              <a:path extrusionOk="0" h="1053459" w="8160596">
                <a:moveTo>
                  <a:pt x="0" y="0"/>
                </a:moveTo>
                <a:lnTo>
                  <a:pt x="8160596" y="0"/>
                </a:lnTo>
                <a:lnTo>
                  <a:pt x="8160596" y="1053459"/>
                </a:lnTo>
                <a:lnTo>
                  <a:pt x="0" y="1053459"/>
                </a:lnTo>
                <a:lnTo>
                  <a:pt x="0" y="0"/>
                </a:lnTo>
                <a:close/>
              </a:path>
            </a:pathLst>
          </a:custGeom>
          <a:blipFill rotWithShape="1">
            <a:blip r:embed="rId4">
              <a:alphaModFix/>
            </a:blip>
            <a:stretch>
              <a:fillRect b="0" l="0" r="0" t="0"/>
            </a:stretch>
          </a:blipFill>
          <a:ln>
            <a:noFill/>
          </a:ln>
        </p:spPr>
      </p:sp>
      <p:sp>
        <p:nvSpPr>
          <p:cNvPr id="519" name="Google Shape;519;p31"/>
          <p:cNvSpPr/>
          <p:nvPr/>
        </p:nvSpPr>
        <p:spPr>
          <a:xfrm rot="-9021277">
            <a:off x="346887" y="6297063"/>
            <a:ext cx="8160596" cy="1053459"/>
          </a:xfrm>
          <a:custGeom>
            <a:rect b="b" l="l" r="r" t="t"/>
            <a:pathLst>
              <a:path extrusionOk="0" h="1053459" w="8160596">
                <a:moveTo>
                  <a:pt x="0" y="0"/>
                </a:moveTo>
                <a:lnTo>
                  <a:pt x="8160596" y="0"/>
                </a:lnTo>
                <a:lnTo>
                  <a:pt x="8160596" y="1053459"/>
                </a:lnTo>
                <a:lnTo>
                  <a:pt x="0" y="1053459"/>
                </a:lnTo>
                <a:lnTo>
                  <a:pt x="0" y="0"/>
                </a:lnTo>
                <a:close/>
              </a:path>
            </a:pathLst>
          </a:custGeom>
          <a:blipFill rotWithShape="1">
            <a:blip r:embed="rId5">
              <a:alphaModFix/>
            </a:blip>
            <a:stretch>
              <a:fillRect b="0" l="0" r="0" t="0"/>
            </a:stretch>
          </a:blipFill>
          <a:ln>
            <a:noFill/>
          </a:ln>
        </p:spPr>
      </p:sp>
      <p:pic>
        <p:nvPicPr>
          <p:cNvPr id="520" name="Google Shape;520;p31"/>
          <p:cNvPicPr preferRelativeResize="0"/>
          <p:nvPr/>
        </p:nvPicPr>
        <p:blipFill>
          <a:blip r:embed="rId6">
            <a:alphaModFix/>
          </a:blip>
          <a:stretch>
            <a:fillRect/>
          </a:stretch>
        </p:blipFill>
        <p:spPr>
          <a:xfrm>
            <a:off x="7136875" y="3185104"/>
            <a:ext cx="6224525" cy="20349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BC4E"/>
        </a:solidFill>
      </p:bgPr>
    </p:bg>
    <p:spTree>
      <p:nvGrpSpPr>
        <p:cNvPr id="99" name="Shape 99"/>
        <p:cNvGrpSpPr/>
        <p:nvPr/>
      </p:nvGrpSpPr>
      <p:grpSpPr>
        <a:xfrm>
          <a:off x="0" y="0"/>
          <a:ext cx="0" cy="0"/>
          <a:chOff x="0" y="0"/>
          <a:chExt cx="0" cy="0"/>
        </a:xfrm>
      </p:grpSpPr>
      <p:sp>
        <p:nvSpPr>
          <p:cNvPr id="100" name="Google Shape;100;p14"/>
          <p:cNvSpPr/>
          <p:nvPr/>
        </p:nvSpPr>
        <p:spPr>
          <a:xfrm>
            <a:off x="12679615" y="6620515"/>
            <a:ext cx="4579685" cy="3961428"/>
          </a:xfrm>
          <a:custGeom>
            <a:rect b="b" l="l" r="r" t="t"/>
            <a:pathLst>
              <a:path extrusionOk="0" h="3961428" w="4579685">
                <a:moveTo>
                  <a:pt x="0" y="0"/>
                </a:moveTo>
                <a:lnTo>
                  <a:pt x="4579685" y="0"/>
                </a:lnTo>
                <a:lnTo>
                  <a:pt x="4579685" y="3961428"/>
                </a:lnTo>
                <a:lnTo>
                  <a:pt x="0" y="3961428"/>
                </a:lnTo>
                <a:lnTo>
                  <a:pt x="0" y="0"/>
                </a:lnTo>
                <a:close/>
              </a:path>
            </a:pathLst>
          </a:custGeom>
          <a:blipFill rotWithShape="1">
            <a:blip r:embed="rId3">
              <a:alphaModFix/>
            </a:blip>
            <a:stretch>
              <a:fillRect b="0" l="0" r="0" t="0"/>
            </a:stretch>
          </a:blipFill>
          <a:ln>
            <a:noFill/>
          </a:ln>
        </p:spPr>
      </p:sp>
      <p:sp>
        <p:nvSpPr>
          <p:cNvPr id="101" name="Google Shape;101;p14"/>
          <p:cNvSpPr txBox="1"/>
          <p:nvPr/>
        </p:nvSpPr>
        <p:spPr>
          <a:xfrm>
            <a:off x="12526872" y="3873473"/>
            <a:ext cx="4732500" cy="1680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Nunito Sans"/>
                <a:ea typeface="Nunito Sans"/>
                <a:cs typeface="Nunito Sans"/>
                <a:sym typeface="Nunito Sans"/>
              </a:rPr>
              <a:t>Click on the "Canva" button under this presentation preview. Start editing your presentation. You need to sign in to your Canva account.</a:t>
            </a:r>
            <a:endParaRPr/>
          </a:p>
        </p:txBody>
      </p:sp>
      <p:sp>
        <p:nvSpPr>
          <p:cNvPr id="102" name="Google Shape;102;p14"/>
          <p:cNvSpPr txBox="1"/>
          <p:nvPr/>
        </p:nvSpPr>
        <p:spPr>
          <a:xfrm>
            <a:off x="357885" y="909637"/>
            <a:ext cx="17572231" cy="1352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700" u="none" cap="none" strike="noStrike">
                <a:solidFill>
                  <a:srgbClr val="E45E4E"/>
                </a:solidFill>
                <a:latin typeface="Walter Turncoat"/>
                <a:ea typeface="Walter Turncoat"/>
                <a:cs typeface="Walter Turncoat"/>
                <a:sym typeface="Walter Turncoat"/>
              </a:rPr>
              <a:t>How to Use This Presentation</a:t>
            </a:r>
            <a:endParaRPr/>
          </a:p>
        </p:txBody>
      </p:sp>
      <p:sp>
        <p:nvSpPr>
          <p:cNvPr id="103" name="Google Shape;103;p14"/>
          <p:cNvSpPr txBox="1"/>
          <p:nvPr/>
        </p:nvSpPr>
        <p:spPr>
          <a:xfrm>
            <a:off x="1041637" y="3873473"/>
            <a:ext cx="4737300" cy="530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Nunito Sans"/>
                <a:ea typeface="Nunito Sans"/>
                <a:cs typeface="Nunito Sans"/>
                <a:sym typeface="Nunito Sans"/>
              </a:rPr>
              <a:t>Click on the "Google Slides" button below this presentation preview. Make sure to sign in to your Google account. Click on "Make a copy." Start editing your presentation.</a:t>
            </a:r>
            <a:endParaRPr/>
          </a:p>
          <a:p>
            <a:pPr indent="0" lvl="0" marL="0" marR="0" rtl="0" algn="ctr">
              <a:lnSpc>
                <a:spcPct val="140000"/>
              </a:lnSpc>
              <a:spcBef>
                <a:spcPts val="0"/>
              </a:spcBef>
              <a:spcAft>
                <a:spcPts val="0"/>
              </a:spcAft>
              <a:buNone/>
            </a:pPr>
            <a:r>
              <a:rPr b="0" i="0" lang="en-US" sz="2100" u="sng" cap="none" strike="noStrike">
                <a:solidFill>
                  <a:srgbClr val="000000"/>
                </a:solidFill>
                <a:latin typeface="Nunito Sans"/>
                <a:ea typeface="Nunito Sans"/>
                <a:cs typeface="Nunito Sans"/>
                <a:sym typeface="Nunito Sans"/>
              </a:rPr>
              <a:t>Alternative:</a:t>
            </a:r>
            <a:r>
              <a:rPr b="0" i="0" lang="en-US" sz="2100" u="none" cap="none" strike="noStrike">
                <a:solidFill>
                  <a:srgbClr val="000000"/>
                </a:solidFill>
                <a:latin typeface="Nunito Sans"/>
                <a:ea typeface="Nunito Sans"/>
                <a:cs typeface="Nunito Sans"/>
                <a:sym typeface="Nunito Sans"/>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04" name="Google Shape;104;p14"/>
          <p:cNvSpPr txBox="1"/>
          <p:nvPr/>
        </p:nvSpPr>
        <p:spPr>
          <a:xfrm>
            <a:off x="1494434" y="3094068"/>
            <a:ext cx="3831701" cy="45021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Nunito Sans"/>
                <a:ea typeface="Nunito Sans"/>
                <a:cs typeface="Nunito Sans"/>
                <a:sym typeface="Nunito Sans"/>
              </a:rPr>
              <a:t>Google Slides</a:t>
            </a:r>
            <a:endParaRPr/>
          </a:p>
        </p:txBody>
      </p:sp>
      <p:sp>
        <p:nvSpPr>
          <p:cNvPr id="105" name="Google Shape;105;p14"/>
          <p:cNvSpPr txBox="1"/>
          <p:nvPr/>
        </p:nvSpPr>
        <p:spPr>
          <a:xfrm>
            <a:off x="7264495" y="3873473"/>
            <a:ext cx="4265400" cy="4396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Nunito Sans"/>
                <a:ea typeface="Nunito Sans"/>
                <a:cs typeface="Nunito Sans"/>
                <a:sym typeface="Nunito Sans"/>
              </a:rPr>
              <a:t>Click on the "PowerPoint" button below this presentation preview. Start editing your presentation.</a:t>
            </a:r>
            <a:endParaRPr/>
          </a:p>
          <a:p>
            <a:pPr indent="0" lvl="0" marL="0" marR="0" rtl="0" algn="ctr">
              <a:lnSpc>
                <a:spcPct val="140000"/>
              </a:lnSpc>
              <a:spcBef>
                <a:spcPts val="0"/>
              </a:spcBef>
              <a:spcAft>
                <a:spcPts val="0"/>
              </a:spcAft>
              <a:buNone/>
            </a:pPr>
            <a:r>
              <a:rPr b="0" i="0" lang="en-US" sz="2100" u="sng" cap="none" strike="noStrike">
                <a:solidFill>
                  <a:srgbClr val="000000"/>
                </a:solidFill>
                <a:latin typeface="Nunito Sans"/>
                <a:ea typeface="Nunito Sans"/>
                <a:cs typeface="Nunito Sans"/>
                <a:sym typeface="Nunito Sans"/>
              </a:rPr>
              <a:t>Alternative:</a:t>
            </a:r>
            <a:r>
              <a:rPr b="0" i="0" lang="en-US" sz="2100" u="none" cap="none" strike="noStrike">
                <a:solidFill>
                  <a:srgbClr val="000000"/>
                </a:solidFill>
                <a:latin typeface="Nunito Sans"/>
                <a:ea typeface="Nunito Sans"/>
                <a:cs typeface="Nunito Sans"/>
                <a:sym typeface="Nunito Sans"/>
              </a:rPr>
              <a:t> From Canva template file, Click on the "Share" button on the top right corner in Canva and click on "More" at the bottom of the menu. Enter "PowerPoint" in the search bar and click on the PowerPoint icon to download.</a:t>
            </a:r>
            <a:endParaRPr/>
          </a:p>
        </p:txBody>
      </p:sp>
      <p:sp>
        <p:nvSpPr>
          <p:cNvPr id="106" name="Google Shape;106;p14"/>
          <p:cNvSpPr txBox="1"/>
          <p:nvPr/>
        </p:nvSpPr>
        <p:spPr>
          <a:xfrm>
            <a:off x="7738628" y="3094068"/>
            <a:ext cx="3317215" cy="45021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Nunito Sans"/>
                <a:ea typeface="Nunito Sans"/>
                <a:cs typeface="Nunito Sans"/>
                <a:sym typeface="Nunito Sans"/>
              </a:rPr>
              <a:t>PowerPoint</a:t>
            </a:r>
            <a:endParaRPr/>
          </a:p>
        </p:txBody>
      </p:sp>
      <p:sp>
        <p:nvSpPr>
          <p:cNvPr id="107" name="Google Shape;107;p14"/>
          <p:cNvSpPr txBox="1"/>
          <p:nvPr/>
        </p:nvSpPr>
        <p:spPr>
          <a:xfrm>
            <a:off x="13468336" y="3094068"/>
            <a:ext cx="2849501" cy="45021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Nunito Sans"/>
                <a:ea typeface="Nunito Sans"/>
                <a:cs typeface="Nunito Sans"/>
                <a:sym typeface="Nunito Sans"/>
              </a:rPr>
              <a:t>Canva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524" name="Shape 524"/>
        <p:cNvGrpSpPr/>
        <p:nvPr/>
      </p:nvGrpSpPr>
      <p:grpSpPr>
        <a:xfrm>
          <a:off x="0" y="0"/>
          <a:ext cx="0" cy="0"/>
          <a:chOff x="0" y="0"/>
          <a:chExt cx="0" cy="0"/>
        </a:xfrm>
      </p:grpSpPr>
      <p:grpSp>
        <p:nvGrpSpPr>
          <p:cNvPr id="525" name="Google Shape;525;p32"/>
          <p:cNvGrpSpPr/>
          <p:nvPr/>
        </p:nvGrpSpPr>
        <p:grpSpPr>
          <a:xfrm>
            <a:off x="1314450" y="2405117"/>
            <a:ext cx="5182480" cy="7177261"/>
            <a:chOff x="0" y="-38100"/>
            <a:chExt cx="1066616" cy="1477165"/>
          </a:xfrm>
        </p:grpSpPr>
        <p:sp>
          <p:nvSpPr>
            <p:cNvPr id="526" name="Google Shape;526;p32"/>
            <p:cNvSpPr/>
            <p:nvPr/>
          </p:nvSpPr>
          <p:spPr>
            <a:xfrm>
              <a:off x="0" y="0"/>
              <a:ext cx="1066616" cy="1439065"/>
            </a:xfrm>
            <a:custGeom>
              <a:rect b="b" l="l" r="r" t="t"/>
              <a:pathLst>
                <a:path extrusionOk="0" h="1439065" w="1066616">
                  <a:moveTo>
                    <a:pt x="44816" y="0"/>
                  </a:moveTo>
                  <a:lnTo>
                    <a:pt x="1021800" y="0"/>
                  </a:lnTo>
                  <a:cubicBezTo>
                    <a:pt x="1046551" y="0"/>
                    <a:pt x="1066616" y="20065"/>
                    <a:pt x="1066616" y="44816"/>
                  </a:cubicBezTo>
                  <a:lnTo>
                    <a:pt x="1066616" y="1394249"/>
                  </a:lnTo>
                  <a:cubicBezTo>
                    <a:pt x="1066616" y="1419000"/>
                    <a:pt x="1046551" y="1439065"/>
                    <a:pt x="1021800" y="1439065"/>
                  </a:cubicBezTo>
                  <a:lnTo>
                    <a:pt x="44816" y="1439065"/>
                  </a:lnTo>
                  <a:cubicBezTo>
                    <a:pt x="32930" y="1439065"/>
                    <a:pt x="21531" y="1434344"/>
                    <a:pt x="13126" y="1425939"/>
                  </a:cubicBezTo>
                  <a:cubicBezTo>
                    <a:pt x="4722" y="1417534"/>
                    <a:pt x="0" y="1406135"/>
                    <a:pt x="0" y="1394249"/>
                  </a:cubicBezTo>
                  <a:lnTo>
                    <a:pt x="0" y="44816"/>
                  </a:lnTo>
                  <a:cubicBezTo>
                    <a:pt x="0" y="20065"/>
                    <a:pt x="20065" y="0"/>
                    <a:pt x="44816" y="0"/>
                  </a:cubicBezTo>
                  <a:close/>
                </a:path>
              </a:pathLst>
            </a:custGeom>
            <a:solidFill>
              <a:srgbClr val="ADCD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2"/>
            <p:cNvSpPr txBox="1"/>
            <p:nvPr/>
          </p:nvSpPr>
          <p:spPr>
            <a:xfrm>
              <a:off x="0" y="-38100"/>
              <a:ext cx="1066616" cy="147716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8" name="Google Shape;528;p32"/>
          <p:cNvGrpSpPr/>
          <p:nvPr/>
        </p:nvGrpSpPr>
        <p:grpSpPr>
          <a:xfrm>
            <a:off x="1314450" y="6835847"/>
            <a:ext cx="5182480" cy="1030011"/>
            <a:chOff x="0" y="-38100"/>
            <a:chExt cx="1364933" cy="271279"/>
          </a:xfrm>
        </p:grpSpPr>
        <p:sp>
          <p:nvSpPr>
            <p:cNvPr id="529" name="Google Shape;529;p32"/>
            <p:cNvSpPr/>
            <p:nvPr/>
          </p:nvSpPr>
          <p:spPr>
            <a:xfrm>
              <a:off x="0" y="0"/>
              <a:ext cx="1364933" cy="233179"/>
            </a:xfrm>
            <a:custGeom>
              <a:rect b="b" l="l" r="r" t="t"/>
              <a:pathLst>
                <a:path extrusionOk="0" h="233179" w="1364933">
                  <a:moveTo>
                    <a:pt x="0" y="0"/>
                  </a:moveTo>
                  <a:lnTo>
                    <a:pt x="1364933" y="0"/>
                  </a:lnTo>
                  <a:lnTo>
                    <a:pt x="1364933" y="233179"/>
                  </a:lnTo>
                  <a:lnTo>
                    <a:pt x="0" y="233179"/>
                  </a:lnTo>
                  <a:close/>
                </a:path>
              </a:pathLst>
            </a:custGeom>
            <a:solidFill>
              <a:srgbClr val="72A2DF"/>
            </a:solidFill>
            <a:ln>
              <a:noFill/>
            </a:ln>
          </p:spPr>
        </p:sp>
        <p:sp>
          <p:nvSpPr>
            <p:cNvPr id="530" name="Google Shape;530;p32"/>
            <p:cNvSpPr txBox="1"/>
            <p:nvPr/>
          </p:nvSpPr>
          <p:spPr>
            <a:xfrm>
              <a:off x="0" y="-38100"/>
              <a:ext cx="1364933" cy="271279"/>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1" name="Google Shape;531;p32"/>
          <p:cNvGrpSpPr/>
          <p:nvPr/>
        </p:nvGrpSpPr>
        <p:grpSpPr>
          <a:xfrm>
            <a:off x="1314450" y="7279617"/>
            <a:ext cx="5182480" cy="2302761"/>
            <a:chOff x="0" y="-38100"/>
            <a:chExt cx="1066616" cy="473935"/>
          </a:xfrm>
        </p:grpSpPr>
        <p:sp>
          <p:nvSpPr>
            <p:cNvPr id="532" name="Google Shape;532;p32"/>
            <p:cNvSpPr/>
            <p:nvPr/>
          </p:nvSpPr>
          <p:spPr>
            <a:xfrm>
              <a:off x="0" y="0"/>
              <a:ext cx="1066616" cy="435835"/>
            </a:xfrm>
            <a:custGeom>
              <a:rect b="b" l="l" r="r" t="t"/>
              <a:pathLst>
                <a:path extrusionOk="0" h="435835" w="1066616">
                  <a:moveTo>
                    <a:pt x="44816" y="0"/>
                  </a:moveTo>
                  <a:lnTo>
                    <a:pt x="1021800" y="0"/>
                  </a:lnTo>
                  <a:cubicBezTo>
                    <a:pt x="1046551" y="0"/>
                    <a:pt x="1066616" y="20065"/>
                    <a:pt x="1066616" y="44816"/>
                  </a:cubicBezTo>
                  <a:lnTo>
                    <a:pt x="1066616" y="391019"/>
                  </a:lnTo>
                  <a:cubicBezTo>
                    <a:pt x="1066616" y="415771"/>
                    <a:pt x="1046551" y="435835"/>
                    <a:pt x="1021800" y="435835"/>
                  </a:cubicBezTo>
                  <a:lnTo>
                    <a:pt x="44816" y="435835"/>
                  </a:lnTo>
                  <a:cubicBezTo>
                    <a:pt x="20065" y="435835"/>
                    <a:pt x="0" y="415771"/>
                    <a:pt x="0" y="391019"/>
                  </a:cubicBezTo>
                  <a:lnTo>
                    <a:pt x="0" y="44816"/>
                  </a:lnTo>
                  <a:cubicBezTo>
                    <a:pt x="0" y="20065"/>
                    <a:pt x="20065" y="0"/>
                    <a:pt x="44816" y="0"/>
                  </a:cubicBezTo>
                  <a:close/>
                </a:path>
              </a:pathLst>
            </a:custGeom>
            <a:solidFill>
              <a:srgbClr val="72A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2"/>
            <p:cNvSpPr txBox="1"/>
            <p:nvPr/>
          </p:nvSpPr>
          <p:spPr>
            <a:xfrm>
              <a:off x="0" y="-38100"/>
              <a:ext cx="1066616" cy="47393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4" name="Google Shape;534;p32"/>
          <p:cNvSpPr/>
          <p:nvPr/>
        </p:nvSpPr>
        <p:spPr>
          <a:xfrm>
            <a:off x="8278614" y="6153139"/>
            <a:ext cx="3731068" cy="81405"/>
          </a:xfrm>
          <a:custGeom>
            <a:rect b="b" l="l" r="r" t="t"/>
            <a:pathLst>
              <a:path extrusionOk="0" h="81405" w="3731068">
                <a:moveTo>
                  <a:pt x="0" y="0"/>
                </a:moveTo>
                <a:lnTo>
                  <a:pt x="3731068" y="0"/>
                </a:lnTo>
                <a:lnTo>
                  <a:pt x="3731068" y="81405"/>
                </a:lnTo>
                <a:lnTo>
                  <a:pt x="0" y="81405"/>
                </a:lnTo>
                <a:lnTo>
                  <a:pt x="0" y="0"/>
                </a:lnTo>
                <a:close/>
              </a:path>
            </a:pathLst>
          </a:custGeom>
          <a:blipFill rotWithShape="1">
            <a:blip r:embed="rId3">
              <a:alphaModFix/>
            </a:blip>
            <a:stretch>
              <a:fillRect b="0" l="0" r="0" t="0"/>
            </a:stretch>
          </a:blipFill>
          <a:ln>
            <a:noFill/>
          </a:ln>
        </p:spPr>
      </p:sp>
      <p:sp>
        <p:nvSpPr>
          <p:cNvPr id="535" name="Google Shape;535;p32"/>
          <p:cNvSpPr/>
          <p:nvPr/>
        </p:nvSpPr>
        <p:spPr>
          <a:xfrm>
            <a:off x="1028700" y="3137282"/>
            <a:ext cx="5887114" cy="5813525"/>
          </a:xfrm>
          <a:custGeom>
            <a:rect b="b" l="l" r="r" t="t"/>
            <a:pathLst>
              <a:path extrusionOk="0" h="5813525" w="5887114">
                <a:moveTo>
                  <a:pt x="0" y="0"/>
                </a:moveTo>
                <a:lnTo>
                  <a:pt x="5887114" y="0"/>
                </a:lnTo>
                <a:lnTo>
                  <a:pt x="5887114" y="5813525"/>
                </a:lnTo>
                <a:lnTo>
                  <a:pt x="0" y="5813525"/>
                </a:lnTo>
                <a:lnTo>
                  <a:pt x="0" y="0"/>
                </a:lnTo>
                <a:close/>
              </a:path>
            </a:pathLst>
          </a:custGeom>
          <a:blipFill rotWithShape="1">
            <a:blip r:embed="rId4">
              <a:alphaModFix/>
            </a:blip>
            <a:stretch>
              <a:fillRect b="0" l="0" r="0" t="0"/>
            </a:stretch>
          </a:blipFill>
          <a:ln>
            <a:noFill/>
          </a:ln>
        </p:spPr>
      </p:sp>
      <p:sp>
        <p:nvSpPr>
          <p:cNvPr id="536" name="Google Shape;536;p32"/>
          <p:cNvSpPr txBox="1"/>
          <p:nvPr/>
        </p:nvSpPr>
        <p:spPr>
          <a:xfrm>
            <a:off x="1028700" y="461102"/>
            <a:ext cx="16230600"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STARTING WITH...</a:t>
            </a:r>
            <a:endParaRPr/>
          </a:p>
        </p:txBody>
      </p:sp>
      <p:sp>
        <p:nvSpPr>
          <p:cNvPr id="537" name="Google Shape;537;p32"/>
          <p:cNvSpPr txBox="1"/>
          <p:nvPr/>
        </p:nvSpPr>
        <p:spPr>
          <a:xfrm>
            <a:off x="14891054" y="2689195"/>
            <a:ext cx="698527"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A</a:t>
            </a:r>
            <a:endParaRPr/>
          </a:p>
        </p:txBody>
      </p:sp>
      <p:sp>
        <p:nvSpPr>
          <p:cNvPr id="538" name="Google Shape;538;p32"/>
          <p:cNvSpPr txBox="1"/>
          <p:nvPr/>
        </p:nvSpPr>
        <p:spPr>
          <a:xfrm>
            <a:off x="8278614" y="5086701"/>
            <a:ext cx="3731068" cy="866184"/>
          </a:xfrm>
          <a:prstGeom prst="rect">
            <a:avLst/>
          </a:prstGeom>
          <a:noFill/>
          <a:ln>
            <a:noFill/>
          </a:ln>
        </p:spPr>
        <p:txBody>
          <a:bodyPr anchorCtr="0" anchor="t" bIns="0" lIns="0" spcFirstLastPara="1" rIns="0" wrap="square" tIns="0">
            <a:spAutoFit/>
          </a:bodyPr>
          <a:lstStyle/>
          <a:p>
            <a:pPr indent="0" lvl="0" marL="0" marR="0" rtl="0" algn="ctr">
              <a:lnSpc>
                <a:spcPct val="138994"/>
              </a:lnSpc>
              <a:spcBef>
                <a:spcPts val="0"/>
              </a:spcBef>
              <a:spcAft>
                <a:spcPts val="0"/>
              </a:spcAft>
              <a:buNone/>
            </a:pPr>
            <a:r>
              <a:rPr b="0" i="0" lang="en-US" sz="5093" u="none" cap="none" strike="noStrike">
                <a:solidFill>
                  <a:srgbClr val="FFFFFF"/>
                </a:solidFill>
                <a:latin typeface="Walter Turncoat"/>
                <a:ea typeface="Walter Turncoat"/>
                <a:cs typeface="Walter Turncoat"/>
                <a:sym typeface="Walter Turncoat"/>
              </a:rPr>
              <a:t>ALLIGATOR</a:t>
            </a:r>
            <a:endParaRPr/>
          </a:p>
        </p:txBody>
      </p:sp>
      <p:sp>
        <p:nvSpPr>
          <p:cNvPr id="539" name="Google Shape;539;p32"/>
          <p:cNvSpPr txBox="1"/>
          <p:nvPr/>
        </p:nvSpPr>
        <p:spPr>
          <a:xfrm>
            <a:off x="8278614" y="3095785"/>
            <a:ext cx="6517190" cy="688596"/>
          </a:xfrm>
          <a:prstGeom prst="rect">
            <a:avLst/>
          </a:prstGeom>
          <a:noFill/>
          <a:ln>
            <a:noFill/>
          </a:ln>
        </p:spPr>
        <p:txBody>
          <a:bodyPr anchorCtr="0" anchor="t" bIns="0" lIns="0" spcFirstLastPara="1" rIns="0" wrap="square" tIns="0">
            <a:spAutoFit/>
          </a:bodyPr>
          <a:lstStyle/>
          <a:p>
            <a:pPr indent="0" lvl="0" marL="0" marR="0" rtl="0" algn="ctr">
              <a:lnSpc>
                <a:spcPct val="221043"/>
              </a:lnSpc>
              <a:spcBef>
                <a:spcPts val="0"/>
              </a:spcBef>
              <a:spcAft>
                <a:spcPts val="0"/>
              </a:spcAft>
              <a:buNone/>
            </a:pPr>
            <a:r>
              <a:rPr b="0" i="0" lang="en-US" sz="2799" u="none" cap="none" strike="noStrike">
                <a:solidFill>
                  <a:srgbClr val="000000"/>
                </a:solidFill>
                <a:latin typeface="Nunito Sans"/>
                <a:ea typeface="Nunito Sans"/>
                <a:cs typeface="Nunito Sans"/>
                <a:sym typeface="Nunito Sans"/>
              </a:rPr>
              <a:t>Write three more words starting with: </a:t>
            </a:r>
            <a:endParaRPr/>
          </a:p>
        </p:txBody>
      </p:sp>
      <p:sp>
        <p:nvSpPr>
          <p:cNvPr id="540" name="Google Shape;540;p32"/>
          <p:cNvSpPr/>
          <p:nvPr/>
        </p:nvSpPr>
        <p:spPr>
          <a:xfrm>
            <a:off x="8278614" y="8036129"/>
            <a:ext cx="3731068" cy="81405"/>
          </a:xfrm>
          <a:custGeom>
            <a:rect b="b" l="l" r="r" t="t"/>
            <a:pathLst>
              <a:path extrusionOk="0" h="81405" w="3731068">
                <a:moveTo>
                  <a:pt x="0" y="0"/>
                </a:moveTo>
                <a:lnTo>
                  <a:pt x="3731068" y="0"/>
                </a:lnTo>
                <a:lnTo>
                  <a:pt x="3731068" y="81406"/>
                </a:lnTo>
                <a:lnTo>
                  <a:pt x="0" y="81406"/>
                </a:lnTo>
                <a:lnTo>
                  <a:pt x="0" y="0"/>
                </a:lnTo>
                <a:close/>
              </a:path>
            </a:pathLst>
          </a:custGeom>
          <a:blipFill rotWithShape="1">
            <a:blip r:embed="rId3">
              <a:alphaModFix/>
            </a:blip>
            <a:stretch>
              <a:fillRect b="0" l="0" r="0" t="0"/>
            </a:stretch>
          </a:blipFill>
          <a:ln>
            <a:noFill/>
          </a:ln>
        </p:spPr>
      </p:sp>
      <p:sp>
        <p:nvSpPr>
          <p:cNvPr id="541" name="Google Shape;541;p32"/>
          <p:cNvSpPr/>
          <p:nvPr/>
        </p:nvSpPr>
        <p:spPr>
          <a:xfrm>
            <a:off x="12953680" y="6153139"/>
            <a:ext cx="3731068" cy="81405"/>
          </a:xfrm>
          <a:custGeom>
            <a:rect b="b" l="l" r="r" t="t"/>
            <a:pathLst>
              <a:path extrusionOk="0" h="81405" w="3731068">
                <a:moveTo>
                  <a:pt x="0" y="0"/>
                </a:moveTo>
                <a:lnTo>
                  <a:pt x="3731068" y="0"/>
                </a:lnTo>
                <a:lnTo>
                  <a:pt x="3731068" y="81405"/>
                </a:lnTo>
                <a:lnTo>
                  <a:pt x="0" y="81405"/>
                </a:lnTo>
                <a:lnTo>
                  <a:pt x="0" y="0"/>
                </a:lnTo>
                <a:close/>
              </a:path>
            </a:pathLst>
          </a:custGeom>
          <a:blipFill rotWithShape="1">
            <a:blip r:embed="rId3">
              <a:alphaModFix/>
            </a:blip>
            <a:stretch>
              <a:fillRect b="0" l="0" r="0" t="0"/>
            </a:stretch>
          </a:blipFill>
          <a:ln>
            <a:noFill/>
          </a:ln>
        </p:spPr>
      </p:sp>
      <p:sp>
        <p:nvSpPr>
          <p:cNvPr id="542" name="Google Shape;542;p32"/>
          <p:cNvSpPr/>
          <p:nvPr/>
        </p:nvSpPr>
        <p:spPr>
          <a:xfrm>
            <a:off x="12953680" y="8036129"/>
            <a:ext cx="3731068" cy="81405"/>
          </a:xfrm>
          <a:custGeom>
            <a:rect b="b" l="l" r="r" t="t"/>
            <a:pathLst>
              <a:path extrusionOk="0" h="81405" w="3731068">
                <a:moveTo>
                  <a:pt x="0" y="0"/>
                </a:moveTo>
                <a:lnTo>
                  <a:pt x="3731068" y="0"/>
                </a:lnTo>
                <a:lnTo>
                  <a:pt x="3731068" y="81406"/>
                </a:lnTo>
                <a:lnTo>
                  <a:pt x="0" y="81406"/>
                </a:lnTo>
                <a:lnTo>
                  <a:pt x="0" y="0"/>
                </a:lnTo>
                <a:close/>
              </a:path>
            </a:pathLst>
          </a:custGeom>
          <a:blipFill rotWithShape="1">
            <a:blip r:embed="rId3">
              <a:alphaModFix/>
            </a:blip>
            <a:stretch>
              <a:fillRect b="0" l="0" r="0" t="0"/>
            </a:stretch>
          </a:blipFill>
          <a:ln>
            <a:noFill/>
          </a:ln>
        </p:spPr>
      </p:sp>
      <p:sp>
        <p:nvSpPr>
          <p:cNvPr id="543" name="Google Shape;543;p32"/>
          <p:cNvSpPr/>
          <p:nvPr/>
        </p:nvSpPr>
        <p:spPr>
          <a:xfrm>
            <a:off x="16365328" y="2879695"/>
            <a:ext cx="3536988" cy="7407305"/>
          </a:xfrm>
          <a:custGeom>
            <a:rect b="b" l="l" r="r" t="t"/>
            <a:pathLst>
              <a:path extrusionOk="0" h="7407305" w="3536988">
                <a:moveTo>
                  <a:pt x="0" y="0"/>
                </a:moveTo>
                <a:lnTo>
                  <a:pt x="3536988" y="0"/>
                </a:lnTo>
                <a:lnTo>
                  <a:pt x="3536988" y="7407305"/>
                </a:lnTo>
                <a:lnTo>
                  <a:pt x="0" y="740730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547" name="Shape 547"/>
        <p:cNvGrpSpPr/>
        <p:nvPr/>
      </p:nvGrpSpPr>
      <p:grpSpPr>
        <a:xfrm>
          <a:off x="0" y="0"/>
          <a:ext cx="0" cy="0"/>
          <a:chOff x="0" y="0"/>
          <a:chExt cx="0" cy="0"/>
        </a:xfrm>
      </p:grpSpPr>
      <p:grpSp>
        <p:nvGrpSpPr>
          <p:cNvPr id="548" name="Google Shape;548;p33"/>
          <p:cNvGrpSpPr/>
          <p:nvPr/>
        </p:nvGrpSpPr>
        <p:grpSpPr>
          <a:xfrm>
            <a:off x="1314450" y="2405117"/>
            <a:ext cx="5182480" cy="7177261"/>
            <a:chOff x="0" y="-38100"/>
            <a:chExt cx="1066616" cy="1477165"/>
          </a:xfrm>
        </p:grpSpPr>
        <p:sp>
          <p:nvSpPr>
            <p:cNvPr id="549" name="Google Shape;549;p33"/>
            <p:cNvSpPr/>
            <p:nvPr/>
          </p:nvSpPr>
          <p:spPr>
            <a:xfrm>
              <a:off x="0" y="0"/>
              <a:ext cx="1066616" cy="1439065"/>
            </a:xfrm>
            <a:custGeom>
              <a:rect b="b" l="l" r="r" t="t"/>
              <a:pathLst>
                <a:path extrusionOk="0" h="1439065" w="1066616">
                  <a:moveTo>
                    <a:pt x="44816" y="0"/>
                  </a:moveTo>
                  <a:lnTo>
                    <a:pt x="1021800" y="0"/>
                  </a:lnTo>
                  <a:cubicBezTo>
                    <a:pt x="1046551" y="0"/>
                    <a:pt x="1066616" y="20065"/>
                    <a:pt x="1066616" y="44816"/>
                  </a:cubicBezTo>
                  <a:lnTo>
                    <a:pt x="1066616" y="1394249"/>
                  </a:lnTo>
                  <a:cubicBezTo>
                    <a:pt x="1066616" y="1419000"/>
                    <a:pt x="1046551" y="1439065"/>
                    <a:pt x="1021800" y="1439065"/>
                  </a:cubicBezTo>
                  <a:lnTo>
                    <a:pt x="44816" y="1439065"/>
                  </a:lnTo>
                  <a:cubicBezTo>
                    <a:pt x="32930" y="1439065"/>
                    <a:pt x="21531" y="1434344"/>
                    <a:pt x="13126" y="1425939"/>
                  </a:cubicBezTo>
                  <a:cubicBezTo>
                    <a:pt x="4722" y="1417534"/>
                    <a:pt x="0" y="1406135"/>
                    <a:pt x="0" y="1394249"/>
                  </a:cubicBezTo>
                  <a:lnTo>
                    <a:pt x="0" y="44816"/>
                  </a:lnTo>
                  <a:cubicBezTo>
                    <a:pt x="0" y="20065"/>
                    <a:pt x="20065" y="0"/>
                    <a:pt x="44816" y="0"/>
                  </a:cubicBezTo>
                  <a:close/>
                </a:path>
              </a:pathLst>
            </a:custGeom>
            <a:solidFill>
              <a:srgbClr val="ADCD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3"/>
            <p:cNvSpPr txBox="1"/>
            <p:nvPr/>
          </p:nvSpPr>
          <p:spPr>
            <a:xfrm>
              <a:off x="0" y="-38100"/>
              <a:ext cx="1066616" cy="147716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1" name="Google Shape;551;p33"/>
          <p:cNvGrpSpPr/>
          <p:nvPr/>
        </p:nvGrpSpPr>
        <p:grpSpPr>
          <a:xfrm>
            <a:off x="1314450" y="6835847"/>
            <a:ext cx="5182480" cy="1030011"/>
            <a:chOff x="0" y="-38100"/>
            <a:chExt cx="1364933" cy="271279"/>
          </a:xfrm>
        </p:grpSpPr>
        <p:sp>
          <p:nvSpPr>
            <p:cNvPr id="552" name="Google Shape;552;p33"/>
            <p:cNvSpPr/>
            <p:nvPr/>
          </p:nvSpPr>
          <p:spPr>
            <a:xfrm>
              <a:off x="0" y="0"/>
              <a:ext cx="1364933" cy="233179"/>
            </a:xfrm>
            <a:custGeom>
              <a:rect b="b" l="l" r="r" t="t"/>
              <a:pathLst>
                <a:path extrusionOk="0" h="233179" w="1364933">
                  <a:moveTo>
                    <a:pt x="0" y="0"/>
                  </a:moveTo>
                  <a:lnTo>
                    <a:pt x="1364933" y="0"/>
                  </a:lnTo>
                  <a:lnTo>
                    <a:pt x="1364933" y="233179"/>
                  </a:lnTo>
                  <a:lnTo>
                    <a:pt x="0" y="233179"/>
                  </a:lnTo>
                  <a:close/>
                </a:path>
              </a:pathLst>
            </a:custGeom>
            <a:solidFill>
              <a:srgbClr val="72A2DF"/>
            </a:solidFill>
            <a:ln>
              <a:noFill/>
            </a:ln>
          </p:spPr>
        </p:sp>
        <p:sp>
          <p:nvSpPr>
            <p:cNvPr id="553" name="Google Shape;553;p33"/>
            <p:cNvSpPr txBox="1"/>
            <p:nvPr/>
          </p:nvSpPr>
          <p:spPr>
            <a:xfrm>
              <a:off x="0" y="-38100"/>
              <a:ext cx="1364933" cy="271279"/>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4" name="Google Shape;554;p33"/>
          <p:cNvGrpSpPr/>
          <p:nvPr/>
        </p:nvGrpSpPr>
        <p:grpSpPr>
          <a:xfrm>
            <a:off x="1314450" y="7279617"/>
            <a:ext cx="5182480" cy="2302761"/>
            <a:chOff x="0" y="-38100"/>
            <a:chExt cx="1066616" cy="473935"/>
          </a:xfrm>
        </p:grpSpPr>
        <p:sp>
          <p:nvSpPr>
            <p:cNvPr id="555" name="Google Shape;555;p33"/>
            <p:cNvSpPr/>
            <p:nvPr/>
          </p:nvSpPr>
          <p:spPr>
            <a:xfrm>
              <a:off x="0" y="0"/>
              <a:ext cx="1066616" cy="435835"/>
            </a:xfrm>
            <a:custGeom>
              <a:rect b="b" l="l" r="r" t="t"/>
              <a:pathLst>
                <a:path extrusionOk="0" h="435835" w="1066616">
                  <a:moveTo>
                    <a:pt x="44816" y="0"/>
                  </a:moveTo>
                  <a:lnTo>
                    <a:pt x="1021800" y="0"/>
                  </a:lnTo>
                  <a:cubicBezTo>
                    <a:pt x="1046551" y="0"/>
                    <a:pt x="1066616" y="20065"/>
                    <a:pt x="1066616" y="44816"/>
                  </a:cubicBezTo>
                  <a:lnTo>
                    <a:pt x="1066616" y="391019"/>
                  </a:lnTo>
                  <a:cubicBezTo>
                    <a:pt x="1066616" y="415771"/>
                    <a:pt x="1046551" y="435835"/>
                    <a:pt x="1021800" y="435835"/>
                  </a:cubicBezTo>
                  <a:lnTo>
                    <a:pt x="44816" y="435835"/>
                  </a:lnTo>
                  <a:cubicBezTo>
                    <a:pt x="20065" y="435835"/>
                    <a:pt x="0" y="415771"/>
                    <a:pt x="0" y="391019"/>
                  </a:cubicBezTo>
                  <a:lnTo>
                    <a:pt x="0" y="44816"/>
                  </a:lnTo>
                  <a:cubicBezTo>
                    <a:pt x="0" y="20065"/>
                    <a:pt x="20065" y="0"/>
                    <a:pt x="44816" y="0"/>
                  </a:cubicBezTo>
                  <a:close/>
                </a:path>
              </a:pathLst>
            </a:custGeom>
            <a:solidFill>
              <a:srgbClr val="72A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3"/>
            <p:cNvSpPr txBox="1"/>
            <p:nvPr/>
          </p:nvSpPr>
          <p:spPr>
            <a:xfrm>
              <a:off x="0" y="-38100"/>
              <a:ext cx="1066616" cy="47393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7" name="Google Shape;557;p33"/>
          <p:cNvSpPr/>
          <p:nvPr/>
        </p:nvSpPr>
        <p:spPr>
          <a:xfrm>
            <a:off x="8278614" y="6153139"/>
            <a:ext cx="3731068" cy="81405"/>
          </a:xfrm>
          <a:custGeom>
            <a:rect b="b" l="l" r="r" t="t"/>
            <a:pathLst>
              <a:path extrusionOk="0" h="81405" w="3731068">
                <a:moveTo>
                  <a:pt x="0" y="0"/>
                </a:moveTo>
                <a:lnTo>
                  <a:pt x="3731068" y="0"/>
                </a:lnTo>
                <a:lnTo>
                  <a:pt x="3731068" y="81405"/>
                </a:lnTo>
                <a:lnTo>
                  <a:pt x="0" y="81405"/>
                </a:lnTo>
                <a:lnTo>
                  <a:pt x="0" y="0"/>
                </a:lnTo>
                <a:close/>
              </a:path>
            </a:pathLst>
          </a:custGeom>
          <a:blipFill rotWithShape="1">
            <a:blip r:embed="rId3">
              <a:alphaModFix/>
            </a:blip>
            <a:stretch>
              <a:fillRect b="0" l="0" r="0" t="0"/>
            </a:stretch>
          </a:blipFill>
          <a:ln>
            <a:noFill/>
          </a:ln>
        </p:spPr>
      </p:sp>
      <p:sp>
        <p:nvSpPr>
          <p:cNvPr id="558" name="Google Shape;558;p33"/>
          <p:cNvSpPr/>
          <p:nvPr/>
        </p:nvSpPr>
        <p:spPr>
          <a:xfrm>
            <a:off x="1028700" y="3137282"/>
            <a:ext cx="5887114" cy="5813525"/>
          </a:xfrm>
          <a:custGeom>
            <a:rect b="b" l="l" r="r" t="t"/>
            <a:pathLst>
              <a:path extrusionOk="0" h="5813525" w="5887114">
                <a:moveTo>
                  <a:pt x="0" y="0"/>
                </a:moveTo>
                <a:lnTo>
                  <a:pt x="5887114" y="0"/>
                </a:lnTo>
                <a:lnTo>
                  <a:pt x="5887114" y="5813525"/>
                </a:lnTo>
                <a:lnTo>
                  <a:pt x="0" y="5813525"/>
                </a:lnTo>
                <a:lnTo>
                  <a:pt x="0" y="0"/>
                </a:lnTo>
                <a:close/>
              </a:path>
            </a:pathLst>
          </a:custGeom>
          <a:blipFill rotWithShape="1">
            <a:blip r:embed="rId4">
              <a:alphaModFix/>
            </a:blip>
            <a:stretch>
              <a:fillRect b="0" l="0" r="0" t="0"/>
            </a:stretch>
          </a:blipFill>
          <a:ln>
            <a:noFill/>
          </a:ln>
        </p:spPr>
      </p:sp>
      <p:sp>
        <p:nvSpPr>
          <p:cNvPr id="559" name="Google Shape;559;p33"/>
          <p:cNvSpPr txBox="1"/>
          <p:nvPr/>
        </p:nvSpPr>
        <p:spPr>
          <a:xfrm>
            <a:off x="3851232" y="461102"/>
            <a:ext cx="10585535"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STARTING WITH...</a:t>
            </a:r>
            <a:endParaRPr/>
          </a:p>
        </p:txBody>
      </p:sp>
      <p:sp>
        <p:nvSpPr>
          <p:cNvPr id="560" name="Google Shape;560;p33"/>
          <p:cNvSpPr txBox="1"/>
          <p:nvPr/>
        </p:nvSpPr>
        <p:spPr>
          <a:xfrm>
            <a:off x="14891054" y="2689195"/>
            <a:ext cx="698527"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A</a:t>
            </a:r>
            <a:endParaRPr/>
          </a:p>
        </p:txBody>
      </p:sp>
      <p:sp>
        <p:nvSpPr>
          <p:cNvPr id="561" name="Google Shape;561;p33"/>
          <p:cNvSpPr txBox="1"/>
          <p:nvPr/>
        </p:nvSpPr>
        <p:spPr>
          <a:xfrm>
            <a:off x="8278614" y="5313807"/>
            <a:ext cx="3731100" cy="783900"/>
          </a:xfrm>
          <a:prstGeom prst="rect">
            <a:avLst/>
          </a:prstGeom>
          <a:noFill/>
          <a:ln>
            <a:noFill/>
          </a:ln>
        </p:spPr>
        <p:txBody>
          <a:bodyPr anchorCtr="0" anchor="t" bIns="0" lIns="0" spcFirstLastPara="1" rIns="0" wrap="square" tIns="0">
            <a:spAutoFit/>
          </a:bodyPr>
          <a:lstStyle/>
          <a:p>
            <a:pPr indent="0" lvl="0" marL="0" marR="0" rtl="0" algn="ctr">
              <a:lnSpc>
                <a:spcPct val="138994"/>
              </a:lnSpc>
              <a:spcBef>
                <a:spcPts val="0"/>
              </a:spcBef>
              <a:spcAft>
                <a:spcPts val="0"/>
              </a:spcAft>
              <a:buNone/>
            </a:pPr>
            <a:r>
              <a:rPr b="0" i="0" lang="en-US" sz="5093" u="none" cap="none" strike="noStrike">
                <a:solidFill>
                  <a:srgbClr val="FFFFFF"/>
                </a:solidFill>
                <a:latin typeface="Walter Turncoat"/>
                <a:ea typeface="Walter Turncoat"/>
                <a:cs typeface="Walter Turncoat"/>
                <a:sym typeface="Walter Turncoat"/>
              </a:rPr>
              <a:t>ALLIGATOR</a:t>
            </a:r>
            <a:endParaRPr/>
          </a:p>
        </p:txBody>
      </p:sp>
      <p:sp>
        <p:nvSpPr>
          <p:cNvPr id="562" name="Google Shape;562;p33"/>
          <p:cNvSpPr txBox="1"/>
          <p:nvPr/>
        </p:nvSpPr>
        <p:spPr>
          <a:xfrm>
            <a:off x="8278614" y="7201602"/>
            <a:ext cx="3731100" cy="783900"/>
          </a:xfrm>
          <a:prstGeom prst="rect">
            <a:avLst/>
          </a:prstGeom>
          <a:noFill/>
          <a:ln>
            <a:noFill/>
          </a:ln>
        </p:spPr>
        <p:txBody>
          <a:bodyPr anchorCtr="0" anchor="t" bIns="0" lIns="0" spcFirstLastPara="1" rIns="0" wrap="square" tIns="0">
            <a:spAutoFit/>
          </a:bodyPr>
          <a:lstStyle/>
          <a:p>
            <a:pPr indent="0" lvl="0" marL="0" marR="0" rtl="0" algn="ctr">
              <a:lnSpc>
                <a:spcPct val="138994"/>
              </a:lnSpc>
              <a:spcBef>
                <a:spcPts val="0"/>
              </a:spcBef>
              <a:spcAft>
                <a:spcPts val="0"/>
              </a:spcAft>
              <a:buNone/>
            </a:pPr>
            <a:r>
              <a:rPr b="0" i="0" lang="en-US" sz="5093" u="none" cap="none" strike="noStrike">
                <a:solidFill>
                  <a:srgbClr val="FFFFFF"/>
                </a:solidFill>
                <a:latin typeface="Walter Turncoat"/>
                <a:ea typeface="Walter Turncoat"/>
                <a:cs typeface="Walter Turncoat"/>
                <a:sym typeface="Walter Turncoat"/>
              </a:rPr>
              <a:t>AWESOME</a:t>
            </a:r>
            <a:endParaRPr/>
          </a:p>
        </p:txBody>
      </p:sp>
      <p:sp>
        <p:nvSpPr>
          <p:cNvPr id="563" name="Google Shape;563;p33"/>
          <p:cNvSpPr txBox="1"/>
          <p:nvPr/>
        </p:nvSpPr>
        <p:spPr>
          <a:xfrm>
            <a:off x="12801280" y="5313807"/>
            <a:ext cx="3731100" cy="783900"/>
          </a:xfrm>
          <a:prstGeom prst="rect">
            <a:avLst/>
          </a:prstGeom>
          <a:noFill/>
          <a:ln>
            <a:noFill/>
          </a:ln>
        </p:spPr>
        <p:txBody>
          <a:bodyPr anchorCtr="0" anchor="t" bIns="0" lIns="0" spcFirstLastPara="1" rIns="0" wrap="square" tIns="0">
            <a:spAutoFit/>
          </a:bodyPr>
          <a:lstStyle/>
          <a:p>
            <a:pPr indent="0" lvl="0" marL="0" marR="0" rtl="0" algn="ctr">
              <a:lnSpc>
                <a:spcPct val="138994"/>
              </a:lnSpc>
              <a:spcBef>
                <a:spcPts val="0"/>
              </a:spcBef>
              <a:spcAft>
                <a:spcPts val="0"/>
              </a:spcAft>
              <a:buNone/>
            </a:pPr>
            <a:r>
              <a:rPr b="0" i="0" lang="en-US" sz="5093" u="none" cap="none" strike="noStrike">
                <a:solidFill>
                  <a:srgbClr val="FFFFFF"/>
                </a:solidFill>
                <a:latin typeface="Walter Turncoat"/>
                <a:ea typeface="Walter Turncoat"/>
                <a:cs typeface="Walter Turncoat"/>
                <a:sym typeface="Walter Turncoat"/>
              </a:rPr>
              <a:t>APPLE</a:t>
            </a:r>
            <a:endParaRPr/>
          </a:p>
        </p:txBody>
      </p:sp>
      <p:sp>
        <p:nvSpPr>
          <p:cNvPr id="564" name="Google Shape;564;p33"/>
          <p:cNvSpPr txBox="1"/>
          <p:nvPr/>
        </p:nvSpPr>
        <p:spPr>
          <a:xfrm>
            <a:off x="12801280" y="7201602"/>
            <a:ext cx="3731100" cy="783900"/>
          </a:xfrm>
          <a:prstGeom prst="rect">
            <a:avLst/>
          </a:prstGeom>
          <a:noFill/>
          <a:ln>
            <a:noFill/>
          </a:ln>
        </p:spPr>
        <p:txBody>
          <a:bodyPr anchorCtr="0" anchor="t" bIns="0" lIns="0" spcFirstLastPara="1" rIns="0" wrap="square" tIns="0">
            <a:spAutoFit/>
          </a:bodyPr>
          <a:lstStyle/>
          <a:p>
            <a:pPr indent="0" lvl="0" marL="0" marR="0" rtl="0" algn="ctr">
              <a:lnSpc>
                <a:spcPct val="138994"/>
              </a:lnSpc>
              <a:spcBef>
                <a:spcPts val="0"/>
              </a:spcBef>
              <a:spcAft>
                <a:spcPts val="0"/>
              </a:spcAft>
              <a:buNone/>
            </a:pPr>
            <a:r>
              <a:rPr b="0" i="0" lang="en-US" sz="5093" u="none" cap="none" strike="noStrike">
                <a:solidFill>
                  <a:srgbClr val="FFFFFF"/>
                </a:solidFill>
                <a:latin typeface="Walter Turncoat"/>
                <a:ea typeface="Walter Turncoat"/>
                <a:cs typeface="Walter Turncoat"/>
                <a:sym typeface="Walter Turncoat"/>
              </a:rPr>
              <a:t>AIRPLANE</a:t>
            </a:r>
            <a:endParaRPr/>
          </a:p>
        </p:txBody>
      </p:sp>
      <p:grpSp>
        <p:nvGrpSpPr>
          <p:cNvPr id="565" name="Google Shape;565;p33"/>
          <p:cNvGrpSpPr/>
          <p:nvPr/>
        </p:nvGrpSpPr>
        <p:grpSpPr>
          <a:xfrm rot="-5400000">
            <a:off x="78209" y="-465799"/>
            <a:ext cx="1626881" cy="5162915"/>
            <a:chOff x="0" y="-47625"/>
            <a:chExt cx="282671" cy="897056"/>
          </a:xfrm>
        </p:grpSpPr>
        <p:sp>
          <p:nvSpPr>
            <p:cNvPr id="566" name="Google Shape;566;p33"/>
            <p:cNvSpPr/>
            <p:nvPr/>
          </p:nvSpPr>
          <p:spPr>
            <a:xfrm>
              <a:off x="0" y="0"/>
              <a:ext cx="282671" cy="849431"/>
            </a:xfrm>
            <a:custGeom>
              <a:rect b="b" l="l" r="r" t="t"/>
              <a:pathLst>
                <a:path extrusionOk="0" h="849431" w="282671">
                  <a:moveTo>
                    <a:pt x="282671" y="0"/>
                  </a:moveTo>
                  <a:lnTo>
                    <a:pt x="282671" y="735131"/>
                  </a:lnTo>
                  <a:lnTo>
                    <a:pt x="141335" y="849431"/>
                  </a:lnTo>
                  <a:lnTo>
                    <a:pt x="0" y="735131"/>
                  </a:lnTo>
                  <a:lnTo>
                    <a:pt x="0" y="0"/>
                  </a:lnTo>
                  <a:lnTo>
                    <a:pt x="282671" y="0"/>
                  </a:lnTo>
                  <a:close/>
                </a:path>
              </a:pathLst>
            </a:custGeom>
            <a:solidFill>
              <a:srgbClr val="E45E4E"/>
            </a:solidFill>
            <a:ln>
              <a:noFill/>
            </a:ln>
          </p:spPr>
        </p:sp>
        <p:sp>
          <p:nvSpPr>
            <p:cNvPr id="567" name="Google Shape;567;p33"/>
            <p:cNvSpPr txBox="1"/>
            <p:nvPr/>
          </p:nvSpPr>
          <p:spPr>
            <a:xfrm>
              <a:off x="0" y="-47625"/>
              <a:ext cx="282671" cy="782756"/>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8" name="Google Shape;568;p33"/>
          <p:cNvSpPr txBox="1"/>
          <p:nvPr/>
        </p:nvSpPr>
        <p:spPr>
          <a:xfrm>
            <a:off x="-40683" y="1442622"/>
            <a:ext cx="3103200" cy="13461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4858" u="none" cap="none" strike="noStrike">
                <a:solidFill>
                  <a:srgbClr val="FFFFFF"/>
                </a:solidFill>
                <a:latin typeface="Walter Turncoat"/>
                <a:ea typeface="Walter Turncoat"/>
                <a:cs typeface="Walter Turncoat"/>
                <a:sym typeface="Walter Turncoat"/>
              </a:rPr>
              <a:t>WELL DONE</a:t>
            </a:r>
            <a:endParaRPr/>
          </a:p>
        </p:txBody>
      </p:sp>
      <p:sp>
        <p:nvSpPr>
          <p:cNvPr id="569" name="Google Shape;569;p33"/>
          <p:cNvSpPr txBox="1"/>
          <p:nvPr/>
        </p:nvSpPr>
        <p:spPr>
          <a:xfrm>
            <a:off x="8278614" y="3095785"/>
            <a:ext cx="6517190" cy="688596"/>
          </a:xfrm>
          <a:prstGeom prst="rect">
            <a:avLst/>
          </a:prstGeom>
          <a:noFill/>
          <a:ln>
            <a:noFill/>
          </a:ln>
        </p:spPr>
        <p:txBody>
          <a:bodyPr anchorCtr="0" anchor="t" bIns="0" lIns="0" spcFirstLastPara="1" rIns="0" wrap="square" tIns="0">
            <a:spAutoFit/>
          </a:bodyPr>
          <a:lstStyle/>
          <a:p>
            <a:pPr indent="0" lvl="0" marL="0" marR="0" rtl="0" algn="ctr">
              <a:lnSpc>
                <a:spcPct val="221043"/>
              </a:lnSpc>
              <a:spcBef>
                <a:spcPts val="0"/>
              </a:spcBef>
              <a:spcAft>
                <a:spcPts val="0"/>
              </a:spcAft>
              <a:buNone/>
            </a:pPr>
            <a:r>
              <a:rPr b="0" i="0" lang="en-US" sz="2799" u="none" cap="none" strike="noStrike">
                <a:solidFill>
                  <a:srgbClr val="000000"/>
                </a:solidFill>
                <a:latin typeface="Nunito Sans"/>
                <a:ea typeface="Nunito Sans"/>
                <a:cs typeface="Nunito Sans"/>
                <a:sym typeface="Nunito Sans"/>
              </a:rPr>
              <a:t>Write three more words starting with: </a:t>
            </a:r>
            <a:endParaRPr/>
          </a:p>
        </p:txBody>
      </p:sp>
      <p:sp>
        <p:nvSpPr>
          <p:cNvPr id="570" name="Google Shape;570;p33"/>
          <p:cNvSpPr/>
          <p:nvPr/>
        </p:nvSpPr>
        <p:spPr>
          <a:xfrm>
            <a:off x="8278614" y="8036129"/>
            <a:ext cx="3731068" cy="81405"/>
          </a:xfrm>
          <a:custGeom>
            <a:rect b="b" l="l" r="r" t="t"/>
            <a:pathLst>
              <a:path extrusionOk="0" h="81405" w="3731068">
                <a:moveTo>
                  <a:pt x="0" y="0"/>
                </a:moveTo>
                <a:lnTo>
                  <a:pt x="3731068" y="0"/>
                </a:lnTo>
                <a:lnTo>
                  <a:pt x="3731068" y="81406"/>
                </a:lnTo>
                <a:lnTo>
                  <a:pt x="0" y="81406"/>
                </a:lnTo>
                <a:lnTo>
                  <a:pt x="0" y="0"/>
                </a:lnTo>
                <a:close/>
              </a:path>
            </a:pathLst>
          </a:custGeom>
          <a:blipFill rotWithShape="1">
            <a:blip r:embed="rId3">
              <a:alphaModFix/>
            </a:blip>
            <a:stretch>
              <a:fillRect b="0" l="0" r="0" t="0"/>
            </a:stretch>
          </a:blipFill>
          <a:ln>
            <a:noFill/>
          </a:ln>
        </p:spPr>
      </p:sp>
      <p:sp>
        <p:nvSpPr>
          <p:cNvPr id="571" name="Google Shape;571;p33"/>
          <p:cNvSpPr/>
          <p:nvPr/>
        </p:nvSpPr>
        <p:spPr>
          <a:xfrm>
            <a:off x="12953680" y="6153139"/>
            <a:ext cx="3731068" cy="81405"/>
          </a:xfrm>
          <a:custGeom>
            <a:rect b="b" l="l" r="r" t="t"/>
            <a:pathLst>
              <a:path extrusionOk="0" h="81405" w="3731068">
                <a:moveTo>
                  <a:pt x="0" y="0"/>
                </a:moveTo>
                <a:lnTo>
                  <a:pt x="3731068" y="0"/>
                </a:lnTo>
                <a:lnTo>
                  <a:pt x="3731068" y="81405"/>
                </a:lnTo>
                <a:lnTo>
                  <a:pt x="0" y="81405"/>
                </a:lnTo>
                <a:lnTo>
                  <a:pt x="0" y="0"/>
                </a:lnTo>
                <a:close/>
              </a:path>
            </a:pathLst>
          </a:custGeom>
          <a:blipFill rotWithShape="1">
            <a:blip r:embed="rId3">
              <a:alphaModFix/>
            </a:blip>
            <a:stretch>
              <a:fillRect b="0" l="0" r="0" t="0"/>
            </a:stretch>
          </a:blipFill>
          <a:ln>
            <a:noFill/>
          </a:ln>
        </p:spPr>
      </p:sp>
      <p:sp>
        <p:nvSpPr>
          <p:cNvPr id="572" name="Google Shape;572;p33"/>
          <p:cNvSpPr/>
          <p:nvPr/>
        </p:nvSpPr>
        <p:spPr>
          <a:xfrm>
            <a:off x="12953680" y="8036129"/>
            <a:ext cx="3731068" cy="81405"/>
          </a:xfrm>
          <a:custGeom>
            <a:rect b="b" l="l" r="r" t="t"/>
            <a:pathLst>
              <a:path extrusionOk="0" h="81405" w="3731068">
                <a:moveTo>
                  <a:pt x="0" y="0"/>
                </a:moveTo>
                <a:lnTo>
                  <a:pt x="3731068" y="0"/>
                </a:lnTo>
                <a:lnTo>
                  <a:pt x="3731068" y="81406"/>
                </a:lnTo>
                <a:lnTo>
                  <a:pt x="0" y="81406"/>
                </a:lnTo>
                <a:lnTo>
                  <a:pt x="0" y="0"/>
                </a:lnTo>
                <a:close/>
              </a:path>
            </a:pathLst>
          </a:custGeom>
          <a:blipFill rotWithShape="1">
            <a:blip r:embed="rId3">
              <a:alphaModFix/>
            </a:blip>
            <a:stretch>
              <a:fillRect b="0" l="0" r="0" t="0"/>
            </a:stretch>
          </a:blipFill>
          <a:ln>
            <a:noFill/>
          </a:ln>
        </p:spPr>
      </p:sp>
      <p:sp>
        <p:nvSpPr>
          <p:cNvPr id="573" name="Google Shape;573;p33"/>
          <p:cNvSpPr/>
          <p:nvPr/>
        </p:nvSpPr>
        <p:spPr>
          <a:xfrm>
            <a:off x="16365328" y="2879695"/>
            <a:ext cx="3536988" cy="7407305"/>
          </a:xfrm>
          <a:custGeom>
            <a:rect b="b" l="l" r="r" t="t"/>
            <a:pathLst>
              <a:path extrusionOk="0" h="7407305" w="3536988">
                <a:moveTo>
                  <a:pt x="0" y="0"/>
                </a:moveTo>
                <a:lnTo>
                  <a:pt x="3536988" y="0"/>
                </a:lnTo>
                <a:lnTo>
                  <a:pt x="3536988" y="7407305"/>
                </a:lnTo>
                <a:lnTo>
                  <a:pt x="0" y="740730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577" name="Shape 577"/>
        <p:cNvGrpSpPr/>
        <p:nvPr/>
      </p:nvGrpSpPr>
      <p:grpSpPr>
        <a:xfrm>
          <a:off x="0" y="0"/>
          <a:ext cx="0" cy="0"/>
          <a:chOff x="0" y="0"/>
          <a:chExt cx="0" cy="0"/>
        </a:xfrm>
      </p:grpSpPr>
      <p:grpSp>
        <p:nvGrpSpPr>
          <p:cNvPr id="578" name="Google Shape;578;p34"/>
          <p:cNvGrpSpPr/>
          <p:nvPr/>
        </p:nvGrpSpPr>
        <p:grpSpPr>
          <a:xfrm>
            <a:off x="-219399" y="4530479"/>
            <a:ext cx="18817266" cy="5756521"/>
            <a:chOff x="0" y="-38100"/>
            <a:chExt cx="4955988" cy="1516121"/>
          </a:xfrm>
        </p:grpSpPr>
        <p:sp>
          <p:nvSpPr>
            <p:cNvPr id="579" name="Google Shape;579;p34"/>
            <p:cNvSpPr/>
            <p:nvPr/>
          </p:nvSpPr>
          <p:spPr>
            <a:xfrm>
              <a:off x="0" y="0"/>
              <a:ext cx="4955988" cy="1478021"/>
            </a:xfrm>
            <a:custGeom>
              <a:rect b="b" l="l" r="r" t="t"/>
              <a:pathLst>
                <a:path extrusionOk="0" h="1478021" w="4955988">
                  <a:moveTo>
                    <a:pt x="0" y="0"/>
                  </a:moveTo>
                  <a:lnTo>
                    <a:pt x="4955988" y="0"/>
                  </a:lnTo>
                  <a:lnTo>
                    <a:pt x="4955988" y="1478021"/>
                  </a:lnTo>
                  <a:lnTo>
                    <a:pt x="0" y="1478021"/>
                  </a:lnTo>
                  <a:close/>
                </a:path>
              </a:pathLst>
            </a:custGeom>
            <a:solidFill>
              <a:srgbClr val="72A2DF"/>
            </a:solidFill>
            <a:ln>
              <a:noFill/>
            </a:ln>
          </p:spPr>
        </p:sp>
        <p:sp>
          <p:nvSpPr>
            <p:cNvPr id="580" name="Google Shape;580;p34"/>
            <p:cNvSpPr txBox="1"/>
            <p:nvPr/>
          </p:nvSpPr>
          <p:spPr>
            <a:xfrm>
              <a:off x="0" y="-38100"/>
              <a:ext cx="4955988" cy="151612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1" name="Google Shape;581;p34"/>
          <p:cNvSpPr/>
          <p:nvPr/>
        </p:nvSpPr>
        <p:spPr>
          <a:xfrm>
            <a:off x="7163747" y="1695159"/>
            <a:ext cx="7129007" cy="3974421"/>
          </a:xfrm>
          <a:custGeom>
            <a:rect b="b" l="l" r="r" t="t"/>
            <a:pathLst>
              <a:path extrusionOk="0" h="3974421" w="7129007">
                <a:moveTo>
                  <a:pt x="0" y="0"/>
                </a:moveTo>
                <a:lnTo>
                  <a:pt x="7129007" y="0"/>
                </a:lnTo>
                <a:lnTo>
                  <a:pt x="7129007" y="3974421"/>
                </a:lnTo>
                <a:lnTo>
                  <a:pt x="0" y="3974421"/>
                </a:lnTo>
                <a:lnTo>
                  <a:pt x="0" y="0"/>
                </a:lnTo>
                <a:close/>
              </a:path>
            </a:pathLst>
          </a:custGeom>
          <a:blipFill rotWithShape="1">
            <a:blip r:embed="rId3">
              <a:alphaModFix/>
            </a:blip>
            <a:stretch>
              <a:fillRect b="0" l="0" r="0" t="0"/>
            </a:stretch>
          </a:blipFill>
          <a:ln>
            <a:noFill/>
          </a:ln>
        </p:spPr>
      </p:sp>
      <p:sp>
        <p:nvSpPr>
          <p:cNvPr id="582" name="Google Shape;582;p34"/>
          <p:cNvSpPr txBox="1"/>
          <p:nvPr/>
        </p:nvSpPr>
        <p:spPr>
          <a:xfrm>
            <a:off x="742950" y="1531078"/>
            <a:ext cx="5981958" cy="1953495"/>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0" i="0" lang="en-US" sz="12686" u="none" cap="none" strike="noStrike">
                <a:solidFill>
                  <a:srgbClr val="FFFFFF"/>
                </a:solidFill>
                <a:latin typeface="Walter Turncoat"/>
                <a:ea typeface="Walter Turncoat"/>
                <a:cs typeface="Walter Turncoat"/>
                <a:sym typeface="Walter Turncoat"/>
              </a:rPr>
              <a:t>123,456</a:t>
            </a:r>
            <a:endParaRPr/>
          </a:p>
        </p:txBody>
      </p:sp>
      <p:sp>
        <p:nvSpPr>
          <p:cNvPr id="583" name="Google Shape;583;p34"/>
          <p:cNvSpPr txBox="1"/>
          <p:nvPr/>
        </p:nvSpPr>
        <p:spPr>
          <a:xfrm>
            <a:off x="7545980" y="7583236"/>
            <a:ext cx="5565561" cy="1317626"/>
          </a:xfrm>
          <a:prstGeom prst="rect">
            <a:avLst/>
          </a:prstGeom>
          <a:noFill/>
          <a:ln>
            <a:noFill/>
          </a:ln>
        </p:spPr>
        <p:txBody>
          <a:bodyPr anchorCtr="0" anchor="t" bIns="0" lIns="0" spcFirstLastPara="1" rIns="0" wrap="square" tIns="0">
            <a:spAutoFit/>
          </a:bodyPr>
          <a:lstStyle/>
          <a:p>
            <a:pPr indent="0" lvl="0" marL="0" marR="0" rtl="0" algn="ctr">
              <a:lnSpc>
                <a:spcPct val="221048"/>
              </a:lnSpc>
              <a:spcBef>
                <a:spcPts val="0"/>
              </a:spcBef>
              <a:spcAft>
                <a:spcPts val="0"/>
              </a:spcAft>
              <a:buNone/>
            </a:pPr>
            <a:r>
              <a:rPr b="0" i="0" lang="en-US" sz="2499" u="none" cap="none" strike="noStrike">
                <a:solidFill>
                  <a:srgbClr val="FFFFFF"/>
                </a:solidFill>
                <a:latin typeface="Nunito Sans"/>
                <a:ea typeface="Nunito Sans"/>
                <a:cs typeface="Nunito Sans"/>
                <a:sym typeface="Nunito Sans"/>
              </a:rPr>
              <a:t>Lorem ipsum dolor sit amet, consectetur adipiscing elit.</a:t>
            </a:r>
            <a:endParaRPr/>
          </a:p>
        </p:txBody>
      </p:sp>
      <p:sp>
        <p:nvSpPr>
          <p:cNvPr id="584" name="Google Shape;584;p34"/>
          <p:cNvSpPr/>
          <p:nvPr/>
        </p:nvSpPr>
        <p:spPr>
          <a:xfrm flipH="1">
            <a:off x="1862903" y="4001606"/>
            <a:ext cx="4104285" cy="5661082"/>
          </a:xfrm>
          <a:custGeom>
            <a:rect b="b" l="l" r="r" t="t"/>
            <a:pathLst>
              <a:path extrusionOk="0" h="5661082" w="4104285">
                <a:moveTo>
                  <a:pt x="4104285" y="0"/>
                </a:moveTo>
                <a:lnTo>
                  <a:pt x="0" y="0"/>
                </a:lnTo>
                <a:lnTo>
                  <a:pt x="0" y="5661082"/>
                </a:lnTo>
                <a:lnTo>
                  <a:pt x="4104285" y="5661082"/>
                </a:lnTo>
                <a:lnTo>
                  <a:pt x="4104285" y="0"/>
                </a:lnTo>
                <a:close/>
              </a:path>
            </a:pathLst>
          </a:custGeom>
          <a:blipFill rotWithShape="1">
            <a:blip r:embed="rId4">
              <a:alphaModFix/>
            </a:blip>
            <a:stretch>
              <a:fillRect b="0" l="0" r="0" t="0"/>
            </a:stretch>
          </a:blipFill>
          <a:ln>
            <a:noFill/>
          </a:ln>
        </p:spPr>
      </p:sp>
      <p:sp>
        <p:nvSpPr>
          <p:cNvPr id="585" name="Google Shape;585;p34"/>
          <p:cNvSpPr/>
          <p:nvPr/>
        </p:nvSpPr>
        <p:spPr>
          <a:xfrm>
            <a:off x="14690333" y="7495674"/>
            <a:ext cx="3691791" cy="2810376"/>
          </a:xfrm>
          <a:custGeom>
            <a:rect b="b" l="l" r="r" t="t"/>
            <a:pathLst>
              <a:path extrusionOk="0" h="2810376" w="3691791">
                <a:moveTo>
                  <a:pt x="0" y="0"/>
                </a:moveTo>
                <a:lnTo>
                  <a:pt x="3691791" y="0"/>
                </a:lnTo>
                <a:lnTo>
                  <a:pt x="3691791" y="2810376"/>
                </a:lnTo>
                <a:lnTo>
                  <a:pt x="0" y="2810376"/>
                </a:lnTo>
                <a:lnTo>
                  <a:pt x="0" y="0"/>
                </a:lnTo>
                <a:close/>
              </a:path>
            </a:pathLst>
          </a:custGeom>
          <a:blipFill rotWithShape="1">
            <a:blip r:embed="rId5">
              <a:alphaModFix/>
            </a:blip>
            <a:stretch>
              <a:fillRect b="0" l="0" r="0" t="0"/>
            </a:stretch>
          </a:blipFill>
          <a:ln>
            <a:noFill/>
          </a:ln>
        </p:spPr>
      </p:sp>
      <p:sp>
        <p:nvSpPr>
          <p:cNvPr id="586" name="Google Shape;586;p34"/>
          <p:cNvSpPr/>
          <p:nvPr/>
        </p:nvSpPr>
        <p:spPr>
          <a:xfrm>
            <a:off x="-678735" y="8558674"/>
            <a:ext cx="5083277" cy="1747376"/>
          </a:xfrm>
          <a:custGeom>
            <a:rect b="b" l="l" r="r" t="t"/>
            <a:pathLst>
              <a:path extrusionOk="0" h="1747376" w="5083277">
                <a:moveTo>
                  <a:pt x="0" y="0"/>
                </a:moveTo>
                <a:lnTo>
                  <a:pt x="5083277" y="0"/>
                </a:lnTo>
                <a:lnTo>
                  <a:pt x="5083277" y="1747376"/>
                </a:lnTo>
                <a:lnTo>
                  <a:pt x="0" y="1747376"/>
                </a:lnTo>
                <a:lnTo>
                  <a:pt x="0" y="0"/>
                </a:lnTo>
                <a:close/>
              </a:path>
            </a:pathLst>
          </a:custGeom>
          <a:blipFill rotWithShape="1">
            <a:blip r:embed="rId6">
              <a:alphaModFix/>
            </a:blip>
            <a:stretch>
              <a:fillRect b="0" l="0" r="0" t="0"/>
            </a:stretch>
          </a:blipFill>
          <a:ln>
            <a:noFill/>
          </a:ln>
        </p:spPr>
      </p:sp>
      <p:sp>
        <p:nvSpPr>
          <p:cNvPr id="587" name="Google Shape;587;p34"/>
          <p:cNvSpPr/>
          <p:nvPr/>
        </p:nvSpPr>
        <p:spPr>
          <a:xfrm flipH="1">
            <a:off x="14919104" y="3905704"/>
            <a:ext cx="3106468" cy="3149778"/>
          </a:xfrm>
          <a:custGeom>
            <a:rect b="b" l="l" r="r" t="t"/>
            <a:pathLst>
              <a:path extrusionOk="0" h="3149778" w="3106468">
                <a:moveTo>
                  <a:pt x="3106468" y="0"/>
                </a:moveTo>
                <a:lnTo>
                  <a:pt x="0" y="0"/>
                </a:lnTo>
                <a:lnTo>
                  <a:pt x="0" y="3149778"/>
                </a:lnTo>
                <a:lnTo>
                  <a:pt x="3106468" y="3149778"/>
                </a:lnTo>
                <a:lnTo>
                  <a:pt x="3106468" y="0"/>
                </a:lnTo>
                <a:close/>
              </a:path>
            </a:pathLst>
          </a:custGeom>
          <a:blipFill rotWithShape="1">
            <a:blip r:embed="rId7">
              <a:alphaModFix/>
            </a:blip>
            <a:stretch>
              <a:fillRect b="0" l="0" r="0" t="0"/>
            </a:stretch>
          </a:blipFill>
          <a:ln>
            <a:noFill/>
          </a:ln>
        </p:spPr>
      </p:sp>
      <p:sp>
        <p:nvSpPr>
          <p:cNvPr id="588" name="Google Shape;588;p34"/>
          <p:cNvSpPr/>
          <p:nvPr/>
        </p:nvSpPr>
        <p:spPr>
          <a:xfrm>
            <a:off x="14649590" y="-440011"/>
            <a:ext cx="5790920" cy="3274502"/>
          </a:xfrm>
          <a:custGeom>
            <a:rect b="b" l="l" r="r" t="t"/>
            <a:pathLst>
              <a:path extrusionOk="0" h="3274502" w="5790920">
                <a:moveTo>
                  <a:pt x="0" y="0"/>
                </a:moveTo>
                <a:lnTo>
                  <a:pt x="5790920" y="0"/>
                </a:lnTo>
                <a:lnTo>
                  <a:pt x="5790920" y="3274502"/>
                </a:lnTo>
                <a:lnTo>
                  <a:pt x="0" y="3274502"/>
                </a:lnTo>
                <a:lnTo>
                  <a:pt x="0" y="0"/>
                </a:lnTo>
                <a:close/>
              </a:path>
            </a:pathLst>
          </a:custGeom>
          <a:blipFill rotWithShape="1">
            <a:blip r:embed="rId8">
              <a:alphaModFix amt="36000"/>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592" name="Shape 592"/>
        <p:cNvGrpSpPr/>
        <p:nvPr/>
      </p:nvGrpSpPr>
      <p:grpSpPr>
        <a:xfrm>
          <a:off x="0" y="0"/>
          <a:ext cx="0" cy="0"/>
          <a:chOff x="0" y="0"/>
          <a:chExt cx="0" cy="0"/>
        </a:xfrm>
      </p:grpSpPr>
      <p:grpSp>
        <p:nvGrpSpPr>
          <p:cNvPr id="593" name="Google Shape;593;p35"/>
          <p:cNvGrpSpPr/>
          <p:nvPr/>
        </p:nvGrpSpPr>
        <p:grpSpPr>
          <a:xfrm>
            <a:off x="11800811" y="2405117"/>
            <a:ext cx="5182480" cy="7177261"/>
            <a:chOff x="0" y="-38100"/>
            <a:chExt cx="1066616" cy="1477165"/>
          </a:xfrm>
        </p:grpSpPr>
        <p:sp>
          <p:nvSpPr>
            <p:cNvPr id="594" name="Google Shape;594;p35"/>
            <p:cNvSpPr/>
            <p:nvPr/>
          </p:nvSpPr>
          <p:spPr>
            <a:xfrm>
              <a:off x="0" y="0"/>
              <a:ext cx="1066616" cy="1439065"/>
            </a:xfrm>
            <a:custGeom>
              <a:rect b="b" l="l" r="r" t="t"/>
              <a:pathLst>
                <a:path extrusionOk="0" h="1439065" w="1066616">
                  <a:moveTo>
                    <a:pt x="44816" y="0"/>
                  </a:moveTo>
                  <a:lnTo>
                    <a:pt x="1021800" y="0"/>
                  </a:lnTo>
                  <a:cubicBezTo>
                    <a:pt x="1046551" y="0"/>
                    <a:pt x="1066616" y="20065"/>
                    <a:pt x="1066616" y="44816"/>
                  </a:cubicBezTo>
                  <a:lnTo>
                    <a:pt x="1066616" y="1394249"/>
                  </a:lnTo>
                  <a:cubicBezTo>
                    <a:pt x="1066616" y="1419000"/>
                    <a:pt x="1046551" y="1439065"/>
                    <a:pt x="1021800" y="1439065"/>
                  </a:cubicBezTo>
                  <a:lnTo>
                    <a:pt x="44816" y="1439065"/>
                  </a:lnTo>
                  <a:cubicBezTo>
                    <a:pt x="32930" y="1439065"/>
                    <a:pt x="21531" y="1434344"/>
                    <a:pt x="13126" y="1425939"/>
                  </a:cubicBezTo>
                  <a:cubicBezTo>
                    <a:pt x="4722" y="1417534"/>
                    <a:pt x="0" y="1406135"/>
                    <a:pt x="0" y="1394249"/>
                  </a:cubicBezTo>
                  <a:lnTo>
                    <a:pt x="0" y="44816"/>
                  </a:lnTo>
                  <a:cubicBezTo>
                    <a:pt x="0" y="20065"/>
                    <a:pt x="20065" y="0"/>
                    <a:pt x="44816" y="0"/>
                  </a:cubicBezTo>
                  <a:close/>
                </a:path>
              </a:pathLst>
            </a:custGeom>
            <a:solidFill>
              <a:srgbClr val="ADCD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5"/>
            <p:cNvSpPr txBox="1"/>
            <p:nvPr/>
          </p:nvSpPr>
          <p:spPr>
            <a:xfrm>
              <a:off x="0" y="-38100"/>
              <a:ext cx="1066616" cy="147716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6" name="Google Shape;596;p35"/>
          <p:cNvGrpSpPr/>
          <p:nvPr/>
        </p:nvGrpSpPr>
        <p:grpSpPr>
          <a:xfrm>
            <a:off x="11800811" y="6835847"/>
            <a:ext cx="5182480" cy="1030011"/>
            <a:chOff x="0" y="-38100"/>
            <a:chExt cx="1364933" cy="271279"/>
          </a:xfrm>
        </p:grpSpPr>
        <p:sp>
          <p:nvSpPr>
            <p:cNvPr id="597" name="Google Shape;597;p35"/>
            <p:cNvSpPr/>
            <p:nvPr/>
          </p:nvSpPr>
          <p:spPr>
            <a:xfrm>
              <a:off x="0" y="0"/>
              <a:ext cx="1364933" cy="233179"/>
            </a:xfrm>
            <a:custGeom>
              <a:rect b="b" l="l" r="r" t="t"/>
              <a:pathLst>
                <a:path extrusionOk="0" h="233179" w="1364933">
                  <a:moveTo>
                    <a:pt x="0" y="0"/>
                  </a:moveTo>
                  <a:lnTo>
                    <a:pt x="1364933" y="0"/>
                  </a:lnTo>
                  <a:lnTo>
                    <a:pt x="1364933" y="233179"/>
                  </a:lnTo>
                  <a:lnTo>
                    <a:pt x="0" y="233179"/>
                  </a:lnTo>
                  <a:close/>
                </a:path>
              </a:pathLst>
            </a:custGeom>
            <a:solidFill>
              <a:srgbClr val="72A2DF"/>
            </a:solidFill>
            <a:ln>
              <a:noFill/>
            </a:ln>
          </p:spPr>
        </p:sp>
        <p:sp>
          <p:nvSpPr>
            <p:cNvPr id="598" name="Google Shape;598;p35"/>
            <p:cNvSpPr txBox="1"/>
            <p:nvPr/>
          </p:nvSpPr>
          <p:spPr>
            <a:xfrm>
              <a:off x="0" y="-38100"/>
              <a:ext cx="1364933" cy="271279"/>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9" name="Google Shape;599;p35"/>
          <p:cNvGrpSpPr/>
          <p:nvPr/>
        </p:nvGrpSpPr>
        <p:grpSpPr>
          <a:xfrm>
            <a:off x="11800811" y="7279617"/>
            <a:ext cx="5182480" cy="2302761"/>
            <a:chOff x="0" y="-38100"/>
            <a:chExt cx="1066616" cy="473935"/>
          </a:xfrm>
        </p:grpSpPr>
        <p:sp>
          <p:nvSpPr>
            <p:cNvPr id="600" name="Google Shape;600;p35"/>
            <p:cNvSpPr/>
            <p:nvPr/>
          </p:nvSpPr>
          <p:spPr>
            <a:xfrm>
              <a:off x="0" y="0"/>
              <a:ext cx="1066616" cy="435835"/>
            </a:xfrm>
            <a:custGeom>
              <a:rect b="b" l="l" r="r" t="t"/>
              <a:pathLst>
                <a:path extrusionOk="0" h="435835" w="1066616">
                  <a:moveTo>
                    <a:pt x="44816" y="0"/>
                  </a:moveTo>
                  <a:lnTo>
                    <a:pt x="1021800" y="0"/>
                  </a:lnTo>
                  <a:cubicBezTo>
                    <a:pt x="1046551" y="0"/>
                    <a:pt x="1066616" y="20065"/>
                    <a:pt x="1066616" y="44816"/>
                  </a:cubicBezTo>
                  <a:lnTo>
                    <a:pt x="1066616" y="391019"/>
                  </a:lnTo>
                  <a:cubicBezTo>
                    <a:pt x="1066616" y="415771"/>
                    <a:pt x="1046551" y="435835"/>
                    <a:pt x="1021800" y="435835"/>
                  </a:cubicBezTo>
                  <a:lnTo>
                    <a:pt x="44816" y="435835"/>
                  </a:lnTo>
                  <a:cubicBezTo>
                    <a:pt x="20065" y="435835"/>
                    <a:pt x="0" y="415771"/>
                    <a:pt x="0" y="391019"/>
                  </a:cubicBezTo>
                  <a:lnTo>
                    <a:pt x="0" y="44816"/>
                  </a:lnTo>
                  <a:cubicBezTo>
                    <a:pt x="0" y="20065"/>
                    <a:pt x="20065" y="0"/>
                    <a:pt x="44816" y="0"/>
                  </a:cubicBezTo>
                  <a:close/>
                </a:path>
              </a:pathLst>
            </a:custGeom>
            <a:solidFill>
              <a:srgbClr val="72A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5"/>
            <p:cNvSpPr txBox="1"/>
            <p:nvPr/>
          </p:nvSpPr>
          <p:spPr>
            <a:xfrm>
              <a:off x="0" y="-38100"/>
              <a:ext cx="1066616" cy="47393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2" name="Google Shape;602;p35"/>
          <p:cNvSpPr txBox="1"/>
          <p:nvPr/>
        </p:nvSpPr>
        <p:spPr>
          <a:xfrm>
            <a:off x="1028700" y="461102"/>
            <a:ext cx="16230600"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STARTING WITH...</a:t>
            </a:r>
            <a:endParaRPr/>
          </a:p>
        </p:txBody>
      </p:sp>
      <p:sp>
        <p:nvSpPr>
          <p:cNvPr id="603" name="Google Shape;603;p35"/>
          <p:cNvSpPr/>
          <p:nvPr/>
        </p:nvSpPr>
        <p:spPr>
          <a:xfrm>
            <a:off x="1448362" y="6153139"/>
            <a:ext cx="3731068" cy="81405"/>
          </a:xfrm>
          <a:custGeom>
            <a:rect b="b" l="l" r="r" t="t"/>
            <a:pathLst>
              <a:path extrusionOk="0" h="81405" w="3731068">
                <a:moveTo>
                  <a:pt x="0" y="0"/>
                </a:moveTo>
                <a:lnTo>
                  <a:pt x="3731068" y="0"/>
                </a:lnTo>
                <a:lnTo>
                  <a:pt x="3731068" y="81405"/>
                </a:lnTo>
                <a:lnTo>
                  <a:pt x="0" y="81405"/>
                </a:lnTo>
                <a:lnTo>
                  <a:pt x="0" y="0"/>
                </a:lnTo>
                <a:close/>
              </a:path>
            </a:pathLst>
          </a:custGeom>
          <a:blipFill rotWithShape="1">
            <a:blip r:embed="rId3">
              <a:alphaModFix/>
            </a:blip>
            <a:stretch>
              <a:fillRect b="0" l="0" r="0" t="0"/>
            </a:stretch>
          </a:blipFill>
          <a:ln>
            <a:noFill/>
          </a:ln>
        </p:spPr>
      </p:sp>
      <p:sp>
        <p:nvSpPr>
          <p:cNvPr id="604" name="Google Shape;604;p35"/>
          <p:cNvSpPr/>
          <p:nvPr/>
        </p:nvSpPr>
        <p:spPr>
          <a:xfrm>
            <a:off x="6352028" y="6153139"/>
            <a:ext cx="3731068" cy="81405"/>
          </a:xfrm>
          <a:custGeom>
            <a:rect b="b" l="l" r="r" t="t"/>
            <a:pathLst>
              <a:path extrusionOk="0" h="81405" w="3731068">
                <a:moveTo>
                  <a:pt x="0" y="0"/>
                </a:moveTo>
                <a:lnTo>
                  <a:pt x="3731068" y="0"/>
                </a:lnTo>
                <a:lnTo>
                  <a:pt x="3731068" y="81405"/>
                </a:lnTo>
                <a:lnTo>
                  <a:pt x="0" y="81405"/>
                </a:lnTo>
                <a:lnTo>
                  <a:pt x="0" y="0"/>
                </a:lnTo>
                <a:close/>
              </a:path>
            </a:pathLst>
          </a:custGeom>
          <a:blipFill rotWithShape="1">
            <a:blip r:embed="rId3">
              <a:alphaModFix/>
            </a:blip>
            <a:stretch>
              <a:fillRect b="0" l="0" r="0" t="0"/>
            </a:stretch>
          </a:blipFill>
          <a:ln>
            <a:noFill/>
          </a:ln>
        </p:spPr>
      </p:sp>
      <p:sp>
        <p:nvSpPr>
          <p:cNvPr id="605" name="Google Shape;605;p35"/>
          <p:cNvSpPr txBox="1"/>
          <p:nvPr/>
        </p:nvSpPr>
        <p:spPr>
          <a:xfrm>
            <a:off x="8060802" y="2689195"/>
            <a:ext cx="698527"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P</a:t>
            </a:r>
            <a:endParaRPr/>
          </a:p>
        </p:txBody>
      </p:sp>
      <p:sp>
        <p:nvSpPr>
          <p:cNvPr id="606" name="Google Shape;606;p35"/>
          <p:cNvSpPr txBox="1"/>
          <p:nvPr/>
        </p:nvSpPr>
        <p:spPr>
          <a:xfrm>
            <a:off x="1675140" y="3114835"/>
            <a:ext cx="5992775" cy="638050"/>
          </a:xfrm>
          <a:prstGeom prst="rect">
            <a:avLst/>
          </a:prstGeom>
          <a:noFill/>
          <a:ln>
            <a:noFill/>
          </a:ln>
        </p:spPr>
        <p:txBody>
          <a:bodyPr anchorCtr="0" anchor="t" bIns="0" lIns="0" spcFirstLastPara="1" rIns="0" wrap="square" tIns="0">
            <a:spAutoFit/>
          </a:bodyPr>
          <a:lstStyle/>
          <a:p>
            <a:pPr indent="0" lvl="0" marL="0" marR="0" rtl="0" algn="ctr">
              <a:lnSpc>
                <a:spcPct val="221046"/>
              </a:lnSpc>
              <a:spcBef>
                <a:spcPts val="0"/>
              </a:spcBef>
              <a:spcAft>
                <a:spcPts val="0"/>
              </a:spcAft>
              <a:buNone/>
            </a:pPr>
            <a:r>
              <a:rPr b="0" i="0" lang="en-US" sz="2599" u="none" cap="none" strike="noStrike">
                <a:solidFill>
                  <a:srgbClr val="000000"/>
                </a:solidFill>
                <a:latin typeface="Nunito Sans"/>
                <a:ea typeface="Nunito Sans"/>
                <a:cs typeface="Nunito Sans"/>
                <a:sym typeface="Nunito Sans"/>
              </a:rPr>
              <a:t>Write three more words starting with: </a:t>
            </a:r>
            <a:endParaRPr/>
          </a:p>
        </p:txBody>
      </p:sp>
      <p:sp>
        <p:nvSpPr>
          <p:cNvPr id="607" name="Google Shape;607;p35"/>
          <p:cNvSpPr/>
          <p:nvPr/>
        </p:nvSpPr>
        <p:spPr>
          <a:xfrm>
            <a:off x="12157522" y="3362485"/>
            <a:ext cx="4469059" cy="5674995"/>
          </a:xfrm>
          <a:custGeom>
            <a:rect b="b" l="l" r="r" t="t"/>
            <a:pathLst>
              <a:path extrusionOk="0" h="5674995" w="4469059">
                <a:moveTo>
                  <a:pt x="0" y="0"/>
                </a:moveTo>
                <a:lnTo>
                  <a:pt x="4469059" y="0"/>
                </a:lnTo>
                <a:lnTo>
                  <a:pt x="4469059" y="5674995"/>
                </a:lnTo>
                <a:lnTo>
                  <a:pt x="0" y="5674995"/>
                </a:lnTo>
                <a:lnTo>
                  <a:pt x="0" y="0"/>
                </a:lnTo>
                <a:close/>
              </a:path>
            </a:pathLst>
          </a:custGeom>
          <a:blipFill rotWithShape="1">
            <a:blip r:embed="rId4">
              <a:alphaModFix/>
            </a:blip>
            <a:stretch>
              <a:fillRect b="0" l="0" r="0" t="0"/>
            </a:stretch>
          </a:blipFill>
          <a:ln>
            <a:noFill/>
          </a:ln>
        </p:spPr>
      </p:sp>
      <p:sp>
        <p:nvSpPr>
          <p:cNvPr id="608" name="Google Shape;608;p35"/>
          <p:cNvSpPr/>
          <p:nvPr/>
        </p:nvSpPr>
        <p:spPr>
          <a:xfrm>
            <a:off x="-238827" y="8412123"/>
            <a:ext cx="5207991" cy="1874877"/>
          </a:xfrm>
          <a:custGeom>
            <a:rect b="b" l="l" r="r" t="t"/>
            <a:pathLst>
              <a:path extrusionOk="0" h="1874877" w="5207991">
                <a:moveTo>
                  <a:pt x="0" y="0"/>
                </a:moveTo>
                <a:lnTo>
                  <a:pt x="5207992" y="0"/>
                </a:lnTo>
                <a:lnTo>
                  <a:pt x="5207992" y="1874877"/>
                </a:lnTo>
                <a:lnTo>
                  <a:pt x="0" y="1874877"/>
                </a:lnTo>
                <a:lnTo>
                  <a:pt x="0" y="0"/>
                </a:lnTo>
                <a:close/>
              </a:path>
            </a:pathLst>
          </a:custGeom>
          <a:blipFill rotWithShape="1">
            <a:blip r:embed="rId5">
              <a:alphaModFix/>
            </a:blip>
            <a:stretch>
              <a:fillRect b="0" l="0" r="0" t="0"/>
            </a:stretch>
          </a:blipFill>
          <a:ln>
            <a:noFill/>
          </a:ln>
        </p:spPr>
      </p:sp>
      <p:sp>
        <p:nvSpPr>
          <p:cNvPr id="609" name="Google Shape;609;p35"/>
          <p:cNvSpPr/>
          <p:nvPr/>
        </p:nvSpPr>
        <p:spPr>
          <a:xfrm>
            <a:off x="1448362" y="8036129"/>
            <a:ext cx="3731068" cy="81405"/>
          </a:xfrm>
          <a:custGeom>
            <a:rect b="b" l="l" r="r" t="t"/>
            <a:pathLst>
              <a:path extrusionOk="0" h="81405" w="3731068">
                <a:moveTo>
                  <a:pt x="0" y="0"/>
                </a:moveTo>
                <a:lnTo>
                  <a:pt x="3731068" y="0"/>
                </a:lnTo>
                <a:lnTo>
                  <a:pt x="3731068" y="81406"/>
                </a:lnTo>
                <a:lnTo>
                  <a:pt x="0" y="81406"/>
                </a:lnTo>
                <a:lnTo>
                  <a:pt x="0" y="0"/>
                </a:lnTo>
                <a:close/>
              </a:path>
            </a:pathLst>
          </a:custGeom>
          <a:blipFill rotWithShape="1">
            <a:blip r:embed="rId3">
              <a:alphaModFix/>
            </a:blip>
            <a:stretch>
              <a:fillRect b="0" l="0" r="0" t="0"/>
            </a:stretch>
          </a:blipFill>
          <a:ln>
            <a:noFill/>
          </a:ln>
        </p:spPr>
      </p:sp>
      <p:sp>
        <p:nvSpPr>
          <p:cNvPr id="610" name="Google Shape;610;p35"/>
          <p:cNvSpPr/>
          <p:nvPr/>
        </p:nvSpPr>
        <p:spPr>
          <a:xfrm>
            <a:off x="6352028" y="8036129"/>
            <a:ext cx="3731068" cy="81405"/>
          </a:xfrm>
          <a:custGeom>
            <a:rect b="b" l="l" r="r" t="t"/>
            <a:pathLst>
              <a:path extrusionOk="0" h="81405" w="3731068">
                <a:moveTo>
                  <a:pt x="0" y="0"/>
                </a:moveTo>
                <a:lnTo>
                  <a:pt x="3731068" y="0"/>
                </a:lnTo>
                <a:lnTo>
                  <a:pt x="3731068" y="81406"/>
                </a:lnTo>
                <a:lnTo>
                  <a:pt x="0" y="81406"/>
                </a:lnTo>
                <a:lnTo>
                  <a:pt x="0" y="0"/>
                </a:lnTo>
                <a:close/>
              </a:path>
            </a:pathLst>
          </a:custGeom>
          <a:blipFill rotWithShape="1">
            <a:blip r:embed="rId3">
              <a:alphaModFix/>
            </a:blip>
            <a:stretch>
              <a:fillRect b="0" l="0" r="0" t="0"/>
            </a:stretch>
          </a:blipFill>
          <a:ln>
            <a:noFill/>
          </a:ln>
        </p:spPr>
      </p:sp>
      <p:sp>
        <p:nvSpPr>
          <p:cNvPr id="611" name="Google Shape;611;p35"/>
          <p:cNvSpPr txBox="1"/>
          <p:nvPr/>
        </p:nvSpPr>
        <p:spPr>
          <a:xfrm>
            <a:off x="1600762" y="5332476"/>
            <a:ext cx="3731100" cy="783900"/>
          </a:xfrm>
          <a:prstGeom prst="rect">
            <a:avLst/>
          </a:prstGeom>
          <a:noFill/>
          <a:ln>
            <a:noFill/>
          </a:ln>
        </p:spPr>
        <p:txBody>
          <a:bodyPr anchorCtr="0" anchor="t" bIns="0" lIns="0" spcFirstLastPara="1" rIns="0" wrap="square" tIns="0">
            <a:spAutoFit/>
          </a:bodyPr>
          <a:lstStyle/>
          <a:p>
            <a:pPr indent="0" lvl="0" marL="0" marR="0" rtl="0" algn="ctr">
              <a:lnSpc>
                <a:spcPct val="138994"/>
              </a:lnSpc>
              <a:spcBef>
                <a:spcPts val="0"/>
              </a:spcBef>
              <a:spcAft>
                <a:spcPts val="0"/>
              </a:spcAft>
              <a:buNone/>
            </a:pPr>
            <a:r>
              <a:rPr b="0" i="0" lang="en-US" sz="5093" u="none" cap="none" strike="noStrike">
                <a:solidFill>
                  <a:srgbClr val="FFFFFF"/>
                </a:solidFill>
                <a:latin typeface="Walter Turncoat"/>
                <a:ea typeface="Walter Turncoat"/>
                <a:cs typeface="Walter Turncoat"/>
                <a:sym typeface="Walter Turncoat"/>
              </a:rPr>
              <a:t>PENGUIN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615" name="Shape 615"/>
        <p:cNvGrpSpPr/>
        <p:nvPr/>
      </p:nvGrpSpPr>
      <p:grpSpPr>
        <a:xfrm>
          <a:off x="0" y="0"/>
          <a:ext cx="0" cy="0"/>
          <a:chOff x="0" y="0"/>
          <a:chExt cx="0" cy="0"/>
        </a:xfrm>
      </p:grpSpPr>
      <p:grpSp>
        <p:nvGrpSpPr>
          <p:cNvPr id="616" name="Google Shape;616;p36"/>
          <p:cNvGrpSpPr/>
          <p:nvPr/>
        </p:nvGrpSpPr>
        <p:grpSpPr>
          <a:xfrm>
            <a:off x="11800811" y="2405117"/>
            <a:ext cx="5182480" cy="7177261"/>
            <a:chOff x="0" y="-38100"/>
            <a:chExt cx="1066616" cy="1477165"/>
          </a:xfrm>
        </p:grpSpPr>
        <p:sp>
          <p:nvSpPr>
            <p:cNvPr id="617" name="Google Shape;617;p36"/>
            <p:cNvSpPr/>
            <p:nvPr/>
          </p:nvSpPr>
          <p:spPr>
            <a:xfrm>
              <a:off x="0" y="0"/>
              <a:ext cx="1066616" cy="1439065"/>
            </a:xfrm>
            <a:custGeom>
              <a:rect b="b" l="l" r="r" t="t"/>
              <a:pathLst>
                <a:path extrusionOk="0" h="1439065" w="1066616">
                  <a:moveTo>
                    <a:pt x="44816" y="0"/>
                  </a:moveTo>
                  <a:lnTo>
                    <a:pt x="1021800" y="0"/>
                  </a:lnTo>
                  <a:cubicBezTo>
                    <a:pt x="1046551" y="0"/>
                    <a:pt x="1066616" y="20065"/>
                    <a:pt x="1066616" y="44816"/>
                  </a:cubicBezTo>
                  <a:lnTo>
                    <a:pt x="1066616" y="1394249"/>
                  </a:lnTo>
                  <a:cubicBezTo>
                    <a:pt x="1066616" y="1419000"/>
                    <a:pt x="1046551" y="1439065"/>
                    <a:pt x="1021800" y="1439065"/>
                  </a:cubicBezTo>
                  <a:lnTo>
                    <a:pt x="44816" y="1439065"/>
                  </a:lnTo>
                  <a:cubicBezTo>
                    <a:pt x="32930" y="1439065"/>
                    <a:pt x="21531" y="1434344"/>
                    <a:pt x="13126" y="1425939"/>
                  </a:cubicBezTo>
                  <a:cubicBezTo>
                    <a:pt x="4722" y="1417534"/>
                    <a:pt x="0" y="1406135"/>
                    <a:pt x="0" y="1394249"/>
                  </a:cubicBezTo>
                  <a:lnTo>
                    <a:pt x="0" y="44816"/>
                  </a:lnTo>
                  <a:cubicBezTo>
                    <a:pt x="0" y="20065"/>
                    <a:pt x="20065" y="0"/>
                    <a:pt x="44816" y="0"/>
                  </a:cubicBezTo>
                  <a:close/>
                </a:path>
              </a:pathLst>
            </a:custGeom>
            <a:solidFill>
              <a:srgbClr val="ADCD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6"/>
            <p:cNvSpPr txBox="1"/>
            <p:nvPr/>
          </p:nvSpPr>
          <p:spPr>
            <a:xfrm>
              <a:off x="0" y="-38100"/>
              <a:ext cx="1066616" cy="147716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9" name="Google Shape;619;p36"/>
          <p:cNvGrpSpPr/>
          <p:nvPr/>
        </p:nvGrpSpPr>
        <p:grpSpPr>
          <a:xfrm>
            <a:off x="11800811" y="6835847"/>
            <a:ext cx="5182480" cy="1030011"/>
            <a:chOff x="0" y="-38100"/>
            <a:chExt cx="1364933" cy="271279"/>
          </a:xfrm>
        </p:grpSpPr>
        <p:sp>
          <p:nvSpPr>
            <p:cNvPr id="620" name="Google Shape;620;p36"/>
            <p:cNvSpPr/>
            <p:nvPr/>
          </p:nvSpPr>
          <p:spPr>
            <a:xfrm>
              <a:off x="0" y="0"/>
              <a:ext cx="1364933" cy="233179"/>
            </a:xfrm>
            <a:custGeom>
              <a:rect b="b" l="l" r="r" t="t"/>
              <a:pathLst>
                <a:path extrusionOk="0" h="233179" w="1364933">
                  <a:moveTo>
                    <a:pt x="0" y="0"/>
                  </a:moveTo>
                  <a:lnTo>
                    <a:pt x="1364933" y="0"/>
                  </a:lnTo>
                  <a:lnTo>
                    <a:pt x="1364933" y="233179"/>
                  </a:lnTo>
                  <a:lnTo>
                    <a:pt x="0" y="233179"/>
                  </a:lnTo>
                  <a:close/>
                </a:path>
              </a:pathLst>
            </a:custGeom>
            <a:solidFill>
              <a:srgbClr val="72A2DF"/>
            </a:solidFill>
            <a:ln>
              <a:noFill/>
            </a:ln>
          </p:spPr>
        </p:sp>
        <p:sp>
          <p:nvSpPr>
            <p:cNvPr id="621" name="Google Shape;621;p36"/>
            <p:cNvSpPr txBox="1"/>
            <p:nvPr/>
          </p:nvSpPr>
          <p:spPr>
            <a:xfrm>
              <a:off x="0" y="-38100"/>
              <a:ext cx="1364933" cy="271279"/>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2" name="Google Shape;622;p36"/>
          <p:cNvGrpSpPr/>
          <p:nvPr/>
        </p:nvGrpSpPr>
        <p:grpSpPr>
          <a:xfrm>
            <a:off x="11800811" y="7279617"/>
            <a:ext cx="5182480" cy="2302761"/>
            <a:chOff x="0" y="-38100"/>
            <a:chExt cx="1066616" cy="473935"/>
          </a:xfrm>
        </p:grpSpPr>
        <p:sp>
          <p:nvSpPr>
            <p:cNvPr id="623" name="Google Shape;623;p36"/>
            <p:cNvSpPr/>
            <p:nvPr/>
          </p:nvSpPr>
          <p:spPr>
            <a:xfrm>
              <a:off x="0" y="0"/>
              <a:ext cx="1066616" cy="435835"/>
            </a:xfrm>
            <a:custGeom>
              <a:rect b="b" l="l" r="r" t="t"/>
              <a:pathLst>
                <a:path extrusionOk="0" h="435835" w="1066616">
                  <a:moveTo>
                    <a:pt x="44816" y="0"/>
                  </a:moveTo>
                  <a:lnTo>
                    <a:pt x="1021800" y="0"/>
                  </a:lnTo>
                  <a:cubicBezTo>
                    <a:pt x="1046551" y="0"/>
                    <a:pt x="1066616" y="20065"/>
                    <a:pt x="1066616" y="44816"/>
                  </a:cubicBezTo>
                  <a:lnTo>
                    <a:pt x="1066616" y="391019"/>
                  </a:lnTo>
                  <a:cubicBezTo>
                    <a:pt x="1066616" y="415771"/>
                    <a:pt x="1046551" y="435835"/>
                    <a:pt x="1021800" y="435835"/>
                  </a:cubicBezTo>
                  <a:lnTo>
                    <a:pt x="44816" y="435835"/>
                  </a:lnTo>
                  <a:cubicBezTo>
                    <a:pt x="20065" y="435835"/>
                    <a:pt x="0" y="415771"/>
                    <a:pt x="0" y="391019"/>
                  </a:cubicBezTo>
                  <a:lnTo>
                    <a:pt x="0" y="44816"/>
                  </a:lnTo>
                  <a:cubicBezTo>
                    <a:pt x="0" y="20065"/>
                    <a:pt x="20065" y="0"/>
                    <a:pt x="44816" y="0"/>
                  </a:cubicBezTo>
                  <a:close/>
                </a:path>
              </a:pathLst>
            </a:custGeom>
            <a:solidFill>
              <a:srgbClr val="72A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6"/>
            <p:cNvSpPr txBox="1"/>
            <p:nvPr/>
          </p:nvSpPr>
          <p:spPr>
            <a:xfrm>
              <a:off x="0" y="-38100"/>
              <a:ext cx="1066616" cy="47393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5" name="Google Shape;625;p36"/>
          <p:cNvSpPr txBox="1"/>
          <p:nvPr/>
        </p:nvSpPr>
        <p:spPr>
          <a:xfrm>
            <a:off x="1028700" y="461102"/>
            <a:ext cx="16230600"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STARTING WITH...</a:t>
            </a:r>
            <a:endParaRPr/>
          </a:p>
        </p:txBody>
      </p:sp>
      <p:sp>
        <p:nvSpPr>
          <p:cNvPr id="626" name="Google Shape;626;p36"/>
          <p:cNvSpPr/>
          <p:nvPr/>
        </p:nvSpPr>
        <p:spPr>
          <a:xfrm>
            <a:off x="1448362" y="6153139"/>
            <a:ext cx="3731068" cy="81405"/>
          </a:xfrm>
          <a:custGeom>
            <a:rect b="b" l="l" r="r" t="t"/>
            <a:pathLst>
              <a:path extrusionOk="0" h="81405" w="3731068">
                <a:moveTo>
                  <a:pt x="0" y="0"/>
                </a:moveTo>
                <a:lnTo>
                  <a:pt x="3731068" y="0"/>
                </a:lnTo>
                <a:lnTo>
                  <a:pt x="3731068" y="81405"/>
                </a:lnTo>
                <a:lnTo>
                  <a:pt x="0" y="81405"/>
                </a:lnTo>
                <a:lnTo>
                  <a:pt x="0" y="0"/>
                </a:lnTo>
                <a:close/>
              </a:path>
            </a:pathLst>
          </a:custGeom>
          <a:blipFill rotWithShape="1">
            <a:blip r:embed="rId3">
              <a:alphaModFix/>
            </a:blip>
            <a:stretch>
              <a:fillRect b="0" l="0" r="0" t="0"/>
            </a:stretch>
          </a:blipFill>
          <a:ln>
            <a:noFill/>
          </a:ln>
        </p:spPr>
      </p:sp>
      <p:sp>
        <p:nvSpPr>
          <p:cNvPr id="627" name="Google Shape;627;p36"/>
          <p:cNvSpPr/>
          <p:nvPr/>
        </p:nvSpPr>
        <p:spPr>
          <a:xfrm>
            <a:off x="1448362" y="8036129"/>
            <a:ext cx="3731068" cy="81405"/>
          </a:xfrm>
          <a:custGeom>
            <a:rect b="b" l="l" r="r" t="t"/>
            <a:pathLst>
              <a:path extrusionOk="0" h="81405" w="3731068">
                <a:moveTo>
                  <a:pt x="0" y="0"/>
                </a:moveTo>
                <a:lnTo>
                  <a:pt x="3731068" y="0"/>
                </a:lnTo>
                <a:lnTo>
                  <a:pt x="3731068" y="81406"/>
                </a:lnTo>
                <a:lnTo>
                  <a:pt x="0" y="81406"/>
                </a:lnTo>
                <a:lnTo>
                  <a:pt x="0" y="0"/>
                </a:lnTo>
                <a:close/>
              </a:path>
            </a:pathLst>
          </a:custGeom>
          <a:blipFill rotWithShape="1">
            <a:blip r:embed="rId3">
              <a:alphaModFix/>
            </a:blip>
            <a:stretch>
              <a:fillRect b="0" l="0" r="0" t="0"/>
            </a:stretch>
          </a:blipFill>
          <a:ln>
            <a:noFill/>
          </a:ln>
        </p:spPr>
      </p:sp>
      <p:sp>
        <p:nvSpPr>
          <p:cNvPr id="628" name="Google Shape;628;p36"/>
          <p:cNvSpPr/>
          <p:nvPr/>
        </p:nvSpPr>
        <p:spPr>
          <a:xfrm>
            <a:off x="6352028" y="6153139"/>
            <a:ext cx="3731068" cy="81405"/>
          </a:xfrm>
          <a:custGeom>
            <a:rect b="b" l="l" r="r" t="t"/>
            <a:pathLst>
              <a:path extrusionOk="0" h="81405" w="3731068">
                <a:moveTo>
                  <a:pt x="0" y="0"/>
                </a:moveTo>
                <a:lnTo>
                  <a:pt x="3731068" y="0"/>
                </a:lnTo>
                <a:lnTo>
                  <a:pt x="3731068" y="81405"/>
                </a:lnTo>
                <a:lnTo>
                  <a:pt x="0" y="81405"/>
                </a:lnTo>
                <a:lnTo>
                  <a:pt x="0" y="0"/>
                </a:lnTo>
                <a:close/>
              </a:path>
            </a:pathLst>
          </a:custGeom>
          <a:blipFill rotWithShape="1">
            <a:blip r:embed="rId3">
              <a:alphaModFix/>
            </a:blip>
            <a:stretch>
              <a:fillRect b="0" l="0" r="0" t="0"/>
            </a:stretch>
          </a:blipFill>
          <a:ln>
            <a:noFill/>
          </a:ln>
        </p:spPr>
      </p:sp>
      <p:sp>
        <p:nvSpPr>
          <p:cNvPr id="629" name="Google Shape;629;p36"/>
          <p:cNvSpPr/>
          <p:nvPr/>
        </p:nvSpPr>
        <p:spPr>
          <a:xfrm>
            <a:off x="6352028" y="8036129"/>
            <a:ext cx="3731068" cy="81405"/>
          </a:xfrm>
          <a:custGeom>
            <a:rect b="b" l="l" r="r" t="t"/>
            <a:pathLst>
              <a:path extrusionOk="0" h="81405" w="3731068">
                <a:moveTo>
                  <a:pt x="0" y="0"/>
                </a:moveTo>
                <a:lnTo>
                  <a:pt x="3731068" y="0"/>
                </a:lnTo>
                <a:lnTo>
                  <a:pt x="3731068" y="81406"/>
                </a:lnTo>
                <a:lnTo>
                  <a:pt x="0" y="81406"/>
                </a:lnTo>
                <a:lnTo>
                  <a:pt x="0" y="0"/>
                </a:lnTo>
                <a:close/>
              </a:path>
            </a:pathLst>
          </a:custGeom>
          <a:blipFill rotWithShape="1">
            <a:blip r:embed="rId3">
              <a:alphaModFix/>
            </a:blip>
            <a:stretch>
              <a:fillRect b="0" l="0" r="0" t="0"/>
            </a:stretch>
          </a:blipFill>
          <a:ln>
            <a:noFill/>
          </a:ln>
        </p:spPr>
      </p:sp>
      <p:sp>
        <p:nvSpPr>
          <p:cNvPr id="630" name="Google Shape;630;p36"/>
          <p:cNvSpPr txBox="1"/>
          <p:nvPr/>
        </p:nvSpPr>
        <p:spPr>
          <a:xfrm>
            <a:off x="8060802" y="2689195"/>
            <a:ext cx="698527"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P</a:t>
            </a:r>
            <a:endParaRPr/>
          </a:p>
        </p:txBody>
      </p:sp>
      <p:sp>
        <p:nvSpPr>
          <p:cNvPr id="631" name="Google Shape;631;p36"/>
          <p:cNvSpPr txBox="1"/>
          <p:nvPr/>
        </p:nvSpPr>
        <p:spPr>
          <a:xfrm>
            <a:off x="1448362" y="5295130"/>
            <a:ext cx="3731100" cy="783900"/>
          </a:xfrm>
          <a:prstGeom prst="rect">
            <a:avLst/>
          </a:prstGeom>
          <a:noFill/>
          <a:ln>
            <a:noFill/>
          </a:ln>
        </p:spPr>
        <p:txBody>
          <a:bodyPr anchorCtr="0" anchor="t" bIns="0" lIns="0" spcFirstLastPara="1" rIns="0" wrap="square" tIns="0">
            <a:spAutoFit/>
          </a:bodyPr>
          <a:lstStyle/>
          <a:p>
            <a:pPr indent="0" lvl="0" marL="0" marR="0" rtl="0" algn="ctr">
              <a:lnSpc>
                <a:spcPct val="138994"/>
              </a:lnSpc>
              <a:spcBef>
                <a:spcPts val="0"/>
              </a:spcBef>
              <a:spcAft>
                <a:spcPts val="0"/>
              </a:spcAft>
              <a:buNone/>
            </a:pPr>
            <a:r>
              <a:rPr b="0" i="0" lang="en-US" sz="5093" u="none" cap="none" strike="noStrike">
                <a:solidFill>
                  <a:srgbClr val="FFFFFF"/>
                </a:solidFill>
                <a:latin typeface="Walter Turncoat"/>
                <a:ea typeface="Walter Turncoat"/>
                <a:cs typeface="Walter Turncoat"/>
                <a:sym typeface="Walter Turncoat"/>
              </a:rPr>
              <a:t>PENGUIN</a:t>
            </a:r>
            <a:endParaRPr/>
          </a:p>
        </p:txBody>
      </p:sp>
      <p:sp>
        <p:nvSpPr>
          <p:cNvPr id="632" name="Google Shape;632;p36"/>
          <p:cNvSpPr txBox="1"/>
          <p:nvPr/>
        </p:nvSpPr>
        <p:spPr>
          <a:xfrm>
            <a:off x="1448362" y="7101667"/>
            <a:ext cx="3731100" cy="783900"/>
          </a:xfrm>
          <a:prstGeom prst="rect">
            <a:avLst/>
          </a:prstGeom>
          <a:noFill/>
          <a:ln>
            <a:noFill/>
          </a:ln>
        </p:spPr>
        <p:txBody>
          <a:bodyPr anchorCtr="0" anchor="t" bIns="0" lIns="0" spcFirstLastPara="1" rIns="0" wrap="square" tIns="0">
            <a:spAutoFit/>
          </a:bodyPr>
          <a:lstStyle/>
          <a:p>
            <a:pPr indent="0" lvl="0" marL="0" marR="0" rtl="0" algn="ctr">
              <a:lnSpc>
                <a:spcPct val="138994"/>
              </a:lnSpc>
              <a:spcBef>
                <a:spcPts val="0"/>
              </a:spcBef>
              <a:spcAft>
                <a:spcPts val="0"/>
              </a:spcAft>
              <a:buNone/>
            </a:pPr>
            <a:r>
              <a:rPr b="0" i="0" lang="en-US" sz="5093" u="none" cap="none" strike="noStrike">
                <a:solidFill>
                  <a:srgbClr val="FFFFFF"/>
                </a:solidFill>
                <a:latin typeface="Walter Turncoat"/>
                <a:ea typeface="Walter Turncoat"/>
                <a:cs typeface="Walter Turncoat"/>
                <a:sym typeface="Walter Turncoat"/>
              </a:rPr>
              <a:t>PEAR</a:t>
            </a:r>
            <a:endParaRPr/>
          </a:p>
        </p:txBody>
      </p:sp>
      <p:sp>
        <p:nvSpPr>
          <p:cNvPr id="633" name="Google Shape;633;p36"/>
          <p:cNvSpPr txBox="1"/>
          <p:nvPr/>
        </p:nvSpPr>
        <p:spPr>
          <a:xfrm>
            <a:off x="6352028" y="5295130"/>
            <a:ext cx="3731100" cy="783900"/>
          </a:xfrm>
          <a:prstGeom prst="rect">
            <a:avLst/>
          </a:prstGeom>
          <a:noFill/>
          <a:ln>
            <a:noFill/>
          </a:ln>
        </p:spPr>
        <p:txBody>
          <a:bodyPr anchorCtr="0" anchor="t" bIns="0" lIns="0" spcFirstLastPara="1" rIns="0" wrap="square" tIns="0">
            <a:spAutoFit/>
          </a:bodyPr>
          <a:lstStyle/>
          <a:p>
            <a:pPr indent="0" lvl="0" marL="0" marR="0" rtl="0" algn="ctr">
              <a:lnSpc>
                <a:spcPct val="138994"/>
              </a:lnSpc>
              <a:spcBef>
                <a:spcPts val="0"/>
              </a:spcBef>
              <a:spcAft>
                <a:spcPts val="0"/>
              </a:spcAft>
              <a:buNone/>
            </a:pPr>
            <a:r>
              <a:rPr b="0" i="0" lang="en-US" sz="5093" u="none" cap="none" strike="noStrike">
                <a:solidFill>
                  <a:srgbClr val="FFFFFF"/>
                </a:solidFill>
                <a:latin typeface="Walter Turncoat"/>
                <a:ea typeface="Walter Turncoat"/>
                <a:cs typeface="Walter Turncoat"/>
                <a:sym typeface="Walter Turncoat"/>
              </a:rPr>
              <a:t>PAPER</a:t>
            </a:r>
            <a:endParaRPr/>
          </a:p>
        </p:txBody>
      </p:sp>
      <p:sp>
        <p:nvSpPr>
          <p:cNvPr id="634" name="Google Shape;634;p36"/>
          <p:cNvSpPr txBox="1"/>
          <p:nvPr/>
        </p:nvSpPr>
        <p:spPr>
          <a:xfrm>
            <a:off x="6352028" y="7101667"/>
            <a:ext cx="3731100" cy="783900"/>
          </a:xfrm>
          <a:prstGeom prst="rect">
            <a:avLst/>
          </a:prstGeom>
          <a:noFill/>
          <a:ln>
            <a:noFill/>
          </a:ln>
        </p:spPr>
        <p:txBody>
          <a:bodyPr anchorCtr="0" anchor="t" bIns="0" lIns="0" spcFirstLastPara="1" rIns="0" wrap="square" tIns="0">
            <a:spAutoFit/>
          </a:bodyPr>
          <a:lstStyle/>
          <a:p>
            <a:pPr indent="0" lvl="0" marL="0" marR="0" rtl="0" algn="ctr">
              <a:lnSpc>
                <a:spcPct val="138994"/>
              </a:lnSpc>
              <a:spcBef>
                <a:spcPts val="0"/>
              </a:spcBef>
              <a:spcAft>
                <a:spcPts val="0"/>
              </a:spcAft>
              <a:buNone/>
            </a:pPr>
            <a:r>
              <a:rPr b="0" i="0" lang="en-US" sz="5093" u="none" cap="none" strike="noStrike">
                <a:solidFill>
                  <a:srgbClr val="FFFFFF"/>
                </a:solidFill>
                <a:latin typeface="Walter Turncoat"/>
                <a:ea typeface="Walter Turncoat"/>
                <a:cs typeface="Walter Turncoat"/>
                <a:sym typeface="Walter Turncoat"/>
              </a:rPr>
              <a:t>PAINT</a:t>
            </a:r>
            <a:endParaRPr/>
          </a:p>
        </p:txBody>
      </p:sp>
      <p:sp>
        <p:nvSpPr>
          <p:cNvPr id="635" name="Google Shape;635;p36"/>
          <p:cNvSpPr/>
          <p:nvPr/>
        </p:nvSpPr>
        <p:spPr>
          <a:xfrm>
            <a:off x="12157522" y="3362485"/>
            <a:ext cx="4469059" cy="5674995"/>
          </a:xfrm>
          <a:custGeom>
            <a:rect b="b" l="l" r="r" t="t"/>
            <a:pathLst>
              <a:path extrusionOk="0" h="5674995" w="4469059">
                <a:moveTo>
                  <a:pt x="0" y="0"/>
                </a:moveTo>
                <a:lnTo>
                  <a:pt x="4469059" y="0"/>
                </a:lnTo>
                <a:lnTo>
                  <a:pt x="4469059" y="5674995"/>
                </a:lnTo>
                <a:lnTo>
                  <a:pt x="0" y="5674995"/>
                </a:lnTo>
                <a:lnTo>
                  <a:pt x="0" y="0"/>
                </a:lnTo>
                <a:close/>
              </a:path>
            </a:pathLst>
          </a:custGeom>
          <a:blipFill rotWithShape="1">
            <a:blip r:embed="rId4">
              <a:alphaModFix/>
            </a:blip>
            <a:stretch>
              <a:fillRect b="0" l="0" r="0" t="0"/>
            </a:stretch>
          </a:blipFill>
          <a:ln>
            <a:noFill/>
          </a:ln>
        </p:spPr>
      </p:sp>
      <p:grpSp>
        <p:nvGrpSpPr>
          <p:cNvPr id="636" name="Google Shape;636;p36"/>
          <p:cNvGrpSpPr/>
          <p:nvPr/>
        </p:nvGrpSpPr>
        <p:grpSpPr>
          <a:xfrm rot="5400000">
            <a:off x="16582909" y="8781"/>
            <a:ext cx="1626881" cy="5162915"/>
            <a:chOff x="0" y="-47625"/>
            <a:chExt cx="282671" cy="897056"/>
          </a:xfrm>
        </p:grpSpPr>
        <p:sp>
          <p:nvSpPr>
            <p:cNvPr id="637" name="Google Shape;637;p36"/>
            <p:cNvSpPr/>
            <p:nvPr/>
          </p:nvSpPr>
          <p:spPr>
            <a:xfrm>
              <a:off x="0" y="0"/>
              <a:ext cx="282671" cy="849431"/>
            </a:xfrm>
            <a:custGeom>
              <a:rect b="b" l="l" r="r" t="t"/>
              <a:pathLst>
                <a:path extrusionOk="0" h="849431" w="282671">
                  <a:moveTo>
                    <a:pt x="282671" y="0"/>
                  </a:moveTo>
                  <a:lnTo>
                    <a:pt x="282671" y="735131"/>
                  </a:lnTo>
                  <a:lnTo>
                    <a:pt x="141335" y="849431"/>
                  </a:lnTo>
                  <a:lnTo>
                    <a:pt x="0" y="735131"/>
                  </a:lnTo>
                  <a:lnTo>
                    <a:pt x="0" y="0"/>
                  </a:lnTo>
                  <a:lnTo>
                    <a:pt x="282671" y="0"/>
                  </a:lnTo>
                  <a:close/>
                </a:path>
              </a:pathLst>
            </a:custGeom>
            <a:solidFill>
              <a:srgbClr val="E45E4E"/>
            </a:solidFill>
            <a:ln>
              <a:noFill/>
            </a:ln>
          </p:spPr>
        </p:sp>
        <p:sp>
          <p:nvSpPr>
            <p:cNvPr id="638" name="Google Shape;638;p36"/>
            <p:cNvSpPr txBox="1"/>
            <p:nvPr/>
          </p:nvSpPr>
          <p:spPr>
            <a:xfrm>
              <a:off x="0" y="-47625"/>
              <a:ext cx="282671" cy="782756"/>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9" name="Google Shape;639;p36"/>
          <p:cNvSpPr txBox="1"/>
          <p:nvPr/>
        </p:nvSpPr>
        <p:spPr>
          <a:xfrm>
            <a:off x="15358386" y="1917176"/>
            <a:ext cx="3103200" cy="13461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4858" u="none" cap="none" strike="noStrike">
                <a:solidFill>
                  <a:srgbClr val="FFFFFF"/>
                </a:solidFill>
                <a:latin typeface="Walter Turncoat"/>
                <a:ea typeface="Walter Turncoat"/>
                <a:cs typeface="Walter Turncoat"/>
                <a:sym typeface="Walter Turncoat"/>
              </a:rPr>
              <a:t>WELL DONE</a:t>
            </a:r>
            <a:endParaRPr/>
          </a:p>
        </p:txBody>
      </p:sp>
      <p:sp>
        <p:nvSpPr>
          <p:cNvPr id="640" name="Google Shape;640;p36"/>
          <p:cNvSpPr/>
          <p:nvPr/>
        </p:nvSpPr>
        <p:spPr>
          <a:xfrm>
            <a:off x="-238827" y="8412123"/>
            <a:ext cx="5207991" cy="1874877"/>
          </a:xfrm>
          <a:custGeom>
            <a:rect b="b" l="l" r="r" t="t"/>
            <a:pathLst>
              <a:path extrusionOk="0" h="1874877" w="5207991">
                <a:moveTo>
                  <a:pt x="0" y="0"/>
                </a:moveTo>
                <a:lnTo>
                  <a:pt x="5207992" y="0"/>
                </a:lnTo>
                <a:lnTo>
                  <a:pt x="5207992" y="1874877"/>
                </a:lnTo>
                <a:lnTo>
                  <a:pt x="0" y="1874877"/>
                </a:lnTo>
                <a:lnTo>
                  <a:pt x="0" y="0"/>
                </a:lnTo>
                <a:close/>
              </a:path>
            </a:pathLst>
          </a:custGeom>
          <a:blipFill rotWithShape="1">
            <a:blip r:embed="rId5">
              <a:alphaModFix/>
            </a:blip>
            <a:stretch>
              <a:fillRect b="0" l="0" r="0" t="0"/>
            </a:stretch>
          </a:blipFill>
          <a:ln>
            <a:noFill/>
          </a:ln>
        </p:spPr>
      </p:sp>
      <p:sp>
        <p:nvSpPr>
          <p:cNvPr id="641" name="Google Shape;641;p36"/>
          <p:cNvSpPr txBox="1"/>
          <p:nvPr/>
        </p:nvSpPr>
        <p:spPr>
          <a:xfrm>
            <a:off x="1675140" y="3114835"/>
            <a:ext cx="5992775" cy="638050"/>
          </a:xfrm>
          <a:prstGeom prst="rect">
            <a:avLst/>
          </a:prstGeom>
          <a:noFill/>
          <a:ln>
            <a:noFill/>
          </a:ln>
        </p:spPr>
        <p:txBody>
          <a:bodyPr anchorCtr="0" anchor="t" bIns="0" lIns="0" spcFirstLastPara="1" rIns="0" wrap="square" tIns="0">
            <a:spAutoFit/>
          </a:bodyPr>
          <a:lstStyle/>
          <a:p>
            <a:pPr indent="0" lvl="0" marL="0" marR="0" rtl="0" algn="ctr">
              <a:lnSpc>
                <a:spcPct val="221046"/>
              </a:lnSpc>
              <a:spcBef>
                <a:spcPts val="0"/>
              </a:spcBef>
              <a:spcAft>
                <a:spcPts val="0"/>
              </a:spcAft>
              <a:buNone/>
            </a:pPr>
            <a:r>
              <a:rPr b="0" i="0" lang="en-US" sz="2599" u="none" cap="none" strike="noStrike">
                <a:solidFill>
                  <a:srgbClr val="000000"/>
                </a:solidFill>
                <a:latin typeface="Nunito Sans"/>
                <a:ea typeface="Nunito Sans"/>
                <a:cs typeface="Nunito Sans"/>
                <a:sym typeface="Nunito Sans"/>
              </a:rPr>
              <a:t>Write three more words starting with: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DCEB"/>
        </a:solidFill>
      </p:bgPr>
    </p:bg>
    <p:spTree>
      <p:nvGrpSpPr>
        <p:cNvPr id="645" name="Shape 645"/>
        <p:cNvGrpSpPr/>
        <p:nvPr/>
      </p:nvGrpSpPr>
      <p:grpSpPr>
        <a:xfrm>
          <a:off x="0" y="0"/>
          <a:ext cx="0" cy="0"/>
          <a:chOff x="0" y="0"/>
          <a:chExt cx="0" cy="0"/>
        </a:xfrm>
      </p:grpSpPr>
      <p:sp>
        <p:nvSpPr>
          <p:cNvPr id="646" name="Google Shape;646;p37"/>
          <p:cNvSpPr/>
          <p:nvPr/>
        </p:nvSpPr>
        <p:spPr>
          <a:xfrm>
            <a:off x="3702717" y="364192"/>
            <a:ext cx="11128633" cy="5142067"/>
          </a:xfrm>
          <a:custGeom>
            <a:rect b="b" l="l" r="r" t="t"/>
            <a:pathLst>
              <a:path extrusionOk="0" h="5142067" w="11128633">
                <a:moveTo>
                  <a:pt x="0" y="0"/>
                </a:moveTo>
                <a:lnTo>
                  <a:pt x="11128633" y="0"/>
                </a:lnTo>
                <a:lnTo>
                  <a:pt x="11128633" y="5142067"/>
                </a:lnTo>
                <a:lnTo>
                  <a:pt x="0" y="5142067"/>
                </a:lnTo>
                <a:lnTo>
                  <a:pt x="0" y="0"/>
                </a:lnTo>
                <a:close/>
              </a:path>
            </a:pathLst>
          </a:custGeom>
          <a:blipFill rotWithShape="1">
            <a:blip r:embed="rId3">
              <a:alphaModFix/>
            </a:blip>
            <a:stretch>
              <a:fillRect b="0" l="0" r="0" t="0"/>
            </a:stretch>
          </a:blipFill>
          <a:ln>
            <a:noFill/>
          </a:ln>
        </p:spPr>
      </p:sp>
      <p:sp>
        <p:nvSpPr>
          <p:cNvPr id="647" name="Google Shape;647;p37"/>
          <p:cNvSpPr txBox="1"/>
          <p:nvPr/>
        </p:nvSpPr>
        <p:spPr>
          <a:xfrm>
            <a:off x="5242061" y="2195822"/>
            <a:ext cx="8018174" cy="169354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0965" u="none" cap="none" strike="noStrike">
                <a:solidFill>
                  <a:srgbClr val="FFFFFF"/>
                </a:solidFill>
                <a:latin typeface="Walter Turncoat"/>
                <a:ea typeface="Walter Turncoat"/>
                <a:cs typeface="Walter Turncoat"/>
                <a:sym typeface="Walter Turncoat"/>
              </a:rPr>
              <a:t>THANK YOU</a:t>
            </a:r>
            <a:endParaRPr/>
          </a:p>
        </p:txBody>
      </p:sp>
      <p:sp>
        <p:nvSpPr>
          <p:cNvPr id="648" name="Google Shape;648;p37"/>
          <p:cNvSpPr txBox="1"/>
          <p:nvPr/>
        </p:nvSpPr>
        <p:spPr>
          <a:xfrm>
            <a:off x="5703818" y="10954078"/>
            <a:ext cx="6880363" cy="399669"/>
          </a:xfrm>
          <a:prstGeom prst="rect">
            <a:avLst/>
          </a:prstGeom>
          <a:noFill/>
          <a:ln>
            <a:noFill/>
          </a:ln>
        </p:spPr>
        <p:txBody>
          <a:bodyPr anchorCtr="0" anchor="t" bIns="0" lIns="0" spcFirstLastPara="1" rIns="0" wrap="square" tIns="0">
            <a:spAutoFit/>
          </a:bodyPr>
          <a:lstStyle/>
          <a:p>
            <a:pPr indent="0" lvl="1" marL="0" marR="0" rtl="0" algn="ctr">
              <a:lnSpc>
                <a:spcPct val="162952"/>
              </a:lnSpc>
              <a:spcBef>
                <a:spcPts val="0"/>
              </a:spcBef>
              <a:spcAft>
                <a:spcPts val="0"/>
              </a:spcAft>
              <a:buNone/>
            </a:pPr>
            <a:r>
              <a:rPr b="0" i="0" lang="en-US" sz="2100" u="none" cap="none" strike="noStrike">
                <a:solidFill>
                  <a:srgbClr val="000000"/>
                </a:solidFill>
                <a:latin typeface="Nunito Sans"/>
                <a:ea typeface="Nunito Sans"/>
                <a:cs typeface="Nunito Sans"/>
                <a:sym typeface="Nunito Sans"/>
              </a:rPr>
              <a:t>Write a closing statement or call-to-action here.</a:t>
            </a:r>
            <a:endParaRPr/>
          </a:p>
        </p:txBody>
      </p:sp>
      <p:grpSp>
        <p:nvGrpSpPr>
          <p:cNvPr id="649" name="Google Shape;649;p37"/>
          <p:cNvGrpSpPr/>
          <p:nvPr/>
        </p:nvGrpSpPr>
        <p:grpSpPr>
          <a:xfrm>
            <a:off x="-219399" y="8392138"/>
            <a:ext cx="18817266" cy="1894862"/>
            <a:chOff x="0" y="-38100"/>
            <a:chExt cx="4955988" cy="499058"/>
          </a:xfrm>
        </p:grpSpPr>
        <p:sp>
          <p:nvSpPr>
            <p:cNvPr id="650" name="Google Shape;650;p37"/>
            <p:cNvSpPr/>
            <p:nvPr/>
          </p:nvSpPr>
          <p:spPr>
            <a:xfrm>
              <a:off x="0" y="0"/>
              <a:ext cx="4955988" cy="460958"/>
            </a:xfrm>
            <a:custGeom>
              <a:rect b="b" l="l" r="r" t="t"/>
              <a:pathLst>
                <a:path extrusionOk="0" h="460958" w="4955988">
                  <a:moveTo>
                    <a:pt x="0" y="0"/>
                  </a:moveTo>
                  <a:lnTo>
                    <a:pt x="4955988" y="0"/>
                  </a:lnTo>
                  <a:lnTo>
                    <a:pt x="4955988" y="460958"/>
                  </a:lnTo>
                  <a:lnTo>
                    <a:pt x="0" y="460958"/>
                  </a:lnTo>
                  <a:close/>
                </a:path>
              </a:pathLst>
            </a:custGeom>
            <a:solidFill>
              <a:srgbClr val="92BAED"/>
            </a:solidFill>
            <a:ln>
              <a:noFill/>
            </a:ln>
          </p:spPr>
        </p:sp>
        <p:sp>
          <p:nvSpPr>
            <p:cNvPr id="651" name="Google Shape;651;p37"/>
            <p:cNvSpPr txBox="1"/>
            <p:nvPr/>
          </p:nvSpPr>
          <p:spPr>
            <a:xfrm>
              <a:off x="0" y="-38100"/>
              <a:ext cx="4955988" cy="49905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2" name="Google Shape;652;p37"/>
          <p:cNvSpPr/>
          <p:nvPr/>
        </p:nvSpPr>
        <p:spPr>
          <a:xfrm>
            <a:off x="6357888" y="6450866"/>
            <a:ext cx="4711995" cy="2114508"/>
          </a:xfrm>
          <a:custGeom>
            <a:rect b="b" l="l" r="r" t="t"/>
            <a:pathLst>
              <a:path extrusionOk="0" h="2114508" w="4711995">
                <a:moveTo>
                  <a:pt x="0" y="0"/>
                </a:moveTo>
                <a:lnTo>
                  <a:pt x="4711994" y="0"/>
                </a:lnTo>
                <a:lnTo>
                  <a:pt x="4711994" y="2114508"/>
                </a:lnTo>
                <a:lnTo>
                  <a:pt x="0" y="2114508"/>
                </a:lnTo>
                <a:lnTo>
                  <a:pt x="0" y="0"/>
                </a:lnTo>
                <a:close/>
              </a:path>
            </a:pathLst>
          </a:custGeom>
          <a:blipFill rotWithShape="1">
            <a:blip r:embed="rId4">
              <a:alphaModFix/>
            </a:blip>
            <a:stretch>
              <a:fillRect b="0" l="0" r="0" t="0"/>
            </a:stretch>
          </a:blipFill>
          <a:ln>
            <a:noFill/>
          </a:ln>
        </p:spPr>
      </p:sp>
      <p:sp>
        <p:nvSpPr>
          <p:cNvPr id="653" name="Google Shape;653;p37"/>
          <p:cNvSpPr/>
          <p:nvPr/>
        </p:nvSpPr>
        <p:spPr>
          <a:xfrm>
            <a:off x="9485039" y="3721598"/>
            <a:ext cx="4566242" cy="6078193"/>
          </a:xfrm>
          <a:custGeom>
            <a:rect b="b" l="l" r="r" t="t"/>
            <a:pathLst>
              <a:path extrusionOk="0" h="6078193" w="4566242">
                <a:moveTo>
                  <a:pt x="0" y="0"/>
                </a:moveTo>
                <a:lnTo>
                  <a:pt x="4566242" y="0"/>
                </a:lnTo>
                <a:lnTo>
                  <a:pt x="4566242" y="6078193"/>
                </a:lnTo>
                <a:lnTo>
                  <a:pt x="0" y="6078193"/>
                </a:lnTo>
                <a:lnTo>
                  <a:pt x="0" y="0"/>
                </a:lnTo>
                <a:close/>
              </a:path>
            </a:pathLst>
          </a:custGeom>
          <a:blipFill rotWithShape="1">
            <a:blip r:embed="rId5">
              <a:alphaModFix/>
            </a:blip>
            <a:stretch>
              <a:fillRect b="0" l="0" r="0" t="0"/>
            </a:stretch>
          </a:blipFill>
          <a:ln>
            <a:noFill/>
          </a:ln>
        </p:spPr>
      </p:sp>
      <p:sp>
        <p:nvSpPr>
          <p:cNvPr id="654" name="Google Shape;654;p37"/>
          <p:cNvSpPr/>
          <p:nvPr/>
        </p:nvSpPr>
        <p:spPr>
          <a:xfrm>
            <a:off x="15068708" y="1960549"/>
            <a:ext cx="4381184" cy="3600536"/>
          </a:xfrm>
          <a:custGeom>
            <a:rect b="b" l="l" r="r" t="t"/>
            <a:pathLst>
              <a:path extrusionOk="0" h="3600536" w="4381184">
                <a:moveTo>
                  <a:pt x="0" y="0"/>
                </a:moveTo>
                <a:lnTo>
                  <a:pt x="4381184" y="0"/>
                </a:lnTo>
                <a:lnTo>
                  <a:pt x="4381184" y="3600536"/>
                </a:lnTo>
                <a:lnTo>
                  <a:pt x="0" y="3600536"/>
                </a:lnTo>
                <a:lnTo>
                  <a:pt x="0" y="0"/>
                </a:lnTo>
                <a:close/>
              </a:path>
            </a:pathLst>
          </a:custGeom>
          <a:blipFill rotWithShape="1">
            <a:blip r:embed="rId6">
              <a:alphaModFix amt="51000"/>
            </a:blip>
            <a:stretch>
              <a:fillRect b="0" l="0" r="0" t="0"/>
            </a:stretch>
          </a:blipFill>
          <a:ln>
            <a:noFill/>
          </a:ln>
        </p:spPr>
      </p:sp>
      <p:sp>
        <p:nvSpPr>
          <p:cNvPr id="655" name="Google Shape;655;p37"/>
          <p:cNvSpPr/>
          <p:nvPr/>
        </p:nvSpPr>
        <p:spPr>
          <a:xfrm>
            <a:off x="-2330727" y="-1603682"/>
            <a:ext cx="4789075" cy="3935749"/>
          </a:xfrm>
          <a:custGeom>
            <a:rect b="b" l="l" r="r" t="t"/>
            <a:pathLst>
              <a:path extrusionOk="0" h="3935749" w="4789075">
                <a:moveTo>
                  <a:pt x="0" y="0"/>
                </a:moveTo>
                <a:lnTo>
                  <a:pt x="4789075" y="0"/>
                </a:lnTo>
                <a:lnTo>
                  <a:pt x="4789075" y="3935749"/>
                </a:lnTo>
                <a:lnTo>
                  <a:pt x="0" y="3935749"/>
                </a:lnTo>
                <a:lnTo>
                  <a:pt x="0" y="0"/>
                </a:lnTo>
                <a:close/>
              </a:path>
            </a:pathLst>
          </a:custGeom>
          <a:blipFill rotWithShape="1">
            <a:blip r:embed="rId6">
              <a:alphaModFix amt="51000"/>
            </a:blip>
            <a:stretch>
              <a:fillRect b="0" l="0" r="0" t="0"/>
            </a:stretch>
          </a:blipFill>
          <a:ln>
            <a:noFill/>
          </a:ln>
        </p:spPr>
      </p:sp>
      <p:sp>
        <p:nvSpPr>
          <p:cNvPr id="656" name="Google Shape;656;p37"/>
          <p:cNvSpPr/>
          <p:nvPr/>
        </p:nvSpPr>
        <p:spPr>
          <a:xfrm>
            <a:off x="585616" y="5561085"/>
            <a:ext cx="6588762" cy="4035616"/>
          </a:xfrm>
          <a:custGeom>
            <a:rect b="b" l="l" r="r" t="t"/>
            <a:pathLst>
              <a:path extrusionOk="0" h="4035616" w="6588762">
                <a:moveTo>
                  <a:pt x="0" y="0"/>
                </a:moveTo>
                <a:lnTo>
                  <a:pt x="6588762" y="0"/>
                </a:lnTo>
                <a:lnTo>
                  <a:pt x="6588762" y="4035617"/>
                </a:lnTo>
                <a:lnTo>
                  <a:pt x="0" y="4035617"/>
                </a:lnTo>
                <a:lnTo>
                  <a:pt x="0" y="0"/>
                </a:lnTo>
                <a:close/>
              </a:path>
            </a:pathLst>
          </a:custGeom>
          <a:blipFill rotWithShape="1">
            <a:blip r:embed="rId7">
              <a:alphaModFix/>
            </a:blip>
            <a:stretch>
              <a:fillRect b="0" l="0" r="0" t="0"/>
            </a:stretch>
          </a:blipFill>
          <a:ln>
            <a:noFill/>
          </a:ln>
        </p:spPr>
      </p:sp>
      <p:sp>
        <p:nvSpPr>
          <p:cNvPr id="657" name="Google Shape;657;p37"/>
          <p:cNvSpPr/>
          <p:nvPr/>
        </p:nvSpPr>
        <p:spPr>
          <a:xfrm>
            <a:off x="13839444" y="6912228"/>
            <a:ext cx="3419856" cy="2795732"/>
          </a:xfrm>
          <a:custGeom>
            <a:rect b="b" l="l" r="r" t="t"/>
            <a:pathLst>
              <a:path extrusionOk="0" h="2795732" w="3419856">
                <a:moveTo>
                  <a:pt x="0" y="0"/>
                </a:moveTo>
                <a:lnTo>
                  <a:pt x="3419856" y="0"/>
                </a:lnTo>
                <a:lnTo>
                  <a:pt x="3419856" y="2795732"/>
                </a:lnTo>
                <a:lnTo>
                  <a:pt x="0" y="279573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661" name="Shape 661"/>
        <p:cNvGrpSpPr/>
        <p:nvPr/>
      </p:nvGrpSpPr>
      <p:grpSpPr>
        <a:xfrm>
          <a:off x="0" y="0"/>
          <a:ext cx="0" cy="0"/>
          <a:chOff x="0" y="0"/>
          <a:chExt cx="0" cy="0"/>
        </a:xfrm>
      </p:grpSpPr>
      <p:grpSp>
        <p:nvGrpSpPr>
          <p:cNvPr id="662" name="Google Shape;662;p38"/>
          <p:cNvGrpSpPr/>
          <p:nvPr/>
        </p:nvGrpSpPr>
        <p:grpSpPr>
          <a:xfrm>
            <a:off x="0" y="-144661"/>
            <a:ext cx="5082697" cy="10431661"/>
            <a:chOff x="0" y="-38100"/>
            <a:chExt cx="1338653" cy="2747433"/>
          </a:xfrm>
        </p:grpSpPr>
        <p:sp>
          <p:nvSpPr>
            <p:cNvPr id="663" name="Google Shape;663;p38"/>
            <p:cNvSpPr/>
            <p:nvPr/>
          </p:nvSpPr>
          <p:spPr>
            <a:xfrm>
              <a:off x="0" y="0"/>
              <a:ext cx="1338653" cy="2709333"/>
            </a:xfrm>
            <a:custGeom>
              <a:rect b="b" l="l" r="r" t="t"/>
              <a:pathLst>
                <a:path extrusionOk="0" h="2709333" w="1338653">
                  <a:moveTo>
                    <a:pt x="0" y="0"/>
                  </a:moveTo>
                  <a:lnTo>
                    <a:pt x="1338653" y="0"/>
                  </a:lnTo>
                  <a:lnTo>
                    <a:pt x="1338653" y="2709333"/>
                  </a:lnTo>
                  <a:lnTo>
                    <a:pt x="0" y="2709333"/>
                  </a:lnTo>
                  <a:close/>
                </a:path>
              </a:pathLst>
            </a:custGeom>
            <a:solidFill>
              <a:srgbClr val="72A2DF"/>
            </a:solidFill>
            <a:ln>
              <a:noFill/>
            </a:ln>
          </p:spPr>
        </p:sp>
        <p:sp>
          <p:nvSpPr>
            <p:cNvPr id="664" name="Google Shape;664;p38"/>
            <p:cNvSpPr txBox="1"/>
            <p:nvPr/>
          </p:nvSpPr>
          <p:spPr>
            <a:xfrm>
              <a:off x="0" y="-38100"/>
              <a:ext cx="133865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5" name="Google Shape;665;p38"/>
          <p:cNvSpPr txBox="1"/>
          <p:nvPr/>
        </p:nvSpPr>
        <p:spPr>
          <a:xfrm>
            <a:off x="734949" y="852656"/>
            <a:ext cx="3575700" cy="187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99" u="none" cap="none" strike="noStrike">
                <a:solidFill>
                  <a:srgbClr val="FFFFFF"/>
                </a:solidFill>
                <a:latin typeface="Walter Turncoat"/>
                <a:ea typeface="Walter Turncoat"/>
                <a:cs typeface="Walter Turncoat"/>
                <a:sym typeface="Walter Turncoat"/>
              </a:rPr>
              <a:t>Resource</a:t>
            </a:r>
            <a:endParaRPr/>
          </a:p>
          <a:p>
            <a:pPr indent="0" lvl="0" marL="0" marR="0" rtl="0" algn="l">
              <a:lnSpc>
                <a:spcPct val="100000"/>
              </a:lnSpc>
              <a:spcBef>
                <a:spcPts val="0"/>
              </a:spcBef>
              <a:spcAft>
                <a:spcPts val="0"/>
              </a:spcAft>
              <a:buNone/>
            </a:pPr>
            <a:r>
              <a:rPr b="0" i="0" lang="en-US" sz="6099" u="none" cap="none" strike="noStrike">
                <a:solidFill>
                  <a:srgbClr val="FFFFFF"/>
                </a:solidFill>
                <a:latin typeface="Walter Turncoat"/>
                <a:ea typeface="Walter Turncoat"/>
                <a:cs typeface="Walter Turncoat"/>
                <a:sym typeface="Walter Turncoat"/>
              </a:rPr>
              <a:t>Page</a:t>
            </a:r>
            <a:endParaRPr/>
          </a:p>
        </p:txBody>
      </p:sp>
      <p:sp>
        <p:nvSpPr>
          <p:cNvPr id="666" name="Google Shape;666;p38"/>
          <p:cNvSpPr txBox="1"/>
          <p:nvPr/>
        </p:nvSpPr>
        <p:spPr>
          <a:xfrm>
            <a:off x="734949" y="5079113"/>
            <a:ext cx="4014300" cy="4590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Nunito Sans"/>
                <a:ea typeface="Nunito Sans"/>
                <a:cs typeface="Nunito Sans"/>
                <a:sym typeface="Nunito Sans"/>
              </a:rPr>
              <a:t>This presentation template</a:t>
            </a:r>
            <a:endParaRPr/>
          </a:p>
          <a:p>
            <a:pPr indent="0" lvl="0" marL="0" marR="0" rtl="0" algn="l">
              <a:lnSpc>
                <a:spcPct val="120000"/>
              </a:lnSpc>
              <a:spcBef>
                <a:spcPts val="0"/>
              </a:spcBef>
              <a:spcAft>
                <a:spcPts val="0"/>
              </a:spcAft>
              <a:buNone/>
            </a:pPr>
            <a:r>
              <a:rPr b="0" i="0" lang="en-US" sz="2100" u="none" cap="none" strike="noStrike">
                <a:solidFill>
                  <a:srgbClr val="FFFFFF"/>
                </a:solidFill>
                <a:latin typeface="Nunito Sans"/>
                <a:ea typeface="Nunito Sans"/>
                <a:cs typeface="Nunito Sans"/>
                <a:sym typeface="Nunito Sans"/>
              </a:rPr>
              <a:t>uses the following free fonts:</a:t>
            </a:r>
            <a:endParaRPr/>
          </a:p>
          <a:p>
            <a:pPr indent="0" lvl="0" marL="0" marR="0" rtl="0" algn="l">
              <a:lnSpc>
                <a:spcPct val="120000"/>
              </a:lnSpc>
              <a:spcBef>
                <a:spcPts val="0"/>
              </a:spcBef>
              <a:spcAft>
                <a:spcPts val="0"/>
              </a:spcAft>
              <a:buNone/>
            </a:pPr>
            <a:r>
              <a:t/>
            </a:r>
            <a:endParaRPr b="0" i="0" sz="2100" u="none" cap="none" strike="noStrike">
              <a:solidFill>
                <a:srgbClr val="FFFFFF"/>
              </a:solidFill>
              <a:latin typeface="Nunito Sans"/>
              <a:ea typeface="Nunito Sans"/>
              <a:cs typeface="Nunito Sans"/>
              <a:sym typeface="Nunito Sans"/>
            </a:endParaRPr>
          </a:p>
          <a:p>
            <a:pPr indent="0" lvl="0" marL="0" marR="0" rtl="0" algn="l">
              <a:lnSpc>
                <a:spcPct val="120000"/>
              </a:lnSpc>
              <a:spcBef>
                <a:spcPts val="0"/>
              </a:spcBef>
              <a:spcAft>
                <a:spcPts val="0"/>
              </a:spcAft>
              <a:buNone/>
            </a:pPr>
            <a:r>
              <a:rPr b="1" i="0" lang="en-US" sz="2100" u="none" cap="none" strike="noStrike">
                <a:solidFill>
                  <a:srgbClr val="FFFFFF"/>
                </a:solidFill>
                <a:latin typeface="Nunito Sans"/>
                <a:ea typeface="Nunito Sans"/>
                <a:cs typeface="Nunito Sans"/>
                <a:sym typeface="Nunito Sans"/>
              </a:rPr>
              <a:t>Titles: Walter Turncoat</a:t>
            </a:r>
            <a:endParaRPr/>
          </a:p>
          <a:p>
            <a:pPr indent="0" lvl="0" marL="0" marR="0" rtl="0" algn="l">
              <a:lnSpc>
                <a:spcPct val="120000"/>
              </a:lnSpc>
              <a:spcBef>
                <a:spcPts val="0"/>
              </a:spcBef>
              <a:spcAft>
                <a:spcPts val="0"/>
              </a:spcAft>
              <a:buNone/>
            </a:pPr>
            <a:r>
              <a:rPr b="1" i="0" lang="en-US" sz="2100" u="none" cap="none" strike="noStrike">
                <a:solidFill>
                  <a:srgbClr val="FFFFFF"/>
                </a:solidFill>
                <a:latin typeface="Nunito Sans"/>
                <a:ea typeface="Nunito Sans"/>
                <a:cs typeface="Nunito Sans"/>
                <a:sym typeface="Nunito Sans"/>
              </a:rPr>
              <a:t>Headers: Nunito Sans</a:t>
            </a:r>
            <a:endParaRPr/>
          </a:p>
          <a:p>
            <a:pPr indent="0" lvl="0" marL="0" marR="0" rtl="0" algn="l">
              <a:lnSpc>
                <a:spcPct val="120000"/>
              </a:lnSpc>
              <a:spcBef>
                <a:spcPts val="0"/>
              </a:spcBef>
              <a:spcAft>
                <a:spcPts val="0"/>
              </a:spcAft>
              <a:buNone/>
            </a:pPr>
            <a:r>
              <a:rPr b="1" i="0" lang="en-US" sz="2100" u="none" cap="none" strike="noStrike">
                <a:solidFill>
                  <a:srgbClr val="FFFFFF"/>
                </a:solidFill>
                <a:latin typeface="Nunito Sans"/>
                <a:ea typeface="Nunito Sans"/>
                <a:cs typeface="Nunito Sans"/>
                <a:sym typeface="Nunito Sans"/>
              </a:rPr>
              <a:t>Body Copy: Nunito Sans</a:t>
            </a:r>
            <a:endParaRPr/>
          </a:p>
          <a:p>
            <a:pPr indent="0" lvl="0" marL="0" marR="0" rtl="0" algn="l">
              <a:lnSpc>
                <a:spcPct val="120000"/>
              </a:lnSpc>
              <a:spcBef>
                <a:spcPts val="0"/>
              </a:spcBef>
              <a:spcAft>
                <a:spcPts val="0"/>
              </a:spcAft>
              <a:buNone/>
            </a:pPr>
            <a:r>
              <a:t/>
            </a:r>
            <a:endParaRPr b="1" i="0" sz="2100" u="none" cap="none" strike="noStrike">
              <a:solidFill>
                <a:srgbClr val="FFFFFF"/>
              </a:solidFill>
              <a:latin typeface="Nunito Sans"/>
              <a:ea typeface="Nunito Sans"/>
              <a:cs typeface="Nunito Sans"/>
              <a:sym typeface="Nunito Sans"/>
            </a:endParaRPr>
          </a:p>
          <a:p>
            <a:pPr indent="0" lvl="0" marL="0" marR="0" rtl="0" algn="l">
              <a:lnSpc>
                <a:spcPct val="120000"/>
              </a:lnSpc>
              <a:spcBef>
                <a:spcPts val="0"/>
              </a:spcBef>
              <a:spcAft>
                <a:spcPts val="0"/>
              </a:spcAft>
              <a:buNone/>
            </a:pPr>
            <a:r>
              <a:rPr b="0" i="0" lang="en-US" sz="2100" u="none" cap="none" strike="noStrike">
                <a:solidFill>
                  <a:srgbClr val="FFFFFF"/>
                </a:solidFill>
                <a:latin typeface="Nunito Sans"/>
                <a:ea typeface="Nunito Sans"/>
                <a:cs typeface="Nunito Sans"/>
                <a:sym typeface="Nunito Sans"/>
              </a:rPr>
              <a:t>You can find these fonts</a:t>
            </a:r>
            <a:endParaRPr/>
          </a:p>
          <a:p>
            <a:pPr indent="0" lvl="0" marL="0" marR="0" rtl="0" algn="l">
              <a:lnSpc>
                <a:spcPct val="120000"/>
              </a:lnSpc>
              <a:spcBef>
                <a:spcPts val="0"/>
              </a:spcBef>
              <a:spcAft>
                <a:spcPts val="0"/>
              </a:spcAft>
              <a:buNone/>
            </a:pPr>
            <a:r>
              <a:rPr b="0" i="0" lang="en-US" sz="2100" u="none" cap="none" strike="noStrike">
                <a:solidFill>
                  <a:srgbClr val="FFFFFF"/>
                </a:solidFill>
                <a:latin typeface="Nunito Sans"/>
                <a:ea typeface="Nunito Sans"/>
                <a:cs typeface="Nunito Sans"/>
                <a:sym typeface="Nunito Sans"/>
              </a:rPr>
              <a:t>online too. Happy designing! </a:t>
            </a:r>
            <a:endParaRPr/>
          </a:p>
          <a:p>
            <a:pPr indent="0" lvl="0" marL="0" marR="0" rtl="0" algn="l">
              <a:lnSpc>
                <a:spcPct val="120000"/>
              </a:lnSpc>
              <a:spcBef>
                <a:spcPts val="0"/>
              </a:spcBef>
              <a:spcAft>
                <a:spcPts val="0"/>
              </a:spcAft>
              <a:buNone/>
            </a:pPr>
            <a:r>
              <a:t/>
            </a:r>
            <a:endParaRPr b="0" i="0" sz="2100" u="none" cap="none" strike="noStrike">
              <a:solidFill>
                <a:srgbClr val="FFFFFF"/>
              </a:solidFill>
              <a:latin typeface="Nunito Sans"/>
              <a:ea typeface="Nunito Sans"/>
              <a:cs typeface="Nunito Sans"/>
              <a:sym typeface="Nunito Sans"/>
            </a:endParaRPr>
          </a:p>
          <a:p>
            <a:pPr indent="0" lvl="0" marL="0" marR="0" rtl="0" algn="l">
              <a:lnSpc>
                <a:spcPct val="120000"/>
              </a:lnSpc>
              <a:spcBef>
                <a:spcPts val="0"/>
              </a:spcBef>
              <a:spcAft>
                <a:spcPts val="0"/>
              </a:spcAft>
              <a:buNone/>
            </a:pPr>
            <a:r>
              <a:rPr b="0" i="0" lang="en-US" sz="2100" u="none" cap="none" strike="noStrike">
                <a:solidFill>
                  <a:srgbClr val="FFFFFF"/>
                </a:solidFill>
                <a:latin typeface="Nunito Sans"/>
                <a:ea typeface="Nunito Sans"/>
                <a:cs typeface="Nunito Sans"/>
                <a:sym typeface="Nunito Sans"/>
              </a:rPr>
              <a:t>Don't forget to delete this</a:t>
            </a:r>
            <a:endParaRPr/>
          </a:p>
          <a:p>
            <a:pPr indent="0" lvl="0" marL="0" marR="0" rtl="0" algn="l">
              <a:lnSpc>
                <a:spcPct val="120000"/>
              </a:lnSpc>
              <a:spcBef>
                <a:spcPts val="0"/>
              </a:spcBef>
              <a:spcAft>
                <a:spcPts val="0"/>
              </a:spcAft>
              <a:buNone/>
            </a:pPr>
            <a:r>
              <a:rPr b="0" i="0" lang="en-US" sz="2100" u="none" cap="none" strike="noStrike">
                <a:solidFill>
                  <a:srgbClr val="FFFFFF"/>
                </a:solidFill>
                <a:latin typeface="Nunito Sans"/>
                <a:ea typeface="Nunito Sans"/>
                <a:cs typeface="Nunito Sans"/>
                <a:sym typeface="Nunito Sans"/>
              </a:rPr>
              <a:t>page before presenting. </a:t>
            </a:r>
            <a:endParaRPr/>
          </a:p>
        </p:txBody>
      </p:sp>
      <p:sp>
        <p:nvSpPr>
          <p:cNvPr id="667" name="Google Shape;667;p38"/>
          <p:cNvSpPr txBox="1"/>
          <p:nvPr/>
        </p:nvSpPr>
        <p:spPr>
          <a:xfrm>
            <a:off x="734949" y="3572107"/>
            <a:ext cx="3586200" cy="711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FFFFFF"/>
                </a:solidFill>
                <a:latin typeface="Nunito Sans"/>
                <a:ea typeface="Nunito Sans"/>
                <a:cs typeface="Nunito Sans"/>
                <a:sym typeface="Nunito Sans"/>
              </a:rPr>
              <a:t>Use these design resources</a:t>
            </a:r>
            <a:endParaRPr/>
          </a:p>
          <a:p>
            <a:pPr indent="0" lvl="0" marL="0" marR="0" rtl="0" algn="l">
              <a:lnSpc>
                <a:spcPct val="120000"/>
              </a:lnSpc>
              <a:spcBef>
                <a:spcPts val="0"/>
              </a:spcBef>
              <a:spcAft>
                <a:spcPts val="0"/>
              </a:spcAft>
              <a:buNone/>
            </a:pPr>
            <a:r>
              <a:rPr b="1" i="0" lang="en-US" sz="2100" u="none" cap="none" strike="noStrike">
                <a:solidFill>
                  <a:srgbClr val="FFFFFF"/>
                </a:solidFill>
                <a:latin typeface="Nunito Sans"/>
                <a:ea typeface="Nunito Sans"/>
                <a:cs typeface="Nunito Sans"/>
                <a:sym typeface="Nunito Sans"/>
              </a:rPr>
              <a:t>in your Canva Presentation.</a:t>
            </a:r>
            <a:endParaRPr/>
          </a:p>
        </p:txBody>
      </p:sp>
      <p:sp>
        <p:nvSpPr>
          <p:cNvPr id="668" name="Google Shape;668;p38"/>
          <p:cNvSpPr/>
          <p:nvPr/>
        </p:nvSpPr>
        <p:spPr>
          <a:xfrm>
            <a:off x="15724889" y="4662755"/>
            <a:ext cx="2053729" cy="729074"/>
          </a:xfrm>
          <a:custGeom>
            <a:rect b="b" l="l" r="r" t="t"/>
            <a:pathLst>
              <a:path extrusionOk="0" h="729074" w="2053729">
                <a:moveTo>
                  <a:pt x="0" y="0"/>
                </a:moveTo>
                <a:lnTo>
                  <a:pt x="2053729" y="0"/>
                </a:lnTo>
                <a:lnTo>
                  <a:pt x="2053729" y="729074"/>
                </a:lnTo>
                <a:lnTo>
                  <a:pt x="0" y="729074"/>
                </a:lnTo>
                <a:lnTo>
                  <a:pt x="0" y="0"/>
                </a:lnTo>
                <a:close/>
              </a:path>
            </a:pathLst>
          </a:custGeom>
          <a:blipFill rotWithShape="1">
            <a:blip r:embed="rId3">
              <a:alphaModFix/>
            </a:blip>
            <a:stretch>
              <a:fillRect b="0" l="0" r="0" t="0"/>
            </a:stretch>
          </a:blipFill>
          <a:ln>
            <a:noFill/>
          </a:ln>
        </p:spPr>
      </p:sp>
      <p:sp>
        <p:nvSpPr>
          <p:cNvPr id="669" name="Google Shape;669;p38"/>
          <p:cNvSpPr/>
          <p:nvPr/>
        </p:nvSpPr>
        <p:spPr>
          <a:xfrm>
            <a:off x="12301236" y="4645851"/>
            <a:ext cx="2219292" cy="762882"/>
          </a:xfrm>
          <a:custGeom>
            <a:rect b="b" l="l" r="r" t="t"/>
            <a:pathLst>
              <a:path extrusionOk="0" h="762882" w="2219292">
                <a:moveTo>
                  <a:pt x="0" y="0"/>
                </a:moveTo>
                <a:lnTo>
                  <a:pt x="2219291" y="0"/>
                </a:lnTo>
                <a:lnTo>
                  <a:pt x="2219291" y="762882"/>
                </a:lnTo>
                <a:lnTo>
                  <a:pt x="0" y="762882"/>
                </a:lnTo>
                <a:lnTo>
                  <a:pt x="0" y="0"/>
                </a:lnTo>
                <a:close/>
              </a:path>
            </a:pathLst>
          </a:custGeom>
          <a:blipFill rotWithShape="1">
            <a:blip r:embed="rId4">
              <a:alphaModFix/>
            </a:blip>
            <a:stretch>
              <a:fillRect b="0" l="0" r="0" t="0"/>
            </a:stretch>
          </a:blipFill>
          <a:ln>
            <a:noFill/>
          </a:ln>
        </p:spPr>
      </p:sp>
      <p:sp>
        <p:nvSpPr>
          <p:cNvPr id="670" name="Google Shape;670;p38"/>
          <p:cNvSpPr/>
          <p:nvPr/>
        </p:nvSpPr>
        <p:spPr>
          <a:xfrm>
            <a:off x="5844598" y="2786221"/>
            <a:ext cx="1943175" cy="1098777"/>
          </a:xfrm>
          <a:custGeom>
            <a:rect b="b" l="l" r="r" t="t"/>
            <a:pathLst>
              <a:path extrusionOk="0" h="1098777" w="1943175">
                <a:moveTo>
                  <a:pt x="0" y="0"/>
                </a:moveTo>
                <a:lnTo>
                  <a:pt x="1943175" y="0"/>
                </a:lnTo>
                <a:lnTo>
                  <a:pt x="1943175" y="1098777"/>
                </a:lnTo>
                <a:lnTo>
                  <a:pt x="0" y="1098777"/>
                </a:lnTo>
                <a:lnTo>
                  <a:pt x="0" y="0"/>
                </a:lnTo>
                <a:close/>
              </a:path>
            </a:pathLst>
          </a:custGeom>
          <a:blipFill rotWithShape="1">
            <a:blip r:embed="rId5">
              <a:alphaModFix/>
            </a:blip>
            <a:stretch>
              <a:fillRect b="0" l="0" r="0" t="0"/>
            </a:stretch>
          </a:blipFill>
          <a:ln>
            <a:noFill/>
          </a:ln>
        </p:spPr>
      </p:sp>
      <p:sp>
        <p:nvSpPr>
          <p:cNvPr id="671" name="Google Shape;671;p38"/>
          <p:cNvSpPr/>
          <p:nvPr/>
        </p:nvSpPr>
        <p:spPr>
          <a:xfrm>
            <a:off x="10359166" y="1063679"/>
            <a:ext cx="1957658" cy="904550"/>
          </a:xfrm>
          <a:custGeom>
            <a:rect b="b" l="l" r="r" t="t"/>
            <a:pathLst>
              <a:path extrusionOk="0" h="904550" w="1957658">
                <a:moveTo>
                  <a:pt x="0" y="0"/>
                </a:moveTo>
                <a:lnTo>
                  <a:pt x="1957658" y="0"/>
                </a:lnTo>
                <a:lnTo>
                  <a:pt x="1957658" y="904551"/>
                </a:lnTo>
                <a:lnTo>
                  <a:pt x="0" y="904551"/>
                </a:lnTo>
                <a:lnTo>
                  <a:pt x="0" y="0"/>
                </a:lnTo>
                <a:close/>
              </a:path>
            </a:pathLst>
          </a:custGeom>
          <a:blipFill rotWithShape="1">
            <a:blip r:embed="rId6">
              <a:alphaModFix/>
            </a:blip>
            <a:stretch>
              <a:fillRect b="0" l="0" r="0" t="0"/>
            </a:stretch>
          </a:blipFill>
          <a:ln>
            <a:noFill/>
          </a:ln>
        </p:spPr>
      </p:sp>
      <p:sp>
        <p:nvSpPr>
          <p:cNvPr id="672" name="Google Shape;672;p38"/>
          <p:cNvSpPr/>
          <p:nvPr/>
        </p:nvSpPr>
        <p:spPr>
          <a:xfrm>
            <a:off x="9103079" y="4579935"/>
            <a:ext cx="1993794" cy="894715"/>
          </a:xfrm>
          <a:custGeom>
            <a:rect b="b" l="l" r="r" t="t"/>
            <a:pathLst>
              <a:path extrusionOk="0" h="894715" w="1993794">
                <a:moveTo>
                  <a:pt x="0" y="0"/>
                </a:moveTo>
                <a:lnTo>
                  <a:pt x="1993795" y="0"/>
                </a:lnTo>
                <a:lnTo>
                  <a:pt x="1993795" y="894715"/>
                </a:lnTo>
                <a:lnTo>
                  <a:pt x="0" y="894715"/>
                </a:lnTo>
                <a:lnTo>
                  <a:pt x="0" y="0"/>
                </a:lnTo>
                <a:close/>
              </a:path>
            </a:pathLst>
          </a:custGeom>
          <a:blipFill rotWithShape="1">
            <a:blip r:embed="rId7">
              <a:alphaModFix/>
            </a:blip>
            <a:stretch>
              <a:fillRect b="0" l="0" r="0" t="0"/>
            </a:stretch>
          </a:blipFill>
          <a:ln>
            <a:noFill/>
          </a:ln>
        </p:spPr>
      </p:sp>
      <p:sp>
        <p:nvSpPr>
          <p:cNvPr id="673" name="Google Shape;673;p38"/>
          <p:cNvSpPr/>
          <p:nvPr/>
        </p:nvSpPr>
        <p:spPr>
          <a:xfrm>
            <a:off x="5897513" y="890756"/>
            <a:ext cx="1521502" cy="1250398"/>
          </a:xfrm>
          <a:custGeom>
            <a:rect b="b" l="l" r="r" t="t"/>
            <a:pathLst>
              <a:path extrusionOk="0" h="1250398" w="1521502">
                <a:moveTo>
                  <a:pt x="0" y="0"/>
                </a:moveTo>
                <a:lnTo>
                  <a:pt x="1521502" y="0"/>
                </a:lnTo>
                <a:lnTo>
                  <a:pt x="1521502" y="1250397"/>
                </a:lnTo>
                <a:lnTo>
                  <a:pt x="0" y="1250397"/>
                </a:lnTo>
                <a:lnTo>
                  <a:pt x="0" y="0"/>
                </a:lnTo>
                <a:close/>
              </a:path>
            </a:pathLst>
          </a:custGeom>
          <a:blipFill rotWithShape="1">
            <a:blip r:embed="rId8">
              <a:alphaModFix/>
            </a:blip>
            <a:stretch>
              <a:fillRect b="0" l="0" r="0" t="0"/>
            </a:stretch>
          </a:blipFill>
          <a:ln>
            <a:noFill/>
          </a:ln>
        </p:spPr>
      </p:sp>
      <p:sp>
        <p:nvSpPr>
          <p:cNvPr id="674" name="Google Shape;674;p38"/>
          <p:cNvSpPr/>
          <p:nvPr/>
        </p:nvSpPr>
        <p:spPr>
          <a:xfrm>
            <a:off x="15424046" y="1078833"/>
            <a:ext cx="2246884" cy="874242"/>
          </a:xfrm>
          <a:custGeom>
            <a:rect b="b" l="l" r="r" t="t"/>
            <a:pathLst>
              <a:path extrusionOk="0" h="874242" w="2246884">
                <a:moveTo>
                  <a:pt x="0" y="0"/>
                </a:moveTo>
                <a:lnTo>
                  <a:pt x="2246884" y="0"/>
                </a:lnTo>
                <a:lnTo>
                  <a:pt x="2246884" y="874243"/>
                </a:lnTo>
                <a:lnTo>
                  <a:pt x="0" y="874243"/>
                </a:lnTo>
                <a:lnTo>
                  <a:pt x="0" y="0"/>
                </a:lnTo>
                <a:close/>
              </a:path>
            </a:pathLst>
          </a:custGeom>
          <a:blipFill rotWithShape="1">
            <a:blip r:embed="rId9">
              <a:alphaModFix/>
            </a:blip>
            <a:stretch>
              <a:fillRect b="0" l="0" r="0" t="0"/>
            </a:stretch>
          </a:blipFill>
          <a:ln>
            <a:noFill/>
          </a:ln>
        </p:spPr>
      </p:sp>
      <p:sp>
        <p:nvSpPr>
          <p:cNvPr id="675" name="Google Shape;675;p38"/>
          <p:cNvSpPr/>
          <p:nvPr/>
        </p:nvSpPr>
        <p:spPr>
          <a:xfrm>
            <a:off x="5770792" y="8072394"/>
            <a:ext cx="1774944" cy="1144839"/>
          </a:xfrm>
          <a:custGeom>
            <a:rect b="b" l="l" r="r" t="t"/>
            <a:pathLst>
              <a:path extrusionOk="0" h="1144839" w="1774944">
                <a:moveTo>
                  <a:pt x="0" y="0"/>
                </a:moveTo>
                <a:lnTo>
                  <a:pt x="1774944" y="0"/>
                </a:lnTo>
                <a:lnTo>
                  <a:pt x="1774944" y="1144839"/>
                </a:lnTo>
                <a:lnTo>
                  <a:pt x="0" y="1144839"/>
                </a:lnTo>
                <a:lnTo>
                  <a:pt x="0" y="0"/>
                </a:lnTo>
                <a:close/>
              </a:path>
            </a:pathLst>
          </a:custGeom>
          <a:blipFill rotWithShape="1">
            <a:blip r:embed="rId10">
              <a:alphaModFix/>
            </a:blip>
            <a:stretch>
              <a:fillRect b="0" l="0" r="0" t="0"/>
            </a:stretch>
          </a:blipFill>
          <a:ln>
            <a:noFill/>
          </a:ln>
        </p:spPr>
      </p:sp>
      <p:sp>
        <p:nvSpPr>
          <p:cNvPr id="676" name="Google Shape;676;p38"/>
          <p:cNvSpPr/>
          <p:nvPr/>
        </p:nvSpPr>
        <p:spPr>
          <a:xfrm>
            <a:off x="9561777" y="2667417"/>
            <a:ext cx="2048898" cy="1336386"/>
          </a:xfrm>
          <a:custGeom>
            <a:rect b="b" l="l" r="r" t="t"/>
            <a:pathLst>
              <a:path extrusionOk="0" h="1336386" w="2048898">
                <a:moveTo>
                  <a:pt x="0" y="0"/>
                </a:moveTo>
                <a:lnTo>
                  <a:pt x="2048898" y="0"/>
                </a:lnTo>
                <a:lnTo>
                  <a:pt x="2048898" y="1336386"/>
                </a:lnTo>
                <a:lnTo>
                  <a:pt x="0" y="1336386"/>
                </a:lnTo>
                <a:lnTo>
                  <a:pt x="0" y="0"/>
                </a:lnTo>
                <a:close/>
              </a:path>
            </a:pathLst>
          </a:custGeom>
          <a:blipFill rotWithShape="1">
            <a:blip r:embed="rId11">
              <a:alphaModFix/>
            </a:blip>
            <a:stretch>
              <a:fillRect b="0" l="0" r="0" t="0"/>
            </a:stretch>
          </a:blipFill>
          <a:ln>
            <a:noFill/>
          </a:ln>
        </p:spPr>
      </p:sp>
      <p:sp>
        <p:nvSpPr>
          <p:cNvPr id="677" name="Google Shape;677;p38"/>
          <p:cNvSpPr/>
          <p:nvPr/>
        </p:nvSpPr>
        <p:spPr>
          <a:xfrm rot="10800000">
            <a:off x="12949556" y="1090456"/>
            <a:ext cx="1841758" cy="850998"/>
          </a:xfrm>
          <a:custGeom>
            <a:rect b="b" l="l" r="r" t="t"/>
            <a:pathLst>
              <a:path extrusionOk="0" h="850998" w="1841758">
                <a:moveTo>
                  <a:pt x="0" y="0"/>
                </a:moveTo>
                <a:lnTo>
                  <a:pt x="1841758" y="0"/>
                </a:lnTo>
                <a:lnTo>
                  <a:pt x="1841758" y="850997"/>
                </a:lnTo>
                <a:lnTo>
                  <a:pt x="0" y="850997"/>
                </a:lnTo>
                <a:lnTo>
                  <a:pt x="0" y="0"/>
                </a:lnTo>
                <a:close/>
              </a:path>
            </a:pathLst>
          </a:custGeom>
          <a:blipFill rotWithShape="1">
            <a:blip r:embed="rId6">
              <a:alphaModFix/>
            </a:blip>
            <a:stretch>
              <a:fillRect b="0" l="0" r="0" t="0"/>
            </a:stretch>
          </a:blipFill>
          <a:ln>
            <a:noFill/>
          </a:ln>
        </p:spPr>
      </p:sp>
      <p:sp>
        <p:nvSpPr>
          <p:cNvPr id="678" name="Google Shape;678;p38"/>
          <p:cNvSpPr/>
          <p:nvPr/>
        </p:nvSpPr>
        <p:spPr>
          <a:xfrm>
            <a:off x="8051747" y="1042475"/>
            <a:ext cx="1674688" cy="946960"/>
          </a:xfrm>
          <a:custGeom>
            <a:rect b="b" l="l" r="r" t="t"/>
            <a:pathLst>
              <a:path extrusionOk="0" h="946960" w="1674688">
                <a:moveTo>
                  <a:pt x="0" y="0"/>
                </a:moveTo>
                <a:lnTo>
                  <a:pt x="1674687" y="0"/>
                </a:lnTo>
                <a:lnTo>
                  <a:pt x="1674687" y="946959"/>
                </a:lnTo>
                <a:lnTo>
                  <a:pt x="0" y="946959"/>
                </a:lnTo>
                <a:lnTo>
                  <a:pt x="0" y="0"/>
                </a:lnTo>
                <a:close/>
              </a:path>
            </a:pathLst>
          </a:custGeom>
          <a:blipFill rotWithShape="1">
            <a:blip r:embed="rId5">
              <a:alphaModFix/>
            </a:blip>
            <a:stretch>
              <a:fillRect b="0" l="0" r="0" t="0"/>
            </a:stretch>
          </a:blipFill>
          <a:ln>
            <a:noFill/>
          </a:ln>
        </p:spPr>
      </p:sp>
      <p:sp>
        <p:nvSpPr>
          <p:cNvPr id="679" name="Google Shape;679;p38"/>
          <p:cNvSpPr/>
          <p:nvPr/>
        </p:nvSpPr>
        <p:spPr>
          <a:xfrm>
            <a:off x="13384680" y="2752900"/>
            <a:ext cx="1371081" cy="1165419"/>
          </a:xfrm>
          <a:custGeom>
            <a:rect b="b" l="l" r="r" t="t"/>
            <a:pathLst>
              <a:path extrusionOk="0" h="1165419" w="1371081">
                <a:moveTo>
                  <a:pt x="0" y="0"/>
                </a:moveTo>
                <a:lnTo>
                  <a:pt x="1371080" y="0"/>
                </a:lnTo>
                <a:lnTo>
                  <a:pt x="1371080" y="1165419"/>
                </a:lnTo>
                <a:lnTo>
                  <a:pt x="0" y="1165419"/>
                </a:lnTo>
                <a:lnTo>
                  <a:pt x="0" y="0"/>
                </a:lnTo>
                <a:close/>
              </a:path>
            </a:pathLst>
          </a:custGeom>
          <a:blipFill rotWithShape="1">
            <a:blip r:embed="rId12">
              <a:alphaModFix amt="51000"/>
            </a:blip>
            <a:stretch>
              <a:fillRect b="0" l="0" r="0" t="0"/>
            </a:stretch>
          </a:blipFill>
          <a:ln>
            <a:noFill/>
          </a:ln>
        </p:spPr>
      </p:sp>
      <p:sp>
        <p:nvSpPr>
          <p:cNvPr id="680" name="Google Shape;680;p38"/>
          <p:cNvSpPr/>
          <p:nvPr/>
        </p:nvSpPr>
        <p:spPr>
          <a:xfrm flipH="1">
            <a:off x="16529765" y="2874315"/>
            <a:ext cx="1248853" cy="922590"/>
          </a:xfrm>
          <a:custGeom>
            <a:rect b="b" l="l" r="r" t="t"/>
            <a:pathLst>
              <a:path extrusionOk="0" h="922590" w="1248853">
                <a:moveTo>
                  <a:pt x="1248853" y="0"/>
                </a:moveTo>
                <a:lnTo>
                  <a:pt x="0" y="0"/>
                </a:lnTo>
                <a:lnTo>
                  <a:pt x="0" y="922590"/>
                </a:lnTo>
                <a:lnTo>
                  <a:pt x="1248853" y="922590"/>
                </a:lnTo>
                <a:lnTo>
                  <a:pt x="1248853" y="0"/>
                </a:lnTo>
                <a:close/>
              </a:path>
            </a:pathLst>
          </a:custGeom>
          <a:blipFill rotWithShape="1">
            <a:blip r:embed="rId13">
              <a:alphaModFix/>
            </a:blip>
            <a:stretch>
              <a:fillRect b="0" l="0" r="0" t="0"/>
            </a:stretch>
          </a:blipFill>
          <a:ln>
            <a:noFill/>
          </a:ln>
        </p:spPr>
      </p:sp>
      <p:sp>
        <p:nvSpPr>
          <p:cNvPr id="681" name="Google Shape;681;p38"/>
          <p:cNvSpPr/>
          <p:nvPr/>
        </p:nvSpPr>
        <p:spPr>
          <a:xfrm>
            <a:off x="5897513" y="4667075"/>
            <a:ext cx="2001205" cy="720434"/>
          </a:xfrm>
          <a:custGeom>
            <a:rect b="b" l="l" r="r" t="t"/>
            <a:pathLst>
              <a:path extrusionOk="0" h="720434" w="2001205">
                <a:moveTo>
                  <a:pt x="0" y="0"/>
                </a:moveTo>
                <a:lnTo>
                  <a:pt x="2001205" y="0"/>
                </a:lnTo>
                <a:lnTo>
                  <a:pt x="2001205" y="720434"/>
                </a:lnTo>
                <a:lnTo>
                  <a:pt x="0" y="720434"/>
                </a:lnTo>
                <a:lnTo>
                  <a:pt x="0" y="0"/>
                </a:lnTo>
                <a:close/>
              </a:path>
            </a:pathLst>
          </a:custGeom>
          <a:blipFill rotWithShape="1">
            <a:blip r:embed="rId14">
              <a:alphaModFix/>
            </a:blip>
            <a:stretch>
              <a:fillRect b="0" l="0" r="0" t="0"/>
            </a:stretch>
          </a:blipFill>
          <a:ln>
            <a:noFill/>
          </a:ln>
        </p:spPr>
      </p:sp>
      <p:sp>
        <p:nvSpPr>
          <p:cNvPr id="682" name="Google Shape;682;p38"/>
          <p:cNvSpPr/>
          <p:nvPr/>
        </p:nvSpPr>
        <p:spPr>
          <a:xfrm>
            <a:off x="10343976" y="7620524"/>
            <a:ext cx="2241946" cy="2048578"/>
          </a:xfrm>
          <a:custGeom>
            <a:rect b="b" l="l" r="r" t="t"/>
            <a:pathLst>
              <a:path extrusionOk="0" h="2048578" w="2241946">
                <a:moveTo>
                  <a:pt x="0" y="0"/>
                </a:moveTo>
                <a:lnTo>
                  <a:pt x="2241946" y="0"/>
                </a:lnTo>
                <a:lnTo>
                  <a:pt x="2241946" y="2048579"/>
                </a:lnTo>
                <a:lnTo>
                  <a:pt x="0" y="2048579"/>
                </a:lnTo>
                <a:lnTo>
                  <a:pt x="0" y="0"/>
                </a:lnTo>
                <a:close/>
              </a:path>
            </a:pathLst>
          </a:custGeom>
          <a:blipFill rotWithShape="1">
            <a:blip r:embed="rId15">
              <a:alphaModFix/>
            </a:blip>
            <a:stretch>
              <a:fillRect b="0" l="0" r="0" t="0"/>
            </a:stretch>
          </a:blipFill>
          <a:ln>
            <a:noFill/>
          </a:ln>
        </p:spPr>
      </p:sp>
      <p:sp>
        <p:nvSpPr>
          <p:cNvPr id="683" name="Google Shape;683;p38"/>
          <p:cNvSpPr/>
          <p:nvPr/>
        </p:nvSpPr>
        <p:spPr>
          <a:xfrm>
            <a:off x="13494827" y="7633803"/>
            <a:ext cx="1430579" cy="2022020"/>
          </a:xfrm>
          <a:custGeom>
            <a:rect b="b" l="l" r="r" t="t"/>
            <a:pathLst>
              <a:path extrusionOk="0" h="2022020" w="1430579">
                <a:moveTo>
                  <a:pt x="0" y="0"/>
                </a:moveTo>
                <a:lnTo>
                  <a:pt x="1430579" y="0"/>
                </a:lnTo>
                <a:lnTo>
                  <a:pt x="1430579" y="2022020"/>
                </a:lnTo>
                <a:lnTo>
                  <a:pt x="0" y="2022020"/>
                </a:lnTo>
                <a:lnTo>
                  <a:pt x="0" y="0"/>
                </a:lnTo>
                <a:close/>
              </a:path>
            </a:pathLst>
          </a:custGeom>
          <a:blipFill rotWithShape="1">
            <a:blip r:embed="rId16">
              <a:alphaModFix/>
            </a:blip>
            <a:stretch>
              <a:fillRect b="0" l="0" r="0" t="0"/>
            </a:stretch>
          </a:blipFill>
          <a:ln>
            <a:noFill/>
          </a:ln>
        </p:spPr>
      </p:sp>
      <p:sp>
        <p:nvSpPr>
          <p:cNvPr id="684" name="Google Shape;684;p38"/>
          <p:cNvSpPr/>
          <p:nvPr/>
        </p:nvSpPr>
        <p:spPr>
          <a:xfrm>
            <a:off x="8454641" y="7618186"/>
            <a:ext cx="980429" cy="2053255"/>
          </a:xfrm>
          <a:custGeom>
            <a:rect b="b" l="l" r="r" t="t"/>
            <a:pathLst>
              <a:path extrusionOk="0" h="2053255" w="980429">
                <a:moveTo>
                  <a:pt x="0" y="0"/>
                </a:moveTo>
                <a:lnTo>
                  <a:pt x="980429" y="0"/>
                </a:lnTo>
                <a:lnTo>
                  <a:pt x="980429" y="2053255"/>
                </a:lnTo>
                <a:lnTo>
                  <a:pt x="0" y="2053255"/>
                </a:lnTo>
                <a:lnTo>
                  <a:pt x="0" y="0"/>
                </a:lnTo>
                <a:close/>
              </a:path>
            </a:pathLst>
          </a:custGeom>
          <a:blipFill rotWithShape="1">
            <a:blip r:embed="rId17">
              <a:alphaModFix/>
            </a:blip>
            <a:stretch>
              <a:fillRect b="0" l="0" r="0" t="0"/>
            </a:stretch>
          </a:blipFill>
          <a:ln>
            <a:noFill/>
          </a:ln>
        </p:spPr>
      </p:sp>
      <p:sp>
        <p:nvSpPr>
          <p:cNvPr id="685" name="Google Shape;685;p38"/>
          <p:cNvSpPr/>
          <p:nvPr/>
        </p:nvSpPr>
        <p:spPr>
          <a:xfrm>
            <a:off x="15834312" y="7618186"/>
            <a:ext cx="1609238" cy="2053255"/>
          </a:xfrm>
          <a:custGeom>
            <a:rect b="b" l="l" r="r" t="t"/>
            <a:pathLst>
              <a:path extrusionOk="0" h="2053255" w="1609238">
                <a:moveTo>
                  <a:pt x="0" y="0"/>
                </a:moveTo>
                <a:lnTo>
                  <a:pt x="1609238" y="0"/>
                </a:lnTo>
                <a:lnTo>
                  <a:pt x="1609238" y="2053255"/>
                </a:lnTo>
                <a:lnTo>
                  <a:pt x="0" y="2053255"/>
                </a:lnTo>
                <a:lnTo>
                  <a:pt x="0" y="0"/>
                </a:lnTo>
                <a:close/>
              </a:path>
            </a:pathLst>
          </a:custGeom>
          <a:blipFill rotWithShape="1">
            <a:blip r:embed="rId18">
              <a:alphaModFix/>
            </a:blip>
            <a:stretch>
              <a:fillRect b="0" l="0" r="0" t="0"/>
            </a:stretch>
          </a:blipFill>
          <a:ln>
            <a:noFill/>
          </a:ln>
        </p:spPr>
      </p:sp>
      <p:sp>
        <p:nvSpPr>
          <p:cNvPr id="686" name="Google Shape;686;p38"/>
          <p:cNvSpPr/>
          <p:nvPr/>
        </p:nvSpPr>
        <p:spPr>
          <a:xfrm rot="5400000">
            <a:off x="16243450" y="5395282"/>
            <a:ext cx="334215" cy="2430651"/>
          </a:xfrm>
          <a:custGeom>
            <a:rect b="b" l="l" r="r" t="t"/>
            <a:pathLst>
              <a:path extrusionOk="0" h="2430651" w="334215">
                <a:moveTo>
                  <a:pt x="0" y="0"/>
                </a:moveTo>
                <a:lnTo>
                  <a:pt x="334215" y="0"/>
                </a:lnTo>
                <a:lnTo>
                  <a:pt x="334215" y="2430651"/>
                </a:lnTo>
                <a:lnTo>
                  <a:pt x="0" y="2430651"/>
                </a:lnTo>
                <a:lnTo>
                  <a:pt x="0" y="0"/>
                </a:lnTo>
                <a:close/>
              </a:path>
            </a:pathLst>
          </a:custGeom>
          <a:blipFill rotWithShape="1">
            <a:blip r:embed="rId19">
              <a:alphaModFix/>
            </a:blip>
            <a:stretch>
              <a:fillRect b="0" l="0" r="0" t="0"/>
            </a:stretch>
          </a:blipFill>
          <a:ln>
            <a:noFill/>
          </a:ln>
        </p:spPr>
      </p:sp>
      <p:sp>
        <p:nvSpPr>
          <p:cNvPr id="687" name="Google Shape;687;p38"/>
          <p:cNvSpPr/>
          <p:nvPr/>
        </p:nvSpPr>
        <p:spPr>
          <a:xfrm>
            <a:off x="11857393" y="6460565"/>
            <a:ext cx="2324597" cy="300084"/>
          </a:xfrm>
          <a:custGeom>
            <a:rect b="b" l="l" r="r" t="t"/>
            <a:pathLst>
              <a:path extrusionOk="0" h="300084" w="2324597">
                <a:moveTo>
                  <a:pt x="0" y="0"/>
                </a:moveTo>
                <a:lnTo>
                  <a:pt x="2324597" y="0"/>
                </a:lnTo>
                <a:lnTo>
                  <a:pt x="2324597" y="300085"/>
                </a:lnTo>
                <a:lnTo>
                  <a:pt x="0" y="300085"/>
                </a:lnTo>
                <a:lnTo>
                  <a:pt x="0" y="0"/>
                </a:lnTo>
                <a:close/>
              </a:path>
            </a:pathLst>
          </a:custGeom>
          <a:blipFill rotWithShape="1">
            <a:blip r:embed="rId20">
              <a:alphaModFix/>
            </a:blip>
            <a:stretch>
              <a:fillRect b="0" l="0" r="0" t="0"/>
            </a:stretch>
          </a:blipFill>
          <a:ln>
            <a:noFill/>
          </a:ln>
        </p:spPr>
      </p:sp>
      <p:sp>
        <p:nvSpPr>
          <p:cNvPr id="688" name="Google Shape;688;p38"/>
          <p:cNvSpPr/>
          <p:nvPr/>
        </p:nvSpPr>
        <p:spPr>
          <a:xfrm>
            <a:off x="9477514" y="5963163"/>
            <a:ext cx="1366637" cy="1294889"/>
          </a:xfrm>
          <a:custGeom>
            <a:rect b="b" l="l" r="r" t="t"/>
            <a:pathLst>
              <a:path extrusionOk="0" h="1294889" w="1366637">
                <a:moveTo>
                  <a:pt x="0" y="0"/>
                </a:moveTo>
                <a:lnTo>
                  <a:pt x="1366637" y="0"/>
                </a:lnTo>
                <a:lnTo>
                  <a:pt x="1366637" y="1294889"/>
                </a:lnTo>
                <a:lnTo>
                  <a:pt x="0" y="1294889"/>
                </a:lnTo>
                <a:lnTo>
                  <a:pt x="0" y="0"/>
                </a:lnTo>
                <a:close/>
              </a:path>
            </a:pathLst>
          </a:custGeom>
          <a:blipFill rotWithShape="1">
            <a:blip r:embed="rId21">
              <a:alphaModFix/>
            </a:blip>
            <a:stretch>
              <a:fillRect b="0" l="0" r="0" t="0"/>
            </a:stretch>
          </a:blipFill>
          <a:ln>
            <a:noFill/>
          </a:ln>
        </p:spPr>
      </p:sp>
      <p:sp>
        <p:nvSpPr>
          <p:cNvPr id="689" name="Google Shape;689;p38"/>
          <p:cNvSpPr/>
          <p:nvPr/>
        </p:nvSpPr>
        <p:spPr>
          <a:xfrm rot="10800000">
            <a:off x="5844598" y="6527254"/>
            <a:ext cx="2619674" cy="166707"/>
          </a:xfrm>
          <a:custGeom>
            <a:rect b="b" l="l" r="r" t="t"/>
            <a:pathLst>
              <a:path extrusionOk="0" h="166707" w="2619674">
                <a:moveTo>
                  <a:pt x="0" y="0"/>
                </a:moveTo>
                <a:lnTo>
                  <a:pt x="2619674" y="0"/>
                </a:lnTo>
                <a:lnTo>
                  <a:pt x="2619674" y="166707"/>
                </a:lnTo>
                <a:lnTo>
                  <a:pt x="0" y="166707"/>
                </a:lnTo>
                <a:lnTo>
                  <a:pt x="0" y="0"/>
                </a:lnTo>
                <a:close/>
              </a:path>
            </a:pathLst>
          </a:custGeom>
          <a:blipFill rotWithShape="1">
            <a:blip r:embed="rId22">
              <a:alphaModFix/>
            </a:blip>
            <a:stretch>
              <a:fillRect b="0" l="0" r="0" t="0"/>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693" name="Shape 693"/>
        <p:cNvGrpSpPr/>
        <p:nvPr/>
      </p:nvGrpSpPr>
      <p:grpSpPr>
        <a:xfrm>
          <a:off x="0" y="0"/>
          <a:ext cx="0" cy="0"/>
          <a:chOff x="0" y="0"/>
          <a:chExt cx="0" cy="0"/>
        </a:xfrm>
      </p:grpSpPr>
      <p:sp>
        <p:nvSpPr>
          <p:cNvPr id="694" name="Google Shape;694;p39"/>
          <p:cNvSpPr/>
          <p:nvPr/>
        </p:nvSpPr>
        <p:spPr>
          <a:xfrm flipH="1">
            <a:off x="2934665" y="5799104"/>
            <a:ext cx="1918353" cy="1239735"/>
          </a:xfrm>
          <a:custGeom>
            <a:rect b="b" l="l" r="r" t="t"/>
            <a:pathLst>
              <a:path extrusionOk="0" h="1239735" w="1918353">
                <a:moveTo>
                  <a:pt x="1918352" y="0"/>
                </a:moveTo>
                <a:lnTo>
                  <a:pt x="0" y="0"/>
                </a:lnTo>
                <a:lnTo>
                  <a:pt x="0" y="1239736"/>
                </a:lnTo>
                <a:lnTo>
                  <a:pt x="1918352" y="1239736"/>
                </a:lnTo>
                <a:lnTo>
                  <a:pt x="1918352" y="0"/>
                </a:lnTo>
                <a:close/>
              </a:path>
            </a:pathLst>
          </a:custGeom>
          <a:blipFill rotWithShape="1">
            <a:blip r:embed="rId3">
              <a:alphaModFix/>
            </a:blip>
            <a:stretch>
              <a:fillRect b="0" l="0" r="0" t="0"/>
            </a:stretch>
          </a:blipFill>
          <a:ln>
            <a:noFill/>
          </a:ln>
        </p:spPr>
      </p:sp>
      <p:sp>
        <p:nvSpPr>
          <p:cNvPr id="695" name="Google Shape;695;p39"/>
          <p:cNvSpPr/>
          <p:nvPr/>
        </p:nvSpPr>
        <p:spPr>
          <a:xfrm>
            <a:off x="16669514" y="7684751"/>
            <a:ext cx="975662" cy="2262404"/>
          </a:xfrm>
          <a:custGeom>
            <a:rect b="b" l="l" r="r" t="t"/>
            <a:pathLst>
              <a:path extrusionOk="0" h="2262404" w="975662">
                <a:moveTo>
                  <a:pt x="0" y="0"/>
                </a:moveTo>
                <a:lnTo>
                  <a:pt x="975662" y="0"/>
                </a:lnTo>
                <a:lnTo>
                  <a:pt x="975662" y="2262404"/>
                </a:lnTo>
                <a:lnTo>
                  <a:pt x="0" y="2262404"/>
                </a:lnTo>
                <a:lnTo>
                  <a:pt x="0" y="0"/>
                </a:lnTo>
                <a:close/>
              </a:path>
            </a:pathLst>
          </a:custGeom>
          <a:blipFill rotWithShape="1">
            <a:blip r:embed="rId4">
              <a:alphaModFix/>
            </a:blip>
            <a:stretch>
              <a:fillRect b="0" l="0" r="0" t="0"/>
            </a:stretch>
          </a:blipFill>
          <a:ln>
            <a:noFill/>
          </a:ln>
        </p:spPr>
      </p:sp>
      <p:sp>
        <p:nvSpPr>
          <p:cNvPr id="696" name="Google Shape;696;p39"/>
          <p:cNvSpPr/>
          <p:nvPr/>
        </p:nvSpPr>
        <p:spPr>
          <a:xfrm>
            <a:off x="14204806" y="7860866"/>
            <a:ext cx="1847660" cy="1910175"/>
          </a:xfrm>
          <a:custGeom>
            <a:rect b="b" l="l" r="r" t="t"/>
            <a:pathLst>
              <a:path extrusionOk="0" h="1910175" w="1847660">
                <a:moveTo>
                  <a:pt x="0" y="0"/>
                </a:moveTo>
                <a:lnTo>
                  <a:pt x="1847660" y="0"/>
                </a:lnTo>
                <a:lnTo>
                  <a:pt x="1847660" y="1910175"/>
                </a:lnTo>
                <a:lnTo>
                  <a:pt x="0" y="1910175"/>
                </a:lnTo>
                <a:lnTo>
                  <a:pt x="0" y="0"/>
                </a:lnTo>
                <a:close/>
              </a:path>
            </a:pathLst>
          </a:custGeom>
          <a:blipFill rotWithShape="1">
            <a:blip r:embed="rId5">
              <a:alphaModFix/>
            </a:blip>
            <a:stretch>
              <a:fillRect b="0" l="0" r="0" t="0"/>
            </a:stretch>
          </a:blipFill>
          <a:ln>
            <a:noFill/>
          </a:ln>
        </p:spPr>
      </p:sp>
      <p:sp>
        <p:nvSpPr>
          <p:cNvPr id="697" name="Google Shape;697;p39"/>
          <p:cNvSpPr/>
          <p:nvPr/>
        </p:nvSpPr>
        <p:spPr>
          <a:xfrm>
            <a:off x="16024597" y="5787959"/>
            <a:ext cx="1620580" cy="1262026"/>
          </a:xfrm>
          <a:custGeom>
            <a:rect b="b" l="l" r="r" t="t"/>
            <a:pathLst>
              <a:path extrusionOk="0" h="1262026" w="1620580">
                <a:moveTo>
                  <a:pt x="0" y="0"/>
                </a:moveTo>
                <a:lnTo>
                  <a:pt x="1620579" y="0"/>
                </a:lnTo>
                <a:lnTo>
                  <a:pt x="1620579" y="1262026"/>
                </a:lnTo>
                <a:lnTo>
                  <a:pt x="0" y="1262026"/>
                </a:lnTo>
                <a:lnTo>
                  <a:pt x="0" y="0"/>
                </a:lnTo>
                <a:close/>
              </a:path>
            </a:pathLst>
          </a:custGeom>
          <a:blipFill rotWithShape="1">
            <a:blip r:embed="rId6">
              <a:alphaModFix/>
            </a:blip>
            <a:stretch>
              <a:fillRect b="0" l="0" r="0" t="0"/>
            </a:stretch>
          </a:blipFill>
          <a:ln>
            <a:noFill/>
          </a:ln>
        </p:spPr>
      </p:sp>
      <p:sp>
        <p:nvSpPr>
          <p:cNvPr id="698" name="Google Shape;698;p39"/>
          <p:cNvSpPr/>
          <p:nvPr/>
        </p:nvSpPr>
        <p:spPr>
          <a:xfrm>
            <a:off x="13741810" y="5708584"/>
            <a:ext cx="1642515" cy="1420776"/>
          </a:xfrm>
          <a:custGeom>
            <a:rect b="b" l="l" r="r" t="t"/>
            <a:pathLst>
              <a:path extrusionOk="0" h="1420776" w="1642515">
                <a:moveTo>
                  <a:pt x="0" y="0"/>
                </a:moveTo>
                <a:lnTo>
                  <a:pt x="1642515" y="0"/>
                </a:lnTo>
                <a:lnTo>
                  <a:pt x="1642515" y="1420776"/>
                </a:lnTo>
                <a:lnTo>
                  <a:pt x="0" y="1420776"/>
                </a:lnTo>
                <a:lnTo>
                  <a:pt x="0" y="0"/>
                </a:lnTo>
                <a:close/>
              </a:path>
            </a:pathLst>
          </a:custGeom>
          <a:blipFill rotWithShape="1">
            <a:blip r:embed="rId7">
              <a:alphaModFix/>
            </a:blip>
            <a:stretch>
              <a:fillRect b="0" l="0" r="0" t="0"/>
            </a:stretch>
          </a:blipFill>
          <a:ln>
            <a:noFill/>
          </a:ln>
        </p:spPr>
      </p:sp>
      <p:sp>
        <p:nvSpPr>
          <p:cNvPr id="699" name="Google Shape;699;p39"/>
          <p:cNvSpPr/>
          <p:nvPr/>
        </p:nvSpPr>
        <p:spPr>
          <a:xfrm>
            <a:off x="3422399" y="8109182"/>
            <a:ext cx="989480" cy="1413542"/>
          </a:xfrm>
          <a:custGeom>
            <a:rect b="b" l="l" r="r" t="t"/>
            <a:pathLst>
              <a:path extrusionOk="0" h="1413542" w="989480">
                <a:moveTo>
                  <a:pt x="0" y="0"/>
                </a:moveTo>
                <a:lnTo>
                  <a:pt x="989480" y="0"/>
                </a:lnTo>
                <a:lnTo>
                  <a:pt x="989480" y="1413542"/>
                </a:lnTo>
                <a:lnTo>
                  <a:pt x="0" y="1413542"/>
                </a:lnTo>
                <a:lnTo>
                  <a:pt x="0" y="0"/>
                </a:lnTo>
                <a:close/>
              </a:path>
            </a:pathLst>
          </a:custGeom>
          <a:blipFill rotWithShape="1">
            <a:blip r:embed="rId8">
              <a:alphaModFix/>
            </a:blip>
            <a:stretch>
              <a:fillRect b="0" l="0" r="0" t="0"/>
            </a:stretch>
          </a:blipFill>
          <a:ln>
            <a:noFill/>
          </a:ln>
        </p:spPr>
      </p:sp>
      <p:sp>
        <p:nvSpPr>
          <p:cNvPr id="700" name="Google Shape;700;p39"/>
          <p:cNvSpPr/>
          <p:nvPr/>
        </p:nvSpPr>
        <p:spPr>
          <a:xfrm>
            <a:off x="11611648" y="5851882"/>
            <a:ext cx="1489890" cy="1134179"/>
          </a:xfrm>
          <a:custGeom>
            <a:rect b="b" l="l" r="r" t="t"/>
            <a:pathLst>
              <a:path extrusionOk="0" h="1134179" w="1489890">
                <a:moveTo>
                  <a:pt x="0" y="0"/>
                </a:moveTo>
                <a:lnTo>
                  <a:pt x="1489891" y="0"/>
                </a:lnTo>
                <a:lnTo>
                  <a:pt x="1489891" y="1134179"/>
                </a:lnTo>
                <a:lnTo>
                  <a:pt x="0" y="1134179"/>
                </a:lnTo>
                <a:lnTo>
                  <a:pt x="0" y="0"/>
                </a:lnTo>
                <a:close/>
              </a:path>
            </a:pathLst>
          </a:custGeom>
          <a:blipFill rotWithShape="1">
            <a:blip r:embed="rId9">
              <a:alphaModFix/>
            </a:blip>
            <a:stretch>
              <a:fillRect b="0" l="0" r="0" t="0"/>
            </a:stretch>
          </a:blipFill>
          <a:ln>
            <a:noFill/>
          </a:ln>
        </p:spPr>
      </p:sp>
      <p:sp>
        <p:nvSpPr>
          <p:cNvPr id="701" name="Google Shape;701;p39"/>
          <p:cNvSpPr/>
          <p:nvPr/>
        </p:nvSpPr>
        <p:spPr>
          <a:xfrm>
            <a:off x="5028927" y="8160211"/>
            <a:ext cx="2141199" cy="1311485"/>
          </a:xfrm>
          <a:custGeom>
            <a:rect b="b" l="l" r="r" t="t"/>
            <a:pathLst>
              <a:path extrusionOk="0" h="1311485" w="2141199">
                <a:moveTo>
                  <a:pt x="0" y="0"/>
                </a:moveTo>
                <a:lnTo>
                  <a:pt x="2141199" y="0"/>
                </a:lnTo>
                <a:lnTo>
                  <a:pt x="2141199" y="1311484"/>
                </a:lnTo>
                <a:lnTo>
                  <a:pt x="0" y="1311484"/>
                </a:lnTo>
                <a:lnTo>
                  <a:pt x="0" y="0"/>
                </a:lnTo>
                <a:close/>
              </a:path>
            </a:pathLst>
          </a:custGeom>
          <a:blipFill rotWithShape="1">
            <a:blip r:embed="rId10">
              <a:alphaModFix/>
            </a:blip>
            <a:stretch>
              <a:fillRect b="0" l="0" r="0" t="0"/>
            </a:stretch>
          </a:blipFill>
          <a:ln>
            <a:noFill/>
          </a:ln>
        </p:spPr>
      </p:sp>
      <p:sp>
        <p:nvSpPr>
          <p:cNvPr id="702" name="Google Shape;702;p39"/>
          <p:cNvSpPr/>
          <p:nvPr/>
        </p:nvSpPr>
        <p:spPr>
          <a:xfrm>
            <a:off x="7787174" y="8226640"/>
            <a:ext cx="1980886" cy="1178627"/>
          </a:xfrm>
          <a:custGeom>
            <a:rect b="b" l="l" r="r" t="t"/>
            <a:pathLst>
              <a:path extrusionOk="0" h="1178627" w="1980886">
                <a:moveTo>
                  <a:pt x="0" y="0"/>
                </a:moveTo>
                <a:lnTo>
                  <a:pt x="1980886" y="0"/>
                </a:lnTo>
                <a:lnTo>
                  <a:pt x="1980886" y="1178627"/>
                </a:lnTo>
                <a:lnTo>
                  <a:pt x="0" y="1178627"/>
                </a:lnTo>
                <a:lnTo>
                  <a:pt x="0" y="0"/>
                </a:lnTo>
                <a:close/>
              </a:path>
            </a:pathLst>
          </a:custGeom>
          <a:blipFill rotWithShape="1">
            <a:blip r:embed="rId11">
              <a:alphaModFix/>
            </a:blip>
            <a:stretch>
              <a:fillRect b="0" l="0" r="0" t="0"/>
            </a:stretch>
          </a:blipFill>
          <a:ln>
            <a:noFill/>
          </a:ln>
        </p:spPr>
      </p:sp>
      <p:sp>
        <p:nvSpPr>
          <p:cNvPr id="703" name="Google Shape;703;p39"/>
          <p:cNvSpPr/>
          <p:nvPr/>
        </p:nvSpPr>
        <p:spPr>
          <a:xfrm rot="-130617">
            <a:off x="612912" y="7985066"/>
            <a:ext cx="2161657" cy="1661774"/>
          </a:xfrm>
          <a:custGeom>
            <a:rect b="b" l="l" r="r" t="t"/>
            <a:pathLst>
              <a:path extrusionOk="0" h="1661774" w="2161657">
                <a:moveTo>
                  <a:pt x="0" y="0"/>
                </a:moveTo>
                <a:lnTo>
                  <a:pt x="2161657" y="0"/>
                </a:lnTo>
                <a:lnTo>
                  <a:pt x="2161657" y="1661774"/>
                </a:lnTo>
                <a:lnTo>
                  <a:pt x="0" y="1661774"/>
                </a:lnTo>
                <a:lnTo>
                  <a:pt x="0" y="0"/>
                </a:lnTo>
                <a:close/>
              </a:path>
            </a:pathLst>
          </a:custGeom>
          <a:blipFill rotWithShape="1">
            <a:blip r:embed="rId12">
              <a:alphaModFix/>
            </a:blip>
            <a:stretch>
              <a:fillRect b="0" l="0" r="0" t="0"/>
            </a:stretch>
          </a:blipFill>
          <a:ln>
            <a:noFill/>
          </a:ln>
        </p:spPr>
      </p:sp>
      <p:sp>
        <p:nvSpPr>
          <p:cNvPr id="704" name="Google Shape;704;p39"/>
          <p:cNvSpPr/>
          <p:nvPr/>
        </p:nvSpPr>
        <p:spPr>
          <a:xfrm>
            <a:off x="10385108" y="7923214"/>
            <a:ext cx="3202651" cy="1785478"/>
          </a:xfrm>
          <a:custGeom>
            <a:rect b="b" l="l" r="r" t="t"/>
            <a:pathLst>
              <a:path extrusionOk="0" h="1785478" w="3202651">
                <a:moveTo>
                  <a:pt x="0" y="0"/>
                </a:moveTo>
                <a:lnTo>
                  <a:pt x="3202650" y="0"/>
                </a:lnTo>
                <a:lnTo>
                  <a:pt x="3202650" y="1785478"/>
                </a:lnTo>
                <a:lnTo>
                  <a:pt x="0" y="1785478"/>
                </a:lnTo>
                <a:lnTo>
                  <a:pt x="0" y="0"/>
                </a:lnTo>
                <a:close/>
              </a:path>
            </a:pathLst>
          </a:custGeom>
          <a:blipFill rotWithShape="1">
            <a:blip r:embed="rId13">
              <a:alphaModFix/>
            </a:blip>
            <a:stretch>
              <a:fillRect b="0" l="0" r="0" t="0"/>
            </a:stretch>
          </a:blipFill>
          <a:ln>
            <a:noFill/>
          </a:ln>
        </p:spPr>
      </p:sp>
      <p:sp>
        <p:nvSpPr>
          <p:cNvPr id="705" name="Google Shape;705;p39"/>
          <p:cNvSpPr/>
          <p:nvPr/>
        </p:nvSpPr>
        <p:spPr>
          <a:xfrm>
            <a:off x="9625696" y="5744445"/>
            <a:ext cx="1345681" cy="1349053"/>
          </a:xfrm>
          <a:custGeom>
            <a:rect b="b" l="l" r="r" t="t"/>
            <a:pathLst>
              <a:path extrusionOk="0" h="1349053" w="1345681">
                <a:moveTo>
                  <a:pt x="0" y="0"/>
                </a:moveTo>
                <a:lnTo>
                  <a:pt x="1345681" y="0"/>
                </a:lnTo>
                <a:lnTo>
                  <a:pt x="1345681" y="1349053"/>
                </a:lnTo>
                <a:lnTo>
                  <a:pt x="0" y="1349053"/>
                </a:lnTo>
                <a:lnTo>
                  <a:pt x="0" y="0"/>
                </a:lnTo>
                <a:close/>
              </a:path>
            </a:pathLst>
          </a:custGeom>
          <a:blipFill rotWithShape="1">
            <a:blip r:embed="rId14">
              <a:alphaModFix/>
            </a:blip>
            <a:stretch>
              <a:fillRect b="0" l="0" r="0" t="0"/>
            </a:stretch>
          </a:blipFill>
          <a:ln>
            <a:noFill/>
          </a:ln>
        </p:spPr>
      </p:sp>
      <p:sp>
        <p:nvSpPr>
          <p:cNvPr id="706" name="Google Shape;706;p39"/>
          <p:cNvSpPr/>
          <p:nvPr/>
        </p:nvSpPr>
        <p:spPr>
          <a:xfrm>
            <a:off x="7865146" y="5416486"/>
            <a:ext cx="1120278" cy="2004972"/>
          </a:xfrm>
          <a:custGeom>
            <a:rect b="b" l="l" r="r" t="t"/>
            <a:pathLst>
              <a:path extrusionOk="0" h="2004972" w="1120278">
                <a:moveTo>
                  <a:pt x="0" y="0"/>
                </a:moveTo>
                <a:lnTo>
                  <a:pt x="1120279" y="0"/>
                </a:lnTo>
                <a:lnTo>
                  <a:pt x="1120279" y="2004972"/>
                </a:lnTo>
                <a:lnTo>
                  <a:pt x="0" y="2004972"/>
                </a:lnTo>
                <a:lnTo>
                  <a:pt x="0" y="0"/>
                </a:lnTo>
                <a:close/>
              </a:path>
            </a:pathLst>
          </a:custGeom>
          <a:blipFill rotWithShape="1">
            <a:blip r:embed="rId15">
              <a:alphaModFix/>
            </a:blip>
            <a:stretch>
              <a:fillRect b="0" l="0" r="0" t="0"/>
            </a:stretch>
          </a:blipFill>
          <a:ln>
            <a:noFill/>
          </a:ln>
        </p:spPr>
      </p:sp>
      <p:sp>
        <p:nvSpPr>
          <p:cNvPr id="707" name="Google Shape;707;p39"/>
          <p:cNvSpPr/>
          <p:nvPr/>
        </p:nvSpPr>
        <p:spPr>
          <a:xfrm>
            <a:off x="605041" y="702347"/>
            <a:ext cx="1916627" cy="1916627"/>
          </a:xfrm>
          <a:custGeom>
            <a:rect b="b" l="l" r="r" t="t"/>
            <a:pathLst>
              <a:path extrusionOk="0" h="1916627" w="1916627">
                <a:moveTo>
                  <a:pt x="0" y="0"/>
                </a:moveTo>
                <a:lnTo>
                  <a:pt x="1916626" y="0"/>
                </a:lnTo>
                <a:lnTo>
                  <a:pt x="1916626" y="1916627"/>
                </a:lnTo>
                <a:lnTo>
                  <a:pt x="0" y="1916627"/>
                </a:lnTo>
                <a:lnTo>
                  <a:pt x="0" y="0"/>
                </a:lnTo>
                <a:close/>
              </a:path>
            </a:pathLst>
          </a:custGeom>
          <a:blipFill rotWithShape="1">
            <a:blip r:embed="rId16">
              <a:alphaModFix/>
            </a:blip>
            <a:stretch>
              <a:fillRect b="0" l="0" r="0" t="0"/>
            </a:stretch>
          </a:blipFill>
          <a:ln>
            <a:noFill/>
          </a:ln>
        </p:spPr>
      </p:sp>
      <p:sp>
        <p:nvSpPr>
          <p:cNvPr id="708" name="Google Shape;708;p39"/>
          <p:cNvSpPr/>
          <p:nvPr/>
        </p:nvSpPr>
        <p:spPr>
          <a:xfrm flipH="1">
            <a:off x="8793228" y="765077"/>
            <a:ext cx="1441890" cy="1791167"/>
          </a:xfrm>
          <a:custGeom>
            <a:rect b="b" l="l" r="r" t="t"/>
            <a:pathLst>
              <a:path extrusionOk="0" h="1791167" w="1441890">
                <a:moveTo>
                  <a:pt x="1441890" y="0"/>
                </a:moveTo>
                <a:lnTo>
                  <a:pt x="0" y="0"/>
                </a:lnTo>
                <a:lnTo>
                  <a:pt x="0" y="1791167"/>
                </a:lnTo>
                <a:lnTo>
                  <a:pt x="1441890" y="1791167"/>
                </a:lnTo>
                <a:lnTo>
                  <a:pt x="1441890" y="0"/>
                </a:lnTo>
                <a:close/>
              </a:path>
            </a:pathLst>
          </a:custGeom>
          <a:blipFill rotWithShape="1">
            <a:blip r:embed="rId17">
              <a:alphaModFix/>
            </a:blip>
            <a:stretch>
              <a:fillRect b="0" l="0" r="0" t="0"/>
            </a:stretch>
          </a:blipFill>
          <a:ln>
            <a:noFill/>
          </a:ln>
        </p:spPr>
      </p:sp>
      <p:sp>
        <p:nvSpPr>
          <p:cNvPr id="709" name="Google Shape;709;p39"/>
          <p:cNvSpPr/>
          <p:nvPr/>
        </p:nvSpPr>
        <p:spPr>
          <a:xfrm>
            <a:off x="13634224" y="745294"/>
            <a:ext cx="1231167" cy="1830732"/>
          </a:xfrm>
          <a:custGeom>
            <a:rect b="b" l="l" r="r" t="t"/>
            <a:pathLst>
              <a:path extrusionOk="0" h="1830732" w="1231167">
                <a:moveTo>
                  <a:pt x="0" y="0"/>
                </a:moveTo>
                <a:lnTo>
                  <a:pt x="1231167" y="0"/>
                </a:lnTo>
                <a:lnTo>
                  <a:pt x="1231167" y="1830732"/>
                </a:lnTo>
                <a:lnTo>
                  <a:pt x="0" y="1830732"/>
                </a:lnTo>
                <a:lnTo>
                  <a:pt x="0" y="0"/>
                </a:lnTo>
                <a:close/>
              </a:path>
            </a:pathLst>
          </a:custGeom>
          <a:blipFill rotWithShape="1">
            <a:blip r:embed="rId18">
              <a:alphaModFix/>
            </a:blip>
            <a:stretch>
              <a:fillRect b="0" l="0" r="0" t="0"/>
            </a:stretch>
          </a:blipFill>
          <a:ln>
            <a:noFill/>
          </a:ln>
        </p:spPr>
      </p:sp>
      <p:sp>
        <p:nvSpPr>
          <p:cNvPr id="710" name="Google Shape;710;p39"/>
          <p:cNvSpPr/>
          <p:nvPr/>
        </p:nvSpPr>
        <p:spPr>
          <a:xfrm>
            <a:off x="11129906" y="709683"/>
            <a:ext cx="1609529" cy="1901954"/>
          </a:xfrm>
          <a:custGeom>
            <a:rect b="b" l="l" r="r" t="t"/>
            <a:pathLst>
              <a:path extrusionOk="0" h="1901954" w="1609529">
                <a:moveTo>
                  <a:pt x="0" y="0"/>
                </a:moveTo>
                <a:lnTo>
                  <a:pt x="1609529" y="0"/>
                </a:lnTo>
                <a:lnTo>
                  <a:pt x="1609529" y="1901954"/>
                </a:lnTo>
                <a:lnTo>
                  <a:pt x="0" y="1901954"/>
                </a:lnTo>
                <a:lnTo>
                  <a:pt x="0" y="0"/>
                </a:lnTo>
                <a:close/>
              </a:path>
            </a:pathLst>
          </a:custGeom>
          <a:blipFill rotWithShape="1">
            <a:blip r:embed="rId19">
              <a:alphaModFix/>
            </a:blip>
            <a:stretch>
              <a:fillRect b="0" l="0" r="0" t="0"/>
            </a:stretch>
          </a:blipFill>
          <a:ln>
            <a:noFill/>
          </a:ln>
        </p:spPr>
      </p:sp>
      <p:sp>
        <p:nvSpPr>
          <p:cNvPr id="711" name="Google Shape;711;p39"/>
          <p:cNvSpPr/>
          <p:nvPr/>
        </p:nvSpPr>
        <p:spPr>
          <a:xfrm>
            <a:off x="6113100" y="779149"/>
            <a:ext cx="1785339" cy="1763022"/>
          </a:xfrm>
          <a:custGeom>
            <a:rect b="b" l="l" r="r" t="t"/>
            <a:pathLst>
              <a:path extrusionOk="0" h="1763022" w="1785339">
                <a:moveTo>
                  <a:pt x="0" y="0"/>
                </a:moveTo>
                <a:lnTo>
                  <a:pt x="1785339" y="0"/>
                </a:lnTo>
                <a:lnTo>
                  <a:pt x="1785339" y="1763022"/>
                </a:lnTo>
                <a:lnTo>
                  <a:pt x="0" y="1763022"/>
                </a:lnTo>
                <a:lnTo>
                  <a:pt x="0" y="0"/>
                </a:lnTo>
                <a:close/>
              </a:path>
            </a:pathLst>
          </a:custGeom>
          <a:blipFill rotWithShape="1">
            <a:blip r:embed="rId20">
              <a:alphaModFix/>
            </a:blip>
            <a:stretch>
              <a:fillRect b="0" l="0" r="0" t="0"/>
            </a:stretch>
          </a:blipFill>
          <a:ln>
            <a:noFill/>
          </a:ln>
        </p:spPr>
      </p:sp>
      <p:sp>
        <p:nvSpPr>
          <p:cNvPr id="712" name="Google Shape;712;p39"/>
          <p:cNvSpPr/>
          <p:nvPr/>
        </p:nvSpPr>
        <p:spPr>
          <a:xfrm flipH="1">
            <a:off x="11183384" y="3143030"/>
            <a:ext cx="1334430" cy="1840593"/>
          </a:xfrm>
          <a:custGeom>
            <a:rect b="b" l="l" r="r" t="t"/>
            <a:pathLst>
              <a:path extrusionOk="0" h="1840593" w="1334430">
                <a:moveTo>
                  <a:pt x="1334430" y="0"/>
                </a:moveTo>
                <a:lnTo>
                  <a:pt x="0" y="0"/>
                </a:lnTo>
                <a:lnTo>
                  <a:pt x="0" y="1840593"/>
                </a:lnTo>
                <a:lnTo>
                  <a:pt x="1334430" y="1840593"/>
                </a:lnTo>
                <a:lnTo>
                  <a:pt x="1334430" y="0"/>
                </a:lnTo>
                <a:close/>
              </a:path>
            </a:pathLst>
          </a:custGeom>
          <a:blipFill rotWithShape="1">
            <a:blip r:embed="rId21">
              <a:alphaModFix/>
            </a:blip>
            <a:stretch>
              <a:fillRect b="0" l="0" r="0" t="0"/>
            </a:stretch>
          </a:blipFill>
          <a:ln>
            <a:noFill/>
          </a:ln>
        </p:spPr>
      </p:sp>
      <p:sp>
        <p:nvSpPr>
          <p:cNvPr id="713" name="Google Shape;713;p39"/>
          <p:cNvSpPr/>
          <p:nvPr/>
        </p:nvSpPr>
        <p:spPr>
          <a:xfrm flipH="1">
            <a:off x="3486133" y="3099624"/>
            <a:ext cx="1900903" cy="1927404"/>
          </a:xfrm>
          <a:custGeom>
            <a:rect b="b" l="l" r="r" t="t"/>
            <a:pathLst>
              <a:path extrusionOk="0" h="1927404" w="1900903">
                <a:moveTo>
                  <a:pt x="1900903" y="0"/>
                </a:moveTo>
                <a:lnTo>
                  <a:pt x="0" y="0"/>
                </a:lnTo>
                <a:lnTo>
                  <a:pt x="0" y="1927405"/>
                </a:lnTo>
                <a:lnTo>
                  <a:pt x="1900903" y="1927405"/>
                </a:lnTo>
                <a:lnTo>
                  <a:pt x="1900903" y="0"/>
                </a:lnTo>
                <a:close/>
              </a:path>
            </a:pathLst>
          </a:custGeom>
          <a:blipFill rotWithShape="1">
            <a:blip r:embed="rId22">
              <a:alphaModFix/>
            </a:blip>
            <a:stretch>
              <a:fillRect b="0" l="0" r="0" t="0"/>
            </a:stretch>
          </a:blipFill>
          <a:ln>
            <a:noFill/>
          </a:ln>
        </p:spPr>
      </p:sp>
      <p:sp>
        <p:nvSpPr>
          <p:cNvPr id="714" name="Google Shape;714;p39"/>
          <p:cNvSpPr/>
          <p:nvPr/>
        </p:nvSpPr>
        <p:spPr>
          <a:xfrm>
            <a:off x="8838838" y="3234496"/>
            <a:ext cx="1245318" cy="1657661"/>
          </a:xfrm>
          <a:custGeom>
            <a:rect b="b" l="l" r="r" t="t"/>
            <a:pathLst>
              <a:path extrusionOk="0" h="1657661" w="1245318">
                <a:moveTo>
                  <a:pt x="0" y="0"/>
                </a:moveTo>
                <a:lnTo>
                  <a:pt x="1245318" y="0"/>
                </a:lnTo>
                <a:lnTo>
                  <a:pt x="1245318" y="1657661"/>
                </a:lnTo>
                <a:lnTo>
                  <a:pt x="0" y="1657661"/>
                </a:lnTo>
                <a:lnTo>
                  <a:pt x="0" y="0"/>
                </a:lnTo>
                <a:close/>
              </a:path>
            </a:pathLst>
          </a:custGeom>
          <a:blipFill rotWithShape="1">
            <a:blip r:embed="rId23">
              <a:alphaModFix/>
            </a:blip>
            <a:stretch>
              <a:fillRect b="0" l="0" r="0" t="0"/>
            </a:stretch>
          </a:blipFill>
          <a:ln>
            <a:noFill/>
          </a:ln>
        </p:spPr>
      </p:sp>
      <p:sp>
        <p:nvSpPr>
          <p:cNvPr id="715" name="Google Shape;715;p39"/>
          <p:cNvSpPr/>
          <p:nvPr/>
        </p:nvSpPr>
        <p:spPr>
          <a:xfrm>
            <a:off x="15760179" y="779149"/>
            <a:ext cx="2156602" cy="1763022"/>
          </a:xfrm>
          <a:custGeom>
            <a:rect b="b" l="l" r="r" t="t"/>
            <a:pathLst>
              <a:path extrusionOk="0" h="1763022" w="2156602">
                <a:moveTo>
                  <a:pt x="0" y="0"/>
                </a:moveTo>
                <a:lnTo>
                  <a:pt x="2156602" y="0"/>
                </a:lnTo>
                <a:lnTo>
                  <a:pt x="2156602" y="1763022"/>
                </a:lnTo>
                <a:lnTo>
                  <a:pt x="0" y="1763022"/>
                </a:lnTo>
                <a:lnTo>
                  <a:pt x="0" y="0"/>
                </a:lnTo>
                <a:close/>
              </a:path>
            </a:pathLst>
          </a:custGeom>
          <a:blipFill rotWithShape="1">
            <a:blip r:embed="rId24">
              <a:alphaModFix/>
            </a:blip>
            <a:stretch>
              <a:fillRect b="0" l="0" r="0" t="0"/>
            </a:stretch>
          </a:blipFill>
          <a:ln>
            <a:noFill/>
          </a:ln>
        </p:spPr>
      </p:sp>
      <p:sp>
        <p:nvSpPr>
          <p:cNvPr id="716" name="Google Shape;716;p39"/>
          <p:cNvSpPr/>
          <p:nvPr/>
        </p:nvSpPr>
        <p:spPr>
          <a:xfrm flipH="1">
            <a:off x="5493289" y="5600797"/>
            <a:ext cx="1731586" cy="1636349"/>
          </a:xfrm>
          <a:custGeom>
            <a:rect b="b" l="l" r="r" t="t"/>
            <a:pathLst>
              <a:path extrusionOk="0" h="1636349" w="1731586">
                <a:moveTo>
                  <a:pt x="1731586" y="0"/>
                </a:moveTo>
                <a:lnTo>
                  <a:pt x="0" y="0"/>
                </a:lnTo>
                <a:lnTo>
                  <a:pt x="0" y="1636349"/>
                </a:lnTo>
                <a:lnTo>
                  <a:pt x="1731586" y="1636349"/>
                </a:lnTo>
                <a:lnTo>
                  <a:pt x="1731586" y="0"/>
                </a:lnTo>
                <a:close/>
              </a:path>
            </a:pathLst>
          </a:custGeom>
          <a:blipFill rotWithShape="1">
            <a:blip r:embed="rId25">
              <a:alphaModFix/>
            </a:blip>
            <a:stretch>
              <a:fillRect b="0" l="0" r="0" t="0"/>
            </a:stretch>
          </a:blipFill>
          <a:ln>
            <a:noFill/>
          </a:ln>
        </p:spPr>
      </p:sp>
      <p:sp>
        <p:nvSpPr>
          <p:cNvPr id="717" name="Google Shape;717;p39"/>
          <p:cNvSpPr/>
          <p:nvPr/>
        </p:nvSpPr>
        <p:spPr>
          <a:xfrm>
            <a:off x="832315" y="5490668"/>
            <a:ext cx="1462079" cy="1856608"/>
          </a:xfrm>
          <a:custGeom>
            <a:rect b="b" l="l" r="r" t="t"/>
            <a:pathLst>
              <a:path extrusionOk="0" h="1856608" w="1462079">
                <a:moveTo>
                  <a:pt x="0" y="0"/>
                </a:moveTo>
                <a:lnTo>
                  <a:pt x="1462078" y="0"/>
                </a:lnTo>
                <a:lnTo>
                  <a:pt x="1462078" y="1856608"/>
                </a:lnTo>
                <a:lnTo>
                  <a:pt x="0" y="1856608"/>
                </a:lnTo>
                <a:lnTo>
                  <a:pt x="0" y="0"/>
                </a:lnTo>
                <a:close/>
              </a:path>
            </a:pathLst>
          </a:custGeom>
          <a:blipFill rotWithShape="1">
            <a:blip r:embed="rId26">
              <a:alphaModFix/>
            </a:blip>
            <a:stretch>
              <a:fillRect b="0" l="0" r="0" t="0"/>
            </a:stretch>
          </a:blipFill>
          <a:ln>
            <a:noFill/>
          </a:ln>
        </p:spPr>
      </p:sp>
      <p:sp>
        <p:nvSpPr>
          <p:cNvPr id="718" name="Google Shape;718;p39"/>
          <p:cNvSpPr/>
          <p:nvPr/>
        </p:nvSpPr>
        <p:spPr>
          <a:xfrm>
            <a:off x="707602" y="3048642"/>
            <a:ext cx="1679302" cy="2029368"/>
          </a:xfrm>
          <a:custGeom>
            <a:rect b="b" l="l" r="r" t="t"/>
            <a:pathLst>
              <a:path extrusionOk="0" h="2029368" w="1679302">
                <a:moveTo>
                  <a:pt x="0" y="0"/>
                </a:moveTo>
                <a:lnTo>
                  <a:pt x="1679303" y="0"/>
                </a:lnTo>
                <a:lnTo>
                  <a:pt x="1679303" y="2029369"/>
                </a:lnTo>
                <a:lnTo>
                  <a:pt x="0" y="2029369"/>
                </a:lnTo>
                <a:lnTo>
                  <a:pt x="0" y="0"/>
                </a:lnTo>
                <a:close/>
              </a:path>
            </a:pathLst>
          </a:custGeom>
          <a:blipFill rotWithShape="1">
            <a:blip r:embed="rId27">
              <a:alphaModFix/>
            </a:blip>
            <a:stretch>
              <a:fillRect b="0" l="0" r="0" t="0"/>
            </a:stretch>
          </a:blipFill>
          <a:ln>
            <a:noFill/>
          </a:ln>
        </p:spPr>
      </p:sp>
      <p:sp>
        <p:nvSpPr>
          <p:cNvPr id="719" name="Google Shape;719;p39"/>
          <p:cNvSpPr/>
          <p:nvPr/>
        </p:nvSpPr>
        <p:spPr>
          <a:xfrm>
            <a:off x="3416456" y="655441"/>
            <a:ext cx="1801856" cy="2010439"/>
          </a:xfrm>
          <a:custGeom>
            <a:rect b="b" l="l" r="r" t="t"/>
            <a:pathLst>
              <a:path extrusionOk="0" h="2010439" w="1801856">
                <a:moveTo>
                  <a:pt x="0" y="0"/>
                </a:moveTo>
                <a:lnTo>
                  <a:pt x="1801856" y="0"/>
                </a:lnTo>
                <a:lnTo>
                  <a:pt x="1801856" y="2010439"/>
                </a:lnTo>
                <a:lnTo>
                  <a:pt x="0" y="2010439"/>
                </a:lnTo>
                <a:lnTo>
                  <a:pt x="0" y="0"/>
                </a:lnTo>
                <a:close/>
              </a:path>
            </a:pathLst>
          </a:custGeom>
          <a:blipFill rotWithShape="1">
            <a:blip r:embed="rId28">
              <a:alphaModFix/>
            </a:blip>
            <a:stretch>
              <a:fillRect b="0" l="0" r="0" t="0"/>
            </a:stretch>
          </a:blipFill>
          <a:ln>
            <a:noFill/>
          </a:ln>
        </p:spPr>
      </p:sp>
      <p:sp>
        <p:nvSpPr>
          <p:cNvPr id="720" name="Google Shape;720;p39"/>
          <p:cNvSpPr/>
          <p:nvPr/>
        </p:nvSpPr>
        <p:spPr>
          <a:xfrm>
            <a:off x="13617042" y="3205415"/>
            <a:ext cx="1336196" cy="1715822"/>
          </a:xfrm>
          <a:custGeom>
            <a:rect b="b" l="l" r="r" t="t"/>
            <a:pathLst>
              <a:path extrusionOk="0" h="1715822" w="1336196">
                <a:moveTo>
                  <a:pt x="0" y="0"/>
                </a:moveTo>
                <a:lnTo>
                  <a:pt x="1336196" y="0"/>
                </a:lnTo>
                <a:lnTo>
                  <a:pt x="1336196" y="1715822"/>
                </a:lnTo>
                <a:lnTo>
                  <a:pt x="0" y="1715822"/>
                </a:lnTo>
                <a:lnTo>
                  <a:pt x="0" y="0"/>
                </a:lnTo>
                <a:close/>
              </a:path>
            </a:pathLst>
          </a:custGeom>
          <a:blipFill rotWithShape="1">
            <a:blip r:embed="rId29">
              <a:alphaModFix/>
            </a:blip>
            <a:stretch>
              <a:fillRect b="0" l="0" r="0" t="0"/>
            </a:stretch>
          </a:blipFill>
          <a:ln>
            <a:noFill/>
          </a:ln>
        </p:spPr>
      </p:sp>
      <p:sp>
        <p:nvSpPr>
          <p:cNvPr id="721" name="Google Shape;721;p39"/>
          <p:cNvSpPr/>
          <p:nvPr/>
        </p:nvSpPr>
        <p:spPr>
          <a:xfrm>
            <a:off x="6486264" y="2973460"/>
            <a:ext cx="1253346" cy="2179733"/>
          </a:xfrm>
          <a:custGeom>
            <a:rect b="b" l="l" r="r" t="t"/>
            <a:pathLst>
              <a:path extrusionOk="0" h="2179733" w="1253346">
                <a:moveTo>
                  <a:pt x="0" y="0"/>
                </a:moveTo>
                <a:lnTo>
                  <a:pt x="1253346" y="0"/>
                </a:lnTo>
                <a:lnTo>
                  <a:pt x="1253346" y="2179733"/>
                </a:lnTo>
                <a:lnTo>
                  <a:pt x="0" y="2179733"/>
                </a:lnTo>
                <a:lnTo>
                  <a:pt x="0" y="0"/>
                </a:lnTo>
                <a:close/>
              </a:path>
            </a:pathLst>
          </a:custGeom>
          <a:blipFill rotWithShape="1">
            <a:blip r:embed="rId30">
              <a:alphaModFix/>
            </a:blip>
            <a:stretch>
              <a:fillRect b="0" l="0" r="0" t="0"/>
            </a:stretch>
          </a:blipFill>
          <a:ln>
            <a:noFill/>
          </a:ln>
        </p:spPr>
      </p:sp>
      <p:sp>
        <p:nvSpPr>
          <p:cNvPr id="722" name="Google Shape;722;p39"/>
          <p:cNvSpPr/>
          <p:nvPr/>
        </p:nvSpPr>
        <p:spPr>
          <a:xfrm>
            <a:off x="16052466" y="3143030"/>
            <a:ext cx="1831390" cy="1840593"/>
          </a:xfrm>
          <a:custGeom>
            <a:rect b="b" l="l" r="r" t="t"/>
            <a:pathLst>
              <a:path extrusionOk="0" h="1840593" w="1831390">
                <a:moveTo>
                  <a:pt x="0" y="0"/>
                </a:moveTo>
                <a:lnTo>
                  <a:pt x="1831390" y="0"/>
                </a:lnTo>
                <a:lnTo>
                  <a:pt x="1831390" y="1840593"/>
                </a:lnTo>
                <a:lnTo>
                  <a:pt x="0" y="1840593"/>
                </a:lnTo>
                <a:lnTo>
                  <a:pt x="0" y="0"/>
                </a:lnTo>
                <a:close/>
              </a:path>
            </a:pathLst>
          </a:custGeom>
          <a:blipFill rotWithShape="1">
            <a:blip r:embed="rId31">
              <a:alphaModFix/>
            </a:blip>
            <a:stretch>
              <a:fillRect b="0" l="0" r="0" t="0"/>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726" name="Shape 726"/>
        <p:cNvGrpSpPr/>
        <p:nvPr/>
      </p:nvGrpSpPr>
      <p:grpSpPr>
        <a:xfrm>
          <a:off x="0" y="0"/>
          <a:ext cx="0" cy="0"/>
          <a:chOff x="0" y="0"/>
          <a:chExt cx="0" cy="0"/>
        </a:xfrm>
      </p:grpSpPr>
      <p:pic>
        <p:nvPicPr>
          <p:cNvPr id="727" name="Google Shape;727;p40"/>
          <p:cNvPicPr preferRelativeResize="0"/>
          <p:nvPr/>
        </p:nvPicPr>
        <p:blipFill>
          <a:blip r:embed="rId3">
            <a:alphaModFix/>
          </a:blip>
          <a:stretch>
            <a:fillRect/>
          </a:stretch>
        </p:blipFill>
        <p:spPr>
          <a:xfrm>
            <a:off x="6712200" y="2478756"/>
            <a:ext cx="4954175" cy="1245014"/>
          </a:xfrm>
          <a:prstGeom prst="rect">
            <a:avLst/>
          </a:prstGeom>
          <a:noFill/>
          <a:ln>
            <a:noFill/>
          </a:ln>
        </p:spPr>
      </p:pic>
      <p:sp>
        <p:nvSpPr>
          <p:cNvPr id="728" name="Google Shape;728;p40"/>
          <p:cNvSpPr/>
          <p:nvPr/>
        </p:nvSpPr>
        <p:spPr>
          <a:xfrm>
            <a:off x="-4772112" y="1849264"/>
            <a:ext cx="12416818" cy="4407970"/>
          </a:xfrm>
          <a:custGeom>
            <a:rect b="b" l="l" r="r" t="t"/>
            <a:pathLst>
              <a:path extrusionOk="0" h="4407970" w="12416818">
                <a:moveTo>
                  <a:pt x="0" y="0"/>
                </a:moveTo>
                <a:lnTo>
                  <a:pt x="12416817" y="0"/>
                </a:lnTo>
                <a:lnTo>
                  <a:pt x="12416817" y="4407970"/>
                </a:lnTo>
                <a:lnTo>
                  <a:pt x="0" y="4407970"/>
                </a:lnTo>
                <a:lnTo>
                  <a:pt x="0" y="0"/>
                </a:lnTo>
                <a:close/>
              </a:path>
            </a:pathLst>
          </a:custGeom>
          <a:blipFill rotWithShape="1">
            <a:blip r:embed="rId4">
              <a:alphaModFix/>
            </a:blip>
            <a:stretch>
              <a:fillRect b="0" l="0" r="0" t="0"/>
            </a:stretch>
          </a:blipFill>
          <a:ln>
            <a:noFill/>
          </a:ln>
        </p:spPr>
      </p:sp>
      <p:grpSp>
        <p:nvGrpSpPr>
          <p:cNvPr id="729" name="Google Shape;729;p40"/>
          <p:cNvGrpSpPr/>
          <p:nvPr/>
        </p:nvGrpSpPr>
        <p:grpSpPr>
          <a:xfrm>
            <a:off x="-219399" y="6112573"/>
            <a:ext cx="18817266" cy="4174427"/>
            <a:chOff x="0" y="-38100"/>
            <a:chExt cx="4955988" cy="1099438"/>
          </a:xfrm>
        </p:grpSpPr>
        <p:sp>
          <p:nvSpPr>
            <p:cNvPr id="730" name="Google Shape;730;p40"/>
            <p:cNvSpPr/>
            <p:nvPr/>
          </p:nvSpPr>
          <p:spPr>
            <a:xfrm>
              <a:off x="0" y="0"/>
              <a:ext cx="4955988" cy="1061338"/>
            </a:xfrm>
            <a:custGeom>
              <a:rect b="b" l="l" r="r" t="t"/>
              <a:pathLst>
                <a:path extrusionOk="0" h="1061338" w="4955988">
                  <a:moveTo>
                    <a:pt x="0" y="0"/>
                  </a:moveTo>
                  <a:lnTo>
                    <a:pt x="4955988" y="0"/>
                  </a:lnTo>
                  <a:lnTo>
                    <a:pt x="4955988" y="1061338"/>
                  </a:lnTo>
                  <a:lnTo>
                    <a:pt x="0" y="1061338"/>
                  </a:lnTo>
                  <a:close/>
                </a:path>
              </a:pathLst>
            </a:custGeom>
            <a:solidFill>
              <a:srgbClr val="72A2DF"/>
            </a:solidFill>
            <a:ln>
              <a:noFill/>
            </a:ln>
          </p:spPr>
        </p:sp>
        <p:sp>
          <p:nvSpPr>
            <p:cNvPr id="731" name="Google Shape;731;p40"/>
            <p:cNvSpPr txBox="1"/>
            <p:nvPr/>
          </p:nvSpPr>
          <p:spPr>
            <a:xfrm>
              <a:off x="0" y="-38100"/>
              <a:ext cx="4955988" cy="109943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32" name="Google Shape;732;p40"/>
          <p:cNvSpPr/>
          <p:nvPr/>
        </p:nvSpPr>
        <p:spPr>
          <a:xfrm>
            <a:off x="14394439" y="732572"/>
            <a:ext cx="4563887" cy="5823141"/>
          </a:xfrm>
          <a:custGeom>
            <a:rect b="b" l="l" r="r" t="t"/>
            <a:pathLst>
              <a:path extrusionOk="0" h="5823141" w="4563887">
                <a:moveTo>
                  <a:pt x="0" y="0"/>
                </a:moveTo>
                <a:lnTo>
                  <a:pt x="4563887" y="0"/>
                </a:lnTo>
                <a:lnTo>
                  <a:pt x="4563887" y="5823141"/>
                </a:lnTo>
                <a:lnTo>
                  <a:pt x="0" y="5823141"/>
                </a:lnTo>
                <a:lnTo>
                  <a:pt x="0" y="0"/>
                </a:lnTo>
                <a:close/>
              </a:path>
            </a:pathLst>
          </a:custGeom>
          <a:blipFill rotWithShape="1">
            <a:blip r:embed="rId5">
              <a:alphaModFix/>
            </a:blip>
            <a:stretch>
              <a:fillRect b="0" l="0" r="0" t="0"/>
            </a:stretch>
          </a:blipFill>
          <a:ln>
            <a:noFill/>
          </a:ln>
        </p:spPr>
      </p:sp>
      <p:sp>
        <p:nvSpPr>
          <p:cNvPr id="733" name="Google Shape;733;p40"/>
          <p:cNvSpPr txBox="1"/>
          <p:nvPr/>
        </p:nvSpPr>
        <p:spPr>
          <a:xfrm>
            <a:off x="6344289" y="542072"/>
            <a:ext cx="5599423" cy="1530732"/>
          </a:xfrm>
          <a:prstGeom prst="rect">
            <a:avLst/>
          </a:prstGeom>
          <a:noFill/>
          <a:ln>
            <a:noFill/>
          </a:ln>
        </p:spPr>
        <p:txBody>
          <a:bodyPr anchorCtr="0" anchor="t" bIns="0" lIns="0" spcFirstLastPara="1" rIns="0" wrap="square" tIns="0">
            <a:spAutoFit/>
          </a:bodyPr>
          <a:lstStyle/>
          <a:p>
            <a:pPr indent="0" lvl="0" marL="0" marR="0" rtl="0" algn="ctr">
              <a:lnSpc>
                <a:spcPct val="139004"/>
              </a:lnSpc>
              <a:spcBef>
                <a:spcPts val="0"/>
              </a:spcBef>
              <a:spcAft>
                <a:spcPts val="0"/>
              </a:spcAft>
              <a:buNone/>
            </a:pPr>
            <a:r>
              <a:rPr b="0" i="0" lang="en-US" sz="8799" u="none" cap="none" strike="noStrike">
                <a:solidFill>
                  <a:srgbClr val="FFFFFF"/>
                </a:solidFill>
                <a:latin typeface="Walter Turncoat"/>
                <a:ea typeface="Walter Turncoat"/>
                <a:cs typeface="Walter Turncoat"/>
                <a:sym typeface="Walter Turncoat"/>
              </a:rPr>
              <a:t>CREDITS</a:t>
            </a:r>
            <a:endParaRPr/>
          </a:p>
        </p:txBody>
      </p:sp>
      <p:sp>
        <p:nvSpPr>
          <p:cNvPr id="734" name="Google Shape;734;p40"/>
          <p:cNvSpPr txBox="1"/>
          <p:nvPr/>
        </p:nvSpPr>
        <p:spPr>
          <a:xfrm>
            <a:off x="5947474" y="4129737"/>
            <a:ext cx="6393052" cy="1678305"/>
          </a:xfrm>
          <a:prstGeom prst="rect">
            <a:avLst/>
          </a:prstGeom>
          <a:noFill/>
          <a:ln>
            <a:noFill/>
          </a:ln>
        </p:spPr>
        <p:txBody>
          <a:bodyPr anchorCtr="0" anchor="t" bIns="0" lIns="0" spcFirstLastPara="1" rIns="0" wrap="square" tIns="0">
            <a:spAutoFit/>
          </a:bodyPr>
          <a:lstStyle/>
          <a:p>
            <a:pPr indent="0" lvl="0" marL="0" marR="0" rtl="0" algn="ctr">
              <a:lnSpc>
                <a:spcPct val="152000"/>
              </a:lnSpc>
              <a:spcBef>
                <a:spcPts val="0"/>
              </a:spcBef>
              <a:spcAft>
                <a:spcPts val="0"/>
              </a:spcAft>
              <a:buNone/>
            </a:pPr>
            <a:r>
              <a:rPr b="1" i="0" lang="en-US" sz="3000" u="none" cap="none" strike="noStrike">
                <a:solidFill>
                  <a:srgbClr val="FFFFFF"/>
                </a:solidFill>
                <a:latin typeface="Nunito Sans"/>
                <a:ea typeface="Nunito Sans"/>
                <a:cs typeface="Nunito Sans"/>
                <a:sym typeface="Nunito Sans"/>
              </a:rPr>
              <a:t>This presentation template is</a:t>
            </a:r>
            <a:endParaRPr/>
          </a:p>
          <a:p>
            <a:pPr indent="0" lvl="0" marL="0" marR="0" rtl="0" algn="ctr">
              <a:lnSpc>
                <a:spcPct val="152000"/>
              </a:lnSpc>
              <a:spcBef>
                <a:spcPts val="0"/>
              </a:spcBef>
              <a:spcAft>
                <a:spcPts val="0"/>
              </a:spcAft>
              <a:buNone/>
            </a:pPr>
            <a:r>
              <a:rPr b="1" i="0" lang="en-US" sz="3000" u="none" cap="none" strike="noStrike">
                <a:solidFill>
                  <a:srgbClr val="FFFFFF"/>
                </a:solidFill>
                <a:latin typeface="Nunito Sans"/>
                <a:ea typeface="Nunito Sans"/>
                <a:cs typeface="Nunito Sans"/>
                <a:sym typeface="Nunito Sans"/>
              </a:rPr>
              <a:t>free for everyone to use</a:t>
            </a:r>
            <a:endParaRPr/>
          </a:p>
          <a:p>
            <a:pPr indent="0" lvl="0" marL="0" marR="0" rtl="0" algn="ctr">
              <a:lnSpc>
                <a:spcPct val="152000"/>
              </a:lnSpc>
              <a:spcBef>
                <a:spcPts val="0"/>
              </a:spcBef>
              <a:spcAft>
                <a:spcPts val="0"/>
              </a:spcAft>
              <a:buNone/>
            </a:pPr>
            <a:r>
              <a:rPr b="1" i="0" lang="en-US" sz="3000" u="none" cap="none" strike="noStrike">
                <a:solidFill>
                  <a:srgbClr val="FFFFFF"/>
                </a:solidFill>
                <a:latin typeface="Nunito Sans"/>
                <a:ea typeface="Nunito Sans"/>
                <a:cs typeface="Nunito Sans"/>
                <a:sym typeface="Nunito Sans"/>
              </a:rPr>
              <a:t>thanks to the following:</a:t>
            </a:r>
            <a:endParaRPr/>
          </a:p>
        </p:txBody>
      </p:sp>
      <p:sp>
        <p:nvSpPr>
          <p:cNvPr id="735" name="Google Shape;735;p40"/>
          <p:cNvSpPr txBox="1"/>
          <p:nvPr/>
        </p:nvSpPr>
        <p:spPr>
          <a:xfrm>
            <a:off x="6967087" y="6619184"/>
            <a:ext cx="4353826" cy="625789"/>
          </a:xfrm>
          <a:prstGeom prst="rect">
            <a:avLst/>
          </a:prstGeom>
          <a:noFill/>
          <a:ln>
            <a:noFill/>
          </a:ln>
        </p:spPr>
        <p:txBody>
          <a:bodyPr anchorCtr="0" anchor="t" bIns="0" lIns="0" spcFirstLastPara="1" rIns="0" wrap="square" tIns="0">
            <a:spAutoFit/>
          </a:bodyPr>
          <a:lstStyle/>
          <a:p>
            <a:pPr indent="0" lvl="0" marL="0" marR="0" rtl="0" algn="ctr">
              <a:lnSpc>
                <a:spcPct val="120009"/>
              </a:lnSpc>
              <a:spcBef>
                <a:spcPts val="0"/>
              </a:spcBef>
              <a:spcAft>
                <a:spcPts val="0"/>
              </a:spcAft>
              <a:buNone/>
            </a:pPr>
            <a:r>
              <a:rPr b="0" i="0" lang="en-US" sz="4043" u="none" cap="none" strike="noStrike">
                <a:solidFill>
                  <a:srgbClr val="000000"/>
                </a:solidFill>
                <a:latin typeface="Walter Turncoat"/>
                <a:ea typeface="Walter Turncoat"/>
                <a:cs typeface="Walter Turncoat"/>
                <a:sym typeface="Walter Turncoat"/>
              </a:rPr>
              <a:t>Slides Carnival</a:t>
            </a:r>
            <a:endParaRPr/>
          </a:p>
        </p:txBody>
      </p:sp>
      <p:sp>
        <p:nvSpPr>
          <p:cNvPr id="736" name="Google Shape;736;p40"/>
          <p:cNvSpPr txBox="1"/>
          <p:nvPr/>
        </p:nvSpPr>
        <p:spPr>
          <a:xfrm>
            <a:off x="8261546" y="8295690"/>
            <a:ext cx="1764908" cy="625789"/>
          </a:xfrm>
          <a:prstGeom prst="rect">
            <a:avLst/>
          </a:prstGeom>
          <a:noFill/>
          <a:ln>
            <a:noFill/>
          </a:ln>
        </p:spPr>
        <p:txBody>
          <a:bodyPr anchorCtr="0" anchor="t" bIns="0" lIns="0" spcFirstLastPara="1" rIns="0" wrap="square" tIns="0">
            <a:spAutoFit/>
          </a:bodyPr>
          <a:lstStyle/>
          <a:p>
            <a:pPr indent="0" lvl="0" marL="0" marR="0" rtl="0" algn="ctr">
              <a:lnSpc>
                <a:spcPct val="120009"/>
              </a:lnSpc>
              <a:spcBef>
                <a:spcPts val="0"/>
              </a:spcBef>
              <a:spcAft>
                <a:spcPts val="0"/>
              </a:spcAft>
              <a:buNone/>
            </a:pPr>
            <a:r>
              <a:rPr b="0" i="0" lang="en-US" sz="4043" u="none" cap="none" strike="noStrike">
                <a:solidFill>
                  <a:srgbClr val="000000"/>
                </a:solidFill>
                <a:latin typeface="Walter Turncoat"/>
                <a:ea typeface="Walter Turncoat"/>
                <a:cs typeface="Walter Turncoat"/>
                <a:sym typeface="Walter Turncoat"/>
              </a:rPr>
              <a:t>Pexels</a:t>
            </a:r>
            <a:endParaRPr/>
          </a:p>
        </p:txBody>
      </p:sp>
      <p:sp>
        <p:nvSpPr>
          <p:cNvPr id="737" name="Google Shape;737;p40"/>
          <p:cNvSpPr txBox="1"/>
          <p:nvPr/>
        </p:nvSpPr>
        <p:spPr>
          <a:xfrm>
            <a:off x="6354034" y="7372926"/>
            <a:ext cx="5579933" cy="4833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30" u="none" cap="none" strike="noStrike">
                <a:solidFill>
                  <a:srgbClr val="FFFFFF"/>
                </a:solidFill>
                <a:latin typeface="Nunito Sans"/>
                <a:ea typeface="Nunito Sans"/>
                <a:cs typeface="Nunito Sans"/>
                <a:sym typeface="Nunito Sans"/>
              </a:rPr>
              <a:t>for the presentation template</a:t>
            </a:r>
            <a:endParaRPr/>
          </a:p>
        </p:txBody>
      </p:sp>
      <p:sp>
        <p:nvSpPr>
          <p:cNvPr id="738" name="Google Shape;738;p40"/>
          <p:cNvSpPr txBox="1"/>
          <p:nvPr/>
        </p:nvSpPr>
        <p:spPr>
          <a:xfrm>
            <a:off x="6354034" y="9049432"/>
            <a:ext cx="5579933" cy="4833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30" u="none" cap="none" strike="noStrike">
                <a:solidFill>
                  <a:srgbClr val="FFFFFF"/>
                </a:solidFill>
                <a:latin typeface="Nunito Sans"/>
                <a:ea typeface="Nunito Sans"/>
                <a:cs typeface="Nunito Sans"/>
                <a:sym typeface="Nunito Sans"/>
              </a:rPr>
              <a:t>for the photos</a:t>
            </a:r>
            <a:endParaRPr/>
          </a:p>
        </p:txBody>
      </p:sp>
      <p:sp>
        <p:nvSpPr>
          <p:cNvPr id="739" name="Google Shape;739;p40"/>
          <p:cNvSpPr/>
          <p:nvPr/>
        </p:nvSpPr>
        <p:spPr>
          <a:xfrm>
            <a:off x="15031708" y="7681743"/>
            <a:ext cx="6116955" cy="3639588"/>
          </a:xfrm>
          <a:custGeom>
            <a:rect b="b" l="l" r="r" t="t"/>
            <a:pathLst>
              <a:path extrusionOk="0" h="3639588" w="6116955">
                <a:moveTo>
                  <a:pt x="0" y="0"/>
                </a:moveTo>
                <a:lnTo>
                  <a:pt x="6116955" y="0"/>
                </a:lnTo>
                <a:lnTo>
                  <a:pt x="6116955" y="3639588"/>
                </a:lnTo>
                <a:lnTo>
                  <a:pt x="0" y="3639588"/>
                </a:lnTo>
                <a:lnTo>
                  <a:pt x="0" y="0"/>
                </a:lnTo>
                <a:close/>
              </a:path>
            </a:pathLst>
          </a:custGeom>
          <a:blipFill rotWithShape="1">
            <a:blip r:embed="rId6">
              <a:alphaModFix/>
            </a:blip>
            <a:stretch>
              <a:fillRect b="0" l="0" r="0" t="0"/>
            </a:stretch>
          </a:blipFill>
          <a:ln>
            <a:noFill/>
          </a:ln>
        </p:spPr>
      </p:sp>
      <p:sp>
        <p:nvSpPr>
          <p:cNvPr id="740" name="Google Shape;740;p40"/>
          <p:cNvSpPr/>
          <p:nvPr/>
        </p:nvSpPr>
        <p:spPr>
          <a:xfrm>
            <a:off x="433877" y="2951962"/>
            <a:ext cx="4954182" cy="5986927"/>
          </a:xfrm>
          <a:custGeom>
            <a:rect b="b" l="l" r="r" t="t"/>
            <a:pathLst>
              <a:path extrusionOk="0" h="5986927" w="4954182">
                <a:moveTo>
                  <a:pt x="0" y="0"/>
                </a:moveTo>
                <a:lnTo>
                  <a:pt x="4954181" y="0"/>
                </a:lnTo>
                <a:lnTo>
                  <a:pt x="4954181" y="5986926"/>
                </a:lnTo>
                <a:lnTo>
                  <a:pt x="0" y="5986926"/>
                </a:lnTo>
                <a:lnTo>
                  <a:pt x="0" y="0"/>
                </a:lnTo>
                <a:close/>
              </a:path>
            </a:pathLst>
          </a:custGeom>
          <a:blipFill rotWithShape="1">
            <a:blip r:embed="rId7">
              <a:alphaModFix/>
            </a:blip>
            <a:stretch>
              <a:fillRect b="0" l="0" r="0" t="0"/>
            </a:stretch>
          </a:blipFill>
          <a:ln>
            <a:noFill/>
          </a:ln>
        </p:spPr>
      </p:sp>
      <p:sp>
        <p:nvSpPr>
          <p:cNvPr id="741" name="Google Shape;741;p40"/>
          <p:cNvSpPr/>
          <p:nvPr/>
        </p:nvSpPr>
        <p:spPr>
          <a:xfrm>
            <a:off x="11943711" y="3236816"/>
            <a:ext cx="3758209" cy="4193260"/>
          </a:xfrm>
          <a:custGeom>
            <a:rect b="b" l="l" r="r" t="t"/>
            <a:pathLst>
              <a:path extrusionOk="0" h="4193260" w="3758209">
                <a:moveTo>
                  <a:pt x="0" y="0"/>
                </a:moveTo>
                <a:lnTo>
                  <a:pt x="3758210" y="0"/>
                </a:lnTo>
                <a:lnTo>
                  <a:pt x="3758210" y="4193260"/>
                </a:lnTo>
                <a:lnTo>
                  <a:pt x="0" y="4193260"/>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DCEB"/>
        </a:solidFill>
      </p:bgPr>
    </p:bg>
    <p:spTree>
      <p:nvGrpSpPr>
        <p:cNvPr id="111" name="Shape 111"/>
        <p:cNvGrpSpPr/>
        <p:nvPr/>
      </p:nvGrpSpPr>
      <p:grpSpPr>
        <a:xfrm>
          <a:off x="0" y="0"/>
          <a:ext cx="0" cy="0"/>
          <a:chOff x="0" y="0"/>
          <a:chExt cx="0" cy="0"/>
        </a:xfrm>
      </p:grpSpPr>
      <p:pic>
        <p:nvPicPr>
          <p:cNvPr id="112" name="Google Shape;112;p15"/>
          <p:cNvPicPr preferRelativeResize="0"/>
          <p:nvPr/>
        </p:nvPicPr>
        <p:blipFill>
          <a:blip r:embed="rId3">
            <a:alphaModFix/>
          </a:blip>
          <a:stretch>
            <a:fillRect/>
          </a:stretch>
        </p:blipFill>
        <p:spPr>
          <a:xfrm>
            <a:off x="1253850" y="2837751"/>
            <a:ext cx="6612800" cy="6638069"/>
          </a:xfrm>
          <a:prstGeom prst="rect">
            <a:avLst/>
          </a:prstGeom>
          <a:noFill/>
          <a:ln>
            <a:noFill/>
          </a:ln>
        </p:spPr>
      </p:pic>
      <p:sp>
        <p:nvSpPr>
          <p:cNvPr id="113" name="Google Shape;113;p15"/>
          <p:cNvSpPr txBox="1"/>
          <p:nvPr/>
        </p:nvSpPr>
        <p:spPr>
          <a:xfrm>
            <a:off x="7575139" y="765118"/>
            <a:ext cx="10712861" cy="1547039"/>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0" i="0" lang="en-US" sz="10071" u="none" cap="none" strike="noStrike">
                <a:solidFill>
                  <a:srgbClr val="E45E4E"/>
                </a:solidFill>
                <a:latin typeface="Walter Turncoat"/>
                <a:ea typeface="Walter Turncoat"/>
                <a:cs typeface="Walter Turncoat"/>
                <a:sym typeface="Walter Turncoat"/>
              </a:rPr>
              <a:t>Agenda Page</a:t>
            </a:r>
            <a:endParaRPr/>
          </a:p>
        </p:txBody>
      </p:sp>
      <p:sp>
        <p:nvSpPr>
          <p:cNvPr id="114" name="Google Shape;114;p15"/>
          <p:cNvSpPr txBox="1"/>
          <p:nvPr/>
        </p:nvSpPr>
        <p:spPr>
          <a:xfrm>
            <a:off x="8787075" y="4501646"/>
            <a:ext cx="3544420" cy="45021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Nunito Sans"/>
                <a:ea typeface="Nunito Sans"/>
                <a:cs typeface="Nunito Sans"/>
                <a:sym typeface="Nunito Sans"/>
              </a:rPr>
              <a:t>Missing Letters</a:t>
            </a:r>
            <a:endParaRPr/>
          </a:p>
        </p:txBody>
      </p:sp>
      <p:sp>
        <p:nvSpPr>
          <p:cNvPr id="115" name="Google Shape;115;p15"/>
          <p:cNvSpPr txBox="1"/>
          <p:nvPr/>
        </p:nvSpPr>
        <p:spPr>
          <a:xfrm>
            <a:off x="9087765" y="5058902"/>
            <a:ext cx="2943000" cy="711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Nunito Sans"/>
                <a:ea typeface="Nunito Sans"/>
                <a:cs typeface="Nunito Sans"/>
                <a:sym typeface="Nunito Sans"/>
              </a:rPr>
              <a:t>Elaborate on what</a:t>
            </a:r>
            <a:endParaRPr/>
          </a:p>
          <a:p>
            <a:pPr indent="0" lvl="1" marL="0" marR="0" rtl="0" algn="ctr">
              <a:lnSpc>
                <a:spcPct val="120000"/>
              </a:lnSpc>
              <a:spcBef>
                <a:spcPts val="0"/>
              </a:spcBef>
              <a:spcAft>
                <a:spcPts val="0"/>
              </a:spcAft>
              <a:buNone/>
            </a:pPr>
            <a:r>
              <a:rPr b="0" i="0" lang="en-US" sz="2100" u="none" cap="none" strike="noStrike">
                <a:solidFill>
                  <a:srgbClr val="000000"/>
                </a:solidFill>
                <a:latin typeface="Nunito Sans"/>
                <a:ea typeface="Nunito Sans"/>
                <a:cs typeface="Nunito Sans"/>
                <a:sym typeface="Nunito Sans"/>
              </a:rPr>
              <a:t>you want to discuss.</a:t>
            </a:r>
            <a:endParaRPr/>
          </a:p>
        </p:txBody>
      </p:sp>
      <p:sp>
        <p:nvSpPr>
          <p:cNvPr id="116" name="Google Shape;116;p15"/>
          <p:cNvSpPr txBox="1"/>
          <p:nvPr/>
        </p:nvSpPr>
        <p:spPr>
          <a:xfrm>
            <a:off x="9087765" y="8556899"/>
            <a:ext cx="2943000" cy="711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Nunito Sans"/>
                <a:ea typeface="Nunito Sans"/>
                <a:cs typeface="Nunito Sans"/>
                <a:sym typeface="Nunito Sans"/>
              </a:rPr>
              <a:t>Elaborate on what</a:t>
            </a:r>
            <a:endParaRPr/>
          </a:p>
          <a:p>
            <a:pPr indent="0" lvl="1" marL="0" marR="0" rtl="0" algn="ctr">
              <a:lnSpc>
                <a:spcPct val="120000"/>
              </a:lnSpc>
              <a:spcBef>
                <a:spcPts val="0"/>
              </a:spcBef>
              <a:spcAft>
                <a:spcPts val="0"/>
              </a:spcAft>
              <a:buNone/>
            </a:pPr>
            <a:r>
              <a:rPr b="0" i="0" lang="en-US" sz="2100" u="none" cap="none" strike="noStrike">
                <a:solidFill>
                  <a:srgbClr val="000000"/>
                </a:solidFill>
                <a:latin typeface="Nunito Sans"/>
                <a:ea typeface="Nunito Sans"/>
                <a:cs typeface="Nunito Sans"/>
                <a:sym typeface="Nunito Sans"/>
              </a:rPr>
              <a:t>you want to discuss.</a:t>
            </a:r>
            <a:endParaRPr/>
          </a:p>
        </p:txBody>
      </p:sp>
      <p:sp>
        <p:nvSpPr>
          <p:cNvPr id="117" name="Google Shape;117;p15"/>
          <p:cNvSpPr txBox="1"/>
          <p:nvPr/>
        </p:nvSpPr>
        <p:spPr>
          <a:xfrm>
            <a:off x="13929846" y="5058902"/>
            <a:ext cx="2943000" cy="711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Nunito Sans"/>
                <a:ea typeface="Nunito Sans"/>
                <a:cs typeface="Nunito Sans"/>
                <a:sym typeface="Nunito Sans"/>
              </a:rPr>
              <a:t>Elaborate on what</a:t>
            </a:r>
            <a:endParaRPr/>
          </a:p>
          <a:p>
            <a:pPr indent="0" lvl="1" marL="0" marR="0" rtl="0" algn="ctr">
              <a:lnSpc>
                <a:spcPct val="120000"/>
              </a:lnSpc>
              <a:spcBef>
                <a:spcPts val="0"/>
              </a:spcBef>
              <a:spcAft>
                <a:spcPts val="0"/>
              </a:spcAft>
              <a:buNone/>
            </a:pPr>
            <a:r>
              <a:rPr b="0" i="0" lang="en-US" sz="2100" u="none" cap="none" strike="noStrike">
                <a:solidFill>
                  <a:srgbClr val="000000"/>
                </a:solidFill>
                <a:latin typeface="Nunito Sans"/>
                <a:ea typeface="Nunito Sans"/>
                <a:cs typeface="Nunito Sans"/>
                <a:sym typeface="Nunito Sans"/>
              </a:rPr>
              <a:t>you want to discuss.</a:t>
            </a:r>
            <a:endParaRPr/>
          </a:p>
        </p:txBody>
      </p:sp>
      <p:sp>
        <p:nvSpPr>
          <p:cNvPr id="118" name="Google Shape;118;p15"/>
          <p:cNvSpPr txBox="1"/>
          <p:nvPr/>
        </p:nvSpPr>
        <p:spPr>
          <a:xfrm>
            <a:off x="13929846" y="8556899"/>
            <a:ext cx="2943000" cy="711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Nunito Sans"/>
                <a:ea typeface="Nunito Sans"/>
                <a:cs typeface="Nunito Sans"/>
                <a:sym typeface="Nunito Sans"/>
              </a:rPr>
              <a:t>Elaborate on what</a:t>
            </a:r>
            <a:endParaRPr/>
          </a:p>
          <a:p>
            <a:pPr indent="0" lvl="1" marL="0" marR="0" rtl="0" algn="ctr">
              <a:lnSpc>
                <a:spcPct val="120000"/>
              </a:lnSpc>
              <a:spcBef>
                <a:spcPts val="0"/>
              </a:spcBef>
              <a:spcAft>
                <a:spcPts val="0"/>
              </a:spcAft>
              <a:buNone/>
            </a:pPr>
            <a:r>
              <a:rPr b="0" i="0" lang="en-US" sz="2100" u="none" cap="none" strike="noStrike">
                <a:solidFill>
                  <a:srgbClr val="000000"/>
                </a:solidFill>
                <a:latin typeface="Nunito Sans"/>
                <a:ea typeface="Nunito Sans"/>
                <a:cs typeface="Nunito Sans"/>
                <a:sym typeface="Nunito Sans"/>
              </a:rPr>
              <a:t>you want to discuss.</a:t>
            </a:r>
            <a:endParaRPr/>
          </a:p>
        </p:txBody>
      </p:sp>
      <p:sp>
        <p:nvSpPr>
          <p:cNvPr id="119" name="Google Shape;119;p15"/>
          <p:cNvSpPr txBox="1"/>
          <p:nvPr/>
        </p:nvSpPr>
        <p:spPr>
          <a:xfrm>
            <a:off x="9500744" y="3010249"/>
            <a:ext cx="2117081" cy="1352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700" u="none" cap="none" strike="noStrike">
                <a:solidFill>
                  <a:srgbClr val="00A5CA"/>
                </a:solidFill>
                <a:latin typeface="Walter Turncoat"/>
                <a:ea typeface="Walter Turncoat"/>
                <a:cs typeface="Walter Turncoat"/>
                <a:sym typeface="Walter Turncoat"/>
              </a:rPr>
              <a:t>01</a:t>
            </a:r>
            <a:endParaRPr/>
          </a:p>
        </p:txBody>
      </p:sp>
      <p:sp>
        <p:nvSpPr>
          <p:cNvPr id="120" name="Google Shape;120;p15"/>
          <p:cNvSpPr txBox="1"/>
          <p:nvPr/>
        </p:nvSpPr>
        <p:spPr>
          <a:xfrm>
            <a:off x="13629155" y="4501646"/>
            <a:ext cx="3544420" cy="45021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Nunito Sans"/>
                <a:ea typeface="Nunito Sans"/>
                <a:cs typeface="Nunito Sans"/>
                <a:sym typeface="Nunito Sans"/>
              </a:rPr>
              <a:t>Linking Names</a:t>
            </a:r>
            <a:endParaRPr/>
          </a:p>
        </p:txBody>
      </p:sp>
      <p:sp>
        <p:nvSpPr>
          <p:cNvPr id="121" name="Google Shape;121;p15"/>
          <p:cNvSpPr txBox="1"/>
          <p:nvPr/>
        </p:nvSpPr>
        <p:spPr>
          <a:xfrm>
            <a:off x="14342824" y="3010249"/>
            <a:ext cx="2117081" cy="1352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700" u="none" cap="none" strike="noStrike">
                <a:solidFill>
                  <a:srgbClr val="00A5CA"/>
                </a:solidFill>
                <a:latin typeface="Walter Turncoat"/>
                <a:ea typeface="Walter Turncoat"/>
                <a:cs typeface="Walter Turncoat"/>
                <a:sym typeface="Walter Turncoat"/>
              </a:rPr>
              <a:t>02</a:t>
            </a:r>
            <a:endParaRPr/>
          </a:p>
        </p:txBody>
      </p:sp>
      <p:sp>
        <p:nvSpPr>
          <p:cNvPr id="122" name="Google Shape;122;p15"/>
          <p:cNvSpPr txBox="1"/>
          <p:nvPr/>
        </p:nvSpPr>
        <p:spPr>
          <a:xfrm>
            <a:off x="8787075" y="7973334"/>
            <a:ext cx="3544420" cy="45021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Nunito Sans"/>
                <a:ea typeface="Nunito Sans"/>
                <a:cs typeface="Nunito Sans"/>
                <a:sym typeface="Nunito Sans"/>
              </a:rPr>
              <a:t>Word Search</a:t>
            </a:r>
            <a:endParaRPr/>
          </a:p>
        </p:txBody>
      </p:sp>
      <p:sp>
        <p:nvSpPr>
          <p:cNvPr id="123" name="Google Shape;123;p15"/>
          <p:cNvSpPr txBox="1"/>
          <p:nvPr/>
        </p:nvSpPr>
        <p:spPr>
          <a:xfrm>
            <a:off x="13629155" y="7973334"/>
            <a:ext cx="3544420" cy="45021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Nunito Sans"/>
                <a:ea typeface="Nunito Sans"/>
                <a:cs typeface="Nunito Sans"/>
                <a:sym typeface="Nunito Sans"/>
              </a:rPr>
              <a:t>Starting With</a:t>
            </a:r>
            <a:endParaRPr/>
          </a:p>
        </p:txBody>
      </p:sp>
      <p:sp>
        <p:nvSpPr>
          <p:cNvPr id="124" name="Google Shape;124;p15"/>
          <p:cNvSpPr txBox="1"/>
          <p:nvPr/>
        </p:nvSpPr>
        <p:spPr>
          <a:xfrm>
            <a:off x="9500744" y="6481937"/>
            <a:ext cx="2117081" cy="1352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700" u="none" cap="none" strike="noStrike">
                <a:solidFill>
                  <a:srgbClr val="00A5CA"/>
                </a:solidFill>
                <a:latin typeface="Walter Turncoat"/>
                <a:ea typeface="Walter Turncoat"/>
                <a:cs typeface="Walter Turncoat"/>
                <a:sym typeface="Walter Turncoat"/>
              </a:rPr>
              <a:t>03</a:t>
            </a:r>
            <a:endParaRPr/>
          </a:p>
        </p:txBody>
      </p:sp>
      <p:sp>
        <p:nvSpPr>
          <p:cNvPr id="125" name="Google Shape;125;p15"/>
          <p:cNvSpPr txBox="1"/>
          <p:nvPr/>
        </p:nvSpPr>
        <p:spPr>
          <a:xfrm>
            <a:off x="14342824" y="6481937"/>
            <a:ext cx="2117081" cy="1352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700" u="none" cap="none" strike="noStrike">
                <a:solidFill>
                  <a:srgbClr val="00A5CA"/>
                </a:solidFill>
                <a:latin typeface="Walter Turncoat"/>
                <a:ea typeface="Walter Turncoat"/>
                <a:cs typeface="Walter Turncoat"/>
                <a:sym typeface="Walter Turncoat"/>
              </a:rPr>
              <a:t>04</a:t>
            </a:r>
            <a:endParaRPr/>
          </a:p>
        </p:txBody>
      </p:sp>
      <p:sp>
        <p:nvSpPr>
          <p:cNvPr id="126" name="Google Shape;126;p15"/>
          <p:cNvSpPr/>
          <p:nvPr/>
        </p:nvSpPr>
        <p:spPr>
          <a:xfrm>
            <a:off x="3511265" y="784168"/>
            <a:ext cx="4063874" cy="2650647"/>
          </a:xfrm>
          <a:custGeom>
            <a:rect b="b" l="l" r="r" t="t"/>
            <a:pathLst>
              <a:path extrusionOk="0" h="2650647" w="4063874">
                <a:moveTo>
                  <a:pt x="0" y="0"/>
                </a:moveTo>
                <a:lnTo>
                  <a:pt x="4063874" y="0"/>
                </a:lnTo>
                <a:lnTo>
                  <a:pt x="4063874" y="2650646"/>
                </a:lnTo>
                <a:lnTo>
                  <a:pt x="0" y="2650646"/>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BC4E"/>
        </a:solidFill>
      </p:bgPr>
    </p:bg>
    <p:spTree>
      <p:nvGrpSpPr>
        <p:cNvPr id="130" name="Shape 130"/>
        <p:cNvGrpSpPr/>
        <p:nvPr/>
      </p:nvGrpSpPr>
      <p:grpSpPr>
        <a:xfrm>
          <a:off x="0" y="0"/>
          <a:ext cx="0" cy="0"/>
          <a:chOff x="0" y="0"/>
          <a:chExt cx="0" cy="0"/>
        </a:xfrm>
      </p:grpSpPr>
      <p:pic>
        <p:nvPicPr>
          <p:cNvPr id="131" name="Google Shape;131;p16"/>
          <p:cNvPicPr preferRelativeResize="0"/>
          <p:nvPr/>
        </p:nvPicPr>
        <p:blipFill>
          <a:blip r:embed="rId3">
            <a:alphaModFix/>
          </a:blip>
          <a:stretch>
            <a:fillRect/>
          </a:stretch>
        </p:blipFill>
        <p:spPr>
          <a:xfrm>
            <a:off x="-2843450" y="3395511"/>
            <a:ext cx="10333499" cy="8022913"/>
          </a:xfrm>
          <a:prstGeom prst="rect">
            <a:avLst/>
          </a:prstGeom>
          <a:noFill/>
          <a:ln>
            <a:noFill/>
          </a:ln>
        </p:spPr>
      </p:pic>
      <p:grpSp>
        <p:nvGrpSpPr>
          <p:cNvPr id="132" name="Google Shape;132;p16"/>
          <p:cNvGrpSpPr/>
          <p:nvPr/>
        </p:nvGrpSpPr>
        <p:grpSpPr>
          <a:xfrm>
            <a:off x="6419750" y="2302576"/>
            <a:ext cx="11340138" cy="9077371"/>
            <a:chOff x="0" y="-38100"/>
            <a:chExt cx="2986703" cy="2390748"/>
          </a:xfrm>
        </p:grpSpPr>
        <p:sp>
          <p:nvSpPr>
            <p:cNvPr id="133" name="Google Shape;133;p16"/>
            <p:cNvSpPr/>
            <p:nvPr/>
          </p:nvSpPr>
          <p:spPr>
            <a:xfrm>
              <a:off x="0" y="0"/>
              <a:ext cx="2986703" cy="2352648"/>
            </a:xfrm>
            <a:custGeom>
              <a:rect b="b" l="l" r="r" t="t"/>
              <a:pathLst>
                <a:path extrusionOk="0" h="2352648" w="2986703">
                  <a:moveTo>
                    <a:pt x="0" y="0"/>
                  </a:moveTo>
                  <a:lnTo>
                    <a:pt x="2986703" y="0"/>
                  </a:lnTo>
                  <a:lnTo>
                    <a:pt x="2986703" y="2352648"/>
                  </a:lnTo>
                  <a:lnTo>
                    <a:pt x="0" y="2352648"/>
                  </a:lnTo>
                  <a:close/>
                </a:path>
              </a:pathLst>
            </a:custGeom>
            <a:solidFill>
              <a:srgbClr val="CF9923"/>
            </a:solidFill>
            <a:ln>
              <a:noFill/>
            </a:ln>
          </p:spPr>
        </p:sp>
        <p:sp>
          <p:nvSpPr>
            <p:cNvPr id="134" name="Google Shape;134;p16"/>
            <p:cNvSpPr txBox="1"/>
            <p:nvPr/>
          </p:nvSpPr>
          <p:spPr>
            <a:xfrm>
              <a:off x="0" y="-38100"/>
              <a:ext cx="2986703" cy="239074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16"/>
          <p:cNvGrpSpPr/>
          <p:nvPr/>
        </p:nvGrpSpPr>
        <p:grpSpPr>
          <a:xfrm>
            <a:off x="6018779" y="1736198"/>
            <a:ext cx="11340138" cy="9077371"/>
            <a:chOff x="0" y="-38100"/>
            <a:chExt cx="2986703" cy="2390748"/>
          </a:xfrm>
        </p:grpSpPr>
        <p:sp>
          <p:nvSpPr>
            <p:cNvPr id="136" name="Google Shape;136;p16"/>
            <p:cNvSpPr/>
            <p:nvPr/>
          </p:nvSpPr>
          <p:spPr>
            <a:xfrm>
              <a:off x="0" y="0"/>
              <a:ext cx="2986703" cy="2352648"/>
            </a:xfrm>
            <a:custGeom>
              <a:rect b="b" l="l" r="r" t="t"/>
              <a:pathLst>
                <a:path extrusionOk="0" h="2352648" w="2986703">
                  <a:moveTo>
                    <a:pt x="0" y="0"/>
                  </a:moveTo>
                  <a:lnTo>
                    <a:pt x="2986703" y="0"/>
                  </a:lnTo>
                  <a:lnTo>
                    <a:pt x="2986703" y="2352648"/>
                  </a:lnTo>
                  <a:lnTo>
                    <a:pt x="0" y="2352648"/>
                  </a:lnTo>
                  <a:close/>
                </a:path>
              </a:pathLst>
            </a:custGeom>
            <a:solidFill>
              <a:srgbClr val="FBEFD6"/>
            </a:solidFill>
            <a:ln>
              <a:noFill/>
            </a:ln>
          </p:spPr>
        </p:sp>
        <p:sp>
          <p:nvSpPr>
            <p:cNvPr id="137" name="Google Shape;137;p16"/>
            <p:cNvSpPr txBox="1"/>
            <p:nvPr/>
          </p:nvSpPr>
          <p:spPr>
            <a:xfrm>
              <a:off x="0" y="-38100"/>
              <a:ext cx="2986703" cy="239074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38" name="Google Shape;138;p16"/>
          <p:cNvPicPr preferRelativeResize="0"/>
          <p:nvPr/>
        </p:nvPicPr>
        <p:blipFill>
          <a:blip r:embed="rId4">
            <a:alphaModFix/>
          </a:blip>
          <a:stretch>
            <a:fillRect/>
          </a:stretch>
        </p:blipFill>
        <p:spPr>
          <a:xfrm>
            <a:off x="7136875" y="3185104"/>
            <a:ext cx="6224525" cy="2034943"/>
          </a:xfrm>
          <a:prstGeom prst="rect">
            <a:avLst/>
          </a:prstGeom>
          <a:noFill/>
          <a:ln>
            <a:noFill/>
          </a:ln>
        </p:spPr>
      </p:pic>
      <p:sp>
        <p:nvSpPr>
          <p:cNvPr id="139" name="Google Shape;139;p16"/>
          <p:cNvSpPr txBox="1"/>
          <p:nvPr/>
        </p:nvSpPr>
        <p:spPr>
          <a:xfrm>
            <a:off x="6522094" y="6159718"/>
            <a:ext cx="10333500" cy="3629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4738" u="none" cap="none" strike="noStrike">
                <a:solidFill>
                  <a:srgbClr val="E05D4F"/>
                </a:solidFill>
                <a:latin typeface="Walter Turncoat"/>
                <a:ea typeface="Walter Turncoat"/>
                <a:cs typeface="Walter Turncoat"/>
                <a:sym typeface="Walter Turncoat"/>
              </a:rPr>
              <a:t>Missing Letters</a:t>
            </a:r>
            <a:endParaRPr/>
          </a:p>
        </p:txBody>
      </p:sp>
      <p:sp>
        <p:nvSpPr>
          <p:cNvPr id="140" name="Google Shape;140;p16"/>
          <p:cNvSpPr/>
          <p:nvPr/>
        </p:nvSpPr>
        <p:spPr>
          <a:xfrm>
            <a:off x="13681025" y="2652615"/>
            <a:ext cx="2909003" cy="2916294"/>
          </a:xfrm>
          <a:custGeom>
            <a:rect b="b" l="l" r="r" t="t"/>
            <a:pathLst>
              <a:path extrusionOk="0" h="2916294" w="2909003">
                <a:moveTo>
                  <a:pt x="0" y="0"/>
                </a:moveTo>
                <a:lnTo>
                  <a:pt x="2909003" y="0"/>
                </a:lnTo>
                <a:lnTo>
                  <a:pt x="2909003" y="2916294"/>
                </a:lnTo>
                <a:lnTo>
                  <a:pt x="0" y="2916294"/>
                </a:lnTo>
                <a:lnTo>
                  <a:pt x="0" y="0"/>
                </a:lnTo>
                <a:close/>
              </a:path>
            </a:pathLst>
          </a:custGeom>
          <a:blipFill rotWithShape="1">
            <a:blip r:embed="rId5">
              <a:alphaModFix/>
            </a:blip>
            <a:stretch>
              <a:fillRect b="0" l="0" r="0" t="0"/>
            </a:stretch>
          </a:blipFill>
          <a:ln>
            <a:noFill/>
          </a:ln>
        </p:spPr>
      </p:sp>
      <p:sp>
        <p:nvSpPr>
          <p:cNvPr id="141" name="Google Shape;141;p16"/>
          <p:cNvSpPr txBox="1"/>
          <p:nvPr/>
        </p:nvSpPr>
        <p:spPr>
          <a:xfrm>
            <a:off x="14080812" y="3287432"/>
            <a:ext cx="2109429" cy="1627611"/>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0579" u="none" cap="none" strike="noStrike">
                <a:solidFill>
                  <a:srgbClr val="FBEFD6"/>
                </a:solidFill>
                <a:latin typeface="Walter Turncoat"/>
                <a:ea typeface="Walter Turncoat"/>
                <a:cs typeface="Walter Turncoat"/>
                <a:sym typeface="Walter Turncoat"/>
              </a:rPr>
              <a:t>01</a:t>
            </a:r>
            <a:endParaRPr/>
          </a:p>
        </p:txBody>
      </p:sp>
      <p:sp>
        <p:nvSpPr>
          <p:cNvPr id="142" name="Google Shape;142;p16"/>
          <p:cNvSpPr/>
          <p:nvPr/>
        </p:nvSpPr>
        <p:spPr>
          <a:xfrm>
            <a:off x="1028700" y="-1667563"/>
            <a:ext cx="4342797" cy="4114800"/>
          </a:xfrm>
          <a:custGeom>
            <a:rect b="b" l="l" r="r" t="t"/>
            <a:pathLst>
              <a:path extrusionOk="0" h="4114800" w="4342797">
                <a:moveTo>
                  <a:pt x="0" y="0"/>
                </a:moveTo>
                <a:lnTo>
                  <a:pt x="4342797" y="0"/>
                </a:lnTo>
                <a:lnTo>
                  <a:pt x="4342797" y="4114800"/>
                </a:lnTo>
                <a:lnTo>
                  <a:pt x="0" y="41148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146" name="Shape 146"/>
        <p:cNvGrpSpPr/>
        <p:nvPr/>
      </p:nvGrpSpPr>
      <p:grpSpPr>
        <a:xfrm>
          <a:off x="0" y="0"/>
          <a:ext cx="0" cy="0"/>
          <a:chOff x="0" y="0"/>
          <a:chExt cx="0" cy="0"/>
        </a:xfrm>
      </p:grpSpPr>
      <p:sp>
        <p:nvSpPr>
          <p:cNvPr id="147" name="Google Shape;147;p17"/>
          <p:cNvSpPr txBox="1"/>
          <p:nvPr/>
        </p:nvSpPr>
        <p:spPr>
          <a:xfrm>
            <a:off x="737521" y="1185589"/>
            <a:ext cx="9194696" cy="1278763"/>
          </a:xfrm>
          <a:prstGeom prst="rect">
            <a:avLst/>
          </a:prstGeom>
          <a:noFill/>
          <a:ln>
            <a:noFill/>
          </a:ln>
        </p:spPr>
        <p:txBody>
          <a:bodyPr anchorCtr="0" anchor="t" bIns="0" lIns="0" spcFirstLastPara="1" rIns="0" wrap="square" tIns="0">
            <a:spAutoFit/>
          </a:bodyPr>
          <a:lstStyle/>
          <a:p>
            <a:pPr indent="0" lvl="0" marL="0" marR="0" rtl="0" algn="ctr">
              <a:lnSpc>
                <a:spcPct val="139005"/>
              </a:lnSpc>
              <a:spcBef>
                <a:spcPts val="0"/>
              </a:spcBef>
              <a:spcAft>
                <a:spcPts val="0"/>
              </a:spcAft>
              <a:buNone/>
            </a:pPr>
            <a:r>
              <a:rPr b="0" i="0" lang="en-US" sz="7399" u="none" cap="none" strike="noStrike">
                <a:solidFill>
                  <a:srgbClr val="FFFFFF"/>
                </a:solidFill>
                <a:latin typeface="Walter Turncoat"/>
                <a:ea typeface="Walter Turncoat"/>
                <a:cs typeface="Walter Turncoat"/>
                <a:sym typeface="Walter Turncoat"/>
              </a:rPr>
              <a:t>MISSING LETTERS</a:t>
            </a:r>
            <a:endParaRPr/>
          </a:p>
        </p:txBody>
      </p:sp>
      <p:sp>
        <p:nvSpPr>
          <p:cNvPr id="148" name="Google Shape;148;p17"/>
          <p:cNvSpPr txBox="1"/>
          <p:nvPr/>
        </p:nvSpPr>
        <p:spPr>
          <a:xfrm>
            <a:off x="2033006" y="7393151"/>
            <a:ext cx="6603600" cy="1216800"/>
          </a:xfrm>
          <a:prstGeom prst="rect">
            <a:avLst/>
          </a:prstGeom>
          <a:noFill/>
          <a:ln>
            <a:noFill/>
          </a:ln>
        </p:spPr>
        <p:txBody>
          <a:bodyPr anchorCtr="0" anchor="t" bIns="0" lIns="0" spcFirstLastPara="1" rIns="0" wrap="square" tIns="0">
            <a:spAutoFit/>
          </a:bodyPr>
          <a:lstStyle/>
          <a:p>
            <a:pPr indent="0" lvl="0" marL="0" marR="0" rtl="0" algn="ctr">
              <a:lnSpc>
                <a:spcPct val="139008"/>
              </a:lnSpc>
              <a:spcBef>
                <a:spcPts val="0"/>
              </a:spcBef>
              <a:spcAft>
                <a:spcPts val="0"/>
              </a:spcAft>
              <a:buNone/>
            </a:pPr>
            <a:r>
              <a:rPr b="0" i="0" lang="en-US" sz="7906" u="none" cap="none" strike="noStrike">
                <a:solidFill>
                  <a:srgbClr val="D64B3E"/>
                </a:solidFill>
                <a:latin typeface="Walter Turncoat"/>
                <a:ea typeface="Walter Turncoat"/>
                <a:cs typeface="Walter Turncoat"/>
                <a:sym typeface="Walter Turncoat"/>
              </a:rPr>
              <a:t>N E A H</a:t>
            </a:r>
            <a:endParaRPr/>
          </a:p>
        </p:txBody>
      </p:sp>
      <p:sp>
        <p:nvSpPr>
          <p:cNvPr id="149" name="Google Shape;149;p17"/>
          <p:cNvSpPr txBox="1"/>
          <p:nvPr/>
        </p:nvSpPr>
        <p:spPr>
          <a:xfrm>
            <a:off x="1811185" y="2775846"/>
            <a:ext cx="7047367" cy="438785"/>
          </a:xfrm>
          <a:prstGeom prst="rect">
            <a:avLst/>
          </a:prstGeom>
          <a:noFill/>
          <a:ln>
            <a:noFill/>
          </a:ln>
        </p:spPr>
        <p:txBody>
          <a:bodyPr anchorCtr="0" anchor="t" bIns="0" lIns="0" spcFirstLastPara="1" rIns="0" wrap="square" tIns="0">
            <a:spAutoFit/>
          </a:bodyPr>
          <a:lstStyle/>
          <a:p>
            <a:pPr indent="0" lvl="1" marL="0" marR="0" rtl="0" algn="ctr">
              <a:lnSpc>
                <a:spcPct val="140015"/>
              </a:lnSpc>
              <a:spcBef>
                <a:spcPts val="0"/>
              </a:spcBef>
              <a:spcAft>
                <a:spcPts val="0"/>
              </a:spcAft>
              <a:buNone/>
            </a:pPr>
            <a:r>
              <a:rPr b="0" i="0" lang="en-US" sz="2599" u="none" cap="none" strike="noStrike">
                <a:solidFill>
                  <a:srgbClr val="000000"/>
                </a:solidFill>
                <a:latin typeface="Nunito Sans"/>
                <a:ea typeface="Nunito Sans"/>
                <a:cs typeface="Nunito Sans"/>
                <a:sym typeface="Nunito Sans"/>
              </a:rPr>
              <a:t>Do you know what letter is missing?</a:t>
            </a:r>
            <a:endParaRPr/>
          </a:p>
        </p:txBody>
      </p:sp>
      <p:grpSp>
        <p:nvGrpSpPr>
          <p:cNvPr id="150" name="Google Shape;150;p17"/>
          <p:cNvGrpSpPr/>
          <p:nvPr/>
        </p:nvGrpSpPr>
        <p:grpSpPr>
          <a:xfrm>
            <a:off x="1172038" y="4598156"/>
            <a:ext cx="8325661" cy="2377208"/>
            <a:chOff x="0" y="-38100"/>
            <a:chExt cx="1713520" cy="489257"/>
          </a:xfrm>
        </p:grpSpPr>
        <p:sp>
          <p:nvSpPr>
            <p:cNvPr id="151" name="Google Shape;151;p17"/>
            <p:cNvSpPr/>
            <p:nvPr/>
          </p:nvSpPr>
          <p:spPr>
            <a:xfrm>
              <a:off x="0" y="0"/>
              <a:ext cx="1713520" cy="451157"/>
            </a:xfrm>
            <a:custGeom>
              <a:rect b="b" l="l" r="r" t="t"/>
              <a:pathLst>
                <a:path extrusionOk="0" h="451157" w="1713520">
                  <a:moveTo>
                    <a:pt x="27897" y="0"/>
                  </a:moveTo>
                  <a:lnTo>
                    <a:pt x="1685623" y="0"/>
                  </a:lnTo>
                  <a:cubicBezTo>
                    <a:pt x="1693022" y="0"/>
                    <a:pt x="1700117" y="2939"/>
                    <a:pt x="1705349" y="8171"/>
                  </a:cubicBezTo>
                  <a:cubicBezTo>
                    <a:pt x="1710580" y="13402"/>
                    <a:pt x="1713520" y="20498"/>
                    <a:pt x="1713520" y="27897"/>
                  </a:cubicBezTo>
                  <a:lnTo>
                    <a:pt x="1713520" y="423261"/>
                  </a:lnTo>
                  <a:cubicBezTo>
                    <a:pt x="1713520" y="438668"/>
                    <a:pt x="1701030" y="451157"/>
                    <a:pt x="1685623" y="451157"/>
                  </a:cubicBezTo>
                  <a:lnTo>
                    <a:pt x="27897" y="451157"/>
                  </a:lnTo>
                  <a:cubicBezTo>
                    <a:pt x="12490" y="451157"/>
                    <a:pt x="0" y="438668"/>
                    <a:pt x="0" y="423261"/>
                  </a:cubicBezTo>
                  <a:lnTo>
                    <a:pt x="0" y="27897"/>
                  </a:lnTo>
                  <a:cubicBezTo>
                    <a:pt x="0" y="20498"/>
                    <a:pt x="2939" y="13402"/>
                    <a:pt x="8171" y="8171"/>
                  </a:cubicBezTo>
                  <a:cubicBezTo>
                    <a:pt x="13402" y="2939"/>
                    <a:pt x="20498" y="0"/>
                    <a:pt x="27897" y="0"/>
                  </a:cubicBezTo>
                  <a:close/>
                </a:path>
              </a:pathLst>
            </a:custGeom>
            <a:solidFill>
              <a:srgbClr val="72A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txBox="1"/>
            <p:nvPr/>
          </p:nvSpPr>
          <p:spPr>
            <a:xfrm>
              <a:off x="0" y="-38100"/>
              <a:ext cx="1713520" cy="489257"/>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3" name="Google Shape;153;p17"/>
          <p:cNvSpPr txBox="1"/>
          <p:nvPr/>
        </p:nvSpPr>
        <p:spPr>
          <a:xfrm>
            <a:off x="1172038" y="5095381"/>
            <a:ext cx="8325661" cy="1361791"/>
          </a:xfrm>
          <a:prstGeom prst="rect">
            <a:avLst/>
          </a:prstGeom>
          <a:noFill/>
          <a:ln>
            <a:noFill/>
          </a:ln>
        </p:spPr>
        <p:txBody>
          <a:bodyPr anchorCtr="0" anchor="t" bIns="0" lIns="0" spcFirstLastPara="1" rIns="0" wrap="square" tIns="0">
            <a:spAutoFit/>
          </a:bodyPr>
          <a:lstStyle/>
          <a:p>
            <a:pPr indent="0" lvl="0" marL="0" marR="0" rtl="0" algn="ctr">
              <a:lnSpc>
                <a:spcPct val="139008"/>
              </a:lnSpc>
              <a:spcBef>
                <a:spcPts val="0"/>
              </a:spcBef>
              <a:spcAft>
                <a:spcPts val="0"/>
              </a:spcAft>
              <a:buNone/>
            </a:pPr>
            <a:r>
              <a:rPr b="0" i="0" lang="en-US" sz="7906" u="none" cap="none" strike="noStrike">
                <a:solidFill>
                  <a:srgbClr val="000000"/>
                </a:solidFill>
                <a:latin typeface="Walter Turncoat"/>
                <a:ea typeface="Walter Turncoat"/>
                <a:cs typeface="Walter Turncoat"/>
                <a:sym typeface="Walter Turncoat"/>
              </a:rPr>
              <a:t>ELEP   ANT</a:t>
            </a:r>
            <a:endParaRPr/>
          </a:p>
        </p:txBody>
      </p:sp>
      <p:grpSp>
        <p:nvGrpSpPr>
          <p:cNvPr id="154" name="Google Shape;154;p17"/>
          <p:cNvGrpSpPr/>
          <p:nvPr/>
        </p:nvGrpSpPr>
        <p:grpSpPr>
          <a:xfrm>
            <a:off x="5035697" y="6382462"/>
            <a:ext cx="1266002" cy="111320"/>
            <a:chOff x="0" y="0"/>
            <a:chExt cx="1688003" cy="148427"/>
          </a:xfrm>
        </p:grpSpPr>
        <p:sp>
          <p:nvSpPr>
            <p:cNvPr id="155" name="Google Shape;155;p17"/>
            <p:cNvSpPr/>
            <p:nvPr/>
          </p:nvSpPr>
          <p:spPr>
            <a:xfrm>
              <a:off x="0" y="41009"/>
              <a:ext cx="1688003" cy="107418"/>
            </a:xfrm>
            <a:custGeom>
              <a:rect b="b" l="l" r="r" t="t"/>
              <a:pathLst>
                <a:path extrusionOk="0" h="107418" w="1688003">
                  <a:moveTo>
                    <a:pt x="0" y="0"/>
                  </a:moveTo>
                  <a:lnTo>
                    <a:pt x="1688003" y="0"/>
                  </a:lnTo>
                  <a:lnTo>
                    <a:pt x="1688003" y="107419"/>
                  </a:lnTo>
                  <a:lnTo>
                    <a:pt x="0" y="107419"/>
                  </a:lnTo>
                  <a:lnTo>
                    <a:pt x="0" y="0"/>
                  </a:lnTo>
                  <a:close/>
                </a:path>
              </a:pathLst>
            </a:custGeom>
            <a:blipFill rotWithShape="1">
              <a:blip r:embed="rId3">
                <a:alphaModFix/>
              </a:blip>
              <a:stretch>
                <a:fillRect b="0" l="0" r="0" t="0"/>
              </a:stretch>
            </a:blipFill>
            <a:ln>
              <a:noFill/>
            </a:ln>
          </p:spPr>
        </p:sp>
        <p:sp>
          <p:nvSpPr>
            <p:cNvPr id="156" name="Google Shape;156;p17"/>
            <p:cNvSpPr/>
            <p:nvPr/>
          </p:nvSpPr>
          <p:spPr>
            <a:xfrm>
              <a:off x="0" y="0"/>
              <a:ext cx="1688003" cy="107418"/>
            </a:xfrm>
            <a:custGeom>
              <a:rect b="b" l="l" r="r" t="t"/>
              <a:pathLst>
                <a:path extrusionOk="0" h="107418" w="1688003">
                  <a:moveTo>
                    <a:pt x="0" y="0"/>
                  </a:moveTo>
                  <a:lnTo>
                    <a:pt x="1688003" y="0"/>
                  </a:lnTo>
                  <a:lnTo>
                    <a:pt x="1688003" y="107418"/>
                  </a:lnTo>
                  <a:lnTo>
                    <a:pt x="0" y="107418"/>
                  </a:lnTo>
                  <a:lnTo>
                    <a:pt x="0" y="0"/>
                  </a:lnTo>
                  <a:close/>
                </a:path>
              </a:pathLst>
            </a:custGeom>
            <a:blipFill rotWithShape="1">
              <a:blip r:embed="rId3">
                <a:alphaModFix/>
              </a:blip>
              <a:stretch>
                <a:fillRect b="0" l="0" r="0" t="0"/>
              </a:stretch>
            </a:blipFill>
            <a:ln>
              <a:noFill/>
            </a:ln>
          </p:spPr>
        </p:sp>
      </p:grpSp>
      <p:grpSp>
        <p:nvGrpSpPr>
          <p:cNvPr id="157" name="Google Shape;157;p17"/>
          <p:cNvGrpSpPr/>
          <p:nvPr/>
        </p:nvGrpSpPr>
        <p:grpSpPr>
          <a:xfrm>
            <a:off x="10603537" y="8609397"/>
            <a:ext cx="5827589" cy="956680"/>
            <a:chOff x="0" y="0"/>
            <a:chExt cx="3151105" cy="517298"/>
          </a:xfrm>
        </p:grpSpPr>
        <p:sp>
          <p:nvSpPr>
            <p:cNvPr id="158" name="Google Shape;158;p17"/>
            <p:cNvSpPr/>
            <p:nvPr/>
          </p:nvSpPr>
          <p:spPr>
            <a:xfrm>
              <a:off x="0" y="0"/>
              <a:ext cx="3151105" cy="517298"/>
            </a:xfrm>
            <a:custGeom>
              <a:rect b="b" l="l" r="r" t="t"/>
              <a:pathLst>
                <a:path extrusionOk="0" h="517298" w="3151105">
                  <a:moveTo>
                    <a:pt x="1575553" y="0"/>
                  </a:moveTo>
                  <a:cubicBezTo>
                    <a:pt x="705399" y="0"/>
                    <a:pt x="0" y="115801"/>
                    <a:pt x="0" y="258649"/>
                  </a:cubicBezTo>
                  <a:cubicBezTo>
                    <a:pt x="0" y="401497"/>
                    <a:pt x="705399" y="517298"/>
                    <a:pt x="1575553" y="517298"/>
                  </a:cubicBezTo>
                  <a:cubicBezTo>
                    <a:pt x="2445706" y="517298"/>
                    <a:pt x="3151105" y="401497"/>
                    <a:pt x="3151105" y="258649"/>
                  </a:cubicBezTo>
                  <a:cubicBezTo>
                    <a:pt x="3151105" y="115801"/>
                    <a:pt x="2445706" y="0"/>
                    <a:pt x="1575553" y="0"/>
                  </a:cubicBezTo>
                  <a:lnTo>
                    <a:pt x="1575553" y="0"/>
                  </a:lnTo>
                  <a:close/>
                </a:path>
              </a:pathLst>
            </a:custGeom>
            <a:solidFill>
              <a:srgbClr val="72A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txBox="1"/>
            <p:nvPr/>
          </p:nvSpPr>
          <p:spPr>
            <a:xfrm>
              <a:off x="295416" y="10397"/>
              <a:ext cx="2560273" cy="458404"/>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0" name="Google Shape;160;p17"/>
          <p:cNvGrpSpPr/>
          <p:nvPr/>
        </p:nvGrpSpPr>
        <p:grpSpPr>
          <a:xfrm rot="5400000">
            <a:off x="16555499" y="-1216058"/>
            <a:ext cx="1626881" cy="5108095"/>
            <a:chOff x="0" y="-38100"/>
            <a:chExt cx="282671" cy="887531"/>
          </a:xfrm>
        </p:grpSpPr>
        <p:sp>
          <p:nvSpPr>
            <p:cNvPr id="161" name="Google Shape;161;p17"/>
            <p:cNvSpPr/>
            <p:nvPr/>
          </p:nvSpPr>
          <p:spPr>
            <a:xfrm>
              <a:off x="0" y="0"/>
              <a:ext cx="282671" cy="849431"/>
            </a:xfrm>
            <a:custGeom>
              <a:rect b="b" l="l" r="r" t="t"/>
              <a:pathLst>
                <a:path extrusionOk="0" h="849431" w="282671">
                  <a:moveTo>
                    <a:pt x="282671" y="0"/>
                  </a:moveTo>
                  <a:lnTo>
                    <a:pt x="282671" y="735131"/>
                  </a:lnTo>
                  <a:lnTo>
                    <a:pt x="141335" y="849431"/>
                  </a:lnTo>
                  <a:lnTo>
                    <a:pt x="0" y="735131"/>
                  </a:lnTo>
                  <a:lnTo>
                    <a:pt x="0" y="0"/>
                  </a:lnTo>
                  <a:lnTo>
                    <a:pt x="282671" y="0"/>
                  </a:lnTo>
                  <a:close/>
                </a:path>
              </a:pathLst>
            </a:custGeom>
            <a:solidFill>
              <a:srgbClr val="72A2DF"/>
            </a:solidFill>
            <a:ln>
              <a:noFill/>
            </a:ln>
          </p:spPr>
        </p:sp>
        <p:sp>
          <p:nvSpPr>
            <p:cNvPr id="162" name="Google Shape;162;p17"/>
            <p:cNvSpPr txBox="1"/>
            <p:nvPr/>
          </p:nvSpPr>
          <p:spPr>
            <a:xfrm>
              <a:off x="0" y="-38100"/>
              <a:ext cx="282671" cy="77323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3" name="Google Shape;163;p17"/>
          <p:cNvSpPr txBox="1"/>
          <p:nvPr/>
        </p:nvSpPr>
        <p:spPr>
          <a:xfrm>
            <a:off x="15402610" y="650676"/>
            <a:ext cx="2699400" cy="1389600"/>
          </a:xfrm>
          <a:prstGeom prst="rect">
            <a:avLst/>
          </a:prstGeom>
          <a:noFill/>
          <a:ln>
            <a:noFill/>
          </a:ln>
        </p:spPr>
        <p:txBody>
          <a:bodyPr anchorCtr="0" anchor="t" bIns="0" lIns="0" spcFirstLastPara="1" rIns="0" wrap="square" tIns="0">
            <a:spAutoFit/>
          </a:bodyPr>
          <a:lstStyle/>
          <a:p>
            <a:pPr indent="0" lvl="0" marL="0" marR="0" rtl="0" algn="ctr">
              <a:lnSpc>
                <a:spcPct val="100997"/>
              </a:lnSpc>
              <a:spcBef>
                <a:spcPts val="0"/>
              </a:spcBef>
              <a:spcAft>
                <a:spcPts val="0"/>
              </a:spcAft>
              <a:buNone/>
            </a:pPr>
            <a:r>
              <a:rPr b="0" i="0" lang="en-US" sz="9027" u="none" cap="none" strike="noStrike">
                <a:solidFill>
                  <a:srgbClr val="FFFFFF"/>
                </a:solidFill>
                <a:latin typeface="Walter Turncoat"/>
                <a:ea typeface="Walter Turncoat"/>
                <a:cs typeface="Walter Turncoat"/>
                <a:sym typeface="Walter Turncoat"/>
              </a:rPr>
              <a:t>01</a:t>
            </a:r>
            <a:endParaRPr/>
          </a:p>
        </p:txBody>
      </p:sp>
      <p:pic>
        <p:nvPicPr>
          <p:cNvPr id="164" name="Google Shape;164;p17"/>
          <p:cNvPicPr preferRelativeResize="0"/>
          <p:nvPr/>
        </p:nvPicPr>
        <p:blipFill>
          <a:blip r:embed="rId4">
            <a:alphaModFix/>
          </a:blip>
          <a:stretch>
            <a:fillRect/>
          </a:stretch>
        </p:blipFill>
        <p:spPr>
          <a:xfrm>
            <a:off x="10678134" y="1617983"/>
            <a:ext cx="6074175" cy="78151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168" name="Shape 168"/>
        <p:cNvGrpSpPr/>
        <p:nvPr/>
      </p:nvGrpSpPr>
      <p:grpSpPr>
        <a:xfrm>
          <a:off x="0" y="0"/>
          <a:ext cx="0" cy="0"/>
          <a:chOff x="0" y="0"/>
          <a:chExt cx="0" cy="0"/>
        </a:xfrm>
      </p:grpSpPr>
      <p:grpSp>
        <p:nvGrpSpPr>
          <p:cNvPr id="169" name="Google Shape;169;p18"/>
          <p:cNvGrpSpPr/>
          <p:nvPr/>
        </p:nvGrpSpPr>
        <p:grpSpPr>
          <a:xfrm>
            <a:off x="1172038" y="4598156"/>
            <a:ext cx="8325661" cy="2377208"/>
            <a:chOff x="0" y="-38100"/>
            <a:chExt cx="1713520" cy="489257"/>
          </a:xfrm>
        </p:grpSpPr>
        <p:sp>
          <p:nvSpPr>
            <p:cNvPr id="170" name="Google Shape;170;p18"/>
            <p:cNvSpPr/>
            <p:nvPr/>
          </p:nvSpPr>
          <p:spPr>
            <a:xfrm>
              <a:off x="0" y="0"/>
              <a:ext cx="1713520" cy="451157"/>
            </a:xfrm>
            <a:custGeom>
              <a:rect b="b" l="l" r="r" t="t"/>
              <a:pathLst>
                <a:path extrusionOk="0" h="451157" w="1713520">
                  <a:moveTo>
                    <a:pt x="27897" y="0"/>
                  </a:moveTo>
                  <a:lnTo>
                    <a:pt x="1685623" y="0"/>
                  </a:lnTo>
                  <a:cubicBezTo>
                    <a:pt x="1693022" y="0"/>
                    <a:pt x="1700117" y="2939"/>
                    <a:pt x="1705349" y="8171"/>
                  </a:cubicBezTo>
                  <a:cubicBezTo>
                    <a:pt x="1710580" y="13402"/>
                    <a:pt x="1713520" y="20498"/>
                    <a:pt x="1713520" y="27897"/>
                  </a:cubicBezTo>
                  <a:lnTo>
                    <a:pt x="1713520" y="423261"/>
                  </a:lnTo>
                  <a:cubicBezTo>
                    <a:pt x="1713520" y="438668"/>
                    <a:pt x="1701030" y="451157"/>
                    <a:pt x="1685623" y="451157"/>
                  </a:cubicBezTo>
                  <a:lnTo>
                    <a:pt x="27897" y="451157"/>
                  </a:lnTo>
                  <a:cubicBezTo>
                    <a:pt x="12490" y="451157"/>
                    <a:pt x="0" y="438668"/>
                    <a:pt x="0" y="423261"/>
                  </a:cubicBezTo>
                  <a:lnTo>
                    <a:pt x="0" y="27897"/>
                  </a:lnTo>
                  <a:cubicBezTo>
                    <a:pt x="0" y="20498"/>
                    <a:pt x="2939" y="13402"/>
                    <a:pt x="8171" y="8171"/>
                  </a:cubicBezTo>
                  <a:cubicBezTo>
                    <a:pt x="13402" y="2939"/>
                    <a:pt x="20498" y="0"/>
                    <a:pt x="27897" y="0"/>
                  </a:cubicBezTo>
                  <a:close/>
                </a:path>
              </a:pathLst>
            </a:custGeom>
            <a:solidFill>
              <a:srgbClr val="72A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txBox="1"/>
            <p:nvPr/>
          </p:nvSpPr>
          <p:spPr>
            <a:xfrm>
              <a:off x="0" y="-38100"/>
              <a:ext cx="1713520" cy="489257"/>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2" name="Google Shape;172;p18"/>
          <p:cNvSpPr txBox="1"/>
          <p:nvPr/>
        </p:nvSpPr>
        <p:spPr>
          <a:xfrm>
            <a:off x="1172038" y="5095381"/>
            <a:ext cx="8325661" cy="1361791"/>
          </a:xfrm>
          <a:prstGeom prst="rect">
            <a:avLst/>
          </a:prstGeom>
          <a:noFill/>
          <a:ln>
            <a:noFill/>
          </a:ln>
        </p:spPr>
        <p:txBody>
          <a:bodyPr anchorCtr="0" anchor="t" bIns="0" lIns="0" spcFirstLastPara="1" rIns="0" wrap="square" tIns="0">
            <a:spAutoFit/>
          </a:bodyPr>
          <a:lstStyle/>
          <a:p>
            <a:pPr indent="0" lvl="0" marL="0" marR="0" rtl="0" algn="ctr">
              <a:lnSpc>
                <a:spcPct val="139008"/>
              </a:lnSpc>
              <a:spcBef>
                <a:spcPts val="0"/>
              </a:spcBef>
              <a:spcAft>
                <a:spcPts val="0"/>
              </a:spcAft>
              <a:buNone/>
            </a:pPr>
            <a:r>
              <a:rPr b="0" i="0" lang="en-US" sz="7906" u="none" cap="none" strike="noStrike">
                <a:solidFill>
                  <a:srgbClr val="000000"/>
                </a:solidFill>
                <a:latin typeface="Walter Turncoat"/>
                <a:ea typeface="Walter Turncoat"/>
                <a:cs typeface="Walter Turncoat"/>
                <a:sym typeface="Walter Turncoat"/>
              </a:rPr>
              <a:t>ELEP   ANT</a:t>
            </a:r>
            <a:endParaRPr/>
          </a:p>
        </p:txBody>
      </p:sp>
      <p:grpSp>
        <p:nvGrpSpPr>
          <p:cNvPr id="173" name="Google Shape;173;p18"/>
          <p:cNvGrpSpPr/>
          <p:nvPr/>
        </p:nvGrpSpPr>
        <p:grpSpPr>
          <a:xfrm>
            <a:off x="5035697" y="6382462"/>
            <a:ext cx="1266002" cy="111320"/>
            <a:chOff x="0" y="0"/>
            <a:chExt cx="1688003" cy="148427"/>
          </a:xfrm>
        </p:grpSpPr>
        <p:sp>
          <p:nvSpPr>
            <p:cNvPr id="174" name="Google Shape;174;p18"/>
            <p:cNvSpPr/>
            <p:nvPr/>
          </p:nvSpPr>
          <p:spPr>
            <a:xfrm>
              <a:off x="0" y="41009"/>
              <a:ext cx="1688003" cy="107418"/>
            </a:xfrm>
            <a:custGeom>
              <a:rect b="b" l="l" r="r" t="t"/>
              <a:pathLst>
                <a:path extrusionOk="0" h="107418" w="1688003">
                  <a:moveTo>
                    <a:pt x="0" y="0"/>
                  </a:moveTo>
                  <a:lnTo>
                    <a:pt x="1688003" y="0"/>
                  </a:lnTo>
                  <a:lnTo>
                    <a:pt x="1688003" y="107419"/>
                  </a:lnTo>
                  <a:lnTo>
                    <a:pt x="0" y="107419"/>
                  </a:lnTo>
                  <a:lnTo>
                    <a:pt x="0" y="0"/>
                  </a:lnTo>
                  <a:close/>
                </a:path>
              </a:pathLst>
            </a:custGeom>
            <a:blipFill rotWithShape="1">
              <a:blip r:embed="rId3">
                <a:alphaModFix/>
              </a:blip>
              <a:stretch>
                <a:fillRect b="0" l="0" r="0" t="0"/>
              </a:stretch>
            </a:blipFill>
            <a:ln>
              <a:noFill/>
            </a:ln>
          </p:spPr>
        </p:sp>
        <p:sp>
          <p:nvSpPr>
            <p:cNvPr id="175" name="Google Shape;175;p18"/>
            <p:cNvSpPr/>
            <p:nvPr/>
          </p:nvSpPr>
          <p:spPr>
            <a:xfrm>
              <a:off x="0" y="0"/>
              <a:ext cx="1688003" cy="107418"/>
            </a:xfrm>
            <a:custGeom>
              <a:rect b="b" l="l" r="r" t="t"/>
              <a:pathLst>
                <a:path extrusionOk="0" h="107418" w="1688003">
                  <a:moveTo>
                    <a:pt x="0" y="0"/>
                  </a:moveTo>
                  <a:lnTo>
                    <a:pt x="1688003" y="0"/>
                  </a:lnTo>
                  <a:lnTo>
                    <a:pt x="1688003" y="107418"/>
                  </a:lnTo>
                  <a:lnTo>
                    <a:pt x="0" y="107418"/>
                  </a:lnTo>
                  <a:lnTo>
                    <a:pt x="0" y="0"/>
                  </a:lnTo>
                  <a:close/>
                </a:path>
              </a:pathLst>
            </a:custGeom>
            <a:blipFill rotWithShape="1">
              <a:blip r:embed="rId3">
                <a:alphaModFix/>
              </a:blip>
              <a:stretch>
                <a:fillRect b="0" l="0" r="0" t="0"/>
              </a:stretch>
            </a:blipFill>
            <a:ln>
              <a:noFill/>
            </a:ln>
          </p:spPr>
        </p:sp>
      </p:grpSp>
      <p:grpSp>
        <p:nvGrpSpPr>
          <p:cNvPr id="176" name="Google Shape;176;p18"/>
          <p:cNvGrpSpPr/>
          <p:nvPr/>
        </p:nvGrpSpPr>
        <p:grpSpPr>
          <a:xfrm>
            <a:off x="10603537" y="8609397"/>
            <a:ext cx="5827589" cy="956680"/>
            <a:chOff x="0" y="0"/>
            <a:chExt cx="3151105" cy="517298"/>
          </a:xfrm>
        </p:grpSpPr>
        <p:sp>
          <p:nvSpPr>
            <p:cNvPr id="177" name="Google Shape;177;p18"/>
            <p:cNvSpPr/>
            <p:nvPr/>
          </p:nvSpPr>
          <p:spPr>
            <a:xfrm>
              <a:off x="0" y="0"/>
              <a:ext cx="3151105" cy="517298"/>
            </a:xfrm>
            <a:custGeom>
              <a:rect b="b" l="l" r="r" t="t"/>
              <a:pathLst>
                <a:path extrusionOk="0" h="517298" w="3151105">
                  <a:moveTo>
                    <a:pt x="1575553" y="0"/>
                  </a:moveTo>
                  <a:cubicBezTo>
                    <a:pt x="705399" y="0"/>
                    <a:pt x="0" y="115801"/>
                    <a:pt x="0" y="258649"/>
                  </a:cubicBezTo>
                  <a:cubicBezTo>
                    <a:pt x="0" y="401497"/>
                    <a:pt x="705399" y="517298"/>
                    <a:pt x="1575553" y="517298"/>
                  </a:cubicBezTo>
                  <a:cubicBezTo>
                    <a:pt x="2445706" y="517298"/>
                    <a:pt x="3151105" y="401497"/>
                    <a:pt x="3151105" y="258649"/>
                  </a:cubicBezTo>
                  <a:cubicBezTo>
                    <a:pt x="3151105" y="115801"/>
                    <a:pt x="2445706" y="0"/>
                    <a:pt x="1575553" y="0"/>
                  </a:cubicBezTo>
                  <a:lnTo>
                    <a:pt x="1575553" y="0"/>
                  </a:lnTo>
                  <a:close/>
                </a:path>
              </a:pathLst>
            </a:custGeom>
            <a:solidFill>
              <a:srgbClr val="72A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txBox="1"/>
            <p:nvPr/>
          </p:nvSpPr>
          <p:spPr>
            <a:xfrm>
              <a:off x="295416" y="10397"/>
              <a:ext cx="2560273" cy="458404"/>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18"/>
          <p:cNvGrpSpPr/>
          <p:nvPr/>
        </p:nvGrpSpPr>
        <p:grpSpPr>
          <a:xfrm rot="5400000">
            <a:off x="16582909" y="-1243468"/>
            <a:ext cx="1626881" cy="5162915"/>
            <a:chOff x="0" y="-47625"/>
            <a:chExt cx="282671" cy="897056"/>
          </a:xfrm>
        </p:grpSpPr>
        <p:sp>
          <p:nvSpPr>
            <p:cNvPr id="180" name="Google Shape;180;p18"/>
            <p:cNvSpPr/>
            <p:nvPr/>
          </p:nvSpPr>
          <p:spPr>
            <a:xfrm>
              <a:off x="0" y="0"/>
              <a:ext cx="282671" cy="849431"/>
            </a:xfrm>
            <a:custGeom>
              <a:rect b="b" l="l" r="r" t="t"/>
              <a:pathLst>
                <a:path extrusionOk="0" h="849431" w="282671">
                  <a:moveTo>
                    <a:pt x="282671" y="0"/>
                  </a:moveTo>
                  <a:lnTo>
                    <a:pt x="282671" y="735131"/>
                  </a:lnTo>
                  <a:lnTo>
                    <a:pt x="141335" y="849431"/>
                  </a:lnTo>
                  <a:lnTo>
                    <a:pt x="0" y="735131"/>
                  </a:lnTo>
                  <a:lnTo>
                    <a:pt x="0" y="0"/>
                  </a:lnTo>
                  <a:lnTo>
                    <a:pt x="282671" y="0"/>
                  </a:lnTo>
                  <a:close/>
                </a:path>
              </a:pathLst>
            </a:custGeom>
            <a:solidFill>
              <a:srgbClr val="E45E4E"/>
            </a:solidFill>
            <a:ln>
              <a:noFill/>
            </a:ln>
          </p:spPr>
        </p:sp>
        <p:sp>
          <p:nvSpPr>
            <p:cNvPr id="181" name="Google Shape;181;p18"/>
            <p:cNvSpPr txBox="1"/>
            <p:nvPr/>
          </p:nvSpPr>
          <p:spPr>
            <a:xfrm>
              <a:off x="0" y="-47625"/>
              <a:ext cx="282671" cy="782756"/>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2" name="Google Shape;182;p18"/>
          <p:cNvSpPr txBox="1"/>
          <p:nvPr/>
        </p:nvSpPr>
        <p:spPr>
          <a:xfrm>
            <a:off x="737521" y="1185589"/>
            <a:ext cx="9194696" cy="1278763"/>
          </a:xfrm>
          <a:prstGeom prst="rect">
            <a:avLst/>
          </a:prstGeom>
          <a:noFill/>
          <a:ln>
            <a:noFill/>
          </a:ln>
        </p:spPr>
        <p:txBody>
          <a:bodyPr anchorCtr="0" anchor="t" bIns="0" lIns="0" spcFirstLastPara="1" rIns="0" wrap="square" tIns="0">
            <a:spAutoFit/>
          </a:bodyPr>
          <a:lstStyle/>
          <a:p>
            <a:pPr indent="0" lvl="0" marL="0" marR="0" rtl="0" algn="ctr">
              <a:lnSpc>
                <a:spcPct val="139005"/>
              </a:lnSpc>
              <a:spcBef>
                <a:spcPts val="0"/>
              </a:spcBef>
              <a:spcAft>
                <a:spcPts val="0"/>
              </a:spcAft>
              <a:buNone/>
            </a:pPr>
            <a:r>
              <a:rPr b="0" i="0" lang="en-US" sz="7399" u="none" cap="none" strike="noStrike">
                <a:solidFill>
                  <a:srgbClr val="FFFFFF"/>
                </a:solidFill>
                <a:latin typeface="Walter Turncoat"/>
                <a:ea typeface="Walter Turncoat"/>
                <a:cs typeface="Walter Turncoat"/>
                <a:sym typeface="Walter Turncoat"/>
              </a:rPr>
              <a:t>MISSING LETTERS</a:t>
            </a:r>
            <a:endParaRPr/>
          </a:p>
        </p:txBody>
      </p:sp>
      <p:sp>
        <p:nvSpPr>
          <p:cNvPr id="183" name="Google Shape;183;p18"/>
          <p:cNvSpPr txBox="1"/>
          <p:nvPr/>
        </p:nvSpPr>
        <p:spPr>
          <a:xfrm>
            <a:off x="2033006" y="7393151"/>
            <a:ext cx="6603600" cy="1216800"/>
          </a:xfrm>
          <a:prstGeom prst="rect">
            <a:avLst/>
          </a:prstGeom>
          <a:noFill/>
          <a:ln>
            <a:noFill/>
          </a:ln>
        </p:spPr>
        <p:txBody>
          <a:bodyPr anchorCtr="0" anchor="t" bIns="0" lIns="0" spcFirstLastPara="1" rIns="0" wrap="square" tIns="0">
            <a:spAutoFit/>
          </a:bodyPr>
          <a:lstStyle/>
          <a:p>
            <a:pPr indent="0" lvl="0" marL="0" marR="0" rtl="0" algn="ctr">
              <a:lnSpc>
                <a:spcPct val="139008"/>
              </a:lnSpc>
              <a:spcBef>
                <a:spcPts val="0"/>
              </a:spcBef>
              <a:spcAft>
                <a:spcPts val="0"/>
              </a:spcAft>
              <a:buNone/>
            </a:pPr>
            <a:r>
              <a:rPr b="0" i="0" lang="en-US" sz="7906" u="none" cap="none" strike="noStrike">
                <a:solidFill>
                  <a:srgbClr val="D64B3E"/>
                </a:solidFill>
                <a:latin typeface="Walter Turncoat"/>
                <a:ea typeface="Walter Turncoat"/>
                <a:cs typeface="Walter Turncoat"/>
                <a:sym typeface="Walter Turncoat"/>
              </a:rPr>
              <a:t>N E A H</a:t>
            </a:r>
            <a:endParaRPr/>
          </a:p>
        </p:txBody>
      </p:sp>
      <p:sp>
        <p:nvSpPr>
          <p:cNvPr id="184" name="Google Shape;184;p18"/>
          <p:cNvSpPr txBox="1"/>
          <p:nvPr/>
        </p:nvSpPr>
        <p:spPr>
          <a:xfrm>
            <a:off x="1811185" y="2775846"/>
            <a:ext cx="7047367" cy="438785"/>
          </a:xfrm>
          <a:prstGeom prst="rect">
            <a:avLst/>
          </a:prstGeom>
          <a:noFill/>
          <a:ln>
            <a:noFill/>
          </a:ln>
        </p:spPr>
        <p:txBody>
          <a:bodyPr anchorCtr="0" anchor="t" bIns="0" lIns="0" spcFirstLastPara="1" rIns="0" wrap="square" tIns="0">
            <a:spAutoFit/>
          </a:bodyPr>
          <a:lstStyle/>
          <a:p>
            <a:pPr indent="0" lvl="1" marL="0" marR="0" rtl="0" algn="ctr">
              <a:lnSpc>
                <a:spcPct val="140015"/>
              </a:lnSpc>
              <a:spcBef>
                <a:spcPts val="0"/>
              </a:spcBef>
              <a:spcAft>
                <a:spcPts val="0"/>
              </a:spcAft>
              <a:buNone/>
            </a:pPr>
            <a:r>
              <a:rPr b="0" i="0" lang="en-US" sz="2599" u="none" cap="none" strike="noStrike">
                <a:solidFill>
                  <a:srgbClr val="000000"/>
                </a:solidFill>
                <a:latin typeface="Nunito Sans"/>
                <a:ea typeface="Nunito Sans"/>
                <a:cs typeface="Nunito Sans"/>
                <a:sym typeface="Nunito Sans"/>
              </a:rPr>
              <a:t>Do you know what letter is missing?</a:t>
            </a:r>
            <a:endParaRPr/>
          </a:p>
        </p:txBody>
      </p:sp>
      <p:sp>
        <p:nvSpPr>
          <p:cNvPr id="185" name="Google Shape;185;p18"/>
          <p:cNvSpPr txBox="1"/>
          <p:nvPr/>
        </p:nvSpPr>
        <p:spPr>
          <a:xfrm>
            <a:off x="4915579" y="5095381"/>
            <a:ext cx="1449088" cy="1361791"/>
          </a:xfrm>
          <a:prstGeom prst="rect">
            <a:avLst/>
          </a:prstGeom>
          <a:noFill/>
          <a:ln>
            <a:noFill/>
          </a:ln>
        </p:spPr>
        <p:txBody>
          <a:bodyPr anchorCtr="0" anchor="t" bIns="0" lIns="0" spcFirstLastPara="1" rIns="0" wrap="square" tIns="0">
            <a:spAutoFit/>
          </a:bodyPr>
          <a:lstStyle/>
          <a:p>
            <a:pPr indent="0" lvl="0" marL="0" marR="0" rtl="0" algn="ctr">
              <a:lnSpc>
                <a:spcPct val="139008"/>
              </a:lnSpc>
              <a:spcBef>
                <a:spcPts val="0"/>
              </a:spcBef>
              <a:spcAft>
                <a:spcPts val="0"/>
              </a:spcAft>
              <a:buNone/>
            </a:pPr>
            <a:r>
              <a:rPr b="0" i="0" lang="en-US" sz="7906" u="none" cap="none" strike="noStrike">
                <a:solidFill>
                  <a:srgbClr val="FFFFFF"/>
                </a:solidFill>
                <a:latin typeface="Walter Turncoat"/>
                <a:ea typeface="Walter Turncoat"/>
                <a:cs typeface="Walter Turncoat"/>
                <a:sym typeface="Walter Turncoat"/>
              </a:rPr>
              <a:t>H</a:t>
            </a:r>
            <a:endParaRPr/>
          </a:p>
        </p:txBody>
      </p:sp>
      <p:sp>
        <p:nvSpPr>
          <p:cNvPr id="186" name="Google Shape;186;p18"/>
          <p:cNvSpPr txBox="1"/>
          <p:nvPr/>
        </p:nvSpPr>
        <p:spPr>
          <a:xfrm>
            <a:off x="15358386" y="683614"/>
            <a:ext cx="3103200" cy="13461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4858" u="none" cap="none" strike="noStrike">
                <a:solidFill>
                  <a:srgbClr val="FFFFFF"/>
                </a:solidFill>
                <a:latin typeface="Walter Turncoat"/>
                <a:ea typeface="Walter Turncoat"/>
                <a:cs typeface="Walter Turncoat"/>
                <a:sym typeface="Walter Turncoat"/>
              </a:rPr>
              <a:t>WELL DONE</a:t>
            </a:r>
            <a:endParaRPr/>
          </a:p>
        </p:txBody>
      </p:sp>
      <p:pic>
        <p:nvPicPr>
          <p:cNvPr id="187" name="Google Shape;187;p18"/>
          <p:cNvPicPr preferRelativeResize="0"/>
          <p:nvPr/>
        </p:nvPicPr>
        <p:blipFill>
          <a:blip r:embed="rId4">
            <a:alphaModFix/>
          </a:blip>
          <a:stretch>
            <a:fillRect/>
          </a:stretch>
        </p:blipFill>
        <p:spPr>
          <a:xfrm>
            <a:off x="10678134" y="1617983"/>
            <a:ext cx="6074175" cy="78151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191" name="Shape 191"/>
        <p:cNvGrpSpPr/>
        <p:nvPr/>
      </p:nvGrpSpPr>
      <p:grpSpPr>
        <a:xfrm>
          <a:off x="0" y="0"/>
          <a:ext cx="0" cy="0"/>
          <a:chOff x="0" y="0"/>
          <a:chExt cx="0" cy="0"/>
        </a:xfrm>
      </p:grpSpPr>
      <p:sp>
        <p:nvSpPr>
          <p:cNvPr id="192" name="Google Shape;192;p19"/>
          <p:cNvSpPr txBox="1"/>
          <p:nvPr/>
        </p:nvSpPr>
        <p:spPr>
          <a:xfrm>
            <a:off x="8217004" y="1185589"/>
            <a:ext cx="9194696" cy="1278763"/>
          </a:xfrm>
          <a:prstGeom prst="rect">
            <a:avLst/>
          </a:prstGeom>
          <a:noFill/>
          <a:ln>
            <a:noFill/>
          </a:ln>
        </p:spPr>
        <p:txBody>
          <a:bodyPr anchorCtr="0" anchor="t" bIns="0" lIns="0" spcFirstLastPara="1" rIns="0" wrap="square" tIns="0">
            <a:spAutoFit/>
          </a:bodyPr>
          <a:lstStyle/>
          <a:p>
            <a:pPr indent="0" lvl="0" marL="0" marR="0" rtl="0" algn="ctr">
              <a:lnSpc>
                <a:spcPct val="139005"/>
              </a:lnSpc>
              <a:spcBef>
                <a:spcPts val="0"/>
              </a:spcBef>
              <a:spcAft>
                <a:spcPts val="0"/>
              </a:spcAft>
              <a:buNone/>
            </a:pPr>
            <a:r>
              <a:rPr b="0" i="0" lang="en-US" sz="7399" u="none" cap="none" strike="noStrike">
                <a:solidFill>
                  <a:srgbClr val="FFFFFF"/>
                </a:solidFill>
                <a:latin typeface="Walter Turncoat"/>
                <a:ea typeface="Walter Turncoat"/>
                <a:cs typeface="Walter Turncoat"/>
                <a:sym typeface="Walter Turncoat"/>
              </a:rPr>
              <a:t>MISSING LETTERS</a:t>
            </a:r>
            <a:endParaRPr/>
          </a:p>
        </p:txBody>
      </p:sp>
      <p:sp>
        <p:nvSpPr>
          <p:cNvPr id="193" name="Google Shape;193;p19"/>
          <p:cNvSpPr txBox="1"/>
          <p:nvPr/>
        </p:nvSpPr>
        <p:spPr>
          <a:xfrm>
            <a:off x="9512489" y="7393151"/>
            <a:ext cx="6603600" cy="1216800"/>
          </a:xfrm>
          <a:prstGeom prst="rect">
            <a:avLst/>
          </a:prstGeom>
          <a:noFill/>
          <a:ln>
            <a:noFill/>
          </a:ln>
        </p:spPr>
        <p:txBody>
          <a:bodyPr anchorCtr="0" anchor="t" bIns="0" lIns="0" spcFirstLastPara="1" rIns="0" wrap="square" tIns="0">
            <a:spAutoFit/>
          </a:bodyPr>
          <a:lstStyle/>
          <a:p>
            <a:pPr indent="0" lvl="0" marL="0" marR="0" rtl="0" algn="ctr">
              <a:lnSpc>
                <a:spcPct val="139008"/>
              </a:lnSpc>
              <a:spcBef>
                <a:spcPts val="0"/>
              </a:spcBef>
              <a:spcAft>
                <a:spcPts val="0"/>
              </a:spcAft>
              <a:buNone/>
            </a:pPr>
            <a:r>
              <a:rPr b="0" i="0" lang="en-US" sz="7906" u="none" cap="none" strike="noStrike">
                <a:solidFill>
                  <a:srgbClr val="D64B3E"/>
                </a:solidFill>
                <a:latin typeface="Walter Turncoat"/>
                <a:ea typeface="Walter Turncoat"/>
                <a:cs typeface="Walter Turncoat"/>
                <a:sym typeface="Walter Turncoat"/>
              </a:rPr>
              <a:t>A O E U</a:t>
            </a:r>
            <a:endParaRPr/>
          </a:p>
        </p:txBody>
      </p:sp>
      <p:sp>
        <p:nvSpPr>
          <p:cNvPr id="194" name="Google Shape;194;p19"/>
          <p:cNvSpPr txBox="1"/>
          <p:nvPr/>
        </p:nvSpPr>
        <p:spPr>
          <a:xfrm>
            <a:off x="9290669" y="2775846"/>
            <a:ext cx="7047367" cy="438785"/>
          </a:xfrm>
          <a:prstGeom prst="rect">
            <a:avLst/>
          </a:prstGeom>
          <a:noFill/>
          <a:ln>
            <a:noFill/>
          </a:ln>
        </p:spPr>
        <p:txBody>
          <a:bodyPr anchorCtr="0" anchor="t" bIns="0" lIns="0" spcFirstLastPara="1" rIns="0" wrap="square" tIns="0">
            <a:spAutoFit/>
          </a:bodyPr>
          <a:lstStyle/>
          <a:p>
            <a:pPr indent="0" lvl="1" marL="0" marR="0" rtl="0" algn="ctr">
              <a:lnSpc>
                <a:spcPct val="140015"/>
              </a:lnSpc>
              <a:spcBef>
                <a:spcPts val="0"/>
              </a:spcBef>
              <a:spcAft>
                <a:spcPts val="0"/>
              </a:spcAft>
              <a:buNone/>
            </a:pPr>
            <a:r>
              <a:rPr b="0" i="0" lang="en-US" sz="2599" u="none" cap="none" strike="noStrike">
                <a:solidFill>
                  <a:srgbClr val="000000"/>
                </a:solidFill>
                <a:latin typeface="Nunito Sans"/>
                <a:ea typeface="Nunito Sans"/>
                <a:cs typeface="Nunito Sans"/>
                <a:sym typeface="Nunito Sans"/>
              </a:rPr>
              <a:t>Do you know what letter is missing?</a:t>
            </a:r>
            <a:endParaRPr/>
          </a:p>
        </p:txBody>
      </p:sp>
      <p:grpSp>
        <p:nvGrpSpPr>
          <p:cNvPr id="195" name="Google Shape;195;p19"/>
          <p:cNvGrpSpPr/>
          <p:nvPr/>
        </p:nvGrpSpPr>
        <p:grpSpPr>
          <a:xfrm>
            <a:off x="8651522" y="4598156"/>
            <a:ext cx="8325661" cy="2377208"/>
            <a:chOff x="0" y="-38100"/>
            <a:chExt cx="1713520" cy="489257"/>
          </a:xfrm>
        </p:grpSpPr>
        <p:sp>
          <p:nvSpPr>
            <p:cNvPr id="196" name="Google Shape;196;p19"/>
            <p:cNvSpPr/>
            <p:nvPr/>
          </p:nvSpPr>
          <p:spPr>
            <a:xfrm>
              <a:off x="0" y="0"/>
              <a:ext cx="1713520" cy="451157"/>
            </a:xfrm>
            <a:custGeom>
              <a:rect b="b" l="l" r="r" t="t"/>
              <a:pathLst>
                <a:path extrusionOk="0" h="451157" w="1713520">
                  <a:moveTo>
                    <a:pt x="27897" y="0"/>
                  </a:moveTo>
                  <a:lnTo>
                    <a:pt x="1685623" y="0"/>
                  </a:lnTo>
                  <a:cubicBezTo>
                    <a:pt x="1693022" y="0"/>
                    <a:pt x="1700117" y="2939"/>
                    <a:pt x="1705349" y="8171"/>
                  </a:cubicBezTo>
                  <a:cubicBezTo>
                    <a:pt x="1710580" y="13402"/>
                    <a:pt x="1713520" y="20498"/>
                    <a:pt x="1713520" y="27897"/>
                  </a:cubicBezTo>
                  <a:lnTo>
                    <a:pt x="1713520" y="423261"/>
                  </a:lnTo>
                  <a:cubicBezTo>
                    <a:pt x="1713520" y="438668"/>
                    <a:pt x="1701030" y="451157"/>
                    <a:pt x="1685623" y="451157"/>
                  </a:cubicBezTo>
                  <a:lnTo>
                    <a:pt x="27897" y="451157"/>
                  </a:lnTo>
                  <a:cubicBezTo>
                    <a:pt x="12490" y="451157"/>
                    <a:pt x="0" y="438668"/>
                    <a:pt x="0" y="423261"/>
                  </a:cubicBezTo>
                  <a:lnTo>
                    <a:pt x="0" y="27897"/>
                  </a:lnTo>
                  <a:cubicBezTo>
                    <a:pt x="0" y="20498"/>
                    <a:pt x="2939" y="13402"/>
                    <a:pt x="8171" y="8171"/>
                  </a:cubicBezTo>
                  <a:cubicBezTo>
                    <a:pt x="13402" y="2939"/>
                    <a:pt x="20498" y="0"/>
                    <a:pt x="27897" y="0"/>
                  </a:cubicBezTo>
                  <a:close/>
                </a:path>
              </a:pathLst>
            </a:custGeom>
            <a:solidFill>
              <a:srgbClr val="72A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txBox="1"/>
            <p:nvPr/>
          </p:nvSpPr>
          <p:spPr>
            <a:xfrm>
              <a:off x="0" y="-38100"/>
              <a:ext cx="1713520" cy="489257"/>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8" name="Google Shape;198;p19"/>
          <p:cNvSpPr txBox="1"/>
          <p:nvPr/>
        </p:nvSpPr>
        <p:spPr>
          <a:xfrm>
            <a:off x="8651522" y="5095381"/>
            <a:ext cx="8325661" cy="1361791"/>
          </a:xfrm>
          <a:prstGeom prst="rect">
            <a:avLst/>
          </a:prstGeom>
          <a:noFill/>
          <a:ln>
            <a:noFill/>
          </a:ln>
        </p:spPr>
        <p:txBody>
          <a:bodyPr anchorCtr="0" anchor="t" bIns="0" lIns="0" spcFirstLastPara="1" rIns="0" wrap="square" tIns="0">
            <a:spAutoFit/>
          </a:bodyPr>
          <a:lstStyle/>
          <a:p>
            <a:pPr indent="0" lvl="0" marL="0" marR="0" rtl="0" algn="ctr">
              <a:lnSpc>
                <a:spcPct val="139008"/>
              </a:lnSpc>
              <a:spcBef>
                <a:spcPts val="0"/>
              </a:spcBef>
              <a:spcAft>
                <a:spcPts val="0"/>
              </a:spcAft>
              <a:buNone/>
            </a:pPr>
            <a:r>
              <a:rPr b="0" i="0" lang="en-US" sz="7906" u="none" cap="none" strike="noStrike">
                <a:solidFill>
                  <a:srgbClr val="000000"/>
                </a:solidFill>
                <a:latin typeface="Walter Turncoat"/>
                <a:ea typeface="Walter Turncoat"/>
                <a:cs typeface="Walter Turncoat"/>
                <a:sym typeface="Walter Turncoat"/>
              </a:rPr>
              <a:t>SL   TH</a:t>
            </a:r>
            <a:endParaRPr/>
          </a:p>
        </p:txBody>
      </p:sp>
      <p:grpSp>
        <p:nvGrpSpPr>
          <p:cNvPr id="199" name="Google Shape;199;p19"/>
          <p:cNvGrpSpPr/>
          <p:nvPr/>
        </p:nvGrpSpPr>
        <p:grpSpPr>
          <a:xfrm>
            <a:off x="572504" y="7738197"/>
            <a:ext cx="7624665" cy="1234353"/>
            <a:chOff x="0" y="0"/>
            <a:chExt cx="4122824" cy="667442"/>
          </a:xfrm>
        </p:grpSpPr>
        <p:sp>
          <p:nvSpPr>
            <p:cNvPr id="200" name="Google Shape;200;p19"/>
            <p:cNvSpPr/>
            <p:nvPr/>
          </p:nvSpPr>
          <p:spPr>
            <a:xfrm>
              <a:off x="0" y="0"/>
              <a:ext cx="4122824" cy="667442"/>
            </a:xfrm>
            <a:custGeom>
              <a:rect b="b" l="l" r="r" t="t"/>
              <a:pathLst>
                <a:path extrusionOk="0" h="667442" w="4122824">
                  <a:moveTo>
                    <a:pt x="2061412" y="0"/>
                  </a:moveTo>
                  <a:cubicBezTo>
                    <a:pt x="922926" y="0"/>
                    <a:pt x="0" y="149412"/>
                    <a:pt x="0" y="333721"/>
                  </a:cubicBezTo>
                  <a:cubicBezTo>
                    <a:pt x="0" y="518030"/>
                    <a:pt x="922926" y="667442"/>
                    <a:pt x="2061412" y="667442"/>
                  </a:cubicBezTo>
                  <a:cubicBezTo>
                    <a:pt x="3199898" y="667442"/>
                    <a:pt x="4122824" y="518030"/>
                    <a:pt x="4122824" y="333721"/>
                  </a:cubicBezTo>
                  <a:cubicBezTo>
                    <a:pt x="4122824" y="149412"/>
                    <a:pt x="3199898" y="0"/>
                    <a:pt x="2061412" y="0"/>
                  </a:cubicBezTo>
                  <a:lnTo>
                    <a:pt x="2061412" y="0"/>
                  </a:lnTo>
                  <a:close/>
                </a:path>
              </a:pathLst>
            </a:custGeom>
            <a:solidFill>
              <a:srgbClr val="72A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
            <p:cNvSpPr txBox="1"/>
            <p:nvPr/>
          </p:nvSpPr>
          <p:spPr>
            <a:xfrm>
              <a:off x="386515" y="24473"/>
              <a:ext cx="3349794" cy="580396"/>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2" name="Google Shape;202;p19"/>
          <p:cNvGrpSpPr/>
          <p:nvPr/>
        </p:nvGrpSpPr>
        <p:grpSpPr>
          <a:xfrm>
            <a:off x="12229431" y="6401512"/>
            <a:ext cx="1266002" cy="111320"/>
            <a:chOff x="0" y="0"/>
            <a:chExt cx="1688003" cy="148427"/>
          </a:xfrm>
        </p:grpSpPr>
        <p:sp>
          <p:nvSpPr>
            <p:cNvPr id="203" name="Google Shape;203;p19"/>
            <p:cNvSpPr/>
            <p:nvPr/>
          </p:nvSpPr>
          <p:spPr>
            <a:xfrm>
              <a:off x="0" y="41009"/>
              <a:ext cx="1688003" cy="107418"/>
            </a:xfrm>
            <a:custGeom>
              <a:rect b="b" l="l" r="r" t="t"/>
              <a:pathLst>
                <a:path extrusionOk="0" h="107418" w="1688003">
                  <a:moveTo>
                    <a:pt x="0" y="0"/>
                  </a:moveTo>
                  <a:lnTo>
                    <a:pt x="1688003" y="0"/>
                  </a:lnTo>
                  <a:lnTo>
                    <a:pt x="1688003" y="107419"/>
                  </a:lnTo>
                  <a:lnTo>
                    <a:pt x="0" y="107419"/>
                  </a:lnTo>
                  <a:lnTo>
                    <a:pt x="0" y="0"/>
                  </a:lnTo>
                  <a:close/>
                </a:path>
              </a:pathLst>
            </a:custGeom>
            <a:blipFill rotWithShape="1">
              <a:blip r:embed="rId3">
                <a:alphaModFix/>
              </a:blip>
              <a:stretch>
                <a:fillRect b="0" l="0" r="0" t="0"/>
              </a:stretch>
            </a:blipFill>
            <a:ln>
              <a:noFill/>
            </a:ln>
          </p:spPr>
        </p:sp>
        <p:sp>
          <p:nvSpPr>
            <p:cNvPr id="204" name="Google Shape;204;p19"/>
            <p:cNvSpPr/>
            <p:nvPr/>
          </p:nvSpPr>
          <p:spPr>
            <a:xfrm>
              <a:off x="0" y="0"/>
              <a:ext cx="1688003" cy="107418"/>
            </a:xfrm>
            <a:custGeom>
              <a:rect b="b" l="l" r="r" t="t"/>
              <a:pathLst>
                <a:path extrusionOk="0" h="107418" w="1688003">
                  <a:moveTo>
                    <a:pt x="0" y="0"/>
                  </a:moveTo>
                  <a:lnTo>
                    <a:pt x="1688003" y="0"/>
                  </a:lnTo>
                  <a:lnTo>
                    <a:pt x="1688003" y="107418"/>
                  </a:lnTo>
                  <a:lnTo>
                    <a:pt x="0" y="107418"/>
                  </a:lnTo>
                  <a:lnTo>
                    <a:pt x="0" y="0"/>
                  </a:lnTo>
                  <a:close/>
                </a:path>
              </a:pathLst>
            </a:custGeom>
            <a:blipFill rotWithShape="1">
              <a:blip r:embed="rId3">
                <a:alphaModFix/>
              </a:blip>
              <a:stretch>
                <a:fillRect b="0" l="0" r="0" t="0"/>
              </a:stretch>
            </a:blipFill>
            <a:ln>
              <a:noFill/>
            </a:ln>
          </p:spPr>
        </p:sp>
      </p:grpSp>
      <p:grpSp>
        <p:nvGrpSpPr>
          <p:cNvPr id="205" name="Google Shape;205;p19"/>
          <p:cNvGrpSpPr/>
          <p:nvPr/>
        </p:nvGrpSpPr>
        <p:grpSpPr>
          <a:xfrm rot="-5400000">
            <a:off x="105619" y="-1216058"/>
            <a:ext cx="1626881" cy="5108095"/>
            <a:chOff x="0" y="-38100"/>
            <a:chExt cx="282671" cy="887531"/>
          </a:xfrm>
        </p:grpSpPr>
        <p:sp>
          <p:nvSpPr>
            <p:cNvPr id="206" name="Google Shape;206;p19"/>
            <p:cNvSpPr/>
            <p:nvPr/>
          </p:nvSpPr>
          <p:spPr>
            <a:xfrm>
              <a:off x="0" y="0"/>
              <a:ext cx="282671" cy="849431"/>
            </a:xfrm>
            <a:custGeom>
              <a:rect b="b" l="l" r="r" t="t"/>
              <a:pathLst>
                <a:path extrusionOk="0" h="849431" w="282671">
                  <a:moveTo>
                    <a:pt x="282671" y="0"/>
                  </a:moveTo>
                  <a:lnTo>
                    <a:pt x="282671" y="735131"/>
                  </a:lnTo>
                  <a:lnTo>
                    <a:pt x="141335" y="849431"/>
                  </a:lnTo>
                  <a:lnTo>
                    <a:pt x="0" y="735131"/>
                  </a:lnTo>
                  <a:lnTo>
                    <a:pt x="0" y="0"/>
                  </a:lnTo>
                  <a:lnTo>
                    <a:pt x="282671" y="0"/>
                  </a:lnTo>
                  <a:close/>
                </a:path>
              </a:pathLst>
            </a:custGeom>
            <a:solidFill>
              <a:srgbClr val="72A2DF"/>
            </a:solidFill>
            <a:ln>
              <a:noFill/>
            </a:ln>
          </p:spPr>
        </p:sp>
        <p:sp>
          <p:nvSpPr>
            <p:cNvPr id="207" name="Google Shape;207;p19"/>
            <p:cNvSpPr txBox="1"/>
            <p:nvPr/>
          </p:nvSpPr>
          <p:spPr>
            <a:xfrm>
              <a:off x="0" y="-38100"/>
              <a:ext cx="282671" cy="77323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8" name="Google Shape;208;p19"/>
          <p:cNvSpPr txBox="1"/>
          <p:nvPr/>
        </p:nvSpPr>
        <p:spPr>
          <a:xfrm>
            <a:off x="161216" y="631999"/>
            <a:ext cx="2699400" cy="1389600"/>
          </a:xfrm>
          <a:prstGeom prst="rect">
            <a:avLst/>
          </a:prstGeom>
          <a:noFill/>
          <a:ln>
            <a:noFill/>
          </a:ln>
        </p:spPr>
        <p:txBody>
          <a:bodyPr anchorCtr="0" anchor="t" bIns="0" lIns="0" spcFirstLastPara="1" rIns="0" wrap="square" tIns="0">
            <a:spAutoFit/>
          </a:bodyPr>
          <a:lstStyle/>
          <a:p>
            <a:pPr indent="0" lvl="0" marL="0" marR="0" rtl="0" algn="ctr">
              <a:lnSpc>
                <a:spcPct val="100997"/>
              </a:lnSpc>
              <a:spcBef>
                <a:spcPts val="0"/>
              </a:spcBef>
              <a:spcAft>
                <a:spcPts val="0"/>
              </a:spcAft>
              <a:buNone/>
            </a:pPr>
            <a:r>
              <a:rPr b="0" i="0" lang="en-US" sz="9027" u="none" cap="none" strike="noStrike">
                <a:solidFill>
                  <a:srgbClr val="FFFFFF"/>
                </a:solidFill>
                <a:latin typeface="Walter Turncoat"/>
                <a:ea typeface="Walter Turncoat"/>
                <a:cs typeface="Walter Turncoat"/>
                <a:sym typeface="Walter Turncoat"/>
              </a:rPr>
              <a:t>02</a:t>
            </a:r>
            <a:endParaRPr/>
          </a:p>
        </p:txBody>
      </p:sp>
      <p:pic>
        <p:nvPicPr>
          <p:cNvPr id="209" name="Google Shape;209;p19"/>
          <p:cNvPicPr preferRelativeResize="0"/>
          <p:nvPr/>
        </p:nvPicPr>
        <p:blipFill>
          <a:blip r:embed="rId4">
            <a:alphaModFix/>
          </a:blip>
          <a:stretch>
            <a:fillRect/>
          </a:stretch>
        </p:blipFill>
        <p:spPr>
          <a:xfrm>
            <a:off x="1028694" y="1977853"/>
            <a:ext cx="6712275" cy="67250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AED"/>
        </a:solidFill>
      </p:bgPr>
    </p:bg>
    <p:spTree>
      <p:nvGrpSpPr>
        <p:cNvPr id="213" name="Shape 213"/>
        <p:cNvGrpSpPr/>
        <p:nvPr/>
      </p:nvGrpSpPr>
      <p:grpSpPr>
        <a:xfrm>
          <a:off x="0" y="0"/>
          <a:ext cx="0" cy="0"/>
          <a:chOff x="0" y="0"/>
          <a:chExt cx="0" cy="0"/>
        </a:xfrm>
      </p:grpSpPr>
      <p:sp>
        <p:nvSpPr>
          <p:cNvPr id="214" name="Google Shape;214;p20"/>
          <p:cNvSpPr txBox="1"/>
          <p:nvPr/>
        </p:nvSpPr>
        <p:spPr>
          <a:xfrm>
            <a:off x="8217004" y="1185589"/>
            <a:ext cx="9194696" cy="1278763"/>
          </a:xfrm>
          <a:prstGeom prst="rect">
            <a:avLst/>
          </a:prstGeom>
          <a:noFill/>
          <a:ln>
            <a:noFill/>
          </a:ln>
        </p:spPr>
        <p:txBody>
          <a:bodyPr anchorCtr="0" anchor="t" bIns="0" lIns="0" spcFirstLastPara="1" rIns="0" wrap="square" tIns="0">
            <a:spAutoFit/>
          </a:bodyPr>
          <a:lstStyle/>
          <a:p>
            <a:pPr indent="0" lvl="0" marL="0" marR="0" rtl="0" algn="ctr">
              <a:lnSpc>
                <a:spcPct val="139005"/>
              </a:lnSpc>
              <a:spcBef>
                <a:spcPts val="0"/>
              </a:spcBef>
              <a:spcAft>
                <a:spcPts val="0"/>
              </a:spcAft>
              <a:buNone/>
            </a:pPr>
            <a:r>
              <a:rPr b="0" i="0" lang="en-US" sz="7399" u="none" cap="none" strike="noStrike">
                <a:solidFill>
                  <a:srgbClr val="FFFFFF"/>
                </a:solidFill>
                <a:latin typeface="Walter Turncoat"/>
                <a:ea typeface="Walter Turncoat"/>
                <a:cs typeface="Walter Turncoat"/>
                <a:sym typeface="Walter Turncoat"/>
              </a:rPr>
              <a:t>MISSING LETTERS</a:t>
            </a:r>
            <a:endParaRPr/>
          </a:p>
        </p:txBody>
      </p:sp>
      <p:sp>
        <p:nvSpPr>
          <p:cNvPr id="215" name="Google Shape;215;p20"/>
          <p:cNvSpPr txBox="1"/>
          <p:nvPr/>
        </p:nvSpPr>
        <p:spPr>
          <a:xfrm>
            <a:off x="9512489" y="7393151"/>
            <a:ext cx="6603600" cy="1216800"/>
          </a:xfrm>
          <a:prstGeom prst="rect">
            <a:avLst/>
          </a:prstGeom>
          <a:noFill/>
          <a:ln>
            <a:noFill/>
          </a:ln>
        </p:spPr>
        <p:txBody>
          <a:bodyPr anchorCtr="0" anchor="t" bIns="0" lIns="0" spcFirstLastPara="1" rIns="0" wrap="square" tIns="0">
            <a:spAutoFit/>
          </a:bodyPr>
          <a:lstStyle/>
          <a:p>
            <a:pPr indent="0" lvl="0" marL="0" marR="0" rtl="0" algn="ctr">
              <a:lnSpc>
                <a:spcPct val="139008"/>
              </a:lnSpc>
              <a:spcBef>
                <a:spcPts val="0"/>
              </a:spcBef>
              <a:spcAft>
                <a:spcPts val="0"/>
              </a:spcAft>
              <a:buNone/>
            </a:pPr>
            <a:r>
              <a:rPr b="0" i="0" lang="en-US" sz="7906" u="none" cap="none" strike="noStrike">
                <a:solidFill>
                  <a:srgbClr val="D64B3E"/>
                </a:solidFill>
                <a:latin typeface="Walter Turncoat"/>
                <a:ea typeface="Walter Turncoat"/>
                <a:cs typeface="Walter Turncoat"/>
                <a:sym typeface="Walter Turncoat"/>
              </a:rPr>
              <a:t>A O E U</a:t>
            </a:r>
            <a:endParaRPr/>
          </a:p>
        </p:txBody>
      </p:sp>
      <p:sp>
        <p:nvSpPr>
          <p:cNvPr id="216" name="Google Shape;216;p20"/>
          <p:cNvSpPr txBox="1"/>
          <p:nvPr/>
        </p:nvSpPr>
        <p:spPr>
          <a:xfrm>
            <a:off x="9290669" y="2775846"/>
            <a:ext cx="7047367" cy="438785"/>
          </a:xfrm>
          <a:prstGeom prst="rect">
            <a:avLst/>
          </a:prstGeom>
          <a:noFill/>
          <a:ln>
            <a:noFill/>
          </a:ln>
        </p:spPr>
        <p:txBody>
          <a:bodyPr anchorCtr="0" anchor="t" bIns="0" lIns="0" spcFirstLastPara="1" rIns="0" wrap="square" tIns="0">
            <a:spAutoFit/>
          </a:bodyPr>
          <a:lstStyle/>
          <a:p>
            <a:pPr indent="0" lvl="1" marL="0" marR="0" rtl="0" algn="ctr">
              <a:lnSpc>
                <a:spcPct val="140015"/>
              </a:lnSpc>
              <a:spcBef>
                <a:spcPts val="0"/>
              </a:spcBef>
              <a:spcAft>
                <a:spcPts val="0"/>
              </a:spcAft>
              <a:buNone/>
            </a:pPr>
            <a:r>
              <a:rPr b="0" i="0" lang="en-US" sz="2599" u="none" cap="none" strike="noStrike">
                <a:solidFill>
                  <a:srgbClr val="000000"/>
                </a:solidFill>
                <a:latin typeface="Nunito Sans"/>
                <a:ea typeface="Nunito Sans"/>
                <a:cs typeface="Nunito Sans"/>
                <a:sym typeface="Nunito Sans"/>
              </a:rPr>
              <a:t>Do you know what letter is missing?</a:t>
            </a:r>
            <a:endParaRPr/>
          </a:p>
        </p:txBody>
      </p:sp>
      <p:grpSp>
        <p:nvGrpSpPr>
          <p:cNvPr id="217" name="Google Shape;217;p20"/>
          <p:cNvGrpSpPr/>
          <p:nvPr/>
        </p:nvGrpSpPr>
        <p:grpSpPr>
          <a:xfrm>
            <a:off x="8651522" y="4598156"/>
            <a:ext cx="8325661" cy="2377208"/>
            <a:chOff x="0" y="-38100"/>
            <a:chExt cx="1713520" cy="489257"/>
          </a:xfrm>
        </p:grpSpPr>
        <p:sp>
          <p:nvSpPr>
            <p:cNvPr id="218" name="Google Shape;218;p20"/>
            <p:cNvSpPr/>
            <p:nvPr/>
          </p:nvSpPr>
          <p:spPr>
            <a:xfrm>
              <a:off x="0" y="0"/>
              <a:ext cx="1713520" cy="451157"/>
            </a:xfrm>
            <a:custGeom>
              <a:rect b="b" l="l" r="r" t="t"/>
              <a:pathLst>
                <a:path extrusionOk="0" h="451157" w="1713520">
                  <a:moveTo>
                    <a:pt x="27897" y="0"/>
                  </a:moveTo>
                  <a:lnTo>
                    <a:pt x="1685623" y="0"/>
                  </a:lnTo>
                  <a:cubicBezTo>
                    <a:pt x="1693022" y="0"/>
                    <a:pt x="1700117" y="2939"/>
                    <a:pt x="1705349" y="8171"/>
                  </a:cubicBezTo>
                  <a:cubicBezTo>
                    <a:pt x="1710580" y="13402"/>
                    <a:pt x="1713520" y="20498"/>
                    <a:pt x="1713520" y="27897"/>
                  </a:cubicBezTo>
                  <a:lnTo>
                    <a:pt x="1713520" y="423261"/>
                  </a:lnTo>
                  <a:cubicBezTo>
                    <a:pt x="1713520" y="438668"/>
                    <a:pt x="1701030" y="451157"/>
                    <a:pt x="1685623" y="451157"/>
                  </a:cubicBezTo>
                  <a:lnTo>
                    <a:pt x="27897" y="451157"/>
                  </a:lnTo>
                  <a:cubicBezTo>
                    <a:pt x="12490" y="451157"/>
                    <a:pt x="0" y="438668"/>
                    <a:pt x="0" y="423261"/>
                  </a:cubicBezTo>
                  <a:lnTo>
                    <a:pt x="0" y="27897"/>
                  </a:lnTo>
                  <a:cubicBezTo>
                    <a:pt x="0" y="20498"/>
                    <a:pt x="2939" y="13402"/>
                    <a:pt x="8171" y="8171"/>
                  </a:cubicBezTo>
                  <a:cubicBezTo>
                    <a:pt x="13402" y="2939"/>
                    <a:pt x="20498" y="0"/>
                    <a:pt x="27897" y="0"/>
                  </a:cubicBezTo>
                  <a:close/>
                </a:path>
              </a:pathLst>
            </a:custGeom>
            <a:solidFill>
              <a:srgbClr val="72A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0"/>
            <p:cNvSpPr txBox="1"/>
            <p:nvPr/>
          </p:nvSpPr>
          <p:spPr>
            <a:xfrm>
              <a:off x="0" y="-38100"/>
              <a:ext cx="1713520" cy="489257"/>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0" name="Google Shape;220;p20"/>
          <p:cNvSpPr txBox="1"/>
          <p:nvPr/>
        </p:nvSpPr>
        <p:spPr>
          <a:xfrm>
            <a:off x="8651522" y="5095381"/>
            <a:ext cx="8325600" cy="1216800"/>
          </a:xfrm>
          <a:prstGeom prst="rect">
            <a:avLst/>
          </a:prstGeom>
          <a:noFill/>
          <a:ln>
            <a:noFill/>
          </a:ln>
        </p:spPr>
        <p:txBody>
          <a:bodyPr anchorCtr="0" anchor="t" bIns="0" lIns="0" spcFirstLastPara="1" rIns="0" wrap="square" tIns="0">
            <a:spAutoFit/>
          </a:bodyPr>
          <a:lstStyle/>
          <a:p>
            <a:pPr indent="0" lvl="0" marL="0" marR="0" rtl="0" algn="ctr">
              <a:lnSpc>
                <a:spcPct val="139008"/>
              </a:lnSpc>
              <a:spcBef>
                <a:spcPts val="0"/>
              </a:spcBef>
              <a:spcAft>
                <a:spcPts val="0"/>
              </a:spcAft>
              <a:buNone/>
            </a:pPr>
            <a:r>
              <a:rPr b="0" i="0" lang="en-US" sz="7906" u="none" cap="none" strike="noStrike">
                <a:solidFill>
                  <a:srgbClr val="000000"/>
                </a:solidFill>
                <a:latin typeface="Walter Turncoat"/>
                <a:ea typeface="Walter Turncoat"/>
                <a:cs typeface="Walter Turncoat"/>
                <a:sym typeface="Walter Turncoat"/>
              </a:rPr>
              <a:t>SL   TH</a:t>
            </a:r>
            <a:endParaRPr/>
          </a:p>
        </p:txBody>
      </p:sp>
      <p:sp>
        <p:nvSpPr>
          <p:cNvPr id="221" name="Google Shape;221;p20"/>
          <p:cNvSpPr txBox="1"/>
          <p:nvPr/>
        </p:nvSpPr>
        <p:spPr>
          <a:xfrm>
            <a:off x="12354957" y="5095381"/>
            <a:ext cx="1014949" cy="1361791"/>
          </a:xfrm>
          <a:prstGeom prst="rect">
            <a:avLst/>
          </a:prstGeom>
          <a:noFill/>
          <a:ln>
            <a:noFill/>
          </a:ln>
        </p:spPr>
        <p:txBody>
          <a:bodyPr anchorCtr="0" anchor="t" bIns="0" lIns="0" spcFirstLastPara="1" rIns="0" wrap="square" tIns="0">
            <a:spAutoFit/>
          </a:bodyPr>
          <a:lstStyle/>
          <a:p>
            <a:pPr indent="0" lvl="0" marL="0" marR="0" rtl="0" algn="ctr">
              <a:lnSpc>
                <a:spcPct val="139008"/>
              </a:lnSpc>
              <a:spcBef>
                <a:spcPts val="0"/>
              </a:spcBef>
              <a:spcAft>
                <a:spcPts val="0"/>
              </a:spcAft>
              <a:buNone/>
            </a:pPr>
            <a:r>
              <a:rPr b="0" i="0" lang="en-US" sz="7906" u="none" cap="none" strike="noStrike">
                <a:solidFill>
                  <a:srgbClr val="FFFFFF"/>
                </a:solidFill>
                <a:latin typeface="Walter Turncoat"/>
                <a:ea typeface="Walter Turncoat"/>
                <a:cs typeface="Walter Turncoat"/>
                <a:sym typeface="Walter Turncoat"/>
              </a:rPr>
              <a:t>O</a:t>
            </a:r>
            <a:endParaRPr/>
          </a:p>
        </p:txBody>
      </p:sp>
      <p:grpSp>
        <p:nvGrpSpPr>
          <p:cNvPr id="222" name="Google Shape;222;p20"/>
          <p:cNvGrpSpPr/>
          <p:nvPr/>
        </p:nvGrpSpPr>
        <p:grpSpPr>
          <a:xfrm>
            <a:off x="12229431" y="6401512"/>
            <a:ext cx="1266002" cy="111320"/>
            <a:chOff x="0" y="0"/>
            <a:chExt cx="1688003" cy="148427"/>
          </a:xfrm>
        </p:grpSpPr>
        <p:sp>
          <p:nvSpPr>
            <p:cNvPr id="223" name="Google Shape;223;p20"/>
            <p:cNvSpPr/>
            <p:nvPr/>
          </p:nvSpPr>
          <p:spPr>
            <a:xfrm>
              <a:off x="0" y="41009"/>
              <a:ext cx="1688003" cy="107418"/>
            </a:xfrm>
            <a:custGeom>
              <a:rect b="b" l="l" r="r" t="t"/>
              <a:pathLst>
                <a:path extrusionOk="0" h="107418" w="1688003">
                  <a:moveTo>
                    <a:pt x="0" y="0"/>
                  </a:moveTo>
                  <a:lnTo>
                    <a:pt x="1688003" y="0"/>
                  </a:lnTo>
                  <a:lnTo>
                    <a:pt x="1688003" y="107419"/>
                  </a:lnTo>
                  <a:lnTo>
                    <a:pt x="0" y="107419"/>
                  </a:lnTo>
                  <a:lnTo>
                    <a:pt x="0" y="0"/>
                  </a:lnTo>
                  <a:close/>
                </a:path>
              </a:pathLst>
            </a:custGeom>
            <a:blipFill rotWithShape="1">
              <a:blip r:embed="rId3">
                <a:alphaModFix/>
              </a:blip>
              <a:stretch>
                <a:fillRect b="0" l="0" r="0" t="0"/>
              </a:stretch>
            </a:blipFill>
            <a:ln>
              <a:noFill/>
            </a:ln>
          </p:spPr>
        </p:sp>
        <p:sp>
          <p:nvSpPr>
            <p:cNvPr id="224" name="Google Shape;224;p20"/>
            <p:cNvSpPr/>
            <p:nvPr/>
          </p:nvSpPr>
          <p:spPr>
            <a:xfrm>
              <a:off x="0" y="0"/>
              <a:ext cx="1688003" cy="107418"/>
            </a:xfrm>
            <a:custGeom>
              <a:rect b="b" l="l" r="r" t="t"/>
              <a:pathLst>
                <a:path extrusionOk="0" h="107418" w="1688003">
                  <a:moveTo>
                    <a:pt x="0" y="0"/>
                  </a:moveTo>
                  <a:lnTo>
                    <a:pt x="1688003" y="0"/>
                  </a:lnTo>
                  <a:lnTo>
                    <a:pt x="1688003" y="107418"/>
                  </a:lnTo>
                  <a:lnTo>
                    <a:pt x="0" y="107418"/>
                  </a:lnTo>
                  <a:lnTo>
                    <a:pt x="0" y="0"/>
                  </a:lnTo>
                  <a:close/>
                </a:path>
              </a:pathLst>
            </a:custGeom>
            <a:blipFill rotWithShape="1">
              <a:blip r:embed="rId3">
                <a:alphaModFix/>
              </a:blip>
              <a:stretch>
                <a:fillRect b="0" l="0" r="0" t="0"/>
              </a:stretch>
            </a:blipFill>
            <a:ln>
              <a:noFill/>
            </a:ln>
          </p:spPr>
        </p:sp>
      </p:grpSp>
      <p:grpSp>
        <p:nvGrpSpPr>
          <p:cNvPr id="225" name="Google Shape;225;p20"/>
          <p:cNvGrpSpPr/>
          <p:nvPr/>
        </p:nvGrpSpPr>
        <p:grpSpPr>
          <a:xfrm>
            <a:off x="572504" y="7738197"/>
            <a:ext cx="7624665" cy="1234353"/>
            <a:chOff x="0" y="0"/>
            <a:chExt cx="4122824" cy="667442"/>
          </a:xfrm>
        </p:grpSpPr>
        <p:sp>
          <p:nvSpPr>
            <p:cNvPr id="226" name="Google Shape;226;p20"/>
            <p:cNvSpPr/>
            <p:nvPr/>
          </p:nvSpPr>
          <p:spPr>
            <a:xfrm>
              <a:off x="0" y="0"/>
              <a:ext cx="4122824" cy="667442"/>
            </a:xfrm>
            <a:custGeom>
              <a:rect b="b" l="l" r="r" t="t"/>
              <a:pathLst>
                <a:path extrusionOk="0" h="667442" w="4122824">
                  <a:moveTo>
                    <a:pt x="2061412" y="0"/>
                  </a:moveTo>
                  <a:cubicBezTo>
                    <a:pt x="922926" y="0"/>
                    <a:pt x="0" y="149412"/>
                    <a:pt x="0" y="333721"/>
                  </a:cubicBezTo>
                  <a:cubicBezTo>
                    <a:pt x="0" y="518030"/>
                    <a:pt x="922926" y="667442"/>
                    <a:pt x="2061412" y="667442"/>
                  </a:cubicBezTo>
                  <a:cubicBezTo>
                    <a:pt x="3199898" y="667442"/>
                    <a:pt x="4122824" y="518030"/>
                    <a:pt x="4122824" y="333721"/>
                  </a:cubicBezTo>
                  <a:cubicBezTo>
                    <a:pt x="4122824" y="149412"/>
                    <a:pt x="3199898" y="0"/>
                    <a:pt x="2061412" y="0"/>
                  </a:cubicBezTo>
                  <a:lnTo>
                    <a:pt x="2061412" y="0"/>
                  </a:lnTo>
                  <a:close/>
                </a:path>
              </a:pathLst>
            </a:custGeom>
            <a:solidFill>
              <a:srgbClr val="72A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
            <p:cNvSpPr txBox="1"/>
            <p:nvPr/>
          </p:nvSpPr>
          <p:spPr>
            <a:xfrm>
              <a:off x="386515" y="24473"/>
              <a:ext cx="3349794" cy="580396"/>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8" name="Google Shape;228;p20"/>
          <p:cNvGrpSpPr/>
          <p:nvPr/>
        </p:nvGrpSpPr>
        <p:grpSpPr>
          <a:xfrm rot="-5400000">
            <a:off x="78209" y="-1243468"/>
            <a:ext cx="1626881" cy="5162915"/>
            <a:chOff x="0" y="-47625"/>
            <a:chExt cx="282671" cy="897056"/>
          </a:xfrm>
        </p:grpSpPr>
        <p:sp>
          <p:nvSpPr>
            <p:cNvPr id="229" name="Google Shape;229;p20"/>
            <p:cNvSpPr/>
            <p:nvPr/>
          </p:nvSpPr>
          <p:spPr>
            <a:xfrm>
              <a:off x="0" y="0"/>
              <a:ext cx="282671" cy="849431"/>
            </a:xfrm>
            <a:custGeom>
              <a:rect b="b" l="l" r="r" t="t"/>
              <a:pathLst>
                <a:path extrusionOk="0" h="849431" w="282671">
                  <a:moveTo>
                    <a:pt x="282671" y="0"/>
                  </a:moveTo>
                  <a:lnTo>
                    <a:pt x="282671" y="735131"/>
                  </a:lnTo>
                  <a:lnTo>
                    <a:pt x="141335" y="849431"/>
                  </a:lnTo>
                  <a:lnTo>
                    <a:pt x="0" y="735131"/>
                  </a:lnTo>
                  <a:lnTo>
                    <a:pt x="0" y="0"/>
                  </a:lnTo>
                  <a:lnTo>
                    <a:pt x="282671" y="0"/>
                  </a:lnTo>
                  <a:close/>
                </a:path>
              </a:pathLst>
            </a:custGeom>
            <a:solidFill>
              <a:srgbClr val="E45E4E"/>
            </a:solidFill>
            <a:ln>
              <a:noFill/>
            </a:ln>
          </p:spPr>
        </p:sp>
        <p:sp>
          <p:nvSpPr>
            <p:cNvPr id="230" name="Google Shape;230;p20"/>
            <p:cNvSpPr txBox="1"/>
            <p:nvPr/>
          </p:nvSpPr>
          <p:spPr>
            <a:xfrm>
              <a:off x="0" y="-47625"/>
              <a:ext cx="282671" cy="782756"/>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1" name="Google Shape;231;p20"/>
          <p:cNvSpPr txBox="1"/>
          <p:nvPr/>
        </p:nvSpPr>
        <p:spPr>
          <a:xfrm>
            <a:off x="-31033" y="683614"/>
            <a:ext cx="3103200" cy="13461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4858" u="none" cap="none" strike="noStrike">
                <a:solidFill>
                  <a:srgbClr val="FFFFFF"/>
                </a:solidFill>
                <a:latin typeface="Walter Turncoat"/>
                <a:ea typeface="Walter Turncoat"/>
                <a:cs typeface="Walter Turncoat"/>
                <a:sym typeface="Walter Turncoat"/>
              </a:rPr>
              <a:t>WELL DONE</a:t>
            </a:r>
            <a:endParaRPr/>
          </a:p>
        </p:txBody>
      </p:sp>
      <p:pic>
        <p:nvPicPr>
          <p:cNvPr id="232" name="Google Shape;232;p20"/>
          <p:cNvPicPr preferRelativeResize="0"/>
          <p:nvPr/>
        </p:nvPicPr>
        <p:blipFill>
          <a:blip r:embed="rId4">
            <a:alphaModFix/>
          </a:blip>
          <a:stretch>
            <a:fillRect/>
          </a:stretch>
        </p:blipFill>
        <p:spPr>
          <a:xfrm>
            <a:off x="1028694" y="1977853"/>
            <a:ext cx="6712275" cy="67250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BC4E"/>
        </a:solidFill>
      </p:bgPr>
    </p:bg>
    <p:spTree>
      <p:nvGrpSpPr>
        <p:cNvPr id="236" name="Shape 236"/>
        <p:cNvGrpSpPr/>
        <p:nvPr/>
      </p:nvGrpSpPr>
      <p:grpSpPr>
        <a:xfrm>
          <a:off x="0" y="0"/>
          <a:ext cx="0" cy="0"/>
          <a:chOff x="0" y="0"/>
          <a:chExt cx="0" cy="0"/>
        </a:xfrm>
      </p:grpSpPr>
      <p:sp>
        <p:nvSpPr>
          <p:cNvPr id="237" name="Google Shape;237;p21"/>
          <p:cNvSpPr/>
          <p:nvPr/>
        </p:nvSpPr>
        <p:spPr>
          <a:xfrm rot="-6412029">
            <a:off x="5150107" y="-3607650"/>
            <a:ext cx="1073522" cy="7807430"/>
          </a:xfrm>
          <a:custGeom>
            <a:rect b="b" l="l" r="r" t="t"/>
            <a:pathLst>
              <a:path extrusionOk="0" h="7807430" w="1073522">
                <a:moveTo>
                  <a:pt x="0" y="0"/>
                </a:moveTo>
                <a:lnTo>
                  <a:pt x="1073522" y="0"/>
                </a:lnTo>
                <a:lnTo>
                  <a:pt x="1073522" y="7807430"/>
                </a:lnTo>
                <a:lnTo>
                  <a:pt x="0" y="7807430"/>
                </a:lnTo>
                <a:lnTo>
                  <a:pt x="0" y="0"/>
                </a:lnTo>
                <a:close/>
              </a:path>
            </a:pathLst>
          </a:custGeom>
          <a:blipFill rotWithShape="1">
            <a:blip r:embed="rId3">
              <a:alphaModFix/>
            </a:blip>
            <a:stretch>
              <a:fillRect b="0" l="0" r="0" t="0"/>
            </a:stretch>
          </a:blipFill>
          <a:ln>
            <a:noFill/>
          </a:ln>
        </p:spPr>
      </p:sp>
      <p:pic>
        <p:nvPicPr>
          <p:cNvPr id="238" name="Google Shape;238;p21"/>
          <p:cNvPicPr preferRelativeResize="0"/>
          <p:nvPr/>
        </p:nvPicPr>
        <p:blipFill>
          <a:blip r:embed="rId4">
            <a:alphaModFix/>
          </a:blip>
          <a:stretch>
            <a:fillRect/>
          </a:stretch>
        </p:blipFill>
        <p:spPr>
          <a:xfrm>
            <a:off x="1745500" y="-1584197"/>
            <a:ext cx="7783024" cy="3295747"/>
          </a:xfrm>
          <a:prstGeom prst="rect">
            <a:avLst/>
          </a:prstGeom>
          <a:noFill/>
          <a:ln>
            <a:noFill/>
          </a:ln>
        </p:spPr>
      </p:pic>
      <p:sp>
        <p:nvSpPr>
          <p:cNvPr id="239" name="Google Shape;239;p21"/>
          <p:cNvSpPr/>
          <p:nvPr/>
        </p:nvSpPr>
        <p:spPr>
          <a:xfrm rot="551464">
            <a:off x="-1233301" y="3448611"/>
            <a:ext cx="8011097" cy="6238642"/>
          </a:xfrm>
          <a:custGeom>
            <a:rect b="b" l="l" r="r" t="t"/>
            <a:pathLst>
              <a:path extrusionOk="0" h="6238642" w="8011097">
                <a:moveTo>
                  <a:pt x="0" y="0"/>
                </a:moveTo>
                <a:lnTo>
                  <a:pt x="8011097" y="0"/>
                </a:lnTo>
                <a:lnTo>
                  <a:pt x="8011097" y="6238641"/>
                </a:lnTo>
                <a:lnTo>
                  <a:pt x="0" y="6238641"/>
                </a:lnTo>
                <a:lnTo>
                  <a:pt x="0" y="0"/>
                </a:lnTo>
                <a:close/>
              </a:path>
            </a:pathLst>
          </a:custGeom>
          <a:blipFill rotWithShape="1">
            <a:blip r:embed="rId5">
              <a:alphaModFix/>
            </a:blip>
            <a:stretch>
              <a:fillRect b="0" l="0" r="0" t="0"/>
            </a:stretch>
          </a:blipFill>
          <a:ln>
            <a:noFill/>
          </a:ln>
        </p:spPr>
      </p:sp>
      <p:sp>
        <p:nvSpPr>
          <p:cNvPr id="240" name="Google Shape;240;p21"/>
          <p:cNvSpPr/>
          <p:nvPr/>
        </p:nvSpPr>
        <p:spPr>
          <a:xfrm rot="551464">
            <a:off x="-1456592" y="3068578"/>
            <a:ext cx="8011097" cy="6238642"/>
          </a:xfrm>
          <a:custGeom>
            <a:rect b="b" l="l" r="r" t="t"/>
            <a:pathLst>
              <a:path extrusionOk="0" h="6238642" w="8011097">
                <a:moveTo>
                  <a:pt x="0" y="0"/>
                </a:moveTo>
                <a:lnTo>
                  <a:pt x="8011097" y="0"/>
                </a:lnTo>
                <a:lnTo>
                  <a:pt x="8011097" y="6238642"/>
                </a:lnTo>
                <a:lnTo>
                  <a:pt x="0" y="6238642"/>
                </a:lnTo>
                <a:lnTo>
                  <a:pt x="0" y="0"/>
                </a:lnTo>
                <a:close/>
              </a:path>
            </a:pathLst>
          </a:custGeom>
          <a:blipFill rotWithShape="1">
            <a:blip r:embed="rId6">
              <a:alphaModFix/>
            </a:blip>
            <a:stretch>
              <a:fillRect b="0" l="0" r="0" t="0"/>
            </a:stretch>
          </a:blipFill>
          <a:ln>
            <a:noFill/>
          </a:ln>
        </p:spPr>
      </p:sp>
      <p:grpSp>
        <p:nvGrpSpPr>
          <p:cNvPr id="241" name="Google Shape;241;p21"/>
          <p:cNvGrpSpPr/>
          <p:nvPr/>
        </p:nvGrpSpPr>
        <p:grpSpPr>
          <a:xfrm>
            <a:off x="6419750" y="2302576"/>
            <a:ext cx="11340138" cy="9077371"/>
            <a:chOff x="0" y="-38100"/>
            <a:chExt cx="2986703" cy="2390748"/>
          </a:xfrm>
        </p:grpSpPr>
        <p:sp>
          <p:nvSpPr>
            <p:cNvPr id="242" name="Google Shape;242;p21"/>
            <p:cNvSpPr/>
            <p:nvPr/>
          </p:nvSpPr>
          <p:spPr>
            <a:xfrm>
              <a:off x="0" y="0"/>
              <a:ext cx="2986703" cy="2352648"/>
            </a:xfrm>
            <a:custGeom>
              <a:rect b="b" l="l" r="r" t="t"/>
              <a:pathLst>
                <a:path extrusionOk="0" h="2352648" w="2986703">
                  <a:moveTo>
                    <a:pt x="0" y="0"/>
                  </a:moveTo>
                  <a:lnTo>
                    <a:pt x="2986703" y="0"/>
                  </a:lnTo>
                  <a:lnTo>
                    <a:pt x="2986703" y="2352648"/>
                  </a:lnTo>
                  <a:lnTo>
                    <a:pt x="0" y="2352648"/>
                  </a:lnTo>
                  <a:close/>
                </a:path>
              </a:pathLst>
            </a:custGeom>
            <a:solidFill>
              <a:srgbClr val="CF9923"/>
            </a:solidFill>
            <a:ln>
              <a:noFill/>
            </a:ln>
          </p:spPr>
        </p:sp>
        <p:sp>
          <p:nvSpPr>
            <p:cNvPr id="243" name="Google Shape;243;p21"/>
            <p:cNvSpPr txBox="1"/>
            <p:nvPr/>
          </p:nvSpPr>
          <p:spPr>
            <a:xfrm>
              <a:off x="0" y="-38100"/>
              <a:ext cx="2986703" cy="239074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21"/>
          <p:cNvGrpSpPr/>
          <p:nvPr/>
        </p:nvGrpSpPr>
        <p:grpSpPr>
          <a:xfrm>
            <a:off x="6018779" y="1736198"/>
            <a:ext cx="11340138" cy="9077371"/>
            <a:chOff x="0" y="-38100"/>
            <a:chExt cx="2986703" cy="2390748"/>
          </a:xfrm>
        </p:grpSpPr>
        <p:sp>
          <p:nvSpPr>
            <p:cNvPr id="245" name="Google Shape;245;p21"/>
            <p:cNvSpPr/>
            <p:nvPr/>
          </p:nvSpPr>
          <p:spPr>
            <a:xfrm>
              <a:off x="0" y="0"/>
              <a:ext cx="2986703" cy="2352648"/>
            </a:xfrm>
            <a:custGeom>
              <a:rect b="b" l="l" r="r" t="t"/>
              <a:pathLst>
                <a:path extrusionOk="0" h="2352648" w="2986703">
                  <a:moveTo>
                    <a:pt x="0" y="0"/>
                  </a:moveTo>
                  <a:lnTo>
                    <a:pt x="2986703" y="0"/>
                  </a:lnTo>
                  <a:lnTo>
                    <a:pt x="2986703" y="2352648"/>
                  </a:lnTo>
                  <a:lnTo>
                    <a:pt x="0" y="2352648"/>
                  </a:lnTo>
                  <a:close/>
                </a:path>
              </a:pathLst>
            </a:custGeom>
            <a:solidFill>
              <a:srgbClr val="FBEFD6"/>
            </a:solidFill>
            <a:ln>
              <a:noFill/>
            </a:ln>
          </p:spPr>
        </p:sp>
        <p:sp>
          <p:nvSpPr>
            <p:cNvPr id="246" name="Google Shape;246;p21"/>
            <p:cNvSpPr txBox="1"/>
            <p:nvPr/>
          </p:nvSpPr>
          <p:spPr>
            <a:xfrm>
              <a:off x="0" y="-38100"/>
              <a:ext cx="2986703" cy="239074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7" name="Google Shape;247;p21"/>
          <p:cNvSpPr txBox="1"/>
          <p:nvPr/>
        </p:nvSpPr>
        <p:spPr>
          <a:xfrm>
            <a:off x="6522094" y="6197068"/>
            <a:ext cx="10333500" cy="3629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4738" u="none" cap="none" strike="noStrike">
                <a:solidFill>
                  <a:srgbClr val="E05D4F"/>
                </a:solidFill>
                <a:latin typeface="Walter Turncoat"/>
                <a:ea typeface="Walter Turncoat"/>
                <a:cs typeface="Walter Turncoat"/>
                <a:sym typeface="Walter Turncoat"/>
              </a:rPr>
              <a:t>Linking Names</a:t>
            </a:r>
            <a:endParaRPr/>
          </a:p>
        </p:txBody>
      </p:sp>
      <p:sp>
        <p:nvSpPr>
          <p:cNvPr id="248" name="Google Shape;248;p21"/>
          <p:cNvSpPr/>
          <p:nvPr/>
        </p:nvSpPr>
        <p:spPr>
          <a:xfrm>
            <a:off x="13681025" y="2652615"/>
            <a:ext cx="2909003" cy="2916294"/>
          </a:xfrm>
          <a:custGeom>
            <a:rect b="b" l="l" r="r" t="t"/>
            <a:pathLst>
              <a:path extrusionOk="0" h="2916294" w="2909003">
                <a:moveTo>
                  <a:pt x="0" y="0"/>
                </a:moveTo>
                <a:lnTo>
                  <a:pt x="2909003" y="0"/>
                </a:lnTo>
                <a:lnTo>
                  <a:pt x="2909003" y="2916294"/>
                </a:lnTo>
                <a:lnTo>
                  <a:pt x="0" y="2916294"/>
                </a:lnTo>
                <a:lnTo>
                  <a:pt x="0" y="0"/>
                </a:lnTo>
                <a:close/>
              </a:path>
            </a:pathLst>
          </a:custGeom>
          <a:blipFill rotWithShape="1">
            <a:blip r:embed="rId7">
              <a:alphaModFix/>
            </a:blip>
            <a:stretch>
              <a:fillRect b="0" l="0" r="0" t="0"/>
            </a:stretch>
          </a:blipFill>
          <a:ln>
            <a:noFill/>
          </a:ln>
        </p:spPr>
      </p:sp>
      <p:sp>
        <p:nvSpPr>
          <p:cNvPr id="249" name="Google Shape;249;p21"/>
          <p:cNvSpPr txBox="1"/>
          <p:nvPr/>
        </p:nvSpPr>
        <p:spPr>
          <a:xfrm>
            <a:off x="14048214" y="3289353"/>
            <a:ext cx="2174624" cy="1623768"/>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0579" u="none" cap="none" strike="noStrike">
                <a:solidFill>
                  <a:srgbClr val="FBEFD6"/>
                </a:solidFill>
                <a:latin typeface="Walter Turncoat"/>
                <a:ea typeface="Walter Turncoat"/>
                <a:cs typeface="Walter Turncoat"/>
                <a:sym typeface="Walter Turncoat"/>
              </a:rPr>
              <a:t>02</a:t>
            </a:r>
            <a:endParaRPr/>
          </a:p>
        </p:txBody>
      </p:sp>
      <p:sp>
        <p:nvSpPr>
          <p:cNvPr id="250" name="Google Shape;250;p21"/>
          <p:cNvSpPr/>
          <p:nvPr/>
        </p:nvSpPr>
        <p:spPr>
          <a:xfrm>
            <a:off x="6760371" y="3129075"/>
            <a:ext cx="5636035" cy="358657"/>
          </a:xfrm>
          <a:custGeom>
            <a:rect b="b" l="l" r="r" t="t"/>
            <a:pathLst>
              <a:path extrusionOk="0" h="358657" w="5636035">
                <a:moveTo>
                  <a:pt x="0" y="0"/>
                </a:moveTo>
                <a:lnTo>
                  <a:pt x="5636035" y="0"/>
                </a:lnTo>
                <a:lnTo>
                  <a:pt x="5636035" y="358657"/>
                </a:lnTo>
                <a:lnTo>
                  <a:pt x="0" y="358657"/>
                </a:lnTo>
                <a:lnTo>
                  <a:pt x="0" y="0"/>
                </a:lnTo>
                <a:close/>
              </a:path>
            </a:pathLst>
          </a:custGeom>
          <a:blipFill rotWithShape="1">
            <a:blip r:embed="rId8">
              <a:alphaModFix/>
            </a:blip>
            <a:stretch>
              <a:fillRect b="0" l="0" r="0" t="0"/>
            </a:stretch>
          </a:blipFill>
          <a:ln>
            <a:noFill/>
          </a:ln>
        </p:spPr>
      </p:sp>
      <p:sp>
        <p:nvSpPr>
          <p:cNvPr id="251" name="Google Shape;251;p21"/>
          <p:cNvSpPr/>
          <p:nvPr/>
        </p:nvSpPr>
        <p:spPr>
          <a:xfrm>
            <a:off x="6760371" y="4017159"/>
            <a:ext cx="5636035" cy="358657"/>
          </a:xfrm>
          <a:custGeom>
            <a:rect b="b" l="l" r="r" t="t"/>
            <a:pathLst>
              <a:path extrusionOk="0" h="358657" w="5636035">
                <a:moveTo>
                  <a:pt x="0" y="0"/>
                </a:moveTo>
                <a:lnTo>
                  <a:pt x="5636035" y="0"/>
                </a:lnTo>
                <a:lnTo>
                  <a:pt x="5636035" y="358657"/>
                </a:lnTo>
                <a:lnTo>
                  <a:pt x="0" y="358657"/>
                </a:lnTo>
                <a:lnTo>
                  <a:pt x="0" y="0"/>
                </a:lnTo>
                <a:close/>
              </a:path>
            </a:pathLst>
          </a:custGeom>
          <a:blipFill rotWithShape="1">
            <a:blip r:embed="rId8">
              <a:alphaModFix/>
            </a:blip>
            <a:stretch>
              <a:fillRect b="0" l="0" r="0" t="0"/>
            </a:stretch>
          </a:blipFill>
          <a:ln>
            <a:noFill/>
          </a:ln>
        </p:spPr>
      </p:sp>
      <p:grpSp>
        <p:nvGrpSpPr>
          <p:cNvPr id="252" name="Google Shape;252;p21"/>
          <p:cNvGrpSpPr/>
          <p:nvPr/>
        </p:nvGrpSpPr>
        <p:grpSpPr>
          <a:xfrm rot="10800000">
            <a:off x="6760371" y="4905243"/>
            <a:ext cx="6601037" cy="377707"/>
            <a:chOff x="0" y="0"/>
            <a:chExt cx="8801383" cy="503609"/>
          </a:xfrm>
        </p:grpSpPr>
        <p:sp>
          <p:nvSpPr>
            <p:cNvPr id="253" name="Google Shape;253;p21"/>
            <p:cNvSpPr/>
            <p:nvPr/>
          </p:nvSpPr>
          <p:spPr>
            <a:xfrm>
              <a:off x="0" y="0"/>
              <a:ext cx="7514714" cy="478209"/>
            </a:xfrm>
            <a:custGeom>
              <a:rect b="b" l="l" r="r" t="t"/>
              <a:pathLst>
                <a:path extrusionOk="0" h="478209" w="7514714">
                  <a:moveTo>
                    <a:pt x="0" y="0"/>
                  </a:moveTo>
                  <a:lnTo>
                    <a:pt x="7514714" y="0"/>
                  </a:lnTo>
                  <a:lnTo>
                    <a:pt x="7514714" y="478209"/>
                  </a:lnTo>
                  <a:lnTo>
                    <a:pt x="0" y="478209"/>
                  </a:lnTo>
                  <a:lnTo>
                    <a:pt x="0" y="0"/>
                  </a:lnTo>
                  <a:close/>
                </a:path>
              </a:pathLst>
            </a:custGeom>
            <a:blipFill rotWithShape="1">
              <a:blip r:embed="rId8">
                <a:alphaModFix/>
              </a:blip>
              <a:stretch>
                <a:fillRect b="0" l="0" r="0" t="0"/>
              </a:stretch>
            </a:blipFill>
            <a:ln>
              <a:noFill/>
            </a:ln>
          </p:spPr>
        </p:sp>
        <p:sp>
          <p:nvSpPr>
            <p:cNvPr id="254" name="Google Shape;254;p21"/>
            <p:cNvSpPr/>
            <p:nvPr/>
          </p:nvSpPr>
          <p:spPr>
            <a:xfrm>
              <a:off x="1286669" y="25400"/>
              <a:ext cx="7514714" cy="478209"/>
            </a:xfrm>
            <a:custGeom>
              <a:rect b="b" l="l" r="r" t="t"/>
              <a:pathLst>
                <a:path extrusionOk="0" h="478209" w="7514714">
                  <a:moveTo>
                    <a:pt x="0" y="0"/>
                  </a:moveTo>
                  <a:lnTo>
                    <a:pt x="7514714" y="0"/>
                  </a:lnTo>
                  <a:lnTo>
                    <a:pt x="7514714" y="478209"/>
                  </a:lnTo>
                  <a:lnTo>
                    <a:pt x="0" y="478209"/>
                  </a:lnTo>
                  <a:lnTo>
                    <a:pt x="0" y="0"/>
                  </a:lnTo>
                  <a:close/>
                </a:path>
              </a:pathLst>
            </a:custGeom>
            <a:blipFill rotWithShape="1">
              <a:blip r:embed="rId8">
                <a:alphaModFix/>
              </a:blip>
              <a:stretch>
                <a:fillRect b="0" l="0" r="0" t="0"/>
              </a:stretch>
            </a:blipFill>
            <a:ln>
              <a:noFill/>
            </a:ln>
          </p:spPr>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