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10287000" cx="18288000"/>
  <p:notesSz cx="6858000" cy="9144000"/>
  <p:embeddedFontLst>
    <p:embeddedFont>
      <p:font typeface="Montserrat SemiBold"/>
      <p:regular r:id="rId29"/>
      <p:bold r:id="rId30"/>
      <p:italic r:id="rId31"/>
      <p:boldItalic r:id="rId32"/>
    </p:embeddedFont>
    <p:embeddedFont>
      <p:font typeface="Montserrat"/>
      <p:bold r:id="rId33"/>
      <p:boldItalic r:id="rId34"/>
    </p:embeddedFont>
    <p:embeddedFont>
      <p:font typeface="Montserrat Medium"/>
      <p:regular r:id="rId35"/>
      <p:bold r:id="rId36"/>
      <p:italic r:id="rId37"/>
      <p:boldItalic r:id="rId38"/>
    </p:embeddedFont>
    <p:embeddedFont>
      <p:font typeface="Luckiest Guy"/>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italic.fntdata"/><Relationship Id="rId30" Type="http://schemas.openxmlformats.org/officeDocument/2006/relationships/font" Target="fonts/MontserratSemiBold-bold.fntdata"/><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SemiBold-boldItalic.fntdata"/><Relationship Id="rId13" Type="http://schemas.openxmlformats.org/officeDocument/2006/relationships/slide" Target="slides/slide8.xml"/><Relationship Id="rId35" Type="http://schemas.openxmlformats.org/officeDocument/2006/relationships/font" Target="fonts/MontserratMedium-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MontserratMedium-italic.fntdata"/><Relationship Id="rId14" Type="http://schemas.openxmlformats.org/officeDocument/2006/relationships/slide" Target="slides/slide9.xml"/><Relationship Id="rId36" Type="http://schemas.openxmlformats.org/officeDocument/2006/relationships/font" Target="fonts/MontserratMedium-bold.fntdata"/><Relationship Id="rId17" Type="http://schemas.openxmlformats.org/officeDocument/2006/relationships/slide" Target="slides/slide12.xml"/><Relationship Id="rId39" Type="http://schemas.openxmlformats.org/officeDocument/2006/relationships/font" Target="fonts/LuckiestGuy-regular.fntdata"/><Relationship Id="rId16" Type="http://schemas.openxmlformats.org/officeDocument/2006/relationships/slide" Target="slides/slide11.xml"/><Relationship Id="rId38" Type="http://schemas.openxmlformats.org/officeDocument/2006/relationships/font" Target="fonts/Montserrat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8.png"/><Relationship Id="rId13" Type="http://schemas.openxmlformats.org/officeDocument/2006/relationships/image" Target="../media/image12.png"/><Relationship Id="rId12"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1.png"/><Relationship Id="rId9"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3.png"/><Relationship Id="rId4" Type="http://schemas.openxmlformats.org/officeDocument/2006/relationships/image" Target="../media/image56.png"/><Relationship Id="rId5" Type="http://schemas.openxmlformats.org/officeDocument/2006/relationships/image" Target="../media/image58.png"/><Relationship Id="rId6" Type="http://schemas.openxmlformats.org/officeDocument/2006/relationships/image" Target="../media/image61.png"/><Relationship Id="rId7" Type="http://schemas.openxmlformats.org/officeDocument/2006/relationships/image" Target="../media/image66.png"/><Relationship Id="rId8" Type="http://schemas.openxmlformats.org/officeDocument/2006/relationships/image" Target="../media/image64.png"/></Relationships>
</file>

<file path=ppt/slides/_rels/slide11.xml.rels><?xml version="1.0" encoding="UTF-8" standalone="yes"?><Relationships xmlns="http://schemas.openxmlformats.org/package/2006/relationships"><Relationship Id="rId11" Type="http://schemas.openxmlformats.org/officeDocument/2006/relationships/image" Target="../media/image73.png"/><Relationship Id="rId10" Type="http://schemas.openxmlformats.org/officeDocument/2006/relationships/image" Target="../media/image69.png"/><Relationship Id="rId13" Type="http://schemas.openxmlformats.org/officeDocument/2006/relationships/image" Target="../media/image83.png"/><Relationship Id="rId12" Type="http://schemas.openxmlformats.org/officeDocument/2006/relationships/image" Target="../media/image76.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8.png"/><Relationship Id="rId4" Type="http://schemas.openxmlformats.org/officeDocument/2006/relationships/image" Target="../media/image74.png"/><Relationship Id="rId9" Type="http://schemas.openxmlformats.org/officeDocument/2006/relationships/image" Target="../media/image81.png"/><Relationship Id="rId14" Type="http://schemas.openxmlformats.org/officeDocument/2006/relationships/image" Target="../media/image77.png"/><Relationship Id="rId5" Type="http://schemas.openxmlformats.org/officeDocument/2006/relationships/image" Target="../media/image67.png"/><Relationship Id="rId6" Type="http://schemas.openxmlformats.org/officeDocument/2006/relationships/image" Target="../media/image75.png"/><Relationship Id="rId7" Type="http://schemas.openxmlformats.org/officeDocument/2006/relationships/image" Target="../media/image68.png"/><Relationship Id="rId8" Type="http://schemas.openxmlformats.org/officeDocument/2006/relationships/image" Target="../media/image6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0.png"/><Relationship Id="rId4" Type="http://schemas.openxmlformats.org/officeDocument/2006/relationships/image" Target="../media/image70.png"/><Relationship Id="rId5" Type="http://schemas.openxmlformats.org/officeDocument/2006/relationships/image" Target="../media/image7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0.png"/><Relationship Id="rId4" Type="http://schemas.openxmlformats.org/officeDocument/2006/relationships/image" Target="../media/image72.png"/><Relationship Id="rId5" Type="http://schemas.openxmlformats.org/officeDocument/2006/relationships/image" Target="../media/image9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9.png"/><Relationship Id="rId4" Type="http://schemas.openxmlformats.org/officeDocument/2006/relationships/image" Target="../media/image92.png"/><Relationship Id="rId5" Type="http://schemas.openxmlformats.org/officeDocument/2006/relationships/image" Target="../media/image8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2.png"/><Relationship Id="rId4" Type="http://schemas.openxmlformats.org/officeDocument/2006/relationships/image" Target="../media/image80.png"/><Relationship Id="rId5" Type="http://schemas.openxmlformats.org/officeDocument/2006/relationships/image" Target="../media/image8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3.png"/><Relationship Id="rId4" Type="http://schemas.openxmlformats.org/officeDocument/2006/relationships/image" Target="../media/image85.png"/><Relationship Id="rId5" Type="http://schemas.openxmlformats.org/officeDocument/2006/relationships/image" Target="../media/image9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5.png"/><Relationship Id="rId4" Type="http://schemas.openxmlformats.org/officeDocument/2006/relationships/image" Target="../media/image98.png"/><Relationship Id="rId5" Type="http://schemas.openxmlformats.org/officeDocument/2006/relationships/image" Target="../media/image93.png"/></Relationships>
</file>

<file path=ppt/slides/_rels/slide18.xml.rels><?xml version="1.0" encoding="UTF-8" standalone="yes"?><Relationships xmlns="http://schemas.openxmlformats.org/package/2006/relationships"><Relationship Id="rId10" Type="http://schemas.openxmlformats.org/officeDocument/2006/relationships/image" Target="../media/image110.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1.png"/><Relationship Id="rId4" Type="http://schemas.openxmlformats.org/officeDocument/2006/relationships/image" Target="../media/image100.png"/><Relationship Id="rId9" Type="http://schemas.openxmlformats.org/officeDocument/2006/relationships/image" Target="../media/image94.png"/><Relationship Id="rId5" Type="http://schemas.openxmlformats.org/officeDocument/2006/relationships/image" Target="../media/image102.png"/><Relationship Id="rId6" Type="http://schemas.openxmlformats.org/officeDocument/2006/relationships/image" Target="../media/image96.png"/><Relationship Id="rId7" Type="http://schemas.openxmlformats.org/officeDocument/2006/relationships/image" Target="../media/image101.png"/><Relationship Id="rId8" Type="http://schemas.openxmlformats.org/officeDocument/2006/relationships/image" Target="../media/image115.png"/></Relationships>
</file>

<file path=ppt/slides/_rels/slide19.xml.rels><?xml version="1.0" encoding="UTF-8" standalone="yes"?><Relationships xmlns="http://schemas.openxmlformats.org/package/2006/relationships"><Relationship Id="rId10" Type="http://schemas.openxmlformats.org/officeDocument/2006/relationships/image" Target="../media/image115.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4.png"/><Relationship Id="rId4" Type="http://schemas.openxmlformats.org/officeDocument/2006/relationships/image" Target="../media/image110.png"/><Relationship Id="rId9" Type="http://schemas.openxmlformats.org/officeDocument/2006/relationships/image" Target="../media/image101.png"/><Relationship Id="rId5" Type="http://schemas.openxmlformats.org/officeDocument/2006/relationships/image" Target="../media/image91.png"/><Relationship Id="rId6" Type="http://schemas.openxmlformats.org/officeDocument/2006/relationships/image" Target="../media/image100.png"/><Relationship Id="rId7" Type="http://schemas.openxmlformats.org/officeDocument/2006/relationships/image" Target="../media/image102.png"/><Relationship Id="rId8" Type="http://schemas.openxmlformats.org/officeDocument/2006/relationships/image" Target="../media/image9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0" Type="http://schemas.openxmlformats.org/officeDocument/2006/relationships/image" Target="../media/image149.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8.png"/><Relationship Id="rId4" Type="http://schemas.openxmlformats.org/officeDocument/2006/relationships/image" Target="../media/image107.png"/><Relationship Id="rId9" Type="http://schemas.openxmlformats.org/officeDocument/2006/relationships/image" Target="../media/image114.png"/><Relationship Id="rId5" Type="http://schemas.openxmlformats.org/officeDocument/2006/relationships/image" Target="../media/image35.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10.png"/></Relationships>
</file>

<file path=ppt/slides/_rels/slide21.xml.rels><?xml version="1.0" encoding="UTF-8" standalone="yes"?><Relationships xmlns="http://schemas.openxmlformats.org/package/2006/relationships"><Relationship Id="rId40" Type="http://schemas.openxmlformats.org/officeDocument/2006/relationships/image" Target="../media/image80.png"/><Relationship Id="rId20" Type="http://schemas.openxmlformats.org/officeDocument/2006/relationships/image" Target="../media/image54.png"/><Relationship Id="rId42" Type="http://schemas.openxmlformats.org/officeDocument/2006/relationships/image" Target="../media/image98.png"/><Relationship Id="rId41" Type="http://schemas.openxmlformats.org/officeDocument/2006/relationships/image" Target="../media/image85.png"/><Relationship Id="rId22" Type="http://schemas.openxmlformats.org/officeDocument/2006/relationships/image" Target="../media/image63.png"/><Relationship Id="rId44" Type="http://schemas.openxmlformats.org/officeDocument/2006/relationships/image" Target="../media/image110.png"/><Relationship Id="rId21" Type="http://schemas.openxmlformats.org/officeDocument/2006/relationships/image" Target="../media/image57.png"/><Relationship Id="rId43" Type="http://schemas.openxmlformats.org/officeDocument/2006/relationships/image" Target="../media/image94.png"/><Relationship Id="rId24" Type="http://schemas.openxmlformats.org/officeDocument/2006/relationships/image" Target="../media/image49.png"/><Relationship Id="rId23" Type="http://schemas.openxmlformats.org/officeDocument/2006/relationships/image" Target="../media/image56.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5.png"/><Relationship Id="rId4" Type="http://schemas.openxmlformats.org/officeDocument/2006/relationships/image" Target="../media/image19.png"/><Relationship Id="rId9" Type="http://schemas.openxmlformats.org/officeDocument/2006/relationships/image" Target="../media/image3.png"/><Relationship Id="rId26" Type="http://schemas.openxmlformats.org/officeDocument/2006/relationships/image" Target="../media/image58.png"/><Relationship Id="rId25" Type="http://schemas.openxmlformats.org/officeDocument/2006/relationships/image" Target="../media/image60.png"/><Relationship Id="rId28" Type="http://schemas.openxmlformats.org/officeDocument/2006/relationships/image" Target="../media/image145.png"/><Relationship Id="rId27" Type="http://schemas.openxmlformats.org/officeDocument/2006/relationships/image" Target="../media/image61.png"/><Relationship Id="rId5" Type="http://schemas.openxmlformats.org/officeDocument/2006/relationships/image" Target="../media/image2.png"/><Relationship Id="rId6" Type="http://schemas.openxmlformats.org/officeDocument/2006/relationships/image" Target="../media/image35.png"/><Relationship Id="rId29" Type="http://schemas.openxmlformats.org/officeDocument/2006/relationships/image" Target="../media/image69.png"/><Relationship Id="rId7" Type="http://schemas.openxmlformats.org/officeDocument/2006/relationships/image" Target="../media/image136.png"/><Relationship Id="rId8" Type="http://schemas.openxmlformats.org/officeDocument/2006/relationships/image" Target="../media/image120.png"/><Relationship Id="rId31" Type="http://schemas.openxmlformats.org/officeDocument/2006/relationships/image" Target="../media/image76.png"/><Relationship Id="rId30" Type="http://schemas.openxmlformats.org/officeDocument/2006/relationships/image" Target="../media/image73.png"/><Relationship Id="rId11" Type="http://schemas.openxmlformats.org/officeDocument/2006/relationships/image" Target="../media/image32.png"/><Relationship Id="rId33" Type="http://schemas.openxmlformats.org/officeDocument/2006/relationships/image" Target="../media/image77.png"/><Relationship Id="rId10" Type="http://schemas.openxmlformats.org/officeDocument/2006/relationships/image" Target="../media/image10.png"/><Relationship Id="rId32" Type="http://schemas.openxmlformats.org/officeDocument/2006/relationships/image" Target="../media/image83.png"/><Relationship Id="rId13" Type="http://schemas.openxmlformats.org/officeDocument/2006/relationships/image" Target="../media/image113.png"/><Relationship Id="rId35" Type="http://schemas.openxmlformats.org/officeDocument/2006/relationships/image" Target="../media/image127.png"/><Relationship Id="rId12" Type="http://schemas.openxmlformats.org/officeDocument/2006/relationships/image" Target="../media/image29.png"/><Relationship Id="rId34" Type="http://schemas.openxmlformats.org/officeDocument/2006/relationships/image" Target="../media/image143.png"/><Relationship Id="rId15" Type="http://schemas.openxmlformats.org/officeDocument/2006/relationships/image" Target="../media/image40.png"/><Relationship Id="rId37" Type="http://schemas.openxmlformats.org/officeDocument/2006/relationships/image" Target="../media/image70.png"/><Relationship Id="rId14" Type="http://schemas.openxmlformats.org/officeDocument/2006/relationships/image" Target="../media/image51.png"/><Relationship Id="rId36" Type="http://schemas.openxmlformats.org/officeDocument/2006/relationships/image" Target="../media/image144.png"/><Relationship Id="rId17" Type="http://schemas.openxmlformats.org/officeDocument/2006/relationships/image" Target="../media/image119.png"/><Relationship Id="rId39" Type="http://schemas.openxmlformats.org/officeDocument/2006/relationships/image" Target="../media/image92.png"/><Relationship Id="rId16" Type="http://schemas.openxmlformats.org/officeDocument/2006/relationships/image" Target="../media/image108.png"/><Relationship Id="rId38" Type="http://schemas.openxmlformats.org/officeDocument/2006/relationships/image" Target="../media/image72.png"/><Relationship Id="rId19" Type="http://schemas.openxmlformats.org/officeDocument/2006/relationships/image" Target="../media/image131.png"/><Relationship Id="rId18"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4.png"/><Relationship Id="rId4" Type="http://schemas.openxmlformats.org/officeDocument/2006/relationships/image" Target="../media/image133.png"/><Relationship Id="rId9" Type="http://schemas.openxmlformats.org/officeDocument/2006/relationships/image" Target="../media/image141.png"/><Relationship Id="rId5" Type="http://schemas.openxmlformats.org/officeDocument/2006/relationships/image" Target="../media/image139.png"/><Relationship Id="rId6" Type="http://schemas.openxmlformats.org/officeDocument/2006/relationships/image" Target="../media/image9.png"/><Relationship Id="rId7" Type="http://schemas.openxmlformats.org/officeDocument/2006/relationships/image" Target="../media/image151.png"/><Relationship Id="rId8" Type="http://schemas.openxmlformats.org/officeDocument/2006/relationships/image" Target="../media/image140.png"/><Relationship Id="rId11" Type="http://schemas.openxmlformats.org/officeDocument/2006/relationships/image" Target="../media/image81.png"/><Relationship Id="rId10" Type="http://schemas.openxmlformats.org/officeDocument/2006/relationships/image" Target="../media/image142.png"/><Relationship Id="rId13" Type="http://schemas.openxmlformats.org/officeDocument/2006/relationships/image" Target="../media/image147.png"/><Relationship Id="rId12" Type="http://schemas.openxmlformats.org/officeDocument/2006/relationships/image" Target="../media/image150.png"/><Relationship Id="rId15" Type="http://schemas.openxmlformats.org/officeDocument/2006/relationships/image" Target="../media/image152.png"/><Relationship Id="rId14" Type="http://schemas.openxmlformats.org/officeDocument/2006/relationships/image" Target="../media/image138.png"/><Relationship Id="rId17" Type="http://schemas.openxmlformats.org/officeDocument/2006/relationships/image" Target="../media/image114.png"/><Relationship Id="rId16" Type="http://schemas.openxmlformats.org/officeDocument/2006/relationships/image" Target="../media/image146.png"/><Relationship Id="rId18" Type="http://schemas.openxmlformats.org/officeDocument/2006/relationships/image" Target="../media/image1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4.png"/><Relationship Id="rId4" Type="http://schemas.openxmlformats.org/officeDocument/2006/relationships/image" Target="../media/image1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8.png"/><Relationship Id="rId5" Type="http://schemas.openxmlformats.org/officeDocument/2006/relationships/image" Target="../media/image18.png"/><Relationship Id="rId6" Type="http://schemas.openxmlformats.org/officeDocument/2006/relationships/image" Target="../media/image22.png"/></Relationships>
</file>

<file path=ppt/slides/_rels/slide4.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9.png"/><Relationship Id="rId9" Type="http://schemas.openxmlformats.org/officeDocument/2006/relationships/image" Target="../media/image26.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34.png"/></Relationships>
</file>

<file path=ppt/slides/_rels/slide5.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6.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34.png"/></Relationships>
</file>

<file path=ppt/slides/_rels/slide6.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62.png"/><Relationship Id="rId9" Type="http://schemas.openxmlformats.org/officeDocument/2006/relationships/image" Target="../media/image29.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32.png"/><Relationship Id="rId8" Type="http://schemas.openxmlformats.org/officeDocument/2006/relationships/image" Target="../media/image33.png"/></Relationships>
</file>

<file path=ppt/slides/_rels/slide7.xml.rels><?xml version="1.0" encoding="UTF-8" standalone="yes"?><Relationships xmlns="http://schemas.openxmlformats.org/package/2006/relationships"><Relationship Id="rId11" Type="http://schemas.openxmlformats.org/officeDocument/2006/relationships/image" Target="../media/image53.png"/><Relationship Id="rId10"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1.png"/><Relationship Id="rId5" Type="http://schemas.openxmlformats.org/officeDocument/2006/relationships/image" Target="../media/image51.png"/><Relationship Id="rId6" Type="http://schemas.openxmlformats.org/officeDocument/2006/relationships/image" Target="../media/image40.png"/><Relationship Id="rId7" Type="http://schemas.openxmlformats.org/officeDocument/2006/relationships/image" Target="../media/image36.png"/><Relationship Id="rId8" Type="http://schemas.openxmlformats.org/officeDocument/2006/relationships/image" Target="../media/image50.png"/></Relationships>
</file>

<file path=ppt/slides/_rels/slide8.xml.rels><?xml version="1.0" encoding="UTF-8" standalone="yes"?><Relationships xmlns="http://schemas.openxmlformats.org/package/2006/relationships"><Relationship Id="rId11" Type="http://schemas.openxmlformats.org/officeDocument/2006/relationships/image" Target="../media/image54.png"/><Relationship Id="rId10" Type="http://schemas.openxmlformats.org/officeDocument/2006/relationships/image" Target="../media/image47.png"/><Relationship Id="rId12" Type="http://schemas.openxmlformats.org/officeDocument/2006/relationships/image" Target="../media/image57.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image" Target="../media/image52.png"/><Relationship Id="rId5" Type="http://schemas.openxmlformats.org/officeDocument/2006/relationships/image" Target="../media/image48.png"/><Relationship Id="rId6" Type="http://schemas.openxmlformats.org/officeDocument/2006/relationships/image" Target="../media/image43.png"/><Relationship Id="rId7" Type="http://schemas.openxmlformats.org/officeDocument/2006/relationships/image" Target="../media/image59.png"/><Relationship Id="rId8" Type="http://schemas.openxmlformats.org/officeDocument/2006/relationships/image" Target="../media/image8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6.png"/><Relationship Id="rId4" Type="http://schemas.openxmlformats.org/officeDocument/2006/relationships/image" Target="../media/image63.png"/><Relationship Id="rId5" Type="http://schemas.openxmlformats.org/officeDocument/2006/relationships/image" Target="../media/image56.png"/><Relationship Id="rId6" Type="http://schemas.openxmlformats.org/officeDocument/2006/relationships/image" Target="../media/image49.png"/><Relationship Id="rId7" Type="http://schemas.openxmlformats.org/officeDocument/2006/relationships/image" Target="../media/image64.png"/><Relationship Id="rId8"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BCDB"/>
        </a:solidFill>
      </p:bgPr>
    </p:bg>
    <p:spTree>
      <p:nvGrpSpPr>
        <p:cNvPr id="83" name="Shape 83"/>
        <p:cNvGrpSpPr/>
        <p:nvPr/>
      </p:nvGrpSpPr>
      <p:grpSpPr>
        <a:xfrm>
          <a:off x="0" y="0"/>
          <a:ext cx="0" cy="0"/>
          <a:chOff x="0" y="0"/>
          <a:chExt cx="0" cy="0"/>
        </a:xfrm>
      </p:grpSpPr>
      <p:grpSp>
        <p:nvGrpSpPr>
          <p:cNvPr id="84" name="Google Shape;84;p13"/>
          <p:cNvGrpSpPr/>
          <p:nvPr/>
        </p:nvGrpSpPr>
        <p:grpSpPr>
          <a:xfrm>
            <a:off x="-285841" y="7549525"/>
            <a:ext cx="19442527" cy="3624250"/>
            <a:chOff x="0" y="-47625"/>
            <a:chExt cx="5120666" cy="954535"/>
          </a:xfrm>
        </p:grpSpPr>
        <p:sp>
          <p:nvSpPr>
            <p:cNvPr id="85" name="Google Shape;85;p13"/>
            <p:cNvSpPr/>
            <p:nvPr/>
          </p:nvSpPr>
          <p:spPr>
            <a:xfrm>
              <a:off x="0" y="0"/>
              <a:ext cx="5120666" cy="906910"/>
            </a:xfrm>
            <a:custGeom>
              <a:rect b="b" l="l" r="r" t="t"/>
              <a:pathLst>
                <a:path extrusionOk="0" h="906910" w="5120666">
                  <a:moveTo>
                    <a:pt x="0" y="0"/>
                  </a:moveTo>
                  <a:lnTo>
                    <a:pt x="5120666" y="0"/>
                  </a:lnTo>
                  <a:lnTo>
                    <a:pt x="5120666" y="906910"/>
                  </a:lnTo>
                  <a:lnTo>
                    <a:pt x="0" y="906910"/>
                  </a:lnTo>
                  <a:close/>
                </a:path>
              </a:pathLst>
            </a:custGeom>
            <a:solidFill>
              <a:srgbClr val="4EB06C"/>
            </a:solidFill>
            <a:ln>
              <a:noFill/>
            </a:ln>
          </p:spPr>
        </p:sp>
        <p:sp>
          <p:nvSpPr>
            <p:cNvPr id="86" name="Google Shape;86;p13"/>
            <p:cNvSpPr txBox="1"/>
            <p:nvPr/>
          </p:nvSpPr>
          <p:spPr>
            <a:xfrm>
              <a:off x="0" y="-47625"/>
              <a:ext cx="5120666" cy="954535"/>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3"/>
          <p:cNvSpPr/>
          <p:nvPr/>
        </p:nvSpPr>
        <p:spPr>
          <a:xfrm>
            <a:off x="14791226" y="1971814"/>
            <a:ext cx="1441751" cy="815244"/>
          </a:xfrm>
          <a:custGeom>
            <a:rect b="b" l="l" r="r" t="t"/>
            <a:pathLst>
              <a:path extrusionOk="0" h="815244" w="1441751">
                <a:moveTo>
                  <a:pt x="0" y="0"/>
                </a:moveTo>
                <a:lnTo>
                  <a:pt x="1441750" y="0"/>
                </a:lnTo>
                <a:lnTo>
                  <a:pt x="1441750" y="815244"/>
                </a:lnTo>
                <a:lnTo>
                  <a:pt x="0" y="815244"/>
                </a:lnTo>
                <a:lnTo>
                  <a:pt x="0" y="0"/>
                </a:lnTo>
                <a:close/>
              </a:path>
            </a:pathLst>
          </a:custGeom>
          <a:blipFill rotWithShape="1">
            <a:blip r:embed="rId3">
              <a:alphaModFix/>
            </a:blip>
            <a:stretch>
              <a:fillRect b="0" l="0" r="0" t="0"/>
            </a:stretch>
          </a:blipFill>
          <a:ln>
            <a:noFill/>
          </a:ln>
        </p:spPr>
      </p:sp>
      <p:pic>
        <p:nvPicPr>
          <p:cNvPr id="88" name="Google Shape;88;p13"/>
          <p:cNvPicPr preferRelativeResize="0"/>
          <p:nvPr/>
        </p:nvPicPr>
        <p:blipFill>
          <a:blip r:embed="rId4">
            <a:alphaModFix/>
          </a:blip>
          <a:stretch>
            <a:fillRect/>
          </a:stretch>
        </p:blipFill>
        <p:spPr>
          <a:xfrm>
            <a:off x="14153905" y="1263000"/>
            <a:ext cx="3689476" cy="7264844"/>
          </a:xfrm>
          <a:prstGeom prst="rect">
            <a:avLst/>
          </a:prstGeom>
          <a:noFill/>
          <a:ln>
            <a:noFill/>
          </a:ln>
        </p:spPr>
      </p:pic>
      <p:sp>
        <p:nvSpPr>
          <p:cNvPr id="89" name="Google Shape;89;p13"/>
          <p:cNvSpPr/>
          <p:nvPr/>
        </p:nvSpPr>
        <p:spPr>
          <a:xfrm>
            <a:off x="14069240" y="3588687"/>
            <a:ext cx="1564756" cy="1053761"/>
          </a:xfrm>
          <a:custGeom>
            <a:rect b="b" l="l" r="r" t="t"/>
            <a:pathLst>
              <a:path extrusionOk="0" h="1053761" w="1564756">
                <a:moveTo>
                  <a:pt x="0" y="0"/>
                </a:moveTo>
                <a:lnTo>
                  <a:pt x="1564756" y="0"/>
                </a:lnTo>
                <a:lnTo>
                  <a:pt x="1564756" y="1053762"/>
                </a:lnTo>
                <a:lnTo>
                  <a:pt x="0" y="1053762"/>
                </a:lnTo>
                <a:lnTo>
                  <a:pt x="0" y="0"/>
                </a:lnTo>
                <a:close/>
              </a:path>
            </a:pathLst>
          </a:custGeom>
          <a:blipFill rotWithShape="1">
            <a:blip r:embed="rId5">
              <a:alphaModFix/>
            </a:blip>
            <a:stretch>
              <a:fillRect b="0" l="0" r="0" t="0"/>
            </a:stretch>
          </a:blipFill>
          <a:ln>
            <a:noFill/>
          </a:ln>
        </p:spPr>
      </p:sp>
      <p:pic>
        <p:nvPicPr>
          <p:cNvPr id="90" name="Google Shape;90;p13"/>
          <p:cNvPicPr preferRelativeResize="0"/>
          <p:nvPr/>
        </p:nvPicPr>
        <p:blipFill>
          <a:blip r:embed="rId6">
            <a:alphaModFix/>
          </a:blip>
          <a:stretch>
            <a:fillRect/>
          </a:stretch>
        </p:blipFill>
        <p:spPr>
          <a:xfrm>
            <a:off x="5646047" y="4969598"/>
            <a:ext cx="8860702" cy="4773081"/>
          </a:xfrm>
          <a:prstGeom prst="rect">
            <a:avLst/>
          </a:prstGeom>
          <a:noFill/>
          <a:ln>
            <a:noFill/>
          </a:ln>
        </p:spPr>
      </p:pic>
      <p:sp>
        <p:nvSpPr>
          <p:cNvPr id="91" name="Google Shape;91;p13"/>
          <p:cNvSpPr txBox="1"/>
          <p:nvPr/>
        </p:nvSpPr>
        <p:spPr>
          <a:xfrm>
            <a:off x="2190415" y="2111532"/>
            <a:ext cx="13907100" cy="34155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None/>
            </a:pPr>
            <a:r>
              <a:rPr b="0" i="0" lang="en-US" sz="13053" u="none" cap="none" strike="noStrike">
                <a:solidFill>
                  <a:srgbClr val="FFFFFF"/>
                </a:solidFill>
                <a:latin typeface="Luckiest Guy"/>
                <a:ea typeface="Luckiest Guy"/>
                <a:cs typeface="Luckiest Guy"/>
                <a:sym typeface="Luckiest Guy"/>
              </a:rPr>
              <a:t>COUNTRIES MEMORY GAME</a:t>
            </a:r>
            <a:endParaRPr/>
          </a:p>
        </p:txBody>
      </p:sp>
      <p:sp>
        <p:nvSpPr>
          <p:cNvPr id="92" name="Google Shape;92;p13"/>
          <p:cNvSpPr/>
          <p:nvPr/>
        </p:nvSpPr>
        <p:spPr>
          <a:xfrm>
            <a:off x="2298312" y="6673900"/>
            <a:ext cx="7124530" cy="4283623"/>
          </a:xfrm>
          <a:custGeom>
            <a:rect b="b" l="l" r="r" t="t"/>
            <a:pathLst>
              <a:path extrusionOk="0" h="4283623" w="7124530">
                <a:moveTo>
                  <a:pt x="0" y="0"/>
                </a:moveTo>
                <a:lnTo>
                  <a:pt x="7124530" y="0"/>
                </a:lnTo>
                <a:lnTo>
                  <a:pt x="7124530" y="4283624"/>
                </a:lnTo>
                <a:lnTo>
                  <a:pt x="0" y="4283624"/>
                </a:lnTo>
                <a:lnTo>
                  <a:pt x="0" y="0"/>
                </a:lnTo>
                <a:close/>
              </a:path>
            </a:pathLst>
          </a:custGeom>
          <a:blipFill rotWithShape="1">
            <a:blip r:embed="rId7">
              <a:alphaModFix/>
            </a:blip>
            <a:stretch>
              <a:fillRect b="0" l="0" r="0" t="0"/>
            </a:stretch>
          </a:blipFill>
          <a:ln>
            <a:noFill/>
          </a:ln>
        </p:spPr>
      </p:sp>
      <p:sp>
        <p:nvSpPr>
          <p:cNvPr id="93" name="Google Shape;93;p13"/>
          <p:cNvSpPr/>
          <p:nvPr/>
        </p:nvSpPr>
        <p:spPr>
          <a:xfrm>
            <a:off x="-1176445" y="4532089"/>
            <a:ext cx="3210992" cy="4283623"/>
          </a:xfrm>
          <a:custGeom>
            <a:rect b="b" l="l" r="r" t="t"/>
            <a:pathLst>
              <a:path extrusionOk="0" h="4283623" w="3210992">
                <a:moveTo>
                  <a:pt x="0" y="0"/>
                </a:moveTo>
                <a:lnTo>
                  <a:pt x="3210992" y="0"/>
                </a:lnTo>
                <a:lnTo>
                  <a:pt x="3210992" y="4283623"/>
                </a:lnTo>
                <a:lnTo>
                  <a:pt x="0" y="4283623"/>
                </a:lnTo>
                <a:lnTo>
                  <a:pt x="0" y="0"/>
                </a:lnTo>
                <a:close/>
              </a:path>
            </a:pathLst>
          </a:custGeom>
          <a:blipFill rotWithShape="1">
            <a:blip r:embed="rId7">
              <a:alphaModFix/>
            </a:blip>
            <a:stretch>
              <a:fillRect b="0" l="0" r="-121877" t="0"/>
            </a:stretch>
          </a:blipFill>
          <a:ln>
            <a:noFill/>
          </a:ln>
        </p:spPr>
      </p:sp>
      <p:grpSp>
        <p:nvGrpSpPr>
          <p:cNvPr id="94" name="Google Shape;94;p13"/>
          <p:cNvGrpSpPr/>
          <p:nvPr/>
        </p:nvGrpSpPr>
        <p:grpSpPr>
          <a:xfrm rot="644560">
            <a:off x="-517691" y="6901038"/>
            <a:ext cx="1437889" cy="1021822"/>
            <a:chOff x="0" y="-38100"/>
            <a:chExt cx="378703" cy="269122"/>
          </a:xfrm>
        </p:grpSpPr>
        <p:sp>
          <p:nvSpPr>
            <p:cNvPr id="95" name="Google Shape;95;p13"/>
            <p:cNvSpPr/>
            <p:nvPr/>
          </p:nvSpPr>
          <p:spPr>
            <a:xfrm>
              <a:off x="0" y="0"/>
              <a:ext cx="378703" cy="231022"/>
            </a:xfrm>
            <a:custGeom>
              <a:rect b="b" l="l" r="r" t="t"/>
              <a:pathLst>
                <a:path extrusionOk="0" h="231022" w="378703">
                  <a:moveTo>
                    <a:pt x="0" y="0"/>
                  </a:moveTo>
                  <a:lnTo>
                    <a:pt x="378703" y="0"/>
                  </a:lnTo>
                  <a:lnTo>
                    <a:pt x="378703" y="231022"/>
                  </a:lnTo>
                  <a:lnTo>
                    <a:pt x="0" y="231022"/>
                  </a:lnTo>
                  <a:close/>
                </a:path>
              </a:pathLst>
            </a:custGeom>
            <a:solidFill>
              <a:srgbClr val="286053"/>
            </a:solidFill>
            <a:ln>
              <a:noFill/>
            </a:ln>
          </p:spPr>
        </p:sp>
        <p:sp>
          <p:nvSpPr>
            <p:cNvPr id="96" name="Google Shape;96;p13"/>
            <p:cNvSpPr txBox="1"/>
            <p:nvPr/>
          </p:nvSpPr>
          <p:spPr>
            <a:xfrm>
              <a:off x="0" y="-38100"/>
              <a:ext cx="378703" cy="26912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7" name="Google Shape;97;p13"/>
          <p:cNvSpPr/>
          <p:nvPr/>
        </p:nvSpPr>
        <p:spPr>
          <a:xfrm>
            <a:off x="16739938" y="4897971"/>
            <a:ext cx="1548062" cy="602337"/>
          </a:xfrm>
          <a:custGeom>
            <a:rect b="b" l="l" r="r" t="t"/>
            <a:pathLst>
              <a:path extrusionOk="0" h="602337" w="1548062">
                <a:moveTo>
                  <a:pt x="0" y="0"/>
                </a:moveTo>
                <a:lnTo>
                  <a:pt x="1548062" y="0"/>
                </a:lnTo>
                <a:lnTo>
                  <a:pt x="1548062" y="602337"/>
                </a:lnTo>
                <a:lnTo>
                  <a:pt x="0" y="602337"/>
                </a:lnTo>
                <a:lnTo>
                  <a:pt x="0" y="0"/>
                </a:lnTo>
                <a:close/>
              </a:path>
            </a:pathLst>
          </a:custGeom>
          <a:blipFill rotWithShape="1">
            <a:blip r:embed="rId8">
              <a:alphaModFix/>
            </a:blip>
            <a:stretch>
              <a:fillRect b="0" l="0" r="0" t="0"/>
            </a:stretch>
          </a:blipFill>
          <a:ln>
            <a:noFill/>
          </a:ln>
        </p:spPr>
      </p:sp>
      <p:sp>
        <p:nvSpPr>
          <p:cNvPr id="98" name="Google Shape;98;p13"/>
          <p:cNvSpPr/>
          <p:nvPr/>
        </p:nvSpPr>
        <p:spPr>
          <a:xfrm>
            <a:off x="-353327" y="3226522"/>
            <a:ext cx="1564756" cy="1053761"/>
          </a:xfrm>
          <a:custGeom>
            <a:rect b="b" l="l" r="r" t="t"/>
            <a:pathLst>
              <a:path extrusionOk="0" h="1053761" w="1564756">
                <a:moveTo>
                  <a:pt x="0" y="0"/>
                </a:moveTo>
                <a:lnTo>
                  <a:pt x="1564756" y="0"/>
                </a:lnTo>
                <a:lnTo>
                  <a:pt x="1564756" y="1053761"/>
                </a:lnTo>
                <a:lnTo>
                  <a:pt x="0" y="1053761"/>
                </a:lnTo>
                <a:lnTo>
                  <a:pt x="0" y="0"/>
                </a:lnTo>
                <a:close/>
              </a:path>
            </a:pathLst>
          </a:custGeom>
          <a:blipFill rotWithShape="1">
            <a:blip r:embed="rId9">
              <a:alphaModFix/>
            </a:blip>
            <a:stretch>
              <a:fillRect b="0" l="0" r="0" t="0"/>
            </a:stretch>
          </a:blipFill>
          <a:ln>
            <a:noFill/>
          </a:ln>
        </p:spPr>
      </p:sp>
      <p:sp>
        <p:nvSpPr>
          <p:cNvPr id="99" name="Google Shape;99;p13"/>
          <p:cNvSpPr/>
          <p:nvPr/>
        </p:nvSpPr>
        <p:spPr>
          <a:xfrm>
            <a:off x="1211429" y="1263011"/>
            <a:ext cx="2284426" cy="1470850"/>
          </a:xfrm>
          <a:custGeom>
            <a:rect b="b" l="l" r="r" t="t"/>
            <a:pathLst>
              <a:path extrusionOk="0" h="1470850" w="2284426">
                <a:moveTo>
                  <a:pt x="0" y="0"/>
                </a:moveTo>
                <a:lnTo>
                  <a:pt x="2284427" y="0"/>
                </a:lnTo>
                <a:lnTo>
                  <a:pt x="2284427" y="1470850"/>
                </a:lnTo>
                <a:lnTo>
                  <a:pt x="0" y="1470850"/>
                </a:lnTo>
                <a:lnTo>
                  <a:pt x="0" y="0"/>
                </a:lnTo>
                <a:close/>
              </a:path>
            </a:pathLst>
          </a:custGeom>
          <a:blipFill rotWithShape="1">
            <a:blip r:embed="rId10">
              <a:alphaModFix/>
            </a:blip>
            <a:stretch>
              <a:fillRect b="0" l="0" r="0" t="0"/>
            </a:stretch>
          </a:blipFill>
          <a:ln>
            <a:noFill/>
          </a:ln>
        </p:spPr>
      </p:sp>
      <p:sp>
        <p:nvSpPr>
          <p:cNvPr id="100" name="Google Shape;100;p13"/>
          <p:cNvSpPr/>
          <p:nvPr/>
        </p:nvSpPr>
        <p:spPr>
          <a:xfrm>
            <a:off x="17035938" y="887232"/>
            <a:ext cx="1596985" cy="732617"/>
          </a:xfrm>
          <a:custGeom>
            <a:rect b="b" l="l" r="r" t="t"/>
            <a:pathLst>
              <a:path extrusionOk="0" h="732617" w="1596985">
                <a:moveTo>
                  <a:pt x="0" y="0"/>
                </a:moveTo>
                <a:lnTo>
                  <a:pt x="1596984" y="0"/>
                </a:lnTo>
                <a:lnTo>
                  <a:pt x="1596984" y="732617"/>
                </a:lnTo>
                <a:lnTo>
                  <a:pt x="0" y="732617"/>
                </a:lnTo>
                <a:lnTo>
                  <a:pt x="0" y="0"/>
                </a:lnTo>
                <a:close/>
              </a:path>
            </a:pathLst>
          </a:custGeom>
          <a:blipFill rotWithShape="1">
            <a:blip r:embed="rId11">
              <a:alphaModFix/>
            </a:blip>
            <a:stretch>
              <a:fillRect b="0" l="0" r="0" t="0"/>
            </a:stretch>
          </a:blipFill>
          <a:ln>
            <a:noFill/>
          </a:ln>
        </p:spPr>
      </p:sp>
      <p:sp>
        <p:nvSpPr>
          <p:cNvPr id="101" name="Google Shape;101;p13"/>
          <p:cNvSpPr txBox="1"/>
          <p:nvPr/>
        </p:nvSpPr>
        <p:spPr>
          <a:xfrm>
            <a:off x="6573349" y="896757"/>
            <a:ext cx="5141301" cy="742032"/>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4965" u="none" cap="none" strike="noStrike">
                <a:solidFill>
                  <a:srgbClr val="236784"/>
                </a:solidFill>
                <a:latin typeface="Montserrat"/>
                <a:ea typeface="Montserrat"/>
                <a:cs typeface="Montserrat"/>
                <a:sym typeface="Montserrat"/>
              </a:rPr>
              <a:t>FLASH CARDS</a:t>
            </a:r>
            <a:endParaRPr/>
          </a:p>
        </p:txBody>
      </p:sp>
      <p:pic>
        <p:nvPicPr>
          <p:cNvPr id="102" name="Google Shape;102;p13"/>
          <p:cNvPicPr preferRelativeResize="0"/>
          <p:nvPr/>
        </p:nvPicPr>
        <p:blipFill>
          <a:blip r:embed="rId12">
            <a:alphaModFix/>
          </a:blip>
          <a:stretch>
            <a:fillRect/>
          </a:stretch>
        </p:blipFill>
        <p:spPr>
          <a:xfrm>
            <a:off x="-540100" y="3418599"/>
            <a:ext cx="4264300" cy="7157927"/>
          </a:xfrm>
          <a:prstGeom prst="rect">
            <a:avLst/>
          </a:prstGeom>
          <a:noFill/>
          <a:ln>
            <a:noFill/>
          </a:ln>
        </p:spPr>
      </p:pic>
      <p:pic>
        <p:nvPicPr>
          <p:cNvPr id="103" name="Google Shape;103;p13"/>
          <p:cNvPicPr preferRelativeResize="0"/>
          <p:nvPr/>
        </p:nvPicPr>
        <p:blipFill>
          <a:blip r:embed="rId13">
            <a:alphaModFix/>
          </a:blip>
          <a:stretch>
            <a:fillRect/>
          </a:stretch>
        </p:blipFill>
        <p:spPr>
          <a:xfrm>
            <a:off x="9870225" y="7900296"/>
            <a:ext cx="8437527" cy="32735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292" name="Shape 292"/>
        <p:cNvGrpSpPr/>
        <p:nvPr/>
      </p:nvGrpSpPr>
      <p:grpSpPr>
        <a:xfrm>
          <a:off x="0" y="0"/>
          <a:ext cx="0" cy="0"/>
          <a:chOff x="0" y="0"/>
          <a:chExt cx="0" cy="0"/>
        </a:xfrm>
      </p:grpSpPr>
      <p:grpSp>
        <p:nvGrpSpPr>
          <p:cNvPr id="293" name="Google Shape;293;p22"/>
          <p:cNvGrpSpPr/>
          <p:nvPr/>
        </p:nvGrpSpPr>
        <p:grpSpPr>
          <a:xfrm>
            <a:off x="221391" y="-429583"/>
            <a:ext cx="17845217" cy="10495191"/>
            <a:chOff x="0" y="-171450"/>
            <a:chExt cx="4699975" cy="2764166"/>
          </a:xfrm>
        </p:grpSpPr>
        <p:sp>
          <p:nvSpPr>
            <p:cNvPr id="294" name="Google Shape;294;p22"/>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2"/>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6" name="Google Shape;296;p22"/>
          <p:cNvGrpSpPr/>
          <p:nvPr/>
        </p:nvGrpSpPr>
        <p:grpSpPr>
          <a:xfrm>
            <a:off x="1225809" y="2775500"/>
            <a:ext cx="6408125" cy="5025772"/>
            <a:chOff x="0" y="-47625"/>
            <a:chExt cx="1687737" cy="1323660"/>
          </a:xfrm>
        </p:grpSpPr>
        <p:sp>
          <p:nvSpPr>
            <p:cNvPr id="297" name="Google Shape;297;p22"/>
            <p:cNvSpPr/>
            <p:nvPr/>
          </p:nvSpPr>
          <p:spPr>
            <a:xfrm>
              <a:off x="0" y="0"/>
              <a:ext cx="1687737" cy="1276035"/>
            </a:xfrm>
            <a:custGeom>
              <a:rect b="b" l="l" r="r" t="t"/>
              <a:pathLst>
                <a:path extrusionOk="0" h="1276035" w="1687737">
                  <a:moveTo>
                    <a:pt x="47118" y="0"/>
                  </a:moveTo>
                  <a:lnTo>
                    <a:pt x="1640619" y="0"/>
                  </a:lnTo>
                  <a:cubicBezTo>
                    <a:pt x="1653116" y="0"/>
                    <a:pt x="1665100" y="4964"/>
                    <a:pt x="1673936" y="13800"/>
                  </a:cubicBezTo>
                  <a:cubicBezTo>
                    <a:pt x="1682772" y="22637"/>
                    <a:pt x="1687737" y="34621"/>
                    <a:pt x="1687737" y="47118"/>
                  </a:cubicBezTo>
                  <a:lnTo>
                    <a:pt x="1687737" y="1228918"/>
                  </a:lnTo>
                  <a:cubicBezTo>
                    <a:pt x="1687737" y="1241414"/>
                    <a:pt x="1682772" y="1253399"/>
                    <a:pt x="1673936" y="1262235"/>
                  </a:cubicBezTo>
                  <a:cubicBezTo>
                    <a:pt x="1665100" y="1271071"/>
                    <a:pt x="1653116" y="1276035"/>
                    <a:pt x="1640619" y="1276035"/>
                  </a:cubicBezTo>
                  <a:lnTo>
                    <a:pt x="47118" y="1276035"/>
                  </a:lnTo>
                  <a:cubicBezTo>
                    <a:pt x="21095" y="1276035"/>
                    <a:pt x="0" y="1254940"/>
                    <a:pt x="0" y="1228918"/>
                  </a:cubicBezTo>
                  <a:lnTo>
                    <a:pt x="0" y="47118"/>
                  </a:lnTo>
                  <a:cubicBezTo>
                    <a:pt x="0" y="34621"/>
                    <a:pt x="4964" y="22637"/>
                    <a:pt x="13800" y="13800"/>
                  </a:cubicBezTo>
                  <a:cubicBezTo>
                    <a:pt x="22637" y="4964"/>
                    <a:pt x="34621" y="0"/>
                    <a:pt x="47118"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2"/>
            <p:cNvSpPr txBox="1"/>
            <p:nvPr/>
          </p:nvSpPr>
          <p:spPr>
            <a:xfrm>
              <a:off x="0" y="-47625"/>
              <a:ext cx="1687737" cy="1323660"/>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9" name="Google Shape;299;p22"/>
          <p:cNvGrpSpPr/>
          <p:nvPr/>
        </p:nvGrpSpPr>
        <p:grpSpPr>
          <a:xfrm>
            <a:off x="9999486" y="2775500"/>
            <a:ext cx="6408125" cy="5025772"/>
            <a:chOff x="0" y="-47625"/>
            <a:chExt cx="1687737" cy="1323660"/>
          </a:xfrm>
        </p:grpSpPr>
        <p:sp>
          <p:nvSpPr>
            <p:cNvPr id="300" name="Google Shape;300;p22"/>
            <p:cNvSpPr/>
            <p:nvPr/>
          </p:nvSpPr>
          <p:spPr>
            <a:xfrm>
              <a:off x="0" y="0"/>
              <a:ext cx="1687737" cy="1276035"/>
            </a:xfrm>
            <a:custGeom>
              <a:rect b="b" l="l" r="r" t="t"/>
              <a:pathLst>
                <a:path extrusionOk="0" h="1276035" w="1687737">
                  <a:moveTo>
                    <a:pt x="47118" y="0"/>
                  </a:moveTo>
                  <a:lnTo>
                    <a:pt x="1640619" y="0"/>
                  </a:lnTo>
                  <a:cubicBezTo>
                    <a:pt x="1653116" y="0"/>
                    <a:pt x="1665100" y="4964"/>
                    <a:pt x="1673936" y="13800"/>
                  </a:cubicBezTo>
                  <a:cubicBezTo>
                    <a:pt x="1682772" y="22637"/>
                    <a:pt x="1687737" y="34621"/>
                    <a:pt x="1687737" y="47118"/>
                  </a:cubicBezTo>
                  <a:lnTo>
                    <a:pt x="1687737" y="1228918"/>
                  </a:lnTo>
                  <a:cubicBezTo>
                    <a:pt x="1687737" y="1241414"/>
                    <a:pt x="1682772" y="1253399"/>
                    <a:pt x="1673936" y="1262235"/>
                  </a:cubicBezTo>
                  <a:cubicBezTo>
                    <a:pt x="1665100" y="1271071"/>
                    <a:pt x="1653116" y="1276035"/>
                    <a:pt x="1640619" y="1276035"/>
                  </a:cubicBezTo>
                  <a:lnTo>
                    <a:pt x="47118" y="1276035"/>
                  </a:lnTo>
                  <a:cubicBezTo>
                    <a:pt x="21095" y="1276035"/>
                    <a:pt x="0" y="1254940"/>
                    <a:pt x="0" y="1228918"/>
                  </a:cubicBezTo>
                  <a:lnTo>
                    <a:pt x="0" y="47118"/>
                  </a:lnTo>
                  <a:cubicBezTo>
                    <a:pt x="0" y="34621"/>
                    <a:pt x="4964" y="22637"/>
                    <a:pt x="13800" y="13800"/>
                  </a:cubicBezTo>
                  <a:cubicBezTo>
                    <a:pt x="22637" y="4964"/>
                    <a:pt x="34621" y="0"/>
                    <a:pt x="47118"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2"/>
            <p:cNvSpPr txBox="1"/>
            <p:nvPr/>
          </p:nvSpPr>
          <p:spPr>
            <a:xfrm>
              <a:off x="0" y="-47625"/>
              <a:ext cx="1687737" cy="1323660"/>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22"/>
          <p:cNvGrpSpPr/>
          <p:nvPr/>
        </p:nvGrpSpPr>
        <p:grpSpPr>
          <a:xfrm>
            <a:off x="6190658" y="7885171"/>
            <a:ext cx="1668183" cy="867920"/>
            <a:chOff x="0" y="-47625"/>
            <a:chExt cx="439357" cy="228588"/>
          </a:xfrm>
        </p:grpSpPr>
        <p:sp>
          <p:nvSpPr>
            <p:cNvPr id="303" name="Google Shape;303;p22"/>
            <p:cNvSpPr/>
            <p:nvPr/>
          </p:nvSpPr>
          <p:spPr>
            <a:xfrm>
              <a:off x="0" y="0"/>
              <a:ext cx="439357" cy="180963"/>
            </a:xfrm>
            <a:custGeom>
              <a:rect b="b" l="l" r="r" t="t"/>
              <a:pathLst>
                <a:path extrusionOk="0" h="180963" w="439357">
                  <a:moveTo>
                    <a:pt x="90481" y="0"/>
                  </a:moveTo>
                  <a:lnTo>
                    <a:pt x="348875" y="0"/>
                  </a:lnTo>
                  <a:cubicBezTo>
                    <a:pt x="398847" y="0"/>
                    <a:pt x="439357" y="40510"/>
                    <a:pt x="439357" y="90481"/>
                  </a:cubicBezTo>
                  <a:lnTo>
                    <a:pt x="439357" y="90481"/>
                  </a:lnTo>
                  <a:cubicBezTo>
                    <a:pt x="439357" y="140453"/>
                    <a:pt x="398847" y="180963"/>
                    <a:pt x="348875" y="180963"/>
                  </a:cubicBezTo>
                  <a:lnTo>
                    <a:pt x="90481" y="180963"/>
                  </a:lnTo>
                  <a:cubicBezTo>
                    <a:pt x="40510" y="180963"/>
                    <a:pt x="0" y="140453"/>
                    <a:pt x="0" y="90481"/>
                  </a:cubicBezTo>
                  <a:lnTo>
                    <a:pt x="0" y="90481"/>
                  </a:lnTo>
                  <a:cubicBezTo>
                    <a:pt x="0" y="40510"/>
                    <a:pt x="40510" y="0"/>
                    <a:pt x="90481"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txBox="1"/>
            <p:nvPr/>
          </p:nvSpPr>
          <p:spPr>
            <a:xfrm>
              <a:off x="0" y="-47625"/>
              <a:ext cx="439357" cy="228588"/>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22"/>
          <p:cNvGrpSpPr/>
          <p:nvPr/>
        </p:nvGrpSpPr>
        <p:grpSpPr>
          <a:xfrm>
            <a:off x="14676344" y="7885171"/>
            <a:ext cx="1512192" cy="867920"/>
            <a:chOff x="0" y="-47625"/>
            <a:chExt cx="398273" cy="228588"/>
          </a:xfrm>
        </p:grpSpPr>
        <p:sp>
          <p:nvSpPr>
            <p:cNvPr id="306" name="Google Shape;306;p22"/>
            <p:cNvSpPr/>
            <p:nvPr/>
          </p:nvSpPr>
          <p:spPr>
            <a:xfrm>
              <a:off x="0" y="0"/>
              <a:ext cx="398273" cy="180963"/>
            </a:xfrm>
            <a:custGeom>
              <a:rect b="b" l="l" r="r" t="t"/>
              <a:pathLst>
                <a:path extrusionOk="0" h="180963" w="398273">
                  <a:moveTo>
                    <a:pt x="90481" y="0"/>
                  </a:moveTo>
                  <a:lnTo>
                    <a:pt x="307791" y="0"/>
                  </a:lnTo>
                  <a:cubicBezTo>
                    <a:pt x="357763" y="0"/>
                    <a:pt x="398273" y="40510"/>
                    <a:pt x="398273" y="90481"/>
                  </a:cubicBezTo>
                  <a:lnTo>
                    <a:pt x="398273" y="90481"/>
                  </a:lnTo>
                  <a:cubicBezTo>
                    <a:pt x="398273" y="140453"/>
                    <a:pt x="357763" y="180963"/>
                    <a:pt x="307791" y="180963"/>
                  </a:cubicBezTo>
                  <a:lnTo>
                    <a:pt x="90481" y="180963"/>
                  </a:lnTo>
                  <a:cubicBezTo>
                    <a:pt x="40510" y="180963"/>
                    <a:pt x="0" y="140453"/>
                    <a:pt x="0" y="90481"/>
                  </a:cubicBezTo>
                  <a:lnTo>
                    <a:pt x="0" y="90481"/>
                  </a:lnTo>
                  <a:cubicBezTo>
                    <a:pt x="0" y="40510"/>
                    <a:pt x="40510" y="0"/>
                    <a:pt x="90481"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2"/>
            <p:cNvSpPr txBox="1"/>
            <p:nvPr/>
          </p:nvSpPr>
          <p:spPr>
            <a:xfrm>
              <a:off x="0" y="-47625"/>
              <a:ext cx="398273" cy="228588"/>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p22"/>
          <p:cNvGrpSpPr/>
          <p:nvPr/>
        </p:nvGrpSpPr>
        <p:grpSpPr>
          <a:xfrm>
            <a:off x="4012562" y="8758652"/>
            <a:ext cx="2393900" cy="867920"/>
            <a:chOff x="0" y="-47625"/>
            <a:chExt cx="630492" cy="228588"/>
          </a:xfrm>
        </p:grpSpPr>
        <p:sp>
          <p:nvSpPr>
            <p:cNvPr id="309" name="Google Shape;309;p22"/>
            <p:cNvSpPr/>
            <p:nvPr/>
          </p:nvSpPr>
          <p:spPr>
            <a:xfrm>
              <a:off x="0" y="0"/>
              <a:ext cx="630492" cy="180963"/>
            </a:xfrm>
            <a:custGeom>
              <a:rect b="b" l="l" r="r" t="t"/>
              <a:pathLst>
                <a:path extrusionOk="0" h="180963" w="630492">
                  <a:moveTo>
                    <a:pt x="90481" y="0"/>
                  </a:moveTo>
                  <a:lnTo>
                    <a:pt x="540011" y="0"/>
                  </a:lnTo>
                  <a:cubicBezTo>
                    <a:pt x="589982" y="0"/>
                    <a:pt x="630492" y="40510"/>
                    <a:pt x="630492" y="90481"/>
                  </a:cubicBezTo>
                  <a:lnTo>
                    <a:pt x="630492" y="90481"/>
                  </a:lnTo>
                  <a:cubicBezTo>
                    <a:pt x="630492" y="140453"/>
                    <a:pt x="589982" y="180963"/>
                    <a:pt x="540011" y="180963"/>
                  </a:cubicBezTo>
                  <a:lnTo>
                    <a:pt x="90481" y="180963"/>
                  </a:lnTo>
                  <a:cubicBezTo>
                    <a:pt x="40510" y="180963"/>
                    <a:pt x="0" y="140453"/>
                    <a:pt x="0" y="90481"/>
                  </a:cubicBezTo>
                  <a:lnTo>
                    <a:pt x="0" y="90481"/>
                  </a:lnTo>
                  <a:cubicBezTo>
                    <a:pt x="0" y="40510"/>
                    <a:pt x="40510" y="0"/>
                    <a:pt x="90481"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2"/>
            <p:cNvSpPr txBox="1"/>
            <p:nvPr/>
          </p:nvSpPr>
          <p:spPr>
            <a:xfrm>
              <a:off x="0" y="-47625"/>
              <a:ext cx="630492" cy="228588"/>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1" name="Google Shape;311;p22"/>
          <p:cNvGrpSpPr/>
          <p:nvPr/>
        </p:nvGrpSpPr>
        <p:grpSpPr>
          <a:xfrm>
            <a:off x="12973468" y="8758652"/>
            <a:ext cx="2038492" cy="867920"/>
            <a:chOff x="0" y="-47625"/>
            <a:chExt cx="536887" cy="228588"/>
          </a:xfrm>
        </p:grpSpPr>
        <p:sp>
          <p:nvSpPr>
            <p:cNvPr id="312" name="Google Shape;312;p22"/>
            <p:cNvSpPr/>
            <p:nvPr/>
          </p:nvSpPr>
          <p:spPr>
            <a:xfrm>
              <a:off x="0" y="0"/>
              <a:ext cx="536887" cy="180963"/>
            </a:xfrm>
            <a:custGeom>
              <a:rect b="b" l="l" r="r" t="t"/>
              <a:pathLst>
                <a:path extrusionOk="0" h="180963" w="536887">
                  <a:moveTo>
                    <a:pt x="90481" y="0"/>
                  </a:moveTo>
                  <a:lnTo>
                    <a:pt x="446405" y="0"/>
                  </a:lnTo>
                  <a:cubicBezTo>
                    <a:pt x="470403" y="0"/>
                    <a:pt x="493417" y="9533"/>
                    <a:pt x="510385" y="26501"/>
                  </a:cubicBezTo>
                  <a:cubicBezTo>
                    <a:pt x="527354" y="43470"/>
                    <a:pt x="536887" y="66484"/>
                    <a:pt x="536887" y="90481"/>
                  </a:cubicBezTo>
                  <a:lnTo>
                    <a:pt x="536887" y="90481"/>
                  </a:lnTo>
                  <a:cubicBezTo>
                    <a:pt x="536887" y="140453"/>
                    <a:pt x="496377" y="180963"/>
                    <a:pt x="446405" y="180963"/>
                  </a:cubicBezTo>
                  <a:lnTo>
                    <a:pt x="90481" y="180963"/>
                  </a:lnTo>
                  <a:cubicBezTo>
                    <a:pt x="40510" y="180963"/>
                    <a:pt x="0" y="140453"/>
                    <a:pt x="0" y="90481"/>
                  </a:cubicBezTo>
                  <a:lnTo>
                    <a:pt x="0" y="90481"/>
                  </a:lnTo>
                  <a:cubicBezTo>
                    <a:pt x="0" y="40510"/>
                    <a:pt x="40510" y="0"/>
                    <a:pt x="90481"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2"/>
            <p:cNvSpPr txBox="1"/>
            <p:nvPr/>
          </p:nvSpPr>
          <p:spPr>
            <a:xfrm>
              <a:off x="0" y="-47625"/>
              <a:ext cx="536887" cy="228588"/>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4" name="Google Shape;314;p22"/>
          <p:cNvSpPr/>
          <p:nvPr/>
        </p:nvSpPr>
        <p:spPr>
          <a:xfrm>
            <a:off x="11074286" y="3686473"/>
            <a:ext cx="4258525" cy="4114800"/>
          </a:xfrm>
          <a:custGeom>
            <a:rect b="b" l="l" r="r" t="t"/>
            <a:pathLst>
              <a:path extrusionOk="0" h="4114800" w="4258525">
                <a:moveTo>
                  <a:pt x="0" y="0"/>
                </a:moveTo>
                <a:lnTo>
                  <a:pt x="4258525" y="0"/>
                </a:lnTo>
                <a:lnTo>
                  <a:pt x="4258525" y="4114800"/>
                </a:lnTo>
                <a:lnTo>
                  <a:pt x="0" y="4114800"/>
                </a:lnTo>
                <a:lnTo>
                  <a:pt x="0" y="0"/>
                </a:lnTo>
                <a:close/>
              </a:path>
            </a:pathLst>
          </a:custGeom>
          <a:blipFill rotWithShape="1">
            <a:blip r:embed="rId3">
              <a:alphaModFix/>
            </a:blip>
            <a:stretch>
              <a:fillRect b="0" l="0" r="0" t="0"/>
            </a:stretch>
          </a:blipFill>
          <a:ln>
            <a:noFill/>
          </a:ln>
        </p:spPr>
      </p:sp>
      <p:sp>
        <p:nvSpPr>
          <p:cNvPr id="315" name="Google Shape;315;p22"/>
          <p:cNvSpPr/>
          <p:nvPr/>
        </p:nvSpPr>
        <p:spPr>
          <a:xfrm>
            <a:off x="2366435" y="3553297"/>
            <a:ext cx="4126872" cy="4276551"/>
          </a:xfrm>
          <a:custGeom>
            <a:rect b="b" l="l" r="r" t="t"/>
            <a:pathLst>
              <a:path extrusionOk="0" h="4276551" w="4126872">
                <a:moveTo>
                  <a:pt x="0" y="0"/>
                </a:moveTo>
                <a:lnTo>
                  <a:pt x="4126872" y="0"/>
                </a:lnTo>
                <a:lnTo>
                  <a:pt x="4126872" y="4276551"/>
                </a:lnTo>
                <a:lnTo>
                  <a:pt x="0" y="4276551"/>
                </a:lnTo>
                <a:lnTo>
                  <a:pt x="0" y="0"/>
                </a:lnTo>
                <a:close/>
              </a:path>
            </a:pathLst>
          </a:custGeom>
          <a:blipFill rotWithShape="1">
            <a:blip r:embed="rId4">
              <a:alphaModFix/>
            </a:blip>
            <a:stretch>
              <a:fillRect b="0" l="0" r="0" t="0"/>
            </a:stretch>
          </a:blipFill>
          <a:ln>
            <a:noFill/>
          </a:ln>
        </p:spPr>
      </p:sp>
      <p:sp>
        <p:nvSpPr>
          <p:cNvPr id="316" name="Google Shape;316;p22"/>
          <p:cNvSpPr/>
          <p:nvPr/>
        </p:nvSpPr>
        <p:spPr>
          <a:xfrm rot="1111840">
            <a:off x="-330434" y="1730986"/>
            <a:ext cx="2149983" cy="4114800"/>
          </a:xfrm>
          <a:custGeom>
            <a:rect b="b" l="l" r="r" t="t"/>
            <a:pathLst>
              <a:path extrusionOk="0" h="4114800" w="2149983">
                <a:moveTo>
                  <a:pt x="0" y="0"/>
                </a:moveTo>
                <a:lnTo>
                  <a:pt x="2149983" y="0"/>
                </a:lnTo>
                <a:lnTo>
                  <a:pt x="2149983" y="4114800"/>
                </a:lnTo>
                <a:lnTo>
                  <a:pt x="0" y="4114800"/>
                </a:lnTo>
                <a:lnTo>
                  <a:pt x="0" y="0"/>
                </a:lnTo>
                <a:close/>
              </a:path>
            </a:pathLst>
          </a:custGeom>
          <a:blipFill rotWithShape="1">
            <a:blip r:embed="rId5">
              <a:alphaModFix/>
            </a:blip>
            <a:stretch>
              <a:fillRect b="0" l="0" r="0" t="0"/>
            </a:stretch>
          </a:blipFill>
          <a:ln>
            <a:noFill/>
          </a:ln>
        </p:spPr>
      </p:sp>
      <p:sp>
        <p:nvSpPr>
          <p:cNvPr id="317" name="Google Shape;317;p22"/>
          <p:cNvSpPr/>
          <p:nvPr/>
        </p:nvSpPr>
        <p:spPr>
          <a:xfrm flipH="1" rot="-4640693">
            <a:off x="16148463" y="3600558"/>
            <a:ext cx="4697987" cy="6284932"/>
          </a:xfrm>
          <a:custGeom>
            <a:rect b="b" l="l" r="r" t="t"/>
            <a:pathLst>
              <a:path extrusionOk="0" h="6284932" w="4697987">
                <a:moveTo>
                  <a:pt x="4697988" y="0"/>
                </a:moveTo>
                <a:lnTo>
                  <a:pt x="0" y="0"/>
                </a:lnTo>
                <a:lnTo>
                  <a:pt x="0" y="6284933"/>
                </a:lnTo>
                <a:lnTo>
                  <a:pt x="4697988" y="6284933"/>
                </a:lnTo>
                <a:lnTo>
                  <a:pt x="4697988" y="0"/>
                </a:lnTo>
                <a:close/>
              </a:path>
            </a:pathLst>
          </a:custGeom>
          <a:blipFill rotWithShape="1">
            <a:blip r:embed="rId6">
              <a:alphaModFix/>
            </a:blip>
            <a:stretch>
              <a:fillRect b="0" l="0" r="0" t="0"/>
            </a:stretch>
          </a:blipFill>
          <a:ln>
            <a:noFill/>
          </a:ln>
        </p:spPr>
      </p:sp>
      <p:grpSp>
        <p:nvGrpSpPr>
          <p:cNvPr id="318" name="Google Shape;318;p22"/>
          <p:cNvGrpSpPr/>
          <p:nvPr/>
        </p:nvGrpSpPr>
        <p:grpSpPr>
          <a:xfrm>
            <a:off x="16315245" y="-581333"/>
            <a:ext cx="1337735" cy="3252025"/>
            <a:chOff x="0" y="-481486"/>
            <a:chExt cx="1783647" cy="4336032"/>
          </a:xfrm>
        </p:grpSpPr>
        <p:grpSp>
          <p:nvGrpSpPr>
            <p:cNvPr id="319" name="Google Shape;319;p22"/>
            <p:cNvGrpSpPr/>
            <p:nvPr/>
          </p:nvGrpSpPr>
          <p:grpSpPr>
            <a:xfrm>
              <a:off x="0" y="-481486"/>
              <a:ext cx="1783647" cy="4336032"/>
              <a:chOff x="0" y="-171450"/>
              <a:chExt cx="635130" cy="1543996"/>
            </a:xfrm>
          </p:grpSpPr>
          <p:sp>
            <p:nvSpPr>
              <p:cNvPr id="320" name="Google Shape;320;p22"/>
              <p:cNvSpPr/>
              <p:nvPr/>
            </p:nvSpPr>
            <p:spPr>
              <a:xfrm>
                <a:off x="0" y="0"/>
                <a:ext cx="635130" cy="1372546"/>
              </a:xfrm>
              <a:custGeom>
                <a:rect b="b" l="l" r="r" t="t"/>
                <a:pathLst>
                  <a:path extrusionOk="0" h="1372546" w="635130">
                    <a:moveTo>
                      <a:pt x="635130" y="0"/>
                    </a:moveTo>
                    <a:lnTo>
                      <a:pt x="635130" y="1372546"/>
                    </a:lnTo>
                    <a:lnTo>
                      <a:pt x="317565" y="1245546"/>
                    </a:lnTo>
                    <a:lnTo>
                      <a:pt x="0" y="1372546"/>
                    </a:lnTo>
                    <a:lnTo>
                      <a:pt x="0" y="0"/>
                    </a:lnTo>
                    <a:lnTo>
                      <a:pt x="635130" y="0"/>
                    </a:lnTo>
                    <a:close/>
                  </a:path>
                </a:pathLst>
              </a:custGeom>
              <a:solidFill>
                <a:srgbClr val="ED7843"/>
              </a:solidFill>
              <a:ln>
                <a:noFill/>
              </a:ln>
            </p:spPr>
          </p:sp>
          <p:sp>
            <p:nvSpPr>
              <p:cNvPr id="321" name="Google Shape;321;p22"/>
              <p:cNvSpPr txBox="1"/>
              <p:nvPr/>
            </p:nvSpPr>
            <p:spPr>
              <a:xfrm>
                <a:off x="0" y="-171450"/>
                <a:ext cx="635130" cy="141699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2" name="Google Shape;322;p22"/>
            <p:cNvSpPr txBox="1"/>
            <p:nvPr/>
          </p:nvSpPr>
          <p:spPr>
            <a:xfrm rot="5400000">
              <a:off x="-599163" y="1610137"/>
              <a:ext cx="3072600" cy="634200"/>
            </a:xfrm>
            <a:prstGeom prst="rect">
              <a:avLst/>
            </a:prstGeom>
            <a:noFill/>
            <a:ln>
              <a:noFill/>
            </a:ln>
          </p:spPr>
          <p:txBody>
            <a:bodyPr anchorCtr="0" anchor="t" bIns="0" lIns="0" spcFirstLastPara="1" rIns="0" wrap="square" tIns="0">
              <a:spAutoFit/>
            </a:bodyPr>
            <a:lstStyle/>
            <a:p>
              <a:pPr indent="0" lvl="0" marL="0" marR="0" rtl="0" algn="ctr">
                <a:lnSpc>
                  <a:spcPct val="102977"/>
                </a:lnSpc>
                <a:spcBef>
                  <a:spcPts val="0"/>
                </a:spcBef>
                <a:spcAft>
                  <a:spcPts val="0"/>
                </a:spcAft>
                <a:buNone/>
              </a:pPr>
              <a:r>
                <a:rPr b="0" i="0" lang="en-US" sz="3090" u="none" cap="none" strike="noStrike">
                  <a:solidFill>
                    <a:srgbClr val="FFFFFF"/>
                  </a:solidFill>
                  <a:latin typeface="Luckiest Guy"/>
                  <a:ea typeface="Luckiest Guy"/>
                  <a:cs typeface="Luckiest Guy"/>
                  <a:sym typeface="Luckiest Guy"/>
                </a:rPr>
                <a:t>ANSWER</a:t>
              </a:r>
              <a:endParaRPr/>
            </a:p>
          </p:txBody>
        </p:sp>
      </p:grpSp>
      <p:sp>
        <p:nvSpPr>
          <p:cNvPr id="323" name="Google Shape;323;p22"/>
          <p:cNvSpPr txBox="1"/>
          <p:nvPr/>
        </p:nvSpPr>
        <p:spPr>
          <a:xfrm>
            <a:off x="2099450" y="543750"/>
            <a:ext cx="14089200" cy="1274400"/>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8280" u="none" cap="none" strike="noStrike">
                <a:solidFill>
                  <a:srgbClr val="FFFFFF"/>
                </a:solidFill>
                <a:latin typeface="Luckiest Guy"/>
                <a:ea typeface="Luckiest Guy"/>
                <a:cs typeface="Luckiest Guy"/>
                <a:sym typeface="Luckiest Guy"/>
              </a:rPr>
              <a:t>WHERE ARE THEY FROM?</a:t>
            </a:r>
            <a:endParaRPr/>
          </a:p>
        </p:txBody>
      </p:sp>
      <p:sp>
        <p:nvSpPr>
          <p:cNvPr id="324" name="Google Shape;324;p22"/>
          <p:cNvSpPr txBox="1"/>
          <p:nvPr/>
        </p:nvSpPr>
        <p:spPr>
          <a:xfrm>
            <a:off x="1773372" y="1961742"/>
            <a:ext cx="14741400" cy="323100"/>
          </a:xfrm>
          <a:prstGeom prst="rect">
            <a:avLst/>
          </a:prstGeom>
          <a:noFill/>
          <a:ln>
            <a:noFill/>
          </a:ln>
        </p:spPr>
        <p:txBody>
          <a:bodyPr anchorCtr="0" anchor="t" bIns="0" lIns="0" spcFirstLastPara="1" rIns="0" wrap="square" tIns="0">
            <a:spAutoFit/>
          </a:bodyPr>
          <a:lstStyle/>
          <a:p>
            <a:pPr indent="0" lvl="1" marL="0" marR="0" rtl="0" algn="ctr">
              <a:lnSpc>
                <a:spcPct val="193000"/>
              </a:lnSpc>
              <a:spcBef>
                <a:spcPts val="0"/>
              </a:spcBef>
              <a:spcAft>
                <a:spcPts val="0"/>
              </a:spcAft>
              <a:buNone/>
            </a:pPr>
            <a:r>
              <a:rPr b="0" i="0" lang="en-US" sz="2100" u="none" cap="none" strike="noStrike">
                <a:solidFill>
                  <a:srgbClr val="000000"/>
                </a:solidFill>
                <a:latin typeface="Montserrat Medium"/>
                <a:ea typeface="Montserrat Medium"/>
                <a:cs typeface="Montserrat Medium"/>
                <a:sym typeface="Montserrat Medium"/>
              </a:rPr>
              <a:t>Look at the pictures and complete the sentences with countries and nationalities from the box</a:t>
            </a:r>
            <a:endParaRPr/>
          </a:p>
        </p:txBody>
      </p:sp>
      <p:sp>
        <p:nvSpPr>
          <p:cNvPr id="325" name="Google Shape;325;p22"/>
          <p:cNvSpPr txBox="1"/>
          <p:nvPr/>
        </p:nvSpPr>
        <p:spPr>
          <a:xfrm>
            <a:off x="744557" y="8123255"/>
            <a:ext cx="7370700" cy="1455000"/>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SHE IS MARIA. SHE IS FROM   BRAZIL</a:t>
            </a:r>
            <a:endParaRPr/>
          </a:p>
          <a:p>
            <a:pPr indent="0" lvl="0" marL="0" marR="0" rtl="0" algn="ctr">
              <a:lnSpc>
                <a:spcPct val="18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SHE IS     BRAZILIAN</a:t>
            </a:r>
            <a:endParaRPr/>
          </a:p>
        </p:txBody>
      </p:sp>
      <p:sp>
        <p:nvSpPr>
          <p:cNvPr id="326" name="Google Shape;326;p22"/>
          <p:cNvSpPr txBox="1"/>
          <p:nvPr/>
        </p:nvSpPr>
        <p:spPr>
          <a:xfrm>
            <a:off x="9518235" y="8123255"/>
            <a:ext cx="7370700" cy="1455000"/>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HE IS BEN. HE IS FROM    CHILE</a:t>
            </a:r>
            <a:endParaRPr/>
          </a:p>
          <a:p>
            <a:pPr indent="0" lvl="0" marL="0" marR="0" rtl="0" algn="ctr">
              <a:lnSpc>
                <a:spcPct val="18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SHE IS     CHILEAN</a:t>
            </a:r>
            <a:endParaRPr/>
          </a:p>
        </p:txBody>
      </p:sp>
      <p:pic>
        <p:nvPicPr>
          <p:cNvPr id="327" name="Google Shape;327;p22"/>
          <p:cNvPicPr preferRelativeResize="0"/>
          <p:nvPr/>
        </p:nvPicPr>
        <p:blipFill>
          <a:blip r:embed="rId7">
            <a:alphaModFix/>
          </a:blip>
          <a:stretch>
            <a:fillRect/>
          </a:stretch>
        </p:blipFill>
        <p:spPr>
          <a:xfrm>
            <a:off x="5748400" y="3175375"/>
            <a:ext cx="1696900" cy="1228353"/>
          </a:xfrm>
          <a:prstGeom prst="rect">
            <a:avLst/>
          </a:prstGeom>
          <a:noFill/>
          <a:ln>
            <a:noFill/>
          </a:ln>
        </p:spPr>
      </p:pic>
      <p:pic>
        <p:nvPicPr>
          <p:cNvPr id="328" name="Google Shape;328;p22"/>
          <p:cNvPicPr preferRelativeResize="0"/>
          <p:nvPr/>
        </p:nvPicPr>
        <p:blipFill>
          <a:blip r:embed="rId8">
            <a:alphaModFix/>
          </a:blip>
          <a:stretch>
            <a:fillRect/>
          </a:stretch>
        </p:blipFill>
        <p:spPr>
          <a:xfrm>
            <a:off x="14484079" y="3175375"/>
            <a:ext cx="1760511" cy="127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BCDB"/>
        </a:solidFill>
      </p:bgPr>
    </p:bg>
    <p:spTree>
      <p:nvGrpSpPr>
        <p:cNvPr id="332" name="Shape 332"/>
        <p:cNvGrpSpPr/>
        <p:nvPr/>
      </p:nvGrpSpPr>
      <p:grpSpPr>
        <a:xfrm>
          <a:off x="0" y="0"/>
          <a:ext cx="0" cy="0"/>
          <a:chOff x="0" y="0"/>
          <a:chExt cx="0" cy="0"/>
        </a:xfrm>
      </p:grpSpPr>
      <p:pic>
        <p:nvPicPr>
          <p:cNvPr id="333" name="Google Shape;333;p23"/>
          <p:cNvPicPr preferRelativeResize="0"/>
          <p:nvPr/>
        </p:nvPicPr>
        <p:blipFill>
          <a:blip r:embed="rId3">
            <a:alphaModFix/>
          </a:blip>
          <a:stretch>
            <a:fillRect/>
          </a:stretch>
        </p:blipFill>
        <p:spPr>
          <a:xfrm>
            <a:off x="14346625" y="-1447332"/>
            <a:ext cx="7964527" cy="7951725"/>
          </a:xfrm>
          <a:prstGeom prst="rect">
            <a:avLst/>
          </a:prstGeom>
          <a:noFill/>
          <a:ln>
            <a:noFill/>
          </a:ln>
        </p:spPr>
      </p:pic>
      <p:pic>
        <p:nvPicPr>
          <p:cNvPr id="334" name="Google Shape;334;p23"/>
          <p:cNvPicPr preferRelativeResize="0"/>
          <p:nvPr/>
        </p:nvPicPr>
        <p:blipFill>
          <a:blip r:embed="rId4">
            <a:alphaModFix/>
          </a:blip>
          <a:stretch>
            <a:fillRect/>
          </a:stretch>
        </p:blipFill>
        <p:spPr>
          <a:xfrm>
            <a:off x="-2852500" y="-3999725"/>
            <a:ext cx="7882749" cy="7882749"/>
          </a:xfrm>
          <a:prstGeom prst="rect">
            <a:avLst/>
          </a:prstGeom>
          <a:noFill/>
          <a:ln>
            <a:noFill/>
          </a:ln>
        </p:spPr>
      </p:pic>
      <p:grpSp>
        <p:nvGrpSpPr>
          <p:cNvPr id="335" name="Google Shape;335;p23"/>
          <p:cNvGrpSpPr/>
          <p:nvPr/>
        </p:nvGrpSpPr>
        <p:grpSpPr>
          <a:xfrm>
            <a:off x="-577264" y="6753409"/>
            <a:ext cx="19442527" cy="4432600"/>
            <a:chOff x="0" y="-47625"/>
            <a:chExt cx="5120666" cy="1167434"/>
          </a:xfrm>
        </p:grpSpPr>
        <p:sp>
          <p:nvSpPr>
            <p:cNvPr id="336" name="Google Shape;336;p23"/>
            <p:cNvSpPr/>
            <p:nvPr/>
          </p:nvSpPr>
          <p:spPr>
            <a:xfrm>
              <a:off x="0" y="0"/>
              <a:ext cx="5120666" cy="1119809"/>
            </a:xfrm>
            <a:custGeom>
              <a:rect b="b" l="l" r="r" t="t"/>
              <a:pathLst>
                <a:path extrusionOk="0" h="1119809" w="5120666">
                  <a:moveTo>
                    <a:pt x="0" y="0"/>
                  </a:moveTo>
                  <a:lnTo>
                    <a:pt x="5120666" y="0"/>
                  </a:lnTo>
                  <a:lnTo>
                    <a:pt x="5120666" y="1119809"/>
                  </a:lnTo>
                  <a:lnTo>
                    <a:pt x="0" y="1119809"/>
                  </a:lnTo>
                  <a:close/>
                </a:path>
              </a:pathLst>
            </a:custGeom>
            <a:solidFill>
              <a:srgbClr val="4EB06C"/>
            </a:solidFill>
            <a:ln>
              <a:noFill/>
            </a:ln>
          </p:spPr>
        </p:sp>
        <p:sp>
          <p:nvSpPr>
            <p:cNvPr id="337" name="Google Shape;337;p23"/>
            <p:cNvSpPr txBox="1"/>
            <p:nvPr/>
          </p:nvSpPr>
          <p:spPr>
            <a:xfrm>
              <a:off x="0" y="-47625"/>
              <a:ext cx="5120666" cy="1167434"/>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38" name="Google Shape;338;p23"/>
          <p:cNvPicPr preferRelativeResize="0"/>
          <p:nvPr/>
        </p:nvPicPr>
        <p:blipFill>
          <a:blip r:embed="rId5">
            <a:alphaModFix/>
          </a:blip>
          <a:stretch>
            <a:fillRect/>
          </a:stretch>
        </p:blipFill>
        <p:spPr>
          <a:xfrm>
            <a:off x="16678600" y="8949449"/>
            <a:ext cx="1768675" cy="1705527"/>
          </a:xfrm>
          <a:prstGeom prst="rect">
            <a:avLst/>
          </a:prstGeom>
          <a:noFill/>
          <a:ln>
            <a:noFill/>
          </a:ln>
        </p:spPr>
      </p:pic>
      <p:pic>
        <p:nvPicPr>
          <p:cNvPr id="339" name="Google Shape;339;p23"/>
          <p:cNvPicPr preferRelativeResize="0"/>
          <p:nvPr/>
        </p:nvPicPr>
        <p:blipFill>
          <a:blip r:embed="rId6">
            <a:alphaModFix/>
          </a:blip>
          <a:stretch>
            <a:fillRect/>
          </a:stretch>
        </p:blipFill>
        <p:spPr>
          <a:xfrm>
            <a:off x="12890945" y="8361372"/>
            <a:ext cx="1504375" cy="2819123"/>
          </a:xfrm>
          <a:prstGeom prst="rect">
            <a:avLst/>
          </a:prstGeom>
          <a:noFill/>
          <a:ln>
            <a:noFill/>
          </a:ln>
        </p:spPr>
      </p:pic>
      <p:pic>
        <p:nvPicPr>
          <p:cNvPr id="340" name="Google Shape;340;p23"/>
          <p:cNvPicPr preferRelativeResize="0"/>
          <p:nvPr/>
        </p:nvPicPr>
        <p:blipFill>
          <a:blip r:embed="rId7">
            <a:alphaModFix/>
          </a:blip>
          <a:stretch>
            <a:fillRect/>
          </a:stretch>
        </p:blipFill>
        <p:spPr>
          <a:xfrm>
            <a:off x="5830244" y="7757082"/>
            <a:ext cx="2446550" cy="2598668"/>
          </a:xfrm>
          <a:prstGeom prst="rect">
            <a:avLst/>
          </a:prstGeom>
          <a:noFill/>
          <a:ln>
            <a:noFill/>
          </a:ln>
        </p:spPr>
      </p:pic>
      <p:sp>
        <p:nvSpPr>
          <p:cNvPr id="341" name="Google Shape;341;p23"/>
          <p:cNvSpPr/>
          <p:nvPr/>
        </p:nvSpPr>
        <p:spPr>
          <a:xfrm>
            <a:off x="12306443" y="2211008"/>
            <a:ext cx="5256491" cy="5864983"/>
          </a:xfrm>
          <a:custGeom>
            <a:rect b="b" l="l" r="r" t="t"/>
            <a:pathLst>
              <a:path extrusionOk="0" h="5864983" w="5256491">
                <a:moveTo>
                  <a:pt x="0" y="0"/>
                </a:moveTo>
                <a:lnTo>
                  <a:pt x="5256491" y="0"/>
                </a:lnTo>
                <a:lnTo>
                  <a:pt x="5256491" y="5864984"/>
                </a:lnTo>
                <a:lnTo>
                  <a:pt x="0" y="5864984"/>
                </a:lnTo>
                <a:lnTo>
                  <a:pt x="0" y="0"/>
                </a:lnTo>
                <a:close/>
              </a:path>
            </a:pathLst>
          </a:custGeom>
          <a:blipFill rotWithShape="1">
            <a:blip r:embed="rId8">
              <a:alphaModFix/>
            </a:blip>
            <a:stretch>
              <a:fillRect b="0" l="0" r="0" t="0"/>
            </a:stretch>
          </a:blipFill>
          <a:ln>
            <a:noFill/>
          </a:ln>
        </p:spPr>
      </p:sp>
      <p:sp>
        <p:nvSpPr>
          <p:cNvPr id="342" name="Google Shape;342;p23"/>
          <p:cNvSpPr/>
          <p:nvPr/>
        </p:nvSpPr>
        <p:spPr>
          <a:xfrm>
            <a:off x="16464665" y="-173937"/>
            <a:ext cx="8505180" cy="8723262"/>
          </a:xfrm>
          <a:custGeom>
            <a:rect b="b" l="l" r="r" t="t"/>
            <a:pathLst>
              <a:path extrusionOk="0" h="8723262" w="8505180">
                <a:moveTo>
                  <a:pt x="0" y="0"/>
                </a:moveTo>
                <a:lnTo>
                  <a:pt x="8505180" y="0"/>
                </a:lnTo>
                <a:lnTo>
                  <a:pt x="8505180" y="8723262"/>
                </a:lnTo>
                <a:lnTo>
                  <a:pt x="0" y="8723262"/>
                </a:lnTo>
                <a:lnTo>
                  <a:pt x="0" y="0"/>
                </a:lnTo>
                <a:close/>
              </a:path>
            </a:pathLst>
          </a:custGeom>
          <a:blipFill rotWithShape="1">
            <a:blip r:embed="rId9">
              <a:alphaModFix/>
            </a:blip>
            <a:stretch>
              <a:fillRect b="0" l="0" r="0" t="0"/>
            </a:stretch>
          </a:blipFill>
          <a:ln>
            <a:noFill/>
          </a:ln>
        </p:spPr>
      </p:sp>
      <p:sp>
        <p:nvSpPr>
          <p:cNvPr id="343" name="Google Shape;343;p23"/>
          <p:cNvSpPr/>
          <p:nvPr/>
        </p:nvSpPr>
        <p:spPr>
          <a:xfrm rot="-5766255">
            <a:off x="-6615" y="1757910"/>
            <a:ext cx="3018441" cy="5355299"/>
          </a:xfrm>
          <a:custGeom>
            <a:rect b="b" l="l" r="r" t="t"/>
            <a:pathLst>
              <a:path extrusionOk="0" h="5355299" w="3018441">
                <a:moveTo>
                  <a:pt x="0" y="0"/>
                </a:moveTo>
                <a:lnTo>
                  <a:pt x="3018441" y="0"/>
                </a:lnTo>
                <a:lnTo>
                  <a:pt x="3018441" y="5355299"/>
                </a:lnTo>
                <a:lnTo>
                  <a:pt x="0" y="5355299"/>
                </a:lnTo>
                <a:lnTo>
                  <a:pt x="0" y="0"/>
                </a:lnTo>
                <a:close/>
              </a:path>
            </a:pathLst>
          </a:custGeom>
          <a:blipFill rotWithShape="1">
            <a:blip r:embed="rId10">
              <a:alphaModFix/>
            </a:blip>
            <a:stretch>
              <a:fillRect b="0" l="0" r="0" t="0"/>
            </a:stretch>
          </a:blipFill>
          <a:ln>
            <a:noFill/>
          </a:ln>
        </p:spPr>
      </p:sp>
      <p:sp>
        <p:nvSpPr>
          <p:cNvPr id="344" name="Google Shape;344;p23"/>
          <p:cNvSpPr/>
          <p:nvPr/>
        </p:nvSpPr>
        <p:spPr>
          <a:xfrm rot="-8267888">
            <a:off x="11844930" y="-2339183"/>
            <a:ext cx="2373207" cy="4678366"/>
          </a:xfrm>
          <a:custGeom>
            <a:rect b="b" l="l" r="r" t="t"/>
            <a:pathLst>
              <a:path extrusionOk="0" h="4678366" w="2373207">
                <a:moveTo>
                  <a:pt x="0" y="0"/>
                </a:moveTo>
                <a:lnTo>
                  <a:pt x="2373207" y="0"/>
                </a:lnTo>
                <a:lnTo>
                  <a:pt x="2373207" y="4678366"/>
                </a:lnTo>
                <a:lnTo>
                  <a:pt x="0" y="4678366"/>
                </a:lnTo>
                <a:lnTo>
                  <a:pt x="0" y="0"/>
                </a:lnTo>
                <a:close/>
              </a:path>
            </a:pathLst>
          </a:custGeom>
          <a:blipFill rotWithShape="1">
            <a:blip r:embed="rId11">
              <a:alphaModFix/>
            </a:blip>
            <a:stretch>
              <a:fillRect b="0" l="0" r="0" t="0"/>
            </a:stretch>
          </a:blipFill>
          <a:ln>
            <a:noFill/>
          </a:ln>
        </p:spPr>
      </p:sp>
      <p:sp>
        <p:nvSpPr>
          <p:cNvPr id="345" name="Google Shape;345;p23"/>
          <p:cNvSpPr/>
          <p:nvPr/>
        </p:nvSpPr>
        <p:spPr>
          <a:xfrm>
            <a:off x="9144000" y="5740724"/>
            <a:ext cx="3286021" cy="3732317"/>
          </a:xfrm>
          <a:custGeom>
            <a:rect b="b" l="l" r="r" t="t"/>
            <a:pathLst>
              <a:path extrusionOk="0" h="3732317" w="3286021">
                <a:moveTo>
                  <a:pt x="0" y="0"/>
                </a:moveTo>
                <a:lnTo>
                  <a:pt x="3286021" y="0"/>
                </a:lnTo>
                <a:lnTo>
                  <a:pt x="3286021" y="3732318"/>
                </a:lnTo>
                <a:lnTo>
                  <a:pt x="0" y="3732318"/>
                </a:lnTo>
                <a:lnTo>
                  <a:pt x="0" y="0"/>
                </a:lnTo>
                <a:close/>
              </a:path>
            </a:pathLst>
          </a:custGeom>
          <a:blipFill rotWithShape="1">
            <a:blip r:embed="rId12">
              <a:alphaModFix/>
            </a:blip>
            <a:stretch>
              <a:fillRect b="0" l="-122158" r="0" t="0"/>
            </a:stretch>
          </a:blipFill>
          <a:ln>
            <a:noFill/>
          </a:ln>
        </p:spPr>
      </p:sp>
      <p:sp>
        <p:nvSpPr>
          <p:cNvPr id="346" name="Google Shape;346;p23"/>
          <p:cNvSpPr/>
          <p:nvPr/>
        </p:nvSpPr>
        <p:spPr>
          <a:xfrm rot="-7710146">
            <a:off x="5777513" y="-2231337"/>
            <a:ext cx="4572000" cy="4114800"/>
          </a:xfrm>
          <a:custGeom>
            <a:rect b="b" l="l" r="r" t="t"/>
            <a:pathLst>
              <a:path extrusionOk="0" h="4114800" w="4572000">
                <a:moveTo>
                  <a:pt x="0" y="0"/>
                </a:moveTo>
                <a:lnTo>
                  <a:pt x="4572000" y="0"/>
                </a:lnTo>
                <a:lnTo>
                  <a:pt x="4572000" y="4114800"/>
                </a:lnTo>
                <a:lnTo>
                  <a:pt x="0" y="4114800"/>
                </a:lnTo>
                <a:lnTo>
                  <a:pt x="0" y="0"/>
                </a:lnTo>
                <a:close/>
              </a:path>
            </a:pathLst>
          </a:custGeom>
          <a:blipFill rotWithShape="1">
            <a:blip r:embed="rId13">
              <a:alphaModFix/>
            </a:blip>
            <a:stretch>
              <a:fillRect b="0" l="0" r="0" t="0"/>
            </a:stretch>
          </a:blipFill>
          <a:ln>
            <a:noFill/>
          </a:ln>
        </p:spPr>
      </p:sp>
      <p:sp>
        <p:nvSpPr>
          <p:cNvPr id="347" name="Google Shape;347;p23"/>
          <p:cNvSpPr txBox="1"/>
          <p:nvPr/>
        </p:nvSpPr>
        <p:spPr>
          <a:xfrm>
            <a:off x="3608322" y="3283634"/>
            <a:ext cx="11071500" cy="238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5525" u="none" cap="none" strike="noStrike">
                <a:solidFill>
                  <a:srgbClr val="FFFFFF"/>
                </a:solidFill>
                <a:latin typeface="Luckiest Guy"/>
                <a:ea typeface="Luckiest Guy"/>
                <a:cs typeface="Luckiest Guy"/>
                <a:sym typeface="Luckiest Guy"/>
              </a:rPr>
              <a:t>GREAT JOB!</a:t>
            </a:r>
            <a:endParaRPr/>
          </a:p>
        </p:txBody>
      </p:sp>
      <p:sp>
        <p:nvSpPr>
          <p:cNvPr id="348" name="Google Shape;348;p23"/>
          <p:cNvSpPr/>
          <p:nvPr/>
        </p:nvSpPr>
        <p:spPr>
          <a:xfrm flipH="1">
            <a:off x="1446215" y="5196631"/>
            <a:ext cx="4015001" cy="3732317"/>
          </a:xfrm>
          <a:custGeom>
            <a:rect b="b" l="l" r="r" t="t"/>
            <a:pathLst>
              <a:path extrusionOk="0" h="3732317" w="4015001">
                <a:moveTo>
                  <a:pt x="4015001" y="0"/>
                </a:moveTo>
                <a:lnTo>
                  <a:pt x="0" y="0"/>
                </a:lnTo>
                <a:lnTo>
                  <a:pt x="0" y="3732318"/>
                </a:lnTo>
                <a:lnTo>
                  <a:pt x="4015001" y="3732318"/>
                </a:lnTo>
                <a:lnTo>
                  <a:pt x="4015001" y="0"/>
                </a:lnTo>
                <a:close/>
              </a:path>
            </a:pathLst>
          </a:custGeom>
          <a:blipFill rotWithShape="1">
            <a:blip r:embed="rId12">
              <a:alphaModFix/>
            </a:blip>
            <a:stretch>
              <a:fillRect b="0" l="0" r="-81821" t="0"/>
            </a:stretch>
          </a:blipFill>
          <a:ln>
            <a:noFill/>
          </a:ln>
        </p:spPr>
      </p:sp>
      <p:sp>
        <p:nvSpPr>
          <p:cNvPr id="349" name="Google Shape;349;p23"/>
          <p:cNvSpPr/>
          <p:nvPr/>
        </p:nvSpPr>
        <p:spPr>
          <a:xfrm rot="3207854">
            <a:off x="-424149" y="7768409"/>
            <a:ext cx="3740727" cy="4114800"/>
          </a:xfrm>
          <a:custGeom>
            <a:rect b="b" l="l" r="r" t="t"/>
            <a:pathLst>
              <a:path extrusionOk="0" h="4114800" w="3740727">
                <a:moveTo>
                  <a:pt x="0" y="0"/>
                </a:moveTo>
                <a:lnTo>
                  <a:pt x="3740728" y="0"/>
                </a:lnTo>
                <a:lnTo>
                  <a:pt x="3740728" y="4114800"/>
                </a:lnTo>
                <a:lnTo>
                  <a:pt x="0" y="4114800"/>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353" name="Shape 353"/>
        <p:cNvGrpSpPr/>
        <p:nvPr/>
      </p:nvGrpSpPr>
      <p:grpSpPr>
        <a:xfrm>
          <a:off x="0" y="0"/>
          <a:ext cx="0" cy="0"/>
          <a:chOff x="0" y="0"/>
          <a:chExt cx="0" cy="0"/>
        </a:xfrm>
      </p:grpSpPr>
      <p:grpSp>
        <p:nvGrpSpPr>
          <p:cNvPr id="354" name="Google Shape;354;p24"/>
          <p:cNvGrpSpPr/>
          <p:nvPr/>
        </p:nvGrpSpPr>
        <p:grpSpPr>
          <a:xfrm>
            <a:off x="221391" y="-429583"/>
            <a:ext cx="17845217" cy="10495191"/>
            <a:chOff x="0" y="-171450"/>
            <a:chExt cx="4699975" cy="2764166"/>
          </a:xfrm>
        </p:grpSpPr>
        <p:sp>
          <p:nvSpPr>
            <p:cNvPr id="355" name="Google Shape;355;p24"/>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4"/>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57" name="Google Shape;357;p24"/>
          <p:cNvPicPr preferRelativeResize="0"/>
          <p:nvPr/>
        </p:nvPicPr>
        <p:blipFill>
          <a:blip r:embed="rId3">
            <a:alphaModFix/>
          </a:blip>
          <a:stretch>
            <a:fillRect/>
          </a:stretch>
        </p:blipFill>
        <p:spPr>
          <a:xfrm>
            <a:off x="1564725" y="2310543"/>
            <a:ext cx="6775224" cy="7384233"/>
          </a:xfrm>
          <a:prstGeom prst="rect">
            <a:avLst/>
          </a:prstGeom>
          <a:noFill/>
          <a:ln>
            <a:noFill/>
          </a:ln>
        </p:spPr>
      </p:pic>
      <p:sp>
        <p:nvSpPr>
          <p:cNvPr id="358" name="Google Shape;358;p24"/>
          <p:cNvSpPr/>
          <p:nvPr/>
        </p:nvSpPr>
        <p:spPr>
          <a:xfrm rot="2486144">
            <a:off x="212039" y="317864"/>
            <a:ext cx="2572441" cy="3499920"/>
          </a:xfrm>
          <a:custGeom>
            <a:rect b="b" l="l" r="r" t="t"/>
            <a:pathLst>
              <a:path extrusionOk="0" h="3499920" w="2572441">
                <a:moveTo>
                  <a:pt x="0" y="0"/>
                </a:moveTo>
                <a:lnTo>
                  <a:pt x="2572441" y="0"/>
                </a:lnTo>
                <a:lnTo>
                  <a:pt x="2572441" y="3499921"/>
                </a:lnTo>
                <a:lnTo>
                  <a:pt x="0" y="3499921"/>
                </a:lnTo>
                <a:lnTo>
                  <a:pt x="0" y="0"/>
                </a:lnTo>
                <a:close/>
              </a:path>
            </a:pathLst>
          </a:custGeom>
          <a:blipFill rotWithShape="1">
            <a:blip r:embed="rId4">
              <a:alphaModFix/>
            </a:blip>
            <a:stretch>
              <a:fillRect b="0" l="0" r="0" t="0"/>
            </a:stretch>
          </a:blipFill>
          <a:ln>
            <a:noFill/>
          </a:ln>
        </p:spPr>
      </p:sp>
      <p:sp>
        <p:nvSpPr>
          <p:cNvPr id="359" name="Google Shape;359;p24"/>
          <p:cNvSpPr txBox="1"/>
          <p:nvPr/>
        </p:nvSpPr>
        <p:spPr>
          <a:xfrm>
            <a:off x="3906954" y="973352"/>
            <a:ext cx="10474092" cy="1131265"/>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8280" u="none" cap="none" strike="noStrike">
                <a:solidFill>
                  <a:srgbClr val="FFFFFF"/>
                </a:solidFill>
                <a:latin typeface="Luckiest Guy"/>
                <a:ea typeface="Luckiest Guy"/>
                <a:cs typeface="Luckiest Guy"/>
                <a:sym typeface="Luckiest Guy"/>
              </a:rPr>
              <a:t>GUESS WHERE IT IS</a:t>
            </a:r>
            <a:endParaRPr/>
          </a:p>
        </p:txBody>
      </p:sp>
      <p:sp>
        <p:nvSpPr>
          <p:cNvPr id="360" name="Google Shape;360;p24"/>
          <p:cNvSpPr txBox="1"/>
          <p:nvPr/>
        </p:nvSpPr>
        <p:spPr>
          <a:xfrm>
            <a:off x="9908853" y="6478104"/>
            <a:ext cx="5245526" cy="2263522"/>
          </a:xfrm>
          <a:prstGeom prst="rect">
            <a:avLst/>
          </a:prstGeom>
          <a:noFill/>
          <a:ln>
            <a:noFill/>
          </a:ln>
        </p:spPr>
        <p:txBody>
          <a:bodyPr anchorCtr="0" anchor="t" bIns="0" lIns="0" spcFirstLastPara="1" rIns="0" wrap="square" tIns="0">
            <a:spAutoFit/>
          </a:bodyPr>
          <a:lstStyle/>
          <a:p>
            <a:pPr indent="0" lvl="1" marL="0" marR="0" rtl="0" algn="ctr">
              <a:lnSpc>
                <a:spcPct val="193038"/>
              </a:lnSpc>
              <a:spcBef>
                <a:spcPts val="0"/>
              </a:spcBef>
              <a:spcAft>
                <a:spcPts val="0"/>
              </a:spcAft>
              <a:buNone/>
            </a:pPr>
            <a:r>
              <a:rPr b="0" i="0" lang="en-US" sz="2399" u="none" cap="none" strike="noStrike">
                <a:solidFill>
                  <a:srgbClr val="000000"/>
                </a:solidFill>
                <a:latin typeface="Montserrat Medium"/>
                <a:ea typeface="Montserrat Medium"/>
                <a:cs typeface="Montserrat Medium"/>
                <a:sym typeface="Montserrat Medium"/>
              </a:rPr>
              <a:t>Lorem ipsum dolor sit amet, consectetur adipiscing elit, sed do eiusmod tempor incididunt ut labore et dolore magna aliqua.</a:t>
            </a:r>
            <a:endParaRPr/>
          </a:p>
        </p:txBody>
      </p:sp>
      <p:sp>
        <p:nvSpPr>
          <p:cNvPr id="361" name="Google Shape;361;p24"/>
          <p:cNvSpPr/>
          <p:nvPr/>
        </p:nvSpPr>
        <p:spPr>
          <a:xfrm rot="3607227">
            <a:off x="14256957" y="7033641"/>
            <a:ext cx="5454062" cy="5703594"/>
          </a:xfrm>
          <a:custGeom>
            <a:rect b="b" l="l" r="r" t="t"/>
            <a:pathLst>
              <a:path extrusionOk="0" h="5703594" w="5454062">
                <a:moveTo>
                  <a:pt x="0" y="0"/>
                </a:moveTo>
                <a:lnTo>
                  <a:pt x="5454061" y="0"/>
                </a:lnTo>
                <a:lnTo>
                  <a:pt x="5454061" y="5703594"/>
                </a:lnTo>
                <a:lnTo>
                  <a:pt x="0" y="5703594"/>
                </a:lnTo>
                <a:lnTo>
                  <a:pt x="0" y="0"/>
                </a:lnTo>
                <a:close/>
              </a:path>
            </a:pathLst>
          </a:custGeom>
          <a:blipFill rotWithShape="1">
            <a:blip r:embed="rId5">
              <a:alphaModFix/>
            </a:blip>
            <a:stretch>
              <a:fillRect b="0" l="0" r="0" t="0"/>
            </a:stretch>
          </a:blipFill>
          <a:ln>
            <a:noFill/>
          </a:ln>
        </p:spPr>
      </p:sp>
      <p:grpSp>
        <p:nvGrpSpPr>
          <p:cNvPr id="362" name="Google Shape;362;p24"/>
          <p:cNvGrpSpPr/>
          <p:nvPr/>
        </p:nvGrpSpPr>
        <p:grpSpPr>
          <a:xfrm>
            <a:off x="8339953" y="4069899"/>
            <a:ext cx="8383351" cy="1692506"/>
            <a:chOff x="0" y="-47625"/>
            <a:chExt cx="2043673" cy="412595"/>
          </a:xfrm>
        </p:grpSpPr>
        <p:sp>
          <p:nvSpPr>
            <p:cNvPr id="363" name="Google Shape;363;p24"/>
            <p:cNvSpPr/>
            <p:nvPr/>
          </p:nvSpPr>
          <p:spPr>
            <a:xfrm>
              <a:off x="0" y="0"/>
              <a:ext cx="2043673" cy="364970"/>
            </a:xfrm>
            <a:custGeom>
              <a:rect b="b" l="l" r="r" t="t"/>
              <a:pathLst>
                <a:path extrusionOk="0" h="364970" w="2043673">
                  <a:moveTo>
                    <a:pt x="78497" y="0"/>
                  </a:moveTo>
                  <a:lnTo>
                    <a:pt x="1965177" y="0"/>
                  </a:lnTo>
                  <a:cubicBezTo>
                    <a:pt x="1985995" y="0"/>
                    <a:pt x="2005961" y="8270"/>
                    <a:pt x="2020682" y="22991"/>
                  </a:cubicBezTo>
                  <a:cubicBezTo>
                    <a:pt x="2035403" y="37712"/>
                    <a:pt x="2043673" y="57678"/>
                    <a:pt x="2043673" y="78497"/>
                  </a:cubicBezTo>
                  <a:lnTo>
                    <a:pt x="2043673" y="286473"/>
                  </a:lnTo>
                  <a:cubicBezTo>
                    <a:pt x="2043673" y="329825"/>
                    <a:pt x="2008529" y="364970"/>
                    <a:pt x="1965177" y="364970"/>
                  </a:cubicBezTo>
                  <a:lnTo>
                    <a:pt x="78497" y="364970"/>
                  </a:lnTo>
                  <a:cubicBezTo>
                    <a:pt x="35144" y="364970"/>
                    <a:pt x="0" y="329825"/>
                    <a:pt x="0" y="286473"/>
                  </a:cubicBezTo>
                  <a:lnTo>
                    <a:pt x="0" y="78497"/>
                  </a:lnTo>
                  <a:cubicBezTo>
                    <a:pt x="0" y="35144"/>
                    <a:pt x="35144" y="0"/>
                    <a:pt x="78497"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txBox="1"/>
            <p:nvPr/>
          </p:nvSpPr>
          <p:spPr>
            <a:xfrm>
              <a:off x="0" y="-47625"/>
              <a:ext cx="2043600" cy="412500"/>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5" name="Google Shape;365;p24"/>
          <p:cNvSpPr txBox="1"/>
          <p:nvPr/>
        </p:nvSpPr>
        <p:spPr>
          <a:xfrm>
            <a:off x="10143636" y="3008464"/>
            <a:ext cx="4776000" cy="1001100"/>
          </a:xfrm>
          <a:prstGeom prst="rect">
            <a:avLst/>
          </a:prstGeom>
          <a:noFill/>
          <a:ln>
            <a:noFill/>
          </a:ln>
        </p:spPr>
        <p:txBody>
          <a:bodyPr anchorCtr="0" anchor="t" bIns="0" lIns="0" spcFirstLastPara="1" rIns="0" wrap="square" tIns="0">
            <a:spAutoFit/>
          </a:bodyPr>
          <a:lstStyle/>
          <a:p>
            <a:pPr indent="0" lvl="0" marL="0" marR="0" rtl="0" algn="ctr">
              <a:lnSpc>
                <a:spcPct val="202998"/>
              </a:lnSpc>
              <a:spcBef>
                <a:spcPts val="0"/>
              </a:spcBef>
              <a:spcAft>
                <a:spcPts val="0"/>
              </a:spcAft>
              <a:buNone/>
            </a:pPr>
            <a:r>
              <a:rPr b="0" i="0" lang="en-US" sz="6504" u="none" cap="none" strike="noStrike">
                <a:solidFill>
                  <a:srgbClr val="1188BB"/>
                </a:solidFill>
                <a:latin typeface="Luckiest Guy"/>
                <a:ea typeface="Luckiest Guy"/>
                <a:cs typeface="Luckiest Guy"/>
                <a:sym typeface="Luckiest Guy"/>
              </a:rPr>
              <a:t>IT IS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369" name="Shape 369"/>
        <p:cNvGrpSpPr/>
        <p:nvPr/>
      </p:nvGrpSpPr>
      <p:grpSpPr>
        <a:xfrm>
          <a:off x="0" y="0"/>
          <a:ext cx="0" cy="0"/>
          <a:chOff x="0" y="0"/>
          <a:chExt cx="0" cy="0"/>
        </a:xfrm>
      </p:grpSpPr>
      <p:grpSp>
        <p:nvGrpSpPr>
          <p:cNvPr id="370" name="Google Shape;370;p25"/>
          <p:cNvGrpSpPr/>
          <p:nvPr/>
        </p:nvGrpSpPr>
        <p:grpSpPr>
          <a:xfrm>
            <a:off x="221391" y="-429583"/>
            <a:ext cx="17845217" cy="10495191"/>
            <a:chOff x="0" y="-171450"/>
            <a:chExt cx="4699975" cy="2764166"/>
          </a:xfrm>
        </p:grpSpPr>
        <p:sp>
          <p:nvSpPr>
            <p:cNvPr id="371" name="Google Shape;371;p25"/>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25"/>
          <p:cNvGrpSpPr/>
          <p:nvPr/>
        </p:nvGrpSpPr>
        <p:grpSpPr>
          <a:xfrm>
            <a:off x="8339953" y="4069899"/>
            <a:ext cx="8383351" cy="1692506"/>
            <a:chOff x="0" y="-47625"/>
            <a:chExt cx="2043673" cy="412595"/>
          </a:xfrm>
        </p:grpSpPr>
        <p:sp>
          <p:nvSpPr>
            <p:cNvPr id="374" name="Google Shape;374;p25"/>
            <p:cNvSpPr/>
            <p:nvPr/>
          </p:nvSpPr>
          <p:spPr>
            <a:xfrm>
              <a:off x="0" y="0"/>
              <a:ext cx="2043673" cy="364970"/>
            </a:xfrm>
            <a:custGeom>
              <a:rect b="b" l="l" r="r" t="t"/>
              <a:pathLst>
                <a:path extrusionOk="0" h="364970" w="2043673">
                  <a:moveTo>
                    <a:pt x="78497" y="0"/>
                  </a:moveTo>
                  <a:lnTo>
                    <a:pt x="1965177" y="0"/>
                  </a:lnTo>
                  <a:cubicBezTo>
                    <a:pt x="1985995" y="0"/>
                    <a:pt x="2005961" y="8270"/>
                    <a:pt x="2020682" y="22991"/>
                  </a:cubicBezTo>
                  <a:cubicBezTo>
                    <a:pt x="2035403" y="37712"/>
                    <a:pt x="2043673" y="57678"/>
                    <a:pt x="2043673" y="78497"/>
                  </a:cubicBezTo>
                  <a:lnTo>
                    <a:pt x="2043673" y="286473"/>
                  </a:lnTo>
                  <a:cubicBezTo>
                    <a:pt x="2043673" y="329825"/>
                    <a:pt x="2008529" y="364970"/>
                    <a:pt x="1965177" y="364970"/>
                  </a:cubicBezTo>
                  <a:lnTo>
                    <a:pt x="78497" y="364970"/>
                  </a:lnTo>
                  <a:cubicBezTo>
                    <a:pt x="35144" y="364970"/>
                    <a:pt x="0" y="329825"/>
                    <a:pt x="0" y="286473"/>
                  </a:cubicBezTo>
                  <a:lnTo>
                    <a:pt x="0" y="78497"/>
                  </a:lnTo>
                  <a:cubicBezTo>
                    <a:pt x="0" y="35144"/>
                    <a:pt x="35144" y="0"/>
                    <a:pt x="78497"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5"/>
            <p:cNvSpPr txBox="1"/>
            <p:nvPr/>
          </p:nvSpPr>
          <p:spPr>
            <a:xfrm>
              <a:off x="0" y="-47625"/>
              <a:ext cx="2043673" cy="412595"/>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6" name="Google Shape;376;p25"/>
          <p:cNvSpPr/>
          <p:nvPr/>
        </p:nvSpPr>
        <p:spPr>
          <a:xfrm rot="2486144">
            <a:off x="212039" y="317864"/>
            <a:ext cx="2572441" cy="3499920"/>
          </a:xfrm>
          <a:custGeom>
            <a:rect b="b" l="l" r="r" t="t"/>
            <a:pathLst>
              <a:path extrusionOk="0" h="3499920" w="2572441">
                <a:moveTo>
                  <a:pt x="0" y="0"/>
                </a:moveTo>
                <a:lnTo>
                  <a:pt x="2572441" y="0"/>
                </a:lnTo>
                <a:lnTo>
                  <a:pt x="2572441" y="3499921"/>
                </a:lnTo>
                <a:lnTo>
                  <a:pt x="0" y="3499921"/>
                </a:lnTo>
                <a:lnTo>
                  <a:pt x="0" y="0"/>
                </a:lnTo>
                <a:close/>
              </a:path>
            </a:pathLst>
          </a:custGeom>
          <a:blipFill rotWithShape="1">
            <a:blip r:embed="rId3">
              <a:alphaModFix/>
            </a:blip>
            <a:stretch>
              <a:fillRect b="0" l="0" r="0" t="0"/>
            </a:stretch>
          </a:blipFill>
          <a:ln>
            <a:noFill/>
          </a:ln>
        </p:spPr>
      </p:sp>
      <p:sp>
        <p:nvSpPr>
          <p:cNvPr id="377" name="Google Shape;377;p25"/>
          <p:cNvSpPr txBox="1"/>
          <p:nvPr/>
        </p:nvSpPr>
        <p:spPr>
          <a:xfrm>
            <a:off x="3906954" y="973352"/>
            <a:ext cx="10474092" cy="1131265"/>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8280" u="none" cap="none" strike="noStrike">
                <a:solidFill>
                  <a:srgbClr val="FFFFFF"/>
                </a:solidFill>
                <a:latin typeface="Luckiest Guy"/>
                <a:ea typeface="Luckiest Guy"/>
                <a:cs typeface="Luckiest Guy"/>
                <a:sym typeface="Luckiest Guy"/>
              </a:rPr>
              <a:t>GUESS WHERE IT IS</a:t>
            </a:r>
            <a:endParaRPr/>
          </a:p>
        </p:txBody>
      </p:sp>
      <p:sp>
        <p:nvSpPr>
          <p:cNvPr id="378" name="Google Shape;378;p25"/>
          <p:cNvSpPr txBox="1"/>
          <p:nvPr/>
        </p:nvSpPr>
        <p:spPr>
          <a:xfrm>
            <a:off x="10143636" y="3008464"/>
            <a:ext cx="4776000" cy="1001100"/>
          </a:xfrm>
          <a:prstGeom prst="rect">
            <a:avLst/>
          </a:prstGeom>
          <a:noFill/>
          <a:ln>
            <a:noFill/>
          </a:ln>
        </p:spPr>
        <p:txBody>
          <a:bodyPr anchorCtr="0" anchor="t" bIns="0" lIns="0" spcFirstLastPara="1" rIns="0" wrap="square" tIns="0">
            <a:spAutoFit/>
          </a:bodyPr>
          <a:lstStyle/>
          <a:p>
            <a:pPr indent="0" lvl="0" marL="0" marR="0" rtl="0" algn="ctr">
              <a:lnSpc>
                <a:spcPct val="202998"/>
              </a:lnSpc>
              <a:spcBef>
                <a:spcPts val="0"/>
              </a:spcBef>
              <a:spcAft>
                <a:spcPts val="0"/>
              </a:spcAft>
              <a:buNone/>
            </a:pPr>
            <a:r>
              <a:rPr b="0" i="0" lang="en-US" sz="6504" u="none" cap="none" strike="noStrike">
                <a:solidFill>
                  <a:srgbClr val="1188BB"/>
                </a:solidFill>
                <a:latin typeface="Luckiest Guy"/>
                <a:ea typeface="Luckiest Guy"/>
                <a:cs typeface="Luckiest Guy"/>
                <a:sym typeface="Luckiest Guy"/>
              </a:rPr>
              <a:t>IT IS</a:t>
            </a:r>
            <a:endParaRPr/>
          </a:p>
        </p:txBody>
      </p:sp>
      <p:sp>
        <p:nvSpPr>
          <p:cNvPr id="379" name="Google Shape;379;p25"/>
          <p:cNvSpPr txBox="1"/>
          <p:nvPr/>
        </p:nvSpPr>
        <p:spPr>
          <a:xfrm>
            <a:off x="9907858" y="4389175"/>
            <a:ext cx="5247600" cy="1246200"/>
          </a:xfrm>
          <a:prstGeom prst="rect">
            <a:avLst/>
          </a:prstGeom>
          <a:noFill/>
          <a:ln>
            <a:noFill/>
          </a:ln>
        </p:spPr>
        <p:txBody>
          <a:bodyPr anchorCtr="0" anchor="t" bIns="0" lIns="0" spcFirstLastPara="1" rIns="0" wrap="square" tIns="0">
            <a:spAutoFit/>
          </a:bodyPr>
          <a:lstStyle/>
          <a:p>
            <a:pPr indent="0" lvl="0" marL="0" marR="0" rtl="0" algn="ctr">
              <a:lnSpc>
                <a:spcPct val="203013"/>
              </a:lnSpc>
              <a:spcBef>
                <a:spcPts val="0"/>
              </a:spcBef>
              <a:spcAft>
                <a:spcPts val="0"/>
              </a:spcAft>
              <a:buNone/>
            </a:pPr>
            <a:r>
              <a:rPr b="0" i="0" lang="en-US" sz="8097" u="none" cap="none" strike="noStrike">
                <a:solidFill>
                  <a:srgbClr val="1188BB"/>
                </a:solidFill>
                <a:latin typeface="Luckiest Guy"/>
                <a:ea typeface="Luckiest Guy"/>
                <a:cs typeface="Luckiest Guy"/>
                <a:sym typeface="Luckiest Guy"/>
              </a:rPr>
              <a:t>SINGAPOR</a:t>
            </a:r>
            <a:r>
              <a:rPr lang="en-US" sz="8097">
                <a:solidFill>
                  <a:srgbClr val="1188BB"/>
                </a:solidFill>
                <a:latin typeface="Luckiest Guy"/>
                <a:ea typeface="Luckiest Guy"/>
                <a:cs typeface="Luckiest Guy"/>
                <a:sym typeface="Luckiest Guy"/>
              </a:rPr>
              <a:t>E</a:t>
            </a:r>
            <a:endParaRPr/>
          </a:p>
        </p:txBody>
      </p:sp>
      <p:sp>
        <p:nvSpPr>
          <p:cNvPr id="380" name="Google Shape;380;p25"/>
          <p:cNvSpPr txBox="1"/>
          <p:nvPr/>
        </p:nvSpPr>
        <p:spPr>
          <a:xfrm>
            <a:off x="9908853" y="6478104"/>
            <a:ext cx="5245526" cy="2263522"/>
          </a:xfrm>
          <a:prstGeom prst="rect">
            <a:avLst/>
          </a:prstGeom>
          <a:noFill/>
          <a:ln>
            <a:noFill/>
          </a:ln>
        </p:spPr>
        <p:txBody>
          <a:bodyPr anchorCtr="0" anchor="t" bIns="0" lIns="0" spcFirstLastPara="1" rIns="0" wrap="square" tIns="0">
            <a:spAutoFit/>
          </a:bodyPr>
          <a:lstStyle/>
          <a:p>
            <a:pPr indent="0" lvl="1" marL="0" marR="0" rtl="0" algn="ctr">
              <a:lnSpc>
                <a:spcPct val="193038"/>
              </a:lnSpc>
              <a:spcBef>
                <a:spcPts val="0"/>
              </a:spcBef>
              <a:spcAft>
                <a:spcPts val="0"/>
              </a:spcAft>
              <a:buNone/>
            </a:pPr>
            <a:r>
              <a:rPr b="0" i="0" lang="en-US" sz="2399" u="none" cap="none" strike="noStrike">
                <a:solidFill>
                  <a:srgbClr val="000000"/>
                </a:solidFill>
                <a:latin typeface="Montserrat Medium"/>
                <a:ea typeface="Montserrat Medium"/>
                <a:cs typeface="Montserrat Medium"/>
                <a:sym typeface="Montserrat Medium"/>
              </a:rPr>
              <a:t>Lorem ipsum dolor sit amet, consectetur adipiscing elit, sed do eiusmod tempor incididunt ut labore et dolore magna aliqua.</a:t>
            </a:r>
            <a:endParaRPr/>
          </a:p>
        </p:txBody>
      </p:sp>
      <p:sp>
        <p:nvSpPr>
          <p:cNvPr id="381" name="Google Shape;381;p25"/>
          <p:cNvSpPr/>
          <p:nvPr/>
        </p:nvSpPr>
        <p:spPr>
          <a:xfrm rot="3607227">
            <a:off x="14256957" y="7033641"/>
            <a:ext cx="5454062" cy="5703594"/>
          </a:xfrm>
          <a:custGeom>
            <a:rect b="b" l="l" r="r" t="t"/>
            <a:pathLst>
              <a:path extrusionOk="0" h="5703594" w="5454062">
                <a:moveTo>
                  <a:pt x="0" y="0"/>
                </a:moveTo>
                <a:lnTo>
                  <a:pt x="5454061" y="0"/>
                </a:lnTo>
                <a:lnTo>
                  <a:pt x="5454061" y="5703594"/>
                </a:lnTo>
                <a:lnTo>
                  <a:pt x="0" y="5703594"/>
                </a:lnTo>
                <a:lnTo>
                  <a:pt x="0" y="0"/>
                </a:lnTo>
                <a:close/>
              </a:path>
            </a:pathLst>
          </a:custGeom>
          <a:blipFill rotWithShape="1">
            <a:blip r:embed="rId4">
              <a:alphaModFix/>
            </a:blip>
            <a:stretch>
              <a:fillRect b="0" l="0" r="0" t="0"/>
            </a:stretch>
          </a:blipFill>
          <a:ln>
            <a:noFill/>
          </a:ln>
        </p:spPr>
      </p:sp>
      <p:grpSp>
        <p:nvGrpSpPr>
          <p:cNvPr id="382" name="Google Shape;382;p25"/>
          <p:cNvGrpSpPr/>
          <p:nvPr/>
        </p:nvGrpSpPr>
        <p:grpSpPr>
          <a:xfrm>
            <a:off x="16315245" y="-581333"/>
            <a:ext cx="1337735" cy="3252025"/>
            <a:chOff x="0" y="-481486"/>
            <a:chExt cx="1783647" cy="4336032"/>
          </a:xfrm>
        </p:grpSpPr>
        <p:grpSp>
          <p:nvGrpSpPr>
            <p:cNvPr id="383" name="Google Shape;383;p25"/>
            <p:cNvGrpSpPr/>
            <p:nvPr/>
          </p:nvGrpSpPr>
          <p:grpSpPr>
            <a:xfrm>
              <a:off x="0" y="-481486"/>
              <a:ext cx="1783647" cy="4336032"/>
              <a:chOff x="0" y="-171450"/>
              <a:chExt cx="635130" cy="1543996"/>
            </a:xfrm>
          </p:grpSpPr>
          <p:sp>
            <p:nvSpPr>
              <p:cNvPr id="384" name="Google Shape;384;p25"/>
              <p:cNvSpPr/>
              <p:nvPr/>
            </p:nvSpPr>
            <p:spPr>
              <a:xfrm>
                <a:off x="0" y="0"/>
                <a:ext cx="635130" cy="1372546"/>
              </a:xfrm>
              <a:custGeom>
                <a:rect b="b" l="l" r="r" t="t"/>
                <a:pathLst>
                  <a:path extrusionOk="0" h="1372546" w="635130">
                    <a:moveTo>
                      <a:pt x="635130" y="0"/>
                    </a:moveTo>
                    <a:lnTo>
                      <a:pt x="635130" y="1372546"/>
                    </a:lnTo>
                    <a:lnTo>
                      <a:pt x="317565" y="1245546"/>
                    </a:lnTo>
                    <a:lnTo>
                      <a:pt x="0" y="1372546"/>
                    </a:lnTo>
                    <a:lnTo>
                      <a:pt x="0" y="0"/>
                    </a:lnTo>
                    <a:lnTo>
                      <a:pt x="635130" y="0"/>
                    </a:lnTo>
                    <a:close/>
                  </a:path>
                </a:pathLst>
              </a:custGeom>
              <a:solidFill>
                <a:srgbClr val="ED7843"/>
              </a:solidFill>
              <a:ln>
                <a:noFill/>
              </a:ln>
            </p:spPr>
          </p:sp>
          <p:sp>
            <p:nvSpPr>
              <p:cNvPr id="385" name="Google Shape;385;p25"/>
              <p:cNvSpPr txBox="1"/>
              <p:nvPr/>
            </p:nvSpPr>
            <p:spPr>
              <a:xfrm>
                <a:off x="0" y="-171450"/>
                <a:ext cx="635130" cy="141699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6" name="Google Shape;386;p25"/>
            <p:cNvSpPr txBox="1"/>
            <p:nvPr/>
          </p:nvSpPr>
          <p:spPr>
            <a:xfrm rot="5400000">
              <a:off x="-626057" y="1610137"/>
              <a:ext cx="3072600" cy="634200"/>
            </a:xfrm>
            <a:prstGeom prst="rect">
              <a:avLst/>
            </a:prstGeom>
            <a:noFill/>
            <a:ln>
              <a:noFill/>
            </a:ln>
          </p:spPr>
          <p:txBody>
            <a:bodyPr anchorCtr="0" anchor="t" bIns="0" lIns="0" spcFirstLastPara="1" rIns="0" wrap="square" tIns="0">
              <a:spAutoFit/>
            </a:bodyPr>
            <a:lstStyle/>
            <a:p>
              <a:pPr indent="0" lvl="0" marL="0" marR="0" rtl="0" algn="ctr">
                <a:lnSpc>
                  <a:spcPct val="102977"/>
                </a:lnSpc>
                <a:spcBef>
                  <a:spcPts val="0"/>
                </a:spcBef>
                <a:spcAft>
                  <a:spcPts val="0"/>
                </a:spcAft>
                <a:buNone/>
              </a:pPr>
              <a:r>
                <a:rPr b="0" i="0" lang="en-US" sz="3090" u="none" cap="none" strike="noStrike">
                  <a:solidFill>
                    <a:srgbClr val="FFFFFF"/>
                  </a:solidFill>
                  <a:latin typeface="Luckiest Guy"/>
                  <a:ea typeface="Luckiest Guy"/>
                  <a:cs typeface="Luckiest Guy"/>
                  <a:sym typeface="Luckiest Guy"/>
                </a:rPr>
                <a:t>ANSWER</a:t>
              </a:r>
              <a:endParaRPr/>
            </a:p>
          </p:txBody>
        </p:sp>
      </p:grpSp>
      <p:pic>
        <p:nvPicPr>
          <p:cNvPr id="387" name="Google Shape;387;p25"/>
          <p:cNvPicPr preferRelativeResize="0"/>
          <p:nvPr/>
        </p:nvPicPr>
        <p:blipFill>
          <a:blip r:embed="rId5">
            <a:alphaModFix/>
          </a:blip>
          <a:stretch>
            <a:fillRect/>
          </a:stretch>
        </p:blipFill>
        <p:spPr>
          <a:xfrm>
            <a:off x="1564725" y="2310543"/>
            <a:ext cx="6775224" cy="73842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391" name="Shape 391"/>
        <p:cNvGrpSpPr/>
        <p:nvPr/>
      </p:nvGrpSpPr>
      <p:grpSpPr>
        <a:xfrm>
          <a:off x="0" y="0"/>
          <a:ext cx="0" cy="0"/>
          <a:chOff x="0" y="0"/>
          <a:chExt cx="0" cy="0"/>
        </a:xfrm>
      </p:grpSpPr>
      <p:grpSp>
        <p:nvGrpSpPr>
          <p:cNvPr id="392" name="Google Shape;392;p26"/>
          <p:cNvGrpSpPr/>
          <p:nvPr/>
        </p:nvGrpSpPr>
        <p:grpSpPr>
          <a:xfrm>
            <a:off x="221391" y="-429583"/>
            <a:ext cx="17845217" cy="10495191"/>
            <a:chOff x="0" y="-171450"/>
            <a:chExt cx="4699975" cy="2764166"/>
          </a:xfrm>
        </p:grpSpPr>
        <p:sp>
          <p:nvSpPr>
            <p:cNvPr id="393" name="Google Shape;393;p26"/>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6"/>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95" name="Google Shape;395;p26"/>
          <p:cNvPicPr preferRelativeResize="0"/>
          <p:nvPr/>
        </p:nvPicPr>
        <p:blipFill>
          <a:blip r:embed="rId3">
            <a:alphaModFix/>
          </a:blip>
          <a:stretch>
            <a:fillRect/>
          </a:stretch>
        </p:blipFill>
        <p:spPr>
          <a:xfrm>
            <a:off x="7079425" y="3430300"/>
            <a:ext cx="10843576" cy="4908122"/>
          </a:xfrm>
          <a:prstGeom prst="rect">
            <a:avLst/>
          </a:prstGeom>
          <a:noFill/>
          <a:ln>
            <a:noFill/>
          </a:ln>
        </p:spPr>
      </p:pic>
      <p:sp>
        <p:nvSpPr>
          <p:cNvPr id="396" name="Google Shape;396;p26"/>
          <p:cNvSpPr/>
          <p:nvPr/>
        </p:nvSpPr>
        <p:spPr>
          <a:xfrm flipH="1" rot="-1288172">
            <a:off x="14766201" y="325753"/>
            <a:ext cx="4549191" cy="5375706"/>
          </a:xfrm>
          <a:custGeom>
            <a:rect b="b" l="l" r="r" t="t"/>
            <a:pathLst>
              <a:path extrusionOk="0" h="5375706" w="4549191">
                <a:moveTo>
                  <a:pt x="4549191" y="0"/>
                </a:moveTo>
                <a:lnTo>
                  <a:pt x="0" y="0"/>
                </a:lnTo>
                <a:lnTo>
                  <a:pt x="0" y="5375705"/>
                </a:lnTo>
                <a:lnTo>
                  <a:pt x="4549191" y="5375705"/>
                </a:lnTo>
                <a:lnTo>
                  <a:pt x="4549191" y="0"/>
                </a:lnTo>
                <a:close/>
              </a:path>
            </a:pathLst>
          </a:custGeom>
          <a:blipFill rotWithShape="1">
            <a:blip r:embed="rId4">
              <a:alphaModFix/>
            </a:blip>
            <a:stretch>
              <a:fillRect b="0" l="0" r="0" t="0"/>
            </a:stretch>
          </a:blipFill>
          <a:ln>
            <a:noFill/>
          </a:ln>
        </p:spPr>
      </p:sp>
      <p:sp>
        <p:nvSpPr>
          <p:cNvPr id="397" name="Google Shape;397;p26"/>
          <p:cNvSpPr/>
          <p:nvPr/>
        </p:nvSpPr>
        <p:spPr>
          <a:xfrm rot="1810644">
            <a:off x="-835086" y="-413545"/>
            <a:ext cx="2500006" cy="7272744"/>
          </a:xfrm>
          <a:custGeom>
            <a:rect b="b" l="l" r="r" t="t"/>
            <a:pathLst>
              <a:path extrusionOk="0" h="7272744" w="2500006">
                <a:moveTo>
                  <a:pt x="0" y="0"/>
                </a:moveTo>
                <a:lnTo>
                  <a:pt x="2500005" y="0"/>
                </a:lnTo>
                <a:lnTo>
                  <a:pt x="2500005" y="7272744"/>
                </a:lnTo>
                <a:lnTo>
                  <a:pt x="0" y="7272744"/>
                </a:lnTo>
                <a:lnTo>
                  <a:pt x="0" y="0"/>
                </a:lnTo>
                <a:close/>
              </a:path>
            </a:pathLst>
          </a:custGeom>
          <a:blipFill rotWithShape="1">
            <a:blip r:embed="rId5">
              <a:alphaModFix/>
            </a:blip>
            <a:stretch>
              <a:fillRect b="0" l="0" r="0" t="0"/>
            </a:stretch>
          </a:blipFill>
          <a:ln>
            <a:noFill/>
          </a:ln>
        </p:spPr>
      </p:sp>
      <p:sp>
        <p:nvSpPr>
          <p:cNvPr id="398" name="Google Shape;398;p26"/>
          <p:cNvSpPr txBox="1"/>
          <p:nvPr/>
        </p:nvSpPr>
        <p:spPr>
          <a:xfrm>
            <a:off x="2374856" y="973352"/>
            <a:ext cx="13538287" cy="1131265"/>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8280" u="none" cap="none" strike="noStrike">
                <a:solidFill>
                  <a:srgbClr val="FFFFFF"/>
                </a:solidFill>
                <a:latin typeface="Luckiest Guy"/>
                <a:ea typeface="Luckiest Guy"/>
                <a:cs typeface="Luckiest Guy"/>
                <a:sym typeface="Luckiest Guy"/>
              </a:rPr>
              <a:t>GUESS WHERE IT IS</a:t>
            </a:r>
            <a:endParaRPr/>
          </a:p>
        </p:txBody>
      </p:sp>
      <p:sp>
        <p:nvSpPr>
          <p:cNvPr id="399" name="Google Shape;399;p26"/>
          <p:cNvSpPr txBox="1"/>
          <p:nvPr/>
        </p:nvSpPr>
        <p:spPr>
          <a:xfrm>
            <a:off x="1312011" y="6478104"/>
            <a:ext cx="5245526" cy="2263522"/>
          </a:xfrm>
          <a:prstGeom prst="rect">
            <a:avLst/>
          </a:prstGeom>
          <a:noFill/>
          <a:ln>
            <a:noFill/>
          </a:ln>
        </p:spPr>
        <p:txBody>
          <a:bodyPr anchorCtr="0" anchor="t" bIns="0" lIns="0" spcFirstLastPara="1" rIns="0" wrap="square" tIns="0">
            <a:spAutoFit/>
          </a:bodyPr>
          <a:lstStyle/>
          <a:p>
            <a:pPr indent="0" lvl="1" marL="0" marR="0" rtl="0" algn="ctr">
              <a:lnSpc>
                <a:spcPct val="193038"/>
              </a:lnSpc>
              <a:spcBef>
                <a:spcPts val="0"/>
              </a:spcBef>
              <a:spcAft>
                <a:spcPts val="0"/>
              </a:spcAft>
              <a:buNone/>
            </a:pPr>
            <a:r>
              <a:rPr b="0" i="0" lang="en-US" sz="2399" u="none" cap="none" strike="noStrike">
                <a:solidFill>
                  <a:srgbClr val="000000"/>
                </a:solidFill>
                <a:latin typeface="Montserrat Medium"/>
                <a:ea typeface="Montserrat Medium"/>
                <a:cs typeface="Montserrat Medium"/>
                <a:sym typeface="Montserrat Medium"/>
              </a:rPr>
              <a:t>Lorem ipsum dolor sit amet, consectetur adipiscing elit, sed do eiusmod tempor incididunt ut labore et dolore magna aliqua.</a:t>
            </a:r>
            <a:endParaRPr/>
          </a:p>
        </p:txBody>
      </p:sp>
      <p:grpSp>
        <p:nvGrpSpPr>
          <p:cNvPr id="400" name="Google Shape;400;p26"/>
          <p:cNvGrpSpPr/>
          <p:nvPr/>
        </p:nvGrpSpPr>
        <p:grpSpPr>
          <a:xfrm>
            <a:off x="1546794" y="4347374"/>
            <a:ext cx="4776075" cy="1692506"/>
            <a:chOff x="0" y="-47625"/>
            <a:chExt cx="1164300" cy="412595"/>
          </a:xfrm>
        </p:grpSpPr>
        <p:sp>
          <p:nvSpPr>
            <p:cNvPr id="401" name="Google Shape;401;p26"/>
            <p:cNvSpPr/>
            <p:nvPr/>
          </p:nvSpPr>
          <p:spPr>
            <a:xfrm>
              <a:off x="0" y="0"/>
              <a:ext cx="1164275" cy="364970"/>
            </a:xfrm>
            <a:custGeom>
              <a:rect b="b" l="l" r="r" t="t"/>
              <a:pathLst>
                <a:path extrusionOk="0" h="364970" w="1164275">
                  <a:moveTo>
                    <a:pt x="137787" y="0"/>
                  </a:moveTo>
                  <a:lnTo>
                    <a:pt x="1026489" y="0"/>
                  </a:lnTo>
                  <a:cubicBezTo>
                    <a:pt x="1102586" y="0"/>
                    <a:pt x="1164275" y="61689"/>
                    <a:pt x="1164275" y="137787"/>
                  </a:cubicBezTo>
                  <a:lnTo>
                    <a:pt x="1164275" y="227183"/>
                  </a:lnTo>
                  <a:cubicBezTo>
                    <a:pt x="1164275" y="303280"/>
                    <a:pt x="1102586" y="364970"/>
                    <a:pt x="1026489" y="364970"/>
                  </a:cubicBezTo>
                  <a:lnTo>
                    <a:pt x="137787" y="364970"/>
                  </a:lnTo>
                  <a:cubicBezTo>
                    <a:pt x="61689" y="364970"/>
                    <a:pt x="0" y="303280"/>
                    <a:pt x="0" y="227183"/>
                  </a:cubicBezTo>
                  <a:lnTo>
                    <a:pt x="0" y="137787"/>
                  </a:lnTo>
                  <a:cubicBezTo>
                    <a:pt x="0" y="61689"/>
                    <a:pt x="61689" y="0"/>
                    <a:pt x="137787"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6"/>
            <p:cNvSpPr txBox="1"/>
            <p:nvPr/>
          </p:nvSpPr>
          <p:spPr>
            <a:xfrm>
              <a:off x="0" y="-47625"/>
              <a:ext cx="1164300" cy="412500"/>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3" name="Google Shape;403;p26"/>
          <p:cNvSpPr txBox="1"/>
          <p:nvPr/>
        </p:nvSpPr>
        <p:spPr>
          <a:xfrm>
            <a:off x="1546794" y="3140789"/>
            <a:ext cx="4776000" cy="1001100"/>
          </a:xfrm>
          <a:prstGeom prst="rect">
            <a:avLst/>
          </a:prstGeom>
          <a:noFill/>
          <a:ln>
            <a:noFill/>
          </a:ln>
        </p:spPr>
        <p:txBody>
          <a:bodyPr anchorCtr="0" anchor="t" bIns="0" lIns="0" spcFirstLastPara="1" rIns="0" wrap="square" tIns="0">
            <a:spAutoFit/>
          </a:bodyPr>
          <a:lstStyle/>
          <a:p>
            <a:pPr indent="0" lvl="0" marL="0" marR="0" rtl="0" algn="ctr">
              <a:lnSpc>
                <a:spcPct val="202998"/>
              </a:lnSpc>
              <a:spcBef>
                <a:spcPts val="0"/>
              </a:spcBef>
              <a:spcAft>
                <a:spcPts val="0"/>
              </a:spcAft>
              <a:buNone/>
            </a:pPr>
            <a:r>
              <a:rPr b="0" i="0" lang="en-US" sz="6504" u="none" cap="none" strike="noStrike">
                <a:solidFill>
                  <a:srgbClr val="1188BB"/>
                </a:solidFill>
                <a:latin typeface="Luckiest Guy"/>
                <a:ea typeface="Luckiest Guy"/>
                <a:cs typeface="Luckiest Guy"/>
                <a:sym typeface="Luckiest Guy"/>
              </a:rPr>
              <a:t>IT 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407" name="Shape 407"/>
        <p:cNvGrpSpPr/>
        <p:nvPr/>
      </p:nvGrpSpPr>
      <p:grpSpPr>
        <a:xfrm>
          <a:off x="0" y="0"/>
          <a:ext cx="0" cy="0"/>
          <a:chOff x="0" y="0"/>
          <a:chExt cx="0" cy="0"/>
        </a:xfrm>
      </p:grpSpPr>
      <p:grpSp>
        <p:nvGrpSpPr>
          <p:cNvPr id="408" name="Google Shape;408;p27"/>
          <p:cNvGrpSpPr/>
          <p:nvPr/>
        </p:nvGrpSpPr>
        <p:grpSpPr>
          <a:xfrm>
            <a:off x="221391" y="-429583"/>
            <a:ext cx="17845217" cy="10495191"/>
            <a:chOff x="0" y="-171450"/>
            <a:chExt cx="4699975" cy="2764166"/>
          </a:xfrm>
        </p:grpSpPr>
        <p:sp>
          <p:nvSpPr>
            <p:cNvPr id="409" name="Google Shape;409;p27"/>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7"/>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1" name="Google Shape;411;p27"/>
          <p:cNvGrpSpPr/>
          <p:nvPr/>
        </p:nvGrpSpPr>
        <p:grpSpPr>
          <a:xfrm>
            <a:off x="1546794" y="4347375"/>
            <a:ext cx="4775960" cy="1692499"/>
            <a:chOff x="0" y="-47625"/>
            <a:chExt cx="1164275" cy="412595"/>
          </a:xfrm>
        </p:grpSpPr>
        <p:sp>
          <p:nvSpPr>
            <p:cNvPr id="412" name="Google Shape;412;p27"/>
            <p:cNvSpPr/>
            <p:nvPr/>
          </p:nvSpPr>
          <p:spPr>
            <a:xfrm>
              <a:off x="0" y="0"/>
              <a:ext cx="1164275" cy="364970"/>
            </a:xfrm>
            <a:custGeom>
              <a:rect b="b" l="l" r="r" t="t"/>
              <a:pathLst>
                <a:path extrusionOk="0" h="364970" w="1164275">
                  <a:moveTo>
                    <a:pt x="137787" y="0"/>
                  </a:moveTo>
                  <a:lnTo>
                    <a:pt x="1026489" y="0"/>
                  </a:lnTo>
                  <a:cubicBezTo>
                    <a:pt x="1102586" y="0"/>
                    <a:pt x="1164275" y="61689"/>
                    <a:pt x="1164275" y="137787"/>
                  </a:cubicBezTo>
                  <a:lnTo>
                    <a:pt x="1164275" y="227183"/>
                  </a:lnTo>
                  <a:cubicBezTo>
                    <a:pt x="1164275" y="303280"/>
                    <a:pt x="1102586" y="364970"/>
                    <a:pt x="1026489" y="364970"/>
                  </a:cubicBezTo>
                  <a:lnTo>
                    <a:pt x="137787" y="364970"/>
                  </a:lnTo>
                  <a:cubicBezTo>
                    <a:pt x="61689" y="364970"/>
                    <a:pt x="0" y="303280"/>
                    <a:pt x="0" y="227183"/>
                  </a:cubicBezTo>
                  <a:lnTo>
                    <a:pt x="0" y="137787"/>
                  </a:lnTo>
                  <a:cubicBezTo>
                    <a:pt x="0" y="61689"/>
                    <a:pt x="61689" y="0"/>
                    <a:pt x="137787"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7"/>
            <p:cNvSpPr txBox="1"/>
            <p:nvPr/>
          </p:nvSpPr>
          <p:spPr>
            <a:xfrm>
              <a:off x="0" y="-47625"/>
              <a:ext cx="1164275" cy="412595"/>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4" name="Google Shape;414;p27"/>
          <p:cNvSpPr/>
          <p:nvPr/>
        </p:nvSpPr>
        <p:spPr>
          <a:xfrm flipH="1" rot="-1288172">
            <a:off x="14766201" y="325753"/>
            <a:ext cx="4549191" cy="5375706"/>
          </a:xfrm>
          <a:custGeom>
            <a:rect b="b" l="l" r="r" t="t"/>
            <a:pathLst>
              <a:path extrusionOk="0" h="5375706" w="4549191">
                <a:moveTo>
                  <a:pt x="4549191" y="0"/>
                </a:moveTo>
                <a:lnTo>
                  <a:pt x="0" y="0"/>
                </a:lnTo>
                <a:lnTo>
                  <a:pt x="0" y="5375705"/>
                </a:lnTo>
                <a:lnTo>
                  <a:pt x="4549191" y="5375705"/>
                </a:lnTo>
                <a:lnTo>
                  <a:pt x="4549191" y="0"/>
                </a:lnTo>
                <a:close/>
              </a:path>
            </a:pathLst>
          </a:custGeom>
          <a:blipFill rotWithShape="1">
            <a:blip r:embed="rId3">
              <a:alphaModFix/>
            </a:blip>
            <a:stretch>
              <a:fillRect b="0" l="0" r="0" t="0"/>
            </a:stretch>
          </a:blipFill>
          <a:ln>
            <a:noFill/>
          </a:ln>
        </p:spPr>
      </p:sp>
      <p:sp>
        <p:nvSpPr>
          <p:cNvPr id="415" name="Google Shape;415;p27"/>
          <p:cNvSpPr/>
          <p:nvPr/>
        </p:nvSpPr>
        <p:spPr>
          <a:xfrm rot="1810644">
            <a:off x="-835086" y="-413545"/>
            <a:ext cx="2500006" cy="7272744"/>
          </a:xfrm>
          <a:custGeom>
            <a:rect b="b" l="l" r="r" t="t"/>
            <a:pathLst>
              <a:path extrusionOk="0" h="7272744" w="2500006">
                <a:moveTo>
                  <a:pt x="0" y="0"/>
                </a:moveTo>
                <a:lnTo>
                  <a:pt x="2500005" y="0"/>
                </a:lnTo>
                <a:lnTo>
                  <a:pt x="2500005" y="7272744"/>
                </a:lnTo>
                <a:lnTo>
                  <a:pt x="0" y="7272744"/>
                </a:lnTo>
                <a:lnTo>
                  <a:pt x="0" y="0"/>
                </a:lnTo>
                <a:close/>
              </a:path>
            </a:pathLst>
          </a:custGeom>
          <a:blipFill rotWithShape="1">
            <a:blip r:embed="rId4">
              <a:alphaModFix/>
            </a:blip>
            <a:stretch>
              <a:fillRect b="0" l="0" r="0" t="0"/>
            </a:stretch>
          </a:blipFill>
          <a:ln>
            <a:noFill/>
          </a:ln>
        </p:spPr>
      </p:sp>
      <p:sp>
        <p:nvSpPr>
          <p:cNvPr id="416" name="Google Shape;416;p27"/>
          <p:cNvSpPr txBox="1"/>
          <p:nvPr/>
        </p:nvSpPr>
        <p:spPr>
          <a:xfrm>
            <a:off x="2374856" y="973352"/>
            <a:ext cx="13538287" cy="1131265"/>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8280" u="none" cap="none" strike="noStrike">
                <a:solidFill>
                  <a:srgbClr val="FFFFFF"/>
                </a:solidFill>
                <a:latin typeface="Luckiest Guy"/>
                <a:ea typeface="Luckiest Guy"/>
                <a:cs typeface="Luckiest Guy"/>
                <a:sym typeface="Luckiest Guy"/>
              </a:rPr>
              <a:t>GUESS WHERE IT IS</a:t>
            </a:r>
            <a:endParaRPr/>
          </a:p>
        </p:txBody>
      </p:sp>
      <p:sp>
        <p:nvSpPr>
          <p:cNvPr id="417" name="Google Shape;417;p27"/>
          <p:cNvSpPr txBox="1"/>
          <p:nvPr/>
        </p:nvSpPr>
        <p:spPr>
          <a:xfrm>
            <a:off x="1546794" y="3140789"/>
            <a:ext cx="4776000" cy="1001100"/>
          </a:xfrm>
          <a:prstGeom prst="rect">
            <a:avLst/>
          </a:prstGeom>
          <a:noFill/>
          <a:ln>
            <a:noFill/>
          </a:ln>
        </p:spPr>
        <p:txBody>
          <a:bodyPr anchorCtr="0" anchor="t" bIns="0" lIns="0" spcFirstLastPara="1" rIns="0" wrap="square" tIns="0">
            <a:spAutoFit/>
          </a:bodyPr>
          <a:lstStyle/>
          <a:p>
            <a:pPr indent="0" lvl="0" marL="0" marR="0" rtl="0" algn="ctr">
              <a:lnSpc>
                <a:spcPct val="202998"/>
              </a:lnSpc>
              <a:spcBef>
                <a:spcPts val="0"/>
              </a:spcBef>
              <a:spcAft>
                <a:spcPts val="0"/>
              </a:spcAft>
              <a:buNone/>
            </a:pPr>
            <a:r>
              <a:rPr b="0" i="0" lang="en-US" sz="6504" u="none" cap="none" strike="noStrike">
                <a:solidFill>
                  <a:srgbClr val="1188BB"/>
                </a:solidFill>
                <a:latin typeface="Luckiest Guy"/>
                <a:ea typeface="Luckiest Guy"/>
                <a:cs typeface="Luckiest Guy"/>
                <a:sym typeface="Luckiest Guy"/>
              </a:rPr>
              <a:t>IT IS</a:t>
            </a:r>
            <a:endParaRPr/>
          </a:p>
        </p:txBody>
      </p:sp>
      <p:sp>
        <p:nvSpPr>
          <p:cNvPr id="418" name="Google Shape;418;p27"/>
          <p:cNvSpPr txBox="1"/>
          <p:nvPr/>
        </p:nvSpPr>
        <p:spPr>
          <a:xfrm>
            <a:off x="2636190" y="4654136"/>
            <a:ext cx="2597100" cy="1246200"/>
          </a:xfrm>
          <a:prstGeom prst="rect">
            <a:avLst/>
          </a:prstGeom>
          <a:noFill/>
          <a:ln>
            <a:noFill/>
          </a:ln>
        </p:spPr>
        <p:txBody>
          <a:bodyPr anchorCtr="0" anchor="t" bIns="0" lIns="0" spcFirstLastPara="1" rIns="0" wrap="square" tIns="0">
            <a:spAutoFit/>
          </a:bodyPr>
          <a:lstStyle/>
          <a:p>
            <a:pPr indent="0" lvl="0" marL="0" marR="0" rtl="0" algn="ctr">
              <a:lnSpc>
                <a:spcPct val="203013"/>
              </a:lnSpc>
              <a:spcBef>
                <a:spcPts val="0"/>
              </a:spcBef>
              <a:spcAft>
                <a:spcPts val="0"/>
              </a:spcAft>
              <a:buNone/>
            </a:pPr>
            <a:r>
              <a:rPr b="0" i="0" lang="en-US" sz="8097" u="none" cap="none" strike="noStrike">
                <a:solidFill>
                  <a:srgbClr val="1188BB"/>
                </a:solidFill>
                <a:latin typeface="Luckiest Guy"/>
                <a:ea typeface="Luckiest Guy"/>
                <a:cs typeface="Luckiest Guy"/>
                <a:sym typeface="Luckiest Guy"/>
              </a:rPr>
              <a:t>ITAL</a:t>
            </a:r>
            <a:r>
              <a:rPr lang="en-US" sz="8097">
                <a:solidFill>
                  <a:srgbClr val="1188BB"/>
                </a:solidFill>
                <a:latin typeface="Luckiest Guy"/>
                <a:ea typeface="Luckiest Guy"/>
                <a:cs typeface="Luckiest Guy"/>
                <a:sym typeface="Luckiest Guy"/>
              </a:rPr>
              <a:t>Y</a:t>
            </a:r>
            <a:endParaRPr/>
          </a:p>
        </p:txBody>
      </p:sp>
      <p:sp>
        <p:nvSpPr>
          <p:cNvPr id="419" name="Google Shape;419;p27"/>
          <p:cNvSpPr txBox="1"/>
          <p:nvPr/>
        </p:nvSpPr>
        <p:spPr>
          <a:xfrm>
            <a:off x="1312011" y="6478104"/>
            <a:ext cx="5245526" cy="2263522"/>
          </a:xfrm>
          <a:prstGeom prst="rect">
            <a:avLst/>
          </a:prstGeom>
          <a:noFill/>
          <a:ln>
            <a:noFill/>
          </a:ln>
        </p:spPr>
        <p:txBody>
          <a:bodyPr anchorCtr="0" anchor="t" bIns="0" lIns="0" spcFirstLastPara="1" rIns="0" wrap="square" tIns="0">
            <a:spAutoFit/>
          </a:bodyPr>
          <a:lstStyle/>
          <a:p>
            <a:pPr indent="0" lvl="1" marL="0" marR="0" rtl="0" algn="ctr">
              <a:lnSpc>
                <a:spcPct val="193038"/>
              </a:lnSpc>
              <a:spcBef>
                <a:spcPts val="0"/>
              </a:spcBef>
              <a:spcAft>
                <a:spcPts val="0"/>
              </a:spcAft>
              <a:buNone/>
            </a:pPr>
            <a:r>
              <a:rPr b="0" i="0" lang="en-US" sz="2399" u="none" cap="none" strike="noStrike">
                <a:solidFill>
                  <a:srgbClr val="000000"/>
                </a:solidFill>
                <a:latin typeface="Montserrat Medium"/>
                <a:ea typeface="Montserrat Medium"/>
                <a:cs typeface="Montserrat Medium"/>
                <a:sym typeface="Montserrat Medium"/>
              </a:rPr>
              <a:t>Lorem ipsum dolor sit amet, consectetur adipiscing elit, sed do eiusmod tempor incididunt ut labore et dolore magna aliqua.</a:t>
            </a:r>
            <a:endParaRPr/>
          </a:p>
        </p:txBody>
      </p:sp>
      <p:pic>
        <p:nvPicPr>
          <p:cNvPr id="420" name="Google Shape;420;p27"/>
          <p:cNvPicPr preferRelativeResize="0"/>
          <p:nvPr/>
        </p:nvPicPr>
        <p:blipFill>
          <a:blip r:embed="rId5">
            <a:alphaModFix/>
          </a:blip>
          <a:stretch>
            <a:fillRect/>
          </a:stretch>
        </p:blipFill>
        <p:spPr>
          <a:xfrm>
            <a:off x="7079425" y="3430300"/>
            <a:ext cx="10843576" cy="4908122"/>
          </a:xfrm>
          <a:prstGeom prst="rect">
            <a:avLst/>
          </a:prstGeom>
          <a:noFill/>
          <a:ln>
            <a:noFill/>
          </a:ln>
        </p:spPr>
      </p:pic>
      <p:grpSp>
        <p:nvGrpSpPr>
          <p:cNvPr id="421" name="Google Shape;421;p27"/>
          <p:cNvGrpSpPr/>
          <p:nvPr/>
        </p:nvGrpSpPr>
        <p:grpSpPr>
          <a:xfrm>
            <a:off x="16315245" y="-581330"/>
            <a:ext cx="1337727" cy="3252003"/>
            <a:chOff x="0" y="-481483"/>
            <a:chExt cx="1783636" cy="4336004"/>
          </a:xfrm>
        </p:grpSpPr>
        <p:grpSp>
          <p:nvGrpSpPr>
            <p:cNvPr id="422" name="Google Shape;422;p27"/>
            <p:cNvGrpSpPr/>
            <p:nvPr/>
          </p:nvGrpSpPr>
          <p:grpSpPr>
            <a:xfrm>
              <a:off x="0" y="-481483"/>
              <a:ext cx="1783636" cy="4336004"/>
              <a:chOff x="0" y="-171450"/>
              <a:chExt cx="635130" cy="1543996"/>
            </a:xfrm>
          </p:grpSpPr>
          <p:sp>
            <p:nvSpPr>
              <p:cNvPr id="423" name="Google Shape;423;p27"/>
              <p:cNvSpPr/>
              <p:nvPr/>
            </p:nvSpPr>
            <p:spPr>
              <a:xfrm>
                <a:off x="0" y="0"/>
                <a:ext cx="635130" cy="1372546"/>
              </a:xfrm>
              <a:custGeom>
                <a:rect b="b" l="l" r="r" t="t"/>
                <a:pathLst>
                  <a:path extrusionOk="0" h="1372546" w="635130">
                    <a:moveTo>
                      <a:pt x="635130" y="0"/>
                    </a:moveTo>
                    <a:lnTo>
                      <a:pt x="635130" y="1372546"/>
                    </a:lnTo>
                    <a:lnTo>
                      <a:pt x="317565" y="1245546"/>
                    </a:lnTo>
                    <a:lnTo>
                      <a:pt x="0" y="1372546"/>
                    </a:lnTo>
                    <a:lnTo>
                      <a:pt x="0" y="0"/>
                    </a:lnTo>
                    <a:lnTo>
                      <a:pt x="635130" y="0"/>
                    </a:lnTo>
                    <a:close/>
                  </a:path>
                </a:pathLst>
              </a:custGeom>
              <a:solidFill>
                <a:srgbClr val="ED7843"/>
              </a:solidFill>
              <a:ln>
                <a:noFill/>
              </a:ln>
            </p:spPr>
          </p:sp>
          <p:sp>
            <p:nvSpPr>
              <p:cNvPr id="424" name="Google Shape;424;p27"/>
              <p:cNvSpPr txBox="1"/>
              <p:nvPr/>
            </p:nvSpPr>
            <p:spPr>
              <a:xfrm>
                <a:off x="0" y="-171450"/>
                <a:ext cx="635100" cy="1416900"/>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5" name="Google Shape;425;p27"/>
            <p:cNvSpPr txBox="1"/>
            <p:nvPr/>
          </p:nvSpPr>
          <p:spPr>
            <a:xfrm rot="5400000">
              <a:off x="-624065" y="1610137"/>
              <a:ext cx="3072600" cy="634200"/>
            </a:xfrm>
            <a:prstGeom prst="rect">
              <a:avLst/>
            </a:prstGeom>
            <a:noFill/>
            <a:ln>
              <a:noFill/>
            </a:ln>
          </p:spPr>
          <p:txBody>
            <a:bodyPr anchorCtr="0" anchor="t" bIns="0" lIns="0" spcFirstLastPara="1" rIns="0" wrap="square" tIns="0">
              <a:spAutoFit/>
            </a:bodyPr>
            <a:lstStyle/>
            <a:p>
              <a:pPr indent="0" lvl="0" marL="0" marR="0" rtl="0" algn="ctr">
                <a:lnSpc>
                  <a:spcPct val="102977"/>
                </a:lnSpc>
                <a:spcBef>
                  <a:spcPts val="0"/>
                </a:spcBef>
                <a:spcAft>
                  <a:spcPts val="0"/>
                </a:spcAft>
                <a:buNone/>
              </a:pPr>
              <a:r>
                <a:rPr b="0" i="0" lang="en-US" sz="3090" u="none" cap="none" strike="noStrike">
                  <a:solidFill>
                    <a:srgbClr val="FFFFFF"/>
                  </a:solidFill>
                  <a:latin typeface="Luckiest Guy"/>
                  <a:ea typeface="Luckiest Guy"/>
                  <a:cs typeface="Luckiest Guy"/>
                  <a:sym typeface="Luckiest Guy"/>
                </a:rPr>
                <a:t>ANSWER</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429" name="Shape 429"/>
        <p:cNvGrpSpPr/>
        <p:nvPr/>
      </p:nvGrpSpPr>
      <p:grpSpPr>
        <a:xfrm>
          <a:off x="0" y="0"/>
          <a:ext cx="0" cy="0"/>
          <a:chOff x="0" y="0"/>
          <a:chExt cx="0" cy="0"/>
        </a:xfrm>
      </p:grpSpPr>
      <p:grpSp>
        <p:nvGrpSpPr>
          <p:cNvPr id="430" name="Google Shape;430;p28"/>
          <p:cNvGrpSpPr/>
          <p:nvPr/>
        </p:nvGrpSpPr>
        <p:grpSpPr>
          <a:xfrm>
            <a:off x="221391" y="-429583"/>
            <a:ext cx="17845217" cy="10495191"/>
            <a:chOff x="0" y="-171450"/>
            <a:chExt cx="4699975" cy="2764166"/>
          </a:xfrm>
        </p:grpSpPr>
        <p:sp>
          <p:nvSpPr>
            <p:cNvPr id="431" name="Google Shape;431;p28"/>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8"/>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33" name="Google Shape;433;p28"/>
          <p:cNvPicPr preferRelativeResize="0"/>
          <p:nvPr/>
        </p:nvPicPr>
        <p:blipFill>
          <a:blip r:embed="rId3">
            <a:alphaModFix/>
          </a:blip>
          <a:stretch>
            <a:fillRect/>
          </a:stretch>
        </p:blipFill>
        <p:spPr>
          <a:xfrm>
            <a:off x="1580771" y="2345617"/>
            <a:ext cx="6634299" cy="7395407"/>
          </a:xfrm>
          <a:prstGeom prst="rect">
            <a:avLst/>
          </a:prstGeom>
          <a:noFill/>
          <a:ln>
            <a:noFill/>
          </a:ln>
        </p:spPr>
      </p:pic>
      <p:sp>
        <p:nvSpPr>
          <p:cNvPr id="434" name="Google Shape;434;p28"/>
          <p:cNvSpPr/>
          <p:nvPr/>
        </p:nvSpPr>
        <p:spPr>
          <a:xfrm>
            <a:off x="-2173479" y="-452800"/>
            <a:ext cx="6404358" cy="6172200"/>
          </a:xfrm>
          <a:custGeom>
            <a:rect b="b" l="l" r="r" t="t"/>
            <a:pathLst>
              <a:path extrusionOk="0" h="6172200" w="6404358">
                <a:moveTo>
                  <a:pt x="0" y="0"/>
                </a:moveTo>
                <a:lnTo>
                  <a:pt x="6404358" y="0"/>
                </a:lnTo>
                <a:lnTo>
                  <a:pt x="6404358" y="6172200"/>
                </a:lnTo>
                <a:lnTo>
                  <a:pt x="0" y="6172200"/>
                </a:lnTo>
                <a:lnTo>
                  <a:pt x="0" y="0"/>
                </a:lnTo>
                <a:close/>
              </a:path>
            </a:pathLst>
          </a:custGeom>
          <a:blipFill rotWithShape="1">
            <a:blip r:embed="rId4">
              <a:alphaModFix/>
            </a:blip>
            <a:stretch>
              <a:fillRect b="0" l="0" r="0" t="0"/>
            </a:stretch>
          </a:blipFill>
          <a:ln>
            <a:noFill/>
          </a:ln>
        </p:spPr>
      </p:sp>
      <p:sp>
        <p:nvSpPr>
          <p:cNvPr id="435" name="Google Shape;435;p28"/>
          <p:cNvSpPr txBox="1"/>
          <p:nvPr/>
        </p:nvSpPr>
        <p:spPr>
          <a:xfrm>
            <a:off x="10044148" y="6478104"/>
            <a:ext cx="5245526" cy="2263522"/>
          </a:xfrm>
          <a:prstGeom prst="rect">
            <a:avLst/>
          </a:prstGeom>
          <a:noFill/>
          <a:ln>
            <a:noFill/>
          </a:ln>
        </p:spPr>
        <p:txBody>
          <a:bodyPr anchorCtr="0" anchor="t" bIns="0" lIns="0" spcFirstLastPara="1" rIns="0" wrap="square" tIns="0">
            <a:spAutoFit/>
          </a:bodyPr>
          <a:lstStyle/>
          <a:p>
            <a:pPr indent="0" lvl="1" marL="0" marR="0" rtl="0" algn="ctr">
              <a:lnSpc>
                <a:spcPct val="193038"/>
              </a:lnSpc>
              <a:spcBef>
                <a:spcPts val="0"/>
              </a:spcBef>
              <a:spcAft>
                <a:spcPts val="0"/>
              </a:spcAft>
              <a:buNone/>
            </a:pPr>
            <a:r>
              <a:rPr b="0" i="0" lang="en-US" sz="2399" u="none" cap="none" strike="noStrike">
                <a:solidFill>
                  <a:srgbClr val="000000"/>
                </a:solidFill>
                <a:latin typeface="Montserrat Medium"/>
                <a:ea typeface="Montserrat Medium"/>
                <a:cs typeface="Montserrat Medium"/>
                <a:sym typeface="Montserrat Medium"/>
              </a:rPr>
              <a:t>Lorem ipsum dolor sit amet, consectetur adipiscing elit, sed do eiusmod tempor incididunt ut labore et dolore magna aliqua.</a:t>
            </a:r>
            <a:endParaRPr/>
          </a:p>
        </p:txBody>
      </p:sp>
      <p:sp>
        <p:nvSpPr>
          <p:cNvPr id="436" name="Google Shape;436;p28"/>
          <p:cNvSpPr txBox="1"/>
          <p:nvPr/>
        </p:nvSpPr>
        <p:spPr>
          <a:xfrm>
            <a:off x="0" y="973352"/>
            <a:ext cx="18288000" cy="1131265"/>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8280" u="none" cap="none" strike="noStrike">
                <a:solidFill>
                  <a:srgbClr val="FFFFFF"/>
                </a:solidFill>
                <a:latin typeface="Luckiest Guy"/>
                <a:ea typeface="Luckiest Guy"/>
                <a:cs typeface="Luckiest Guy"/>
                <a:sym typeface="Luckiest Guy"/>
              </a:rPr>
              <a:t>GUESS WHERE IT IS</a:t>
            </a:r>
            <a:endParaRPr/>
          </a:p>
        </p:txBody>
      </p:sp>
      <p:sp>
        <p:nvSpPr>
          <p:cNvPr id="437" name="Google Shape;437;p28"/>
          <p:cNvSpPr/>
          <p:nvPr/>
        </p:nvSpPr>
        <p:spPr>
          <a:xfrm rot="-4056492">
            <a:off x="14617521" y="812321"/>
            <a:ext cx="4048093" cy="5099960"/>
          </a:xfrm>
          <a:custGeom>
            <a:rect b="b" l="l" r="r" t="t"/>
            <a:pathLst>
              <a:path extrusionOk="0" h="5099960" w="4048093">
                <a:moveTo>
                  <a:pt x="0" y="0"/>
                </a:moveTo>
                <a:lnTo>
                  <a:pt x="4048093" y="0"/>
                </a:lnTo>
                <a:lnTo>
                  <a:pt x="4048093" y="5099959"/>
                </a:lnTo>
                <a:lnTo>
                  <a:pt x="0" y="5099959"/>
                </a:lnTo>
                <a:lnTo>
                  <a:pt x="0" y="0"/>
                </a:lnTo>
                <a:close/>
              </a:path>
            </a:pathLst>
          </a:custGeom>
          <a:blipFill rotWithShape="1">
            <a:blip r:embed="rId5">
              <a:alphaModFix/>
            </a:blip>
            <a:stretch>
              <a:fillRect b="0" l="0" r="0" t="0"/>
            </a:stretch>
          </a:blipFill>
          <a:ln>
            <a:noFill/>
          </a:ln>
        </p:spPr>
      </p:sp>
      <p:grpSp>
        <p:nvGrpSpPr>
          <p:cNvPr id="438" name="Google Shape;438;p28"/>
          <p:cNvGrpSpPr/>
          <p:nvPr/>
        </p:nvGrpSpPr>
        <p:grpSpPr>
          <a:xfrm>
            <a:off x="8475247" y="4347374"/>
            <a:ext cx="8383351" cy="1692506"/>
            <a:chOff x="0" y="-47625"/>
            <a:chExt cx="2043673" cy="412595"/>
          </a:xfrm>
        </p:grpSpPr>
        <p:sp>
          <p:nvSpPr>
            <p:cNvPr id="439" name="Google Shape;439;p28"/>
            <p:cNvSpPr/>
            <p:nvPr/>
          </p:nvSpPr>
          <p:spPr>
            <a:xfrm>
              <a:off x="0" y="0"/>
              <a:ext cx="2043673" cy="364970"/>
            </a:xfrm>
            <a:custGeom>
              <a:rect b="b" l="l" r="r" t="t"/>
              <a:pathLst>
                <a:path extrusionOk="0" h="364970" w="2043673">
                  <a:moveTo>
                    <a:pt x="78497" y="0"/>
                  </a:moveTo>
                  <a:lnTo>
                    <a:pt x="1965177" y="0"/>
                  </a:lnTo>
                  <a:cubicBezTo>
                    <a:pt x="1985995" y="0"/>
                    <a:pt x="2005961" y="8270"/>
                    <a:pt x="2020682" y="22991"/>
                  </a:cubicBezTo>
                  <a:cubicBezTo>
                    <a:pt x="2035403" y="37712"/>
                    <a:pt x="2043673" y="57678"/>
                    <a:pt x="2043673" y="78497"/>
                  </a:cubicBezTo>
                  <a:lnTo>
                    <a:pt x="2043673" y="286473"/>
                  </a:lnTo>
                  <a:cubicBezTo>
                    <a:pt x="2043673" y="329825"/>
                    <a:pt x="2008529" y="364970"/>
                    <a:pt x="1965177" y="364970"/>
                  </a:cubicBezTo>
                  <a:lnTo>
                    <a:pt x="78497" y="364970"/>
                  </a:lnTo>
                  <a:cubicBezTo>
                    <a:pt x="35144" y="364970"/>
                    <a:pt x="0" y="329825"/>
                    <a:pt x="0" y="286473"/>
                  </a:cubicBezTo>
                  <a:lnTo>
                    <a:pt x="0" y="78497"/>
                  </a:lnTo>
                  <a:cubicBezTo>
                    <a:pt x="0" y="35144"/>
                    <a:pt x="35144" y="0"/>
                    <a:pt x="78497"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8"/>
            <p:cNvSpPr txBox="1"/>
            <p:nvPr/>
          </p:nvSpPr>
          <p:spPr>
            <a:xfrm>
              <a:off x="0" y="-47625"/>
              <a:ext cx="2043600" cy="412500"/>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1" name="Google Shape;441;p28"/>
          <p:cNvSpPr txBox="1"/>
          <p:nvPr/>
        </p:nvSpPr>
        <p:spPr>
          <a:xfrm>
            <a:off x="10278931" y="3232664"/>
            <a:ext cx="4776000" cy="1001100"/>
          </a:xfrm>
          <a:prstGeom prst="rect">
            <a:avLst/>
          </a:prstGeom>
          <a:noFill/>
          <a:ln>
            <a:noFill/>
          </a:ln>
        </p:spPr>
        <p:txBody>
          <a:bodyPr anchorCtr="0" anchor="t" bIns="0" lIns="0" spcFirstLastPara="1" rIns="0" wrap="square" tIns="0">
            <a:spAutoFit/>
          </a:bodyPr>
          <a:lstStyle/>
          <a:p>
            <a:pPr indent="0" lvl="0" marL="0" marR="0" rtl="0" algn="ctr">
              <a:lnSpc>
                <a:spcPct val="202998"/>
              </a:lnSpc>
              <a:spcBef>
                <a:spcPts val="0"/>
              </a:spcBef>
              <a:spcAft>
                <a:spcPts val="0"/>
              </a:spcAft>
              <a:buNone/>
            </a:pPr>
            <a:r>
              <a:rPr b="0" i="0" lang="en-US" sz="6504" u="none" cap="none" strike="noStrike">
                <a:solidFill>
                  <a:srgbClr val="1188BB"/>
                </a:solidFill>
                <a:latin typeface="Luckiest Guy"/>
                <a:ea typeface="Luckiest Guy"/>
                <a:cs typeface="Luckiest Guy"/>
                <a:sym typeface="Luckiest Guy"/>
              </a:rPr>
              <a:t>IT IS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445" name="Shape 445"/>
        <p:cNvGrpSpPr/>
        <p:nvPr/>
      </p:nvGrpSpPr>
      <p:grpSpPr>
        <a:xfrm>
          <a:off x="0" y="0"/>
          <a:ext cx="0" cy="0"/>
          <a:chOff x="0" y="0"/>
          <a:chExt cx="0" cy="0"/>
        </a:xfrm>
      </p:grpSpPr>
      <p:grpSp>
        <p:nvGrpSpPr>
          <p:cNvPr id="446" name="Google Shape;446;p29"/>
          <p:cNvGrpSpPr/>
          <p:nvPr/>
        </p:nvGrpSpPr>
        <p:grpSpPr>
          <a:xfrm>
            <a:off x="221391" y="-429583"/>
            <a:ext cx="17845217" cy="10495191"/>
            <a:chOff x="0" y="-171450"/>
            <a:chExt cx="4699975" cy="2764166"/>
          </a:xfrm>
        </p:grpSpPr>
        <p:sp>
          <p:nvSpPr>
            <p:cNvPr id="447" name="Google Shape;447;p29"/>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9"/>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9" name="Google Shape;449;p29"/>
          <p:cNvGrpSpPr/>
          <p:nvPr/>
        </p:nvGrpSpPr>
        <p:grpSpPr>
          <a:xfrm>
            <a:off x="8475247" y="4347375"/>
            <a:ext cx="8383327" cy="1692499"/>
            <a:chOff x="0" y="-47625"/>
            <a:chExt cx="2043673" cy="412595"/>
          </a:xfrm>
        </p:grpSpPr>
        <p:sp>
          <p:nvSpPr>
            <p:cNvPr id="450" name="Google Shape;450;p29"/>
            <p:cNvSpPr/>
            <p:nvPr/>
          </p:nvSpPr>
          <p:spPr>
            <a:xfrm>
              <a:off x="0" y="0"/>
              <a:ext cx="2043673" cy="364970"/>
            </a:xfrm>
            <a:custGeom>
              <a:rect b="b" l="l" r="r" t="t"/>
              <a:pathLst>
                <a:path extrusionOk="0" h="364970" w="2043673">
                  <a:moveTo>
                    <a:pt x="78497" y="0"/>
                  </a:moveTo>
                  <a:lnTo>
                    <a:pt x="1965177" y="0"/>
                  </a:lnTo>
                  <a:cubicBezTo>
                    <a:pt x="1985995" y="0"/>
                    <a:pt x="2005961" y="8270"/>
                    <a:pt x="2020682" y="22991"/>
                  </a:cubicBezTo>
                  <a:cubicBezTo>
                    <a:pt x="2035403" y="37712"/>
                    <a:pt x="2043673" y="57678"/>
                    <a:pt x="2043673" y="78497"/>
                  </a:cubicBezTo>
                  <a:lnTo>
                    <a:pt x="2043673" y="286473"/>
                  </a:lnTo>
                  <a:cubicBezTo>
                    <a:pt x="2043673" y="329825"/>
                    <a:pt x="2008529" y="364970"/>
                    <a:pt x="1965177" y="364970"/>
                  </a:cubicBezTo>
                  <a:lnTo>
                    <a:pt x="78497" y="364970"/>
                  </a:lnTo>
                  <a:cubicBezTo>
                    <a:pt x="35144" y="364970"/>
                    <a:pt x="0" y="329825"/>
                    <a:pt x="0" y="286473"/>
                  </a:cubicBezTo>
                  <a:lnTo>
                    <a:pt x="0" y="78497"/>
                  </a:lnTo>
                  <a:cubicBezTo>
                    <a:pt x="0" y="35144"/>
                    <a:pt x="35144" y="0"/>
                    <a:pt x="78497"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9"/>
            <p:cNvSpPr txBox="1"/>
            <p:nvPr/>
          </p:nvSpPr>
          <p:spPr>
            <a:xfrm>
              <a:off x="0" y="-47625"/>
              <a:ext cx="2043673" cy="412595"/>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2" name="Google Shape;452;p29"/>
          <p:cNvSpPr/>
          <p:nvPr/>
        </p:nvSpPr>
        <p:spPr>
          <a:xfrm>
            <a:off x="-2173479" y="-452800"/>
            <a:ext cx="6404358" cy="6172200"/>
          </a:xfrm>
          <a:custGeom>
            <a:rect b="b" l="l" r="r" t="t"/>
            <a:pathLst>
              <a:path extrusionOk="0" h="6172200" w="6404358">
                <a:moveTo>
                  <a:pt x="0" y="0"/>
                </a:moveTo>
                <a:lnTo>
                  <a:pt x="6404358" y="0"/>
                </a:lnTo>
                <a:lnTo>
                  <a:pt x="6404358" y="6172200"/>
                </a:lnTo>
                <a:lnTo>
                  <a:pt x="0" y="6172200"/>
                </a:lnTo>
                <a:lnTo>
                  <a:pt x="0" y="0"/>
                </a:lnTo>
                <a:close/>
              </a:path>
            </a:pathLst>
          </a:custGeom>
          <a:blipFill rotWithShape="1">
            <a:blip r:embed="rId3">
              <a:alphaModFix/>
            </a:blip>
            <a:stretch>
              <a:fillRect b="0" l="0" r="0" t="0"/>
            </a:stretch>
          </a:blipFill>
          <a:ln>
            <a:noFill/>
          </a:ln>
        </p:spPr>
      </p:sp>
      <p:sp>
        <p:nvSpPr>
          <p:cNvPr id="453" name="Google Shape;453;p29"/>
          <p:cNvSpPr txBox="1"/>
          <p:nvPr/>
        </p:nvSpPr>
        <p:spPr>
          <a:xfrm>
            <a:off x="10044148" y="6478104"/>
            <a:ext cx="5245526" cy="2263522"/>
          </a:xfrm>
          <a:prstGeom prst="rect">
            <a:avLst/>
          </a:prstGeom>
          <a:noFill/>
          <a:ln>
            <a:noFill/>
          </a:ln>
        </p:spPr>
        <p:txBody>
          <a:bodyPr anchorCtr="0" anchor="t" bIns="0" lIns="0" spcFirstLastPara="1" rIns="0" wrap="square" tIns="0">
            <a:spAutoFit/>
          </a:bodyPr>
          <a:lstStyle/>
          <a:p>
            <a:pPr indent="0" lvl="1" marL="0" marR="0" rtl="0" algn="ctr">
              <a:lnSpc>
                <a:spcPct val="193038"/>
              </a:lnSpc>
              <a:spcBef>
                <a:spcPts val="0"/>
              </a:spcBef>
              <a:spcAft>
                <a:spcPts val="0"/>
              </a:spcAft>
              <a:buNone/>
            </a:pPr>
            <a:r>
              <a:rPr b="0" i="0" lang="en-US" sz="2399" u="none" cap="none" strike="noStrike">
                <a:solidFill>
                  <a:srgbClr val="000000"/>
                </a:solidFill>
                <a:latin typeface="Montserrat Medium"/>
                <a:ea typeface="Montserrat Medium"/>
                <a:cs typeface="Montserrat Medium"/>
                <a:sym typeface="Montserrat Medium"/>
              </a:rPr>
              <a:t>Lorem ipsum dolor sit amet, consectetur adipiscing elit, sed do eiusmod tempor incididunt ut labore et dolore magna aliqua.</a:t>
            </a:r>
            <a:endParaRPr/>
          </a:p>
        </p:txBody>
      </p:sp>
      <p:sp>
        <p:nvSpPr>
          <p:cNvPr id="454" name="Google Shape;454;p29"/>
          <p:cNvSpPr txBox="1"/>
          <p:nvPr/>
        </p:nvSpPr>
        <p:spPr>
          <a:xfrm>
            <a:off x="0" y="973352"/>
            <a:ext cx="18288000" cy="1131265"/>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8280" u="none" cap="none" strike="noStrike">
                <a:solidFill>
                  <a:srgbClr val="FFFFFF"/>
                </a:solidFill>
                <a:latin typeface="Luckiest Guy"/>
                <a:ea typeface="Luckiest Guy"/>
                <a:cs typeface="Luckiest Guy"/>
                <a:sym typeface="Luckiest Guy"/>
              </a:rPr>
              <a:t>GUESS WHERE IT IS</a:t>
            </a:r>
            <a:endParaRPr/>
          </a:p>
        </p:txBody>
      </p:sp>
      <p:sp>
        <p:nvSpPr>
          <p:cNvPr id="455" name="Google Shape;455;p29"/>
          <p:cNvSpPr txBox="1"/>
          <p:nvPr/>
        </p:nvSpPr>
        <p:spPr>
          <a:xfrm>
            <a:off x="10278931" y="3232664"/>
            <a:ext cx="4776000" cy="1001100"/>
          </a:xfrm>
          <a:prstGeom prst="rect">
            <a:avLst/>
          </a:prstGeom>
          <a:noFill/>
          <a:ln>
            <a:noFill/>
          </a:ln>
        </p:spPr>
        <p:txBody>
          <a:bodyPr anchorCtr="0" anchor="t" bIns="0" lIns="0" spcFirstLastPara="1" rIns="0" wrap="square" tIns="0">
            <a:spAutoFit/>
          </a:bodyPr>
          <a:lstStyle/>
          <a:p>
            <a:pPr indent="0" lvl="0" marL="0" marR="0" rtl="0" algn="ctr">
              <a:lnSpc>
                <a:spcPct val="202998"/>
              </a:lnSpc>
              <a:spcBef>
                <a:spcPts val="0"/>
              </a:spcBef>
              <a:spcAft>
                <a:spcPts val="0"/>
              </a:spcAft>
              <a:buNone/>
            </a:pPr>
            <a:r>
              <a:rPr b="0" i="0" lang="en-US" sz="6504" u="none" cap="none" strike="noStrike">
                <a:solidFill>
                  <a:srgbClr val="1188BB"/>
                </a:solidFill>
                <a:latin typeface="Luckiest Guy"/>
                <a:ea typeface="Luckiest Guy"/>
                <a:cs typeface="Luckiest Guy"/>
                <a:sym typeface="Luckiest Guy"/>
              </a:rPr>
              <a:t>IT IS</a:t>
            </a:r>
            <a:endParaRPr/>
          </a:p>
        </p:txBody>
      </p:sp>
      <p:sp>
        <p:nvSpPr>
          <p:cNvPr id="456" name="Google Shape;456;p29"/>
          <p:cNvSpPr txBox="1"/>
          <p:nvPr/>
        </p:nvSpPr>
        <p:spPr>
          <a:xfrm>
            <a:off x="10910124" y="4652637"/>
            <a:ext cx="3513600" cy="1246200"/>
          </a:xfrm>
          <a:prstGeom prst="rect">
            <a:avLst/>
          </a:prstGeom>
          <a:noFill/>
          <a:ln>
            <a:noFill/>
          </a:ln>
        </p:spPr>
        <p:txBody>
          <a:bodyPr anchorCtr="0" anchor="t" bIns="0" lIns="0" spcFirstLastPara="1" rIns="0" wrap="square" tIns="0">
            <a:spAutoFit/>
          </a:bodyPr>
          <a:lstStyle/>
          <a:p>
            <a:pPr indent="0" lvl="0" marL="0" marR="0" rtl="0" algn="ctr">
              <a:lnSpc>
                <a:spcPct val="203013"/>
              </a:lnSpc>
              <a:spcBef>
                <a:spcPts val="0"/>
              </a:spcBef>
              <a:spcAft>
                <a:spcPts val="0"/>
              </a:spcAft>
              <a:buNone/>
            </a:pPr>
            <a:r>
              <a:rPr b="0" i="0" lang="en-US" sz="8097" u="none" cap="none" strike="noStrike">
                <a:solidFill>
                  <a:srgbClr val="1188BB"/>
                </a:solidFill>
                <a:latin typeface="Luckiest Guy"/>
                <a:ea typeface="Luckiest Guy"/>
                <a:cs typeface="Luckiest Guy"/>
                <a:sym typeface="Luckiest Guy"/>
              </a:rPr>
              <a:t>FRANC</a:t>
            </a:r>
            <a:r>
              <a:rPr lang="en-US" sz="8097">
                <a:solidFill>
                  <a:srgbClr val="1188BB"/>
                </a:solidFill>
                <a:latin typeface="Luckiest Guy"/>
                <a:ea typeface="Luckiest Guy"/>
                <a:cs typeface="Luckiest Guy"/>
                <a:sym typeface="Luckiest Guy"/>
              </a:rPr>
              <a:t>E</a:t>
            </a:r>
            <a:endParaRPr/>
          </a:p>
        </p:txBody>
      </p:sp>
      <p:sp>
        <p:nvSpPr>
          <p:cNvPr id="457" name="Google Shape;457;p29"/>
          <p:cNvSpPr/>
          <p:nvPr/>
        </p:nvSpPr>
        <p:spPr>
          <a:xfrm rot="-4059997">
            <a:off x="14616616" y="809089"/>
            <a:ext cx="4048144" cy="5100024"/>
          </a:xfrm>
          <a:custGeom>
            <a:rect b="b" l="l" r="r" t="t"/>
            <a:pathLst>
              <a:path extrusionOk="0" h="5099960" w="4048093">
                <a:moveTo>
                  <a:pt x="0" y="0"/>
                </a:moveTo>
                <a:lnTo>
                  <a:pt x="4048093" y="0"/>
                </a:lnTo>
                <a:lnTo>
                  <a:pt x="4048093" y="5099959"/>
                </a:lnTo>
                <a:lnTo>
                  <a:pt x="0" y="5099959"/>
                </a:lnTo>
                <a:lnTo>
                  <a:pt x="0" y="0"/>
                </a:lnTo>
                <a:close/>
              </a:path>
            </a:pathLst>
          </a:custGeom>
          <a:blipFill rotWithShape="1">
            <a:blip r:embed="rId4">
              <a:alphaModFix/>
            </a:blip>
            <a:stretch>
              <a:fillRect b="0" l="0" r="0" t="0"/>
            </a:stretch>
          </a:blipFill>
          <a:ln>
            <a:noFill/>
          </a:ln>
        </p:spPr>
      </p:sp>
      <p:grpSp>
        <p:nvGrpSpPr>
          <p:cNvPr id="458" name="Google Shape;458;p29"/>
          <p:cNvGrpSpPr/>
          <p:nvPr/>
        </p:nvGrpSpPr>
        <p:grpSpPr>
          <a:xfrm>
            <a:off x="16315245" y="-581333"/>
            <a:ext cx="1337735" cy="3252025"/>
            <a:chOff x="0" y="-481486"/>
            <a:chExt cx="1783647" cy="4336032"/>
          </a:xfrm>
        </p:grpSpPr>
        <p:grpSp>
          <p:nvGrpSpPr>
            <p:cNvPr id="459" name="Google Shape;459;p29"/>
            <p:cNvGrpSpPr/>
            <p:nvPr/>
          </p:nvGrpSpPr>
          <p:grpSpPr>
            <a:xfrm>
              <a:off x="0" y="-481486"/>
              <a:ext cx="1783647" cy="4336032"/>
              <a:chOff x="0" y="-171450"/>
              <a:chExt cx="635130" cy="1543996"/>
            </a:xfrm>
          </p:grpSpPr>
          <p:sp>
            <p:nvSpPr>
              <p:cNvPr id="460" name="Google Shape;460;p29"/>
              <p:cNvSpPr/>
              <p:nvPr/>
            </p:nvSpPr>
            <p:spPr>
              <a:xfrm>
                <a:off x="0" y="0"/>
                <a:ext cx="635130" cy="1372546"/>
              </a:xfrm>
              <a:custGeom>
                <a:rect b="b" l="l" r="r" t="t"/>
                <a:pathLst>
                  <a:path extrusionOk="0" h="1372546" w="635130">
                    <a:moveTo>
                      <a:pt x="635130" y="0"/>
                    </a:moveTo>
                    <a:lnTo>
                      <a:pt x="635130" y="1372546"/>
                    </a:lnTo>
                    <a:lnTo>
                      <a:pt x="317565" y="1245546"/>
                    </a:lnTo>
                    <a:lnTo>
                      <a:pt x="0" y="1372546"/>
                    </a:lnTo>
                    <a:lnTo>
                      <a:pt x="0" y="0"/>
                    </a:lnTo>
                    <a:lnTo>
                      <a:pt x="635130" y="0"/>
                    </a:lnTo>
                    <a:close/>
                  </a:path>
                </a:pathLst>
              </a:custGeom>
              <a:solidFill>
                <a:srgbClr val="ED7843"/>
              </a:solidFill>
              <a:ln>
                <a:noFill/>
              </a:ln>
            </p:spPr>
          </p:sp>
          <p:sp>
            <p:nvSpPr>
              <p:cNvPr id="461" name="Google Shape;461;p29"/>
              <p:cNvSpPr txBox="1"/>
              <p:nvPr/>
            </p:nvSpPr>
            <p:spPr>
              <a:xfrm>
                <a:off x="0" y="-171450"/>
                <a:ext cx="635130" cy="141699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2" name="Google Shape;462;p29"/>
            <p:cNvSpPr txBox="1"/>
            <p:nvPr/>
          </p:nvSpPr>
          <p:spPr>
            <a:xfrm rot="5400000">
              <a:off x="-624065" y="1610137"/>
              <a:ext cx="3072600" cy="634200"/>
            </a:xfrm>
            <a:prstGeom prst="rect">
              <a:avLst/>
            </a:prstGeom>
            <a:noFill/>
            <a:ln>
              <a:noFill/>
            </a:ln>
          </p:spPr>
          <p:txBody>
            <a:bodyPr anchorCtr="0" anchor="t" bIns="0" lIns="0" spcFirstLastPara="1" rIns="0" wrap="square" tIns="0">
              <a:spAutoFit/>
            </a:bodyPr>
            <a:lstStyle/>
            <a:p>
              <a:pPr indent="0" lvl="0" marL="0" marR="0" rtl="0" algn="ctr">
                <a:lnSpc>
                  <a:spcPct val="102977"/>
                </a:lnSpc>
                <a:spcBef>
                  <a:spcPts val="0"/>
                </a:spcBef>
                <a:spcAft>
                  <a:spcPts val="0"/>
                </a:spcAft>
                <a:buNone/>
              </a:pPr>
              <a:r>
                <a:rPr b="0" i="0" lang="en-US" sz="3090" u="none" cap="none" strike="noStrike">
                  <a:solidFill>
                    <a:srgbClr val="FFFFFF"/>
                  </a:solidFill>
                  <a:latin typeface="Luckiest Guy"/>
                  <a:ea typeface="Luckiest Guy"/>
                  <a:cs typeface="Luckiest Guy"/>
                  <a:sym typeface="Luckiest Guy"/>
                </a:rPr>
                <a:t>ANSWER</a:t>
              </a:r>
              <a:endParaRPr/>
            </a:p>
          </p:txBody>
        </p:sp>
      </p:grpSp>
      <p:pic>
        <p:nvPicPr>
          <p:cNvPr id="463" name="Google Shape;463;p29"/>
          <p:cNvPicPr preferRelativeResize="0"/>
          <p:nvPr/>
        </p:nvPicPr>
        <p:blipFill>
          <a:blip r:embed="rId5">
            <a:alphaModFix/>
          </a:blip>
          <a:stretch>
            <a:fillRect/>
          </a:stretch>
        </p:blipFill>
        <p:spPr>
          <a:xfrm>
            <a:off x="1580771" y="2345617"/>
            <a:ext cx="6634299" cy="739540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467" name="Shape 467"/>
        <p:cNvGrpSpPr/>
        <p:nvPr/>
      </p:nvGrpSpPr>
      <p:grpSpPr>
        <a:xfrm>
          <a:off x="0" y="0"/>
          <a:ext cx="0" cy="0"/>
          <a:chOff x="0" y="0"/>
          <a:chExt cx="0" cy="0"/>
        </a:xfrm>
      </p:grpSpPr>
      <p:grpSp>
        <p:nvGrpSpPr>
          <p:cNvPr id="468" name="Google Shape;468;p30"/>
          <p:cNvGrpSpPr/>
          <p:nvPr/>
        </p:nvGrpSpPr>
        <p:grpSpPr>
          <a:xfrm>
            <a:off x="221391" y="-429583"/>
            <a:ext cx="17845217" cy="10495191"/>
            <a:chOff x="0" y="-171450"/>
            <a:chExt cx="4699975" cy="2764166"/>
          </a:xfrm>
        </p:grpSpPr>
        <p:sp>
          <p:nvSpPr>
            <p:cNvPr id="469" name="Google Shape;469;p30"/>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0"/>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71" name="Google Shape;471;p30"/>
          <p:cNvPicPr preferRelativeResize="0"/>
          <p:nvPr/>
        </p:nvPicPr>
        <p:blipFill>
          <a:blip r:embed="rId3">
            <a:alphaModFix/>
          </a:blip>
          <a:stretch>
            <a:fillRect/>
          </a:stretch>
        </p:blipFill>
        <p:spPr>
          <a:xfrm>
            <a:off x="2064125" y="6840850"/>
            <a:ext cx="2328075" cy="1695448"/>
          </a:xfrm>
          <a:prstGeom prst="rect">
            <a:avLst/>
          </a:prstGeom>
          <a:noFill/>
          <a:ln>
            <a:noFill/>
          </a:ln>
        </p:spPr>
      </p:pic>
      <p:pic>
        <p:nvPicPr>
          <p:cNvPr id="472" name="Google Shape;472;p30"/>
          <p:cNvPicPr preferRelativeResize="0"/>
          <p:nvPr/>
        </p:nvPicPr>
        <p:blipFill>
          <a:blip r:embed="rId4">
            <a:alphaModFix/>
          </a:blip>
          <a:stretch>
            <a:fillRect/>
          </a:stretch>
        </p:blipFill>
        <p:spPr>
          <a:xfrm>
            <a:off x="6515625" y="6840850"/>
            <a:ext cx="2328075" cy="1682792"/>
          </a:xfrm>
          <a:prstGeom prst="rect">
            <a:avLst/>
          </a:prstGeom>
          <a:noFill/>
          <a:ln>
            <a:noFill/>
          </a:ln>
        </p:spPr>
      </p:pic>
      <p:pic>
        <p:nvPicPr>
          <p:cNvPr id="473" name="Google Shape;473;p30"/>
          <p:cNvPicPr preferRelativeResize="0"/>
          <p:nvPr/>
        </p:nvPicPr>
        <p:blipFill>
          <a:blip r:embed="rId5">
            <a:alphaModFix/>
          </a:blip>
          <a:stretch>
            <a:fillRect/>
          </a:stretch>
        </p:blipFill>
        <p:spPr>
          <a:xfrm>
            <a:off x="10963375" y="6840850"/>
            <a:ext cx="2336525" cy="1701598"/>
          </a:xfrm>
          <a:prstGeom prst="rect">
            <a:avLst/>
          </a:prstGeom>
          <a:noFill/>
          <a:ln>
            <a:noFill/>
          </a:ln>
        </p:spPr>
      </p:pic>
      <p:pic>
        <p:nvPicPr>
          <p:cNvPr id="474" name="Google Shape;474;p30"/>
          <p:cNvPicPr preferRelativeResize="0"/>
          <p:nvPr/>
        </p:nvPicPr>
        <p:blipFill>
          <a:blip r:embed="rId6">
            <a:alphaModFix/>
          </a:blip>
          <a:stretch>
            <a:fillRect/>
          </a:stretch>
        </p:blipFill>
        <p:spPr>
          <a:xfrm>
            <a:off x="2064125" y="3278075"/>
            <a:ext cx="2328075" cy="1686290"/>
          </a:xfrm>
          <a:prstGeom prst="rect">
            <a:avLst/>
          </a:prstGeom>
          <a:noFill/>
          <a:ln>
            <a:noFill/>
          </a:ln>
        </p:spPr>
      </p:pic>
      <p:pic>
        <p:nvPicPr>
          <p:cNvPr id="475" name="Google Shape;475;p30"/>
          <p:cNvPicPr preferRelativeResize="0"/>
          <p:nvPr/>
        </p:nvPicPr>
        <p:blipFill>
          <a:blip r:embed="rId7">
            <a:alphaModFix/>
          </a:blip>
          <a:stretch>
            <a:fillRect/>
          </a:stretch>
        </p:blipFill>
        <p:spPr>
          <a:xfrm>
            <a:off x="6521450" y="3278075"/>
            <a:ext cx="2328075" cy="1682815"/>
          </a:xfrm>
          <a:prstGeom prst="rect">
            <a:avLst/>
          </a:prstGeom>
          <a:noFill/>
          <a:ln>
            <a:noFill/>
          </a:ln>
        </p:spPr>
      </p:pic>
      <p:pic>
        <p:nvPicPr>
          <p:cNvPr id="476" name="Google Shape;476;p30"/>
          <p:cNvPicPr preferRelativeResize="0"/>
          <p:nvPr/>
        </p:nvPicPr>
        <p:blipFill>
          <a:blip r:embed="rId8">
            <a:alphaModFix/>
          </a:blip>
          <a:stretch>
            <a:fillRect/>
          </a:stretch>
        </p:blipFill>
        <p:spPr>
          <a:xfrm>
            <a:off x="10978775" y="3258025"/>
            <a:ext cx="2333261" cy="1686550"/>
          </a:xfrm>
          <a:prstGeom prst="rect">
            <a:avLst/>
          </a:prstGeom>
          <a:noFill/>
          <a:ln>
            <a:noFill/>
          </a:ln>
        </p:spPr>
      </p:pic>
      <p:sp>
        <p:nvSpPr>
          <p:cNvPr id="477" name="Google Shape;477;p30"/>
          <p:cNvSpPr/>
          <p:nvPr/>
        </p:nvSpPr>
        <p:spPr>
          <a:xfrm rot="-4263886">
            <a:off x="16320256" y="-1118295"/>
            <a:ext cx="4226759" cy="7074074"/>
          </a:xfrm>
          <a:custGeom>
            <a:rect b="b" l="l" r="r" t="t"/>
            <a:pathLst>
              <a:path extrusionOk="0" h="7074074" w="4226759">
                <a:moveTo>
                  <a:pt x="0" y="0"/>
                </a:moveTo>
                <a:lnTo>
                  <a:pt x="4226759" y="0"/>
                </a:lnTo>
                <a:lnTo>
                  <a:pt x="4226759" y="7074074"/>
                </a:lnTo>
                <a:lnTo>
                  <a:pt x="0" y="7074074"/>
                </a:lnTo>
                <a:lnTo>
                  <a:pt x="0" y="0"/>
                </a:lnTo>
                <a:close/>
              </a:path>
            </a:pathLst>
          </a:custGeom>
          <a:blipFill rotWithShape="1">
            <a:blip r:embed="rId9">
              <a:alphaModFix/>
            </a:blip>
            <a:stretch>
              <a:fillRect b="0" l="0" r="0" t="0"/>
            </a:stretch>
          </a:blipFill>
          <a:ln>
            <a:noFill/>
          </a:ln>
        </p:spPr>
      </p:sp>
      <p:grpSp>
        <p:nvGrpSpPr>
          <p:cNvPr id="478" name="Google Shape;478;p30"/>
          <p:cNvGrpSpPr/>
          <p:nvPr/>
        </p:nvGrpSpPr>
        <p:grpSpPr>
          <a:xfrm>
            <a:off x="14220825" y="3077192"/>
            <a:ext cx="3195597" cy="6151675"/>
            <a:chOff x="0" y="-47625"/>
            <a:chExt cx="841639" cy="1620194"/>
          </a:xfrm>
        </p:grpSpPr>
        <p:sp>
          <p:nvSpPr>
            <p:cNvPr id="479" name="Google Shape;479;p30"/>
            <p:cNvSpPr/>
            <p:nvPr/>
          </p:nvSpPr>
          <p:spPr>
            <a:xfrm>
              <a:off x="0" y="0"/>
              <a:ext cx="841639" cy="1572569"/>
            </a:xfrm>
            <a:custGeom>
              <a:rect b="b" l="l" r="r" t="t"/>
              <a:pathLst>
                <a:path extrusionOk="0" h="1572569" w="841639">
                  <a:moveTo>
                    <a:pt x="94485" y="0"/>
                  </a:moveTo>
                  <a:lnTo>
                    <a:pt x="747154" y="0"/>
                  </a:lnTo>
                  <a:cubicBezTo>
                    <a:pt x="799336" y="0"/>
                    <a:pt x="841639" y="42302"/>
                    <a:pt x="841639" y="94485"/>
                  </a:cubicBezTo>
                  <a:lnTo>
                    <a:pt x="841639" y="1478085"/>
                  </a:lnTo>
                  <a:cubicBezTo>
                    <a:pt x="841639" y="1503144"/>
                    <a:pt x="831684" y="1527176"/>
                    <a:pt x="813965" y="1544896"/>
                  </a:cubicBezTo>
                  <a:cubicBezTo>
                    <a:pt x="796245" y="1562615"/>
                    <a:pt x="772213" y="1572569"/>
                    <a:pt x="747154" y="1572569"/>
                  </a:cubicBezTo>
                  <a:lnTo>
                    <a:pt x="94485" y="1572569"/>
                  </a:lnTo>
                  <a:cubicBezTo>
                    <a:pt x="42302" y="1572569"/>
                    <a:pt x="0" y="1530267"/>
                    <a:pt x="0" y="1478085"/>
                  </a:cubicBezTo>
                  <a:lnTo>
                    <a:pt x="0" y="94485"/>
                  </a:lnTo>
                  <a:cubicBezTo>
                    <a:pt x="0" y="42302"/>
                    <a:pt x="42302" y="0"/>
                    <a:pt x="94485"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0"/>
            <p:cNvSpPr txBox="1"/>
            <p:nvPr/>
          </p:nvSpPr>
          <p:spPr>
            <a:xfrm>
              <a:off x="0" y="-47625"/>
              <a:ext cx="841639" cy="1620194"/>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81" name="Google Shape;481;p30"/>
          <p:cNvCxnSpPr/>
          <p:nvPr/>
        </p:nvCxnSpPr>
        <p:spPr>
          <a:xfrm>
            <a:off x="1778675" y="5659756"/>
            <a:ext cx="2905217" cy="0"/>
          </a:xfrm>
          <a:prstGeom prst="straightConnector1">
            <a:avLst/>
          </a:prstGeom>
          <a:noFill/>
          <a:ln cap="flat" cmpd="sng" w="38100">
            <a:solidFill>
              <a:srgbClr val="000000"/>
            </a:solidFill>
            <a:prstDash val="solid"/>
            <a:round/>
            <a:headEnd len="sm" w="sm" type="none"/>
            <a:tailEnd len="sm" w="sm" type="none"/>
          </a:ln>
        </p:spPr>
      </p:cxnSp>
      <p:cxnSp>
        <p:nvCxnSpPr>
          <p:cNvPr id="482" name="Google Shape;482;p30"/>
          <p:cNvCxnSpPr/>
          <p:nvPr/>
        </p:nvCxnSpPr>
        <p:spPr>
          <a:xfrm>
            <a:off x="6231777" y="5659756"/>
            <a:ext cx="2905217" cy="0"/>
          </a:xfrm>
          <a:prstGeom prst="straightConnector1">
            <a:avLst/>
          </a:prstGeom>
          <a:noFill/>
          <a:ln cap="flat" cmpd="sng" w="38100">
            <a:solidFill>
              <a:srgbClr val="000000"/>
            </a:solidFill>
            <a:prstDash val="solid"/>
            <a:round/>
            <a:headEnd len="sm" w="sm" type="none"/>
            <a:tailEnd len="sm" w="sm" type="none"/>
          </a:ln>
        </p:spPr>
      </p:cxnSp>
      <p:cxnSp>
        <p:nvCxnSpPr>
          <p:cNvPr id="483" name="Google Shape;483;p30"/>
          <p:cNvCxnSpPr/>
          <p:nvPr/>
        </p:nvCxnSpPr>
        <p:spPr>
          <a:xfrm>
            <a:off x="10687070" y="5659756"/>
            <a:ext cx="2905217" cy="0"/>
          </a:xfrm>
          <a:prstGeom prst="straightConnector1">
            <a:avLst/>
          </a:prstGeom>
          <a:noFill/>
          <a:ln cap="flat" cmpd="sng" w="38100">
            <a:solidFill>
              <a:srgbClr val="000000"/>
            </a:solidFill>
            <a:prstDash val="solid"/>
            <a:round/>
            <a:headEnd len="sm" w="sm" type="none"/>
            <a:tailEnd len="sm" w="sm" type="none"/>
          </a:ln>
        </p:spPr>
      </p:cxnSp>
      <p:cxnSp>
        <p:nvCxnSpPr>
          <p:cNvPr id="484" name="Google Shape;484;p30"/>
          <p:cNvCxnSpPr/>
          <p:nvPr/>
        </p:nvCxnSpPr>
        <p:spPr>
          <a:xfrm>
            <a:off x="1778675" y="9242595"/>
            <a:ext cx="2905217" cy="0"/>
          </a:xfrm>
          <a:prstGeom prst="straightConnector1">
            <a:avLst/>
          </a:prstGeom>
          <a:noFill/>
          <a:ln cap="flat" cmpd="sng" w="38100">
            <a:solidFill>
              <a:srgbClr val="000000"/>
            </a:solidFill>
            <a:prstDash val="solid"/>
            <a:round/>
            <a:headEnd len="sm" w="sm" type="none"/>
            <a:tailEnd len="sm" w="sm" type="none"/>
          </a:ln>
        </p:spPr>
      </p:cxnSp>
      <p:cxnSp>
        <p:nvCxnSpPr>
          <p:cNvPr id="485" name="Google Shape;485;p30"/>
          <p:cNvCxnSpPr/>
          <p:nvPr/>
        </p:nvCxnSpPr>
        <p:spPr>
          <a:xfrm>
            <a:off x="6231777" y="9242595"/>
            <a:ext cx="2905217" cy="0"/>
          </a:xfrm>
          <a:prstGeom prst="straightConnector1">
            <a:avLst/>
          </a:prstGeom>
          <a:noFill/>
          <a:ln cap="flat" cmpd="sng" w="38100">
            <a:solidFill>
              <a:srgbClr val="000000"/>
            </a:solidFill>
            <a:prstDash val="solid"/>
            <a:round/>
            <a:headEnd len="sm" w="sm" type="none"/>
            <a:tailEnd len="sm" w="sm" type="none"/>
          </a:ln>
        </p:spPr>
      </p:cxnSp>
      <p:cxnSp>
        <p:nvCxnSpPr>
          <p:cNvPr id="486" name="Google Shape;486;p30"/>
          <p:cNvCxnSpPr/>
          <p:nvPr/>
        </p:nvCxnSpPr>
        <p:spPr>
          <a:xfrm>
            <a:off x="10687070" y="9242595"/>
            <a:ext cx="2905217" cy="0"/>
          </a:xfrm>
          <a:prstGeom prst="straightConnector1">
            <a:avLst/>
          </a:prstGeom>
          <a:noFill/>
          <a:ln cap="flat" cmpd="sng" w="38100">
            <a:solidFill>
              <a:srgbClr val="000000"/>
            </a:solidFill>
            <a:prstDash val="solid"/>
            <a:round/>
            <a:headEnd len="sm" w="sm" type="none"/>
            <a:tailEnd len="sm" w="sm" type="none"/>
          </a:ln>
        </p:spPr>
      </p:cxnSp>
      <p:sp>
        <p:nvSpPr>
          <p:cNvPr id="487" name="Google Shape;487;p30"/>
          <p:cNvSpPr txBox="1"/>
          <p:nvPr/>
        </p:nvSpPr>
        <p:spPr>
          <a:xfrm>
            <a:off x="3636535" y="568990"/>
            <a:ext cx="11014800" cy="1274400"/>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8280" u="none" cap="none" strike="noStrike">
                <a:solidFill>
                  <a:srgbClr val="FFFFFF"/>
                </a:solidFill>
                <a:latin typeface="Luckiest Guy"/>
                <a:ea typeface="Luckiest Guy"/>
                <a:cs typeface="Luckiest Guy"/>
                <a:sym typeface="Luckiest Guy"/>
              </a:rPr>
              <a:t>FLAGS OF COUNTRIES</a:t>
            </a:r>
            <a:endParaRPr/>
          </a:p>
        </p:txBody>
      </p:sp>
      <p:sp>
        <p:nvSpPr>
          <p:cNvPr id="488" name="Google Shape;488;p30"/>
          <p:cNvSpPr txBox="1"/>
          <p:nvPr/>
        </p:nvSpPr>
        <p:spPr>
          <a:xfrm>
            <a:off x="3750012" y="1950805"/>
            <a:ext cx="10787975" cy="462534"/>
          </a:xfrm>
          <a:prstGeom prst="rect">
            <a:avLst/>
          </a:prstGeom>
          <a:noFill/>
          <a:ln>
            <a:noFill/>
          </a:ln>
        </p:spPr>
        <p:txBody>
          <a:bodyPr anchorCtr="0" anchor="t" bIns="0" lIns="0" spcFirstLastPara="1" rIns="0" wrap="square" tIns="0">
            <a:spAutoFit/>
          </a:bodyPr>
          <a:lstStyle/>
          <a:p>
            <a:pPr indent="0" lvl="1" marL="0" marR="0" rtl="0" algn="ctr">
              <a:lnSpc>
                <a:spcPct val="193000"/>
              </a:lnSpc>
              <a:spcBef>
                <a:spcPts val="0"/>
              </a:spcBef>
              <a:spcAft>
                <a:spcPts val="0"/>
              </a:spcAft>
              <a:buNone/>
            </a:pPr>
            <a:r>
              <a:rPr b="0" i="0" lang="en-US" sz="2100" u="none" cap="none" strike="noStrike">
                <a:solidFill>
                  <a:srgbClr val="000000"/>
                </a:solidFill>
                <a:latin typeface="Montserrat Medium"/>
                <a:ea typeface="Montserrat Medium"/>
                <a:cs typeface="Montserrat Medium"/>
                <a:sym typeface="Montserrat Medium"/>
              </a:rPr>
              <a:t>Label the flags with the country names.</a:t>
            </a:r>
            <a:endParaRPr/>
          </a:p>
        </p:txBody>
      </p:sp>
      <p:sp>
        <p:nvSpPr>
          <p:cNvPr id="489" name="Google Shape;489;p30"/>
          <p:cNvSpPr txBox="1"/>
          <p:nvPr/>
        </p:nvSpPr>
        <p:spPr>
          <a:xfrm>
            <a:off x="1028700" y="2848443"/>
            <a:ext cx="605198" cy="1179592"/>
          </a:xfrm>
          <a:prstGeom prst="rect">
            <a:avLst/>
          </a:prstGeom>
          <a:noFill/>
          <a:ln>
            <a:noFill/>
          </a:ln>
        </p:spPr>
        <p:txBody>
          <a:bodyPr anchorCtr="0" anchor="t" bIns="0" lIns="0" spcFirstLastPara="1" rIns="0" wrap="square" tIns="0">
            <a:spAutoFit/>
          </a:bodyPr>
          <a:lstStyle/>
          <a:p>
            <a:pPr indent="0" lvl="0" marL="0" marR="0" rtl="0" algn="l">
              <a:lnSpc>
                <a:spcPct val="203006"/>
              </a:lnSpc>
              <a:spcBef>
                <a:spcPts val="0"/>
              </a:spcBef>
              <a:spcAft>
                <a:spcPts val="0"/>
              </a:spcAft>
              <a:buNone/>
            </a:pPr>
            <a:r>
              <a:rPr b="0" i="0" lang="en-US" sz="5089" u="none" cap="none" strike="noStrike">
                <a:solidFill>
                  <a:srgbClr val="1188BB"/>
                </a:solidFill>
                <a:latin typeface="Luckiest Guy"/>
                <a:ea typeface="Luckiest Guy"/>
                <a:cs typeface="Luckiest Guy"/>
                <a:sym typeface="Luckiest Guy"/>
              </a:rPr>
              <a:t>1.</a:t>
            </a:r>
            <a:endParaRPr/>
          </a:p>
        </p:txBody>
      </p:sp>
      <p:sp>
        <p:nvSpPr>
          <p:cNvPr id="490" name="Google Shape;490;p30"/>
          <p:cNvSpPr txBox="1"/>
          <p:nvPr/>
        </p:nvSpPr>
        <p:spPr>
          <a:xfrm>
            <a:off x="5481802" y="2848443"/>
            <a:ext cx="605198" cy="1179592"/>
          </a:xfrm>
          <a:prstGeom prst="rect">
            <a:avLst/>
          </a:prstGeom>
          <a:noFill/>
          <a:ln>
            <a:noFill/>
          </a:ln>
        </p:spPr>
        <p:txBody>
          <a:bodyPr anchorCtr="0" anchor="t" bIns="0" lIns="0" spcFirstLastPara="1" rIns="0" wrap="square" tIns="0">
            <a:spAutoFit/>
          </a:bodyPr>
          <a:lstStyle/>
          <a:p>
            <a:pPr indent="0" lvl="0" marL="0" marR="0" rtl="0" algn="l">
              <a:lnSpc>
                <a:spcPct val="203006"/>
              </a:lnSpc>
              <a:spcBef>
                <a:spcPts val="0"/>
              </a:spcBef>
              <a:spcAft>
                <a:spcPts val="0"/>
              </a:spcAft>
              <a:buNone/>
            </a:pPr>
            <a:r>
              <a:rPr b="0" i="0" lang="en-US" sz="5089" u="none" cap="none" strike="noStrike">
                <a:solidFill>
                  <a:srgbClr val="1188BB"/>
                </a:solidFill>
                <a:latin typeface="Luckiest Guy"/>
                <a:ea typeface="Luckiest Guy"/>
                <a:cs typeface="Luckiest Guy"/>
                <a:sym typeface="Luckiest Guy"/>
              </a:rPr>
              <a:t>2.</a:t>
            </a:r>
            <a:endParaRPr/>
          </a:p>
        </p:txBody>
      </p:sp>
      <p:sp>
        <p:nvSpPr>
          <p:cNvPr id="491" name="Google Shape;491;p30"/>
          <p:cNvSpPr txBox="1"/>
          <p:nvPr/>
        </p:nvSpPr>
        <p:spPr>
          <a:xfrm>
            <a:off x="9937094" y="2848443"/>
            <a:ext cx="605198" cy="1179592"/>
          </a:xfrm>
          <a:prstGeom prst="rect">
            <a:avLst/>
          </a:prstGeom>
          <a:noFill/>
          <a:ln>
            <a:noFill/>
          </a:ln>
        </p:spPr>
        <p:txBody>
          <a:bodyPr anchorCtr="0" anchor="t" bIns="0" lIns="0" spcFirstLastPara="1" rIns="0" wrap="square" tIns="0">
            <a:spAutoFit/>
          </a:bodyPr>
          <a:lstStyle/>
          <a:p>
            <a:pPr indent="0" lvl="0" marL="0" marR="0" rtl="0" algn="l">
              <a:lnSpc>
                <a:spcPct val="203006"/>
              </a:lnSpc>
              <a:spcBef>
                <a:spcPts val="0"/>
              </a:spcBef>
              <a:spcAft>
                <a:spcPts val="0"/>
              </a:spcAft>
              <a:buNone/>
            </a:pPr>
            <a:r>
              <a:rPr b="0" i="0" lang="en-US" sz="5089" u="none" cap="none" strike="noStrike">
                <a:solidFill>
                  <a:srgbClr val="1188BB"/>
                </a:solidFill>
                <a:latin typeface="Luckiest Guy"/>
                <a:ea typeface="Luckiest Guy"/>
                <a:cs typeface="Luckiest Guy"/>
                <a:sym typeface="Luckiest Guy"/>
              </a:rPr>
              <a:t>3.</a:t>
            </a:r>
            <a:endParaRPr/>
          </a:p>
        </p:txBody>
      </p:sp>
      <p:sp>
        <p:nvSpPr>
          <p:cNvPr id="492" name="Google Shape;492;p30"/>
          <p:cNvSpPr txBox="1"/>
          <p:nvPr/>
        </p:nvSpPr>
        <p:spPr>
          <a:xfrm>
            <a:off x="1028700" y="6431281"/>
            <a:ext cx="605198" cy="1179592"/>
          </a:xfrm>
          <a:prstGeom prst="rect">
            <a:avLst/>
          </a:prstGeom>
          <a:noFill/>
          <a:ln>
            <a:noFill/>
          </a:ln>
        </p:spPr>
        <p:txBody>
          <a:bodyPr anchorCtr="0" anchor="t" bIns="0" lIns="0" spcFirstLastPara="1" rIns="0" wrap="square" tIns="0">
            <a:spAutoFit/>
          </a:bodyPr>
          <a:lstStyle/>
          <a:p>
            <a:pPr indent="0" lvl="0" marL="0" marR="0" rtl="0" algn="l">
              <a:lnSpc>
                <a:spcPct val="203006"/>
              </a:lnSpc>
              <a:spcBef>
                <a:spcPts val="0"/>
              </a:spcBef>
              <a:spcAft>
                <a:spcPts val="0"/>
              </a:spcAft>
              <a:buNone/>
            </a:pPr>
            <a:r>
              <a:rPr b="0" i="0" lang="en-US" sz="5089" u="none" cap="none" strike="noStrike">
                <a:solidFill>
                  <a:srgbClr val="1188BB"/>
                </a:solidFill>
                <a:latin typeface="Luckiest Guy"/>
                <a:ea typeface="Luckiest Guy"/>
                <a:cs typeface="Luckiest Guy"/>
                <a:sym typeface="Luckiest Guy"/>
              </a:rPr>
              <a:t>4.</a:t>
            </a:r>
            <a:endParaRPr/>
          </a:p>
        </p:txBody>
      </p:sp>
      <p:sp>
        <p:nvSpPr>
          <p:cNvPr id="493" name="Google Shape;493;p30"/>
          <p:cNvSpPr txBox="1"/>
          <p:nvPr/>
        </p:nvSpPr>
        <p:spPr>
          <a:xfrm>
            <a:off x="5481802" y="6431281"/>
            <a:ext cx="605198" cy="1179592"/>
          </a:xfrm>
          <a:prstGeom prst="rect">
            <a:avLst/>
          </a:prstGeom>
          <a:noFill/>
          <a:ln>
            <a:noFill/>
          </a:ln>
        </p:spPr>
        <p:txBody>
          <a:bodyPr anchorCtr="0" anchor="t" bIns="0" lIns="0" spcFirstLastPara="1" rIns="0" wrap="square" tIns="0">
            <a:spAutoFit/>
          </a:bodyPr>
          <a:lstStyle/>
          <a:p>
            <a:pPr indent="0" lvl="0" marL="0" marR="0" rtl="0" algn="l">
              <a:lnSpc>
                <a:spcPct val="203006"/>
              </a:lnSpc>
              <a:spcBef>
                <a:spcPts val="0"/>
              </a:spcBef>
              <a:spcAft>
                <a:spcPts val="0"/>
              </a:spcAft>
              <a:buNone/>
            </a:pPr>
            <a:r>
              <a:rPr b="0" i="0" lang="en-US" sz="5089" u="none" cap="none" strike="noStrike">
                <a:solidFill>
                  <a:srgbClr val="1188BB"/>
                </a:solidFill>
                <a:latin typeface="Luckiest Guy"/>
                <a:ea typeface="Luckiest Guy"/>
                <a:cs typeface="Luckiest Guy"/>
                <a:sym typeface="Luckiest Guy"/>
              </a:rPr>
              <a:t>5.</a:t>
            </a:r>
            <a:endParaRPr/>
          </a:p>
        </p:txBody>
      </p:sp>
      <p:sp>
        <p:nvSpPr>
          <p:cNvPr id="494" name="Google Shape;494;p30"/>
          <p:cNvSpPr txBox="1"/>
          <p:nvPr/>
        </p:nvSpPr>
        <p:spPr>
          <a:xfrm>
            <a:off x="9937094" y="6431281"/>
            <a:ext cx="605198" cy="1179592"/>
          </a:xfrm>
          <a:prstGeom prst="rect">
            <a:avLst/>
          </a:prstGeom>
          <a:noFill/>
          <a:ln>
            <a:noFill/>
          </a:ln>
        </p:spPr>
        <p:txBody>
          <a:bodyPr anchorCtr="0" anchor="t" bIns="0" lIns="0" spcFirstLastPara="1" rIns="0" wrap="square" tIns="0">
            <a:spAutoFit/>
          </a:bodyPr>
          <a:lstStyle/>
          <a:p>
            <a:pPr indent="0" lvl="0" marL="0" marR="0" rtl="0" algn="l">
              <a:lnSpc>
                <a:spcPct val="203006"/>
              </a:lnSpc>
              <a:spcBef>
                <a:spcPts val="0"/>
              </a:spcBef>
              <a:spcAft>
                <a:spcPts val="0"/>
              </a:spcAft>
              <a:buNone/>
            </a:pPr>
            <a:r>
              <a:rPr b="0" i="0" lang="en-US" sz="5089" u="none" cap="none" strike="noStrike">
                <a:solidFill>
                  <a:srgbClr val="1188BB"/>
                </a:solidFill>
                <a:latin typeface="Luckiest Guy"/>
                <a:ea typeface="Luckiest Guy"/>
                <a:cs typeface="Luckiest Guy"/>
                <a:sym typeface="Luckiest Guy"/>
              </a:rPr>
              <a:t>6.</a:t>
            </a:r>
            <a:endParaRPr/>
          </a:p>
        </p:txBody>
      </p:sp>
      <p:sp>
        <p:nvSpPr>
          <p:cNvPr id="495" name="Google Shape;495;p30"/>
          <p:cNvSpPr txBox="1"/>
          <p:nvPr/>
        </p:nvSpPr>
        <p:spPr>
          <a:xfrm>
            <a:off x="14651465" y="3845142"/>
            <a:ext cx="2334300" cy="4615800"/>
          </a:xfrm>
          <a:prstGeom prst="rect">
            <a:avLst/>
          </a:prstGeom>
          <a:noFill/>
          <a:ln>
            <a:noFill/>
          </a:ln>
        </p:spPr>
        <p:txBody>
          <a:bodyPr anchorCtr="0" anchor="t" bIns="0" lIns="0" spcFirstLastPara="1" rIns="0" wrap="square" tIns="0">
            <a:spAutoFit/>
          </a:bodyPr>
          <a:lstStyle/>
          <a:p>
            <a:pPr indent="0" lvl="0" marL="0" marR="0" rtl="0" algn="ctr">
              <a:lnSpc>
                <a:spcPct val="220000"/>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New Zealand</a:t>
            </a:r>
            <a:endParaRPr/>
          </a:p>
          <a:p>
            <a:pPr indent="0" lvl="0" marL="0" marR="0" rtl="0" algn="ctr">
              <a:lnSpc>
                <a:spcPct val="220000"/>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Ireland</a:t>
            </a:r>
            <a:endParaRPr/>
          </a:p>
          <a:p>
            <a:pPr indent="0" lvl="0" marL="0" marR="0" rtl="0" algn="ctr">
              <a:lnSpc>
                <a:spcPct val="220000"/>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Peru</a:t>
            </a:r>
            <a:endParaRPr/>
          </a:p>
          <a:p>
            <a:pPr indent="0" lvl="0" marL="0" marR="0" rtl="0" algn="ctr">
              <a:lnSpc>
                <a:spcPct val="220000"/>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Turkey</a:t>
            </a:r>
            <a:endParaRPr/>
          </a:p>
          <a:p>
            <a:pPr indent="0" lvl="0" marL="0" marR="0" rtl="0" algn="ctr">
              <a:lnSpc>
                <a:spcPct val="220000"/>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El Salvador</a:t>
            </a:r>
            <a:endParaRPr/>
          </a:p>
          <a:p>
            <a:pPr indent="0" lvl="1" marL="0" marR="0" rtl="0" algn="ctr">
              <a:lnSpc>
                <a:spcPct val="220000"/>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Uruguay</a:t>
            </a:r>
            <a:endParaRPr/>
          </a:p>
        </p:txBody>
      </p:sp>
      <p:sp>
        <p:nvSpPr>
          <p:cNvPr id="496" name="Google Shape;496;p30"/>
          <p:cNvSpPr/>
          <p:nvPr/>
        </p:nvSpPr>
        <p:spPr>
          <a:xfrm rot="2342894">
            <a:off x="-123878" y="246973"/>
            <a:ext cx="1991530" cy="3418936"/>
          </a:xfrm>
          <a:custGeom>
            <a:rect b="b" l="l" r="r" t="t"/>
            <a:pathLst>
              <a:path extrusionOk="0" h="3418936" w="1991530">
                <a:moveTo>
                  <a:pt x="0" y="0"/>
                </a:moveTo>
                <a:lnTo>
                  <a:pt x="1991530" y="0"/>
                </a:lnTo>
                <a:lnTo>
                  <a:pt x="1991530" y="3418936"/>
                </a:lnTo>
                <a:lnTo>
                  <a:pt x="0" y="3418936"/>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500" name="Shape 500"/>
        <p:cNvGrpSpPr/>
        <p:nvPr/>
      </p:nvGrpSpPr>
      <p:grpSpPr>
        <a:xfrm>
          <a:off x="0" y="0"/>
          <a:ext cx="0" cy="0"/>
          <a:chOff x="0" y="0"/>
          <a:chExt cx="0" cy="0"/>
        </a:xfrm>
      </p:grpSpPr>
      <p:grpSp>
        <p:nvGrpSpPr>
          <p:cNvPr id="501" name="Google Shape;501;p31"/>
          <p:cNvGrpSpPr/>
          <p:nvPr/>
        </p:nvGrpSpPr>
        <p:grpSpPr>
          <a:xfrm>
            <a:off x="221391" y="-429583"/>
            <a:ext cx="17845217" cy="10495191"/>
            <a:chOff x="0" y="-171450"/>
            <a:chExt cx="4699975" cy="2764166"/>
          </a:xfrm>
        </p:grpSpPr>
        <p:sp>
          <p:nvSpPr>
            <p:cNvPr id="502" name="Google Shape;502;p31"/>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1"/>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4" name="Google Shape;504;p31"/>
          <p:cNvSpPr/>
          <p:nvPr/>
        </p:nvSpPr>
        <p:spPr>
          <a:xfrm rot="-4263886">
            <a:off x="16320256" y="-1118295"/>
            <a:ext cx="4226759" cy="7074074"/>
          </a:xfrm>
          <a:custGeom>
            <a:rect b="b" l="l" r="r" t="t"/>
            <a:pathLst>
              <a:path extrusionOk="0" h="7074074" w="4226759">
                <a:moveTo>
                  <a:pt x="0" y="0"/>
                </a:moveTo>
                <a:lnTo>
                  <a:pt x="4226759" y="0"/>
                </a:lnTo>
                <a:lnTo>
                  <a:pt x="4226759" y="7074074"/>
                </a:lnTo>
                <a:lnTo>
                  <a:pt x="0" y="7074074"/>
                </a:lnTo>
                <a:lnTo>
                  <a:pt x="0" y="0"/>
                </a:lnTo>
                <a:close/>
              </a:path>
            </a:pathLst>
          </a:custGeom>
          <a:blipFill rotWithShape="1">
            <a:blip r:embed="rId3">
              <a:alphaModFix/>
            </a:blip>
            <a:stretch>
              <a:fillRect b="0" l="0" r="0" t="0"/>
            </a:stretch>
          </a:blipFill>
          <a:ln>
            <a:noFill/>
          </a:ln>
        </p:spPr>
      </p:sp>
      <p:grpSp>
        <p:nvGrpSpPr>
          <p:cNvPr id="505" name="Google Shape;505;p31"/>
          <p:cNvGrpSpPr/>
          <p:nvPr/>
        </p:nvGrpSpPr>
        <p:grpSpPr>
          <a:xfrm>
            <a:off x="14220825" y="3077192"/>
            <a:ext cx="3195597" cy="6151675"/>
            <a:chOff x="0" y="-47625"/>
            <a:chExt cx="841639" cy="1620194"/>
          </a:xfrm>
        </p:grpSpPr>
        <p:sp>
          <p:nvSpPr>
            <p:cNvPr id="506" name="Google Shape;506;p31"/>
            <p:cNvSpPr/>
            <p:nvPr/>
          </p:nvSpPr>
          <p:spPr>
            <a:xfrm>
              <a:off x="0" y="0"/>
              <a:ext cx="841639" cy="1572569"/>
            </a:xfrm>
            <a:custGeom>
              <a:rect b="b" l="l" r="r" t="t"/>
              <a:pathLst>
                <a:path extrusionOk="0" h="1572569" w="841639">
                  <a:moveTo>
                    <a:pt x="94485" y="0"/>
                  </a:moveTo>
                  <a:lnTo>
                    <a:pt x="747154" y="0"/>
                  </a:lnTo>
                  <a:cubicBezTo>
                    <a:pt x="799336" y="0"/>
                    <a:pt x="841639" y="42302"/>
                    <a:pt x="841639" y="94485"/>
                  </a:cubicBezTo>
                  <a:lnTo>
                    <a:pt x="841639" y="1478085"/>
                  </a:lnTo>
                  <a:cubicBezTo>
                    <a:pt x="841639" y="1503144"/>
                    <a:pt x="831684" y="1527176"/>
                    <a:pt x="813965" y="1544896"/>
                  </a:cubicBezTo>
                  <a:cubicBezTo>
                    <a:pt x="796245" y="1562615"/>
                    <a:pt x="772213" y="1572569"/>
                    <a:pt x="747154" y="1572569"/>
                  </a:cubicBezTo>
                  <a:lnTo>
                    <a:pt x="94485" y="1572569"/>
                  </a:lnTo>
                  <a:cubicBezTo>
                    <a:pt x="42302" y="1572569"/>
                    <a:pt x="0" y="1530267"/>
                    <a:pt x="0" y="1478085"/>
                  </a:cubicBezTo>
                  <a:lnTo>
                    <a:pt x="0" y="94485"/>
                  </a:lnTo>
                  <a:cubicBezTo>
                    <a:pt x="0" y="42302"/>
                    <a:pt x="42302" y="0"/>
                    <a:pt x="94485"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1"/>
            <p:cNvSpPr txBox="1"/>
            <p:nvPr/>
          </p:nvSpPr>
          <p:spPr>
            <a:xfrm>
              <a:off x="0" y="-47625"/>
              <a:ext cx="841639" cy="1620194"/>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08" name="Google Shape;508;p31"/>
          <p:cNvCxnSpPr/>
          <p:nvPr/>
        </p:nvCxnSpPr>
        <p:spPr>
          <a:xfrm>
            <a:off x="1778675" y="5659756"/>
            <a:ext cx="2905217" cy="0"/>
          </a:xfrm>
          <a:prstGeom prst="straightConnector1">
            <a:avLst/>
          </a:prstGeom>
          <a:noFill/>
          <a:ln cap="flat" cmpd="sng" w="38100">
            <a:solidFill>
              <a:srgbClr val="000000"/>
            </a:solidFill>
            <a:prstDash val="solid"/>
            <a:round/>
            <a:headEnd len="sm" w="sm" type="none"/>
            <a:tailEnd len="sm" w="sm" type="none"/>
          </a:ln>
        </p:spPr>
      </p:cxnSp>
      <p:cxnSp>
        <p:nvCxnSpPr>
          <p:cNvPr id="509" name="Google Shape;509;p31"/>
          <p:cNvCxnSpPr/>
          <p:nvPr/>
        </p:nvCxnSpPr>
        <p:spPr>
          <a:xfrm>
            <a:off x="6231777" y="5659756"/>
            <a:ext cx="2905217" cy="0"/>
          </a:xfrm>
          <a:prstGeom prst="straightConnector1">
            <a:avLst/>
          </a:prstGeom>
          <a:noFill/>
          <a:ln cap="flat" cmpd="sng" w="38100">
            <a:solidFill>
              <a:srgbClr val="000000"/>
            </a:solidFill>
            <a:prstDash val="solid"/>
            <a:round/>
            <a:headEnd len="sm" w="sm" type="none"/>
            <a:tailEnd len="sm" w="sm" type="none"/>
          </a:ln>
        </p:spPr>
      </p:cxnSp>
      <p:cxnSp>
        <p:nvCxnSpPr>
          <p:cNvPr id="510" name="Google Shape;510;p31"/>
          <p:cNvCxnSpPr/>
          <p:nvPr/>
        </p:nvCxnSpPr>
        <p:spPr>
          <a:xfrm>
            <a:off x="10687070" y="5659756"/>
            <a:ext cx="2905217" cy="0"/>
          </a:xfrm>
          <a:prstGeom prst="straightConnector1">
            <a:avLst/>
          </a:prstGeom>
          <a:noFill/>
          <a:ln cap="flat" cmpd="sng" w="38100">
            <a:solidFill>
              <a:srgbClr val="000000"/>
            </a:solidFill>
            <a:prstDash val="solid"/>
            <a:round/>
            <a:headEnd len="sm" w="sm" type="none"/>
            <a:tailEnd len="sm" w="sm" type="none"/>
          </a:ln>
        </p:spPr>
      </p:cxnSp>
      <p:cxnSp>
        <p:nvCxnSpPr>
          <p:cNvPr id="511" name="Google Shape;511;p31"/>
          <p:cNvCxnSpPr/>
          <p:nvPr/>
        </p:nvCxnSpPr>
        <p:spPr>
          <a:xfrm>
            <a:off x="1778675" y="9242595"/>
            <a:ext cx="2905217" cy="0"/>
          </a:xfrm>
          <a:prstGeom prst="straightConnector1">
            <a:avLst/>
          </a:prstGeom>
          <a:noFill/>
          <a:ln cap="flat" cmpd="sng" w="38100">
            <a:solidFill>
              <a:srgbClr val="000000"/>
            </a:solidFill>
            <a:prstDash val="solid"/>
            <a:round/>
            <a:headEnd len="sm" w="sm" type="none"/>
            <a:tailEnd len="sm" w="sm" type="none"/>
          </a:ln>
        </p:spPr>
      </p:cxnSp>
      <p:cxnSp>
        <p:nvCxnSpPr>
          <p:cNvPr id="512" name="Google Shape;512;p31"/>
          <p:cNvCxnSpPr/>
          <p:nvPr/>
        </p:nvCxnSpPr>
        <p:spPr>
          <a:xfrm>
            <a:off x="6231777" y="9242595"/>
            <a:ext cx="2905217" cy="0"/>
          </a:xfrm>
          <a:prstGeom prst="straightConnector1">
            <a:avLst/>
          </a:prstGeom>
          <a:noFill/>
          <a:ln cap="flat" cmpd="sng" w="38100">
            <a:solidFill>
              <a:srgbClr val="000000"/>
            </a:solidFill>
            <a:prstDash val="solid"/>
            <a:round/>
            <a:headEnd len="sm" w="sm" type="none"/>
            <a:tailEnd len="sm" w="sm" type="none"/>
          </a:ln>
        </p:spPr>
      </p:cxnSp>
      <p:cxnSp>
        <p:nvCxnSpPr>
          <p:cNvPr id="513" name="Google Shape;513;p31"/>
          <p:cNvCxnSpPr/>
          <p:nvPr/>
        </p:nvCxnSpPr>
        <p:spPr>
          <a:xfrm>
            <a:off x="10687070" y="9242595"/>
            <a:ext cx="2905217" cy="0"/>
          </a:xfrm>
          <a:prstGeom prst="straightConnector1">
            <a:avLst/>
          </a:prstGeom>
          <a:noFill/>
          <a:ln cap="flat" cmpd="sng" w="38100">
            <a:solidFill>
              <a:srgbClr val="000000"/>
            </a:solidFill>
            <a:prstDash val="solid"/>
            <a:round/>
            <a:headEnd len="sm" w="sm" type="none"/>
            <a:tailEnd len="sm" w="sm" type="none"/>
          </a:ln>
        </p:spPr>
      </p:cxnSp>
      <p:sp>
        <p:nvSpPr>
          <p:cNvPr id="514" name="Google Shape;514;p31"/>
          <p:cNvSpPr txBox="1"/>
          <p:nvPr/>
        </p:nvSpPr>
        <p:spPr>
          <a:xfrm>
            <a:off x="1028700" y="2848443"/>
            <a:ext cx="605198" cy="1179592"/>
          </a:xfrm>
          <a:prstGeom prst="rect">
            <a:avLst/>
          </a:prstGeom>
          <a:noFill/>
          <a:ln>
            <a:noFill/>
          </a:ln>
        </p:spPr>
        <p:txBody>
          <a:bodyPr anchorCtr="0" anchor="t" bIns="0" lIns="0" spcFirstLastPara="1" rIns="0" wrap="square" tIns="0">
            <a:spAutoFit/>
          </a:bodyPr>
          <a:lstStyle/>
          <a:p>
            <a:pPr indent="0" lvl="0" marL="0" marR="0" rtl="0" algn="l">
              <a:lnSpc>
                <a:spcPct val="203006"/>
              </a:lnSpc>
              <a:spcBef>
                <a:spcPts val="0"/>
              </a:spcBef>
              <a:spcAft>
                <a:spcPts val="0"/>
              </a:spcAft>
              <a:buNone/>
            </a:pPr>
            <a:r>
              <a:rPr b="0" i="0" lang="en-US" sz="5089" u="none" cap="none" strike="noStrike">
                <a:solidFill>
                  <a:srgbClr val="1188BB"/>
                </a:solidFill>
                <a:latin typeface="Luckiest Guy"/>
                <a:ea typeface="Luckiest Guy"/>
                <a:cs typeface="Luckiest Guy"/>
                <a:sym typeface="Luckiest Guy"/>
              </a:rPr>
              <a:t>1.</a:t>
            </a:r>
            <a:endParaRPr/>
          </a:p>
        </p:txBody>
      </p:sp>
      <p:sp>
        <p:nvSpPr>
          <p:cNvPr id="515" name="Google Shape;515;p31"/>
          <p:cNvSpPr txBox="1"/>
          <p:nvPr/>
        </p:nvSpPr>
        <p:spPr>
          <a:xfrm>
            <a:off x="5481802" y="2848443"/>
            <a:ext cx="605198" cy="1179592"/>
          </a:xfrm>
          <a:prstGeom prst="rect">
            <a:avLst/>
          </a:prstGeom>
          <a:noFill/>
          <a:ln>
            <a:noFill/>
          </a:ln>
        </p:spPr>
        <p:txBody>
          <a:bodyPr anchorCtr="0" anchor="t" bIns="0" lIns="0" spcFirstLastPara="1" rIns="0" wrap="square" tIns="0">
            <a:spAutoFit/>
          </a:bodyPr>
          <a:lstStyle/>
          <a:p>
            <a:pPr indent="0" lvl="0" marL="0" marR="0" rtl="0" algn="l">
              <a:lnSpc>
                <a:spcPct val="203006"/>
              </a:lnSpc>
              <a:spcBef>
                <a:spcPts val="0"/>
              </a:spcBef>
              <a:spcAft>
                <a:spcPts val="0"/>
              </a:spcAft>
              <a:buNone/>
            </a:pPr>
            <a:r>
              <a:rPr b="0" i="0" lang="en-US" sz="5089" u="none" cap="none" strike="noStrike">
                <a:solidFill>
                  <a:srgbClr val="1188BB"/>
                </a:solidFill>
                <a:latin typeface="Luckiest Guy"/>
                <a:ea typeface="Luckiest Guy"/>
                <a:cs typeface="Luckiest Guy"/>
                <a:sym typeface="Luckiest Guy"/>
              </a:rPr>
              <a:t>2.</a:t>
            </a:r>
            <a:endParaRPr/>
          </a:p>
        </p:txBody>
      </p:sp>
      <p:sp>
        <p:nvSpPr>
          <p:cNvPr id="516" name="Google Shape;516;p31"/>
          <p:cNvSpPr txBox="1"/>
          <p:nvPr/>
        </p:nvSpPr>
        <p:spPr>
          <a:xfrm>
            <a:off x="9937094" y="2848443"/>
            <a:ext cx="605198" cy="1179592"/>
          </a:xfrm>
          <a:prstGeom prst="rect">
            <a:avLst/>
          </a:prstGeom>
          <a:noFill/>
          <a:ln>
            <a:noFill/>
          </a:ln>
        </p:spPr>
        <p:txBody>
          <a:bodyPr anchorCtr="0" anchor="t" bIns="0" lIns="0" spcFirstLastPara="1" rIns="0" wrap="square" tIns="0">
            <a:spAutoFit/>
          </a:bodyPr>
          <a:lstStyle/>
          <a:p>
            <a:pPr indent="0" lvl="0" marL="0" marR="0" rtl="0" algn="l">
              <a:lnSpc>
                <a:spcPct val="203006"/>
              </a:lnSpc>
              <a:spcBef>
                <a:spcPts val="0"/>
              </a:spcBef>
              <a:spcAft>
                <a:spcPts val="0"/>
              </a:spcAft>
              <a:buNone/>
            </a:pPr>
            <a:r>
              <a:rPr b="0" i="0" lang="en-US" sz="5089" u="none" cap="none" strike="noStrike">
                <a:solidFill>
                  <a:srgbClr val="1188BB"/>
                </a:solidFill>
                <a:latin typeface="Luckiest Guy"/>
                <a:ea typeface="Luckiest Guy"/>
                <a:cs typeface="Luckiest Guy"/>
                <a:sym typeface="Luckiest Guy"/>
              </a:rPr>
              <a:t>3.</a:t>
            </a:r>
            <a:endParaRPr/>
          </a:p>
        </p:txBody>
      </p:sp>
      <p:sp>
        <p:nvSpPr>
          <p:cNvPr id="517" name="Google Shape;517;p31"/>
          <p:cNvSpPr txBox="1"/>
          <p:nvPr/>
        </p:nvSpPr>
        <p:spPr>
          <a:xfrm>
            <a:off x="1028700" y="6431281"/>
            <a:ext cx="605198" cy="1179592"/>
          </a:xfrm>
          <a:prstGeom prst="rect">
            <a:avLst/>
          </a:prstGeom>
          <a:noFill/>
          <a:ln>
            <a:noFill/>
          </a:ln>
        </p:spPr>
        <p:txBody>
          <a:bodyPr anchorCtr="0" anchor="t" bIns="0" lIns="0" spcFirstLastPara="1" rIns="0" wrap="square" tIns="0">
            <a:spAutoFit/>
          </a:bodyPr>
          <a:lstStyle/>
          <a:p>
            <a:pPr indent="0" lvl="0" marL="0" marR="0" rtl="0" algn="l">
              <a:lnSpc>
                <a:spcPct val="203006"/>
              </a:lnSpc>
              <a:spcBef>
                <a:spcPts val="0"/>
              </a:spcBef>
              <a:spcAft>
                <a:spcPts val="0"/>
              </a:spcAft>
              <a:buNone/>
            </a:pPr>
            <a:r>
              <a:rPr b="0" i="0" lang="en-US" sz="5089" u="none" cap="none" strike="noStrike">
                <a:solidFill>
                  <a:srgbClr val="1188BB"/>
                </a:solidFill>
                <a:latin typeface="Luckiest Guy"/>
                <a:ea typeface="Luckiest Guy"/>
                <a:cs typeface="Luckiest Guy"/>
                <a:sym typeface="Luckiest Guy"/>
              </a:rPr>
              <a:t>4.</a:t>
            </a:r>
            <a:endParaRPr/>
          </a:p>
        </p:txBody>
      </p:sp>
      <p:sp>
        <p:nvSpPr>
          <p:cNvPr id="518" name="Google Shape;518;p31"/>
          <p:cNvSpPr txBox="1"/>
          <p:nvPr/>
        </p:nvSpPr>
        <p:spPr>
          <a:xfrm>
            <a:off x="5481802" y="6431281"/>
            <a:ext cx="605198" cy="1179592"/>
          </a:xfrm>
          <a:prstGeom prst="rect">
            <a:avLst/>
          </a:prstGeom>
          <a:noFill/>
          <a:ln>
            <a:noFill/>
          </a:ln>
        </p:spPr>
        <p:txBody>
          <a:bodyPr anchorCtr="0" anchor="t" bIns="0" lIns="0" spcFirstLastPara="1" rIns="0" wrap="square" tIns="0">
            <a:spAutoFit/>
          </a:bodyPr>
          <a:lstStyle/>
          <a:p>
            <a:pPr indent="0" lvl="0" marL="0" marR="0" rtl="0" algn="l">
              <a:lnSpc>
                <a:spcPct val="203006"/>
              </a:lnSpc>
              <a:spcBef>
                <a:spcPts val="0"/>
              </a:spcBef>
              <a:spcAft>
                <a:spcPts val="0"/>
              </a:spcAft>
              <a:buNone/>
            </a:pPr>
            <a:r>
              <a:rPr b="0" i="0" lang="en-US" sz="5089" u="none" cap="none" strike="noStrike">
                <a:solidFill>
                  <a:srgbClr val="1188BB"/>
                </a:solidFill>
                <a:latin typeface="Luckiest Guy"/>
                <a:ea typeface="Luckiest Guy"/>
                <a:cs typeface="Luckiest Guy"/>
                <a:sym typeface="Luckiest Guy"/>
              </a:rPr>
              <a:t>5.</a:t>
            </a:r>
            <a:endParaRPr/>
          </a:p>
        </p:txBody>
      </p:sp>
      <p:sp>
        <p:nvSpPr>
          <p:cNvPr id="519" name="Google Shape;519;p31"/>
          <p:cNvSpPr txBox="1"/>
          <p:nvPr/>
        </p:nvSpPr>
        <p:spPr>
          <a:xfrm>
            <a:off x="9937094" y="6431281"/>
            <a:ext cx="605198" cy="1179592"/>
          </a:xfrm>
          <a:prstGeom prst="rect">
            <a:avLst/>
          </a:prstGeom>
          <a:noFill/>
          <a:ln>
            <a:noFill/>
          </a:ln>
        </p:spPr>
        <p:txBody>
          <a:bodyPr anchorCtr="0" anchor="t" bIns="0" lIns="0" spcFirstLastPara="1" rIns="0" wrap="square" tIns="0">
            <a:spAutoFit/>
          </a:bodyPr>
          <a:lstStyle/>
          <a:p>
            <a:pPr indent="0" lvl="0" marL="0" marR="0" rtl="0" algn="l">
              <a:lnSpc>
                <a:spcPct val="203006"/>
              </a:lnSpc>
              <a:spcBef>
                <a:spcPts val="0"/>
              </a:spcBef>
              <a:spcAft>
                <a:spcPts val="0"/>
              </a:spcAft>
              <a:buNone/>
            </a:pPr>
            <a:r>
              <a:rPr b="0" i="0" lang="en-US" sz="5089" u="none" cap="none" strike="noStrike">
                <a:solidFill>
                  <a:srgbClr val="1188BB"/>
                </a:solidFill>
                <a:latin typeface="Luckiest Guy"/>
                <a:ea typeface="Luckiest Guy"/>
                <a:cs typeface="Luckiest Guy"/>
                <a:sym typeface="Luckiest Guy"/>
              </a:rPr>
              <a:t>6.</a:t>
            </a:r>
            <a:endParaRPr/>
          </a:p>
        </p:txBody>
      </p:sp>
      <p:sp>
        <p:nvSpPr>
          <p:cNvPr id="520" name="Google Shape;520;p31"/>
          <p:cNvSpPr txBox="1"/>
          <p:nvPr/>
        </p:nvSpPr>
        <p:spPr>
          <a:xfrm>
            <a:off x="2064126" y="5131294"/>
            <a:ext cx="2334300" cy="384600"/>
          </a:xfrm>
          <a:prstGeom prst="rect">
            <a:avLst/>
          </a:prstGeom>
          <a:noFill/>
          <a:ln>
            <a:noFill/>
          </a:ln>
        </p:spPr>
        <p:txBody>
          <a:bodyPr anchorCtr="0" anchor="t" bIns="0" lIns="0" spcFirstLastPara="1" rIns="0" wrap="square" tIns="0">
            <a:spAutoFit/>
          </a:bodyPr>
          <a:lstStyle/>
          <a:p>
            <a:pPr indent="0" lvl="1" marL="0" marR="0" rtl="0" algn="ctr">
              <a:lnSpc>
                <a:spcPct val="193037"/>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El Salvador</a:t>
            </a:r>
            <a:endParaRPr/>
          </a:p>
        </p:txBody>
      </p:sp>
      <p:sp>
        <p:nvSpPr>
          <p:cNvPr id="521" name="Google Shape;521;p31"/>
          <p:cNvSpPr txBox="1"/>
          <p:nvPr/>
        </p:nvSpPr>
        <p:spPr>
          <a:xfrm>
            <a:off x="6517227" y="5131294"/>
            <a:ext cx="2334300" cy="384600"/>
          </a:xfrm>
          <a:prstGeom prst="rect">
            <a:avLst/>
          </a:prstGeom>
          <a:noFill/>
          <a:ln>
            <a:noFill/>
          </a:ln>
        </p:spPr>
        <p:txBody>
          <a:bodyPr anchorCtr="0" anchor="t" bIns="0" lIns="0" spcFirstLastPara="1" rIns="0" wrap="square" tIns="0">
            <a:spAutoFit/>
          </a:bodyPr>
          <a:lstStyle/>
          <a:p>
            <a:pPr indent="0" lvl="1" marL="0" marR="0" rtl="0" algn="ctr">
              <a:lnSpc>
                <a:spcPct val="193037"/>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Ireland</a:t>
            </a:r>
            <a:endParaRPr/>
          </a:p>
        </p:txBody>
      </p:sp>
      <p:sp>
        <p:nvSpPr>
          <p:cNvPr id="522" name="Google Shape;522;p31"/>
          <p:cNvSpPr txBox="1"/>
          <p:nvPr/>
        </p:nvSpPr>
        <p:spPr>
          <a:xfrm>
            <a:off x="10972520" y="5131294"/>
            <a:ext cx="2334300" cy="384600"/>
          </a:xfrm>
          <a:prstGeom prst="rect">
            <a:avLst/>
          </a:prstGeom>
          <a:noFill/>
          <a:ln>
            <a:noFill/>
          </a:ln>
        </p:spPr>
        <p:txBody>
          <a:bodyPr anchorCtr="0" anchor="t" bIns="0" lIns="0" spcFirstLastPara="1" rIns="0" wrap="square" tIns="0">
            <a:spAutoFit/>
          </a:bodyPr>
          <a:lstStyle/>
          <a:p>
            <a:pPr indent="0" lvl="1" marL="0" marR="0" rtl="0" algn="ctr">
              <a:lnSpc>
                <a:spcPct val="193037"/>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Uruguay</a:t>
            </a:r>
            <a:endParaRPr/>
          </a:p>
        </p:txBody>
      </p:sp>
      <p:sp>
        <p:nvSpPr>
          <p:cNvPr id="523" name="Google Shape;523;p31"/>
          <p:cNvSpPr txBox="1"/>
          <p:nvPr/>
        </p:nvSpPr>
        <p:spPr>
          <a:xfrm>
            <a:off x="2064126" y="8749992"/>
            <a:ext cx="2334300" cy="384600"/>
          </a:xfrm>
          <a:prstGeom prst="rect">
            <a:avLst/>
          </a:prstGeom>
          <a:noFill/>
          <a:ln>
            <a:noFill/>
          </a:ln>
        </p:spPr>
        <p:txBody>
          <a:bodyPr anchorCtr="0" anchor="t" bIns="0" lIns="0" spcFirstLastPara="1" rIns="0" wrap="square" tIns="0">
            <a:spAutoFit/>
          </a:bodyPr>
          <a:lstStyle/>
          <a:p>
            <a:pPr indent="0" lvl="1" marL="0" marR="0" rtl="0" algn="ctr">
              <a:lnSpc>
                <a:spcPct val="193037"/>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Peru</a:t>
            </a:r>
            <a:endParaRPr/>
          </a:p>
        </p:txBody>
      </p:sp>
      <p:sp>
        <p:nvSpPr>
          <p:cNvPr id="524" name="Google Shape;524;p31"/>
          <p:cNvSpPr txBox="1"/>
          <p:nvPr/>
        </p:nvSpPr>
        <p:spPr>
          <a:xfrm>
            <a:off x="6517227" y="8749992"/>
            <a:ext cx="2334300" cy="384600"/>
          </a:xfrm>
          <a:prstGeom prst="rect">
            <a:avLst/>
          </a:prstGeom>
          <a:noFill/>
          <a:ln>
            <a:noFill/>
          </a:ln>
        </p:spPr>
        <p:txBody>
          <a:bodyPr anchorCtr="0" anchor="t" bIns="0" lIns="0" spcFirstLastPara="1" rIns="0" wrap="square" tIns="0">
            <a:spAutoFit/>
          </a:bodyPr>
          <a:lstStyle/>
          <a:p>
            <a:pPr indent="0" lvl="1" marL="0" marR="0" rtl="0" algn="ctr">
              <a:lnSpc>
                <a:spcPct val="193037"/>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New Zealand</a:t>
            </a:r>
            <a:endParaRPr/>
          </a:p>
        </p:txBody>
      </p:sp>
      <p:sp>
        <p:nvSpPr>
          <p:cNvPr id="525" name="Google Shape;525;p31"/>
          <p:cNvSpPr txBox="1"/>
          <p:nvPr/>
        </p:nvSpPr>
        <p:spPr>
          <a:xfrm>
            <a:off x="10972520" y="8749992"/>
            <a:ext cx="2334300" cy="384600"/>
          </a:xfrm>
          <a:prstGeom prst="rect">
            <a:avLst/>
          </a:prstGeom>
          <a:noFill/>
          <a:ln>
            <a:noFill/>
          </a:ln>
        </p:spPr>
        <p:txBody>
          <a:bodyPr anchorCtr="0" anchor="t" bIns="0" lIns="0" spcFirstLastPara="1" rIns="0" wrap="square" tIns="0">
            <a:spAutoFit/>
          </a:bodyPr>
          <a:lstStyle/>
          <a:p>
            <a:pPr indent="0" lvl="1" marL="0" marR="0" rtl="0" algn="ctr">
              <a:lnSpc>
                <a:spcPct val="193037"/>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Turkey</a:t>
            </a:r>
            <a:endParaRPr/>
          </a:p>
        </p:txBody>
      </p:sp>
      <p:sp>
        <p:nvSpPr>
          <p:cNvPr id="526" name="Google Shape;526;p31"/>
          <p:cNvSpPr/>
          <p:nvPr/>
        </p:nvSpPr>
        <p:spPr>
          <a:xfrm rot="2342894">
            <a:off x="-123878" y="246973"/>
            <a:ext cx="1991530" cy="3418936"/>
          </a:xfrm>
          <a:custGeom>
            <a:rect b="b" l="l" r="r" t="t"/>
            <a:pathLst>
              <a:path extrusionOk="0" h="3418936" w="1991530">
                <a:moveTo>
                  <a:pt x="0" y="0"/>
                </a:moveTo>
                <a:lnTo>
                  <a:pt x="1991530" y="0"/>
                </a:lnTo>
                <a:lnTo>
                  <a:pt x="1991530" y="3418936"/>
                </a:lnTo>
                <a:lnTo>
                  <a:pt x="0" y="3418936"/>
                </a:lnTo>
                <a:lnTo>
                  <a:pt x="0" y="0"/>
                </a:lnTo>
                <a:close/>
              </a:path>
            </a:pathLst>
          </a:custGeom>
          <a:blipFill rotWithShape="1">
            <a:blip r:embed="rId4">
              <a:alphaModFix/>
            </a:blip>
            <a:stretch>
              <a:fillRect b="0" l="0" r="0" t="0"/>
            </a:stretch>
          </a:blipFill>
          <a:ln>
            <a:noFill/>
          </a:ln>
        </p:spPr>
      </p:sp>
      <p:grpSp>
        <p:nvGrpSpPr>
          <p:cNvPr id="527" name="Google Shape;527;p31"/>
          <p:cNvGrpSpPr/>
          <p:nvPr/>
        </p:nvGrpSpPr>
        <p:grpSpPr>
          <a:xfrm>
            <a:off x="16315245" y="-581333"/>
            <a:ext cx="1337735" cy="3252025"/>
            <a:chOff x="0" y="-481486"/>
            <a:chExt cx="1783647" cy="4336032"/>
          </a:xfrm>
        </p:grpSpPr>
        <p:grpSp>
          <p:nvGrpSpPr>
            <p:cNvPr id="528" name="Google Shape;528;p31"/>
            <p:cNvGrpSpPr/>
            <p:nvPr/>
          </p:nvGrpSpPr>
          <p:grpSpPr>
            <a:xfrm>
              <a:off x="0" y="-481486"/>
              <a:ext cx="1783647" cy="4336032"/>
              <a:chOff x="0" y="-171450"/>
              <a:chExt cx="635130" cy="1543996"/>
            </a:xfrm>
          </p:grpSpPr>
          <p:sp>
            <p:nvSpPr>
              <p:cNvPr id="529" name="Google Shape;529;p31"/>
              <p:cNvSpPr/>
              <p:nvPr/>
            </p:nvSpPr>
            <p:spPr>
              <a:xfrm>
                <a:off x="0" y="0"/>
                <a:ext cx="635130" cy="1372546"/>
              </a:xfrm>
              <a:custGeom>
                <a:rect b="b" l="l" r="r" t="t"/>
                <a:pathLst>
                  <a:path extrusionOk="0" h="1372546" w="635130">
                    <a:moveTo>
                      <a:pt x="635130" y="0"/>
                    </a:moveTo>
                    <a:lnTo>
                      <a:pt x="635130" y="1372546"/>
                    </a:lnTo>
                    <a:lnTo>
                      <a:pt x="317565" y="1245546"/>
                    </a:lnTo>
                    <a:lnTo>
                      <a:pt x="0" y="1372546"/>
                    </a:lnTo>
                    <a:lnTo>
                      <a:pt x="0" y="0"/>
                    </a:lnTo>
                    <a:lnTo>
                      <a:pt x="635130" y="0"/>
                    </a:lnTo>
                    <a:close/>
                  </a:path>
                </a:pathLst>
              </a:custGeom>
              <a:solidFill>
                <a:srgbClr val="ED7843"/>
              </a:solidFill>
              <a:ln>
                <a:noFill/>
              </a:ln>
            </p:spPr>
          </p:sp>
          <p:sp>
            <p:nvSpPr>
              <p:cNvPr id="530" name="Google Shape;530;p31"/>
              <p:cNvSpPr txBox="1"/>
              <p:nvPr/>
            </p:nvSpPr>
            <p:spPr>
              <a:xfrm>
                <a:off x="0" y="-171450"/>
                <a:ext cx="635130" cy="141699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1" name="Google Shape;531;p31"/>
            <p:cNvSpPr txBox="1"/>
            <p:nvPr/>
          </p:nvSpPr>
          <p:spPr>
            <a:xfrm rot="5400000">
              <a:off x="-795324" y="1644142"/>
              <a:ext cx="3072672" cy="566262"/>
            </a:xfrm>
            <a:prstGeom prst="rect">
              <a:avLst/>
            </a:prstGeom>
            <a:noFill/>
            <a:ln>
              <a:noFill/>
            </a:ln>
          </p:spPr>
          <p:txBody>
            <a:bodyPr anchorCtr="0" anchor="t" bIns="0" lIns="0" spcFirstLastPara="1" rIns="0" wrap="square" tIns="0">
              <a:spAutoFit/>
            </a:bodyPr>
            <a:lstStyle/>
            <a:p>
              <a:pPr indent="0" lvl="0" marL="0" marR="0" rtl="0" algn="ctr">
                <a:lnSpc>
                  <a:spcPct val="102977"/>
                </a:lnSpc>
                <a:spcBef>
                  <a:spcPts val="0"/>
                </a:spcBef>
                <a:spcAft>
                  <a:spcPts val="0"/>
                </a:spcAft>
                <a:buNone/>
              </a:pPr>
              <a:r>
                <a:rPr b="0" i="0" lang="en-US" sz="3090" u="none" cap="none" strike="noStrike">
                  <a:solidFill>
                    <a:srgbClr val="FFFFFF"/>
                  </a:solidFill>
                  <a:latin typeface="Luckiest Guy"/>
                  <a:ea typeface="Luckiest Guy"/>
                  <a:cs typeface="Luckiest Guy"/>
                  <a:sym typeface="Luckiest Guy"/>
                </a:rPr>
                <a:t>ANSWER</a:t>
              </a:r>
              <a:endParaRPr/>
            </a:p>
          </p:txBody>
        </p:sp>
      </p:grpSp>
      <p:sp>
        <p:nvSpPr>
          <p:cNvPr id="532" name="Google Shape;532;p31"/>
          <p:cNvSpPr txBox="1"/>
          <p:nvPr/>
        </p:nvSpPr>
        <p:spPr>
          <a:xfrm>
            <a:off x="14651465" y="3845142"/>
            <a:ext cx="2334300" cy="4615800"/>
          </a:xfrm>
          <a:prstGeom prst="rect">
            <a:avLst/>
          </a:prstGeom>
          <a:noFill/>
          <a:ln>
            <a:noFill/>
          </a:ln>
        </p:spPr>
        <p:txBody>
          <a:bodyPr anchorCtr="0" anchor="t" bIns="0" lIns="0" spcFirstLastPara="1" rIns="0" wrap="square" tIns="0">
            <a:spAutoFit/>
          </a:bodyPr>
          <a:lstStyle/>
          <a:p>
            <a:pPr indent="0" lvl="0" marL="0" marR="0" rtl="0" algn="ctr">
              <a:lnSpc>
                <a:spcPct val="220000"/>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New Zealand</a:t>
            </a:r>
            <a:endParaRPr/>
          </a:p>
          <a:p>
            <a:pPr indent="0" lvl="0" marL="0" marR="0" rtl="0" algn="ctr">
              <a:lnSpc>
                <a:spcPct val="220000"/>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Ireland</a:t>
            </a:r>
            <a:endParaRPr/>
          </a:p>
          <a:p>
            <a:pPr indent="0" lvl="0" marL="0" marR="0" rtl="0" algn="ctr">
              <a:lnSpc>
                <a:spcPct val="220000"/>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Peru</a:t>
            </a:r>
            <a:endParaRPr/>
          </a:p>
          <a:p>
            <a:pPr indent="0" lvl="0" marL="0" marR="0" rtl="0" algn="ctr">
              <a:lnSpc>
                <a:spcPct val="220000"/>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Turkey</a:t>
            </a:r>
            <a:endParaRPr/>
          </a:p>
          <a:p>
            <a:pPr indent="0" lvl="0" marL="0" marR="0" rtl="0" algn="ctr">
              <a:lnSpc>
                <a:spcPct val="220000"/>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El Salvador</a:t>
            </a:r>
            <a:endParaRPr/>
          </a:p>
          <a:p>
            <a:pPr indent="0" lvl="1" marL="0" marR="0" rtl="0" algn="ctr">
              <a:lnSpc>
                <a:spcPct val="220000"/>
              </a:lnSpc>
              <a:spcBef>
                <a:spcPts val="0"/>
              </a:spcBef>
              <a:spcAft>
                <a:spcPts val="0"/>
              </a:spcAft>
              <a:buNone/>
            </a:pPr>
            <a:r>
              <a:rPr b="0" i="0" lang="en-US" sz="2499" u="none" cap="none" strike="noStrike">
                <a:solidFill>
                  <a:srgbClr val="000000"/>
                </a:solidFill>
                <a:latin typeface="Montserrat Medium"/>
                <a:ea typeface="Montserrat Medium"/>
                <a:cs typeface="Montserrat Medium"/>
                <a:sym typeface="Montserrat Medium"/>
              </a:rPr>
              <a:t>Uruguay</a:t>
            </a:r>
            <a:endParaRPr/>
          </a:p>
        </p:txBody>
      </p:sp>
      <p:sp>
        <p:nvSpPr>
          <p:cNvPr id="533" name="Google Shape;533;p31"/>
          <p:cNvSpPr txBox="1"/>
          <p:nvPr/>
        </p:nvSpPr>
        <p:spPr>
          <a:xfrm>
            <a:off x="3636535" y="568990"/>
            <a:ext cx="11014800" cy="1274400"/>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8280" u="none" cap="none" strike="noStrike">
                <a:solidFill>
                  <a:srgbClr val="FFFFFF"/>
                </a:solidFill>
                <a:latin typeface="Luckiest Guy"/>
                <a:ea typeface="Luckiest Guy"/>
                <a:cs typeface="Luckiest Guy"/>
                <a:sym typeface="Luckiest Guy"/>
              </a:rPr>
              <a:t>FLAGS OF COUNTRIES</a:t>
            </a:r>
            <a:endParaRPr/>
          </a:p>
        </p:txBody>
      </p:sp>
      <p:sp>
        <p:nvSpPr>
          <p:cNvPr id="534" name="Google Shape;534;p31"/>
          <p:cNvSpPr txBox="1"/>
          <p:nvPr/>
        </p:nvSpPr>
        <p:spPr>
          <a:xfrm>
            <a:off x="3750012" y="1950805"/>
            <a:ext cx="10788000" cy="323100"/>
          </a:xfrm>
          <a:prstGeom prst="rect">
            <a:avLst/>
          </a:prstGeom>
          <a:noFill/>
          <a:ln>
            <a:noFill/>
          </a:ln>
        </p:spPr>
        <p:txBody>
          <a:bodyPr anchorCtr="0" anchor="t" bIns="0" lIns="0" spcFirstLastPara="1" rIns="0" wrap="square" tIns="0">
            <a:spAutoFit/>
          </a:bodyPr>
          <a:lstStyle/>
          <a:p>
            <a:pPr indent="0" lvl="1" marL="0" marR="0" rtl="0" algn="ctr">
              <a:lnSpc>
                <a:spcPct val="193000"/>
              </a:lnSpc>
              <a:spcBef>
                <a:spcPts val="0"/>
              </a:spcBef>
              <a:spcAft>
                <a:spcPts val="0"/>
              </a:spcAft>
              <a:buNone/>
            </a:pPr>
            <a:r>
              <a:rPr b="0" i="0" lang="en-US" sz="2100" u="none" cap="none" strike="noStrike">
                <a:solidFill>
                  <a:srgbClr val="000000"/>
                </a:solidFill>
                <a:latin typeface="Montserrat Medium"/>
                <a:ea typeface="Montserrat Medium"/>
                <a:cs typeface="Montserrat Medium"/>
                <a:sym typeface="Montserrat Medium"/>
              </a:rPr>
              <a:t>Label the flags with the country names.</a:t>
            </a:r>
            <a:endParaRPr/>
          </a:p>
        </p:txBody>
      </p:sp>
      <p:pic>
        <p:nvPicPr>
          <p:cNvPr id="535" name="Google Shape;535;p31"/>
          <p:cNvPicPr preferRelativeResize="0"/>
          <p:nvPr/>
        </p:nvPicPr>
        <p:blipFill>
          <a:blip r:embed="rId5">
            <a:alphaModFix/>
          </a:blip>
          <a:stretch>
            <a:fillRect/>
          </a:stretch>
        </p:blipFill>
        <p:spPr>
          <a:xfrm>
            <a:off x="2064125" y="6840850"/>
            <a:ext cx="2328075" cy="1695448"/>
          </a:xfrm>
          <a:prstGeom prst="rect">
            <a:avLst/>
          </a:prstGeom>
          <a:noFill/>
          <a:ln>
            <a:noFill/>
          </a:ln>
        </p:spPr>
      </p:pic>
      <p:pic>
        <p:nvPicPr>
          <p:cNvPr id="536" name="Google Shape;536;p31"/>
          <p:cNvPicPr preferRelativeResize="0"/>
          <p:nvPr/>
        </p:nvPicPr>
        <p:blipFill>
          <a:blip r:embed="rId6">
            <a:alphaModFix/>
          </a:blip>
          <a:stretch>
            <a:fillRect/>
          </a:stretch>
        </p:blipFill>
        <p:spPr>
          <a:xfrm>
            <a:off x="6515625" y="6840850"/>
            <a:ext cx="2328075" cy="1682792"/>
          </a:xfrm>
          <a:prstGeom prst="rect">
            <a:avLst/>
          </a:prstGeom>
          <a:noFill/>
          <a:ln>
            <a:noFill/>
          </a:ln>
        </p:spPr>
      </p:pic>
      <p:pic>
        <p:nvPicPr>
          <p:cNvPr id="537" name="Google Shape;537;p31"/>
          <p:cNvPicPr preferRelativeResize="0"/>
          <p:nvPr/>
        </p:nvPicPr>
        <p:blipFill>
          <a:blip r:embed="rId7">
            <a:alphaModFix/>
          </a:blip>
          <a:stretch>
            <a:fillRect/>
          </a:stretch>
        </p:blipFill>
        <p:spPr>
          <a:xfrm>
            <a:off x="10963375" y="6840850"/>
            <a:ext cx="2336525" cy="1701598"/>
          </a:xfrm>
          <a:prstGeom prst="rect">
            <a:avLst/>
          </a:prstGeom>
          <a:noFill/>
          <a:ln>
            <a:noFill/>
          </a:ln>
        </p:spPr>
      </p:pic>
      <p:pic>
        <p:nvPicPr>
          <p:cNvPr id="538" name="Google Shape;538;p31"/>
          <p:cNvPicPr preferRelativeResize="0"/>
          <p:nvPr/>
        </p:nvPicPr>
        <p:blipFill>
          <a:blip r:embed="rId8">
            <a:alphaModFix/>
          </a:blip>
          <a:stretch>
            <a:fillRect/>
          </a:stretch>
        </p:blipFill>
        <p:spPr>
          <a:xfrm>
            <a:off x="2064125" y="3278075"/>
            <a:ext cx="2328075" cy="1686290"/>
          </a:xfrm>
          <a:prstGeom prst="rect">
            <a:avLst/>
          </a:prstGeom>
          <a:noFill/>
          <a:ln>
            <a:noFill/>
          </a:ln>
        </p:spPr>
      </p:pic>
      <p:pic>
        <p:nvPicPr>
          <p:cNvPr id="539" name="Google Shape;539;p31"/>
          <p:cNvPicPr preferRelativeResize="0"/>
          <p:nvPr/>
        </p:nvPicPr>
        <p:blipFill>
          <a:blip r:embed="rId9">
            <a:alphaModFix/>
          </a:blip>
          <a:stretch>
            <a:fillRect/>
          </a:stretch>
        </p:blipFill>
        <p:spPr>
          <a:xfrm>
            <a:off x="6521450" y="3278075"/>
            <a:ext cx="2328075" cy="1682815"/>
          </a:xfrm>
          <a:prstGeom prst="rect">
            <a:avLst/>
          </a:prstGeom>
          <a:noFill/>
          <a:ln>
            <a:noFill/>
          </a:ln>
        </p:spPr>
      </p:pic>
      <p:pic>
        <p:nvPicPr>
          <p:cNvPr id="540" name="Google Shape;540;p31"/>
          <p:cNvPicPr preferRelativeResize="0"/>
          <p:nvPr/>
        </p:nvPicPr>
        <p:blipFill>
          <a:blip r:embed="rId10">
            <a:alphaModFix/>
          </a:blip>
          <a:stretch>
            <a:fillRect/>
          </a:stretch>
        </p:blipFill>
        <p:spPr>
          <a:xfrm>
            <a:off x="10978775" y="3258025"/>
            <a:ext cx="2333261" cy="1686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107" name="Shape 107"/>
        <p:cNvGrpSpPr/>
        <p:nvPr/>
      </p:nvGrpSpPr>
      <p:grpSpPr>
        <a:xfrm>
          <a:off x="0" y="0"/>
          <a:ext cx="0" cy="0"/>
          <a:chOff x="0" y="0"/>
          <a:chExt cx="0" cy="0"/>
        </a:xfrm>
      </p:grpSpPr>
      <p:grpSp>
        <p:nvGrpSpPr>
          <p:cNvPr id="108" name="Google Shape;108;p14"/>
          <p:cNvGrpSpPr/>
          <p:nvPr/>
        </p:nvGrpSpPr>
        <p:grpSpPr>
          <a:xfrm>
            <a:off x="221391" y="-429583"/>
            <a:ext cx="17845217" cy="10495191"/>
            <a:chOff x="0" y="-171450"/>
            <a:chExt cx="4699975" cy="2764166"/>
          </a:xfrm>
        </p:grpSpPr>
        <p:sp>
          <p:nvSpPr>
            <p:cNvPr id="109" name="Google Shape;109;p14"/>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1" name="Google Shape;111;p14"/>
          <p:cNvSpPr txBox="1"/>
          <p:nvPr/>
        </p:nvSpPr>
        <p:spPr>
          <a:xfrm>
            <a:off x="-22500" y="1211661"/>
            <a:ext cx="18625418" cy="1129503"/>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8280" u="none" cap="none" strike="noStrike">
                <a:solidFill>
                  <a:srgbClr val="FFFFFF"/>
                </a:solidFill>
                <a:latin typeface="Luckiest Guy"/>
                <a:ea typeface="Luckiest Guy"/>
                <a:cs typeface="Luckiest Guy"/>
                <a:sym typeface="Luckiest Guy"/>
              </a:rPr>
              <a:t>HOW TO USE THIS PRESENTATION</a:t>
            </a:r>
            <a:endParaRPr/>
          </a:p>
        </p:txBody>
      </p:sp>
      <p:sp>
        <p:nvSpPr>
          <p:cNvPr id="112" name="Google Shape;112;p14"/>
          <p:cNvSpPr txBox="1"/>
          <p:nvPr/>
        </p:nvSpPr>
        <p:spPr>
          <a:xfrm>
            <a:off x="1073002" y="3666268"/>
            <a:ext cx="5141400" cy="530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Medium"/>
                <a:ea typeface="Montserrat Medium"/>
                <a:cs typeface="Montserrat Medium"/>
                <a:sym typeface="Montserrat Medium"/>
              </a:rPr>
              <a:t>Click on the "Google Slides" button below this presentation preview. Make sure to sign in to your Google account. Click on "Make a copy." Start editing your presentation.</a:t>
            </a:r>
            <a:endParaRPr/>
          </a:p>
          <a:p>
            <a:pPr indent="0" lvl="0" marL="0" marR="0" rtl="0" algn="ctr">
              <a:lnSpc>
                <a:spcPct val="140000"/>
              </a:lnSpc>
              <a:spcBef>
                <a:spcPts val="0"/>
              </a:spcBef>
              <a:spcAft>
                <a:spcPts val="0"/>
              </a:spcAft>
              <a:buNone/>
            </a:pPr>
            <a:r>
              <a:rPr b="0" i="0" lang="en-US" sz="2100" u="sng" cap="none" strike="noStrike">
                <a:solidFill>
                  <a:srgbClr val="000000"/>
                </a:solidFill>
                <a:latin typeface="Montserrat Medium"/>
                <a:ea typeface="Montserrat Medium"/>
                <a:cs typeface="Montserrat Medium"/>
                <a:sym typeface="Montserrat Medium"/>
              </a:rPr>
              <a:t>Alternative:</a:t>
            </a:r>
            <a:r>
              <a:rPr b="0" i="0" lang="en-US" sz="2100" u="none" cap="none" strike="noStrike">
                <a:solidFill>
                  <a:srgbClr val="000000"/>
                </a:solidFill>
                <a:latin typeface="Montserrat Medium"/>
                <a:ea typeface="Montserrat Medium"/>
                <a:cs typeface="Montserrat Medium"/>
                <a:sym typeface="Montserrat Medium"/>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13" name="Google Shape;113;p14"/>
          <p:cNvSpPr txBox="1"/>
          <p:nvPr/>
        </p:nvSpPr>
        <p:spPr>
          <a:xfrm>
            <a:off x="1727802" y="2951213"/>
            <a:ext cx="3831701" cy="44069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Montserrat"/>
                <a:ea typeface="Montserrat"/>
                <a:cs typeface="Montserrat"/>
                <a:sym typeface="Montserrat"/>
              </a:rPr>
              <a:t>Google Slides</a:t>
            </a:r>
            <a:endParaRPr/>
          </a:p>
        </p:txBody>
      </p:sp>
      <p:sp>
        <p:nvSpPr>
          <p:cNvPr id="114" name="Google Shape;114;p14"/>
          <p:cNvSpPr txBox="1"/>
          <p:nvPr/>
        </p:nvSpPr>
        <p:spPr>
          <a:xfrm>
            <a:off x="7626302" y="3666268"/>
            <a:ext cx="4669200" cy="4396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Medium"/>
                <a:ea typeface="Montserrat Medium"/>
                <a:cs typeface="Montserrat Medium"/>
                <a:sym typeface="Montserrat Medium"/>
              </a:rPr>
              <a:t>Click on the "PowerPoint" button below this presentation preview. Start editing your presentation.</a:t>
            </a:r>
            <a:endParaRPr/>
          </a:p>
          <a:p>
            <a:pPr indent="0" lvl="0" marL="0" marR="0" rtl="0" algn="ctr">
              <a:lnSpc>
                <a:spcPct val="140000"/>
              </a:lnSpc>
              <a:spcBef>
                <a:spcPts val="0"/>
              </a:spcBef>
              <a:spcAft>
                <a:spcPts val="0"/>
              </a:spcAft>
              <a:buNone/>
            </a:pPr>
            <a:r>
              <a:rPr b="0" i="0" lang="en-US" sz="2100" u="sng" cap="none" strike="noStrike">
                <a:solidFill>
                  <a:srgbClr val="000000"/>
                </a:solidFill>
                <a:latin typeface="Montserrat Medium"/>
                <a:ea typeface="Montserrat Medium"/>
                <a:cs typeface="Montserrat Medium"/>
                <a:sym typeface="Montserrat Medium"/>
              </a:rPr>
              <a:t>Alternative:</a:t>
            </a:r>
            <a:r>
              <a:rPr b="0" i="0" lang="en-US" sz="2100" u="none" cap="none" strike="noStrike">
                <a:solidFill>
                  <a:srgbClr val="000000"/>
                </a:solidFill>
                <a:latin typeface="Montserrat Medium"/>
                <a:ea typeface="Montserrat Medium"/>
                <a:cs typeface="Montserrat Medium"/>
                <a:sym typeface="Montserrat Medium"/>
              </a:rPr>
              <a:t> From Canva template file, Click on the "Share" button on the top right corner in Canva and click on "More" at the bottom of the menu. Enter "PowerPoint" in the search bar and click on the PowerPoint icon to download.</a:t>
            </a:r>
            <a:endParaRPr/>
          </a:p>
        </p:txBody>
      </p:sp>
      <p:sp>
        <p:nvSpPr>
          <p:cNvPr id="115" name="Google Shape;115;p14"/>
          <p:cNvSpPr txBox="1"/>
          <p:nvPr/>
        </p:nvSpPr>
        <p:spPr>
          <a:xfrm>
            <a:off x="8302331" y="2951213"/>
            <a:ext cx="3317215" cy="44069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Montserrat"/>
                <a:ea typeface="Montserrat"/>
                <a:cs typeface="Montserrat"/>
                <a:sym typeface="Montserrat"/>
              </a:rPr>
              <a:t>PowerPoint</a:t>
            </a:r>
            <a:endParaRPr/>
          </a:p>
        </p:txBody>
      </p:sp>
      <p:sp>
        <p:nvSpPr>
          <p:cNvPr id="116" name="Google Shape;116;p14"/>
          <p:cNvSpPr txBox="1"/>
          <p:nvPr/>
        </p:nvSpPr>
        <p:spPr>
          <a:xfrm>
            <a:off x="13088911" y="3666268"/>
            <a:ext cx="4320000" cy="2133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Montserrat Medium"/>
                <a:ea typeface="Montserrat Medium"/>
                <a:cs typeface="Montserrat Medium"/>
                <a:sym typeface="Montserrat Medium"/>
              </a:rPr>
              <a:t>Click on the "Canva" button under this presentation preview. Start editing your presentation. You need to sign in to your Canva account.</a:t>
            </a:r>
            <a:endParaRPr/>
          </a:p>
        </p:txBody>
      </p:sp>
      <p:sp>
        <p:nvSpPr>
          <p:cNvPr id="117" name="Google Shape;117;p14"/>
          <p:cNvSpPr txBox="1"/>
          <p:nvPr/>
        </p:nvSpPr>
        <p:spPr>
          <a:xfrm>
            <a:off x="13824222" y="2951213"/>
            <a:ext cx="2849501" cy="44069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Montserrat"/>
                <a:ea typeface="Montserrat"/>
                <a:cs typeface="Montserrat"/>
                <a:sym typeface="Montserrat"/>
              </a:rPr>
              <a:t>Canva</a:t>
            </a:r>
            <a:endParaRPr/>
          </a:p>
        </p:txBody>
      </p:sp>
      <p:pic>
        <p:nvPicPr>
          <p:cNvPr id="118" name="Google Shape;118;p14"/>
          <p:cNvPicPr preferRelativeResize="0"/>
          <p:nvPr/>
        </p:nvPicPr>
        <p:blipFill>
          <a:blip r:embed="rId3">
            <a:alphaModFix/>
          </a:blip>
          <a:stretch>
            <a:fillRect/>
          </a:stretch>
        </p:blipFill>
        <p:spPr>
          <a:xfrm>
            <a:off x="12541725" y="6228107"/>
            <a:ext cx="6509226" cy="606511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BCDB"/>
        </a:solidFill>
      </p:bgPr>
    </p:bg>
    <p:spTree>
      <p:nvGrpSpPr>
        <p:cNvPr id="544" name="Shape 544"/>
        <p:cNvGrpSpPr/>
        <p:nvPr/>
      </p:nvGrpSpPr>
      <p:grpSpPr>
        <a:xfrm>
          <a:off x="0" y="0"/>
          <a:ext cx="0" cy="0"/>
          <a:chOff x="0" y="0"/>
          <a:chExt cx="0" cy="0"/>
        </a:xfrm>
      </p:grpSpPr>
      <p:pic>
        <p:nvPicPr>
          <p:cNvPr id="545" name="Google Shape;545;p32"/>
          <p:cNvPicPr preferRelativeResize="0"/>
          <p:nvPr/>
        </p:nvPicPr>
        <p:blipFill>
          <a:blip r:embed="rId3">
            <a:alphaModFix/>
          </a:blip>
          <a:stretch>
            <a:fillRect/>
          </a:stretch>
        </p:blipFill>
        <p:spPr>
          <a:xfrm>
            <a:off x="9618304" y="5112661"/>
            <a:ext cx="9184250" cy="4288430"/>
          </a:xfrm>
          <a:prstGeom prst="rect">
            <a:avLst/>
          </a:prstGeom>
          <a:noFill/>
          <a:ln>
            <a:noFill/>
          </a:ln>
        </p:spPr>
      </p:pic>
      <p:grpSp>
        <p:nvGrpSpPr>
          <p:cNvPr id="546" name="Google Shape;546;p32"/>
          <p:cNvGrpSpPr/>
          <p:nvPr/>
        </p:nvGrpSpPr>
        <p:grpSpPr>
          <a:xfrm>
            <a:off x="0" y="6908045"/>
            <a:ext cx="18288000" cy="6090975"/>
            <a:chOff x="0" y="-47625"/>
            <a:chExt cx="4816593" cy="1604208"/>
          </a:xfrm>
        </p:grpSpPr>
        <p:sp>
          <p:nvSpPr>
            <p:cNvPr id="547" name="Google Shape;547;p32"/>
            <p:cNvSpPr/>
            <p:nvPr/>
          </p:nvSpPr>
          <p:spPr>
            <a:xfrm>
              <a:off x="0" y="0"/>
              <a:ext cx="4816592" cy="1556583"/>
            </a:xfrm>
            <a:custGeom>
              <a:rect b="b" l="l" r="r" t="t"/>
              <a:pathLst>
                <a:path extrusionOk="0" h="1556583" w="4816592">
                  <a:moveTo>
                    <a:pt x="0" y="0"/>
                  </a:moveTo>
                  <a:lnTo>
                    <a:pt x="4816592" y="0"/>
                  </a:lnTo>
                  <a:lnTo>
                    <a:pt x="4816592" y="1556583"/>
                  </a:lnTo>
                  <a:lnTo>
                    <a:pt x="0" y="1556583"/>
                  </a:lnTo>
                  <a:close/>
                </a:path>
              </a:pathLst>
            </a:custGeom>
            <a:solidFill>
              <a:srgbClr val="5EA332"/>
            </a:solidFill>
            <a:ln>
              <a:noFill/>
            </a:ln>
          </p:spPr>
        </p:sp>
        <p:sp>
          <p:nvSpPr>
            <p:cNvPr id="548" name="Google Shape;548;p32"/>
            <p:cNvSpPr txBox="1"/>
            <p:nvPr/>
          </p:nvSpPr>
          <p:spPr>
            <a:xfrm>
              <a:off x="0" y="-47625"/>
              <a:ext cx="4816593" cy="1604208"/>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49" name="Google Shape;549;p32"/>
          <p:cNvPicPr preferRelativeResize="0"/>
          <p:nvPr/>
        </p:nvPicPr>
        <p:blipFill>
          <a:blip r:embed="rId4">
            <a:alphaModFix/>
          </a:blip>
          <a:stretch>
            <a:fillRect/>
          </a:stretch>
        </p:blipFill>
        <p:spPr>
          <a:xfrm>
            <a:off x="-1887000" y="4297525"/>
            <a:ext cx="9727980" cy="3830325"/>
          </a:xfrm>
          <a:prstGeom prst="rect">
            <a:avLst/>
          </a:prstGeom>
          <a:noFill/>
          <a:ln>
            <a:noFill/>
          </a:ln>
        </p:spPr>
      </p:pic>
      <p:sp>
        <p:nvSpPr>
          <p:cNvPr id="550" name="Google Shape;550;p32"/>
          <p:cNvSpPr txBox="1"/>
          <p:nvPr/>
        </p:nvSpPr>
        <p:spPr>
          <a:xfrm>
            <a:off x="4397346" y="2886986"/>
            <a:ext cx="9493200" cy="41217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6736" u="none" cap="none" strike="noStrike">
                <a:solidFill>
                  <a:srgbClr val="FFFFFF"/>
                </a:solidFill>
                <a:latin typeface="Luckiest Guy"/>
                <a:ea typeface="Luckiest Guy"/>
                <a:cs typeface="Luckiest Guy"/>
                <a:sym typeface="Luckiest Guy"/>
              </a:rPr>
              <a:t>THANK YOU!</a:t>
            </a:r>
            <a:endParaRPr/>
          </a:p>
        </p:txBody>
      </p:sp>
      <p:sp>
        <p:nvSpPr>
          <p:cNvPr id="551" name="Google Shape;551;p32"/>
          <p:cNvSpPr/>
          <p:nvPr/>
        </p:nvSpPr>
        <p:spPr>
          <a:xfrm>
            <a:off x="10751455" y="-1261094"/>
            <a:ext cx="3917296" cy="2522189"/>
          </a:xfrm>
          <a:custGeom>
            <a:rect b="b" l="l" r="r" t="t"/>
            <a:pathLst>
              <a:path extrusionOk="0" h="2522189" w="3917296">
                <a:moveTo>
                  <a:pt x="0" y="0"/>
                </a:moveTo>
                <a:lnTo>
                  <a:pt x="3917296" y="0"/>
                </a:lnTo>
                <a:lnTo>
                  <a:pt x="3917296" y="2522188"/>
                </a:lnTo>
                <a:lnTo>
                  <a:pt x="0" y="2522188"/>
                </a:lnTo>
                <a:lnTo>
                  <a:pt x="0" y="0"/>
                </a:lnTo>
                <a:close/>
              </a:path>
            </a:pathLst>
          </a:custGeom>
          <a:blipFill rotWithShape="1">
            <a:blip r:embed="rId5">
              <a:alphaModFix/>
            </a:blip>
            <a:stretch>
              <a:fillRect b="0" l="0" r="0" t="0"/>
            </a:stretch>
          </a:blipFill>
          <a:ln>
            <a:noFill/>
          </a:ln>
        </p:spPr>
      </p:sp>
      <p:sp>
        <p:nvSpPr>
          <p:cNvPr id="552" name="Google Shape;552;p32"/>
          <p:cNvSpPr/>
          <p:nvPr/>
        </p:nvSpPr>
        <p:spPr>
          <a:xfrm>
            <a:off x="-74247" y="2158628"/>
            <a:ext cx="2896668" cy="1127067"/>
          </a:xfrm>
          <a:custGeom>
            <a:rect b="b" l="l" r="r" t="t"/>
            <a:pathLst>
              <a:path extrusionOk="0" h="1127067" w="2896668">
                <a:moveTo>
                  <a:pt x="0" y="0"/>
                </a:moveTo>
                <a:lnTo>
                  <a:pt x="2896668" y="0"/>
                </a:lnTo>
                <a:lnTo>
                  <a:pt x="2896668" y="1127067"/>
                </a:lnTo>
                <a:lnTo>
                  <a:pt x="0" y="1127067"/>
                </a:lnTo>
                <a:lnTo>
                  <a:pt x="0" y="0"/>
                </a:lnTo>
                <a:close/>
              </a:path>
            </a:pathLst>
          </a:custGeom>
          <a:blipFill rotWithShape="1">
            <a:blip r:embed="rId6">
              <a:alphaModFix/>
            </a:blip>
            <a:stretch>
              <a:fillRect b="0" l="0" r="0" t="0"/>
            </a:stretch>
          </a:blipFill>
          <a:ln>
            <a:noFill/>
          </a:ln>
        </p:spPr>
      </p:sp>
      <p:sp>
        <p:nvSpPr>
          <p:cNvPr id="553" name="Google Shape;553;p32"/>
          <p:cNvSpPr/>
          <p:nvPr/>
        </p:nvSpPr>
        <p:spPr>
          <a:xfrm>
            <a:off x="1028700" y="-1925272"/>
            <a:ext cx="6439175" cy="2953972"/>
          </a:xfrm>
          <a:custGeom>
            <a:rect b="b" l="l" r="r" t="t"/>
            <a:pathLst>
              <a:path extrusionOk="0" h="2953972" w="6439175">
                <a:moveTo>
                  <a:pt x="0" y="0"/>
                </a:moveTo>
                <a:lnTo>
                  <a:pt x="6439175" y="0"/>
                </a:lnTo>
                <a:lnTo>
                  <a:pt x="6439175" y="2953972"/>
                </a:lnTo>
                <a:lnTo>
                  <a:pt x="0" y="2953972"/>
                </a:lnTo>
                <a:lnTo>
                  <a:pt x="0" y="0"/>
                </a:lnTo>
                <a:close/>
              </a:path>
            </a:pathLst>
          </a:custGeom>
          <a:blipFill rotWithShape="1">
            <a:blip r:embed="rId7">
              <a:alphaModFix/>
            </a:blip>
            <a:stretch>
              <a:fillRect b="0" l="0" r="0" t="0"/>
            </a:stretch>
          </a:blipFill>
          <a:ln>
            <a:noFill/>
          </a:ln>
        </p:spPr>
      </p:sp>
      <p:sp>
        <p:nvSpPr>
          <p:cNvPr id="554" name="Google Shape;554;p32"/>
          <p:cNvSpPr/>
          <p:nvPr/>
        </p:nvSpPr>
        <p:spPr>
          <a:xfrm>
            <a:off x="16468218" y="-585554"/>
            <a:ext cx="2397046" cy="1614254"/>
          </a:xfrm>
          <a:custGeom>
            <a:rect b="b" l="l" r="r" t="t"/>
            <a:pathLst>
              <a:path extrusionOk="0" h="1614254" w="2397046">
                <a:moveTo>
                  <a:pt x="0" y="0"/>
                </a:moveTo>
                <a:lnTo>
                  <a:pt x="2397046" y="0"/>
                </a:lnTo>
                <a:lnTo>
                  <a:pt x="2397046" y="1614254"/>
                </a:lnTo>
                <a:lnTo>
                  <a:pt x="0" y="1614254"/>
                </a:lnTo>
                <a:lnTo>
                  <a:pt x="0" y="0"/>
                </a:lnTo>
                <a:close/>
              </a:path>
            </a:pathLst>
          </a:custGeom>
          <a:blipFill rotWithShape="1">
            <a:blip r:embed="rId8">
              <a:alphaModFix/>
            </a:blip>
            <a:stretch>
              <a:fillRect b="0" l="0" r="0" t="0"/>
            </a:stretch>
          </a:blipFill>
          <a:ln>
            <a:noFill/>
          </a:ln>
        </p:spPr>
      </p:sp>
      <p:sp>
        <p:nvSpPr>
          <p:cNvPr id="555" name="Google Shape;555;p32"/>
          <p:cNvSpPr/>
          <p:nvPr/>
        </p:nvSpPr>
        <p:spPr>
          <a:xfrm flipH="1">
            <a:off x="13713648" y="2037916"/>
            <a:ext cx="3426387" cy="1863098"/>
          </a:xfrm>
          <a:custGeom>
            <a:rect b="b" l="l" r="r" t="t"/>
            <a:pathLst>
              <a:path extrusionOk="0" h="1863098" w="3426387">
                <a:moveTo>
                  <a:pt x="3426387" y="0"/>
                </a:moveTo>
                <a:lnTo>
                  <a:pt x="0" y="0"/>
                </a:lnTo>
                <a:lnTo>
                  <a:pt x="0" y="1863098"/>
                </a:lnTo>
                <a:lnTo>
                  <a:pt x="3426387" y="1863098"/>
                </a:lnTo>
                <a:lnTo>
                  <a:pt x="3426387" y="0"/>
                </a:lnTo>
                <a:close/>
              </a:path>
            </a:pathLst>
          </a:custGeom>
          <a:blipFill rotWithShape="1">
            <a:blip r:embed="rId9">
              <a:alphaModFix/>
            </a:blip>
            <a:stretch>
              <a:fillRect b="0" l="0" r="0" t="0"/>
            </a:stretch>
          </a:blipFill>
          <a:ln>
            <a:noFill/>
          </a:ln>
        </p:spPr>
      </p:sp>
      <p:sp>
        <p:nvSpPr>
          <p:cNvPr id="556" name="Google Shape;556;p32"/>
          <p:cNvSpPr txBox="1"/>
          <p:nvPr/>
        </p:nvSpPr>
        <p:spPr>
          <a:xfrm>
            <a:off x="1374087" y="8737853"/>
            <a:ext cx="8703968" cy="520447"/>
          </a:xfrm>
          <a:prstGeom prst="rect">
            <a:avLst/>
          </a:prstGeom>
          <a:noFill/>
          <a:ln>
            <a:noFill/>
          </a:ln>
        </p:spPr>
        <p:txBody>
          <a:bodyPr anchorCtr="0" anchor="t" bIns="0" lIns="0" spcFirstLastPara="1" rIns="0" wrap="square" tIns="0">
            <a:spAutoFit/>
          </a:bodyPr>
          <a:lstStyle/>
          <a:p>
            <a:pPr indent="0" lvl="1" marL="0" marR="0" rtl="0" algn="l">
              <a:lnSpc>
                <a:spcPct val="193038"/>
              </a:lnSpc>
              <a:spcBef>
                <a:spcPts val="0"/>
              </a:spcBef>
              <a:spcAft>
                <a:spcPts val="0"/>
              </a:spcAft>
              <a:buNone/>
            </a:pPr>
            <a:r>
              <a:rPr b="0" i="0" lang="en-US" sz="2399" u="none" cap="none" strike="noStrike">
                <a:solidFill>
                  <a:srgbClr val="FFFFFF"/>
                </a:solidFill>
                <a:latin typeface="Montserrat Medium"/>
                <a:ea typeface="Montserrat Medium"/>
                <a:cs typeface="Montserrat Medium"/>
                <a:sym typeface="Montserrat Medium"/>
              </a:rPr>
              <a:t>Lorem ipsum dolor sit amet consectetur.</a:t>
            </a:r>
            <a:endParaRPr/>
          </a:p>
        </p:txBody>
      </p:sp>
      <p:pic>
        <p:nvPicPr>
          <p:cNvPr id="557" name="Google Shape;557;p32"/>
          <p:cNvPicPr preferRelativeResize="0"/>
          <p:nvPr/>
        </p:nvPicPr>
        <p:blipFill>
          <a:blip r:embed="rId10">
            <a:alphaModFix/>
          </a:blip>
          <a:stretch>
            <a:fillRect/>
          </a:stretch>
        </p:blipFill>
        <p:spPr>
          <a:xfrm>
            <a:off x="9144000" y="5637258"/>
            <a:ext cx="9623600" cy="57896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561" name="Shape 561"/>
        <p:cNvGrpSpPr/>
        <p:nvPr/>
      </p:nvGrpSpPr>
      <p:grpSpPr>
        <a:xfrm>
          <a:off x="0" y="0"/>
          <a:ext cx="0" cy="0"/>
          <a:chOff x="0" y="0"/>
          <a:chExt cx="0" cy="0"/>
        </a:xfrm>
      </p:grpSpPr>
      <p:grpSp>
        <p:nvGrpSpPr>
          <p:cNvPr id="562" name="Google Shape;562;p33"/>
          <p:cNvGrpSpPr/>
          <p:nvPr/>
        </p:nvGrpSpPr>
        <p:grpSpPr>
          <a:xfrm>
            <a:off x="221391" y="-429583"/>
            <a:ext cx="17845217" cy="10495191"/>
            <a:chOff x="0" y="-171450"/>
            <a:chExt cx="4699975" cy="2764166"/>
          </a:xfrm>
        </p:grpSpPr>
        <p:sp>
          <p:nvSpPr>
            <p:cNvPr id="563" name="Google Shape;563;p33"/>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3"/>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5" name="Google Shape;565;p33"/>
          <p:cNvSpPr txBox="1"/>
          <p:nvPr/>
        </p:nvSpPr>
        <p:spPr>
          <a:xfrm>
            <a:off x="1115949" y="1015735"/>
            <a:ext cx="4014378" cy="1799301"/>
          </a:xfrm>
          <a:prstGeom prst="rect">
            <a:avLst/>
          </a:prstGeom>
          <a:noFill/>
          <a:ln>
            <a:noFill/>
          </a:ln>
        </p:spPr>
        <p:txBody>
          <a:bodyPr anchorCtr="0" anchor="t" bIns="0" lIns="0" spcFirstLastPara="1" rIns="0" wrap="square" tIns="0">
            <a:spAutoFit/>
          </a:bodyPr>
          <a:lstStyle/>
          <a:p>
            <a:pPr indent="0" lvl="0" marL="0" marR="0" rtl="0" algn="l">
              <a:lnSpc>
                <a:spcPct val="103002"/>
              </a:lnSpc>
              <a:spcBef>
                <a:spcPts val="0"/>
              </a:spcBef>
              <a:spcAft>
                <a:spcPts val="0"/>
              </a:spcAft>
              <a:buNone/>
            </a:pPr>
            <a:r>
              <a:rPr b="0" i="0" lang="en-US" sz="6728" u="none" cap="none" strike="noStrike">
                <a:solidFill>
                  <a:srgbClr val="FFFFFF"/>
                </a:solidFill>
                <a:latin typeface="Luckiest Guy"/>
                <a:ea typeface="Luckiest Guy"/>
                <a:cs typeface="Luckiest Guy"/>
                <a:sym typeface="Luckiest Guy"/>
              </a:rPr>
              <a:t>RESOURCE</a:t>
            </a:r>
            <a:endParaRPr/>
          </a:p>
          <a:p>
            <a:pPr indent="0" lvl="0" marL="0" marR="0" rtl="0" algn="l">
              <a:lnSpc>
                <a:spcPct val="103002"/>
              </a:lnSpc>
              <a:spcBef>
                <a:spcPts val="0"/>
              </a:spcBef>
              <a:spcAft>
                <a:spcPts val="0"/>
              </a:spcAft>
              <a:buNone/>
            </a:pPr>
            <a:r>
              <a:rPr b="0" i="0" lang="en-US" sz="6728" u="none" cap="none" strike="noStrike">
                <a:solidFill>
                  <a:srgbClr val="FFFFFF"/>
                </a:solidFill>
                <a:latin typeface="Luckiest Guy"/>
                <a:ea typeface="Luckiest Guy"/>
                <a:cs typeface="Luckiest Guy"/>
                <a:sym typeface="Luckiest Guy"/>
              </a:rPr>
              <a:t>PAGE</a:t>
            </a:r>
            <a:endParaRPr/>
          </a:p>
        </p:txBody>
      </p:sp>
      <p:sp>
        <p:nvSpPr>
          <p:cNvPr id="566" name="Google Shape;566;p33"/>
          <p:cNvSpPr txBox="1"/>
          <p:nvPr/>
        </p:nvSpPr>
        <p:spPr>
          <a:xfrm>
            <a:off x="1115949" y="4956349"/>
            <a:ext cx="4014300" cy="4234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This presentation template</a:t>
            </a:r>
            <a:endParaRPr/>
          </a:p>
          <a:p>
            <a:pPr indent="0" lvl="0" marL="0" marR="0" rtl="0" algn="l">
              <a:lnSpc>
                <a:spcPct val="11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uses the following free fonts:</a:t>
            </a:r>
            <a:endParaRPr/>
          </a:p>
          <a:p>
            <a:pPr indent="0" lvl="0" marL="0" marR="0" rtl="0" algn="l">
              <a:lnSpc>
                <a:spcPct val="110000"/>
              </a:lnSpc>
              <a:spcBef>
                <a:spcPts val="0"/>
              </a:spcBef>
              <a:spcAft>
                <a:spcPts val="0"/>
              </a:spcAft>
              <a:buNone/>
            </a:pPr>
            <a:r>
              <a:t/>
            </a:r>
            <a:endParaRPr b="0" i="0" sz="21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Titles: Luckiest Guy</a:t>
            </a:r>
            <a:endParaRPr/>
          </a:p>
          <a:p>
            <a:pPr indent="0" lvl="0" marL="0" marR="0" rtl="0" algn="l">
              <a:lnSpc>
                <a:spcPct val="11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Headers: Montserrat</a:t>
            </a:r>
            <a:endParaRPr/>
          </a:p>
          <a:p>
            <a:pPr indent="0" lvl="0" marL="0" marR="0" rtl="0" algn="l">
              <a:lnSpc>
                <a:spcPct val="11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Body Copy: Montserrat</a:t>
            </a:r>
            <a:endParaRPr/>
          </a:p>
          <a:p>
            <a:pPr indent="0" lvl="0" marL="0" marR="0" rtl="0" algn="l">
              <a:lnSpc>
                <a:spcPct val="110000"/>
              </a:lnSpc>
              <a:spcBef>
                <a:spcPts val="0"/>
              </a:spcBef>
              <a:spcAft>
                <a:spcPts val="0"/>
              </a:spcAft>
              <a:buNone/>
            </a:pPr>
            <a:r>
              <a:t/>
            </a:r>
            <a:endParaRPr b="0" i="0" sz="21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You can find these fonts</a:t>
            </a:r>
            <a:endParaRPr/>
          </a:p>
          <a:p>
            <a:pPr indent="0" lvl="0" marL="0" marR="0" rtl="0" algn="l">
              <a:lnSpc>
                <a:spcPct val="11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online too. Happy designing! </a:t>
            </a:r>
            <a:endParaRPr/>
          </a:p>
          <a:p>
            <a:pPr indent="0" lvl="0" marL="0" marR="0" rtl="0" algn="l">
              <a:lnSpc>
                <a:spcPct val="110000"/>
              </a:lnSpc>
              <a:spcBef>
                <a:spcPts val="0"/>
              </a:spcBef>
              <a:spcAft>
                <a:spcPts val="0"/>
              </a:spcAft>
              <a:buNone/>
            </a:pPr>
            <a:r>
              <a:t/>
            </a:r>
            <a:endParaRPr b="0" i="0" sz="21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Don't forget to delete this</a:t>
            </a:r>
            <a:endParaRPr/>
          </a:p>
          <a:p>
            <a:pPr indent="0" lvl="0" marL="0" marR="0" rtl="0" algn="l">
              <a:lnSpc>
                <a:spcPct val="110000"/>
              </a:lnSpc>
              <a:spcBef>
                <a:spcPts val="0"/>
              </a:spcBef>
              <a:spcAft>
                <a:spcPts val="0"/>
              </a:spcAft>
              <a:buNone/>
            </a:pPr>
            <a:r>
              <a:rPr b="0" i="0" lang="en-US" sz="2100" u="none" cap="none" strike="noStrike">
                <a:solidFill>
                  <a:srgbClr val="000000"/>
                </a:solidFill>
                <a:latin typeface="Montserrat"/>
                <a:ea typeface="Montserrat"/>
                <a:cs typeface="Montserrat"/>
                <a:sym typeface="Montserrat"/>
              </a:rPr>
              <a:t>page before presenting. </a:t>
            </a:r>
            <a:endParaRPr/>
          </a:p>
        </p:txBody>
      </p:sp>
      <p:sp>
        <p:nvSpPr>
          <p:cNvPr id="567" name="Google Shape;567;p33"/>
          <p:cNvSpPr txBox="1"/>
          <p:nvPr/>
        </p:nvSpPr>
        <p:spPr>
          <a:xfrm>
            <a:off x="1115949" y="3660007"/>
            <a:ext cx="3870000" cy="678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100" u="none" cap="none" strike="noStrike">
                <a:solidFill>
                  <a:srgbClr val="000000"/>
                </a:solidFill>
                <a:latin typeface="Montserrat"/>
                <a:ea typeface="Montserrat"/>
                <a:cs typeface="Montserrat"/>
                <a:sym typeface="Montserrat"/>
              </a:rPr>
              <a:t>Use these design resources</a:t>
            </a:r>
            <a:endParaRPr/>
          </a:p>
          <a:p>
            <a:pPr indent="0" lvl="0" marL="0" marR="0" rtl="0" algn="l">
              <a:lnSpc>
                <a:spcPct val="110000"/>
              </a:lnSpc>
              <a:spcBef>
                <a:spcPts val="0"/>
              </a:spcBef>
              <a:spcAft>
                <a:spcPts val="0"/>
              </a:spcAft>
              <a:buNone/>
            </a:pPr>
            <a:r>
              <a:rPr b="1" i="0" lang="en-US" sz="2100" u="none" cap="none" strike="noStrike">
                <a:solidFill>
                  <a:srgbClr val="000000"/>
                </a:solidFill>
                <a:latin typeface="Montserrat"/>
                <a:ea typeface="Montserrat"/>
                <a:cs typeface="Montserrat"/>
                <a:sym typeface="Montserrat"/>
              </a:rPr>
              <a:t>in your Canva Presentation.</a:t>
            </a:r>
            <a:endParaRPr/>
          </a:p>
        </p:txBody>
      </p:sp>
      <p:sp>
        <p:nvSpPr>
          <p:cNvPr id="568" name="Google Shape;568;p33"/>
          <p:cNvSpPr/>
          <p:nvPr/>
        </p:nvSpPr>
        <p:spPr>
          <a:xfrm>
            <a:off x="15519347" y="8733134"/>
            <a:ext cx="2022270" cy="457539"/>
          </a:xfrm>
          <a:custGeom>
            <a:rect b="b" l="l" r="r" t="t"/>
            <a:pathLst>
              <a:path extrusionOk="0" h="457539" w="2022270">
                <a:moveTo>
                  <a:pt x="0" y="0"/>
                </a:moveTo>
                <a:lnTo>
                  <a:pt x="2022271" y="0"/>
                </a:lnTo>
                <a:lnTo>
                  <a:pt x="2022271" y="457539"/>
                </a:lnTo>
                <a:lnTo>
                  <a:pt x="0" y="457539"/>
                </a:lnTo>
                <a:lnTo>
                  <a:pt x="0" y="0"/>
                </a:lnTo>
                <a:close/>
              </a:path>
            </a:pathLst>
          </a:custGeom>
          <a:blipFill rotWithShape="1">
            <a:blip r:embed="rId3">
              <a:alphaModFix/>
            </a:blip>
            <a:stretch>
              <a:fillRect b="0" l="0" r="0" t="0"/>
            </a:stretch>
          </a:blipFill>
          <a:ln>
            <a:noFill/>
          </a:ln>
        </p:spPr>
      </p:sp>
      <p:sp>
        <p:nvSpPr>
          <p:cNvPr id="569" name="Google Shape;569;p33"/>
          <p:cNvSpPr/>
          <p:nvPr/>
        </p:nvSpPr>
        <p:spPr>
          <a:xfrm>
            <a:off x="11543125" y="2740161"/>
            <a:ext cx="1036996" cy="1413282"/>
          </a:xfrm>
          <a:custGeom>
            <a:rect b="b" l="l" r="r" t="t"/>
            <a:pathLst>
              <a:path extrusionOk="0" h="1413282" w="1036996">
                <a:moveTo>
                  <a:pt x="0" y="0"/>
                </a:moveTo>
                <a:lnTo>
                  <a:pt x="1036996" y="0"/>
                </a:lnTo>
                <a:lnTo>
                  <a:pt x="1036996" y="1413282"/>
                </a:lnTo>
                <a:lnTo>
                  <a:pt x="0" y="1413282"/>
                </a:lnTo>
                <a:lnTo>
                  <a:pt x="0" y="0"/>
                </a:lnTo>
                <a:close/>
              </a:path>
            </a:pathLst>
          </a:custGeom>
          <a:blipFill rotWithShape="1">
            <a:blip r:embed="rId4">
              <a:alphaModFix/>
            </a:blip>
            <a:stretch>
              <a:fillRect b="0" l="0" r="0" t="0"/>
            </a:stretch>
          </a:blipFill>
          <a:ln>
            <a:noFill/>
          </a:ln>
        </p:spPr>
      </p:sp>
      <p:sp>
        <p:nvSpPr>
          <p:cNvPr id="570" name="Google Shape;570;p33"/>
          <p:cNvSpPr/>
          <p:nvPr/>
        </p:nvSpPr>
        <p:spPr>
          <a:xfrm>
            <a:off x="11817077" y="8732959"/>
            <a:ext cx="1176814" cy="457888"/>
          </a:xfrm>
          <a:custGeom>
            <a:rect b="b" l="l" r="r" t="t"/>
            <a:pathLst>
              <a:path extrusionOk="0" h="457888" w="1176814">
                <a:moveTo>
                  <a:pt x="0" y="0"/>
                </a:moveTo>
                <a:lnTo>
                  <a:pt x="1176814" y="0"/>
                </a:lnTo>
                <a:lnTo>
                  <a:pt x="1176814" y="457888"/>
                </a:lnTo>
                <a:lnTo>
                  <a:pt x="0" y="457888"/>
                </a:lnTo>
                <a:lnTo>
                  <a:pt x="0" y="0"/>
                </a:lnTo>
                <a:close/>
              </a:path>
            </a:pathLst>
          </a:custGeom>
          <a:blipFill rotWithShape="1">
            <a:blip r:embed="rId5">
              <a:alphaModFix/>
            </a:blip>
            <a:stretch>
              <a:fillRect b="0" l="0" r="0" t="0"/>
            </a:stretch>
          </a:blipFill>
          <a:ln>
            <a:noFill/>
          </a:ln>
        </p:spPr>
      </p:sp>
      <p:sp>
        <p:nvSpPr>
          <p:cNvPr id="571" name="Google Shape;571;p33"/>
          <p:cNvSpPr/>
          <p:nvPr/>
        </p:nvSpPr>
        <p:spPr>
          <a:xfrm>
            <a:off x="13639901" y="8564823"/>
            <a:ext cx="1233436" cy="794160"/>
          </a:xfrm>
          <a:custGeom>
            <a:rect b="b" l="l" r="r" t="t"/>
            <a:pathLst>
              <a:path extrusionOk="0" h="794160" w="1233436">
                <a:moveTo>
                  <a:pt x="0" y="0"/>
                </a:moveTo>
                <a:lnTo>
                  <a:pt x="1233436" y="0"/>
                </a:lnTo>
                <a:lnTo>
                  <a:pt x="1233436" y="794160"/>
                </a:lnTo>
                <a:lnTo>
                  <a:pt x="0" y="794160"/>
                </a:lnTo>
                <a:lnTo>
                  <a:pt x="0" y="0"/>
                </a:lnTo>
                <a:close/>
              </a:path>
            </a:pathLst>
          </a:custGeom>
          <a:blipFill rotWithShape="1">
            <a:blip r:embed="rId6">
              <a:alphaModFix/>
            </a:blip>
            <a:stretch>
              <a:fillRect b="0" l="0" r="0" t="0"/>
            </a:stretch>
          </a:blipFill>
          <a:ln>
            <a:noFill/>
          </a:ln>
        </p:spPr>
      </p:sp>
      <p:sp>
        <p:nvSpPr>
          <p:cNvPr id="572" name="Google Shape;572;p33"/>
          <p:cNvSpPr/>
          <p:nvPr/>
        </p:nvSpPr>
        <p:spPr>
          <a:xfrm>
            <a:off x="13068766" y="4823156"/>
            <a:ext cx="689222" cy="1250289"/>
          </a:xfrm>
          <a:custGeom>
            <a:rect b="b" l="l" r="r" t="t"/>
            <a:pathLst>
              <a:path extrusionOk="0" h="1250289" w="689222">
                <a:moveTo>
                  <a:pt x="0" y="0"/>
                </a:moveTo>
                <a:lnTo>
                  <a:pt x="689222" y="0"/>
                </a:lnTo>
                <a:lnTo>
                  <a:pt x="689222" y="1250288"/>
                </a:lnTo>
                <a:lnTo>
                  <a:pt x="0" y="1250288"/>
                </a:lnTo>
                <a:lnTo>
                  <a:pt x="0" y="0"/>
                </a:lnTo>
                <a:close/>
              </a:path>
            </a:pathLst>
          </a:custGeom>
          <a:blipFill rotWithShape="1">
            <a:blip r:embed="rId7">
              <a:alphaModFix/>
            </a:blip>
            <a:stretch>
              <a:fillRect b="0" l="0" r="0" t="0"/>
            </a:stretch>
          </a:blipFill>
          <a:ln>
            <a:noFill/>
          </a:ln>
        </p:spPr>
      </p:sp>
      <p:sp>
        <p:nvSpPr>
          <p:cNvPr id="573" name="Google Shape;573;p33"/>
          <p:cNvSpPr/>
          <p:nvPr/>
        </p:nvSpPr>
        <p:spPr>
          <a:xfrm>
            <a:off x="13857662" y="4884438"/>
            <a:ext cx="830287" cy="1127724"/>
          </a:xfrm>
          <a:custGeom>
            <a:rect b="b" l="l" r="r" t="t"/>
            <a:pathLst>
              <a:path extrusionOk="0" h="1127724" w="830287">
                <a:moveTo>
                  <a:pt x="0" y="0"/>
                </a:moveTo>
                <a:lnTo>
                  <a:pt x="830287" y="0"/>
                </a:lnTo>
                <a:lnTo>
                  <a:pt x="830287" y="1127724"/>
                </a:lnTo>
                <a:lnTo>
                  <a:pt x="0" y="1127724"/>
                </a:lnTo>
                <a:lnTo>
                  <a:pt x="0" y="0"/>
                </a:lnTo>
                <a:close/>
              </a:path>
            </a:pathLst>
          </a:custGeom>
          <a:blipFill rotWithShape="1">
            <a:blip r:embed="rId8">
              <a:alphaModFix/>
            </a:blip>
            <a:stretch>
              <a:fillRect b="0" l="0" r="0" t="0"/>
            </a:stretch>
          </a:blipFill>
          <a:ln>
            <a:noFill/>
          </a:ln>
        </p:spPr>
      </p:sp>
      <p:sp>
        <p:nvSpPr>
          <p:cNvPr id="574" name="Google Shape;574;p33"/>
          <p:cNvSpPr/>
          <p:nvPr/>
        </p:nvSpPr>
        <p:spPr>
          <a:xfrm>
            <a:off x="7949640" y="8652077"/>
            <a:ext cx="1350742" cy="619653"/>
          </a:xfrm>
          <a:custGeom>
            <a:rect b="b" l="l" r="r" t="t"/>
            <a:pathLst>
              <a:path extrusionOk="0" h="619653" w="1350742">
                <a:moveTo>
                  <a:pt x="0" y="0"/>
                </a:moveTo>
                <a:lnTo>
                  <a:pt x="1350742" y="0"/>
                </a:lnTo>
                <a:lnTo>
                  <a:pt x="1350742" y="619653"/>
                </a:lnTo>
                <a:lnTo>
                  <a:pt x="0" y="619653"/>
                </a:lnTo>
                <a:lnTo>
                  <a:pt x="0" y="0"/>
                </a:lnTo>
                <a:close/>
              </a:path>
            </a:pathLst>
          </a:custGeom>
          <a:blipFill rotWithShape="1">
            <a:blip r:embed="rId9">
              <a:alphaModFix/>
            </a:blip>
            <a:stretch>
              <a:fillRect b="0" l="0" r="0" t="0"/>
            </a:stretch>
          </a:blipFill>
          <a:ln>
            <a:noFill/>
          </a:ln>
        </p:spPr>
      </p:sp>
      <p:sp>
        <p:nvSpPr>
          <p:cNvPr id="575" name="Google Shape;575;p33"/>
          <p:cNvSpPr/>
          <p:nvPr/>
        </p:nvSpPr>
        <p:spPr>
          <a:xfrm>
            <a:off x="6020952" y="8530003"/>
            <a:ext cx="1282678" cy="863800"/>
          </a:xfrm>
          <a:custGeom>
            <a:rect b="b" l="l" r="r" t="t"/>
            <a:pathLst>
              <a:path extrusionOk="0" h="863800" w="1282678">
                <a:moveTo>
                  <a:pt x="0" y="0"/>
                </a:moveTo>
                <a:lnTo>
                  <a:pt x="1282678" y="0"/>
                </a:lnTo>
                <a:lnTo>
                  <a:pt x="1282678" y="863800"/>
                </a:lnTo>
                <a:lnTo>
                  <a:pt x="0" y="863800"/>
                </a:lnTo>
                <a:lnTo>
                  <a:pt x="0" y="0"/>
                </a:lnTo>
                <a:close/>
              </a:path>
            </a:pathLst>
          </a:custGeom>
          <a:blipFill rotWithShape="1">
            <a:blip r:embed="rId10">
              <a:alphaModFix/>
            </a:blip>
            <a:stretch>
              <a:fillRect b="0" l="0" r="0" t="0"/>
            </a:stretch>
          </a:blipFill>
          <a:ln>
            <a:noFill/>
          </a:ln>
        </p:spPr>
      </p:sp>
      <p:sp>
        <p:nvSpPr>
          <p:cNvPr id="576" name="Google Shape;576;p33"/>
          <p:cNvSpPr/>
          <p:nvPr/>
        </p:nvSpPr>
        <p:spPr>
          <a:xfrm>
            <a:off x="6995708" y="2926160"/>
            <a:ext cx="584420" cy="1041283"/>
          </a:xfrm>
          <a:custGeom>
            <a:rect b="b" l="l" r="r" t="t"/>
            <a:pathLst>
              <a:path extrusionOk="0" h="1041283" w="584420">
                <a:moveTo>
                  <a:pt x="0" y="0"/>
                </a:moveTo>
                <a:lnTo>
                  <a:pt x="584421" y="0"/>
                </a:lnTo>
                <a:lnTo>
                  <a:pt x="584421" y="1041284"/>
                </a:lnTo>
                <a:lnTo>
                  <a:pt x="0" y="1041284"/>
                </a:lnTo>
                <a:lnTo>
                  <a:pt x="0" y="0"/>
                </a:lnTo>
                <a:close/>
              </a:path>
            </a:pathLst>
          </a:custGeom>
          <a:blipFill rotWithShape="1">
            <a:blip r:embed="rId11">
              <a:alphaModFix/>
            </a:blip>
            <a:stretch>
              <a:fillRect b="0" l="0" r="0" t="0"/>
            </a:stretch>
          </a:blipFill>
          <a:ln>
            <a:noFill/>
          </a:ln>
        </p:spPr>
      </p:sp>
      <p:sp>
        <p:nvSpPr>
          <p:cNvPr id="577" name="Google Shape;577;p33"/>
          <p:cNvSpPr/>
          <p:nvPr/>
        </p:nvSpPr>
        <p:spPr>
          <a:xfrm>
            <a:off x="6178202" y="2880210"/>
            <a:ext cx="532597" cy="1133184"/>
          </a:xfrm>
          <a:custGeom>
            <a:rect b="b" l="l" r="r" t="t"/>
            <a:pathLst>
              <a:path extrusionOk="0" h="1133184" w="532597">
                <a:moveTo>
                  <a:pt x="0" y="0"/>
                </a:moveTo>
                <a:lnTo>
                  <a:pt x="532597" y="0"/>
                </a:lnTo>
                <a:lnTo>
                  <a:pt x="532597" y="1133184"/>
                </a:lnTo>
                <a:lnTo>
                  <a:pt x="0" y="1133184"/>
                </a:lnTo>
                <a:lnTo>
                  <a:pt x="0" y="0"/>
                </a:lnTo>
                <a:close/>
              </a:path>
            </a:pathLst>
          </a:custGeom>
          <a:blipFill rotWithShape="1">
            <a:blip r:embed="rId12">
              <a:alphaModFix/>
            </a:blip>
            <a:stretch>
              <a:fillRect b="0" l="0" r="0" t="0"/>
            </a:stretch>
          </a:blipFill>
          <a:ln>
            <a:noFill/>
          </a:ln>
        </p:spPr>
      </p:sp>
      <p:sp>
        <p:nvSpPr>
          <p:cNvPr id="578" name="Google Shape;578;p33"/>
          <p:cNvSpPr/>
          <p:nvPr/>
        </p:nvSpPr>
        <p:spPr>
          <a:xfrm>
            <a:off x="9946392" y="8567644"/>
            <a:ext cx="1224675" cy="788519"/>
          </a:xfrm>
          <a:custGeom>
            <a:rect b="b" l="l" r="r" t="t"/>
            <a:pathLst>
              <a:path extrusionOk="0" h="788519" w="1224675">
                <a:moveTo>
                  <a:pt x="0" y="0"/>
                </a:moveTo>
                <a:lnTo>
                  <a:pt x="1224675" y="0"/>
                </a:lnTo>
                <a:lnTo>
                  <a:pt x="1224675" y="788519"/>
                </a:lnTo>
                <a:lnTo>
                  <a:pt x="0" y="788519"/>
                </a:lnTo>
                <a:lnTo>
                  <a:pt x="0" y="0"/>
                </a:lnTo>
                <a:close/>
              </a:path>
            </a:pathLst>
          </a:custGeom>
          <a:blipFill rotWithShape="1">
            <a:blip r:embed="rId6">
              <a:alphaModFix/>
            </a:blip>
            <a:stretch>
              <a:fillRect b="0" l="0" r="0" t="0"/>
            </a:stretch>
          </a:blipFill>
          <a:ln>
            <a:noFill/>
          </a:ln>
        </p:spPr>
      </p:sp>
      <p:sp>
        <p:nvSpPr>
          <p:cNvPr id="579" name="Google Shape;579;p33"/>
          <p:cNvSpPr/>
          <p:nvPr/>
        </p:nvSpPr>
        <p:spPr>
          <a:xfrm>
            <a:off x="9320047" y="6749819"/>
            <a:ext cx="864080" cy="1232199"/>
          </a:xfrm>
          <a:custGeom>
            <a:rect b="b" l="l" r="r" t="t"/>
            <a:pathLst>
              <a:path extrusionOk="0" h="1232199" w="864080">
                <a:moveTo>
                  <a:pt x="0" y="0"/>
                </a:moveTo>
                <a:lnTo>
                  <a:pt x="864080" y="0"/>
                </a:lnTo>
                <a:lnTo>
                  <a:pt x="864080" y="1232199"/>
                </a:lnTo>
                <a:lnTo>
                  <a:pt x="0" y="1232199"/>
                </a:lnTo>
                <a:lnTo>
                  <a:pt x="0" y="0"/>
                </a:lnTo>
                <a:close/>
              </a:path>
            </a:pathLst>
          </a:custGeom>
          <a:blipFill rotWithShape="1">
            <a:blip r:embed="rId13">
              <a:alphaModFix/>
            </a:blip>
            <a:stretch>
              <a:fillRect b="0" l="0" r="0" t="0"/>
            </a:stretch>
          </a:blipFill>
          <a:ln>
            <a:noFill/>
          </a:ln>
        </p:spPr>
      </p:sp>
      <p:sp>
        <p:nvSpPr>
          <p:cNvPr id="580" name="Google Shape;580;p33"/>
          <p:cNvSpPr/>
          <p:nvPr/>
        </p:nvSpPr>
        <p:spPr>
          <a:xfrm>
            <a:off x="10895023" y="6796682"/>
            <a:ext cx="749970" cy="1138474"/>
          </a:xfrm>
          <a:custGeom>
            <a:rect b="b" l="l" r="r" t="t"/>
            <a:pathLst>
              <a:path extrusionOk="0" h="1138474" w="749970">
                <a:moveTo>
                  <a:pt x="0" y="0"/>
                </a:moveTo>
                <a:lnTo>
                  <a:pt x="749970" y="0"/>
                </a:lnTo>
                <a:lnTo>
                  <a:pt x="749970" y="1138474"/>
                </a:lnTo>
                <a:lnTo>
                  <a:pt x="0" y="1138474"/>
                </a:lnTo>
                <a:lnTo>
                  <a:pt x="0" y="0"/>
                </a:lnTo>
                <a:close/>
              </a:path>
            </a:pathLst>
          </a:custGeom>
          <a:blipFill rotWithShape="1">
            <a:blip r:embed="rId14">
              <a:alphaModFix/>
            </a:blip>
            <a:stretch>
              <a:fillRect b="0" l="0" r="0" t="0"/>
            </a:stretch>
          </a:blipFill>
          <a:ln>
            <a:noFill/>
          </a:ln>
        </p:spPr>
      </p:sp>
      <p:sp>
        <p:nvSpPr>
          <p:cNvPr id="581" name="Google Shape;581;p33"/>
          <p:cNvSpPr/>
          <p:nvPr/>
        </p:nvSpPr>
        <p:spPr>
          <a:xfrm flipH="1">
            <a:off x="14176424" y="6720146"/>
            <a:ext cx="1441055" cy="1291546"/>
          </a:xfrm>
          <a:custGeom>
            <a:rect b="b" l="l" r="r" t="t"/>
            <a:pathLst>
              <a:path extrusionOk="0" h="1291546" w="1441055">
                <a:moveTo>
                  <a:pt x="1441055" y="0"/>
                </a:moveTo>
                <a:lnTo>
                  <a:pt x="0" y="0"/>
                </a:lnTo>
                <a:lnTo>
                  <a:pt x="0" y="1291545"/>
                </a:lnTo>
                <a:lnTo>
                  <a:pt x="1441055" y="1291545"/>
                </a:lnTo>
                <a:lnTo>
                  <a:pt x="1441055" y="0"/>
                </a:lnTo>
                <a:close/>
              </a:path>
            </a:pathLst>
          </a:custGeom>
          <a:blipFill rotWithShape="1">
            <a:blip r:embed="rId15">
              <a:alphaModFix/>
            </a:blip>
            <a:stretch>
              <a:fillRect b="0" l="0" r="0" t="0"/>
            </a:stretch>
          </a:blipFill>
          <a:ln>
            <a:noFill/>
          </a:ln>
        </p:spPr>
      </p:sp>
      <p:sp>
        <p:nvSpPr>
          <p:cNvPr id="582" name="Google Shape;582;p33"/>
          <p:cNvSpPr/>
          <p:nvPr/>
        </p:nvSpPr>
        <p:spPr>
          <a:xfrm>
            <a:off x="7608346" y="6697602"/>
            <a:ext cx="1000804" cy="1336633"/>
          </a:xfrm>
          <a:custGeom>
            <a:rect b="b" l="l" r="r" t="t"/>
            <a:pathLst>
              <a:path extrusionOk="0" h="1336633" w="1000804">
                <a:moveTo>
                  <a:pt x="0" y="0"/>
                </a:moveTo>
                <a:lnTo>
                  <a:pt x="1000804" y="0"/>
                </a:lnTo>
                <a:lnTo>
                  <a:pt x="1000804" y="1336633"/>
                </a:lnTo>
                <a:lnTo>
                  <a:pt x="0" y="1336633"/>
                </a:lnTo>
                <a:lnTo>
                  <a:pt x="0" y="0"/>
                </a:lnTo>
                <a:close/>
              </a:path>
            </a:pathLst>
          </a:custGeom>
          <a:blipFill rotWithShape="1">
            <a:blip r:embed="rId16">
              <a:alphaModFix/>
            </a:blip>
            <a:stretch>
              <a:fillRect b="0" l="0" r="0" t="0"/>
            </a:stretch>
          </a:blipFill>
          <a:ln>
            <a:noFill/>
          </a:ln>
        </p:spPr>
      </p:sp>
      <p:sp>
        <p:nvSpPr>
          <p:cNvPr id="583" name="Google Shape;583;p33"/>
          <p:cNvSpPr/>
          <p:nvPr/>
        </p:nvSpPr>
        <p:spPr>
          <a:xfrm flipH="1">
            <a:off x="14062398" y="801939"/>
            <a:ext cx="1106741" cy="1686171"/>
          </a:xfrm>
          <a:custGeom>
            <a:rect b="b" l="l" r="r" t="t"/>
            <a:pathLst>
              <a:path extrusionOk="0" h="1686171" w="1106741">
                <a:moveTo>
                  <a:pt x="1106741" y="0"/>
                </a:moveTo>
                <a:lnTo>
                  <a:pt x="0" y="0"/>
                </a:lnTo>
                <a:lnTo>
                  <a:pt x="0" y="1686170"/>
                </a:lnTo>
                <a:lnTo>
                  <a:pt x="1106741" y="1686170"/>
                </a:lnTo>
                <a:lnTo>
                  <a:pt x="1106741" y="0"/>
                </a:lnTo>
                <a:close/>
              </a:path>
            </a:pathLst>
          </a:custGeom>
          <a:blipFill rotWithShape="1">
            <a:blip r:embed="rId17">
              <a:alphaModFix/>
            </a:blip>
            <a:stretch>
              <a:fillRect b="0" l="0" r="0" t="0"/>
            </a:stretch>
          </a:blipFill>
          <a:ln>
            <a:noFill/>
          </a:ln>
        </p:spPr>
      </p:sp>
      <p:sp>
        <p:nvSpPr>
          <p:cNvPr id="584" name="Google Shape;584;p33"/>
          <p:cNvSpPr/>
          <p:nvPr/>
        </p:nvSpPr>
        <p:spPr>
          <a:xfrm>
            <a:off x="16328375" y="6871782"/>
            <a:ext cx="1162675" cy="988274"/>
          </a:xfrm>
          <a:custGeom>
            <a:rect b="b" l="l" r="r" t="t"/>
            <a:pathLst>
              <a:path extrusionOk="0" h="988274" w="1162675">
                <a:moveTo>
                  <a:pt x="0" y="0"/>
                </a:moveTo>
                <a:lnTo>
                  <a:pt x="1162675" y="0"/>
                </a:lnTo>
                <a:lnTo>
                  <a:pt x="1162675" y="988273"/>
                </a:lnTo>
                <a:lnTo>
                  <a:pt x="0" y="988273"/>
                </a:lnTo>
                <a:lnTo>
                  <a:pt x="0" y="0"/>
                </a:lnTo>
                <a:close/>
              </a:path>
            </a:pathLst>
          </a:custGeom>
          <a:blipFill rotWithShape="1">
            <a:blip r:embed="rId18">
              <a:alphaModFix/>
            </a:blip>
            <a:stretch>
              <a:fillRect b="0" l="0" r="0" t="0"/>
            </a:stretch>
          </a:blipFill>
          <a:ln>
            <a:noFill/>
          </a:ln>
        </p:spPr>
      </p:sp>
      <p:sp>
        <p:nvSpPr>
          <p:cNvPr id="585" name="Google Shape;585;p33"/>
          <p:cNvSpPr/>
          <p:nvPr/>
        </p:nvSpPr>
        <p:spPr>
          <a:xfrm flipH="1">
            <a:off x="12885890" y="841319"/>
            <a:ext cx="838776" cy="1607411"/>
          </a:xfrm>
          <a:custGeom>
            <a:rect b="b" l="l" r="r" t="t"/>
            <a:pathLst>
              <a:path extrusionOk="0" h="1607411" w="838776">
                <a:moveTo>
                  <a:pt x="838776" y="0"/>
                </a:moveTo>
                <a:lnTo>
                  <a:pt x="0" y="0"/>
                </a:lnTo>
                <a:lnTo>
                  <a:pt x="0" y="1607410"/>
                </a:lnTo>
                <a:lnTo>
                  <a:pt x="838776" y="1607410"/>
                </a:lnTo>
                <a:lnTo>
                  <a:pt x="838776" y="0"/>
                </a:lnTo>
                <a:close/>
              </a:path>
            </a:pathLst>
          </a:custGeom>
          <a:blipFill rotWithShape="1">
            <a:blip r:embed="rId19">
              <a:alphaModFix/>
            </a:blip>
            <a:stretch>
              <a:fillRect b="0" l="0" r="0" t="0"/>
            </a:stretch>
          </a:blipFill>
          <a:ln>
            <a:noFill/>
          </a:ln>
        </p:spPr>
      </p:sp>
      <p:sp>
        <p:nvSpPr>
          <p:cNvPr id="586" name="Google Shape;586;p33"/>
          <p:cNvSpPr/>
          <p:nvPr/>
        </p:nvSpPr>
        <p:spPr>
          <a:xfrm>
            <a:off x="15398988" y="2815036"/>
            <a:ext cx="785687" cy="1263532"/>
          </a:xfrm>
          <a:custGeom>
            <a:rect b="b" l="l" r="r" t="t"/>
            <a:pathLst>
              <a:path extrusionOk="0" h="1263532" w="785687">
                <a:moveTo>
                  <a:pt x="0" y="0"/>
                </a:moveTo>
                <a:lnTo>
                  <a:pt x="785687" y="0"/>
                </a:lnTo>
                <a:lnTo>
                  <a:pt x="785687" y="1263532"/>
                </a:lnTo>
                <a:lnTo>
                  <a:pt x="0" y="1263532"/>
                </a:lnTo>
                <a:lnTo>
                  <a:pt x="0" y="0"/>
                </a:lnTo>
                <a:close/>
              </a:path>
            </a:pathLst>
          </a:custGeom>
          <a:blipFill rotWithShape="1">
            <a:blip r:embed="rId20">
              <a:alphaModFix/>
            </a:blip>
            <a:stretch>
              <a:fillRect b="0" l="0" r="0" t="0"/>
            </a:stretch>
          </a:blipFill>
          <a:ln>
            <a:noFill/>
          </a:ln>
        </p:spPr>
      </p:sp>
      <p:sp>
        <p:nvSpPr>
          <p:cNvPr id="587" name="Google Shape;587;p33"/>
          <p:cNvSpPr/>
          <p:nvPr/>
        </p:nvSpPr>
        <p:spPr>
          <a:xfrm>
            <a:off x="8677637" y="4737521"/>
            <a:ext cx="563292" cy="1421558"/>
          </a:xfrm>
          <a:custGeom>
            <a:rect b="b" l="l" r="r" t="t"/>
            <a:pathLst>
              <a:path extrusionOk="0" h="1421558" w="563292">
                <a:moveTo>
                  <a:pt x="0" y="0"/>
                </a:moveTo>
                <a:lnTo>
                  <a:pt x="563292" y="0"/>
                </a:lnTo>
                <a:lnTo>
                  <a:pt x="563292" y="1421558"/>
                </a:lnTo>
                <a:lnTo>
                  <a:pt x="0" y="1421558"/>
                </a:lnTo>
                <a:lnTo>
                  <a:pt x="0" y="0"/>
                </a:lnTo>
                <a:close/>
              </a:path>
            </a:pathLst>
          </a:custGeom>
          <a:blipFill rotWithShape="1">
            <a:blip r:embed="rId21">
              <a:alphaModFix/>
            </a:blip>
            <a:stretch>
              <a:fillRect b="0" l="0" r="0" t="0"/>
            </a:stretch>
          </a:blipFill>
          <a:ln>
            <a:noFill/>
          </a:ln>
        </p:spPr>
      </p:sp>
      <p:sp>
        <p:nvSpPr>
          <p:cNvPr id="588" name="Google Shape;588;p33"/>
          <p:cNvSpPr/>
          <p:nvPr/>
        </p:nvSpPr>
        <p:spPr>
          <a:xfrm>
            <a:off x="7684858" y="983877"/>
            <a:ext cx="1368480" cy="1322294"/>
          </a:xfrm>
          <a:custGeom>
            <a:rect b="b" l="l" r="r" t="t"/>
            <a:pathLst>
              <a:path extrusionOk="0" h="1322294" w="1368480">
                <a:moveTo>
                  <a:pt x="0" y="0"/>
                </a:moveTo>
                <a:lnTo>
                  <a:pt x="1368480" y="0"/>
                </a:lnTo>
                <a:lnTo>
                  <a:pt x="1368480" y="1322294"/>
                </a:lnTo>
                <a:lnTo>
                  <a:pt x="0" y="1322294"/>
                </a:lnTo>
                <a:lnTo>
                  <a:pt x="0" y="0"/>
                </a:lnTo>
                <a:close/>
              </a:path>
            </a:pathLst>
          </a:custGeom>
          <a:blipFill rotWithShape="1">
            <a:blip r:embed="rId22">
              <a:alphaModFix/>
            </a:blip>
            <a:stretch>
              <a:fillRect b="0" l="0" r="0" t="0"/>
            </a:stretch>
          </a:blipFill>
          <a:ln>
            <a:noFill/>
          </a:ln>
        </p:spPr>
      </p:sp>
      <p:sp>
        <p:nvSpPr>
          <p:cNvPr id="589" name="Google Shape;589;p33"/>
          <p:cNvSpPr/>
          <p:nvPr/>
        </p:nvSpPr>
        <p:spPr>
          <a:xfrm>
            <a:off x="6020952" y="957888"/>
            <a:ext cx="1326173" cy="1374273"/>
          </a:xfrm>
          <a:custGeom>
            <a:rect b="b" l="l" r="r" t="t"/>
            <a:pathLst>
              <a:path extrusionOk="0" h="1374273" w="1326173">
                <a:moveTo>
                  <a:pt x="0" y="0"/>
                </a:moveTo>
                <a:lnTo>
                  <a:pt x="1326173" y="0"/>
                </a:lnTo>
                <a:lnTo>
                  <a:pt x="1326173" y="1374272"/>
                </a:lnTo>
                <a:lnTo>
                  <a:pt x="0" y="1374272"/>
                </a:lnTo>
                <a:lnTo>
                  <a:pt x="0" y="0"/>
                </a:lnTo>
                <a:close/>
              </a:path>
            </a:pathLst>
          </a:custGeom>
          <a:blipFill rotWithShape="1">
            <a:blip r:embed="rId23">
              <a:alphaModFix/>
            </a:blip>
            <a:stretch>
              <a:fillRect b="0" l="0" r="0" t="0"/>
            </a:stretch>
          </a:blipFill>
          <a:ln>
            <a:noFill/>
          </a:ln>
        </p:spPr>
      </p:sp>
      <p:sp>
        <p:nvSpPr>
          <p:cNvPr id="590" name="Google Shape;590;p33"/>
          <p:cNvSpPr/>
          <p:nvPr/>
        </p:nvSpPr>
        <p:spPr>
          <a:xfrm>
            <a:off x="11697695" y="4737521"/>
            <a:ext cx="492215" cy="1421558"/>
          </a:xfrm>
          <a:custGeom>
            <a:rect b="b" l="l" r="r" t="t"/>
            <a:pathLst>
              <a:path extrusionOk="0" h="1421558" w="492215">
                <a:moveTo>
                  <a:pt x="0" y="0"/>
                </a:moveTo>
                <a:lnTo>
                  <a:pt x="492215" y="0"/>
                </a:lnTo>
                <a:lnTo>
                  <a:pt x="492215" y="1421558"/>
                </a:lnTo>
                <a:lnTo>
                  <a:pt x="0" y="1421558"/>
                </a:lnTo>
                <a:lnTo>
                  <a:pt x="0" y="0"/>
                </a:lnTo>
                <a:close/>
              </a:path>
            </a:pathLst>
          </a:custGeom>
          <a:blipFill rotWithShape="1">
            <a:blip r:embed="rId24">
              <a:alphaModFix/>
            </a:blip>
            <a:stretch>
              <a:fillRect b="0" l="0" r="0" t="0"/>
            </a:stretch>
          </a:blipFill>
          <a:ln>
            <a:noFill/>
          </a:ln>
        </p:spPr>
      </p:sp>
      <p:sp>
        <p:nvSpPr>
          <p:cNvPr id="591" name="Google Shape;591;p33"/>
          <p:cNvSpPr/>
          <p:nvPr/>
        </p:nvSpPr>
        <p:spPr>
          <a:xfrm>
            <a:off x="10225988" y="2880210"/>
            <a:ext cx="1032228" cy="1133184"/>
          </a:xfrm>
          <a:custGeom>
            <a:rect b="b" l="l" r="r" t="t"/>
            <a:pathLst>
              <a:path extrusionOk="0" h="1133184" w="1032228">
                <a:moveTo>
                  <a:pt x="0" y="0"/>
                </a:moveTo>
                <a:lnTo>
                  <a:pt x="1032228" y="0"/>
                </a:lnTo>
                <a:lnTo>
                  <a:pt x="1032228" y="1133184"/>
                </a:lnTo>
                <a:lnTo>
                  <a:pt x="0" y="1133184"/>
                </a:lnTo>
                <a:lnTo>
                  <a:pt x="0" y="0"/>
                </a:lnTo>
                <a:close/>
              </a:path>
            </a:pathLst>
          </a:custGeom>
          <a:blipFill rotWithShape="1">
            <a:blip r:embed="rId25">
              <a:alphaModFix/>
            </a:blip>
            <a:stretch>
              <a:fillRect b="0" l="0" r="0" t="0"/>
            </a:stretch>
          </a:blipFill>
          <a:ln>
            <a:noFill/>
          </a:ln>
        </p:spPr>
      </p:sp>
      <p:sp>
        <p:nvSpPr>
          <p:cNvPr id="592" name="Google Shape;592;p33"/>
          <p:cNvSpPr/>
          <p:nvPr/>
        </p:nvSpPr>
        <p:spPr>
          <a:xfrm>
            <a:off x="7099526" y="5081157"/>
            <a:ext cx="383664" cy="734285"/>
          </a:xfrm>
          <a:custGeom>
            <a:rect b="b" l="l" r="r" t="t"/>
            <a:pathLst>
              <a:path extrusionOk="0" h="734285" w="383664">
                <a:moveTo>
                  <a:pt x="0" y="0"/>
                </a:moveTo>
                <a:lnTo>
                  <a:pt x="383664" y="0"/>
                </a:lnTo>
                <a:lnTo>
                  <a:pt x="383664" y="734286"/>
                </a:lnTo>
                <a:lnTo>
                  <a:pt x="0" y="734286"/>
                </a:lnTo>
                <a:lnTo>
                  <a:pt x="0" y="0"/>
                </a:lnTo>
                <a:close/>
              </a:path>
            </a:pathLst>
          </a:custGeom>
          <a:blipFill rotWithShape="1">
            <a:blip r:embed="rId26">
              <a:alphaModFix/>
            </a:blip>
            <a:stretch>
              <a:fillRect b="0" l="0" r="0" t="0"/>
            </a:stretch>
          </a:blipFill>
          <a:ln>
            <a:noFill/>
          </a:ln>
        </p:spPr>
      </p:sp>
      <p:sp>
        <p:nvSpPr>
          <p:cNvPr id="593" name="Google Shape;593;p33"/>
          <p:cNvSpPr/>
          <p:nvPr/>
        </p:nvSpPr>
        <p:spPr>
          <a:xfrm flipH="1">
            <a:off x="7582865" y="4782683"/>
            <a:ext cx="995098" cy="1331234"/>
          </a:xfrm>
          <a:custGeom>
            <a:rect b="b" l="l" r="r" t="t"/>
            <a:pathLst>
              <a:path extrusionOk="0" h="1331234" w="995098">
                <a:moveTo>
                  <a:pt x="995097" y="0"/>
                </a:moveTo>
                <a:lnTo>
                  <a:pt x="0" y="0"/>
                </a:lnTo>
                <a:lnTo>
                  <a:pt x="0" y="1331234"/>
                </a:lnTo>
                <a:lnTo>
                  <a:pt x="995097" y="1331234"/>
                </a:lnTo>
                <a:lnTo>
                  <a:pt x="995097" y="0"/>
                </a:lnTo>
                <a:close/>
              </a:path>
            </a:pathLst>
          </a:custGeom>
          <a:blipFill rotWithShape="1">
            <a:blip r:embed="rId27">
              <a:alphaModFix/>
            </a:blip>
            <a:stretch>
              <a:fillRect b="0" l="0" r="0" t="0"/>
            </a:stretch>
          </a:blipFill>
          <a:ln>
            <a:noFill/>
          </a:ln>
        </p:spPr>
      </p:sp>
      <p:sp>
        <p:nvSpPr>
          <p:cNvPr id="594" name="Google Shape;594;p33"/>
          <p:cNvSpPr/>
          <p:nvPr/>
        </p:nvSpPr>
        <p:spPr>
          <a:xfrm>
            <a:off x="6178202" y="4716319"/>
            <a:ext cx="821649" cy="1463963"/>
          </a:xfrm>
          <a:custGeom>
            <a:rect b="b" l="l" r="r" t="t"/>
            <a:pathLst>
              <a:path extrusionOk="0" h="1463963" w="821649">
                <a:moveTo>
                  <a:pt x="0" y="0"/>
                </a:moveTo>
                <a:lnTo>
                  <a:pt x="821649" y="0"/>
                </a:lnTo>
                <a:lnTo>
                  <a:pt x="821649" y="1463962"/>
                </a:lnTo>
                <a:lnTo>
                  <a:pt x="0" y="1463962"/>
                </a:lnTo>
                <a:lnTo>
                  <a:pt x="0" y="0"/>
                </a:lnTo>
                <a:close/>
              </a:path>
            </a:pathLst>
          </a:custGeom>
          <a:blipFill rotWithShape="1">
            <a:blip r:embed="rId28">
              <a:alphaModFix/>
            </a:blip>
            <a:stretch>
              <a:fillRect b="0" l="0" r="0" t="0"/>
            </a:stretch>
          </a:blipFill>
          <a:ln>
            <a:noFill/>
          </a:ln>
        </p:spPr>
      </p:sp>
      <p:sp>
        <p:nvSpPr>
          <p:cNvPr id="595" name="Google Shape;595;p33"/>
          <p:cNvSpPr/>
          <p:nvPr/>
        </p:nvSpPr>
        <p:spPr>
          <a:xfrm rot="10800000">
            <a:off x="12289584" y="4845512"/>
            <a:ext cx="679507" cy="1205577"/>
          </a:xfrm>
          <a:custGeom>
            <a:rect b="b" l="l" r="r" t="t"/>
            <a:pathLst>
              <a:path extrusionOk="0" h="1205577" w="679507">
                <a:moveTo>
                  <a:pt x="0" y="0"/>
                </a:moveTo>
                <a:lnTo>
                  <a:pt x="679507" y="0"/>
                </a:lnTo>
                <a:lnTo>
                  <a:pt x="679507" y="1205576"/>
                </a:lnTo>
                <a:lnTo>
                  <a:pt x="0" y="1205576"/>
                </a:lnTo>
                <a:lnTo>
                  <a:pt x="0" y="0"/>
                </a:lnTo>
                <a:close/>
              </a:path>
            </a:pathLst>
          </a:custGeom>
          <a:blipFill rotWithShape="1">
            <a:blip r:embed="rId29">
              <a:alphaModFix/>
            </a:blip>
            <a:stretch>
              <a:fillRect b="0" l="0" r="0" t="0"/>
            </a:stretch>
          </a:blipFill>
          <a:ln>
            <a:noFill/>
          </a:ln>
        </p:spPr>
      </p:sp>
      <p:sp>
        <p:nvSpPr>
          <p:cNvPr id="596" name="Google Shape;596;p33"/>
          <p:cNvSpPr/>
          <p:nvPr/>
        </p:nvSpPr>
        <p:spPr>
          <a:xfrm>
            <a:off x="6280604" y="6757917"/>
            <a:ext cx="616845" cy="1216003"/>
          </a:xfrm>
          <a:custGeom>
            <a:rect b="b" l="l" r="r" t="t"/>
            <a:pathLst>
              <a:path extrusionOk="0" h="1216003" w="616845">
                <a:moveTo>
                  <a:pt x="0" y="0"/>
                </a:moveTo>
                <a:lnTo>
                  <a:pt x="616845" y="0"/>
                </a:lnTo>
                <a:lnTo>
                  <a:pt x="616845" y="1216003"/>
                </a:lnTo>
                <a:lnTo>
                  <a:pt x="0" y="1216003"/>
                </a:lnTo>
                <a:lnTo>
                  <a:pt x="0" y="0"/>
                </a:lnTo>
                <a:close/>
              </a:path>
            </a:pathLst>
          </a:custGeom>
          <a:blipFill rotWithShape="1">
            <a:blip r:embed="rId30">
              <a:alphaModFix/>
            </a:blip>
            <a:stretch>
              <a:fillRect b="0" l="0" r="0" t="0"/>
            </a:stretch>
          </a:blipFill>
          <a:ln>
            <a:noFill/>
          </a:ln>
        </p:spPr>
      </p:sp>
      <p:sp>
        <p:nvSpPr>
          <p:cNvPr id="597" name="Google Shape;597;p33"/>
          <p:cNvSpPr/>
          <p:nvPr/>
        </p:nvSpPr>
        <p:spPr>
          <a:xfrm>
            <a:off x="9391070" y="837993"/>
            <a:ext cx="3157087" cy="1614061"/>
          </a:xfrm>
          <a:custGeom>
            <a:rect b="b" l="l" r="r" t="t"/>
            <a:pathLst>
              <a:path extrusionOk="0" h="1614061" w="3157087">
                <a:moveTo>
                  <a:pt x="0" y="0"/>
                </a:moveTo>
                <a:lnTo>
                  <a:pt x="3157088" y="0"/>
                </a:lnTo>
                <a:lnTo>
                  <a:pt x="3157088" y="1614061"/>
                </a:lnTo>
                <a:lnTo>
                  <a:pt x="0" y="1614061"/>
                </a:lnTo>
                <a:lnTo>
                  <a:pt x="0" y="0"/>
                </a:lnTo>
                <a:close/>
              </a:path>
            </a:pathLst>
          </a:custGeom>
          <a:blipFill rotWithShape="1">
            <a:blip r:embed="rId31">
              <a:alphaModFix/>
            </a:blip>
            <a:stretch>
              <a:fillRect b="0" l="0" r="0" t="0"/>
            </a:stretch>
          </a:blipFill>
          <a:ln>
            <a:noFill/>
          </a:ln>
        </p:spPr>
      </p:sp>
      <p:sp>
        <p:nvSpPr>
          <p:cNvPr id="598" name="Google Shape;598;p33"/>
          <p:cNvSpPr/>
          <p:nvPr/>
        </p:nvSpPr>
        <p:spPr>
          <a:xfrm>
            <a:off x="12355890" y="6866582"/>
            <a:ext cx="1109637" cy="998673"/>
          </a:xfrm>
          <a:custGeom>
            <a:rect b="b" l="l" r="r" t="t"/>
            <a:pathLst>
              <a:path extrusionOk="0" h="998673" w="1109637">
                <a:moveTo>
                  <a:pt x="0" y="0"/>
                </a:moveTo>
                <a:lnTo>
                  <a:pt x="1109637" y="0"/>
                </a:lnTo>
                <a:lnTo>
                  <a:pt x="1109637" y="998673"/>
                </a:lnTo>
                <a:lnTo>
                  <a:pt x="0" y="998673"/>
                </a:lnTo>
                <a:lnTo>
                  <a:pt x="0" y="0"/>
                </a:lnTo>
                <a:close/>
              </a:path>
            </a:pathLst>
          </a:custGeom>
          <a:blipFill rotWithShape="1">
            <a:blip r:embed="rId32">
              <a:alphaModFix/>
            </a:blip>
            <a:stretch>
              <a:fillRect b="0" l="0" r="0" t="0"/>
            </a:stretch>
          </a:blipFill>
          <a:ln>
            <a:noFill/>
          </a:ln>
        </p:spPr>
      </p:sp>
      <p:sp>
        <p:nvSpPr>
          <p:cNvPr id="599" name="Google Shape;599;p33"/>
          <p:cNvSpPr/>
          <p:nvPr/>
        </p:nvSpPr>
        <p:spPr>
          <a:xfrm>
            <a:off x="8894561" y="2871218"/>
            <a:ext cx="1046517" cy="1151169"/>
          </a:xfrm>
          <a:custGeom>
            <a:rect b="b" l="l" r="r" t="t"/>
            <a:pathLst>
              <a:path extrusionOk="0" h="1151169" w="1046517">
                <a:moveTo>
                  <a:pt x="0" y="0"/>
                </a:moveTo>
                <a:lnTo>
                  <a:pt x="1046517" y="0"/>
                </a:lnTo>
                <a:lnTo>
                  <a:pt x="1046517" y="1151168"/>
                </a:lnTo>
                <a:lnTo>
                  <a:pt x="0" y="1151168"/>
                </a:lnTo>
                <a:lnTo>
                  <a:pt x="0" y="0"/>
                </a:lnTo>
                <a:close/>
              </a:path>
            </a:pathLst>
          </a:custGeom>
          <a:blipFill rotWithShape="1">
            <a:blip r:embed="rId33">
              <a:alphaModFix/>
            </a:blip>
            <a:stretch>
              <a:fillRect b="0" l="0" r="0" t="0"/>
            </a:stretch>
          </a:blipFill>
          <a:ln>
            <a:noFill/>
          </a:ln>
        </p:spPr>
      </p:sp>
      <p:sp>
        <p:nvSpPr>
          <p:cNvPr id="600" name="Google Shape;600;p33"/>
          <p:cNvSpPr/>
          <p:nvPr/>
        </p:nvSpPr>
        <p:spPr>
          <a:xfrm>
            <a:off x="15506872" y="1166441"/>
            <a:ext cx="900932" cy="957165"/>
          </a:xfrm>
          <a:custGeom>
            <a:rect b="b" l="l" r="r" t="t"/>
            <a:pathLst>
              <a:path extrusionOk="0" h="957165" w="900932">
                <a:moveTo>
                  <a:pt x="0" y="0"/>
                </a:moveTo>
                <a:lnTo>
                  <a:pt x="900931" y="0"/>
                </a:lnTo>
                <a:lnTo>
                  <a:pt x="900931" y="957165"/>
                </a:lnTo>
                <a:lnTo>
                  <a:pt x="0" y="957165"/>
                </a:lnTo>
                <a:lnTo>
                  <a:pt x="0" y="0"/>
                </a:lnTo>
                <a:close/>
              </a:path>
            </a:pathLst>
          </a:custGeom>
          <a:blipFill rotWithShape="1">
            <a:blip r:embed="rId34">
              <a:alphaModFix/>
            </a:blip>
            <a:stretch>
              <a:fillRect b="0" l="0" r="0" t="0"/>
            </a:stretch>
          </a:blipFill>
          <a:ln>
            <a:noFill/>
          </a:ln>
        </p:spPr>
      </p:sp>
      <p:sp>
        <p:nvSpPr>
          <p:cNvPr id="601" name="Google Shape;601;p33"/>
          <p:cNvSpPr/>
          <p:nvPr/>
        </p:nvSpPr>
        <p:spPr>
          <a:xfrm>
            <a:off x="16745536" y="1119417"/>
            <a:ext cx="559771" cy="1051213"/>
          </a:xfrm>
          <a:custGeom>
            <a:rect b="b" l="l" r="r" t="t"/>
            <a:pathLst>
              <a:path extrusionOk="0" h="1051213" w="559771">
                <a:moveTo>
                  <a:pt x="0" y="0"/>
                </a:moveTo>
                <a:lnTo>
                  <a:pt x="559771" y="0"/>
                </a:lnTo>
                <a:lnTo>
                  <a:pt x="559771" y="1051214"/>
                </a:lnTo>
                <a:lnTo>
                  <a:pt x="0" y="1051214"/>
                </a:lnTo>
                <a:lnTo>
                  <a:pt x="0" y="0"/>
                </a:lnTo>
                <a:close/>
              </a:path>
            </a:pathLst>
          </a:custGeom>
          <a:blipFill rotWithShape="1">
            <a:blip r:embed="rId35">
              <a:alphaModFix/>
            </a:blip>
            <a:stretch>
              <a:fillRect b="0" l="0" r="0" t="0"/>
            </a:stretch>
          </a:blipFill>
          <a:ln>
            <a:noFill/>
          </a:ln>
        </p:spPr>
      </p:sp>
      <p:sp>
        <p:nvSpPr>
          <p:cNvPr id="602" name="Google Shape;602;p33"/>
          <p:cNvSpPr/>
          <p:nvPr/>
        </p:nvSpPr>
        <p:spPr>
          <a:xfrm>
            <a:off x="7865038" y="3087992"/>
            <a:ext cx="744613" cy="717621"/>
          </a:xfrm>
          <a:custGeom>
            <a:rect b="b" l="l" r="r" t="t"/>
            <a:pathLst>
              <a:path extrusionOk="0" h="717621" w="744613">
                <a:moveTo>
                  <a:pt x="0" y="0"/>
                </a:moveTo>
                <a:lnTo>
                  <a:pt x="744614" y="0"/>
                </a:lnTo>
                <a:lnTo>
                  <a:pt x="744614" y="717621"/>
                </a:lnTo>
                <a:lnTo>
                  <a:pt x="0" y="717621"/>
                </a:lnTo>
                <a:lnTo>
                  <a:pt x="0" y="0"/>
                </a:lnTo>
                <a:close/>
              </a:path>
            </a:pathLst>
          </a:custGeom>
          <a:blipFill rotWithShape="1">
            <a:blip r:embed="rId36">
              <a:alphaModFix/>
            </a:blip>
            <a:stretch>
              <a:fillRect b="0" l="0" r="0" t="0"/>
            </a:stretch>
          </a:blipFill>
          <a:ln>
            <a:noFill/>
          </a:ln>
        </p:spPr>
      </p:sp>
      <p:sp>
        <p:nvSpPr>
          <p:cNvPr id="603" name="Google Shape;603;p33"/>
          <p:cNvSpPr/>
          <p:nvPr/>
        </p:nvSpPr>
        <p:spPr>
          <a:xfrm>
            <a:off x="10512890" y="4710116"/>
            <a:ext cx="1085131" cy="1476368"/>
          </a:xfrm>
          <a:custGeom>
            <a:rect b="b" l="l" r="r" t="t"/>
            <a:pathLst>
              <a:path extrusionOk="0" h="1476368" w="1085131">
                <a:moveTo>
                  <a:pt x="0" y="0"/>
                </a:moveTo>
                <a:lnTo>
                  <a:pt x="1085131" y="0"/>
                </a:lnTo>
                <a:lnTo>
                  <a:pt x="1085131" y="1476368"/>
                </a:lnTo>
                <a:lnTo>
                  <a:pt x="0" y="1476368"/>
                </a:lnTo>
                <a:lnTo>
                  <a:pt x="0" y="0"/>
                </a:lnTo>
                <a:close/>
              </a:path>
            </a:pathLst>
          </a:custGeom>
          <a:blipFill rotWithShape="1">
            <a:blip r:embed="rId37">
              <a:alphaModFix/>
            </a:blip>
            <a:stretch>
              <a:fillRect b="0" l="0" r="0" t="0"/>
            </a:stretch>
          </a:blipFill>
          <a:ln>
            <a:noFill/>
          </a:ln>
        </p:spPr>
      </p:sp>
      <p:sp>
        <p:nvSpPr>
          <p:cNvPr id="604" name="Google Shape;604;p33"/>
          <p:cNvSpPr/>
          <p:nvPr/>
        </p:nvSpPr>
        <p:spPr>
          <a:xfrm>
            <a:off x="9340604" y="4887458"/>
            <a:ext cx="1072611" cy="1121685"/>
          </a:xfrm>
          <a:custGeom>
            <a:rect b="b" l="l" r="r" t="t"/>
            <a:pathLst>
              <a:path extrusionOk="0" h="1121685" w="1072611">
                <a:moveTo>
                  <a:pt x="0" y="0"/>
                </a:moveTo>
                <a:lnTo>
                  <a:pt x="1072611" y="0"/>
                </a:lnTo>
                <a:lnTo>
                  <a:pt x="1072611" y="1121684"/>
                </a:lnTo>
                <a:lnTo>
                  <a:pt x="0" y="1121684"/>
                </a:lnTo>
                <a:lnTo>
                  <a:pt x="0" y="0"/>
                </a:lnTo>
                <a:close/>
              </a:path>
            </a:pathLst>
          </a:custGeom>
          <a:blipFill rotWithShape="1">
            <a:blip r:embed="rId38">
              <a:alphaModFix/>
            </a:blip>
            <a:stretch>
              <a:fillRect b="0" l="0" r="0" t="0"/>
            </a:stretch>
          </a:blipFill>
          <a:ln>
            <a:noFill/>
          </a:ln>
        </p:spPr>
      </p:sp>
      <p:sp>
        <p:nvSpPr>
          <p:cNvPr id="605" name="Google Shape;605;p33"/>
          <p:cNvSpPr/>
          <p:nvPr/>
        </p:nvSpPr>
        <p:spPr>
          <a:xfrm flipH="1">
            <a:off x="16469584" y="2789978"/>
            <a:ext cx="1111674" cy="1313647"/>
          </a:xfrm>
          <a:custGeom>
            <a:rect b="b" l="l" r="r" t="t"/>
            <a:pathLst>
              <a:path extrusionOk="0" h="1313647" w="1111674">
                <a:moveTo>
                  <a:pt x="1111674" y="0"/>
                </a:moveTo>
                <a:lnTo>
                  <a:pt x="0" y="0"/>
                </a:lnTo>
                <a:lnTo>
                  <a:pt x="0" y="1313648"/>
                </a:lnTo>
                <a:lnTo>
                  <a:pt x="1111674" y="1313648"/>
                </a:lnTo>
                <a:lnTo>
                  <a:pt x="1111674" y="0"/>
                </a:lnTo>
                <a:close/>
              </a:path>
            </a:pathLst>
          </a:custGeom>
          <a:blipFill rotWithShape="1">
            <a:blip r:embed="rId39">
              <a:alphaModFix/>
            </a:blip>
            <a:stretch>
              <a:fillRect b="0" l="0" r="0" t="0"/>
            </a:stretch>
          </a:blipFill>
          <a:ln>
            <a:noFill/>
          </a:ln>
        </p:spPr>
      </p:sp>
      <p:sp>
        <p:nvSpPr>
          <p:cNvPr id="606" name="Google Shape;606;p33"/>
          <p:cNvSpPr/>
          <p:nvPr/>
        </p:nvSpPr>
        <p:spPr>
          <a:xfrm>
            <a:off x="14787624" y="4570473"/>
            <a:ext cx="603506" cy="1755654"/>
          </a:xfrm>
          <a:custGeom>
            <a:rect b="b" l="l" r="r" t="t"/>
            <a:pathLst>
              <a:path extrusionOk="0" h="1755654" w="603506">
                <a:moveTo>
                  <a:pt x="0" y="0"/>
                </a:moveTo>
                <a:lnTo>
                  <a:pt x="603506" y="0"/>
                </a:lnTo>
                <a:lnTo>
                  <a:pt x="603506" y="1755654"/>
                </a:lnTo>
                <a:lnTo>
                  <a:pt x="0" y="1755654"/>
                </a:lnTo>
                <a:lnTo>
                  <a:pt x="0" y="0"/>
                </a:lnTo>
                <a:close/>
              </a:path>
            </a:pathLst>
          </a:custGeom>
          <a:blipFill rotWithShape="1">
            <a:blip r:embed="rId40">
              <a:alphaModFix/>
            </a:blip>
            <a:stretch>
              <a:fillRect b="0" l="0" r="0" t="0"/>
            </a:stretch>
          </a:blipFill>
          <a:ln>
            <a:noFill/>
          </a:ln>
        </p:spPr>
      </p:sp>
      <p:sp>
        <p:nvSpPr>
          <p:cNvPr id="607" name="Google Shape;607;p33"/>
          <p:cNvSpPr/>
          <p:nvPr/>
        </p:nvSpPr>
        <p:spPr>
          <a:xfrm>
            <a:off x="15490805" y="4846139"/>
            <a:ext cx="1249621" cy="1204322"/>
          </a:xfrm>
          <a:custGeom>
            <a:rect b="b" l="l" r="r" t="t"/>
            <a:pathLst>
              <a:path extrusionOk="0" h="1204322" w="1249621">
                <a:moveTo>
                  <a:pt x="0" y="0"/>
                </a:moveTo>
                <a:lnTo>
                  <a:pt x="1249621" y="0"/>
                </a:lnTo>
                <a:lnTo>
                  <a:pt x="1249621" y="1204322"/>
                </a:lnTo>
                <a:lnTo>
                  <a:pt x="0" y="1204322"/>
                </a:lnTo>
                <a:lnTo>
                  <a:pt x="0" y="0"/>
                </a:lnTo>
                <a:close/>
              </a:path>
            </a:pathLst>
          </a:custGeom>
          <a:blipFill rotWithShape="1">
            <a:blip r:embed="rId41">
              <a:alphaModFix/>
            </a:blip>
            <a:stretch>
              <a:fillRect b="0" l="0" r="0" t="0"/>
            </a:stretch>
          </a:blipFill>
          <a:ln>
            <a:noFill/>
          </a:ln>
        </p:spPr>
      </p:sp>
      <p:sp>
        <p:nvSpPr>
          <p:cNvPr id="608" name="Google Shape;608;p33"/>
          <p:cNvSpPr/>
          <p:nvPr/>
        </p:nvSpPr>
        <p:spPr>
          <a:xfrm>
            <a:off x="14075054" y="2792299"/>
            <a:ext cx="1039024" cy="1309007"/>
          </a:xfrm>
          <a:custGeom>
            <a:rect b="b" l="l" r="r" t="t"/>
            <a:pathLst>
              <a:path extrusionOk="0" h="1309007" w="1039024">
                <a:moveTo>
                  <a:pt x="0" y="0"/>
                </a:moveTo>
                <a:lnTo>
                  <a:pt x="1039024" y="0"/>
                </a:lnTo>
                <a:lnTo>
                  <a:pt x="1039024" y="1309007"/>
                </a:lnTo>
                <a:lnTo>
                  <a:pt x="0" y="1309007"/>
                </a:lnTo>
                <a:lnTo>
                  <a:pt x="0" y="0"/>
                </a:lnTo>
                <a:close/>
              </a:path>
            </a:pathLst>
          </a:custGeom>
          <a:blipFill rotWithShape="1">
            <a:blip r:embed="rId42">
              <a:alphaModFix/>
            </a:blip>
            <a:stretch>
              <a:fillRect b="0" l="0" r="0" t="0"/>
            </a:stretch>
          </a:blipFill>
          <a:ln>
            <a:noFill/>
          </a:ln>
        </p:spPr>
      </p:sp>
      <p:sp>
        <p:nvSpPr>
          <p:cNvPr id="609" name="Google Shape;609;p33"/>
          <p:cNvSpPr/>
          <p:nvPr/>
        </p:nvSpPr>
        <p:spPr>
          <a:xfrm>
            <a:off x="12865030" y="2672648"/>
            <a:ext cx="925114" cy="1548308"/>
          </a:xfrm>
          <a:custGeom>
            <a:rect b="b" l="l" r="r" t="t"/>
            <a:pathLst>
              <a:path extrusionOk="0" h="1548308" w="925114">
                <a:moveTo>
                  <a:pt x="0" y="0"/>
                </a:moveTo>
                <a:lnTo>
                  <a:pt x="925114" y="0"/>
                </a:lnTo>
                <a:lnTo>
                  <a:pt x="925114" y="1548308"/>
                </a:lnTo>
                <a:lnTo>
                  <a:pt x="0" y="1548308"/>
                </a:lnTo>
                <a:lnTo>
                  <a:pt x="0" y="0"/>
                </a:lnTo>
                <a:close/>
              </a:path>
            </a:pathLst>
          </a:custGeom>
          <a:blipFill rotWithShape="1">
            <a:blip r:embed="rId43">
              <a:alphaModFix/>
            </a:blip>
            <a:stretch>
              <a:fillRect b="0" l="0" r="0" t="0"/>
            </a:stretch>
          </a:blipFill>
          <a:ln>
            <a:noFill/>
          </a:ln>
        </p:spPr>
      </p:sp>
      <p:sp>
        <p:nvSpPr>
          <p:cNvPr id="610" name="Google Shape;610;p33"/>
          <p:cNvSpPr/>
          <p:nvPr/>
        </p:nvSpPr>
        <p:spPr>
          <a:xfrm>
            <a:off x="16840100" y="4846139"/>
            <a:ext cx="701518" cy="1204322"/>
          </a:xfrm>
          <a:custGeom>
            <a:rect b="b" l="l" r="r" t="t"/>
            <a:pathLst>
              <a:path extrusionOk="0" h="1204322" w="701518">
                <a:moveTo>
                  <a:pt x="0" y="0"/>
                </a:moveTo>
                <a:lnTo>
                  <a:pt x="701518" y="0"/>
                </a:lnTo>
                <a:lnTo>
                  <a:pt x="701518" y="1204322"/>
                </a:lnTo>
                <a:lnTo>
                  <a:pt x="0" y="1204322"/>
                </a:lnTo>
                <a:lnTo>
                  <a:pt x="0" y="0"/>
                </a:lnTo>
                <a:close/>
              </a:path>
            </a:pathLst>
          </a:custGeom>
          <a:blipFill rotWithShape="1">
            <a:blip r:embed="rId44">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614" name="Shape 614"/>
        <p:cNvGrpSpPr/>
        <p:nvPr/>
      </p:nvGrpSpPr>
      <p:grpSpPr>
        <a:xfrm>
          <a:off x="0" y="0"/>
          <a:ext cx="0" cy="0"/>
          <a:chOff x="0" y="0"/>
          <a:chExt cx="0" cy="0"/>
        </a:xfrm>
      </p:grpSpPr>
      <p:grpSp>
        <p:nvGrpSpPr>
          <p:cNvPr id="615" name="Google Shape;615;p34"/>
          <p:cNvGrpSpPr/>
          <p:nvPr/>
        </p:nvGrpSpPr>
        <p:grpSpPr>
          <a:xfrm>
            <a:off x="221391" y="-429583"/>
            <a:ext cx="17845217" cy="10495191"/>
            <a:chOff x="0" y="-171450"/>
            <a:chExt cx="4699975" cy="2764166"/>
          </a:xfrm>
        </p:grpSpPr>
        <p:sp>
          <p:nvSpPr>
            <p:cNvPr id="616" name="Google Shape;616;p34"/>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4"/>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8" name="Google Shape;618;p34"/>
          <p:cNvSpPr/>
          <p:nvPr/>
        </p:nvSpPr>
        <p:spPr>
          <a:xfrm flipH="1">
            <a:off x="7965587" y="6937024"/>
            <a:ext cx="2180788" cy="2033585"/>
          </a:xfrm>
          <a:custGeom>
            <a:rect b="b" l="l" r="r" t="t"/>
            <a:pathLst>
              <a:path extrusionOk="0" h="2033585" w="2180788">
                <a:moveTo>
                  <a:pt x="2180787" y="0"/>
                </a:moveTo>
                <a:lnTo>
                  <a:pt x="0" y="0"/>
                </a:lnTo>
                <a:lnTo>
                  <a:pt x="0" y="2033584"/>
                </a:lnTo>
                <a:lnTo>
                  <a:pt x="2180787" y="2033584"/>
                </a:lnTo>
                <a:lnTo>
                  <a:pt x="2180787" y="0"/>
                </a:lnTo>
                <a:close/>
              </a:path>
            </a:pathLst>
          </a:custGeom>
          <a:blipFill rotWithShape="1">
            <a:blip r:embed="rId3">
              <a:alphaModFix/>
            </a:blip>
            <a:stretch>
              <a:fillRect b="0" l="0" r="0" t="0"/>
            </a:stretch>
          </a:blipFill>
          <a:ln>
            <a:noFill/>
          </a:ln>
        </p:spPr>
      </p:sp>
      <p:sp>
        <p:nvSpPr>
          <p:cNvPr id="619" name="Google Shape;619;p34"/>
          <p:cNvSpPr/>
          <p:nvPr/>
        </p:nvSpPr>
        <p:spPr>
          <a:xfrm>
            <a:off x="12253888" y="650610"/>
            <a:ext cx="1338251" cy="2636948"/>
          </a:xfrm>
          <a:custGeom>
            <a:rect b="b" l="l" r="r" t="t"/>
            <a:pathLst>
              <a:path extrusionOk="0" h="2636948" w="1338251">
                <a:moveTo>
                  <a:pt x="0" y="0"/>
                </a:moveTo>
                <a:lnTo>
                  <a:pt x="1338251" y="0"/>
                </a:lnTo>
                <a:lnTo>
                  <a:pt x="1338251" y="2636948"/>
                </a:lnTo>
                <a:lnTo>
                  <a:pt x="0" y="2636948"/>
                </a:lnTo>
                <a:lnTo>
                  <a:pt x="0" y="0"/>
                </a:lnTo>
                <a:close/>
              </a:path>
            </a:pathLst>
          </a:custGeom>
          <a:blipFill rotWithShape="1">
            <a:blip r:embed="rId4">
              <a:alphaModFix/>
            </a:blip>
            <a:stretch>
              <a:fillRect b="0" l="0" r="0" t="0"/>
            </a:stretch>
          </a:blipFill>
          <a:ln>
            <a:noFill/>
          </a:ln>
        </p:spPr>
      </p:sp>
      <p:sp>
        <p:nvSpPr>
          <p:cNvPr id="620" name="Google Shape;620;p34"/>
          <p:cNvSpPr/>
          <p:nvPr/>
        </p:nvSpPr>
        <p:spPr>
          <a:xfrm>
            <a:off x="3725214" y="4053283"/>
            <a:ext cx="3129756" cy="1682244"/>
          </a:xfrm>
          <a:custGeom>
            <a:rect b="b" l="l" r="r" t="t"/>
            <a:pathLst>
              <a:path extrusionOk="0" h="1682244" w="3129756">
                <a:moveTo>
                  <a:pt x="0" y="0"/>
                </a:moveTo>
                <a:lnTo>
                  <a:pt x="3129756" y="0"/>
                </a:lnTo>
                <a:lnTo>
                  <a:pt x="3129756" y="1682244"/>
                </a:lnTo>
                <a:lnTo>
                  <a:pt x="0" y="1682244"/>
                </a:lnTo>
                <a:lnTo>
                  <a:pt x="0" y="0"/>
                </a:lnTo>
                <a:close/>
              </a:path>
            </a:pathLst>
          </a:custGeom>
          <a:blipFill rotWithShape="1">
            <a:blip r:embed="rId5">
              <a:alphaModFix/>
            </a:blip>
            <a:stretch>
              <a:fillRect b="0" l="0" r="0" t="0"/>
            </a:stretch>
          </a:blipFill>
          <a:ln>
            <a:noFill/>
          </a:ln>
        </p:spPr>
      </p:sp>
      <p:sp>
        <p:nvSpPr>
          <p:cNvPr id="621" name="Google Shape;621;p34"/>
          <p:cNvSpPr/>
          <p:nvPr/>
        </p:nvSpPr>
        <p:spPr>
          <a:xfrm>
            <a:off x="7855258" y="3956722"/>
            <a:ext cx="2755367" cy="1656664"/>
          </a:xfrm>
          <a:custGeom>
            <a:rect b="b" l="l" r="r" t="t"/>
            <a:pathLst>
              <a:path extrusionOk="0" h="1656664" w="2755367">
                <a:moveTo>
                  <a:pt x="0" y="0"/>
                </a:moveTo>
                <a:lnTo>
                  <a:pt x="2755367" y="0"/>
                </a:lnTo>
                <a:lnTo>
                  <a:pt x="2755367" y="1656664"/>
                </a:lnTo>
                <a:lnTo>
                  <a:pt x="0" y="1656664"/>
                </a:lnTo>
                <a:lnTo>
                  <a:pt x="0" y="0"/>
                </a:lnTo>
                <a:close/>
              </a:path>
            </a:pathLst>
          </a:custGeom>
          <a:blipFill rotWithShape="1">
            <a:blip r:embed="rId6">
              <a:alphaModFix/>
            </a:blip>
            <a:stretch>
              <a:fillRect b="0" l="0" r="0" t="0"/>
            </a:stretch>
          </a:blipFill>
          <a:ln>
            <a:noFill/>
          </a:ln>
        </p:spPr>
      </p:sp>
      <p:sp>
        <p:nvSpPr>
          <p:cNvPr id="622" name="Google Shape;622;p34"/>
          <p:cNvSpPr/>
          <p:nvPr/>
        </p:nvSpPr>
        <p:spPr>
          <a:xfrm>
            <a:off x="15878362" y="6795796"/>
            <a:ext cx="1380938" cy="2316039"/>
          </a:xfrm>
          <a:custGeom>
            <a:rect b="b" l="l" r="r" t="t"/>
            <a:pathLst>
              <a:path extrusionOk="0" h="2316039" w="1380938">
                <a:moveTo>
                  <a:pt x="0" y="0"/>
                </a:moveTo>
                <a:lnTo>
                  <a:pt x="1380938" y="0"/>
                </a:lnTo>
                <a:lnTo>
                  <a:pt x="1380938" y="2316040"/>
                </a:lnTo>
                <a:lnTo>
                  <a:pt x="0" y="2316040"/>
                </a:lnTo>
                <a:lnTo>
                  <a:pt x="0" y="0"/>
                </a:lnTo>
                <a:close/>
              </a:path>
            </a:pathLst>
          </a:custGeom>
          <a:blipFill rotWithShape="1">
            <a:blip r:embed="rId7">
              <a:alphaModFix/>
            </a:blip>
            <a:stretch>
              <a:fillRect b="0" l="0" r="0" t="0"/>
            </a:stretch>
          </a:blipFill>
          <a:ln>
            <a:noFill/>
          </a:ln>
        </p:spPr>
      </p:sp>
      <p:sp>
        <p:nvSpPr>
          <p:cNvPr id="623" name="Google Shape;623;p34"/>
          <p:cNvSpPr/>
          <p:nvPr/>
        </p:nvSpPr>
        <p:spPr>
          <a:xfrm>
            <a:off x="766321" y="1271660"/>
            <a:ext cx="3599609" cy="1394848"/>
          </a:xfrm>
          <a:custGeom>
            <a:rect b="b" l="l" r="r" t="t"/>
            <a:pathLst>
              <a:path extrusionOk="0" h="1394848" w="3599609">
                <a:moveTo>
                  <a:pt x="0" y="0"/>
                </a:moveTo>
                <a:lnTo>
                  <a:pt x="3599608" y="0"/>
                </a:lnTo>
                <a:lnTo>
                  <a:pt x="3599608" y="1394848"/>
                </a:lnTo>
                <a:lnTo>
                  <a:pt x="0" y="1394848"/>
                </a:lnTo>
                <a:lnTo>
                  <a:pt x="0" y="0"/>
                </a:lnTo>
                <a:close/>
              </a:path>
            </a:pathLst>
          </a:custGeom>
          <a:blipFill rotWithShape="1">
            <a:blip r:embed="rId8">
              <a:alphaModFix/>
            </a:blip>
            <a:stretch>
              <a:fillRect b="0" l="0" r="0" t="0"/>
            </a:stretch>
          </a:blipFill>
          <a:ln>
            <a:noFill/>
          </a:ln>
        </p:spPr>
      </p:sp>
      <p:sp>
        <p:nvSpPr>
          <p:cNvPr id="624" name="Google Shape;624;p34"/>
          <p:cNvSpPr/>
          <p:nvPr/>
        </p:nvSpPr>
        <p:spPr>
          <a:xfrm>
            <a:off x="4308491" y="6961156"/>
            <a:ext cx="2710333" cy="1985319"/>
          </a:xfrm>
          <a:custGeom>
            <a:rect b="b" l="l" r="r" t="t"/>
            <a:pathLst>
              <a:path extrusionOk="0" h="1985319" w="2710333">
                <a:moveTo>
                  <a:pt x="0" y="0"/>
                </a:moveTo>
                <a:lnTo>
                  <a:pt x="2710333" y="0"/>
                </a:lnTo>
                <a:lnTo>
                  <a:pt x="2710333" y="1985320"/>
                </a:lnTo>
                <a:lnTo>
                  <a:pt x="0" y="1985320"/>
                </a:lnTo>
                <a:lnTo>
                  <a:pt x="0" y="0"/>
                </a:lnTo>
                <a:close/>
              </a:path>
            </a:pathLst>
          </a:custGeom>
          <a:blipFill rotWithShape="1">
            <a:blip r:embed="rId9">
              <a:alphaModFix/>
            </a:blip>
            <a:stretch>
              <a:fillRect b="0" l="0" r="0" t="0"/>
            </a:stretch>
          </a:blipFill>
          <a:ln>
            <a:noFill/>
          </a:ln>
        </p:spPr>
      </p:sp>
      <p:sp>
        <p:nvSpPr>
          <p:cNvPr id="625" name="Google Shape;625;p34"/>
          <p:cNvSpPr/>
          <p:nvPr/>
        </p:nvSpPr>
        <p:spPr>
          <a:xfrm>
            <a:off x="7515179" y="1009786"/>
            <a:ext cx="1709948" cy="1918596"/>
          </a:xfrm>
          <a:custGeom>
            <a:rect b="b" l="l" r="r" t="t"/>
            <a:pathLst>
              <a:path extrusionOk="0" h="1918596" w="1709948">
                <a:moveTo>
                  <a:pt x="0" y="0"/>
                </a:moveTo>
                <a:lnTo>
                  <a:pt x="1709948" y="0"/>
                </a:lnTo>
                <a:lnTo>
                  <a:pt x="1709948" y="1918596"/>
                </a:lnTo>
                <a:lnTo>
                  <a:pt x="0" y="1918596"/>
                </a:lnTo>
                <a:lnTo>
                  <a:pt x="0" y="0"/>
                </a:lnTo>
                <a:close/>
              </a:path>
            </a:pathLst>
          </a:custGeom>
          <a:blipFill rotWithShape="1">
            <a:blip r:embed="rId10">
              <a:alphaModFix/>
            </a:blip>
            <a:stretch>
              <a:fillRect b="0" l="0" r="0" t="0"/>
            </a:stretch>
          </a:blipFill>
          <a:ln>
            <a:noFill/>
          </a:ln>
        </p:spPr>
      </p:sp>
      <p:sp>
        <p:nvSpPr>
          <p:cNvPr id="626" name="Google Shape;626;p34"/>
          <p:cNvSpPr/>
          <p:nvPr/>
        </p:nvSpPr>
        <p:spPr>
          <a:xfrm>
            <a:off x="766321" y="6622838"/>
            <a:ext cx="2595407" cy="2661956"/>
          </a:xfrm>
          <a:custGeom>
            <a:rect b="b" l="l" r="r" t="t"/>
            <a:pathLst>
              <a:path extrusionOk="0" h="2661956" w="2595407">
                <a:moveTo>
                  <a:pt x="0" y="0"/>
                </a:moveTo>
                <a:lnTo>
                  <a:pt x="2595407" y="0"/>
                </a:lnTo>
                <a:lnTo>
                  <a:pt x="2595407" y="2661956"/>
                </a:lnTo>
                <a:lnTo>
                  <a:pt x="0" y="2661956"/>
                </a:lnTo>
                <a:lnTo>
                  <a:pt x="0" y="0"/>
                </a:lnTo>
                <a:close/>
              </a:path>
            </a:pathLst>
          </a:custGeom>
          <a:blipFill rotWithShape="1">
            <a:blip r:embed="rId11">
              <a:alphaModFix/>
            </a:blip>
            <a:stretch>
              <a:fillRect b="0" l="0" r="0" t="0"/>
            </a:stretch>
          </a:blipFill>
          <a:ln>
            <a:noFill/>
          </a:ln>
        </p:spPr>
      </p:sp>
      <p:sp>
        <p:nvSpPr>
          <p:cNvPr id="627" name="Google Shape;627;p34"/>
          <p:cNvSpPr/>
          <p:nvPr/>
        </p:nvSpPr>
        <p:spPr>
          <a:xfrm flipH="1">
            <a:off x="15618814" y="3898238"/>
            <a:ext cx="2150253" cy="2343600"/>
          </a:xfrm>
          <a:custGeom>
            <a:rect b="b" l="l" r="r" t="t"/>
            <a:pathLst>
              <a:path extrusionOk="0" h="2343600" w="2150253">
                <a:moveTo>
                  <a:pt x="2150252" y="0"/>
                </a:moveTo>
                <a:lnTo>
                  <a:pt x="0" y="0"/>
                </a:lnTo>
                <a:lnTo>
                  <a:pt x="0" y="2343600"/>
                </a:lnTo>
                <a:lnTo>
                  <a:pt x="2150252" y="2343600"/>
                </a:lnTo>
                <a:lnTo>
                  <a:pt x="2150252" y="0"/>
                </a:lnTo>
                <a:close/>
              </a:path>
            </a:pathLst>
          </a:custGeom>
          <a:blipFill rotWithShape="1">
            <a:blip r:embed="rId12">
              <a:alphaModFix/>
            </a:blip>
            <a:stretch>
              <a:fillRect b="0" l="0" r="0" t="0"/>
            </a:stretch>
          </a:blipFill>
          <a:ln>
            <a:noFill/>
          </a:ln>
        </p:spPr>
      </p:sp>
      <p:sp>
        <p:nvSpPr>
          <p:cNvPr id="628" name="Google Shape;628;p34"/>
          <p:cNvSpPr/>
          <p:nvPr/>
        </p:nvSpPr>
        <p:spPr>
          <a:xfrm>
            <a:off x="14094717" y="1166035"/>
            <a:ext cx="3547605" cy="1606098"/>
          </a:xfrm>
          <a:custGeom>
            <a:rect b="b" l="l" r="r" t="t"/>
            <a:pathLst>
              <a:path extrusionOk="0" h="1606098" w="3547605">
                <a:moveTo>
                  <a:pt x="0" y="0"/>
                </a:moveTo>
                <a:lnTo>
                  <a:pt x="3547605" y="0"/>
                </a:lnTo>
                <a:lnTo>
                  <a:pt x="3547605" y="1606098"/>
                </a:lnTo>
                <a:lnTo>
                  <a:pt x="0" y="1606098"/>
                </a:lnTo>
                <a:lnTo>
                  <a:pt x="0" y="0"/>
                </a:lnTo>
                <a:close/>
              </a:path>
            </a:pathLst>
          </a:custGeom>
          <a:blipFill rotWithShape="1">
            <a:blip r:embed="rId13">
              <a:alphaModFix/>
            </a:blip>
            <a:stretch>
              <a:fillRect b="0" l="0" r="0" t="0"/>
            </a:stretch>
          </a:blipFill>
          <a:ln>
            <a:noFill/>
          </a:ln>
        </p:spPr>
      </p:sp>
      <p:sp>
        <p:nvSpPr>
          <p:cNvPr id="629" name="Google Shape;629;p34"/>
          <p:cNvSpPr/>
          <p:nvPr/>
        </p:nvSpPr>
        <p:spPr>
          <a:xfrm>
            <a:off x="9727705" y="840155"/>
            <a:ext cx="2023606" cy="2257858"/>
          </a:xfrm>
          <a:custGeom>
            <a:rect b="b" l="l" r="r" t="t"/>
            <a:pathLst>
              <a:path extrusionOk="0" h="2257858" w="2023606">
                <a:moveTo>
                  <a:pt x="0" y="0"/>
                </a:moveTo>
                <a:lnTo>
                  <a:pt x="2023605" y="0"/>
                </a:lnTo>
                <a:lnTo>
                  <a:pt x="2023605" y="2257858"/>
                </a:lnTo>
                <a:lnTo>
                  <a:pt x="0" y="2257858"/>
                </a:lnTo>
                <a:lnTo>
                  <a:pt x="0" y="0"/>
                </a:lnTo>
                <a:close/>
              </a:path>
            </a:pathLst>
          </a:custGeom>
          <a:blipFill rotWithShape="1">
            <a:blip r:embed="rId14">
              <a:alphaModFix/>
            </a:blip>
            <a:stretch>
              <a:fillRect b="0" l="0" r="0" t="0"/>
            </a:stretch>
          </a:blipFill>
          <a:ln>
            <a:noFill/>
          </a:ln>
        </p:spPr>
      </p:sp>
      <p:sp>
        <p:nvSpPr>
          <p:cNvPr id="630" name="Google Shape;630;p34"/>
          <p:cNvSpPr/>
          <p:nvPr/>
        </p:nvSpPr>
        <p:spPr>
          <a:xfrm>
            <a:off x="11449342" y="4329014"/>
            <a:ext cx="3170154" cy="1482047"/>
          </a:xfrm>
          <a:custGeom>
            <a:rect b="b" l="l" r="r" t="t"/>
            <a:pathLst>
              <a:path extrusionOk="0" h="1482047" w="3170154">
                <a:moveTo>
                  <a:pt x="0" y="0"/>
                </a:moveTo>
                <a:lnTo>
                  <a:pt x="3170154" y="0"/>
                </a:lnTo>
                <a:lnTo>
                  <a:pt x="3170154" y="1482048"/>
                </a:lnTo>
                <a:lnTo>
                  <a:pt x="0" y="1482048"/>
                </a:lnTo>
                <a:lnTo>
                  <a:pt x="0" y="0"/>
                </a:lnTo>
                <a:close/>
              </a:path>
            </a:pathLst>
          </a:custGeom>
          <a:blipFill rotWithShape="1">
            <a:blip r:embed="rId15">
              <a:alphaModFix/>
            </a:blip>
            <a:stretch>
              <a:fillRect b="0" l="0" r="0" t="0"/>
            </a:stretch>
          </a:blipFill>
          <a:ln>
            <a:noFill/>
          </a:ln>
        </p:spPr>
      </p:sp>
      <p:sp>
        <p:nvSpPr>
          <p:cNvPr id="631" name="Google Shape;631;p34"/>
          <p:cNvSpPr/>
          <p:nvPr/>
        </p:nvSpPr>
        <p:spPr>
          <a:xfrm>
            <a:off x="11093137" y="7198119"/>
            <a:ext cx="3838462" cy="1511394"/>
          </a:xfrm>
          <a:custGeom>
            <a:rect b="b" l="l" r="r" t="t"/>
            <a:pathLst>
              <a:path extrusionOk="0" h="1511394" w="3838462">
                <a:moveTo>
                  <a:pt x="0" y="0"/>
                </a:moveTo>
                <a:lnTo>
                  <a:pt x="3838462" y="0"/>
                </a:lnTo>
                <a:lnTo>
                  <a:pt x="3838462" y="1511394"/>
                </a:lnTo>
                <a:lnTo>
                  <a:pt x="0" y="1511394"/>
                </a:lnTo>
                <a:lnTo>
                  <a:pt x="0" y="0"/>
                </a:lnTo>
                <a:close/>
              </a:path>
            </a:pathLst>
          </a:custGeom>
          <a:blipFill rotWithShape="1">
            <a:blip r:embed="rId16">
              <a:alphaModFix/>
            </a:blip>
            <a:stretch>
              <a:fillRect b="0" l="0" r="0" t="0"/>
            </a:stretch>
          </a:blipFill>
          <a:ln>
            <a:noFill/>
          </a:ln>
        </p:spPr>
      </p:sp>
      <p:sp>
        <p:nvSpPr>
          <p:cNvPr id="632" name="Google Shape;632;p34"/>
          <p:cNvSpPr/>
          <p:nvPr/>
        </p:nvSpPr>
        <p:spPr>
          <a:xfrm flipH="1">
            <a:off x="4868507" y="1386158"/>
            <a:ext cx="2144094" cy="1165851"/>
          </a:xfrm>
          <a:custGeom>
            <a:rect b="b" l="l" r="r" t="t"/>
            <a:pathLst>
              <a:path extrusionOk="0" h="1165851" w="2144094">
                <a:moveTo>
                  <a:pt x="2144094" y="0"/>
                </a:moveTo>
                <a:lnTo>
                  <a:pt x="0" y="0"/>
                </a:lnTo>
                <a:lnTo>
                  <a:pt x="0" y="1165852"/>
                </a:lnTo>
                <a:lnTo>
                  <a:pt x="2144094" y="1165852"/>
                </a:lnTo>
                <a:lnTo>
                  <a:pt x="2144094" y="0"/>
                </a:lnTo>
                <a:close/>
              </a:path>
            </a:pathLst>
          </a:custGeom>
          <a:blipFill rotWithShape="1">
            <a:blip r:embed="rId17">
              <a:alphaModFix/>
            </a:blip>
            <a:stretch>
              <a:fillRect b="0" l="0" r="0" t="0"/>
            </a:stretch>
          </a:blipFill>
          <a:ln>
            <a:noFill/>
          </a:ln>
        </p:spPr>
      </p:sp>
      <p:sp>
        <p:nvSpPr>
          <p:cNvPr id="633" name="Google Shape;633;p34"/>
          <p:cNvSpPr/>
          <p:nvPr/>
        </p:nvSpPr>
        <p:spPr>
          <a:xfrm flipH="1">
            <a:off x="552850" y="2928382"/>
            <a:ext cx="2011475" cy="3270691"/>
          </a:xfrm>
          <a:custGeom>
            <a:rect b="b" l="l" r="r" t="t"/>
            <a:pathLst>
              <a:path extrusionOk="0" h="3270691" w="2011475">
                <a:moveTo>
                  <a:pt x="2011475" y="0"/>
                </a:moveTo>
                <a:lnTo>
                  <a:pt x="0" y="0"/>
                </a:lnTo>
                <a:lnTo>
                  <a:pt x="0" y="3270691"/>
                </a:lnTo>
                <a:lnTo>
                  <a:pt x="2011475" y="3270691"/>
                </a:lnTo>
                <a:lnTo>
                  <a:pt x="2011475" y="0"/>
                </a:lnTo>
                <a:close/>
              </a:path>
            </a:pathLst>
          </a:custGeom>
          <a:blipFill rotWithShape="1">
            <a:blip r:embed="rId18">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637" name="Shape 637"/>
        <p:cNvGrpSpPr/>
        <p:nvPr/>
      </p:nvGrpSpPr>
      <p:grpSpPr>
        <a:xfrm>
          <a:off x="0" y="0"/>
          <a:ext cx="0" cy="0"/>
          <a:chOff x="0" y="0"/>
          <a:chExt cx="0" cy="0"/>
        </a:xfrm>
      </p:grpSpPr>
      <p:grpSp>
        <p:nvGrpSpPr>
          <p:cNvPr id="638" name="Google Shape;638;p35"/>
          <p:cNvGrpSpPr/>
          <p:nvPr/>
        </p:nvGrpSpPr>
        <p:grpSpPr>
          <a:xfrm>
            <a:off x="221391" y="-429583"/>
            <a:ext cx="17845217" cy="10495191"/>
            <a:chOff x="0" y="-171450"/>
            <a:chExt cx="4699975" cy="2764166"/>
          </a:xfrm>
        </p:grpSpPr>
        <p:sp>
          <p:nvSpPr>
            <p:cNvPr id="639" name="Google Shape;639;p35"/>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5"/>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41" name="Google Shape;641;p35"/>
          <p:cNvPicPr preferRelativeResize="0"/>
          <p:nvPr/>
        </p:nvPicPr>
        <p:blipFill>
          <a:blip r:embed="rId3">
            <a:alphaModFix/>
          </a:blip>
          <a:stretch>
            <a:fillRect/>
          </a:stretch>
        </p:blipFill>
        <p:spPr>
          <a:xfrm>
            <a:off x="8014326" y="2921270"/>
            <a:ext cx="6025475" cy="1522243"/>
          </a:xfrm>
          <a:prstGeom prst="rect">
            <a:avLst/>
          </a:prstGeom>
          <a:noFill/>
          <a:ln>
            <a:noFill/>
          </a:ln>
        </p:spPr>
      </p:pic>
      <p:sp>
        <p:nvSpPr>
          <p:cNvPr id="642" name="Google Shape;642;p35"/>
          <p:cNvSpPr txBox="1"/>
          <p:nvPr/>
        </p:nvSpPr>
        <p:spPr>
          <a:xfrm>
            <a:off x="7646552" y="1181100"/>
            <a:ext cx="6761010" cy="1428074"/>
          </a:xfrm>
          <a:prstGeom prst="rect">
            <a:avLst/>
          </a:prstGeom>
          <a:noFill/>
          <a:ln>
            <a:noFill/>
          </a:ln>
        </p:spPr>
        <p:txBody>
          <a:bodyPr anchorCtr="0" anchor="t" bIns="0" lIns="0" spcFirstLastPara="1" rIns="0" wrap="square" tIns="0">
            <a:spAutoFit/>
          </a:bodyPr>
          <a:lstStyle/>
          <a:p>
            <a:pPr indent="0" lvl="0" marL="0" marR="0" rtl="0" algn="ctr">
              <a:lnSpc>
                <a:spcPct val="102997"/>
              </a:lnSpc>
              <a:spcBef>
                <a:spcPts val="0"/>
              </a:spcBef>
              <a:spcAft>
                <a:spcPts val="0"/>
              </a:spcAft>
              <a:buNone/>
            </a:pPr>
            <a:r>
              <a:rPr b="0" i="0" lang="en-US" sz="10409" u="none" cap="none" strike="noStrike">
                <a:solidFill>
                  <a:srgbClr val="FFFFFF"/>
                </a:solidFill>
                <a:latin typeface="Luckiest Guy"/>
                <a:ea typeface="Luckiest Guy"/>
                <a:cs typeface="Luckiest Guy"/>
                <a:sym typeface="Luckiest Guy"/>
              </a:rPr>
              <a:t>CREDITS</a:t>
            </a:r>
            <a:endParaRPr/>
          </a:p>
        </p:txBody>
      </p:sp>
      <p:sp>
        <p:nvSpPr>
          <p:cNvPr id="643" name="Google Shape;643;p35"/>
          <p:cNvSpPr txBox="1"/>
          <p:nvPr/>
        </p:nvSpPr>
        <p:spPr>
          <a:xfrm>
            <a:off x="6767200" y="4755609"/>
            <a:ext cx="8329490" cy="1046689"/>
          </a:xfrm>
          <a:prstGeom prst="rect">
            <a:avLst/>
          </a:prstGeom>
          <a:noFill/>
          <a:ln>
            <a:noFill/>
          </a:ln>
        </p:spPr>
        <p:txBody>
          <a:bodyPr anchorCtr="0" anchor="t" bIns="0" lIns="0" spcFirstLastPara="1" rIns="0" wrap="square" tIns="0">
            <a:spAutoFit/>
          </a:bodyPr>
          <a:lstStyle/>
          <a:p>
            <a:pPr indent="0" lvl="0" marL="0" marR="0" rtl="0" algn="ctr">
              <a:lnSpc>
                <a:spcPct val="171025"/>
              </a:lnSpc>
              <a:spcBef>
                <a:spcPts val="0"/>
              </a:spcBef>
              <a:spcAft>
                <a:spcPts val="0"/>
              </a:spcAft>
              <a:buNone/>
            </a:pPr>
            <a:r>
              <a:rPr b="1" i="0" lang="en-US" sz="2516" u="none" cap="none" strike="noStrike">
                <a:solidFill>
                  <a:srgbClr val="000000"/>
                </a:solidFill>
                <a:latin typeface="Montserrat"/>
                <a:ea typeface="Montserrat"/>
                <a:cs typeface="Montserrat"/>
                <a:sym typeface="Montserrat"/>
              </a:rPr>
              <a:t>This presentation template is free</a:t>
            </a:r>
            <a:endParaRPr/>
          </a:p>
          <a:p>
            <a:pPr indent="0" lvl="0" marL="0" marR="0" rtl="0" algn="ctr">
              <a:lnSpc>
                <a:spcPct val="171025"/>
              </a:lnSpc>
              <a:spcBef>
                <a:spcPts val="0"/>
              </a:spcBef>
              <a:spcAft>
                <a:spcPts val="0"/>
              </a:spcAft>
              <a:buNone/>
            </a:pPr>
            <a:r>
              <a:rPr b="1" i="0" lang="en-US" sz="2516" u="none" cap="none" strike="noStrike">
                <a:solidFill>
                  <a:srgbClr val="000000"/>
                </a:solidFill>
                <a:latin typeface="Montserrat"/>
                <a:ea typeface="Montserrat"/>
                <a:cs typeface="Montserrat"/>
                <a:sym typeface="Montserrat"/>
              </a:rPr>
              <a:t>for everyone to use thanks to the following:</a:t>
            </a:r>
            <a:endParaRPr/>
          </a:p>
        </p:txBody>
      </p:sp>
      <p:sp>
        <p:nvSpPr>
          <p:cNvPr id="644" name="Google Shape;644;p35"/>
          <p:cNvSpPr txBox="1"/>
          <p:nvPr/>
        </p:nvSpPr>
        <p:spPr>
          <a:xfrm rot="5400000">
            <a:off x="12248018" y="4677920"/>
            <a:ext cx="8229600" cy="931162"/>
          </a:xfrm>
          <a:prstGeom prst="rect">
            <a:avLst/>
          </a:prstGeom>
          <a:noFill/>
          <a:ln>
            <a:noFill/>
          </a:ln>
        </p:spPr>
        <p:txBody>
          <a:bodyPr anchorCtr="0" anchor="t" bIns="0" lIns="0" spcFirstLastPara="1" rIns="0" wrap="square" tIns="0">
            <a:spAutoFit/>
          </a:bodyPr>
          <a:lstStyle/>
          <a:p>
            <a:pPr indent="0" lvl="0" marL="0" marR="0" rtl="0" algn="ctr">
              <a:lnSpc>
                <a:spcPct val="102996"/>
              </a:lnSpc>
              <a:spcBef>
                <a:spcPts val="0"/>
              </a:spcBef>
              <a:spcAft>
                <a:spcPts val="0"/>
              </a:spcAft>
              <a:buNone/>
            </a:pPr>
            <a:r>
              <a:rPr b="0" i="0" lang="en-US" sz="6842" u="none" cap="none" strike="noStrike">
                <a:solidFill>
                  <a:srgbClr val="499ABD"/>
                </a:solidFill>
                <a:latin typeface="Luckiest Guy"/>
                <a:ea typeface="Luckiest Guy"/>
                <a:cs typeface="Luckiest Guy"/>
                <a:sym typeface="Luckiest Guy"/>
              </a:rPr>
              <a:t>HAPPY DESIGNING!</a:t>
            </a:r>
            <a:endParaRPr/>
          </a:p>
        </p:txBody>
      </p:sp>
      <p:sp>
        <p:nvSpPr>
          <p:cNvPr id="645" name="Google Shape;645;p35"/>
          <p:cNvSpPr txBox="1"/>
          <p:nvPr/>
        </p:nvSpPr>
        <p:spPr>
          <a:xfrm>
            <a:off x="8850144" y="6772057"/>
            <a:ext cx="4353826" cy="50850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3699" u="none" cap="none" strike="noStrike">
                <a:solidFill>
                  <a:srgbClr val="FBE68C"/>
                </a:solidFill>
                <a:latin typeface="Luckiest Guy"/>
                <a:ea typeface="Luckiest Guy"/>
                <a:cs typeface="Luckiest Guy"/>
                <a:sym typeface="Luckiest Guy"/>
              </a:rPr>
              <a:t>SLIDES CARNIVAL</a:t>
            </a:r>
            <a:endParaRPr/>
          </a:p>
        </p:txBody>
      </p:sp>
      <p:sp>
        <p:nvSpPr>
          <p:cNvPr id="646" name="Google Shape;646;p35"/>
          <p:cNvSpPr txBox="1"/>
          <p:nvPr/>
        </p:nvSpPr>
        <p:spPr>
          <a:xfrm>
            <a:off x="10144603" y="8353313"/>
            <a:ext cx="1764908" cy="50850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3699" u="none" cap="none" strike="noStrike">
                <a:solidFill>
                  <a:srgbClr val="FBE68C"/>
                </a:solidFill>
                <a:latin typeface="Luckiest Guy"/>
                <a:ea typeface="Luckiest Guy"/>
                <a:cs typeface="Luckiest Guy"/>
                <a:sym typeface="Luckiest Guy"/>
              </a:rPr>
              <a:t>PEXELS</a:t>
            </a:r>
            <a:endParaRPr/>
          </a:p>
        </p:txBody>
      </p:sp>
      <p:sp>
        <p:nvSpPr>
          <p:cNvPr id="647" name="Google Shape;647;p35"/>
          <p:cNvSpPr txBox="1"/>
          <p:nvPr/>
        </p:nvSpPr>
        <p:spPr>
          <a:xfrm>
            <a:off x="8237091" y="7383187"/>
            <a:ext cx="5579933" cy="415592"/>
          </a:xfrm>
          <a:prstGeom prst="rect">
            <a:avLst/>
          </a:prstGeom>
          <a:noFill/>
          <a:ln>
            <a:noFill/>
          </a:ln>
        </p:spPr>
        <p:txBody>
          <a:bodyPr anchorCtr="0" anchor="t" bIns="0" lIns="0" spcFirstLastPara="1" rIns="0" wrap="square" tIns="0">
            <a:spAutoFit/>
          </a:bodyPr>
          <a:lstStyle/>
          <a:p>
            <a:pPr indent="0" lvl="0" marL="0" marR="0" rtl="0" algn="ctr">
              <a:lnSpc>
                <a:spcPct val="136009"/>
              </a:lnSpc>
              <a:spcBef>
                <a:spcPts val="0"/>
              </a:spcBef>
              <a:spcAft>
                <a:spcPts val="0"/>
              </a:spcAft>
              <a:buNone/>
            </a:pPr>
            <a:r>
              <a:rPr b="0" i="0" lang="en-US" sz="2516" u="none" cap="none" strike="noStrike">
                <a:solidFill>
                  <a:srgbClr val="000000"/>
                </a:solidFill>
                <a:latin typeface="Montserrat"/>
                <a:ea typeface="Montserrat"/>
                <a:cs typeface="Montserrat"/>
                <a:sym typeface="Montserrat"/>
              </a:rPr>
              <a:t>for the presentation template</a:t>
            </a:r>
            <a:endParaRPr/>
          </a:p>
        </p:txBody>
      </p:sp>
      <p:sp>
        <p:nvSpPr>
          <p:cNvPr id="648" name="Google Shape;648;p35"/>
          <p:cNvSpPr txBox="1"/>
          <p:nvPr/>
        </p:nvSpPr>
        <p:spPr>
          <a:xfrm>
            <a:off x="8237091" y="8964443"/>
            <a:ext cx="5579933" cy="415592"/>
          </a:xfrm>
          <a:prstGeom prst="rect">
            <a:avLst/>
          </a:prstGeom>
          <a:noFill/>
          <a:ln>
            <a:noFill/>
          </a:ln>
        </p:spPr>
        <p:txBody>
          <a:bodyPr anchorCtr="0" anchor="t" bIns="0" lIns="0" spcFirstLastPara="1" rIns="0" wrap="square" tIns="0">
            <a:spAutoFit/>
          </a:bodyPr>
          <a:lstStyle/>
          <a:p>
            <a:pPr indent="0" lvl="0" marL="0" marR="0" rtl="0" algn="ctr">
              <a:lnSpc>
                <a:spcPct val="136009"/>
              </a:lnSpc>
              <a:spcBef>
                <a:spcPts val="0"/>
              </a:spcBef>
              <a:spcAft>
                <a:spcPts val="0"/>
              </a:spcAft>
              <a:buNone/>
            </a:pPr>
            <a:r>
              <a:rPr b="0" i="0" lang="en-US" sz="2516" u="none" cap="none" strike="noStrike">
                <a:solidFill>
                  <a:srgbClr val="000000"/>
                </a:solidFill>
                <a:latin typeface="Montserrat"/>
                <a:ea typeface="Montserrat"/>
                <a:cs typeface="Montserrat"/>
                <a:sym typeface="Montserrat"/>
              </a:rPr>
              <a:t>for the photos</a:t>
            </a:r>
            <a:endParaRPr/>
          </a:p>
        </p:txBody>
      </p:sp>
      <p:pic>
        <p:nvPicPr>
          <p:cNvPr id="649" name="Google Shape;649;p35"/>
          <p:cNvPicPr preferRelativeResize="0"/>
          <p:nvPr/>
        </p:nvPicPr>
        <p:blipFill>
          <a:blip r:embed="rId4">
            <a:alphaModFix/>
          </a:blip>
          <a:stretch>
            <a:fillRect/>
          </a:stretch>
        </p:blipFill>
        <p:spPr>
          <a:xfrm>
            <a:off x="-1480350" y="221400"/>
            <a:ext cx="10330510" cy="167911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122" name="Shape 122"/>
        <p:cNvGrpSpPr/>
        <p:nvPr/>
      </p:nvGrpSpPr>
      <p:grpSpPr>
        <a:xfrm>
          <a:off x="0" y="0"/>
          <a:ext cx="0" cy="0"/>
          <a:chOff x="0" y="0"/>
          <a:chExt cx="0" cy="0"/>
        </a:xfrm>
      </p:grpSpPr>
      <p:grpSp>
        <p:nvGrpSpPr>
          <p:cNvPr id="123" name="Google Shape;123;p15"/>
          <p:cNvGrpSpPr/>
          <p:nvPr/>
        </p:nvGrpSpPr>
        <p:grpSpPr>
          <a:xfrm>
            <a:off x="221391" y="-429583"/>
            <a:ext cx="17845217" cy="10495191"/>
            <a:chOff x="0" y="-171450"/>
            <a:chExt cx="4699975" cy="2764166"/>
          </a:xfrm>
        </p:grpSpPr>
        <p:sp>
          <p:nvSpPr>
            <p:cNvPr id="124" name="Google Shape;124;p15"/>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6" name="Google Shape;126;p15"/>
          <p:cNvGrpSpPr/>
          <p:nvPr/>
        </p:nvGrpSpPr>
        <p:grpSpPr>
          <a:xfrm>
            <a:off x="-586999" y="8158054"/>
            <a:ext cx="19461999" cy="3167605"/>
            <a:chOff x="0" y="-102883"/>
            <a:chExt cx="5125794" cy="834266"/>
          </a:xfrm>
        </p:grpSpPr>
        <p:sp>
          <p:nvSpPr>
            <p:cNvPr id="127" name="Google Shape;127;p15"/>
            <p:cNvSpPr/>
            <p:nvPr/>
          </p:nvSpPr>
          <p:spPr>
            <a:xfrm>
              <a:off x="0" y="0"/>
              <a:ext cx="5125794" cy="731383"/>
            </a:xfrm>
            <a:custGeom>
              <a:rect b="b" l="l" r="r" t="t"/>
              <a:pathLst>
                <a:path extrusionOk="0" h="731383" w="5125794">
                  <a:moveTo>
                    <a:pt x="2562897" y="0"/>
                  </a:moveTo>
                  <a:cubicBezTo>
                    <a:pt x="1147448" y="0"/>
                    <a:pt x="0" y="163726"/>
                    <a:pt x="0" y="365692"/>
                  </a:cubicBezTo>
                  <a:cubicBezTo>
                    <a:pt x="0" y="567658"/>
                    <a:pt x="1147448" y="731383"/>
                    <a:pt x="2562897" y="731383"/>
                  </a:cubicBezTo>
                  <a:cubicBezTo>
                    <a:pt x="3978346" y="731383"/>
                    <a:pt x="5125794" y="567658"/>
                    <a:pt x="5125794" y="365692"/>
                  </a:cubicBezTo>
                  <a:cubicBezTo>
                    <a:pt x="5125794" y="163726"/>
                    <a:pt x="3978346" y="0"/>
                    <a:pt x="2562897" y="0"/>
                  </a:cubicBezTo>
                  <a:close/>
                </a:path>
              </a:pathLst>
            </a:custGeom>
            <a:solidFill>
              <a:srgbClr val="4EB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txBox="1"/>
            <p:nvPr/>
          </p:nvSpPr>
          <p:spPr>
            <a:xfrm>
              <a:off x="480543" y="-102883"/>
              <a:ext cx="4164708" cy="765699"/>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9" name="Google Shape;129;p15"/>
          <p:cNvSpPr txBox="1"/>
          <p:nvPr/>
        </p:nvSpPr>
        <p:spPr>
          <a:xfrm>
            <a:off x="5079844" y="637957"/>
            <a:ext cx="8128200" cy="2772000"/>
          </a:xfrm>
          <a:prstGeom prst="rect">
            <a:avLst/>
          </a:prstGeom>
          <a:noFill/>
          <a:ln>
            <a:noFill/>
          </a:ln>
        </p:spPr>
        <p:txBody>
          <a:bodyPr anchorCtr="0" anchor="t" bIns="0" lIns="0" spcFirstLastPara="1" rIns="0" wrap="square" tIns="0">
            <a:spAutoFit/>
          </a:bodyPr>
          <a:lstStyle/>
          <a:p>
            <a:pPr indent="0" lvl="0" marL="0" marR="0" rtl="0" algn="ctr">
              <a:lnSpc>
                <a:spcPct val="203004"/>
              </a:lnSpc>
              <a:spcBef>
                <a:spcPts val="0"/>
              </a:spcBef>
              <a:spcAft>
                <a:spcPts val="0"/>
              </a:spcAft>
              <a:buNone/>
            </a:pPr>
            <a:r>
              <a:rPr b="0" i="0" lang="en-US" sz="18009" u="none" cap="none" strike="noStrike">
                <a:solidFill>
                  <a:srgbClr val="FFFFFF"/>
                </a:solidFill>
                <a:latin typeface="Luckiest Guy"/>
                <a:ea typeface="Luckiest Guy"/>
                <a:cs typeface="Luckiest Guy"/>
                <a:sym typeface="Luckiest Guy"/>
              </a:rPr>
              <a:t>HELLO</a:t>
            </a:r>
            <a:r>
              <a:rPr lang="en-US" sz="18009">
                <a:solidFill>
                  <a:srgbClr val="FFFFFF"/>
                </a:solidFill>
                <a:latin typeface="Luckiest Guy"/>
                <a:ea typeface="Luckiest Guy"/>
                <a:cs typeface="Luckiest Guy"/>
                <a:sym typeface="Luckiest Guy"/>
              </a:rPr>
              <a:t>!</a:t>
            </a:r>
            <a:endParaRPr/>
          </a:p>
        </p:txBody>
      </p:sp>
      <p:sp>
        <p:nvSpPr>
          <p:cNvPr id="130" name="Google Shape;130;p15"/>
          <p:cNvSpPr/>
          <p:nvPr/>
        </p:nvSpPr>
        <p:spPr>
          <a:xfrm>
            <a:off x="223129" y="1240738"/>
            <a:ext cx="3914289" cy="2522696"/>
          </a:xfrm>
          <a:custGeom>
            <a:rect b="b" l="l" r="r" t="t"/>
            <a:pathLst>
              <a:path extrusionOk="0" h="2522696" w="3914289">
                <a:moveTo>
                  <a:pt x="0" y="0"/>
                </a:moveTo>
                <a:lnTo>
                  <a:pt x="3914289" y="0"/>
                </a:lnTo>
                <a:lnTo>
                  <a:pt x="3914289" y="2522697"/>
                </a:lnTo>
                <a:lnTo>
                  <a:pt x="0" y="2522697"/>
                </a:lnTo>
                <a:lnTo>
                  <a:pt x="0" y="0"/>
                </a:lnTo>
                <a:close/>
              </a:path>
            </a:pathLst>
          </a:custGeom>
          <a:blipFill rotWithShape="1">
            <a:blip r:embed="rId3">
              <a:alphaModFix/>
            </a:blip>
            <a:stretch>
              <a:fillRect b="0" l="-40482" r="0" t="0"/>
            </a:stretch>
          </a:blipFill>
          <a:ln>
            <a:noFill/>
          </a:ln>
        </p:spPr>
      </p:sp>
      <p:sp>
        <p:nvSpPr>
          <p:cNvPr id="131" name="Google Shape;131;p15"/>
          <p:cNvSpPr/>
          <p:nvPr/>
        </p:nvSpPr>
        <p:spPr>
          <a:xfrm>
            <a:off x="14509767" y="216668"/>
            <a:ext cx="3560963" cy="1005460"/>
          </a:xfrm>
          <a:custGeom>
            <a:rect b="b" l="l" r="r" t="t"/>
            <a:pathLst>
              <a:path extrusionOk="0" h="1005460" w="3560963">
                <a:moveTo>
                  <a:pt x="0" y="0"/>
                </a:moveTo>
                <a:lnTo>
                  <a:pt x="3560963" y="0"/>
                </a:lnTo>
                <a:lnTo>
                  <a:pt x="3560963" y="1005461"/>
                </a:lnTo>
                <a:lnTo>
                  <a:pt x="0" y="1005461"/>
                </a:lnTo>
                <a:lnTo>
                  <a:pt x="0" y="0"/>
                </a:lnTo>
                <a:close/>
              </a:path>
            </a:pathLst>
          </a:custGeom>
          <a:blipFill rotWithShape="1">
            <a:blip r:embed="rId3">
              <a:alphaModFix/>
            </a:blip>
            <a:stretch>
              <a:fillRect b="0" l="0" r="-54425" t="-150896"/>
            </a:stretch>
          </a:blipFill>
          <a:ln>
            <a:noFill/>
          </a:ln>
        </p:spPr>
      </p:sp>
      <p:pic>
        <p:nvPicPr>
          <p:cNvPr id="132" name="Google Shape;132;p15"/>
          <p:cNvPicPr preferRelativeResize="0"/>
          <p:nvPr/>
        </p:nvPicPr>
        <p:blipFill>
          <a:blip r:embed="rId4">
            <a:alphaModFix/>
          </a:blip>
          <a:stretch>
            <a:fillRect/>
          </a:stretch>
        </p:blipFill>
        <p:spPr>
          <a:xfrm>
            <a:off x="3760848" y="3557925"/>
            <a:ext cx="10385299" cy="7604874"/>
          </a:xfrm>
          <a:prstGeom prst="rect">
            <a:avLst/>
          </a:prstGeom>
          <a:noFill/>
          <a:ln>
            <a:noFill/>
          </a:ln>
        </p:spPr>
      </p:pic>
      <p:pic>
        <p:nvPicPr>
          <p:cNvPr id="133" name="Google Shape;133;p15"/>
          <p:cNvPicPr preferRelativeResize="0"/>
          <p:nvPr/>
        </p:nvPicPr>
        <p:blipFill>
          <a:blip r:embed="rId5">
            <a:alphaModFix/>
          </a:blip>
          <a:stretch>
            <a:fillRect/>
          </a:stretch>
        </p:blipFill>
        <p:spPr>
          <a:xfrm>
            <a:off x="14146150" y="3766165"/>
            <a:ext cx="3258625" cy="5908635"/>
          </a:xfrm>
          <a:prstGeom prst="rect">
            <a:avLst/>
          </a:prstGeom>
          <a:noFill/>
          <a:ln>
            <a:noFill/>
          </a:ln>
        </p:spPr>
      </p:pic>
      <p:pic>
        <p:nvPicPr>
          <p:cNvPr id="134" name="Google Shape;134;p15"/>
          <p:cNvPicPr preferRelativeResize="0"/>
          <p:nvPr/>
        </p:nvPicPr>
        <p:blipFill>
          <a:blip r:embed="rId6">
            <a:alphaModFix/>
          </a:blip>
          <a:stretch>
            <a:fillRect/>
          </a:stretch>
        </p:blipFill>
        <p:spPr>
          <a:xfrm>
            <a:off x="801250" y="5146233"/>
            <a:ext cx="3336175" cy="45285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138" name="Shape 138"/>
        <p:cNvGrpSpPr/>
        <p:nvPr/>
      </p:nvGrpSpPr>
      <p:grpSpPr>
        <a:xfrm>
          <a:off x="0" y="0"/>
          <a:ext cx="0" cy="0"/>
          <a:chOff x="0" y="0"/>
          <a:chExt cx="0" cy="0"/>
        </a:xfrm>
      </p:grpSpPr>
      <p:grpSp>
        <p:nvGrpSpPr>
          <p:cNvPr id="139" name="Google Shape;139;p16"/>
          <p:cNvGrpSpPr/>
          <p:nvPr/>
        </p:nvGrpSpPr>
        <p:grpSpPr>
          <a:xfrm>
            <a:off x="221391" y="-429583"/>
            <a:ext cx="17845217" cy="10495191"/>
            <a:chOff x="0" y="-171450"/>
            <a:chExt cx="4699975" cy="2764166"/>
          </a:xfrm>
        </p:grpSpPr>
        <p:sp>
          <p:nvSpPr>
            <p:cNvPr id="140" name="Google Shape;140;p16"/>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42" name="Google Shape;142;p16"/>
          <p:cNvPicPr preferRelativeResize="0"/>
          <p:nvPr/>
        </p:nvPicPr>
        <p:blipFill>
          <a:blip r:embed="rId3">
            <a:alphaModFix/>
          </a:blip>
          <a:stretch>
            <a:fillRect/>
          </a:stretch>
        </p:blipFill>
        <p:spPr>
          <a:xfrm>
            <a:off x="1184650" y="2682813"/>
            <a:ext cx="2730025" cy="1980849"/>
          </a:xfrm>
          <a:prstGeom prst="rect">
            <a:avLst/>
          </a:prstGeom>
          <a:noFill/>
          <a:ln>
            <a:noFill/>
          </a:ln>
        </p:spPr>
      </p:pic>
      <p:sp>
        <p:nvSpPr>
          <p:cNvPr id="143" name="Google Shape;143;p16"/>
          <p:cNvSpPr/>
          <p:nvPr/>
        </p:nvSpPr>
        <p:spPr>
          <a:xfrm rot="-3808189">
            <a:off x="16123724" y="-116081"/>
            <a:ext cx="3885769" cy="5295767"/>
          </a:xfrm>
          <a:custGeom>
            <a:rect b="b" l="l" r="r" t="t"/>
            <a:pathLst>
              <a:path extrusionOk="0" h="5295767" w="3885769">
                <a:moveTo>
                  <a:pt x="0" y="0"/>
                </a:moveTo>
                <a:lnTo>
                  <a:pt x="3885769" y="0"/>
                </a:lnTo>
                <a:lnTo>
                  <a:pt x="3885769" y="5295768"/>
                </a:lnTo>
                <a:lnTo>
                  <a:pt x="0" y="5295768"/>
                </a:lnTo>
                <a:lnTo>
                  <a:pt x="0" y="0"/>
                </a:lnTo>
                <a:close/>
              </a:path>
            </a:pathLst>
          </a:custGeom>
          <a:blipFill rotWithShape="1">
            <a:blip r:embed="rId4">
              <a:alphaModFix/>
            </a:blip>
            <a:stretch>
              <a:fillRect b="0" l="0" r="0" t="0"/>
            </a:stretch>
          </a:blipFill>
          <a:ln>
            <a:noFill/>
          </a:ln>
        </p:spPr>
      </p:sp>
      <p:sp>
        <p:nvSpPr>
          <p:cNvPr id="144" name="Google Shape;144;p16"/>
          <p:cNvSpPr txBox="1"/>
          <p:nvPr/>
        </p:nvSpPr>
        <p:spPr>
          <a:xfrm>
            <a:off x="0" y="476365"/>
            <a:ext cx="18288000" cy="1274400"/>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8280" u="none" cap="none" strike="noStrike">
                <a:solidFill>
                  <a:srgbClr val="FFFFFF"/>
                </a:solidFill>
                <a:latin typeface="Luckiest Guy"/>
                <a:ea typeface="Luckiest Guy"/>
                <a:cs typeface="Luckiest Guy"/>
                <a:sym typeface="Luckiest Guy"/>
              </a:rPr>
              <a:t>MEMORY GAME</a:t>
            </a:r>
            <a:endParaRPr/>
          </a:p>
        </p:txBody>
      </p:sp>
      <p:sp>
        <p:nvSpPr>
          <p:cNvPr id="145" name="Google Shape;145;p16"/>
          <p:cNvSpPr txBox="1"/>
          <p:nvPr/>
        </p:nvSpPr>
        <p:spPr>
          <a:xfrm>
            <a:off x="3750012" y="1750780"/>
            <a:ext cx="10788000" cy="462600"/>
          </a:xfrm>
          <a:prstGeom prst="rect">
            <a:avLst/>
          </a:prstGeom>
          <a:noFill/>
          <a:ln>
            <a:noFill/>
          </a:ln>
        </p:spPr>
        <p:txBody>
          <a:bodyPr anchorCtr="0" anchor="t" bIns="0" lIns="0" spcFirstLastPara="1" rIns="0" wrap="square" tIns="0">
            <a:spAutoFit/>
          </a:bodyPr>
          <a:lstStyle/>
          <a:p>
            <a:pPr indent="0" lvl="1" marL="0" marR="0" rtl="0" algn="ctr">
              <a:lnSpc>
                <a:spcPct val="193000"/>
              </a:lnSpc>
              <a:spcBef>
                <a:spcPts val="0"/>
              </a:spcBef>
              <a:spcAft>
                <a:spcPts val="0"/>
              </a:spcAft>
              <a:buNone/>
            </a:pPr>
            <a:r>
              <a:rPr b="0" i="0" lang="en-US" sz="2100" u="none" cap="none" strike="noStrike">
                <a:solidFill>
                  <a:srgbClr val="000000"/>
                </a:solidFill>
                <a:latin typeface="Montserrat Medium"/>
                <a:ea typeface="Montserrat Medium"/>
                <a:cs typeface="Montserrat Medium"/>
                <a:sym typeface="Montserrat Medium"/>
              </a:rPr>
              <a:t>Match the following flags with countries and guess the nationalities</a:t>
            </a:r>
            <a:endParaRPr/>
          </a:p>
        </p:txBody>
      </p:sp>
      <p:sp>
        <p:nvSpPr>
          <p:cNvPr id="146" name="Google Shape;146;p16"/>
          <p:cNvSpPr txBox="1"/>
          <p:nvPr/>
        </p:nvSpPr>
        <p:spPr>
          <a:xfrm>
            <a:off x="895815" y="6386278"/>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United Kingdom</a:t>
            </a:r>
            <a:endParaRPr/>
          </a:p>
        </p:txBody>
      </p:sp>
      <p:sp>
        <p:nvSpPr>
          <p:cNvPr id="147" name="Google Shape;147;p16"/>
          <p:cNvSpPr txBox="1"/>
          <p:nvPr/>
        </p:nvSpPr>
        <p:spPr>
          <a:xfrm>
            <a:off x="13702401" y="5367103"/>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Thailand</a:t>
            </a:r>
            <a:endParaRPr/>
          </a:p>
        </p:txBody>
      </p:sp>
      <p:sp>
        <p:nvSpPr>
          <p:cNvPr id="148" name="Google Shape;148;p16"/>
          <p:cNvSpPr txBox="1"/>
          <p:nvPr/>
        </p:nvSpPr>
        <p:spPr>
          <a:xfrm>
            <a:off x="9451560" y="5384757"/>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India</a:t>
            </a:r>
            <a:endParaRPr/>
          </a:p>
        </p:txBody>
      </p:sp>
      <p:sp>
        <p:nvSpPr>
          <p:cNvPr id="149" name="Google Shape;149;p16"/>
          <p:cNvSpPr txBox="1"/>
          <p:nvPr/>
        </p:nvSpPr>
        <p:spPr>
          <a:xfrm>
            <a:off x="895815" y="5367103"/>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Bahamas</a:t>
            </a:r>
            <a:endParaRPr/>
          </a:p>
        </p:txBody>
      </p:sp>
      <p:sp>
        <p:nvSpPr>
          <p:cNvPr id="150" name="Google Shape;150;p16"/>
          <p:cNvSpPr txBox="1"/>
          <p:nvPr/>
        </p:nvSpPr>
        <p:spPr>
          <a:xfrm>
            <a:off x="13702401" y="6386278"/>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Portugal</a:t>
            </a:r>
            <a:endParaRPr/>
          </a:p>
        </p:txBody>
      </p:sp>
      <p:sp>
        <p:nvSpPr>
          <p:cNvPr id="151" name="Google Shape;151;p16"/>
          <p:cNvSpPr txBox="1"/>
          <p:nvPr/>
        </p:nvSpPr>
        <p:spPr>
          <a:xfrm>
            <a:off x="5172300" y="5367103"/>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Japan</a:t>
            </a:r>
            <a:endParaRPr/>
          </a:p>
        </p:txBody>
      </p:sp>
      <p:sp>
        <p:nvSpPr>
          <p:cNvPr id="152" name="Google Shape;152;p16"/>
          <p:cNvSpPr txBox="1"/>
          <p:nvPr/>
        </p:nvSpPr>
        <p:spPr>
          <a:xfrm>
            <a:off x="5172300" y="6386278"/>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South Korea</a:t>
            </a:r>
            <a:endParaRPr/>
          </a:p>
        </p:txBody>
      </p:sp>
      <p:sp>
        <p:nvSpPr>
          <p:cNvPr id="153" name="Google Shape;153;p16"/>
          <p:cNvSpPr txBox="1"/>
          <p:nvPr/>
        </p:nvSpPr>
        <p:spPr>
          <a:xfrm>
            <a:off x="9451560" y="6403932"/>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Canada</a:t>
            </a:r>
            <a:endParaRPr/>
          </a:p>
        </p:txBody>
      </p:sp>
      <p:pic>
        <p:nvPicPr>
          <p:cNvPr id="154" name="Google Shape;154;p16"/>
          <p:cNvPicPr preferRelativeResize="0"/>
          <p:nvPr/>
        </p:nvPicPr>
        <p:blipFill>
          <a:blip r:embed="rId5">
            <a:alphaModFix/>
          </a:blip>
          <a:stretch>
            <a:fillRect/>
          </a:stretch>
        </p:blipFill>
        <p:spPr>
          <a:xfrm>
            <a:off x="5461137" y="2687025"/>
            <a:ext cx="2730025" cy="1980861"/>
          </a:xfrm>
          <a:prstGeom prst="rect">
            <a:avLst/>
          </a:prstGeom>
          <a:noFill/>
          <a:ln>
            <a:noFill/>
          </a:ln>
        </p:spPr>
      </p:pic>
      <p:pic>
        <p:nvPicPr>
          <p:cNvPr id="155" name="Google Shape;155;p16"/>
          <p:cNvPicPr preferRelativeResize="0"/>
          <p:nvPr/>
        </p:nvPicPr>
        <p:blipFill>
          <a:blip r:embed="rId6">
            <a:alphaModFix/>
          </a:blip>
          <a:stretch>
            <a:fillRect/>
          </a:stretch>
        </p:blipFill>
        <p:spPr>
          <a:xfrm>
            <a:off x="9712188" y="2681050"/>
            <a:ext cx="2780900" cy="2008427"/>
          </a:xfrm>
          <a:prstGeom prst="rect">
            <a:avLst/>
          </a:prstGeom>
          <a:noFill/>
          <a:ln>
            <a:noFill/>
          </a:ln>
        </p:spPr>
      </p:pic>
      <p:pic>
        <p:nvPicPr>
          <p:cNvPr id="156" name="Google Shape;156;p16"/>
          <p:cNvPicPr preferRelativeResize="0"/>
          <p:nvPr/>
        </p:nvPicPr>
        <p:blipFill>
          <a:blip r:embed="rId7">
            <a:alphaModFix/>
          </a:blip>
          <a:stretch>
            <a:fillRect/>
          </a:stretch>
        </p:blipFill>
        <p:spPr>
          <a:xfrm>
            <a:off x="13965788" y="2681050"/>
            <a:ext cx="2780925" cy="2008446"/>
          </a:xfrm>
          <a:prstGeom prst="rect">
            <a:avLst/>
          </a:prstGeom>
          <a:noFill/>
          <a:ln>
            <a:noFill/>
          </a:ln>
        </p:spPr>
      </p:pic>
      <p:pic>
        <p:nvPicPr>
          <p:cNvPr id="157" name="Google Shape;157;p16"/>
          <p:cNvPicPr preferRelativeResize="0"/>
          <p:nvPr/>
        </p:nvPicPr>
        <p:blipFill>
          <a:blip r:embed="rId8">
            <a:alphaModFix/>
          </a:blip>
          <a:stretch>
            <a:fillRect/>
          </a:stretch>
        </p:blipFill>
        <p:spPr>
          <a:xfrm>
            <a:off x="1184650" y="7553571"/>
            <a:ext cx="2730000" cy="1960636"/>
          </a:xfrm>
          <a:prstGeom prst="rect">
            <a:avLst/>
          </a:prstGeom>
          <a:noFill/>
          <a:ln>
            <a:noFill/>
          </a:ln>
        </p:spPr>
      </p:pic>
      <p:pic>
        <p:nvPicPr>
          <p:cNvPr id="158" name="Google Shape;158;p16"/>
          <p:cNvPicPr preferRelativeResize="0"/>
          <p:nvPr/>
        </p:nvPicPr>
        <p:blipFill>
          <a:blip r:embed="rId9">
            <a:alphaModFix/>
          </a:blip>
          <a:stretch>
            <a:fillRect/>
          </a:stretch>
        </p:blipFill>
        <p:spPr>
          <a:xfrm>
            <a:off x="5461150" y="7541302"/>
            <a:ext cx="2780925" cy="1997198"/>
          </a:xfrm>
          <a:prstGeom prst="rect">
            <a:avLst/>
          </a:prstGeom>
          <a:noFill/>
          <a:ln>
            <a:noFill/>
          </a:ln>
        </p:spPr>
      </p:pic>
      <p:pic>
        <p:nvPicPr>
          <p:cNvPr id="159" name="Google Shape;159;p16"/>
          <p:cNvPicPr preferRelativeResize="0"/>
          <p:nvPr/>
        </p:nvPicPr>
        <p:blipFill>
          <a:blip r:embed="rId10">
            <a:alphaModFix/>
          </a:blip>
          <a:stretch>
            <a:fillRect/>
          </a:stretch>
        </p:blipFill>
        <p:spPr>
          <a:xfrm>
            <a:off x="9713475" y="7532171"/>
            <a:ext cx="2780926" cy="2006330"/>
          </a:xfrm>
          <a:prstGeom prst="rect">
            <a:avLst/>
          </a:prstGeom>
          <a:noFill/>
          <a:ln>
            <a:noFill/>
          </a:ln>
        </p:spPr>
      </p:pic>
      <p:pic>
        <p:nvPicPr>
          <p:cNvPr id="160" name="Google Shape;160;p16"/>
          <p:cNvPicPr preferRelativeResize="0"/>
          <p:nvPr/>
        </p:nvPicPr>
        <p:blipFill>
          <a:blip r:embed="rId11">
            <a:alphaModFix/>
          </a:blip>
          <a:stretch>
            <a:fillRect/>
          </a:stretch>
        </p:blipFill>
        <p:spPr>
          <a:xfrm>
            <a:off x="13991275" y="7538875"/>
            <a:ext cx="2729984" cy="1960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164" name="Shape 164"/>
        <p:cNvGrpSpPr/>
        <p:nvPr/>
      </p:nvGrpSpPr>
      <p:grpSpPr>
        <a:xfrm>
          <a:off x="0" y="0"/>
          <a:ext cx="0" cy="0"/>
          <a:chOff x="0" y="0"/>
          <a:chExt cx="0" cy="0"/>
        </a:xfrm>
      </p:grpSpPr>
      <p:grpSp>
        <p:nvGrpSpPr>
          <p:cNvPr id="165" name="Google Shape;165;p17"/>
          <p:cNvGrpSpPr/>
          <p:nvPr/>
        </p:nvGrpSpPr>
        <p:grpSpPr>
          <a:xfrm>
            <a:off x="221391" y="-429583"/>
            <a:ext cx="17845217" cy="10495191"/>
            <a:chOff x="0" y="-171450"/>
            <a:chExt cx="4699975" cy="2764166"/>
          </a:xfrm>
        </p:grpSpPr>
        <p:sp>
          <p:nvSpPr>
            <p:cNvPr id="166" name="Google Shape;166;p17"/>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8" name="Google Shape;168;p17"/>
          <p:cNvSpPr/>
          <p:nvPr/>
        </p:nvSpPr>
        <p:spPr>
          <a:xfrm flipH="1" rot="3704265">
            <a:off x="-758225" y="41743"/>
            <a:ext cx="3885769" cy="5295767"/>
          </a:xfrm>
          <a:custGeom>
            <a:rect b="b" l="l" r="r" t="t"/>
            <a:pathLst>
              <a:path extrusionOk="0" h="5295767" w="3885769">
                <a:moveTo>
                  <a:pt x="3885769" y="0"/>
                </a:moveTo>
                <a:lnTo>
                  <a:pt x="0" y="0"/>
                </a:lnTo>
                <a:lnTo>
                  <a:pt x="0" y="5295767"/>
                </a:lnTo>
                <a:lnTo>
                  <a:pt x="3885769" y="5295767"/>
                </a:lnTo>
                <a:lnTo>
                  <a:pt x="3885769" y="0"/>
                </a:lnTo>
                <a:close/>
              </a:path>
            </a:pathLst>
          </a:custGeom>
          <a:blipFill rotWithShape="1">
            <a:blip r:embed="rId3">
              <a:alphaModFix/>
            </a:blip>
            <a:stretch>
              <a:fillRect b="0" l="0" r="0" t="0"/>
            </a:stretch>
          </a:blipFill>
          <a:ln>
            <a:noFill/>
          </a:ln>
        </p:spPr>
      </p:sp>
      <p:sp>
        <p:nvSpPr>
          <p:cNvPr id="169" name="Google Shape;169;p17"/>
          <p:cNvSpPr txBox="1"/>
          <p:nvPr/>
        </p:nvSpPr>
        <p:spPr>
          <a:xfrm>
            <a:off x="895815" y="6386278"/>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Japan</a:t>
            </a:r>
            <a:endParaRPr/>
          </a:p>
        </p:txBody>
      </p:sp>
      <p:sp>
        <p:nvSpPr>
          <p:cNvPr id="170" name="Google Shape;170;p17"/>
          <p:cNvSpPr txBox="1"/>
          <p:nvPr/>
        </p:nvSpPr>
        <p:spPr>
          <a:xfrm>
            <a:off x="13702401" y="5367103"/>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India</a:t>
            </a:r>
            <a:endParaRPr/>
          </a:p>
        </p:txBody>
      </p:sp>
      <p:sp>
        <p:nvSpPr>
          <p:cNvPr id="171" name="Google Shape;171;p17"/>
          <p:cNvSpPr txBox="1"/>
          <p:nvPr/>
        </p:nvSpPr>
        <p:spPr>
          <a:xfrm>
            <a:off x="9451560" y="5384757"/>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South Korea</a:t>
            </a:r>
            <a:endParaRPr/>
          </a:p>
        </p:txBody>
      </p:sp>
      <p:sp>
        <p:nvSpPr>
          <p:cNvPr id="172" name="Google Shape;172;p17"/>
          <p:cNvSpPr txBox="1"/>
          <p:nvPr/>
        </p:nvSpPr>
        <p:spPr>
          <a:xfrm>
            <a:off x="895815" y="5367103"/>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United Kingdom</a:t>
            </a:r>
            <a:endParaRPr/>
          </a:p>
        </p:txBody>
      </p:sp>
      <p:sp>
        <p:nvSpPr>
          <p:cNvPr id="173" name="Google Shape;173;p17"/>
          <p:cNvSpPr txBox="1"/>
          <p:nvPr/>
        </p:nvSpPr>
        <p:spPr>
          <a:xfrm>
            <a:off x="13702401" y="6386278"/>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Portugal</a:t>
            </a:r>
            <a:endParaRPr/>
          </a:p>
        </p:txBody>
      </p:sp>
      <p:sp>
        <p:nvSpPr>
          <p:cNvPr id="174" name="Google Shape;174;p17"/>
          <p:cNvSpPr txBox="1"/>
          <p:nvPr/>
        </p:nvSpPr>
        <p:spPr>
          <a:xfrm>
            <a:off x="5172300" y="5367103"/>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Portugal</a:t>
            </a:r>
            <a:endParaRPr/>
          </a:p>
        </p:txBody>
      </p:sp>
      <p:sp>
        <p:nvSpPr>
          <p:cNvPr id="175" name="Google Shape;175;p17"/>
          <p:cNvSpPr txBox="1"/>
          <p:nvPr/>
        </p:nvSpPr>
        <p:spPr>
          <a:xfrm>
            <a:off x="5172300" y="6386278"/>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Canada</a:t>
            </a:r>
            <a:endParaRPr/>
          </a:p>
        </p:txBody>
      </p:sp>
      <p:sp>
        <p:nvSpPr>
          <p:cNvPr id="176" name="Google Shape;176;p17"/>
          <p:cNvSpPr txBox="1"/>
          <p:nvPr/>
        </p:nvSpPr>
        <p:spPr>
          <a:xfrm>
            <a:off x="9451560" y="6403932"/>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Bahamas</a:t>
            </a:r>
            <a:endParaRPr/>
          </a:p>
        </p:txBody>
      </p:sp>
      <p:grpSp>
        <p:nvGrpSpPr>
          <p:cNvPr id="177" name="Google Shape;177;p17"/>
          <p:cNvGrpSpPr/>
          <p:nvPr/>
        </p:nvGrpSpPr>
        <p:grpSpPr>
          <a:xfrm>
            <a:off x="16315245" y="-581333"/>
            <a:ext cx="1337735" cy="3128085"/>
            <a:chOff x="0" y="-171450"/>
            <a:chExt cx="635130" cy="1485152"/>
          </a:xfrm>
        </p:grpSpPr>
        <p:sp>
          <p:nvSpPr>
            <p:cNvPr id="178" name="Google Shape;178;p17"/>
            <p:cNvSpPr/>
            <p:nvPr/>
          </p:nvSpPr>
          <p:spPr>
            <a:xfrm>
              <a:off x="0" y="0"/>
              <a:ext cx="635130" cy="1313702"/>
            </a:xfrm>
            <a:custGeom>
              <a:rect b="b" l="l" r="r" t="t"/>
              <a:pathLst>
                <a:path extrusionOk="0" h="1313702" w="635130">
                  <a:moveTo>
                    <a:pt x="635130" y="0"/>
                  </a:moveTo>
                  <a:lnTo>
                    <a:pt x="635130" y="1313702"/>
                  </a:lnTo>
                  <a:lnTo>
                    <a:pt x="317565" y="1186702"/>
                  </a:lnTo>
                  <a:lnTo>
                    <a:pt x="0" y="1313702"/>
                  </a:lnTo>
                  <a:lnTo>
                    <a:pt x="0" y="0"/>
                  </a:lnTo>
                  <a:lnTo>
                    <a:pt x="635130" y="0"/>
                  </a:lnTo>
                  <a:close/>
                </a:path>
              </a:pathLst>
            </a:custGeom>
            <a:solidFill>
              <a:srgbClr val="ED7843"/>
            </a:solidFill>
            <a:ln>
              <a:noFill/>
            </a:ln>
          </p:spPr>
        </p:sp>
        <p:sp>
          <p:nvSpPr>
            <p:cNvPr id="179" name="Google Shape;179;p17"/>
            <p:cNvSpPr txBox="1"/>
            <p:nvPr/>
          </p:nvSpPr>
          <p:spPr>
            <a:xfrm>
              <a:off x="0" y="-171450"/>
              <a:ext cx="635130" cy="1358152"/>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0" name="Google Shape;180;p17"/>
          <p:cNvSpPr txBox="1"/>
          <p:nvPr/>
        </p:nvSpPr>
        <p:spPr>
          <a:xfrm rot="5400000">
            <a:off x="15968891" y="897222"/>
            <a:ext cx="2030400" cy="475500"/>
          </a:xfrm>
          <a:prstGeom prst="rect">
            <a:avLst/>
          </a:prstGeom>
          <a:noFill/>
          <a:ln>
            <a:noFill/>
          </a:ln>
        </p:spPr>
        <p:txBody>
          <a:bodyPr anchorCtr="0" anchor="t" bIns="0" lIns="0" spcFirstLastPara="1" rIns="0" wrap="square" tIns="0">
            <a:spAutoFit/>
          </a:bodyPr>
          <a:lstStyle/>
          <a:p>
            <a:pPr indent="0" lvl="0" marL="0" marR="0" rtl="0" algn="ctr">
              <a:lnSpc>
                <a:spcPct val="102977"/>
              </a:lnSpc>
              <a:spcBef>
                <a:spcPts val="0"/>
              </a:spcBef>
              <a:spcAft>
                <a:spcPts val="0"/>
              </a:spcAft>
              <a:buNone/>
            </a:pPr>
            <a:r>
              <a:rPr b="0" i="0" lang="en-US" sz="3090" u="none" cap="none" strike="noStrike">
                <a:solidFill>
                  <a:srgbClr val="FFFFFF"/>
                </a:solidFill>
                <a:latin typeface="Luckiest Guy"/>
                <a:ea typeface="Luckiest Guy"/>
                <a:cs typeface="Luckiest Guy"/>
                <a:sym typeface="Luckiest Guy"/>
              </a:rPr>
              <a:t>ANSWER</a:t>
            </a:r>
            <a:endParaRPr/>
          </a:p>
        </p:txBody>
      </p:sp>
      <p:sp>
        <p:nvSpPr>
          <p:cNvPr id="181" name="Google Shape;181;p17"/>
          <p:cNvSpPr txBox="1"/>
          <p:nvPr/>
        </p:nvSpPr>
        <p:spPr>
          <a:xfrm>
            <a:off x="0" y="476365"/>
            <a:ext cx="18288000" cy="1274400"/>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8280" u="none" cap="none" strike="noStrike">
                <a:solidFill>
                  <a:srgbClr val="FFFFFF"/>
                </a:solidFill>
                <a:latin typeface="Luckiest Guy"/>
                <a:ea typeface="Luckiest Guy"/>
                <a:cs typeface="Luckiest Guy"/>
                <a:sym typeface="Luckiest Guy"/>
              </a:rPr>
              <a:t>MEMORY GAME</a:t>
            </a:r>
            <a:endParaRPr/>
          </a:p>
        </p:txBody>
      </p:sp>
      <p:sp>
        <p:nvSpPr>
          <p:cNvPr id="182" name="Google Shape;182;p17"/>
          <p:cNvSpPr txBox="1"/>
          <p:nvPr/>
        </p:nvSpPr>
        <p:spPr>
          <a:xfrm>
            <a:off x="3750012" y="1750780"/>
            <a:ext cx="10788000" cy="323100"/>
          </a:xfrm>
          <a:prstGeom prst="rect">
            <a:avLst/>
          </a:prstGeom>
          <a:noFill/>
          <a:ln>
            <a:noFill/>
          </a:ln>
        </p:spPr>
        <p:txBody>
          <a:bodyPr anchorCtr="0" anchor="t" bIns="0" lIns="0" spcFirstLastPara="1" rIns="0" wrap="square" tIns="0">
            <a:spAutoFit/>
          </a:bodyPr>
          <a:lstStyle/>
          <a:p>
            <a:pPr indent="0" lvl="1" marL="0" marR="0" rtl="0" algn="ctr">
              <a:lnSpc>
                <a:spcPct val="193000"/>
              </a:lnSpc>
              <a:spcBef>
                <a:spcPts val="0"/>
              </a:spcBef>
              <a:spcAft>
                <a:spcPts val="0"/>
              </a:spcAft>
              <a:buNone/>
            </a:pPr>
            <a:r>
              <a:rPr b="0" i="0" lang="en-US" sz="2100" u="none" cap="none" strike="noStrike">
                <a:solidFill>
                  <a:srgbClr val="000000"/>
                </a:solidFill>
                <a:latin typeface="Montserrat Medium"/>
                <a:ea typeface="Montserrat Medium"/>
                <a:cs typeface="Montserrat Medium"/>
                <a:sym typeface="Montserrat Medium"/>
              </a:rPr>
              <a:t>Match the following flags with countries and guess the nationalities</a:t>
            </a:r>
            <a:endParaRPr/>
          </a:p>
        </p:txBody>
      </p:sp>
      <p:pic>
        <p:nvPicPr>
          <p:cNvPr id="183" name="Google Shape;183;p17"/>
          <p:cNvPicPr preferRelativeResize="0"/>
          <p:nvPr/>
        </p:nvPicPr>
        <p:blipFill>
          <a:blip r:embed="rId4">
            <a:alphaModFix/>
          </a:blip>
          <a:stretch>
            <a:fillRect/>
          </a:stretch>
        </p:blipFill>
        <p:spPr>
          <a:xfrm>
            <a:off x="1184650" y="2682813"/>
            <a:ext cx="2730025" cy="1980849"/>
          </a:xfrm>
          <a:prstGeom prst="rect">
            <a:avLst/>
          </a:prstGeom>
          <a:noFill/>
          <a:ln>
            <a:noFill/>
          </a:ln>
        </p:spPr>
      </p:pic>
      <p:pic>
        <p:nvPicPr>
          <p:cNvPr id="184" name="Google Shape;184;p17"/>
          <p:cNvPicPr preferRelativeResize="0"/>
          <p:nvPr/>
        </p:nvPicPr>
        <p:blipFill>
          <a:blip r:embed="rId5">
            <a:alphaModFix/>
          </a:blip>
          <a:stretch>
            <a:fillRect/>
          </a:stretch>
        </p:blipFill>
        <p:spPr>
          <a:xfrm>
            <a:off x="5461137" y="2687025"/>
            <a:ext cx="2730025" cy="1980861"/>
          </a:xfrm>
          <a:prstGeom prst="rect">
            <a:avLst/>
          </a:prstGeom>
          <a:noFill/>
          <a:ln>
            <a:noFill/>
          </a:ln>
        </p:spPr>
      </p:pic>
      <p:pic>
        <p:nvPicPr>
          <p:cNvPr id="185" name="Google Shape;185;p17"/>
          <p:cNvPicPr preferRelativeResize="0"/>
          <p:nvPr/>
        </p:nvPicPr>
        <p:blipFill>
          <a:blip r:embed="rId6">
            <a:alphaModFix/>
          </a:blip>
          <a:stretch>
            <a:fillRect/>
          </a:stretch>
        </p:blipFill>
        <p:spPr>
          <a:xfrm>
            <a:off x="9712188" y="2681050"/>
            <a:ext cx="2780900" cy="2008427"/>
          </a:xfrm>
          <a:prstGeom prst="rect">
            <a:avLst/>
          </a:prstGeom>
          <a:noFill/>
          <a:ln>
            <a:noFill/>
          </a:ln>
        </p:spPr>
      </p:pic>
      <p:pic>
        <p:nvPicPr>
          <p:cNvPr id="186" name="Google Shape;186;p17"/>
          <p:cNvPicPr preferRelativeResize="0"/>
          <p:nvPr/>
        </p:nvPicPr>
        <p:blipFill>
          <a:blip r:embed="rId7">
            <a:alphaModFix/>
          </a:blip>
          <a:stretch>
            <a:fillRect/>
          </a:stretch>
        </p:blipFill>
        <p:spPr>
          <a:xfrm>
            <a:off x="13965788" y="2681050"/>
            <a:ext cx="2780925" cy="2008446"/>
          </a:xfrm>
          <a:prstGeom prst="rect">
            <a:avLst/>
          </a:prstGeom>
          <a:noFill/>
          <a:ln>
            <a:noFill/>
          </a:ln>
        </p:spPr>
      </p:pic>
      <p:pic>
        <p:nvPicPr>
          <p:cNvPr id="187" name="Google Shape;187;p17"/>
          <p:cNvPicPr preferRelativeResize="0"/>
          <p:nvPr/>
        </p:nvPicPr>
        <p:blipFill>
          <a:blip r:embed="rId8">
            <a:alphaModFix/>
          </a:blip>
          <a:stretch>
            <a:fillRect/>
          </a:stretch>
        </p:blipFill>
        <p:spPr>
          <a:xfrm>
            <a:off x="1184650" y="7553571"/>
            <a:ext cx="2730000" cy="1960636"/>
          </a:xfrm>
          <a:prstGeom prst="rect">
            <a:avLst/>
          </a:prstGeom>
          <a:noFill/>
          <a:ln>
            <a:noFill/>
          </a:ln>
        </p:spPr>
      </p:pic>
      <p:pic>
        <p:nvPicPr>
          <p:cNvPr id="188" name="Google Shape;188;p17"/>
          <p:cNvPicPr preferRelativeResize="0"/>
          <p:nvPr/>
        </p:nvPicPr>
        <p:blipFill>
          <a:blip r:embed="rId9">
            <a:alphaModFix/>
          </a:blip>
          <a:stretch>
            <a:fillRect/>
          </a:stretch>
        </p:blipFill>
        <p:spPr>
          <a:xfrm>
            <a:off x="5461150" y="7541302"/>
            <a:ext cx="2780925" cy="1997198"/>
          </a:xfrm>
          <a:prstGeom prst="rect">
            <a:avLst/>
          </a:prstGeom>
          <a:noFill/>
          <a:ln>
            <a:noFill/>
          </a:ln>
        </p:spPr>
      </p:pic>
      <p:pic>
        <p:nvPicPr>
          <p:cNvPr id="189" name="Google Shape;189;p17"/>
          <p:cNvPicPr preferRelativeResize="0"/>
          <p:nvPr/>
        </p:nvPicPr>
        <p:blipFill>
          <a:blip r:embed="rId10">
            <a:alphaModFix/>
          </a:blip>
          <a:stretch>
            <a:fillRect/>
          </a:stretch>
        </p:blipFill>
        <p:spPr>
          <a:xfrm>
            <a:off x="9713475" y="7532171"/>
            <a:ext cx="2780926" cy="2006330"/>
          </a:xfrm>
          <a:prstGeom prst="rect">
            <a:avLst/>
          </a:prstGeom>
          <a:noFill/>
          <a:ln>
            <a:noFill/>
          </a:ln>
        </p:spPr>
      </p:pic>
      <p:pic>
        <p:nvPicPr>
          <p:cNvPr id="190" name="Google Shape;190;p17"/>
          <p:cNvPicPr preferRelativeResize="0"/>
          <p:nvPr/>
        </p:nvPicPr>
        <p:blipFill>
          <a:blip r:embed="rId11">
            <a:alphaModFix/>
          </a:blip>
          <a:stretch>
            <a:fillRect/>
          </a:stretch>
        </p:blipFill>
        <p:spPr>
          <a:xfrm>
            <a:off x="13991275" y="7538875"/>
            <a:ext cx="2729984" cy="1960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3BCDB"/>
        </a:solidFill>
      </p:bgPr>
    </p:bg>
    <p:spTree>
      <p:nvGrpSpPr>
        <p:cNvPr id="194" name="Shape 194"/>
        <p:cNvGrpSpPr/>
        <p:nvPr/>
      </p:nvGrpSpPr>
      <p:grpSpPr>
        <a:xfrm>
          <a:off x="0" y="0"/>
          <a:ext cx="0" cy="0"/>
          <a:chOff x="0" y="0"/>
          <a:chExt cx="0" cy="0"/>
        </a:xfrm>
      </p:grpSpPr>
      <p:sp>
        <p:nvSpPr>
          <p:cNvPr id="195" name="Google Shape;195;p18"/>
          <p:cNvSpPr/>
          <p:nvPr/>
        </p:nvSpPr>
        <p:spPr>
          <a:xfrm>
            <a:off x="2636544" y="2713886"/>
            <a:ext cx="13371444" cy="5202707"/>
          </a:xfrm>
          <a:custGeom>
            <a:rect b="b" l="l" r="r" t="t"/>
            <a:pathLst>
              <a:path extrusionOk="0" h="5202707" w="13371444">
                <a:moveTo>
                  <a:pt x="0" y="0"/>
                </a:moveTo>
                <a:lnTo>
                  <a:pt x="13371444" y="0"/>
                </a:lnTo>
                <a:lnTo>
                  <a:pt x="13371444" y="5202708"/>
                </a:lnTo>
                <a:lnTo>
                  <a:pt x="0" y="5202708"/>
                </a:lnTo>
                <a:lnTo>
                  <a:pt x="0" y="0"/>
                </a:lnTo>
                <a:close/>
              </a:path>
            </a:pathLst>
          </a:custGeom>
          <a:blipFill rotWithShape="1">
            <a:blip r:embed="rId3">
              <a:alphaModFix amt="56000"/>
            </a:blip>
            <a:stretch>
              <a:fillRect b="0" l="0" r="0" t="0"/>
            </a:stretch>
          </a:blipFill>
          <a:ln>
            <a:noFill/>
          </a:ln>
        </p:spPr>
      </p:sp>
      <p:pic>
        <p:nvPicPr>
          <p:cNvPr id="196" name="Google Shape;196;p18"/>
          <p:cNvPicPr preferRelativeResize="0"/>
          <p:nvPr/>
        </p:nvPicPr>
        <p:blipFill>
          <a:blip r:embed="rId4">
            <a:alphaModFix/>
          </a:blip>
          <a:stretch>
            <a:fillRect/>
          </a:stretch>
        </p:blipFill>
        <p:spPr>
          <a:xfrm>
            <a:off x="-5703825" y="7159125"/>
            <a:ext cx="24902651" cy="5629850"/>
          </a:xfrm>
          <a:prstGeom prst="rect">
            <a:avLst/>
          </a:prstGeom>
          <a:noFill/>
          <a:ln>
            <a:noFill/>
          </a:ln>
        </p:spPr>
      </p:pic>
      <p:sp>
        <p:nvSpPr>
          <p:cNvPr id="197" name="Google Shape;197;p18"/>
          <p:cNvSpPr/>
          <p:nvPr/>
        </p:nvSpPr>
        <p:spPr>
          <a:xfrm>
            <a:off x="-1619000" y="3153961"/>
            <a:ext cx="3783532" cy="2547962"/>
          </a:xfrm>
          <a:custGeom>
            <a:rect b="b" l="l" r="r" t="t"/>
            <a:pathLst>
              <a:path extrusionOk="0" h="2547962" w="3783532">
                <a:moveTo>
                  <a:pt x="0" y="0"/>
                </a:moveTo>
                <a:lnTo>
                  <a:pt x="3783532" y="0"/>
                </a:lnTo>
                <a:lnTo>
                  <a:pt x="3783532" y="2547962"/>
                </a:lnTo>
                <a:lnTo>
                  <a:pt x="0" y="2547962"/>
                </a:lnTo>
                <a:lnTo>
                  <a:pt x="0" y="0"/>
                </a:lnTo>
                <a:close/>
              </a:path>
            </a:pathLst>
          </a:custGeom>
          <a:blipFill rotWithShape="1">
            <a:blip r:embed="rId5">
              <a:alphaModFix/>
            </a:blip>
            <a:stretch>
              <a:fillRect b="0" l="0" r="0" t="0"/>
            </a:stretch>
          </a:blipFill>
          <a:ln>
            <a:noFill/>
          </a:ln>
        </p:spPr>
      </p:sp>
      <p:sp>
        <p:nvSpPr>
          <p:cNvPr id="198" name="Google Shape;198;p18"/>
          <p:cNvSpPr/>
          <p:nvPr/>
        </p:nvSpPr>
        <p:spPr>
          <a:xfrm>
            <a:off x="10830197" y="211473"/>
            <a:ext cx="5499066" cy="2522696"/>
          </a:xfrm>
          <a:custGeom>
            <a:rect b="b" l="l" r="r" t="t"/>
            <a:pathLst>
              <a:path extrusionOk="0" h="2522696" w="5499066">
                <a:moveTo>
                  <a:pt x="0" y="0"/>
                </a:moveTo>
                <a:lnTo>
                  <a:pt x="5499066" y="0"/>
                </a:lnTo>
                <a:lnTo>
                  <a:pt x="5499066" y="2522696"/>
                </a:lnTo>
                <a:lnTo>
                  <a:pt x="0" y="2522696"/>
                </a:lnTo>
                <a:lnTo>
                  <a:pt x="0" y="0"/>
                </a:lnTo>
                <a:close/>
              </a:path>
            </a:pathLst>
          </a:custGeom>
          <a:blipFill rotWithShape="1">
            <a:blip r:embed="rId6">
              <a:alphaModFix/>
            </a:blip>
            <a:stretch>
              <a:fillRect b="0" l="0" r="0" t="0"/>
            </a:stretch>
          </a:blipFill>
          <a:ln>
            <a:noFill/>
          </a:ln>
        </p:spPr>
      </p:sp>
      <p:sp>
        <p:nvSpPr>
          <p:cNvPr id="199" name="Google Shape;199;p18"/>
          <p:cNvSpPr/>
          <p:nvPr/>
        </p:nvSpPr>
        <p:spPr>
          <a:xfrm>
            <a:off x="826741" y="6333631"/>
            <a:ext cx="1337791" cy="2383592"/>
          </a:xfrm>
          <a:custGeom>
            <a:rect b="b" l="l" r="r" t="t"/>
            <a:pathLst>
              <a:path extrusionOk="0" h="2383592" w="1337791">
                <a:moveTo>
                  <a:pt x="0" y="0"/>
                </a:moveTo>
                <a:lnTo>
                  <a:pt x="1337791" y="0"/>
                </a:lnTo>
                <a:lnTo>
                  <a:pt x="1337791" y="2383591"/>
                </a:lnTo>
                <a:lnTo>
                  <a:pt x="0" y="2383591"/>
                </a:lnTo>
                <a:lnTo>
                  <a:pt x="0" y="0"/>
                </a:lnTo>
                <a:close/>
              </a:path>
            </a:pathLst>
          </a:custGeom>
          <a:blipFill rotWithShape="1">
            <a:blip r:embed="rId7">
              <a:alphaModFix/>
            </a:blip>
            <a:stretch>
              <a:fillRect b="0" l="0" r="0" t="0"/>
            </a:stretch>
          </a:blipFill>
          <a:ln>
            <a:noFill/>
          </a:ln>
        </p:spPr>
      </p:sp>
      <p:sp>
        <p:nvSpPr>
          <p:cNvPr id="200" name="Google Shape;200;p18"/>
          <p:cNvSpPr/>
          <p:nvPr/>
        </p:nvSpPr>
        <p:spPr>
          <a:xfrm>
            <a:off x="9144000" y="7001330"/>
            <a:ext cx="1337791" cy="2383592"/>
          </a:xfrm>
          <a:custGeom>
            <a:rect b="b" l="l" r="r" t="t"/>
            <a:pathLst>
              <a:path extrusionOk="0" h="2383592" w="1337791">
                <a:moveTo>
                  <a:pt x="0" y="0"/>
                </a:moveTo>
                <a:lnTo>
                  <a:pt x="1337791" y="0"/>
                </a:lnTo>
                <a:lnTo>
                  <a:pt x="1337791" y="2383592"/>
                </a:lnTo>
                <a:lnTo>
                  <a:pt x="0" y="2383592"/>
                </a:lnTo>
                <a:lnTo>
                  <a:pt x="0" y="0"/>
                </a:lnTo>
                <a:close/>
              </a:path>
            </a:pathLst>
          </a:custGeom>
          <a:blipFill rotWithShape="1">
            <a:blip r:embed="rId8">
              <a:alphaModFix/>
            </a:blip>
            <a:stretch>
              <a:fillRect b="0" l="0" r="0" t="0"/>
            </a:stretch>
          </a:blipFill>
          <a:ln>
            <a:noFill/>
          </a:ln>
        </p:spPr>
      </p:sp>
      <p:sp>
        <p:nvSpPr>
          <p:cNvPr id="201" name="Google Shape;201;p18"/>
          <p:cNvSpPr/>
          <p:nvPr/>
        </p:nvSpPr>
        <p:spPr>
          <a:xfrm>
            <a:off x="4275885" y="8193126"/>
            <a:ext cx="1554006" cy="3306395"/>
          </a:xfrm>
          <a:custGeom>
            <a:rect b="b" l="l" r="r" t="t"/>
            <a:pathLst>
              <a:path extrusionOk="0" h="3306395" w="1554006">
                <a:moveTo>
                  <a:pt x="0" y="0"/>
                </a:moveTo>
                <a:lnTo>
                  <a:pt x="1554005" y="0"/>
                </a:lnTo>
                <a:lnTo>
                  <a:pt x="1554005" y="3306395"/>
                </a:lnTo>
                <a:lnTo>
                  <a:pt x="0" y="3306395"/>
                </a:lnTo>
                <a:lnTo>
                  <a:pt x="0" y="0"/>
                </a:lnTo>
                <a:close/>
              </a:path>
            </a:pathLst>
          </a:custGeom>
          <a:blipFill rotWithShape="1">
            <a:blip r:embed="rId9">
              <a:alphaModFix/>
            </a:blip>
            <a:stretch>
              <a:fillRect b="0" l="0" r="0" t="0"/>
            </a:stretch>
          </a:blipFill>
          <a:ln>
            <a:noFill/>
          </a:ln>
        </p:spPr>
      </p:sp>
      <p:sp>
        <p:nvSpPr>
          <p:cNvPr id="202" name="Google Shape;202;p18"/>
          <p:cNvSpPr txBox="1"/>
          <p:nvPr/>
        </p:nvSpPr>
        <p:spPr>
          <a:xfrm>
            <a:off x="3296528" y="2431071"/>
            <a:ext cx="11694944" cy="3796464"/>
          </a:xfrm>
          <a:prstGeom prst="rect">
            <a:avLst/>
          </a:prstGeom>
          <a:noFill/>
          <a:ln>
            <a:noFill/>
          </a:ln>
        </p:spPr>
        <p:txBody>
          <a:bodyPr anchorCtr="0" anchor="t" bIns="0" lIns="0" spcFirstLastPara="1" rIns="0" wrap="square" tIns="0">
            <a:spAutoFit/>
          </a:bodyPr>
          <a:lstStyle/>
          <a:p>
            <a:pPr indent="0" lvl="0" marL="0" marR="0" rtl="0" algn="ctr">
              <a:lnSpc>
                <a:spcPct val="203005"/>
              </a:lnSpc>
              <a:spcBef>
                <a:spcPts val="0"/>
              </a:spcBef>
              <a:spcAft>
                <a:spcPts val="0"/>
              </a:spcAft>
              <a:buNone/>
            </a:pPr>
            <a:r>
              <a:rPr b="0" i="0" lang="en-US" sz="16405" u="none" cap="none" strike="noStrike">
                <a:solidFill>
                  <a:srgbClr val="FBE68C"/>
                </a:solidFill>
                <a:latin typeface="Luckiest Guy"/>
                <a:ea typeface="Luckiest Guy"/>
                <a:cs typeface="Luckiest Guy"/>
                <a:sym typeface="Luckiest Guy"/>
              </a:rPr>
              <a:t>TRY AGAIN!</a:t>
            </a:r>
            <a:endParaRPr/>
          </a:p>
        </p:txBody>
      </p:sp>
      <p:sp>
        <p:nvSpPr>
          <p:cNvPr id="203" name="Google Shape;203;p18"/>
          <p:cNvSpPr txBox="1"/>
          <p:nvPr/>
        </p:nvSpPr>
        <p:spPr>
          <a:xfrm>
            <a:off x="4443051" y="5914912"/>
            <a:ext cx="9401898" cy="523332"/>
          </a:xfrm>
          <a:prstGeom prst="rect">
            <a:avLst/>
          </a:prstGeom>
          <a:noFill/>
          <a:ln>
            <a:noFill/>
          </a:ln>
        </p:spPr>
        <p:txBody>
          <a:bodyPr anchorCtr="0" anchor="t" bIns="0" lIns="0" spcFirstLastPara="1" rIns="0" wrap="square" tIns="0">
            <a:spAutoFit/>
          </a:bodyPr>
          <a:lstStyle/>
          <a:p>
            <a:pPr indent="0" lvl="1" marL="0" marR="0" rtl="0" algn="ctr">
              <a:lnSpc>
                <a:spcPct val="163035"/>
              </a:lnSpc>
              <a:spcBef>
                <a:spcPts val="0"/>
              </a:spcBef>
              <a:spcAft>
                <a:spcPts val="0"/>
              </a:spcAft>
              <a:buNone/>
            </a:pPr>
            <a:r>
              <a:rPr b="0" i="0" lang="en-US" sz="2800" u="none" cap="none" strike="noStrike">
                <a:solidFill>
                  <a:srgbClr val="000000"/>
                </a:solidFill>
                <a:latin typeface="Montserrat Medium"/>
                <a:ea typeface="Montserrat Medium"/>
                <a:cs typeface="Montserrat Medium"/>
                <a:sym typeface="Montserrat Medium"/>
              </a:rPr>
              <a:t>Lorem ipsum dolor sit amet consectetur.</a:t>
            </a:r>
            <a:endParaRPr/>
          </a:p>
        </p:txBody>
      </p:sp>
      <p:sp>
        <p:nvSpPr>
          <p:cNvPr id="204" name="Google Shape;204;p18"/>
          <p:cNvSpPr/>
          <p:nvPr/>
        </p:nvSpPr>
        <p:spPr>
          <a:xfrm>
            <a:off x="2164532" y="-1005505"/>
            <a:ext cx="5776711" cy="3719391"/>
          </a:xfrm>
          <a:custGeom>
            <a:rect b="b" l="l" r="r" t="t"/>
            <a:pathLst>
              <a:path extrusionOk="0" h="3719391" w="5776711">
                <a:moveTo>
                  <a:pt x="0" y="0"/>
                </a:moveTo>
                <a:lnTo>
                  <a:pt x="5776711" y="0"/>
                </a:lnTo>
                <a:lnTo>
                  <a:pt x="5776711" y="3719391"/>
                </a:lnTo>
                <a:lnTo>
                  <a:pt x="0" y="3719391"/>
                </a:lnTo>
                <a:lnTo>
                  <a:pt x="0" y="0"/>
                </a:lnTo>
                <a:close/>
              </a:path>
            </a:pathLst>
          </a:custGeom>
          <a:blipFill rotWithShape="1">
            <a:blip r:embed="rId10">
              <a:alphaModFix/>
            </a:blip>
            <a:stretch>
              <a:fillRect b="0" l="0" r="0" t="0"/>
            </a:stretch>
          </a:blipFill>
          <a:ln>
            <a:noFill/>
          </a:ln>
        </p:spPr>
      </p:sp>
      <p:pic>
        <p:nvPicPr>
          <p:cNvPr id="205" name="Google Shape;205;p18"/>
          <p:cNvPicPr preferRelativeResize="0"/>
          <p:nvPr/>
        </p:nvPicPr>
        <p:blipFill>
          <a:blip r:embed="rId11">
            <a:alphaModFix/>
          </a:blip>
          <a:stretch>
            <a:fillRect/>
          </a:stretch>
        </p:blipFill>
        <p:spPr>
          <a:xfrm>
            <a:off x="12532708" y="854221"/>
            <a:ext cx="8095392" cy="9096176"/>
          </a:xfrm>
          <a:prstGeom prst="rect">
            <a:avLst/>
          </a:prstGeom>
          <a:noFill/>
          <a:ln>
            <a:noFill/>
          </a:ln>
        </p:spPr>
      </p:pic>
      <p:sp>
        <p:nvSpPr>
          <p:cNvPr id="206" name="Google Shape;206;p18"/>
          <p:cNvSpPr/>
          <p:nvPr/>
        </p:nvSpPr>
        <p:spPr>
          <a:xfrm>
            <a:off x="13176053" y="8654528"/>
            <a:ext cx="1337791" cy="2383592"/>
          </a:xfrm>
          <a:custGeom>
            <a:rect b="b" l="l" r="r" t="t"/>
            <a:pathLst>
              <a:path extrusionOk="0" h="2383592" w="1337791">
                <a:moveTo>
                  <a:pt x="0" y="0"/>
                </a:moveTo>
                <a:lnTo>
                  <a:pt x="1337791" y="0"/>
                </a:lnTo>
                <a:lnTo>
                  <a:pt x="1337791" y="2383592"/>
                </a:lnTo>
                <a:lnTo>
                  <a:pt x="0" y="238359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210" name="Shape 210"/>
        <p:cNvGrpSpPr/>
        <p:nvPr/>
      </p:nvGrpSpPr>
      <p:grpSpPr>
        <a:xfrm>
          <a:off x="0" y="0"/>
          <a:ext cx="0" cy="0"/>
          <a:chOff x="0" y="0"/>
          <a:chExt cx="0" cy="0"/>
        </a:xfrm>
      </p:grpSpPr>
      <p:grpSp>
        <p:nvGrpSpPr>
          <p:cNvPr id="211" name="Google Shape;211;p19"/>
          <p:cNvGrpSpPr/>
          <p:nvPr/>
        </p:nvGrpSpPr>
        <p:grpSpPr>
          <a:xfrm>
            <a:off x="221391" y="-429583"/>
            <a:ext cx="17845217" cy="10495191"/>
            <a:chOff x="0" y="-171450"/>
            <a:chExt cx="4699975" cy="2764166"/>
          </a:xfrm>
        </p:grpSpPr>
        <p:sp>
          <p:nvSpPr>
            <p:cNvPr id="212" name="Google Shape;212;p19"/>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9"/>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14" name="Google Shape;214;p19"/>
          <p:cNvPicPr preferRelativeResize="0"/>
          <p:nvPr/>
        </p:nvPicPr>
        <p:blipFill>
          <a:blip r:embed="rId3">
            <a:alphaModFix/>
          </a:blip>
          <a:stretch>
            <a:fillRect/>
          </a:stretch>
        </p:blipFill>
        <p:spPr>
          <a:xfrm>
            <a:off x="13422086" y="-1439799"/>
            <a:ext cx="6334775" cy="9022995"/>
          </a:xfrm>
          <a:prstGeom prst="rect">
            <a:avLst/>
          </a:prstGeom>
          <a:noFill/>
          <a:ln>
            <a:noFill/>
          </a:ln>
        </p:spPr>
      </p:pic>
      <p:pic>
        <p:nvPicPr>
          <p:cNvPr id="215" name="Google Shape;215;p19"/>
          <p:cNvPicPr preferRelativeResize="0"/>
          <p:nvPr/>
        </p:nvPicPr>
        <p:blipFill>
          <a:blip r:embed="rId4">
            <a:alphaModFix/>
          </a:blip>
          <a:stretch>
            <a:fillRect/>
          </a:stretch>
        </p:blipFill>
        <p:spPr>
          <a:xfrm>
            <a:off x="8267551" y="1089350"/>
            <a:ext cx="4549950" cy="6070846"/>
          </a:xfrm>
          <a:prstGeom prst="rect">
            <a:avLst/>
          </a:prstGeom>
          <a:noFill/>
          <a:ln>
            <a:noFill/>
          </a:ln>
        </p:spPr>
      </p:pic>
      <p:grpSp>
        <p:nvGrpSpPr>
          <p:cNvPr id="216" name="Google Shape;216;p19"/>
          <p:cNvGrpSpPr/>
          <p:nvPr/>
        </p:nvGrpSpPr>
        <p:grpSpPr>
          <a:xfrm>
            <a:off x="221391" y="6476172"/>
            <a:ext cx="17845217" cy="3589436"/>
            <a:chOff x="0" y="-47625"/>
            <a:chExt cx="4699975" cy="945366"/>
          </a:xfrm>
        </p:grpSpPr>
        <p:sp>
          <p:nvSpPr>
            <p:cNvPr id="217" name="Google Shape;217;p19"/>
            <p:cNvSpPr/>
            <p:nvPr/>
          </p:nvSpPr>
          <p:spPr>
            <a:xfrm>
              <a:off x="0" y="0"/>
              <a:ext cx="4699975" cy="897741"/>
            </a:xfrm>
            <a:custGeom>
              <a:rect b="b" l="l" r="r" t="t"/>
              <a:pathLst>
                <a:path extrusionOk="0" h="897741" w="4699975">
                  <a:moveTo>
                    <a:pt x="0" y="0"/>
                  </a:moveTo>
                  <a:lnTo>
                    <a:pt x="4699975" y="0"/>
                  </a:lnTo>
                  <a:lnTo>
                    <a:pt x="4699975" y="897741"/>
                  </a:lnTo>
                  <a:lnTo>
                    <a:pt x="0" y="897741"/>
                  </a:lnTo>
                  <a:close/>
                </a:path>
              </a:pathLst>
            </a:custGeom>
            <a:solidFill>
              <a:srgbClr val="53A5C8"/>
            </a:solidFill>
            <a:ln>
              <a:noFill/>
            </a:ln>
          </p:spPr>
        </p:sp>
        <p:sp>
          <p:nvSpPr>
            <p:cNvPr id="218" name="Google Shape;218;p19"/>
            <p:cNvSpPr txBox="1"/>
            <p:nvPr/>
          </p:nvSpPr>
          <p:spPr>
            <a:xfrm>
              <a:off x="0" y="-47625"/>
              <a:ext cx="4699975" cy="945366"/>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9" name="Google Shape;219;p19"/>
          <p:cNvSpPr/>
          <p:nvPr/>
        </p:nvSpPr>
        <p:spPr>
          <a:xfrm>
            <a:off x="221391" y="1800475"/>
            <a:ext cx="2089054" cy="5408842"/>
          </a:xfrm>
          <a:custGeom>
            <a:rect b="b" l="l" r="r" t="t"/>
            <a:pathLst>
              <a:path extrusionOk="0" h="5408842" w="2089054">
                <a:moveTo>
                  <a:pt x="0" y="0"/>
                </a:moveTo>
                <a:lnTo>
                  <a:pt x="2089055" y="0"/>
                </a:lnTo>
                <a:lnTo>
                  <a:pt x="2089055" y="5408842"/>
                </a:lnTo>
                <a:lnTo>
                  <a:pt x="0" y="5408842"/>
                </a:lnTo>
                <a:lnTo>
                  <a:pt x="0" y="0"/>
                </a:lnTo>
                <a:close/>
              </a:path>
            </a:pathLst>
          </a:custGeom>
          <a:blipFill rotWithShape="1">
            <a:blip r:embed="rId5">
              <a:alphaModFix/>
            </a:blip>
            <a:stretch>
              <a:fillRect b="0" l="-70558" r="0" t="0"/>
            </a:stretch>
          </a:blipFill>
          <a:ln>
            <a:noFill/>
          </a:ln>
        </p:spPr>
      </p:sp>
      <p:sp>
        <p:nvSpPr>
          <p:cNvPr id="220" name="Google Shape;220;p19"/>
          <p:cNvSpPr/>
          <p:nvPr/>
        </p:nvSpPr>
        <p:spPr>
          <a:xfrm flipH="1">
            <a:off x="424150" y="381036"/>
            <a:ext cx="5488974" cy="4919493"/>
          </a:xfrm>
          <a:custGeom>
            <a:rect b="b" l="l" r="r" t="t"/>
            <a:pathLst>
              <a:path extrusionOk="0" h="4919493" w="5488974">
                <a:moveTo>
                  <a:pt x="5488974" y="0"/>
                </a:moveTo>
                <a:lnTo>
                  <a:pt x="0" y="0"/>
                </a:lnTo>
                <a:lnTo>
                  <a:pt x="0" y="4919493"/>
                </a:lnTo>
                <a:lnTo>
                  <a:pt x="5488974" y="4919493"/>
                </a:lnTo>
                <a:lnTo>
                  <a:pt x="5488974" y="0"/>
                </a:lnTo>
                <a:close/>
              </a:path>
            </a:pathLst>
          </a:custGeom>
          <a:blipFill rotWithShape="1">
            <a:blip r:embed="rId6">
              <a:alphaModFix/>
            </a:blip>
            <a:stretch>
              <a:fillRect b="0" l="0" r="0" t="0"/>
            </a:stretch>
          </a:blipFill>
          <a:ln>
            <a:noFill/>
          </a:ln>
        </p:spPr>
      </p:sp>
      <p:sp>
        <p:nvSpPr>
          <p:cNvPr id="221" name="Google Shape;221;p19"/>
          <p:cNvSpPr/>
          <p:nvPr/>
        </p:nvSpPr>
        <p:spPr>
          <a:xfrm>
            <a:off x="12501652" y="371511"/>
            <a:ext cx="5535699" cy="4705344"/>
          </a:xfrm>
          <a:custGeom>
            <a:rect b="b" l="l" r="r" t="t"/>
            <a:pathLst>
              <a:path extrusionOk="0" h="4705344" w="5535699">
                <a:moveTo>
                  <a:pt x="0" y="0"/>
                </a:moveTo>
                <a:lnTo>
                  <a:pt x="5535699" y="0"/>
                </a:lnTo>
                <a:lnTo>
                  <a:pt x="5535699" y="4705344"/>
                </a:lnTo>
                <a:lnTo>
                  <a:pt x="0" y="4705344"/>
                </a:lnTo>
                <a:lnTo>
                  <a:pt x="0" y="0"/>
                </a:lnTo>
                <a:close/>
              </a:path>
            </a:pathLst>
          </a:custGeom>
          <a:blipFill rotWithShape="1">
            <a:blip r:embed="rId7">
              <a:alphaModFix/>
            </a:blip>
            <a:stretch>
              <a:fillRect b="0" l="0" r="0" t="0"/>
            </a:stretch>
          </a:blipFill>
          <a:ln>
            <a:noFill/>
          </a:ln>
        </p:spPr>
      </p:sp>
      <p:sp>
        <p:nvSpPr>
          <p:cNvPr id="222" name="Google Shape;222;p19"/>
          <p:cNvSpPr txBox="1"/>
          <p:nvPr/>
        </p:nvSpPr>
        <p:spPr>
          <a:xfrm>
            <a:off x="1072349" y="1244982"/>
            <a:ext cx="4192500" cy="207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HELLO!</a:t>
            </a:r>
            <a:endParaRPr/>
          </a:p>
          <a:p>
            <a:pPr indent="0" lvl="0" marL="0" marR="0" rtl="0" algn="ctr">
              <a:lnSpc>
                <a:spcPct val="10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MY NAME IS JANE.</a:t>
            </a:r>
            <a:endParaRPr/>
          </a:p>
          <a:p>
            <a:pPr indent="0" lvl="0" marL="0" marR="0" rtl="0" algn="ctr">
              <a:lnSpc>
                <a:spcPct val="10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I’M FROM DENMARK.</a:t>
            </a:r>
            <a:endParaRPr/>
          </a:p>
          <a:p>
            <a:pPr indent="0" lvl="0" marL="0" marR="0" rtl="0" algn="ctr">
              <a:lnSpc>
                <a:spcPct val="10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I’M DANISH.</a:t>
            </a:r>
            <a:endParaRPr/>
          </a:p>
        </p:txBody>
      </p:sp>
      <p:sp>
        <p:nvSpPr>
          <p:cNvPr id="223" name="Google Shape;223;p19"/>
          <p:cNvSpPr txBox="1"/>
          <p:nvPr/>
        </p:nvSpPr>
        <p:spPr>
          <a:xfrm>
            <a:off x="12076463" y="1089350"/>
            <a:ext cx="6642300" cy="207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HELLO!</a:t>
            </a:r>
            <a:endParaRPr/>
          </a:p>
          <a:p>
            <a:pPr indent="0" lvl="0" marL="0" marR="0" rtl="0" algn="ctr">
              <a:lnSpc>
                <a:spcPct val="10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MY NAME IS LORENZO.</a:t>
            </a:r>
            <a:endParaRPr/>
          </a:p>
          <a:p>
            <a:pPr indent="0" lvl="0" marL="0" marR="0" rtl="0" algn="ctr">
              <a:lnSpc>
                <a:spcPct val="10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I’M FROM ITALY</a:t>
            </a:r>
            <a:endParaRPr/>
          </a:p>
          <a:p>
            <a:pPr indent="0" lvl="0" marL="0" marR="0" rtl="0" algn="ctr">
              <a:lnSpc>
                <a:spcPct val="10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I’M ITALIAN.</a:t>
            </a:r>
            <a:endParaRPr/>
          </a:p>
        </p:txBody>
      </p:sp>
      <p:pic>
        <p:nvPicPr>
          <p:cNvPr id="224" name="Google Shape;224;p19"/>
          <p:cNvPicPr preferRelativeResize="0"/>
          <p:nvPr/>
        </p:nvPicPr>
        <p:blipFill>
          <a:blip r:embed="rId8">
            <a:alphaModFix/>
          </a:blip>
          <a:stretch>
            <a:fillRect/>
          </a:stretch>
        </p:blipFill>
        <p:spPr>
          <a:xfrm>
            <a:off x="1360154" y="3601200"/>
            <a:ext cx="8130675" cy="12399275"/>
          </a:xfrm>
          <a:prstGeom prst="rect">
            <a:avLst/>
          </a:prstGeom>
          <a:noFill/>
          <a:ln>
            <a:noFill/>
          </a:ln>
        </p:spPr>
      </p:pic>
      <p:pic>
        <p:nvPicPr>
          <p:cNvPr id="225" name="Google Shape;225;p19"/>
          <p:cNvPicPr preferRelativeResize="0"/>
          <p:nvPr/>
        </p:nvPicPr>
        <p:blipFill>
          <a:blip r:embed="rId9">
            <a:alphaModFix/>
          </a:blip>
          <a:stretch>
            <a:fillRect/>
          </a:stretch>
        </p:blipFill>
        <p:spPr>
          <a:xfrm>
            <a:off x="8270615" y="3894450"/>
            <a:ext cx="6715205" cy="12868723"/>
          </a:xfrm>
          <a:prstGeom prst="rect">
            <a:avLst/>
          </a:prstGeom>
          <a:noFill/>
          <a:ln>
            <a:noFill/>
          </a:ln>
        </p:spPr>
      </p:pic>
      <p:pic>
        <p:nvPicPr>
          <p:cNvPr id="226" name="Google Shape;226;p19"/>
          <p:cNvPicPr preferRelativeResize="0"/>
          <p:nvPr/>
        </p:nvPicPr>
        <p:blipFill>
          <a:blip r:embed="rId10">
            <a:alphaModFix/>
          </a:blip>
          <a:stretch>
            <a:fillRect/>
          </a:stretch>
        </p:blipFill>
        <p:spPr>
          <a:xfrm>
            <a:off x="521763" y="8283506"/>
            <a:ext cx="1634875" cy="1191319"/>
          </a:xfrm>
          <a:prstGeom prst="rect">
            <a:avLst/>
          </a:prstGeom>
          <a:noFill/>
          <a:ln>
            <a:noFill/>
          </a:ln>
        </p:spPr>
      </p:pic>
      <p:pic>
        <p:nvPicPr>
          <p:cNvPr id="227" name="Google Shape;227;p19"/>
          <p:cNvPicPr preferRelativeResize="0"/>
          <p:nvPr/>
        </p:nvPicPr>
        <p:blipFill>
          <a:blip r:embed="rId11">
            <a:alphaModFix/>
          </a:blip>
          <a:stretch>
            <a:fillRect/>
          </a:stretch>
        </p:blipFill>
        <p:spPr>
          <a:xfrm>
            <a:off x="16131475" y="8283521"/>
            <a:ext cx="1634875" cy="11913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231" name="Shape 231"/>
        <p:cNvGrpSpPr/>
        <p:nvPr/>
      </p:nvGrpSpPr>
      <p:grpSpPr>
        <a:xfrm>
          <a:off x="0" y="0"/>
          <a:ext cx="0" cy="0"/>
          <a:chOff x="0" y="0"/>
          <a:chExt cx="0" cy="0"/>
        </a:xfrm>
      </p:grpSpPr>
      <p:grpSp>
        <p:nvGrpSpPr>
          <p:cNvPr id="232" name="Google Shape;232;p20"/>
          <p:cNvGrpSpPr/>
          <p:nvPr/>
        </p:nvGrpSpPr>
        <p:grpSpPr>
          <a:xfrm>
            <a:off x="221391" y="-429583"/>
            <a:ext cx="17845217" cy="10495191"/>
            <a:chOff x="0" y="-171450"/>
            <a:chExt cx="4699975" cy="2764166"/>
          </a:xfrm>
        </p:grpSpPr>
        <p:sp>
          <p:nvSpPr>
            <p:cNvPr id="233" name="Google Shape;233;p20"/>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0"/>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35" name="Google Shape;235;p20"/>
          <p:cNvPicPr preferRelativeResize="0"/>
          <p:nvPr/>
        </p:nvPicPr>
        <p:blipFill>
          <a:blip r:embed="rId3">
            <a:alphaModFix/>
          </a:blip>
          <a:stretch>
            <a:fillRect/>
          </a:stretch>
        </p:blipFill>
        <p:spPr>
          <a:xfrm>
            <a:off x="1458200" y="891500"/>
            <a:ext cx="3011725" cy="2185729"/>
          </a:xfrm>
          <a:prstGeom prst="rect">
            <a:avLst/>
          </a:prstGeom>
          <a:noFill/>
          <a:ln>
            <a:noFill/>
          </a:ln>
        </p:spPr>
      </p:pic>
      <p:pic>
        <p:nvPicPr>
          <p:cNvPr id="236" name="Google Shape;236;p20"/>
          <p:cNvPicPr preferRelativeResize="0"/>
          <p:nvPr/>
        </p:nvPicPr>
        <p:blipFill>
          <a:blip r:embed="rId4">
            <a:alphaModFix/>
          </a:blip>
          <a:stretch>
            <a:fillRect/>
          </a:stretch>
        </p:blipFill>
        <p:spPr>
          <a:xfrm>
            <a:off x="5578150" y="891500"/>
            <a:ext cx="3011725" cy="2176534"/>
          </a:xfrm>
          <a:prstGeom prst="rect">
            <a:avLst/>
          </a:prstGeom>
          <a:noFill/>
          <a:ln>
            <a:noFill/>
          </a:ln>
        </p:spPr>
      </p:pic>
      <p:pic>
        <p:nvPicPr>
          <p:cNvPr id="237" name="Google Shape;237;p20"/>
          <p:cNvPicPr preferRelativeResize="0"/>
          <p:nvPr/>
        </p:nvPicPr>
        <p:blipFill>
          <a:blip r:embed="rId5">
            <a:alphaModFix/>
          </a:blip>
          <a:stretch>
            <a:fillRect/>
          </a:stretch>
        </p:blipFill>
        <p:spPr>
          <a:xfrm>
            <a:off x="9698125" y="891500"/>
            <a:ext cx="3011725" cy="2176540"/>
          </a:xfrm>
          <a:prstGeom prst="rect">
            <a:avLst/>
          </a:prstGeom>
          <a:noFill/>
          <a:ln>
            <a:noFill/>
          </a:ln>
        </p:spPr>
      </p:pic>
      <p:pic>
        <p:nvPicPr>
          <p:cNvPr id="238" name="Google Shape;238;p20"/>
          <p:cNvPicPr preferRelativeResize="0"/>
          <p:nvPr/>
        </p:nvPicPr>
        <p:blipFill>
          <a:blip r:embed="rId6">
            <a:alphaModFix/>
          </a:blip>
          <a:stretch>
            <a:fillRect/>
          </a:stretch>
        </p:blipFill>
        <p:spPr>
          <a:xfrm>
            <a:off x="13818050" y="891500"/>
            <a:ext cx="3011725" cy="2176540"/>
          </a:xfrm>
          <a:prstGeom prst="rect">
            <a:avLst/>
          </a:prstGeom>
          <a:noFill/>
          <a:ln>
            <a:noFill/>
          </a:ln>
        </p:spPr>
      </p:pic>
      <p:pic>
        <p:nvPicPr>
          <p:cNvPr id="239" name="Google Shape;239;p20"/>
          <p:cNvPicPr preferRelativeResize="0"/>
          <p:nvPr/>
        </p:nvPicPr>
        <p:blipFill>
          <a:blip r:embed="rId7">
            <a:alphaModFix/>
          </a:blip>
          <a:stretch>
            <a:fillRect/>
          </a:stretch>
        </p:blipFill>
        <p:spPr>
          <a:xfrm>
            <a:off x="1456500" y="6434063"/>
            <a:ext cx="3015074" cy="2178961"/>
          </a:xfrm>
          <a:prstGeom prst="rect">
            <a:avLst/>
          </a:prstGeom>
          <a:noFill/>
          <a:ln>
            <a:noFill/>
          </a:ln>
        </p:spPr>
      </p:pic>
      <p:pic>
        <p:nvPicPr>
          <p:cNvPr id="240" name="Google Shape;240;p20"/>
          <p:cNvPicPr preferRelativeResize="0"/>
          <p:nvPr/>
        </p:nvPicPr>
        <p:blipFill>
          <a:blip r:embed="rId8">
            <a:alphaModFix/>
          </a:blip>
          <a:stretch>
            <a:fillRect/>
          </a:stretch>
        </p:blipFill>
        <p:spPr>
          <a:xfrm>
            <a:off x="5541975" y="6449125"/>
            <a:ext cx="3015074" cy="2166300"/>
          </a:xfrm>
          <a:prstGeom prst="rect">
            <a:avLst/>
          </a:prstGeom>
          <a:noFill/>
          <a:ln>
            <a:noFill/>
          </a:ln>
        </p:spPr>
      </p:pic>
      <p:pic>
        <p:nvPicPr>
          <p:cNvPr id="241" name="Google Shape;241;p20"/>
          <p:cNvPicPr preferRelativeResize="0"/>
          <p:nvPr/>
        </p:nvPicPr>
        <p:blipFill>
          <a:blip r:embed="rId9">
            <a:alphaModFix/>
          </a:blip>
          <a:stretch>
            <a:fillRect/>
          </a:stretch>
        </p:blipFill>
        <p:spPr>
          <a:xfrm>
            <a:off x="9577188" y="6370847"/>
            <a:ext cx="3159725" cy="2296828"/>
          </a:xfrm>
          <a:prstGeom prst="rect">
            <a:avLst/>
          </a:prstGeom>
          <a:noFill/>
          <a:ln>
            <a:noFill/>
          </a:ln>
        </p:spPr>
      </p:pic>
      <p:pic>
        <p:nvPicPr>
          <p:cNvPr id="242" name="Google Shape;242;p20"/>
          <p:cNvPicPr preferRelativeResize="0"/>
          <p:nvPr/>
        </p:nvPicPr>
        <p:blipFill>
          <a:blip r:embed="rId10">
            <a:alphaModFix/>
          </a:blip>
          <a:stretch>
            <a:fillRect/>
          </a:stretch>
        </p:blipFill>
        <p:spPr>
          <a:xfrm>
            <a:off x="13757071" y="6320871"/>
            <a:ext cx="3307701" cy="2399704"/>
          </a:xfrm>
          <a:prstGeom prst="rect">
            <a:avLst/>
          </a:prstGeom>
          <a:noFill/>
          <a:ln>
            <a:noFill/>
          </a:ln>
        </p:spPr>
      </p:pic>
      <p:sp>
        <p:nvSpPr>
          <p:cNvPr id="243" name="Google Shape;243;p20"/>
          <p:cNvSpPr txBox="1"/>
          <p:nvPr/>
        </p:nvSpPr>
        <p:spPr>
          <a:xfrm>
            <a:off x="13722969" y="3690373"/>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United States</a:t>
            </a:r>
            <a:endParaRPr/>
          </a:p>
        </p:txBody>
      </p:sp>
      <p:sp>
        <p:nvSpPr>
          <p:cNvPr id="244" name="Google Shape;244;p20"/>
          <p:cNvSpPr txBox="1"/>
          <p:nvPr/>
        </p:nvSpPr>
        <p:spPr>
          <a:xfrm>
            <a:off x="13722969" y="9235911"/>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Brazil</a:t>
            </a:r>
            <a:endParaRPr/>
          </a:p>
        </p:txBody>
      </p:sp>
      <p:sp>
        <p:nvSpPr>
          <p:cNvPr id="245" name="Google Shape;245;p20"/>
          <p:cNvSpPr txBox="1"/>
          <p:nvPr/>
        </p:nvSpPr>
        <p:spPr>
          <a:xfrm>
            <a:off x="5430165" y="3690373"/>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Germany</a:t>
            </a:r>
            <a:endParaRPr/>
          </a:p>
        </p:txBody>
      </p:sp>
      <p:sp>
        <p:nvSpPr>
          <p:cNvPr id="246" name="Google Shape;246;p20"/>
          <p:cNvSpPr txBox="1"/>
          <p:nvPr/>
        </p:nvSpPr>
        <p:spPr>
          <a:xfrm>
            <a:off x="5430165" y="9235911"/>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Philippines</a:t>
            </a:r>
            <a:endParaRPr/>
          </a:p>
        </p:txBody>
      </p:sp>
      <p:sp>
        <p:nvSpPr>
          <p:cNvPr id="247" name="Google Shape;247;p20"/>
          <p:cNvSpPr txBox="1"/>
          <p:nvPr/>
        </p:nvSpPr>
        <p:spPr>
          <a:xfrm>
            <a:off x="9550125" y="3690373"/>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Finland</a:t>
            </a:r>
            <a:endParaRPr/>
          </a:p>
        </p:txBody>
      </p:sp>
      <p:sp>
        <p:nvSpPr>
          <p:cNvPr id="248" name="Google Shape;248;p20"/>
          <p:cNvSpPr txBox="1"/>
          <p:nvPr/>
        </p:nvSpPr>
        <p:spPr>
          <a:xfrm>
            <a:off x="9550125" y="9235911"/>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France</a:t>
            </a:r>
            <a:endParaRPr/>
          </a:p>
        </p:txBody>
      </p:sp>
      <p:sp>
        <p:nvSpPr>
          <p:cNvPr id="249" name="Google Shape;249;p20"/>
          <p:cNvSpPr txBox="1"/>
          <p:nvPr/>
        </p:nvSpPr>
        <p:spPr>
          <a:xfrm>
            <a:off x="1310205" y="3690373"/>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Jamaica</a:t>
            </a:r>
            <a:endParaRPr/>
          </a:p>
        </p:txBody>
      </p:sp>
      <p:sp>
        <p:nvSpPr>
          <p:cNvPr id="250" name="Google Shape;250;p20"/>
          <p:cNvSpPr txBox="1"/>
          <p:nvPr/>
        </p:nvSpPr>
        <p:spPr>
          <a:xfrm>
            <a:off x="1310205" y="9235911"/>
            <a:ext cx="330771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Montserrat SemiBold"/>
                <a:ea typeface="Montserrat SemiBold"/>
                <a:cs typeface="Montserrat SemiBold"/>
                <a:sym typeface="Montserrat SemiBold"/>
              </a:rPr>
              <a:t>Uruguay</a:t>
            </a:r>
            <a:endParaRPr/>
          </a:p>
        </p:txBody>
      </p:sp>
      <p:sp>
        <p:nvSpPr>
          <p:cNvPr id="251" name="Google Shape;251;p20"/>
          <p:cNvSpPr txBox="1"/>
          <p:nvPr/>
        </p:nvSpPr>
        <p:spPr>
          <a:xfrm>
            <a:off x="2296345" y="4570067"/>
            <a:ext cx="13695300" cy="1274400"/>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8280" u="none" cap="none" strike="noStrike">
                <a:solidFill>
                  <a:srgbClr val="FFFFFF"/>
                </a:solidFill>
                <a:latin typeface="Luckiest Guy"/>
                <a:ea typeface="Luckiest Guy"/>
                <a:cs typeface="Luckiest Guy"/>
                <a:sym typeface="Luckiest Guy"/>
              </a:rPr>
              <a:t>WRITE YOUR TOPIC OR IDEA</a:t>
            </a:r>
            <a:endParaRPr/>
          </a:p>
        </p:txBody>
      </p:sp>
      <p:sp>
        <p:nvSpPr>
          <p:cNvPr id="252" name="Google Shape;252;p20"/>
          <p:cNvSpPr/>
          <p:nvPr/>
        </p:nvSpPr>
        <p:spPr>
          <a:xfrm rot="-4673744">
            <a:off x="16369039" y="4354958"/>
            <a:ext cx="1624351" cy="2612260"/>
          </a:xfrm>
          <a:custGeom>
            <a:rect b="b" l="l" r="r" t="t"/>
            <a:pathLst>
              <a:path extrusionOk="0" h="2612260" w="1624351">
                <a:moveTo>
                  <a:pt x="0" y="0"/>
                </a:moveTo>
                <a:lnTo>
                  <a:pt x="1624351" y="0"/>
                </a:lnTo>
                <a:lnTo>
                  <a:pt x="1624351" y="2612261"/>
                </a:lnTo>
                <a:lnTo>
                  <a:pt x="0" y="2612261"/>
                </a:lnTo>
                <a:lnTo>
                  <a:pt x="0" y="0"/>
                </a:lnTo>
                <a:close/>
              </a:path>
            </a:pathLst>
          </a:custGeom>
          <a:blipFill rotWithShape="1">
            <a:blip r:embed="rId11">
              <a:alphaModFix/>
            </a:blip>
            <a:stretch>
              <a:fillRect b="0" l="0" r="0" t="0"/>
            </a:stretch>
          </a:blipFill>
          <a:ln>
            <a:noFill/>
          </a:ln>
        </p:spPr>
      </p:sp>
      <p:sp>
        <p:nvSpPr>
          <p:cNvPr id="253" name="Google Shape;253;p20"/>
          <p:cNvSpPr/>
          <p:nvPr/>
        </p:nvSpPr>
        <p:spPr>
          <a:xfrm rot="3478574">
            <a:off x="-311755" y="3842946"/>
            <a:ext cx="1681441" cy="4243384"/>
          </a:xfrm>
          <a:custGeom>
            <a:rect b="b" l="l" r="r" t="t"/>
            <a:pathLst>
              <a:path extrusionOk="0" h="4243384" w="1681441">
                <a:moveTo>
                  <a:pt x="0" y="0"/>
                </a:moveTo>
                <a:lnTo>
                  <a:pt x="1681441" y="0"/>
                </a:lnTo>
                <a:lnTo>
                  <a:pt x="1681441" y="4243384"/>
                </a:lnTo>
                <a:lnTo>
                  <a:pt x="0" y="4243384"/>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3BF"/>
        </a:solidFill>
      </p:bgPr>
    </p:bg>
    <p:spTree>
      <p:nvGrpSpPr>
        <p:cNvPr id="257" name="Shape 257"/>
        <p:cNvGrpSpPr/>
        <p:nvPr/>
      </p:nvGrpSpPr>
      <p:grpSpPr>
        <a:xfrm>
          <a:off x="0" y="0"/>
          <a:ext cx="0" cy="0"/>
          <a:chOff x="0" y="0"/>
          <a:chExt cx="0" cy="0"/>
        </a:xfrm>
      </p:grpSpPr>
      <p:grpSp>
        <p:nvGrpSpPr>
          <p:cNvPr id="258" name="Google Shape;258;p21"/>
          <p:cNvGrpSpPr/>
          <p:nvPr/>
        </p:nvGrpSpPr>
        <p:grpSpPr>
          <a:xfrm>
            <a:off x="221391" y="-429583"/>
            <a:ext cx="17845217" cy="10495191"/>
            <a:chOff x="0" y="-171450"/>
            <a:chExt cx="4699975" cy="2764166"/>
          </a:xfrm>
        </p:grpSpPr>
        <p:sp>
          <p:nvSpPr>
            <p:cNvPr id="259" name="Google Shape;259;p21"/>
            <p:cNvSpPr/>
            <p:nvPr/>
          </p:nvSpPr>
          <p:spPr>
            <a:xfrm>
              <a:off x="0" y="0"/>
              <a:ext cx="4699975" cy="2592716"/>
            </a:xfrm>
            <a:custGeom>
              <a:rect b="b" l="l" r="r" t="t"/>
              <a:pathLst>
                <a:path extrusionOk="0" h="2592716" w="4699975">
                  <a:moveTo>
                    <a:pt x="13015" y="0"/>
                  </a:moveTo>
                  <a:lnTo>
                    <a:pt x="4686960" y="0"/>
                  </a:lnTo>
                  <a:cubicBezTo>
                    <a:pt x="4690412" y="0"/>
                    <a:pt x="4693722" y="1371"/>
                    <a:pt x="4696163" y="3812"/>
                  </a:cubicBezTo>
                  <a:cubicBezTo>
                    <a:pt x="4698604" y="6253"/>
                    <a:pt x="4699975" y="9563"/>
                    <a:pt x="4699975" y="13015"/>
                  </a:cubicBezTo>
                  <a:lnTo>
                    <a:pt x="4699975" y="2579701"/>
                  </a:lnTo>
                  <a:cubicBezTo>
                    <a:pt x="4699975" y="2586889"/>
                    <a:pt x="4694148" y="2592716"/>
                    <a:pt x="4686960" y="2592716"/>
                  </a:cubicBezTo>
                  <a:lnTo>
                    <a:pt x="13015" y="2592716"/>
                  </a:lnTo>
                  <a:cubicBezTo>
                    <a:pt x="5827" y="2592716"/>
                    <a:pt x="0" y="2586889"/>
                    <a:pt x="0" y="2579701"/>
                  </a:cubicBezTo>
                  <a:lnTo>
                    <a:pt x="0" y="13015"/>
                  </a:lnTo>
                  <a:cubicBezTo>
                    <a:pt x="0" y="9563"/>
                    <a:pt x="1371" y="6253"/>
                    <a:pt x="3812" y="3812"/>
                  </a:cubicBezTo>
                  <a:cubicBezTo>
                    <a:pt x="6253" y="1371"/>
                    <a:pt x="9563" y="0"/>
                    <a:pt x="13015" y="0"/>
                  </a:cubicBezTo>
                  <a:close/>
                </a:path>
              </a:pathLst>
            </a:custGeom>
            <a:solidFill>
              <a:srgbClr val="73B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1"/>
            <p:cNvSpPr txBox="1"/>
            <p:nvPr/>
          </p:nvSpPr>
          <p:spPr>
            <a:xfrm>
              <a:off x="0" y="-171450"/>
              <a:ext cx="4699975" cy="2764166"/>
            </a:xfrm>
            <a:prstGeom prst="rect">
              <a:avLst/>
            </a:prstGeom>
            <a:noFill/>
            <a:ln>
              <a:noFill/>
            </a:ln>
          </p:spPr>
          <p:txBody>
            <a:bodyPr anchorCtr="0" anchor="ctr" bIns="50800" lIns="50800" spcFirstLastPara="1" rIns="50800" wrap="square" tIns="50800">
              <a:noAutofit/>
            </a:bodyPr>
            <a:lstStyle/>
            <a:p>
              <a:pPr indent="0" lvl="0" marL="0" marR="0" rtl="0" algn="ctr">
                <a:lnSpc>
                  <a:spcPct val="26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1" name="Google Shape;261;p21"/>
          <p:cNvGrpSpPr/>
          <p:nvPr/>
        </p:nvGrpSpPr>
        <p:grpSpPr>
          <a:xfrm>
            <a:off x="1225809" y="2775500"/>
            <a:ext cx="6408125" cy="5025772"/>
            <a:chOff x="0" y="-47625"/>
            <a:chExt cx="1687737" cy="1323660"/>
          </a:xfrm>
        </p:grpSpPr>
        <p:sp>
          <p:nvSpPr>
            <p:cNvPr id="262" name="Google Shape;262;p21"/>
            <p:cNvSpPr/>
            <p:nvPr/>
          </p:nvSpPr>
          <p:spPr>
            <a:xfrm>
              <a:off x="0" y="0"/>
              <a:ext cx="1687737" cy="1276035"/>
            </a:xfrm>
            <a:custGeom>
              <a:rect b="b" l="l" r="r" t="t"/>
              <a:pathLst>
                <a:path extrusionOk="0" h="1276035" w="1687737">
                  <a:moveTo>
                    <a:pt x="47118" y="0"/>
                  </a:moveTo>
                  <a:lnTo>
                    <a:pt x="1640619" y="0"/>
                  </a:lnTo>
                  <a:cubicBezTo>
                    <a:pt x="1653116" y="0"/>
                    <a:pt x="1665100" y="4964"/>
                    <a:pt x="1673936" y="13800"/>
                  </a:cubicBezTo>
                  <a:cubicBezTo>
                    <a:pt x="1682772" y="22637"/>
                    <a:pt x="1687737" y="34621"/>
                    <a:pt x="1687737" y="47118"/>
                  </a:cubicBezTo>
                  <a:lnTo>
                    <a:pt x="1687737" y="1228918"/>
                  </a:lnTo>
                  <a:cubicBezTo>
                    <a:pt x="1687737" y="1241414"/>
                    <a:pt x="1682772" y="1253399"/>
                    <a:pt x="1673936" y="1262235"/>
                  </a:cubicBezTo>
                  <a:cubicBezTo>
                    <a:pt x="1665100" y="1271071"/>
                    <a:pt x="1653116" y="1276035"/>
                    <a:pt x="1640619" y="1276035"/>
                  </a:cubicBezTo>
                  <a:lnTo>
                    <a:pt x="47118" y="1276035"/>
                  </a:lnTo>
                  <a:cubicBezTo>
                    <a:pt x="21095" y="1276035"/>
                    <a:pt x="0" y="1254940"/>
                    <a:pt x="0" y="1228918"/>
                  </a:cubicBezTo>
                  <a:lnTo>
                    <a:pt x="0" y="47118"/>
                  </a:lnTo>
                  <a:cubicBezTo>
                    <a:pt x="0" y="34621"/>
                    <a:pt x="4964" y="22637"/>
                    <a:pt x="13800" y="13800"/>
                  </a:cubicBezTo>
                  <a:cubicBezTo>
                    <a:pt x="22637" y="4964"/>
                    <a:pt x="34621" y="0"/>
                    <a:pt x="47118"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
            <p:cNvSpPr txBox="1"/>
            <p:nvPr/>
          </p:nvSpPr>
          <p:spPr>
            <a:xfrm>
              <a:off x="0" y="-47625"/>
              <a:ext cx="1687737" cy="1323660"/>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64" name="Google Shape;264;p21"/>
          <p:cNvPicPr preferRelativeResize="0"/>
          <p:nvPr/>
        </p:nvPicPr>
        <p:blipFill>
          <a:blip r:embed="rId3">
            <a:alphaModFix/>
          </a:blip>
          <a:stretch>
            <a:fillRect/>
          </a:stretch>
        </p:blipFill>
        <p:spPr>
          <a:xfrm>
            <a:off x="5748400" y="3175375"/>
            <a:ext cx="1696900" cy="1228353"/>
          </a:xfrm>
          <a:prstGeom prst="rect">
            <a:avLst/>
          </a:prstGeom>
          <a:noFill/>
          <a:ln>
            <a:noFill/>
          </a:ln>
        </p:spPr>
      </p:pic>
      <p:grpSp>
        <p:nvGrpSpPr>
          <p:cNvPr id="265" name="Google Shape;265;p21"/>
          <p:cNvGrpSpPr/>
          <p:nvPr/>
        </p:nvGrpSpPr>
        <p:grpSpPr>
          <a:xfrm>
            <a:off x="9999486" y="2775500"/>
            <a:ext cx="6408125" cy="5025772"/>
            <a:chOff x="0" y="-47625"/>
            <a:chExt cx="1687737" cy="1323660"/>
          </a:xfrm>
        </p:grpSpPr>
        <p:sp>
          <p:nvSpPr>
            <p:cNvPr id="266" name="Google Shape;266;p21"/>
            <p:cNvSpPr/>
            <p:nvPr/>
          </p:nvSpPr>
          <p:spPr>
            <a:xfrm>
              <a:off x="0" y="0"/>
              <a:ext cx="1687737" cy="1276035"/>
            </a:xfrm>
            <a:custGeom>
              <a:rect b="b" l="l" r="r" t="t"/>
              <a:pathLst>
                <a:path extrusionOk="0" h="1276035" w="1687737">
                  <a:moveTo>
                    <a:pt x="47118" y="0"/>
                  </a:moveTo>
                  <a:lnTo>
                    <a:pt x="1640619" y="0"/>
                  </a:lnTo>
                  <a:cubicBezTo>
                    <a:pt x="1653116" y="0"/>
                    <a:pt x="1665100" y="4964"/>
                    <a:pt x="1673936" y="13800"/>
                  </a:cubicBezTo>
                  <a:cubicBezTo>
                    <a:pt x="1682772" y="22637"/>
                    <a:pt x="1687737" y="34621"/>
                    <a:pt x="1687737" y="47118"/>
                  </a:cubicBezTo>
                  <a:lnTo>
                    <a:pt x="1687737" y="1228918"/>
                  </a:lnTo>
                  <a:cubicBezTo>
                    <a:pt x="1687737" y="1241414"/>
                    <a:pt x="1682772" y="1253399"/>
                    <a:pt x="1673936" y="1262235"/>
                  </a:cubicBezTo>
                  <a:cubicBezTo>
                    <a:pt x="1665100" y="1271071"/>
                    <a:pt x="1653116" y="1276035"/>
                    <a:pt x="1640619" y="1276035"/>
                  </a:cubicBezTo>
                  <a:lnTo>
                    <a:pt x="47118" y="1276035"/>
                  </a:lnTo>
                  <a:cubicBezTo>
                    <a:pt x="21095" y="1276035"/>
                    <a:pt x="0" y="1254940"/>
                    <a:pt x="0" y="1228918"/>
                  </a:cubicBezTo>
                  <a:lnTo>
                    <a:pt x="0" y="47118"/>
                  </a:lnTo>
                  <a:cubicBezTo>
                    <a:pt x="0" y="34621"/>
                    <a:pt x="4964" y="22637"/>
                    <a:pt x="13800" y="13800"/>
                  </a:cubicBezTo>
                  <a:cubicBezTo>
                    <a:pt x="22637" y="4964"/>
                    <a:pt x="34621" y="0"/>
                    <a:pt x="47118"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1"/>
            <p:cNvSpPr txBox="1"/>
            <p:nvPr/>
          </p:nvSpPr>
          <p:spPr>
            <a:xfrm>
              <a:off x="0" y="-47625"/>
              <a:ext cx="1687737" cy="1323660"/>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8" name="Google Shape;268;p21"/>
          <p:cNvSpPr txBox="1"/>
          <p:nvPr/>
        </p:nvSpPr>
        <p:spPr>
          <a:xfrm>
            <a:off x="744557" y="8123255"/>
            <a:ext cx="7370700" cy="1455000"/>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SHE IS MARIA. SHE IS FROM   BRAZIL</a:t>
            </a:r>
            <a:endParaRPr/>
          </a:p>
          <a:p>
            <a:pPr indent="0" lvl="0" marL="0" marR="0" rtl="0" algn="ctr">
              <a:lnSpc>
                <a:spcPct val="18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SHE IS     BRAZILIAN</a:t>
            </a:r>
            <a:endParaRPr/>
          </a:p>
        </p:txBody>
      </p:sp>
      <p:grpSp>
        <p:nvGrpSpPr>
          <p:cNvPr id="269" name="Google Shape;269;p21"/>
          <p:cNvGrpSpPr/>
          <p:nvPr/>
        </p:nvGrpSpPr>
        <p:grpSpPr>
          <a:xfrm>
            <a:off x="6190658" y="7885170"/>
            <a:ext cx="1668195" cy="867926"/>
            <a:chOff x="0" y="-47625"/>
            <a:chExt cx="439357" cy="228588"/>
          </a:xfrm>
        </p:grpSpPr>
        <p:sp>
          <p:nvSpPr>
            <p:cNvPr id="270" name="Google Shape;270;p21"/>
            <p:cNvSpPr/>
            <p:nvPr/>
          </p:nvSpPr>
          <p:spPr>
            <a:xfrm>
              <a:off x="0" y="0"/>
              <a:ext cx="439357" cy="180963"/>
            </a:xfrm>
            <a:custGeom>
              <a:rect b="b" l="l" r="r" t="t"/>
              <a:pathLst>
                <a:path extrusionOk="0" h="180963" w="439357">
                  <a:moveTo>
                    <a:pt x="90481" y="0"/>
                  </a:moveTo>
                  <a:lnTo>
                    <a:pt x="348875" y="0"/>
                  </a:lnTo>
                  <a:cubicBezTo>
                    <a:pt x="398847" y="0"/>
                    <a:pt x="439357" y="40510"/>
                    <a:pt x="439357" y="90481"/>
                  </a:cubicBezTo>
                  <a:lnTo>
                    <a:pt x="439357" y="90481"/>
                  </a:lnTo>
                  <a:cubicBezTo>
                    <a:pt x="439357" y="140453"/>
                    <a:pt x="398847" y="180963"/>
                    <a:pt x="348875" y="180963"/>
                  </a:cubicBezTo>
                  <a:lnTo>
                    <a:pt x="90481" y="180963"/>
                  </a:lnTo>
                  <a:cubicBezTo>
                    <a:pt x="40510" y="180963"/>
                    <a:pt x="0" y="140453"/>
                    <a:pt x="0" y="90481"/>
                  </a:cubicBezTo>
                  <a:lnTo>
                    <a:pt x="0" y="90481"/>
                  </a:lnTo>
                  <a:cubicBezTo>
                    <a:pt x="0" y="40510"/>
                    <a:pt x="40510" y="0"/>
                    <a:pt x="90481"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1"/>
            <p:cNvSpPr txBox="1"/>
            <p:nvPr/>
          </p:nvSpPr>
          <p:spPr>
            <a:xfrm>
              <a:off x="0" y="-47625"/>
              <a:ext cx="439357" cy="228588"/>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2" name="Google Shape;272;p21"/>
          <p:cNvSpPr txBox="1"/>
          <p:nvPr/>
        </p:nvSpPr>
        <p:spPr>
          <a:xfrm>
            <a:off x="9518235" y="8123255"/>
            <a:ext cx="7370700" cy="1455000"/>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HE IS BEN. HE IS FROM    CHILE</a:t>
            </a:r>
            <a:endParaRPr/>
          </a:p>
          <a:p>
            <a:pPr indent="0" lvl="0" marL="0" marR="0" rtl="0" algn="ctr">
              <a:lnSpc>
                <a:spcPct val="180000"/>
              </a:lnSpc>
              <a:spcBef>
                <a:spcPts val="0"/>
              </a:spcBef>
              <a:spcAft>
                <a:spcPts val="0"/>
              </a:spcAft>
              <a:buNone/>
            </a:pPr>
            <a:r>
              <a:rPr b="0" i="0" lang="en-US" sz="3375" u="none" cap="none" strike="noStrike">
                <a:solidFill>
                  <a:srgbClr val="1188BB"/>
                </a:solidFill>
                <a:latin typeface="Luckiest Guy"/>
                <a:ea typeface="Luckiest Guy"/>
                <a:cs typeface="Luckiest Guy"/>
                <a:sym typeface="Luckiest Guy"/>
              </a:rPr>
              <a:t>SHE IS     CHILEAN</a:t>
            </a:r>
            <a:endParaRPr/>
          </a:p>
        </p:txBody>
      </p:sp>
      <p:grpSp>
        <p:nvGrpSpPr>
          <p:cNvPr id="273" name="Google Shape;273;p21"/>
          <p:cNvGrpSpPr/>
          <p:nvPr/>
        </p:nvGrpSpPr>
        <p:grpSpPr>
          <a:xfrm>
            <a:off x="14676344" y="7885171"/>
            <a:ext cx="1512192" cy="867920"/>
            <a:chOff x="0" y="-47625"/>
            <a:chExt cx="398273" cy="228588"/>
          </a:xfrm>
        </p:grpSpPr>
        <p:sp>
          <p:nvSpPr>
            <p:cNvPr id="274" name="Google Shape;274;p21"/>
            <p:cNvSpPr/>
            <p:nvPr/>
          </p:nvSpPr>
          <p:spPr>
            <a:xfrm>
              <a:off x="0" y="0"/>
              <a:ext cx="398273" cy="180963"/>
            </a:xfrm>
            <a:custGeom>
              <a:rect b="b" l="l" r="r" t="t"/>
              <a:pathLst>
                <a:path extrusionOk="0" h="180963" w="398273">
                  <a:moveTo>
                    <a:pt x="90481" y="0"/>
                  </a:moveTo>
                  <a:lnTo>
                    <a:pt x="307791" y="0"/>
                  </a:lnTo>
                  <a:cubicBezTo>
                    <a:pt x="357763" y="0"/>
                    <a:pt x="398273" y="40510"/>
                    <a:pt x="398273" y="90481"/>
                  </a:cubicBezTo>
                  <a:lnTo>
                    <a:pt x="398273" y="90481"/>
                  </a:lnTo>
                  <a:cubicBezTo>
                    <a:pt x="398273" y="140453"/>
                    <a:pt x="357763" y="180963"/>
                    <a:pt x="307791" y="180963"/>
                  </a:cubicBezTo>
                  <a:lnTo>
                    <a:pt x="90481" y="180963"/>
                  </a:lnTo>
                  <a:cubicBezTo>
                    <a:pt x="40510" y="180963"/>
                    <a:pt x="0" y="140453"/>
                    <a:pt x="0" y="90481"/>
                  </a:cubicBezTo>
                  <a:lnTo>
                    <a:pt x="0" y="90481"/>
                  </a:lnTo>
                  <a:cubicBezTo>
                    <a:pt x="0" y="40510"/>
                    <a:pt x="40510" y="0"/>
                    <a:pt x="90481"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1"/>
            <p:cNvSpPr txBox="1"/>
            <p:nvPr/>
          </p:nvSpPr>
          <p:spPr>
            <a:xfrm>
              <a:off x="0" y="-47625"/>
              <a:ext cx="398273" cy="228588"/>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6" name="Google Shape;276;p21"/>
          <p:cNvGrpSpPr/>
          <p:nvPr/>
        </p:nvGrpSpPr>
        <p:grpSpPr>
          <a:xfrm>
            <a:off x="4012562" y="8758652"/>
            <a:ext cx="2393900" cy="867920"/>
            <a:chOff x="0" y="-47625"/>
            <a:chExt cx="630492" cy="228588"/>
          </a:xfrm>
        </p:grpSpPr>
        <p:sp>
          <p:nvSpPr>
            <p:cNvPr id="277" name="Google Shape;277;p21"/>
            <p:cNvSpPr/>
            <p:nvPr/>
          </p:nvSpPr>
          <p:spPr>
            <a:xfrm>
              <a:off x="0" y="0"/>
              <a:ext cx="630492" cy="180963"/>
            </a:xfrm>
            <a:custGeom>
              <a:rect b="b" l="l" r="r" t="t"/>
              <a:pathLst>
                <a:path extrusionOk="0" h="180963" w="630492">
                  <a:moveTo>
                    <a:pt x="90481" y="0"/>
                  </a:moveTo>
                  <a:lnTo>
                    <a:pt x="540011" y="0"/>
                  </a:lnTo>
                  <a:cubicBezTo>
                    <a:pt x="589982" y="0"/>
                    <a:pt x="630492" y="40510"/>
                    <a:pt x="630492" y="90481"/>
                  </a:cubicBezTo>
                  <a:lnTo>
                    <a:pt x="630492" y="90481"/>
                  </a:lnTo>
                  <a:cubicBezTo>
                    <a:pt x="630492" y="140453"/>
                    <a:pt x="589982" y="180963"/>
                    <a:pt x="540011" y="180963"/>
                  </a:cubicBezTo>
                  <a:lnTo>
                    <a:pt x="90481" y="180963"/>
                  </a:lnTo>
                  <a:cubicBezTo>
                    <a:pt x="40510" y="180963"/>
                    <a:pt x="0" y="140453"/>
                    <a:pt x="0" y="90481"/>
                  </a:cubicBezTo>
                  <a:lnTo>
                    <a:pt x="0" y="90481"/>
                  </a:lnTo>
                  <a:cubicBezTo>
                    <a:pt x="0" y="40510"/>
                    <a:pt x="40510" y="0"/>
                    <a:pt x="90481"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1"/>
            <p:cNvSpPr txBox="1"/>
            <p:nvPr/>
          </p:nvSpPr>
          <p:spPr>
            <a:xfrm>
              <a:off x="0" y="-47625"/>
              <a:ext cx="630492" cy="228588"/>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9" name="Google Shape;279;p21"/>
          <p:cNvGrpSpPr/>
          <p:nvPr/>
        </p:nvGrpSpPr>
        <p:grpSpPr>
          <a:xfrm>
            <a:off x="12973468" y="8758652"/>
            <a:ext cx="2038492" cy="867920"/>
            <a:chOff x="0" y="-47625"/>
            <a:chExt cx="536887" cy="228588"/>
          </a:xfrm>
        </p:grpSpPr>
        <p:sp>
          <p:nvSpPr>
            <p:cNvPr id="280" name="Google Shape;280;p21"/>
            <p:cNvSpPr/>
            <p:nvPr/>
          </p:nvSpPr>
          <p:spPr>
            <a:xfrm>
              <a:off x="0" y="0"/>
              <a:ext cx="536887" cy="180963"/>
            </a:xfrm>
            <a:custGeom>
              <a:rect b="b" l="l" r="r" t="t"/>
              <a:pathLst>
                <a:path extrusionOk="0" h="180963" w="536887">
                  <a:moveTo>
                    <a:pt x="90481" y="0"/>
                  </a:moveTo>
                  <a:lnTo>
                    <a:pt x="446405" y="0"/>
                  </a:lnTo>
                  <a:cubicBezTo>
                    <a:pt x="470403" y="0"/>
                    <a:pt x="493417" y="9533"/>
                    <a:pt x="510385" y="26501"/>
                  </a:cubicBezTo>
                  <a:cubicBezTo>
                    <a:pt x="527354" y="43470"/>
                    <a:pt x="536887" y="66484"/>
                    <a:pt x="536887" y="90481"/>
                  </a:cubicBezTo>
                  <a:lnTo>
                    <a:pt x="536887" y="90481"/>
                  </a:lnTo>
                  <a:cubicBezTo>
                    <a:pt x="536887" y="140453"/>
                    <a:pt x="496377" y="180963"/>
                    <a:pt x="446405" y="180963"/>
                  </a:cubicBezTo>
                  <a:lnTo>
                    <a:pt x="90481" y="180963"/>
                  </a:lnTo>
                  <a:cubicBezTo>
                    <a:pt x="40510" y="180963"/>
                    <a:pt x="0" y="140453"/>
                    <a:pt x="0" y="90481"/>
                  </a:cubicBezTo>
                  <a:lnTo>
                    <a:pt x="0" y="90481"/>
                  </a:lnTo>
                  <a:cubicBezTo>
                    <a:pt x="0" y="40510"/>
                    <a:pt x="40510" y="0"/>
                    <a:pt x="90481" y="0"/>
                  </a:cubicBezTo>
                  <a:close/>
                </a:path>
              </a:pathLst>
            </a:custGeom>
            <a:solidFill>
              <a:srgbClr val="B4DB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1"/>
            <p:cNvSpPr txBox="1"/>
            <p:nvPr/>
          </p:nvSpPr>
          <p:spPr>
            <a:xfrm>
              <a:off x="0" y="-47625"/>
              <a:ext cx="536887" cy="228588"/>
            </a:xfrm>
            <a:prstGeom prst="rect">
              <a:avLst/>
            </a:prstGeom>
            <a:noFill/>
            <a:ln>
              <a:noFill/>
            </a:ln>
          </p:spPr>
          <p:txBody>
            <a:bodyPr anchorCtr="0" anchor="ctr" bIns="50800" lIns="50800" spcFirstLastPara="1" rIns="50800" wrap="square" tIns="50800">
              <a:noAutofit/>
            </a:bodyPr>
            <a:lstStyle/>
            <a:p>
              <a:pPr indent="0" lvl="0" marL="0" marR="0" rtl="0" algn="ctr">
                <a:lnSpc>
                  <a:spcPct val="158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2" name="Google Shape;282;p21"/>
          <p:cNvSpPr/>
          <p:nvPr/>
        </p:nvSpPr>
        <p:spPr>
          <a:xfrm>
            <a:off x="11074286" y="3686473"/>
            <a:ext cx="4258525" cy="4114800"/>
          </a:xfrm>
          <a:custGeom>
            <a:rect b="b" l="l" r="r" t="t"/>
            <a:pathLst>
              <a:path extrusionOk="0" h="4114800" w="4258525">
                <a:moveTo>
                  <a:pt x="0" y="0"/>
                </a:moveTo>
                <a:lnTo>
                  <a:pt x="4258525" y="0"/>
                </a:lnTo>
                <a:lnTo>
                  <a:pt x="4258525" y="4114800"/>
                </a:lnTo>
                <a:lnTo>
                  <a:pt x="0" y="4114800"/>
                </a:lnTo>
                <a:lnTo>
                  <a:pt x="0" y="0"/>
                </a:lnTo>
                <a:close/>
              </a:path>
            </a:pathLst>
          </a:custGeom>
          <a:blipFill rotWithShape="1">
            <a:blip r:embed="rId4">
              <a:alphaModFix/>
            </a:blip>
            <a:stretch>
              <a:fillRect b="0" l="0" r="0" t="0"/>
            </a:stretch>
          </a:blipFill>
          <a:ln>
            <a:noFill/>
          </a:ln>
        </p:spPr>
      </p:sp>
      <p:sp>
        <p:nvSpPr>
          <p:cNvPr id="283" name="Google Shape;283;p21"/>
          <p:cNvSpPr/>
          <p:nvPr/>
        </p:nvSpPr>
        <p:spPr>
          <a:xfrm>
            <a:off x="2366435" y="3553297"/>
            <a:ext cx="4126872" cy="4276551"/>
          </a:xfrm>
          <a:custGeom>
            <a:rect b="b" l="l" r="r" t="t"/>
            <a:pathLst>
              <a:path extrusionOk="0" h="4276551" w="4126872">
                <a:moveTo>
                  <a:pt x="0" y="0"/>
                </a:moveTo>
                <a:lnTo>
                  <a:pt x="4126872" y="0"/>
                </a:lnTo>
                <a:lnTo>
                  <a:pt x="4126872" y="4276551"/>
                </a:lnTo>
                <a:lnTo>
                  <a:pt x="0" y="4276551"/>
                </a:lnTo>
                <a:lnTo>
                  <a:pt x="0" y="0"/>
                </a:lnTo>
                <a:close/>
              </a:path>
            </a:pathLst>
          </a:custGeom>
          <a:blipFill rotWithShape="1">
            <a:blip r:embed="rId5">
              <a:alphaModFix/>
            </a:blip>
            <a:stretch>
              <a:fillRect b="0" l="0" r="0" t="0"/>
            </a:stretch>
          </a:blipFill>
          <a:ln>
            <a:noFill/>
          </a:ln>
        </p:spPr>
      </p:sp>
      <p:sp>
        <p:nvSpPr>
          <p:cNvPr id="284" name="Google Shape;284;p21"/>
          <p:cNvSpPr txBox="1"/>
          <p:nvPr/>
        </p:nvSpPr>
        <p:spPr>
          <a:xfrm>
            <a:off x="0" y="543752"/>
            <a:ext cx="18288000" cy="1274400"/>
          </a:xfrm>
          <a:prstGeom prst="rect">
            <a:avLst/>
          </a:prstGeom>
          <a:noFill/>
          <a:ln>
            <a:noFill/>
          </a:ln>
        </p:spPr>
        <p:txBody>
          <a:bodyPr anchorCtr="0" anchor="t" bIns="0" lIns="0" spcFirstLastPara="1" rIns="0" wrap="square" tIns="0">
            <a:spAutoFit/>
          </a:bodyPr>
          <a:lstStyle/>
          <a:p>
            <a:pPr indent="0" lvl="0" marL="0" marR="0" rtl="0" algn="ctr">
              <a:lnSpc>
                <a:spcPct val="102995"/>
              </a:lnSpc>
              <a:spcBef>
                <a:spcPts val="0"/>
              </a:spcBef>
              <a:spcAft>
                <a:spcPts val="0"/>
              </a:spcAft>
              <a:buNone/>
            </a:pPr>
            <a:r>
              <a:rPr b="0" i="0" lang="en-US" sz="8280" u="none" cap="none" strike="noStrike">
                <a:solidFill>
                  <a:srgbClr val="FFFFFF"/>
                </a:solidFill>
                <a:latin typeface="Luckiest Guy"/>
                <a:ea typeface="Luckiest Guy"/>
                <a:cs typeface="Luckiest Guy"/>
                <a:sym typeface="Luckiest Guy"/>
              </a:rPr>
              <a:t>WHERE ARE THEY FROM?</a:t>
            </a:r>
            <a:endParaRPr/>
          </a:p>
        </p:txBody>
      </p:sp>
      <p:sp>
        <p:nvSpPr>
          <p:cNvPr id="285" name="Google Shape;285;p21"/>
          <p:cNvSpPr txBox="1"/>
          <p:nvPr/>
        </p:nvSpPr>
        <p:spPr>
          <a:xfrm>
            <a:off x="1773372" y="1961742"/>
            <a:ext cx="14741255" cy="462534"/>
          </a:xfrm>
          <a:prstGeom prst="rect">
            <a:avLst/>
          </a:prstGeom>
          <a:noFill/>
          <a:ln>
            <a:noFill/>
          </a:ln>
        </p:spPr>
        <p:txBody>
          <a:bodyPr anchorCtr="0" anchor="t" bIns="0" lIns="0" spcFirstLastPara="1" rIns="0" wrap="square" tIns="0">
            <a:spAutoFit/>
          </a:bodyPr>
          <a:lstStyle/>
          <a:p>
            <a:pPr indent="0" lvl="1" marL="0" marR="0" rtl="0" algn="ctr">
              <a:lnSpc>
                <a:spcPct val="193000"/>
              </a:lnSpc>
              <a:spcBef>
                <a:spcPts val="0"/>
              </a:spcBef>
              <a:spcAft>
                <a:spcPts val="0"/>
              </a:spcAft>
              <a:buNone/>
            </a:pPr>
            <a:r>
              <a:rPr b="0" i="0" lang="en-US" sz="2100" u="none" cap="none" strike="noStrike">
                <a:solidFill>
                  <a:srgbClr val="000000"/>
                </a:solidFill>
                <a:latin typeface="Montserrat Medium"/>
                <a:ea typeface="Montserrat Medium"/>
                <a:cs typeface="Montserrat Medium"/>
                <a:sym typeface="Montserrat Medium"/>
              </a:rPr>
              <a:t>Look at the pictures and complete the sentences with countries and nationalities from the box</a:t>
            </a:r>
            <a:endParaRPr/>
          </a:p>
        </p:txBody>
      </p:sp>
      <p:sp>
        <p:nvSpPr>
          <p:cNvPr id="286" name="Google Shape;286;p21"/>
          <p:cNvSpPr/>
          <p:nvPr/>
        </p:nvSpPr>
        <p:spPr>
          <a:xfrm rot="2622147">
            <a:off x="-910251" y="520106"/>
            <a:ext cx="2263284" cy="6536560"/>
          </a:xfrm>
          <a:custGeom>
            <a:rect b="b" l="l" r="r" t="t"/>
            <a:pathLst>
              <a:path extrusionOk="0" h="6536560" w="2263284">
                <a:moveTo>
                  <a:pt x="0" y="0"/>
                </a:moveTo>
                <a:lnTo>
                  <a:pt x="2263284" y="0"/>
                </a:lnTo>
                <a:lnTo>
                  <a:pt x="2263284" y="6536559"/>
                </a:lnTo>
                <a:lnTo>
                  <a:pt x="0" y="6536559"/>
                </a:lnTo>
                <a:lnTo>
                  <a:pt x="0" y="0"/>
                </a:lnTo>
                <a:close/>
              </a:path>
            </a:pathLst>
          </a:custGeom>
          <a:blipFill rotWithShape="1">
            <a:blip r:embed="rId6">
              <a:alphaModFix/>
            </a:blip>
            <a:stretch>
              <a:fillRect b="0" l="0" r="0" t="0"/>
            </a:stretch>
          </a:blipFill>
          <a:ln>
            <a:noFill/>
          </a:ln>
        </p:spPr>
      </p:sp>
      <p:pic>
        <p:nvPicPr>
          <p:cNvPr id="287" name="Google Shape;287;p21"/>
          <p:cNvPicPr preferRelativeResize="0"/>
          <p:nvPr/>
        </p:nvPicPr>
        <p:blipFill>
          <a:blip r:embed="rId7">
            <a:alphaModFix/>
          </a:blip>
          <a:stretch>
            <a:fillRect/>
          </a:stretch>
        </p:blipFill>
        <p:spPr>
          <a:xfrm>
            <a:off x="14484079" y="3175375"/>
            <a:ext cx="1760511" cy="1274400"/>
          </a:xfrm>
          <a:prstGeom prst="rect">
            <a:avLst/>
          </a:prstGeom>
          <a:noFill/>
          <a:ln>
            <a:noFill/>
          </a:ln>
        </p:spPr>
      </p:pic>
      <p:sp>
        <p:nvSpPr>
          <p:cNvPr id="288" name="Google Shape;288;p21"/>
          <p:cNvSpPr/>
          <p:nvPr/>
        </p:nvSpPr>
        <p:spPr>
          <a:xfrm rot="-5615116">
            <a:off x="16117618" y="564851"/>
            <a:ext cx="3544967" cy="3891680"/>
          </a:xfrm>
          <a:custGeom>
            <a:rect b="b" l="l" r="r" t="t"/>
            <a:pathLst>
              <a:path extrusionOk="0" h="3893798" w="3546896">
                <a:moveTo>
                  <a:pt x="0" y="0"/>
                </a:moveTo>
                <a:lnTo>
                  <a:pt x="3546896" y="0"/>
                </a:lnTo>
                <a:lnTo>
                  <a:pt x="3546896" y="3893799"/>
                </a:lnTo>
                <a:lnTo>
                  <a:pt x="0" y="3893799"/>
                </a:lnTo>
                <a:lnTo>
                  <a:pt x="0" y="0"/>
                </a:lnTo>
                <a:close/>
              </a:path>
            </a:pathLst>
          </a:custGeom>
          <a:blipFill rotWithShape="1">
            <a:blip r:embed="rId8">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