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Neucha"/>
      <p:regular r:id="rId23"/>
    </p:embeddedFont>
    <p:embeddedFont>
      <p:font typeface="Caveat"/>
      <p:regular r:id="rId24"/>
      <p:bold r:id="rId25"/>
    </p:embeddedFont>
    <p:embeddedFont>
      <p:font typeface="Walter Turncoat"/>
      <p:regular r:id="rId26"/>
    </p:embeddedFont>
    <p:embeddedFont>
      <p:font typeface="Pangolin"/>
      <p:regular r:id="rId27"/>
    </p:embeddedFont>
    <p:embeddedFont>
      <p:font typeface="Poppins"/>
      <p:bold r:id="rId28"/>
      <p:boldItalic r:id="rId29"/>
    </p:embeddedFont>
    <p:embeddedFont>
      <p:font typeface="Courgette"/>
      <p:regular r:id="rId30"/>
    </p:embeddedFont>
    <p:embeddedFont>
      <p:font typeface="Pacifico"/>
      <p:regular r:id="rId31"/>
    </p:embeddedFont>
    <p:embeddedFont>
      <p:font typeface="Josefin Sans"/>
      <p:bold r:id="rId32"/>
      <p:boldItalic r:id="rId33"/>
    </p:embeddedFont>
    <p:embeddedFont>
      <p:font typeface="Kalam"/>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aveat-regular.fntdata"/><Relationship Id="rId23" Type="http://schemas.openxmlformats.org/officeDocument/2006/relationships/font" Target="fonts/Neuch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WalterTurncoat-regular.fntdata"/><Relationship Id="rId25" Type="http://schemas.openxmlformats.org/officeDocument/2006/relationships/font" Target="fonts/Caveat-bold.fntdata"/><Relationship Id="rId28" Type="http://schemas.openxmlformats.org/officeDocument/2006/relationships/font" Target="fonts/Poppins-bold.fntdata"/><Relationship Id="rId27" Type="http://schemas.openxmlformats.org/officeDocument/2006/relationships/font" Target="fonts/Pangolin-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acifico-regular.fntdata"/><Relationship Id="rId30" Type="http://schemas.openxmlformats.org/officeDocument/2006/relationships/font" Target="fonts/Courgette-regular.fntdata"/><Relationship Id="rId11" Type="http://schemas.openxmlformats.org/officeDocument/2006/relationships/slide" Target="slides/slide6.xml"/><Relationship Id="rId33" Type="http://schemas.openxmlformats.org/officeDocument/2006/relationships/font" Target="fonts/JosefinSans-boldItalic.fntdata"/><Relationship Id="rId10" Type="http://schemas.openxmlformats.org/officeDocument/2006/relationships/slide" Target="slides/slide5.xml"/><Relationship Id="rId32" Type="http://schemas.openxmlformats.org/officeDocument/2006/relationships/font" Target="fonts/JosefinSans-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Kalam-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9f4c065dc7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9f4c065dc7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9f4c065dc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9f4c065dc7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8.png"/><Relationship Id="rId8"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49.png"/><Relationship Id="rId5" Type="http://schemas.openxmlformats.org/officeDocument/2006/relationships/image" Target="../media/image29.png"/><Relationship Id="rId6" Type="http://schemas.openxmlformats.org/officeDocument/2006/relationships/image" Target="../media/image31.png"/><Relationship Id="rId7"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48.png"/><Relationship Id="rId5" Type="http://schemas.openxmlformats.org/officeDocument/2006/relationships/image" Target="../media/image43.png"/><Relationship Id="rId6" Type="http://schemas.openxmlformats.org/officeDocument/2006/relationships/image" Target="../media/image51.png"/><Relationship Id="rId7" Type="http://schemas.openxmlformats.org/officeDocument/2006/relationships/image" Target="../media/image85.png"/><Relationship Id="rId8"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52.png"/><Relationship Id="rId5" Type="http://schemas.openxmlformats.org/officeDocument/2006/relationships/image" Target="../media/image42.png"/><Relationship Id="rId6" Type="http://schemas.openxmlformats.org/officeDocument/2006/relationships/image" Target="../media/image57.png"/><Relationship Id="rId7" Type="http://schemas.openxmlformats.org/officeDocument/2006/relationships/image" Target="../media/image50.png"/><Relationship Id="rId8"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53.png"/><Relationship Id="rId5" Type="http://schemas.openxmlformats.org/officeDocument/2006/relationships/image" Target="../media/image45.png"/><Relationship Id="rId6" Type="http://schemas.openxmlformats.org/officeDocument/2006/relationships/image" Target="../media/image47.png"/><Relationship Id="rId7" Type="http://schemas.openxmlformats.org/officeDocument/2006/relationships/image" Target="../media/image54.png"/><Relationship Id="rId8"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59.png"/><Relationship Id="rId5" Type="http://schemas.openxmlformats.org/officeDocument/2006/relationships/image" Target="../media/image69.png"/><Relationship Id="rId6" Type="http://schemas.openxmlformats.org/officeDocument/2006/relationships/image" Target="../media/image63.png"/><Relationship Id="rId7" Type="http://schemas.openxmlformats.org/officeDocument/2006/relationships/image" Target="../media/image1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0.png"/><Relationship Id="rId4" Type="http://schemas.openxmlformats.org/officeDocument/2006/relationships/image" Target="../media/image58.png"/><Relationship Id="rId5" Type="http://schemas.openxmlformats.org/officeDocument/2006/relationships/image" Target="../media/image67.png"/><Relationship Id="rId6" Type="http://schemas.openxmlformats.org/officeDocument/2006/relationships/image" Target="../media/image72.png"/></Relationships>
</file>

<file path=ppt/slides/_rels/slide16.xml.rels><?xml version="1.0" encoding="UTF-8" standalone="yes"?><Relationships xmlns="http://schemas.openxmlformats.org/package/2006/relationships"><Relationship Id="rId40" Type="http://schemas.openxmlformats.org/officeDocument/2006/relationships/image" Target="../media/image63.png"/><Relationship Id="rId20" Type="http://schemas.openxmlformats.org/officeDocument/2006/relationships/image" Target="../media/image26.png"/><Relationship Id="rId42" Type="http://schemas.openxmlformats.org/officeDocument/2006/relationships/image" Target="../media/image58.png"/><Relationship Id="rId41" Type="http://schemas.openxmlformats.org/officeDocument/2006/relationships/image" Target="../media/image70.png"/><Relationship Id="rId22" Type="http://schemas.openxmlformats.org/officeDocument/2006/relationships/image" Target="../media/image102.png"/><Relationship Id="rId44" Type="http://schemas.openxmlformats.org/officeDocument/2006/relationships/image" Target="../media/image111.png"/><Relationship Id="rId21" Type="http://schemas.openxmlformats.org/officeDocument/2006/relationships/image" Target="../media/image34.png"/><Relationship Id="rId43" Type="http://schemas.openxmlformats.org/officeDocument/2006/relationships/image" Target="../media/image106.png"/><Relationship Id="rId24" Type="http://schemas.openxmlformats.org/officeDocument/2006/relationships/image" Target="../media/image31.png"/><Relationship Id="rId46" Type="http://schemas.openxmlformats.org/officeDocument/2006/relationships/image" Target="../media/image105.png"/><Relationship Id="rId23" Type="http://schemas.openxmlformats.org/officeDocument/2006/relationships/image" Target="../media/image29.png"/><Relationship Id="rId45"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1.png"/><Relationship Id="rId9" Type="http://schemas.openxmlformats.org/officeDocument/2006/relationships/image" Target="../media/image88.png"/><Relationship Id="rId26" Type="http://schemas.openxmlformats.org/officeDocument/2006/relationships/image" Target="../media/image33.png"/><Relationship Id="rId25" Type="http://schemas.openxmlformats.org/officeDocument/2006/relationships/image" Target="../media/image37.png"/><Relationship Id="rId47" Type="http://schemas.openxmlformats.org/officeDocument/2006/relationships/image" Target="../media/image117.png"/><Relationship Id="rId28" Type="http://schemas.openxmlformats.org/officeDocument/2006/relationships/image" Target="../media/image85.png"/><Relationship Id="rId27" Type="http://schemas.openxmlformats.org/officeDocument/2006/relationships/image" Target="../media/image43.png"/><Relationship Id="rId5" Type="http://schemas.openxmlformats.org/officeDocument/2006/relationships/image" Target="../media/image103.png"/><Relationship Id="rId6" Type="http://schemas.openxmlformats.org/officeDocument/2006/relationships/image" Target="../media/image75.png"/><Relationship Id="rId29" Type="http://schemas.openxmlformats.org/officeDocument/2006/relationships/image" Target="../media/image44.png"/><Relationship Id="rId7" Type="http://schemas.openxmlformats.org/officeDocument/2006/relationships/image" Target="../media/image89.png"/><Relationship Id="rId8" Type="http://schemas.openxmlformats.org/officeDocument/2006/relationships/image" Target="../media/image2.png"/><Relationship Id="rId31" Type="http://schemas.openxmlformats.org/officeDocument/2006/relationships/image" Target="../media/image101.png"/><Relationship Id="rId30" Type="http://schemas.openxmlformats.org/officeDocument/2006/relationships/image" Target="../media/image48.png"/><Relationship Id="rId11" Type="http://schemas.openxmlformats.org/officeDocument/2006/relationships/image" Target="../media/image16.png"/><Relationship Id="rId33" Type="http://schemas.openxmlformats.org/officeDocument/2006/relationships/image" Target="../media/image50.png"/><Relationship Id="rId10" Type="http://schemas.openxmlformats.org/officeDocument/2006/relationships/image" Target="../media/image87.png"/><Relationship Id="rId32" Type="http://schemas.openxmlformats.org/officeDocument/2006/relationships/image" Target="../media/image57.png"/><Relationship Id="rId13" Type="http://schemas.openxmlformats.org/officeDocument/2006/relationships/image" Target="../media/image7.png"/><Relationship Id="rId35" Type="http://schemas.openxmlformats.org/officeDocument/2006/relationships/image" Target="../media/image45.png"/><Relationship Id="rId12" Type="http://schemas.openxmlformats.org/officeDocument/2006/relationships/image" Target="../media/image11.png"/><Relationship Id="rId34" Type="http://schemas.openxmlformats.org/officeDocument/2006/relationships/image" Target="../media/image53.png"/><Relationship Id="rId15" Type="http://schemas.openxmlformats.org/officeDocument/2006/relationships/image" Target="../media/image4.png"/><Relationship Id="rId37" Type="http://schemas.openxmlformats.org/officeDocument/2006/relationships/image" Target="../media/image54.png"/><Relationship Id="rId14" Type="http://schemas.openxmlformats.org/officeDocument/2006/relationships/image" Target="../media/image110.png"/><Relationship Id="rId36" Type="http://schemas.openxmlformats.org/officeDocument/2006/relationships/image" Target="../media/image47.png"/><Relationship Id="rId17" Type="http://schemas.openxmlformats.org/officeDocument/2006/relationships/image" Target="../media/image22.png"/><Relationship Id="rId39" Type="http://schemas.openxmlformats.org/officeDocument/2006/relationships/image" Target="../media/image46.png"/><Relationship Id="rId16" Type="http://schemas.openxmlformats.org/officeDocument/2006/relationships/image" Target="../media/image14.png"/><Relationship Id="rId38" Type="http://schemas.openxmlformats.org/officeDocument/2006/relationships/image" Target="../media/image39.png"/><Relationship Id="rId19" Type="http://schemas.openxmlformats.org/officeDocument/2006/relationships/image" Target="../media/image25.png"/><Relationship Id="rId18"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106.png"/><Relationship Id="rId9" Type="http://schemas.openxmlformats.org/officeDocument/2006/relationships/image" Target="../media/image117.png"/><Relationship Id="rId5" Type="http://schemas.openxmlformats.org/officeDocument/2006/relationships/image" Target="../media/image115.png"/><Relationship Id="rId6" Type="http://schemas.openxmlformats.org/officeDocument/2006/relationships/image" Target="../media/image111.png"/><Relationship Id="rId7" Type="http://schemas.openxmlformats.org/officeDocument/2006/relationships/image" Target="../media/image116.png"/><Relationship Id="rId8" Type="http://schemas.openxmlformats.org/officeDocument/2006/relationships/image" Target="../media/image105.png"/><Relationship Id="rId10" Type="http://schemas.openxmlformats.org/officeDocument/2006/relationships/image" Target="../media/image1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4.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32.png"/><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8.png"/><Relationship Id="rId6"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50FF"/>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62575" y="-434850"/>
            <a:ext cx="18360699" cy="10014126"/>
          </a:xfrm>
          <a:prstGeom prst="rect">
            <a:avLst/>
          </a:prstGeom>
          <a:noFill/>
          <a:ln>
            <a:noFill/>
          </a:ln>
        </p:spPr>
      </p:pic>
      <p:grpSp>
        <p:nvGrpSpPr>
          <p:cNvPr id="85" name="Google Shape;85;p13"/>
          <p:cNvGrpSpPr/>
          <p:nvPr/>
        </p:nvGrpSpPr>
        <p:grpSpPr>
          <a:xfrm>
            <a:off x="-1091058" y="5878251"/>
            <a:ext cx="20470120" cy="4762722"/>
            <a:chOff x="0" y="-47625"/>
            <a:chExt cx="5391307" cy="1254380"/>
          </a:xfrm>
        </p:grpSpPr>
        <p:sp>
          <p:nvSpPr>
            <p:cNvPr id="86" name="Google Shape;86;p13"/>
            <p:cNvSpPr/>
            <p:nvPr/>
          </p:nvSpPr>
          <p:spPr>
            <a:xfrm>
              <a:off x="0" y="0"/>
              <a:ext cx="5391307" cy="1206755"/>
            </a:xfrm>
            <a:custGeom>
              <a:rect b="b" l="l" r="r" t="t"/>
              <a:pathLst>
                <a:path extrusionOk="0" h="1206755" w="5391307">
                  <a:moveTo>
                    <a:pt x="0" y="0"/>
                  </a:moveTo>
                  <a:lnTo>
                    <a:pt x="5391307" y="0"/>
                  </a:lnTo>
                  <a:lnTo>
                    <a:pt x="5391307" y="1206755"/>
                  </a:lnTo>
                  <a:lnTo>
                    <a:pt x="0" y="1206755"/>
                  </a:lnTo>
                  <a:close/>
                </a:path>
              </a:pathLst>
            </a:custGeom>
            <a:solidFill>
              <a:srgbClr val="F4F0A4"/>
            </a:solidFill>
            <a:ln cap="sq" cmpd="sng" w="76200">
              <a:solidFill>
                <a:srgbClr val="000000"/>
              </a:solidFill>
              <a:prstDash val="solid"/>
              <a:miter lim="8000"/>
              <a:headEnd len="sm" w="sm" type="none"/>
              <a:tailEnd len="sm" w="sm" type="none"/>
            </a:ln>
          </p:spPr>
        </p:sp>
        <p:sp>
          <p:nvSpPr>
            <p:cNvPr id="87" name="Google Shape;87;p13"/>
            <p:cNvSpPr txBox="1"/>
            <p:nvPr/>
          </p:nvSpPr>
          <p:spPr>
            <a:xfrm>
              <a:off x="0" y="-47625"/>
              <a:ext cx="5391306" cy="125438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8" name="Google Shape;88;p13"/>
          <p:cNvPicPr preferRelativeResize="0"/>
          <p:nvPr/>
        </p:nvPicPr>
        <p:blipFill>
          <a:blip r:embed="rId4">
            <a:alphaModFix/>
          </a:blip>
          <a:stretch>
            <a:fillRect/>
          </a:stretch>
        </p:blipFill>
        <p:spPr>
          <a:xfrm>
            <a:off x="1944232" y="2530788"/>
            <a:ext cx="14399534" cy="5765451"/>
          </a:xfrm>
          <a:prstGeom prst="rect">
            <a:avLst/>
          </a:prstGeom>
          <a:noFill/>
          <a:ln>
            <a:noFill/>
          </a:ln>
        </p:spPr>
      </p:pic>
      <p:sp>
        <p:nvSpPr>
          <p:cNvPr id="89" name="Google Shape;89;p13"/>
          <p:cNvSpPr txBox="1"/>
          <p:nvPr/>
        </p:nvSpPr>
        <p:spPr>
          <a:xfrm>
            <a:off x="3530925" y="3333275"/>
            <a:ext cx="9657900" cy="2093100"/>
          </a:xfrm>
          <a:prstGeom prst="rect">
            <a:avLst/>
          </a:prstGeom>
          <a:noFill/>
          <a:ln>
            <a:noFill/>
          </a:ln>
        </p:spPr>
        <p:txBody>
          <a:bodyPr anchorCtr="0" anchor="t" bIns="0" lIns="0" spcFirstLastPara="1" rIns="0" wrap="square" tIns="0">
            <a:spAutoFit/>
          </a:bodyPr>
          <a:lstStyle/>
          <a:p>
            <a:pPr indent="0" lvl="0" marL="0" marR="0" rtl="0" algn="ctr">
              <a:lnSpc>
                <a:spcPct val="126001"/>
              </a:lnSpc>
              <a:spcBef>
                <a:spcPts val="0"/>
              </a:spcBef>
              <a:spcAft>
                <a:spcPts val="0"/>
              </a:spcAft>
              <a:buNone/>
            </a:pPr>
            <a:r>
              <a:rPr b="1" i="0" lang="en-US" sz="13599" u="none" cap="none" strike="noStrike">
                <a:solidFill>
                  <a:srgbClr val="000000"/>
                </a:solidFill>
                <a:latin typeface="Schoolbell"/>
                <a:ea typeface="Schoolbell"/>
                <a:cs typeface="Schoolbell"/>
                <a:sym typeface="Schoolbell"/>
              </a:rPr>
              <a:t>Hello My</a:t>
            </a:r>
            <a:endParaRPr/>
          </a:p>
        </p:txBody>
      </p:sp>
      <p:sp>
        <p:nvSpPr>
          <p:cNvPr id="90" name="Google Shape;90;p13"/>
          <p:cNvSpPr txBox="1"/>
          <p:nvPr/>
        </p:nvSpPr>
        <p:spPr>
          <a:xfrm>
            <a:off x="2661442" y="8486568"/>
            <a:ext cx="12965115" cy="1000540"/>
          </a:xfrm>
          <a:prstGeom prst="rect">
            <a:avLst/>
          </a:prstGeom>
          <a:noFill/>
          <a:ln>
            <a:noFill/>
          </a:ln>
        </p:spPr>
        <p:txBody>
          <a:bodyPr anchorCtr="0" anchor="t" bIns="0" lIns="0" spcFirstLastPara="1" rIns="0" wrap="square" tIns="0">
            <a:spAutoFit/>
          </a:bodyPr>
          <a:lstStyle/>
          <a:p>
            <a:pPr indent="0" lvl="0" marL="0" marR="0" rtl="0" algn="ctr">
              <a:lnSpc>
                <a:spcPct val="220996"/>
              </a:lnSpc>
              <a:spcBef>
                <a:spcPts val="0"/>
              </a:spcBef>
              <a:spcAft>
                <a:spcPts val="0"/>
              </a:spcAft>
              <a:buNone/>
            </a:pPr>
            <a:r>
              <a:rPr b="0" i="0" lang="en-US" sz="4015" u="none" cap="none" strike="noStrike">
                <a:solidFill>
                  <a:srgbClr val="000000"/>
                </a:solidFill>
                <a:latin typeface="Schoolbell"/>
                <a:ea typeface="Schoolbell"/>
                <a:cs typeface="Schoolbell"/>
                <a:sym typeface="Schoolbell"/>
              </a:rPr>
              <a:t>Write a subtitle of this presentation here</a:t>
            </a:r>
            <a:endParaRPr/>
          </a:p>
        </p:txBody>
      </p:sp>
      <p:sp>
        <p:nvSpPr>
          <p:cNvPr id="91" name="Google Shape;91;p13"/>
          <p:cNvSpPr txBox="1"/>
          <p:nvPr/>
        </p:nvSpPr>
        <p:spPr>
          <a:xfrm>
            <a:off x="6738400" y="5232300"/>
            <a:ext cx="6584400" cy="2093100"/>
          </a:xfrm>
          <a:prstGeom prst="rect">
            <a:avLst/>
          </a:prstGeom>
          <a:noFill/>
          <a:ln>
            <a:noFill/>
          </a:ln>
        </p:spPr>
        <p:txBody>
          <a:bodyPr anchorCtr="0" anchor="t" bIns="0" lIns="0" spcFirstLastPara="1" rIns="0" wrap="square" tIns="0">
            <a:spAutoFit/>
          </a:bodyPr>
          <a:lstStyle/>
          <a:p>
            <a:pPr indent="0" lvl="0" marL="0" marR="0" rtl="0" algn="ctr">
              <a:lnSpc>
                <a:spcPct val="126001"/>
              </a:lnSpc>
              <a:spcBef>
                <a:spcPts val="0"/>
              </a:spcBef>
              <a:spcAft>
                <a:spcPts val="0"/>
              </a:spcAft>
              <a:buNone/>
            </a:pPr>
            <a:r>
              <a:rPr b="1" i="0" lang="en-US" sz="13599" u="none" cap="none" strike="noStrike">
                <a:solidFill>
                  <a:srgbClr val="000000"/>
                </a:solidFill>
                <a:latin typeface="Schoolbell"/>
                <a:ea typeface="Schoolbell"/>
                <a:cs typeface="Schoolbell"/>
                <a:sym typeface="Schoolbell"/>
              </a:rPr>
              <a:t>Name is</a:t>
            </a:r>
            <a:endParaRPr/>
          </a:p>
        </p:txBody>
      </p:sp>
      <p:sp>
        <p:nvSpPr>
          <p:cNvPr id="92" name="Google Shape;92;p13"/>
          <p:cNvSpPr/>
          <p:nvPr/>
        </p:nvSpPr>
        <p:spPr>
          <a:xfrm rot="-1489471">
            <a:off x="15493768" y="1430864"/>
            <a:ext cx="2251638" cy="1784423"/>
          </a:xfrm>
          <a:custGeom>
            <a:rect b="b" l="l" r="r" t="t"/>
            <a:pathLst>
              <a:path extrusionOk="0" h="1784423" w="2251638">
                <a:moveTo>
                  <a:pt x="0" y="0"/>
                </a:moveTo>
                <a:lnTo>
                  <a:pt x="2251638" y="0"/>
                </a:lnTo>
                <a:lnTo>
                  <a:pt x="2251638" y="1784423"/>
                </a:lnTo>
                <a:lnTo>
                  <a:pt x="0" y="1784423"/>
                </a:lnTo>
                <a:lnTo>
                  <a:pt x="0" y="0"/>
                </a:lnTo>
                <a:close/>
              </a:path>
            </a:pathLst>
          </a:custGeom>
          <a:blipFill rotWithShape="1">
            <a:blip r:embed="rId5">
              <a:alphaModFix/>
            </a:blip>
            <a:stretch>
              <a:fillRect b="0" l="0" r="0" t="0"/>
            </a:stretch>
          </a:blipFill>
          <a:ln>
            <a:noFill/>
          </a:ln>
        </p:spPr>
      </p:sp>
      <p:grpSp>
        <p:nvGrpSpPr>
          <p:cNvPr id="93" name="Google Shape;93;p13"/>
          <p:cNvGrpSpPr/>
          <p:nvPr/>
        </p:nvGrpSpPr>
        <p:grpSpPr>
          <a:xfrm>
            <a:off x="16558062" y="4804840"/>
            <a:ext cx="701238" cy="701238"/>
            <a:chOff x="0" y="0"/>
            <a:chExt cx="812800" cy="812800"/>
          </a:xfrm>
        </p:grpSpPr>
        <p:sp>
          <p:nvSpPr>
            <p:cNvPr id="94" name="Google Shape;9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8EE6C1"/>
            </a:solidFill>
            <a:ln cap="sq" cmpd="sng" w="857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13"/>
          <p:cNvGrpSpPr/>
          <p:nvPr/>
        </p:nvGrpSpPr>
        <p:grpSpPr>
          <a:xfrm>
            <a:off x="13883797" y="898140"/>
            <a:ext cx="701238" cy="701238"/>
            <a:chOff x="0" y="0"/>
            <a:chExt cx="812800" cy="812800"/>
          </a:xfrm>
        </p:grpSpPr>
        <p:sp>
          <p:nvSpPr>
            <p:cNvPr id="97" name="Google Shape;9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A1F2"/>
            </a:solidFill>
            <a:ln cap="sq" cmpd="sng" w="857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3"/>
          <p:cNvSpPr txBox="1"/>
          <p:nvPr/>
        </p:nvSpPr>
        <p:spPr>
          <a:xfrm>
            <a:off x="5041223" y="578651"/>
            <a:ext cx="8205553" cy="1682118"/>
          </a:xfrm>
          <a:prstGeom prst="rect">
            <a:avLst/>
          </a:prstGeom>
          <a:noFill/>
          <a:ln>
            <a:noFill/>
          </a:ln>
        </p:spPr>
        <p:txBody>
          <a:bodyPr anchorCtr="0" anchor="t" bIns="0" lIns="0" spcFirstLastPara="1" rIns="0" wrap="square" tIns="0">
            <a:spAutoFit/>
          </a:bodyPr>
          <a:lstStyle/>
          <a:p>
            <a:pPr indent="0" lvl="0" marL="0" marR="0" rtl="0" algn="ctr">
              <a:lnSpc>
                <a:spcPct val="126002"/>
              </a:lnSpc>
              <a:spcBef>
                <a:spcPts val="0"/>
              </a:spcBef>
              <a:spcAft>
                <a:spcPts val="0"/>
              </a:spcAft>
              <a:buNone/>
            </a:pPr>
            <a:r>
              <a:rPr b="0" i="0" lang="en-US" sz="10499" u="none" cap="none" strike="noStrike">
                <a:solidFill>
                  <a:srgbClr val="FFFFFF"/>
                </a:solidFill>
                <a:latin typeface="Schoolbell"/>
                <a:ea typeface="Schoolbell"/>
                <a:cs typeface="Schoolbell"/>
                <a:sym typeface="Schoolbell"/>
              </a:rPr>
              <a:t>FLASHCARDS</a:t>
            </a:r>
            <a:endParaRPr/>
          </a:p>
        </p:txBody>
      </p:sp>
      <p:grpSp>
        <p:nvGrpSpPr>
          <p:cNvPr id="100" name="Google Shape;100;p13"/>
          <p:cNvGrpSpPr/>
          <p:nvPr/>
        </p:nvGrpSpPr>
        <p:grpSpPr>
          <a:xfrm>
            <a:off x="1433518" y="3254891"/>
            <a:ext cx="701238" cy="701238"/>
            <a:chOff x="0" y="0"/>
            <a:chExt cx="812800" cy="812800"/>
          </a:xfrm>
        </p:grpSpPr>
        <p:sp>
          <p:nvSpPr>
            <p:cNvPr id="101" name="Google Shape;10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F4350"/>
            </a:solidFill>
            <a:ln cap="sq" cmpd="sng" w="857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13"/>
          <p:cNvGrpSpPr/>
          <p:nvPr/>
        </p:nvGrpSpPr>
        <p:grpSpPr>
          <a:xfrm>
            <a:off x="-328078" y="4300638"/>
            <a:ext cx="701238" cy="701238"/>
            <a:chOff x="0" y="0"/>
            <a:chExt cx="812800" cy="812800"/>
          </a:xfrm>
        </p:grpSpPr>
        <p:sp>
          <p:nvSpPr>
            <p:cNvPr id="104" name="Google Shape;10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4F0A4"/>
            </a:solidFill>
            <a:ln cap="sq" cmpd="sng" w="8572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6" name="Google Shape;106;p13"/>
          <p:cNvPicPr preferRelativeResize="0"/>
          <p:nvPr/>
        </p:nvPicPr>
        <p:blipFill>
          <a:blip r:embed="rId6">
            <a:alphaModFix/>
          </a:blip>
          <a:stretch>
            <a:fillRect/>
          </a:stretch>
        </p:blipFill>
        <p:spPr>
          <a:xfrm>
            <a:off x="-7416023" y="-2922685"/>
            <a:ext cx="11964026" cy="5842285"/>
          </a:xfrm>
          <a:prstGeom prst="rect">
            <a:avLst/>
          </a:prstGeom>
          <a:noFill/>
          <a:ln>
            <a:noFill/>
          </a:ln>
        </p:spPr>
      </p:pic>
      <p:pic>
        <p:nvPicPr>
          <p:cNvPr id="107" name="Google Shape;107;p13"/>
          <p:cNvPicPr preferRelativeResize="0"/>
          <p:nvPr/>
        </p:nvPicPr>
        <p:blipFill>
          <a:blip r:embed="rId7">
            <a:alphaModFix/>
          </a:blip>
          <a:stretch>
            <a:fillRect/>
          </a:stretch>
        </p:blipFill>
        <p:spPr>
          <a:xfrm>
            <a:off x="14584999" y="-1821275"/>
            <a:ext cx="10532223" cy="11616024"/>
          </a:xfrm>
          <a:prstGeom prst="rect">
            <a:avLst/>
          </a:prstGeom>
          <a:noFill/>
          <a:ln>
            <a:noFill/>
          </a:ln>
        </p:spPr>
      </p:pic>
      <p:pic>
        <p:nvPicPr>
          <p:cNvPr id="108" name="Google Shape;108;p13"/>
          <p:cNvPicPr preferRelativeResize="0"/>
          <p:nvPr/>
        </p:nvPicPr>
        <p:blipFill>
          <a:blip r:embed="rId8">
            <a:alphaModFix/>
          </a:blip>
          <a:stretch>
            <a:fillRect/>
          </a:stretch>
        </p:blipFill>
        <p:spPr>
          <a:xfrm>
            <a:off x="-4592300" y="8255042"/>
            <a:ext cx="9229676" cy="46465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CD7C"/>
        </a:solidFill>
      </p:bgPr>
    </p:bg>
    <p:spTree>
      <p:nvGrpSpPr>
        <p:cNvPr id="326" name="Shape 326"/>
        <p:cNvGrpSpPr/>
        <p:nvPr/>
      </p:nvGrpSpPr>
      <p:grpSpPr>
        <a:xfrm>
          <a:off x="0" y="0"/>
          <a:ext cx="0" cy="0"/>
          <a:chOff x="0" y="0"/>
          <a:chExt cx="0" cy="0"/>
        </a:xfrm>
      </p:grpSpPr>
      <p:grpSp>
        <p:nvGrpSpPr>
          <p:cNvPr id="327" name="Google Shape;327;p22"/>
          <p:cNvGrpSpPr/>
          <p:nvPr/>
        </p:nvGrpSpPr>
        <p:grpSpPr>
          <a:xfrm>
            <a:off x="342531" y="161705"/>
            <a:ext cx="17602938" cy="9782768"/>
            <a:chOff x="0" y="-47625"/>
            <a:chExt cx="4636165" cy="2576531"/>
          </a:xfrm>
        </p:grpSpPr>
        <p:sp>
          <p:nvSpPr>
            <p:cNvPr id="328" name="Google Shape;328;p22"/>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FD97EF"/>
            </a:solidFill>
            <a:ln cap="sq" cmpd="sng" w="57150">
              <a:solidFill>
                <a:srgbClr val="000000"/>
              </a:solidFill>
              <a:prstDash val="solid"/>
              <a:miter lim="8000"/>
              <a:headEnd len="sm" w="sm" type="none"/>
              <a:tailEnd len="sm" w="sm" type="none"/>
            </a:ln>
          </p:spPr>
        </p:sp>
        <p:sp>
          <p:nvSpPr>
            <p:cNvPr id="329" name="Google Shape;329;p22"/>
            <p:cNvSpPr txBox="1"/>
            <p:nvPr/>
          </p:nvSpPr>
          <p:spPr>
            <a:xfrm>
              <a:off x="0" y="-47625"/>
              <a:ext cx="4636165" cy="257653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0" name="Google Shape;330;p22"/>
          <p:cNvPicPr preferRelativeResize="0"/>
          <p:nvPr/>
        </p:nvPicPr>
        <p:blipFill>
          <a:blip r:embed="rId3">
            <a:alphaModFix/>
          </a:blip>
          <a:stretch>
            <a:fillRect/>
          </a:stretch>
        </p:blipFill>
        <p:spPr>
          <a:xfrm>
            <a:off x="371100" y="354375"/>
            <a:ext cx="17545825" cy="9578250"/>
          </a:xfrm>
          <a:prstGeom prst="rect">
            <a:avLst/>
          </a:prstGeom>
          <a:noFill/>
          <a:ln>
            <a:noFill/>
          </a:ln>
        </p:spPr>
      </p:pic>
      <p:grpSp>
        <p:nvGrpSpPr>
          <p:cNvPr id="331" name="Google Shape;331;p22"/>
          <p:cNvGrpSpPr/>
          <p:nvPr/>
        </p:nvGrpSpPr>
        <p:grpSpPr>
          <a:xfrm>
            <a:off x="1899514" y="943915"/>
            <a:ext cx="7435986" cy="7639321"/>
            <a:chOff x="0" y="-47625"/>
            <a:chExt cx="1958449" cy="2012002"/>
          </a:xfrm>
        </p:grpSpPr>
        <p:sp>
          <p:nvSpPr>
            <p:cNvPr id="332" name="Google Shape;332;p22"/>
            <p:cNvSpPr/>
            <p:nvPr/>
          </p:nvSpPr>
          <p:spPr>
            <a:xfrm>
              <a:off x="0" y="0"/>
              <a:ext cx="1958449" cy="1964377"/>
            </a:xfrm>
            <a:custGeom>
              <a:rect b="b" l="l" r="r" t="t"/>
              <a:pathLst>
                <a:path extrusionOk="0" h="1964377" w="1958449">
                  <a:moveTo>
                    <a:pt x="87456" y="0"/>
                  </a:moveTo>
                  <a:lnTo>
                    <a:pt x="1870993" y="0"/>
                  </a:lnTo>
                  <a:cubicBezTo>
                    <a:pt x="1919294" y="0"/>
                    <a:pt x="1958449" y="39155"/>
                    <a:pt x="1958449" y="87456"/>
                  </a:cubicBezTo>
                  <a:lnTo>
                    <a:pt x="1958449" y="1876921"/>
                  </a:lnTo>
                  <a:cubicBezTo>
                    <a:pt x="1958449" y="1925222"/>
                    <a:pt x="1919294" y="1964377"/>
                    <a:pt x="1870993" y="1964377"/>
                  </a:cubicBezTo>
                  <a:lnTo>
                    <a:pt x="87456" y="1964377"/>
                  </a:lnTo>
                  <a:cubicBezTo>
                    <a:pt x="39155" y="1964377"/>
                    <a:pt x="0" y="1925222"/>
                    <a:pt x="0" y="1876921"/>
                  </a:cubicBezTo>
                  <a:lnTo>
                    <a:pt x="0" y="87456"/>
                  </a:lnTo>
                  <a:cubicBezTo>
                    <a:pt x="0" y="39155"/>
                    <a:pt x="39155" y="0"/>
                    <a:pt x="8745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2"/>
            <p:cNvSpPr txBox="1"/>
            <p:nvPr/>
          </p:nvSpPr>
          <p:spPr>
            <a:xfrm>
              <a:off x="0" y="-47625"/>
              <a:ext cx="1958449" cy="2012002"/>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22"/>
          <p:cNvGrpSpPr/>
          <p:nvPr/>
        </p:nvGrpSpPr>
        <p:grpSpPr>
          <a:xfrm>
            <a:off x="1963292" y="1018948"/>
            <a:ext cx="7308430" cy="7489256"/>
            <a:chOff x="0" y="-47625"/>
            <a:chExt cx="1924854" cy="1972479"/>
          </a:xfrm>
        </p:grpSpPr>
        <p:sp>
          <p:nvSpPr>
            <p:cNvPr id="335" name="Google Shape;335;p22"/>
            <p:cNvSpPr/>
            <p:nvPr/>
          </p:nvSpPr>
          <p:spPr>
            <a:xfrm>
              <a:off x="0" y="0"/>
              <a:ext cx="1924854" cy="1924854"/>
            </a:xfrm>
            <a:custGeom>
              <a:rect b="b" l="l" r="r" t="t"/>
              <a:pathLst>
                <a:path extrusionOk="0" h="1924854" w="1924854">
                  <a:moveTo>
                    <a:pt x="80508" y="0"/>
                  </a:moveTo>
                  <a:lnTo>
                    <a:pt x="1844346" y="0"/>
                  </a:lnTo>
                  <a:cubicBezTo>
                    <a:pt x="1865698" y="0"/>
                    <a:pt x="1886176" y="8482"/>
                    <a:pt x="1901274" y="23580"/>
                  </a:cubicBezTo>
                  <a:cubicBezTo>
                    <a:pt x="1916372" y="38678"/>
                    <a:pt x="1924854" y="59156"/>
                    <a:pt x="1924854" y="80508"/>
                  </a:cubicBezTo>
                  <a:lnTo>
                    <a:pt x="1924854" y="1844346"/>
                  </a:lnTo>
                  <a:cubicBezTo>
                    <a:pt x="1924854" y="1888810"/>
                    <a:pt x="1888810" y="1924854"/>
                    <a:pt x="1844346" y="1924854"/>
                  </a:cubicBezTo>
                  <a:lnTo>
                    <a:pt x="80508" y="1924854"/>
                  </a:lnTo>
                  <a:cubicBezTo>
                    <a:pt x="36045" y="1924854"/>
                    <a:pt x="0" y="1888810"/>
                    <a:pt x="0" y="1844346"/>
                  </a:cubicBezTo>
                  <a:lnTo>
                    <a:pt x="0" y="80508"/>
                  </a:lnTo>
                  <a:cubicBezTo>
                    <a:pt x="0" y="36045"/>
                    <a:pt x="36045" y="0"/>
                    <a:pt x="80508" y="0"/>
                  </a:cubicBezTo>
                  <a:close/>
                </a:path>
              </a:pathLst>
            </a:custGeom>
            <a:solidFill>
              <a:srgbClr val="A4C6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2"/>
            <p:cNvSpPr txBox="1"/>
            <p:nvPr/>
          </p:nvSpPr>
          <p:spPr>
            <a:xfrm>
              <a:off x="0" y="-47625"/>
              <a:ext cx="1924854" cy="1972479"/>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7" name="Google Shape;337;p22"/>
          <p:cNvPicPr preferRelativeResize="0"/>
          <p:nvPr/>
        </p:nvPicPr>
        <p:blipFill>
          <a:blip r:embed="rId4">
            <a:alphaModFix/>
          </a:blip>
          <a:stretch>
            <a:fillRect/>
          </a:stretch>
        </p:blipFill>
        <p:spPr>
          <a:xfrm>
            <a:off x="1963300" y="1204100"/>
            <a:ext cx="7304100" cy="7304100"/>
          </a:xfrm>
          <a:prstGeom prst="roundRect">
            <a:avLst>
              <a:gd fmla="val 3960" name="adj"/>
            </a:avLst>
          </a:prstGeom>
          <a:noFill/>
          <a:ln>
            <a:noFill/>
          </a:ln>
        </p:spPr>
      </p:pic>
      <p:grpSp>
        <p:nvGrpSpPr>
          <p:cNvPr id="338" name="Google Shape;338;p22"/>
          <p:cNvGrpSpPr/>
          <p:nvPr/>
        </p:nvGrpSpPr>
        <p:grpSpPr>
          <a:xfrm>
            <a:off x="12217792" y="1484755"/>
            <a:ext cx="4644308" cy="3369234"/>
            <a:chOff x="0" y="0"/>
            <a:chExt cx="6192411" cy="4492313"/>
          </a:xfrm>
        </p:grpSpPr>
        <p:sp>
          <p:nvSpPr>
            <p:cNvPr id="339" name="Google Shape;339;p22"/>
            <p:cNvSpPr/>
            <p:nvPr/>
          </p:nvSpPr>
          <p:spPr>
            <a:xfrm>
              <a:off x="0" y="0"/>
              <a:ext cx="6192411" cy="4492313"/>
            </a:xfrm>
            <a:custGeom>
              <a:rect b="b" l="l" r="r" t="t"/>
              <a:pathLst>
                <a:path extrusionOk="0" h="4492313" w="6192411">
                  <a:moveTo>
                    <a:pt x="0" y="0"/>
                  </a:moveTo>
                  <a:lnTo>
                    <a:pt x="6192411" y="0"/>
                  </a:lnTo>
                  <a:lnTo>
                    <a:pt x="6192411" y="4492313"/>
                  </a:lnTo>
                  <a:lnTo>
                    <a:pt x="0" y="4492313"/>
                  </a:lnTo>
                  <a:lnTo>
                    <a:pt x="0" y="0"/>
                  </a:lnTo>
                  <a:close/>
                </a:path>
              </a:pathLst>
            </a:custGeom>
            <a:blipFill rotWithShape="1">
              <a:blip r:embed="rId5">
                <a:alphaModFix/>
              </a:blip>
              <a:stretch>
                <a:fillRect b="0" l="0" r="0" t="0"/>
              </a:stretch>
            </a:blipFill>
            <a:ln>
              <a:noFill/>
            </a:ln>
          </p:spPr>
        </p:sp>
        <p:grpSp>
          <p:nvGrpSpPr>
            <p:cNvPr id="340" name="Google Shape;340;p22"/>
            <p:cNvGrpSpPr/>
            <p:nvPr/>
          </p:nvGrpSpPr>
          <p:grpSpPr>
            <a:xfrm rot="-76776">
              <a:off x="1199702" y="494942"/>
              <a:ext cx="3563455" cy="1577067"/>
              <a:chOff x="0" y="-38100"/>
              <a:chExt cx="653501" cy="289218"/>
            </a:xfrm>
          </p:grpSpPr>
          <p:sp>
            <p:nvSpPr>
              <p:cNvPr id="341" name="Google Shape;341;p22"/>
              <p:cNvSpPr/>
              <p:nvPr/>
            </p:nvSpPr>
            <p:spPr>
              <a:xfrm>
                <a:off x="0" y="0"/>
                <a:ext cx="653501" cy="251118"/>
              </a:xfrm>
              <a:custGeom>
                <a:rect b="b" l="l" r="r" t="t"/>
                <a:pathLst>
                  <a:path extrusionOk="0" h="251118" w="653501">
                    <a:moveTo>
                      <a:pt x="0" y="0"/>
                    </a:moveTo>
                    <a:lnTo>
                      <a:pt x="653501" y="0"/>
                    </a:lnTo>
                    <a:lnTo>
                      <a:pt x="653501" y="251118"/>
                    </a:lnTo>
                    <a:lnTo>
                      <a:pt x="0" y="251118"/>
                    </a:lnTo>
                    <a:close/>
                  </a:path>
                </a:pathLst>
              </a:custGeom>
              <a:solidFill>
                <a:srgbClr val="F4F0A4"/>
              </a:solidFill>
              <a:ln>
                <a:noFill/>
              </a:ln>
            </p:spPr>
          </p:sp>
          <p:sp>
            <p:nvSpPr>
              <p:cNvPr id="342" name="Google Shape;342;p22"/>
              <p:cNvSpPr txBox="1"/>
              <p:nvPr/>
            </p:nvSpPr>
            <p:spPr>
              <a:xfrm>
                <a:off x="0" y="-38100"/>
                <a:ext cx="653501" cy="289218"/>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43" name="Google Shape;343;p22"/>
          <p:cNvSpPr/>
          <p:nvPr/>
        </p:nvSpPr>
        <p:spPr>
          <a:xfrm>
            <a:off x="7250550" y="4435018"/>
            <a:ext cx="9084949" cy="4823282"/>
          </a:xfrm>
          <a:custGeom>
            <a:rect b="b" l="l" r="r" t="t"/>
            <a:pathLst>
              <a:path extrusionOk="0" h="4823282" w="9084949">
                <a:moveTo>
                  <a:pt x="0" y="0"/>
                </a:moveTo>
                <a:lnTo>
                  <a:pt x="9084949" y="0"/>
                </a:lnTo>
                <a:lnTo>
                  <a:pt x="9084949" y="4823282"/>
                </a:lnTo>
                <a:lnTo>
                  <a:pt x="0" y="4823282"/>
                </a:lnTo>
                <a:lnTo>
                  <a:pt x="0" y="0"/>
                </a:lnTo>
                <a:close/>
              </a:path>
            </a:pathLst>
          </a:custGeom>
          <a:blipFill rotWithShape="1">
            <a:blip r:embed="rId6">
              <a:alphaModFix/>
            </a:blip>
            <a:stretch>
              <a:fillRect b="0" l="0" r="0" t="0"/>
            </a:stretch>
          </a:blipFill>
          <a:ln>
            <a:noFill/>
          </a:ln>
        </p:spPr>
      </p:sp>
      <p:grpSp>
        <p:nvGrpSpPr>
          <p:cNvPr id="344" name="Google Shape;344;p22"/>
          <p:cNvGrpSpPr/>
          <p:nvPr/>
        </p:nvGrpSpPr>
        <p:grpSpPr>
          <a:xfrm>
            <a:off x="642603" y="5941648"/>
            <a:ext cx="3645444" cy="3754671"/>
            <a:chOff x="0" y="0"/>
            <a:chExt cx="4860592" cy="5006228"/>
          </a:xfrm>
        </p:grpSpPr>
        <p:sp>
          <p:nvSpPr>
            <p:cNvPr id="345" name="Google Shape;345;p22"/>
            <p:cNvSpPr/>
            <p:nvPr/>
          </p:nvSpPr>
          <p:spPr>
            <a:xfrm flipH="1">
              <a:off x="0" y="0"/>
              <a:ext cx="4860592" cy="5006228"/>
            </a:xfrm>
            <a:custGeom>
              <a:rect b="b" l="l" r="r" t="t"/>
              <a:pathLst>
                <a:path extrusionOk="0" h="5006228" w="4860592">
                  <a:moveTo>
                    <a:pt x="4860592" y="0"/>
                  </a:moveTo>
                  <a:lnTo>
                    <a:pt x="0" y="0"/>
                  </a:lnTo>
                  <a:lnTo>
                    <a:pt x="0" y="5006228"/>
                  </a:lnTo>
                  <a:lnTo>
                    <a:pt x="4860592" y="5006228"/>
                  </a:lnTo>
                  <a:lnTo>
                    <a:pt x="4860592" y="0"/>
                  </a:lnTo>
                  <a:close/>
                </a:path>
              </a:pathLst>
            </a:custGeom>
            <a:blipFill rotWithShape="1">
              <a:blip r:embed="rId7">
                <a:alphaModFix/>
              </a:blip>
              <a:stretch>
                <a:fillRect b="0" l="0" r="0" t="0"/>
              </a:stretch>
            </a:blipFill>
            <a:ln>
              <a:noFill/>
            </a:ln>
          </p:spPr>
        </p:sp>
        <p:grpSp>
          <p:nvGrpSpPr>
            <p:cNvPr id="346" name="Google Shape;346;p22"/>
            <p:cNvGrpSpPr/>
            <p:nvPr/>
          </p:nvGrpSpPr>
          <p:grpSpPr>
            <a:xfrm rot="817615">
              <a:off x="497868" y="560110"/>
              <a:ext cx="1744984" cy="1009572"/>
              <a:chOff x="0" y="-38100"/>
              <a:chExt cx="341084" cy="197337"/>
            </a:xfrm>
          </p:grpSpPr>
          <p:sp>
            <p:nvSpPr>
              <p:cNvPr id="347" name="Google Shape;347;p22"/>
              <p:cNvSpPr/>
              <p:nvPr/>
            </p:nvSpPr>
            <p:spPr>
              <a:xfrm>
                <a:off x="0" y="0"/>
                <a:ext cx="341084" cy="159237"/>
              </a:xfrm>
              <a:custGeom>
                <a:rect b="b" l="l" r="r" t="t"/>
                <a:pathLst>
                  <a:path extrusionOk="0" h="159237" w="341084">
                    <a:moveTo>
                      <a:pt x="0" y="0"/>
                    </a:moveTo>
                    <a:lnTo>
                      <a:pt x="341084" y="0"/>
                    </a:lnTo>
                    <a:lnTo>
                      <a:pt x="341084" y="159237"/>
                    </a:lnTo>
                    <a:lnTo>
                      <a:pt x="0" y="159237"/>
                    </a:lnTo>
                    <a:close/>
                  </a:path>
                </a:pathLst>
              </a:custGeom>
              <a:solidFill>
                <a:srgbClr val="9EDCFF"/>
              </a:solidFill>
              <a:ln>
                <a:noFill/>
              </a:ln>
            </p:spPr>
          </p:sp>
          <p:sp>
            <p:nvSpPr>
              <p:cNvPr id="348" name="Google Shape;348;p22"/>
              <p:cNvSpPr txBox="1"/>
              <p:nvPr/>
            </p:nvSpPr>
            <p:spPr>
              <a:xfrm>
                <a:off x="0" y="-38100"/>
                <a:ext cx="341084" cy="197337"/>
              </a:xfrm>
              <a:prstGeom prst="rect">
                <a:avLst/>
              </a:prstGeom>
              <a:noFill/>
              <a:ln>
                <a:noFill/>
              </a:ln>
            </p:spPr>
            <p:txBody>
              <a:bodyPr anchorCtr="0" anchor="ctr" bIns="54700" lIns="54700" spcFirstLastPara="1" rIns="54700" wrap="square" tIns="547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49" name="Google Shape;349;p22"/>
          <p:cNvSpPr txBox="1"/>
          <p:nvPr/>
        </p:nvSpPr>
        <p:spPr>
          <a:xfrm>
            <a:off x="8587320" y="6867299"/>
            <a:ext cx="6411300" cy="1563900"/>
          </a:xfrm>
          <a:prstGeom prst="rect">
            <a:avLst/>
          </a:prstGeom>
          <a:noFill/>
          <a:ln>
            <a:noFill/>
          </a:ln>
        </p:spPr>
        <p:txBody>
          <a:bodyPr anchorCtr="0" anchor="t" bIns="0" lIns="0" spcFirstLastPara="1" rIns="0" wrap="square" tIns="0">
            <a:spAutoFit/>
          </a:bodyPr>
          <a:lstStyle/>
          <a:p>
            <a:pPr indent="0" lvl="0" marL="0" marR="0" rtl="0" algn="ctr">
              <a:lnSpc>
                <a:spcPct val="126003"/>
              </a:lnSpc>
              <a:spcBef>
                <a:spcPts val="0"/>
              </a:spcBef>
              <a:spcAft>
                <a:spcPts val="0"/>
              </a:spcAft>
              <a:buNone/>
            </a:pPr>
            <a:r>
              <a:rPr b="1" i="0" lang="en-US" sz="10160" u="none" cap="none" strike="noStrike">
                <a:solidFill>
                  <a:srgbClr val="FFFFFF"/>
                </a:solidFill>
                <a:latin typeface="Kalam"/>
                <a:ea typeface="Kalam"/>
                <a:cs typeface="Kalam"/>
                <a:sym typeface="Kalam"/>
              </a:rPr>
              <a:t>Jane Doe</a:t>
            </a:r>
            <a:endParaRPr/>
          </a:p>
        </p:txBody>
      </p:sp>
      <p:sp>
        <p:nvSpPr>
          <p:cNvPr id="350" name="Google Shape;350;p22"/>
          <p:cNvSpPr txBox="1"/>
          <p:nvPr/>
        </p:nvSpPr>
        <p:spPr>
          <a:xfrm>
            <a:off x="8909597" y="5130309"/>
            <a:ext cx="5766900" cy="1737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42" u="none" cap="none" strike="noStrike">
                <a:solidFill>
                  <a:srgbClr val="000000"/>
                </a:solidFill>
                <a:latin typeface="Josefin Sans"/>
                <a:ea typeface="Josefin Sans"/>
                <a:cs typeface="Josefin Sans"/>
                <a:sym typeface="Josefin Sans"/>
              </a:rPr>
              <a:t>HELLO,</a:t>
            </a:r>
            <a:endParaRPr/>
          </a:p>
          <a:p>
            <a:pPr indent="0" lvl="0" marL="0" marR="0" rtl="0" algn="ctr">
              <a:lnSpc>
                <a:spcPct val="100000"/>
              </a:lnSpc>
              <a:spcBef>
                <a:spcPts val="0"/>
              </a:spcBef>
              <a:spcAft>
                <a:spcPts val="0"/>
              </a:spcAft>
              <a:buNone/>
            </a:pPr>
            <a:r>
              <a:rPr b="1" i="0" lang="en-US" sz="5642" u="none" cap="none" strike="noStrike">
                <a:solidFill>
                  <a:srgbClr val="000000"/>
                </a:solidFill>
                <a:latin typeface="Josefin Sans"/>
                <a:ea typeface="Josefin Sans"/>
                <a:cs typeface="Josefin Sans"/>
                <a:sym typeface="Josefin Sans"/>
              </a:rPr>
              <a:t>MY NAME IS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7CFF"/>
        </a:solidFill>
      </p:bgPr>
    </p:bg>
    <p:spTree>
      <p:nvGrpSpPr>
        <p:cNvPr id="354" name="Shape 354"/>
        <p:cNvGrpSpPr/>
        <p:nvPr/>
      </p:nvGrpSpPr>
      <p:grpSpPr>
        <a:xfrm>
          <a:off x="0" y="0"/>
          <a:ext cx="0" cy="0"/>
          <a:chOff x="0" y="0"/>
          <a:chExt cx="0" cy="0"/>
        </a:xfrm>
      </p:grpSpPr>
      <p:grpSp>
        <p:nvGrpSpPr>
          <p:cNvPr id="355" name="Google Shape;355;p23"/>
          <p:cNvGrpSpPr/>
          <p:nvPr/>
        </p:nvGrpSpPr>
        <p:grpSpPr>
          <a:xfrm>
            <a:off x="342531" y="161705"/>
            <a:ext cx="17602938" cy="9782768"/>
            <a:chOff x="0" y="-47625"/>
            <a:chExt cx="4636165" cy="2576531"/>
          </a:xfrm>
        </p:grpSpPr>
        <p:sp>
          <p:nvSpPr>
            <p:cNvPr id="356" name="Google Shape;356;p23"/>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FFCB00"/>
            </a:solidFill>
            <a:ln cap="sq" cmpd="sng" w="57150">
              <a:solidFill>
                <a:srgbClr val="000000"/>
              </a:solidFill>
              <a:prstDash val="solid"/>
              <a:miter lim="8000"/>
              <a:headEnd len="sm" w="sm" type="none"/>
              <a:tailEnd len="sm" w="sm" type="none"/>
            </a:ln>
          </p:spPr>
        </p:sp>
        <p:sp>
          <p:nvSpPr>
            <p:cNvPr id="357" name="Google Shape;357;p23"/>
            <p:cNvSpPr txBox="1"/>
            <p:nvPr/>
          </p:nvSpPr>
          <p:spPr>
            <a:xfrm>
              <a:off x="0" y="-47625"/>
              <a:ext cx="4636165" cy="257653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8" name="Google Shape;358;p23"/>
          <p:cNvPicPr preferRelativeResize="0"/>
          <p:nvPr/>
        </p:nvPicPr>
        <p:blipFill rotWithShape="1">
          <a:blip r:embed="rId3">
            <a:alphaModFix/>
          </a:blip>
          <a:srcRect b="338" l="0" r="0" t="0"/>
          <a:stretch/>
        </p:blipFill>
        <p:spPr>
          <a:xfrm>
            <a:off x="371100" y="366275"/>
            <a:ext cx="17545825" cy="9546099"/>
          </a:xfrm>
          <a:prstGeom prst="rect">
            <a:avLst/>
          </a:prstGeom>
          <a:noFill/>
          <a:ln>
            <a:noFill/>
          </a:ln>
        </p:spPr>
      </p:pic>
      <p:sp>
        <p:nvSpPr>
          <p:cNvPr id="359" name="Google Shape;359;p23"/>
          <p:cNvSpPr/>
          <p:nvPr/>
        </p:nvSpPr>
        <p:spPr>
          <a:xfrm>
            <a:off x="14264946" y="1335678"/>
            <a:ext cx="2748483" cy="3412338"/>
          </a:xfrm>
          <a:custGeom>
            <a:rect b="b" l="l" r="r" t="t"/>
            <a:pathLst>
              <a:path extrusionOk="0" h="3412338" w="2748483">
                <a:moveTo>
                  <a:pt x="0" y="0"/>
                </a:moveTo>
                <a:lnTo>
                  <a:pt x="2748483" y="0"/>
                </a:lnTo>
                <a:lnTo>
                  <a:pt x="2748483" y="3412338"/>
                </a:lnTo>
                <a:lnTo>
                  <a:pt x="0" y="3412338"/>
                </a:lnTo>
                <a:lnTo>
                  <a:pt x="0" y="0"/>
                </a:lnTo>
                <a:close/>
              </a:path>
            </a:pathLst>
          </a:custGeom>
          <a:blipFill rotWithShape="1">
            <a:blip r:embed="rId4">
              <a:alphaModFix/>
            </a:blip>
            <a:stretch>
              <a:fillRect b="0" l="0" r="0" t="0"/>
            </a:stretch>
          </a:blipFill>
          <a:ln>
            <a:noFill/>
          </a:ln>
        </p:spPr>
      </p:sp>
      <p:sp>
        <p:nvSpPr>
          <p:cNvPr id="360" name="Google Shape;360;p23"/>
          <p:cNvSpPr/>
          <p:nvPr/>
        </p:nvSpPr>
        <p:spPr>
          <a:xfrm>
            <a:off x="2475307" y="911931"/>
            <a:ext cx="10860864" cy="4087634"/>
          </a:xfrm>
          <a:custGeom>
            <a:rect b="b" l="l" r="r" t="t"/>
            <a:pathLst>
              <a:path extrusionOk="0" h="4087634" w="10860864">
                <a:moveTo>
                  <a:pt x="0" y="0"/>
                </a:moveTo>
                <a:lnTo>
                  <a:pt x="10860864" y="0"/>
                </a:lnTo>
                <a:lnTo>
                  <a:pt x="10860864" y="4087634"/>
                </a:lnTo>
                <a:lnTo>
                  <a:pt x="0" y="4087634"/>
                </a:lnTo>
                <a:lnTo>
                  <a:pt x="0" y="0"/>
                </a:lnTo>
                <a:close/>
              </a:path>
            </a:pathLst>
          </a:custGeom>
          <a:blipFill rotWithShape="1">
            <a:blip r:embed="rId5">
              <a:alphaModFix/>
            </a:blip>
            <a:stretch>
              <a:fillRect b="0" l="0" r="0" t="0"/>
            </a:stretch>
          </a:blipFill>
          <a:ln>
            <a:noFill/>
          </a:ln>
        </p:spPr>
      </p:sp>
      <p:sp>
        <p:nvSpPr>
          <p:cNvPr id="361" name="Google Shape;361;p23"/>
          <p:cNvSpPr/>
          <p:nvPr/>
        </p:nvSpPr>
        <p:spPr>
          <a:xfrm>
            <a:off x="4651781" y="5343146"/>
            <a:ext cx="10860864" cy="4087634"/>
          </a:xfrm>
          <a:custGeom>
            <a:rect b="b" l="l" r="r" t="t"/>
            <a:pathLst>
              <a:path extrusionOk="0" h="4087634" w="10860864">
                <a:moveTo>
                  <a:pt x="0" y="0"/>
                </a:moveTo>
                <a:lnTo>
                  <a:pt x="10860864" y="0"/>
                </a:lnTo>
                <a:lnTo>
                  <a:pt x="10860864" y="4087634"/>
                </a:lnTo>
                <a:lnTo>
                  <a:pt x="0" y="4087634"/>
                </a:lnTo>
                <a:lnTo>
                  <a:pt x="0" y="0"/>
                </a:lnTo>
                <a:close/>
              </a:path>
            </a:pathLst>
          </a:custGeom>
          <a:blipFill rotWithShape="1">
            <a:blip r:embed="rId6">
              <a:alphaModFix/>
            </a:blip>
            <a:stretch>
              <a:fillRect b="0" l="0" r="0" t="0"/>
            </a:stretch>
          </a:blipFill>
          <a:ln>
            <a:noFill/>
          </a:ln>
        </p:spPr>
      </p:sp>
      <p:sp>
        <p:nvSpPr>
          <p:cNvPr id="362" name="Google Shape;362;p23"/>
          <p:cNvSpPr/>
          <p:nvPr/>
        </p:nvSpPr>
        <p:spPr>
          <a:xfrm>
            <a:off x="716971" y="357108"/>
            <a:ext cx="3352784" cy="5032320"/>
          </a:xfrm>
          <a:custGeom>
            <a:rect b="b" l="l" r="r" t="t"/>
            <a:pathLst>
              <a:path extrusionOk="0" h="5032320" w="3352784">
                <a:moveTo>
                  <a:pt x="0" y="0"/>
                </a:moveTo>
                <a:lnTo>
                  <a:pt x="3352783" y="0"/>
                </a:lnTo>
                <a:lnTo>
                  <a:pt x="3352783" y="5032321"/>
                </a:lnTo>
                <a:lnTo>
                  <a:pt x="0" y="5032321"/>
                </a:lnTo>
                <a:lnTo>
                  <a:pt x="0" y="0"/>
                </a:lnTo>
                <a:close/>
              </a:path>
            </a:pathLst>
          </a:custGeom>
          <a:blipFill rotWithShape="1">
            <a:blip r:embed="rId7">
              <a:alphaModFix/>
            </a:blip>
            <a:stretch>
              <a:fillRect b="0" l="0" r="0" t="0"/>
            </a:stretch>
          </a:blipFill>
          <a:ln>
            <a:noFill/>
          </a:ln>
        </p:spPr>
      </p:sp>
      <p:sp>
        <p:nvSpPr>
          <p:cNvPr id="363" name="Google Shape;363;p23"/>
          <p:cNvSpPr/>
          <p:nvPr/>
        </p:nvSpPr>
        <p:spPr>
          <a:xfrm flipH="1">
            <a:off x="14237623" y="4848417"/>
            <a:ext cx="3215716" cy="4772863"/>
          </a:xfrm>
          <a:custGeom>
            <a:rect b="b" l="l" r="r" t="t"/>
            <a:pathLst>
              <a:path extrusionOk="0" h="4772863" w="3215716">
                <a:moveTo>
                  <a:pt x="3215716" y="0"/>
                </a:moveTo>
                <a:lnTo>
                  <a:pt x="0" y="0"/>
                </a:lnTo>
                <a:lnTo>
                  <a:pt x="0" y="4772863"/>
                </a:lnTo>
                <a:lnTo>
                  <a:pt x="3215716" y="4772863"/>
                </a:lnTo>
                <a:lnTo>
                  <a:pt x="3215716" y="0"/>
                </a:lnTo>
                <a:close/>
              </a:path>
            </a:pathLst>
          </a:custGeom>
          <a:blipFill rotWithShape="1">
            <a:blip r:embed="rId8">
              <a:alphaModFix/>
            </a:blip>
            <a:stretch>
              <a:fillRect b="0" l="0" r="0" t="0"/>
            </a:stretch>
          </a:blipFill>
          <a:ln>
            <a:noFill/>
          </a:ln>
        </p:spPr>
      </p:sp>
      <p:sp>
        <p:nvSpPr>
          <p:cNvPr id="364" name="Google Shape;364;p23"/>
          <p:cNvSpPr/>
          <p:nvPr/>
        </p:nvSpPr>
        <p:spPr>
          <a:xfrm>
            <a:off x="945423" y="5940640"/>
            <a:ext cx="2582512" cy="3149405"/>
          </a:xfrm>
          <a:custGeom>
            <a:rect b="b" l="l" r="r" t="t"/>
            <a:pathLst>
              <a:path extrusionOk="0" h="3149405" w="2582512">
                <a:moveTo>
                  <a:pt x="0" y="0"/>
                </a:moveTo>
                <a:lnTo>
                  <a:pt x="2582512" y="0"/>
                </a:lnTo>
                <a:lnTo>
                  <a:pt x="2582512" y="3149405"/>
                </a:lnTo>
                <a:lnTo>
                  <a:pt x="0" y="3149405"/>
                </a:lnTo>
                <a:lnTo>
                  <a:pt x="0" y="0"/>
                </a:lnTo>
                <a:close/>
              </a:path>
            </a:pathLst>
          </a:custGeom>
          <a:blipFill rotWithShape="1">
            <a:blip r:embed="rId9">
              <a:alphaModFix/>
            </a:blip>
            <a:stretch>
              <a:fillRect b="0" l="0" r="0" t="0"/>
            </a:stretch>
          </a:blipFill>
          <a:ln>
            <a:noFill/>
          </a:ln>
        </p:spPr>
      </p:sp>
      <p:sp>
        <p:nvSpPr>
          <p:cNvPr id="365" name="Google Shape;365;p23"/>
          <p:cNvSpPr txBox="1"/>
          <p:nvPr/>
        </p:nvSpPr>
        <p:spPr>
          <a:xfrm>
            <a:off x="4651781" y="3239693"/>
            <a:ext cx="9294300" cy="1317900"/>
          </a:xfrm>
          <a:prstGeom prst="rect">
            <a:avLst/>
          </a:prstGeom>
          <a:noFill/>
          <a:ln>
            <a:noFill/>
          </a:ln>
        </p:spPr>
        <p:txBody>
          <a:bodyPr anchorCtr="0" anchor="t" bIns="0" lIns="0" spcFirstLastPara="1" rIns="0" wrap="square" tIns="0">
            <a:spAutoFit/>
          </a:bodyPr>
          <a:lstStyle/>
          <a:p>
            <a:pPr indent="0" lvl="0" marL="0" marR="0" rtl="0" algn="l">
              <a:lnSpc>
                <a:spcPct val="125998"/>
              </a:lnSpc>
              <a:spcBef>
                <a:spcPts val="0"/>
              </a:spcBef>
              <a:spcAft>
                <a:spcPts val="0"/>
              </a:spcAft>
              <a:buNone/>
            </a:pPr>
            <a:r>
              <a:rPr b="1" i="0" lang="en-US" sz="8562" u="none" cap="none" strike="noStrike">
                <a:solidFill>
                  <a:srgbClr val="000000"/>
                </a:solidFill>
                <a:latin typeface="Josefin Sans"/>
                <a:ea typeface="Josefin Sans"/>
                <a:cs typeface="Josefin Sans"/>
                <a:sym typeface="Josefin Sans"/>
              </a:rPr>
              <a:t>JANE DOE</a:t>
            </a:r>
            <a:endParaRPr/>
          </a:p>
        </p:txBody>
      </p:sp>
      <p:sp>
        <p:nvSpPr>
          <p:cNvPr id="366" name="Google Shape;366;p23"/>
          <p:cNvSpPr txBox="1"/>
          <p:nvPr/>
        </p:nvSpPr>
        <p:spPr>
          <a:xfrm>
            <a:off x="4651781" y="7670908"/>
            <a:ext cx="9294300" cy="1317900"/>
          </a:xfrm>
          <a:prstGeom prst="rect">
            <a:avLst/>
          </a:prstGeom>
          <a:noFill/>
          <a:ln>
            <a:noFill/>
          </a:ln>
        </p:spPr>
        <p:txBody>
          <a:bodyPr anchorCtr="0" anchor="t" bIns="0" lIns="0" spcFirstLastPara="1" rIns="0" wrap="square" tIns="0">
            <a:spAutoFit/>
          </a:bodyPr>
          <a:lstStyle/>
          <a:p>
            <a:pPr indent="0" lvl="0" marL="0" marR="0" rtl="0" algn="r">
              <a:lnSpc>
                <a:spcPct val="125998"/>
              </a:lnSpc>
              <a:spcBef>
                <a:spcPts val="0"/>
              </a:spcBef>
              <a:spcAft>
                <a:spcPts val="0"/>
              </a:spcAft>
              <a:buNone/>
            </a:pPr>
            <a:r>
              <a:rPr b="1" i="0" lang="en-US" sz="8562" u="none" cap="none" strike="noStrike">
                <a:solidFill>
                  <a:srgbClr val="000000"/>
                </a:solidFill>
                <a:latin typeface="Josefin Sans"/>
                <a:ea typeface="Josefin Sans"/>
                <a:cs typeface="Josefin Sans"/>
                <a:sym typeface="Josefin Sans"/>
              </a:rPr>
              <a:t>JOHN DOE</a:t>
            </a:r>
            <a:endParaRPr/>
          </a:p>
        </p:txBody>
      </p:sp>
      <p:sp>
        <p:nvSpPr>
          <p:cNvPr id="367" name="Google Shape;367;p23"/>
          <p:cNvSpPr txBox="1"/>
          <p:nvPr/>
        </p:nvSpPr>
        <p:spPr>
          <a:xfrm>
            <a:off x="4651781" y="1307812"/>
            <a:ext cx="5761500" cy="173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637" u="none" cap="none" strike="noStrike">
                <a:solidFill>
                  <a:srgbClr val="000000"/>
                </a:solidFill>
                <a:latin typeface="Courgette"/>
                <a:ea typeface="Courgette"/>
                <a:cs typeface="Courgette"/>
                <a:sym typeface="Courgette"/>
              </a:rPr>
              <a:t>Hello,</a:t>
            </a:r>
            <a:endParaRPr/>
          </a:p>
          <a:p>
            <a:pPr indent="0" lvl="0" marL="0" marR="0" rtl="0" algn="l">
              <a:lnSpc>
                <a:spcPct val="100000"/>
              </a:lnSpc>
              <a:spcBef>
                <a:spcPts val="0"/>
              </a:spcBef>
              <a:spcAft>
                <a:spcPts val="0"/>
              </a:spcAft>
              <a:buNone/>
            </a:pPr>
            <a:r>
              <a:rPr b="0" i="0" lang="en-US" sz="5637" u="none" cap="none" strike="noStrike">
                <a:solidFill>
                  <a:srgbClr val="000000"/>
                </a:solidFill>
                <a:latin typeface="Courgette"/>
                <a:ea typeface="Courgette"/>
                <a:cs typeface="Courgette"/>
                <a:sym typeface="Courgette"/>
              </a:rPr>
              <a:t>My Name is</a:t>
            </a:r>
            <a:endParaRPr/>
          </a:p>
        </p:txBody>
      </p:sp>
      <p:sp>
        <p:nvSpPr>
          <p:cNvPr id="368" name="Google Shape;368;p23"/>
          <p:cNvSpPr txBox="1"/>
          <p:nvPr/>
        </p:nvSpPr>
        <p:spPr>
          <a:xfrm>
            <a:off x="8184567" y="5739027"/>
            <a:ext cx="5761500" cy="1735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5637" u="none" cap="none" strike="noStrike">
                <a:solidFill>
                  <a:srgbClr val="000000"/>
                </a:solidFill>
                <a:latin typeface="Courgette"/>
                <a:ea typeface="Courgette"/>
                <a:cs typeface="Courgette"/>
                <a:sym typeface="Courgette"/>
              </a:rPr>
              <a:t>Hello,</a:t>
            </a:r>
            <a:endParaRPr/>
          </a:p>
          <a:p>
            <a:pPr indent="0" lvl="0" marL="0" marR="0" rtl="0" algn="r">
              <a:lnSpc>
                <a:spcPct val="100000"/>
              </a:lnSpc>
              <a:spcBef>
                <a:spcPts val="0"/>
              </a:spcBef>
              <a:spcAft>
                <a:spcPts val="0"/>
              </a:spcAft>
              <a:buNone/>
            </a:pPr>
            <a:r>
              <a:rPr b="0" i="0" lang="en-US" sz="5637" u="none" cap="none" strike="noStrike">
                <a:solidFill>
                  <a:srgbClr val="000000"/>
                </a:solidFill>
                <a:latin typeface="Courgette"/>
                <a:ea typeface="Courgette"/>
                <a:cs typeface="Courgette"/>
                <a:sym typeface="Courgette"/>
              </a:rPr>
              <a:t>My Name is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B6B6"/>
        </a:solidFill>
      </p:bgPr>
    </p:bg>
    <p:spTree>
      <p:nvGrpSpPr>
        <p:cNvPr id="372" name="Shape 372"/>
        <p:cNvGrpSpPr/>
        <p:nvPr/>
      </p:nvGrpSpPr>
      <p:grpSpPr>
        <a:xfrm>
          <a:off x="0" y="0"/>
          <a:ext cx="0" cy="0"/>
          <a:chOff x="0" y="0"/>
          <a:chExt cx="0" cy="0"/>
        </a:xfrm>
      </p:grpSpPr>
      <p:grpSp>
        <p:nvGrpSpPr>
          <p:cNvPr id="373" name="Google Shape;373;p24"/>
          <p:cNvGrpSpPr/>
          <p:nvPr/>
        </p:nvGrpSpPr>
        <p:grpSpPr>
          <a:xfrm>
            <a:off x="342531" y="161705"/>
            <a:ext cx="17602938" cy="9782768"/>
            <a:chOff x="0" y="-47625"/>
            <a:chExt cx="4636165" cy="2576531"/>
          </a:xfrm>
        </p:grpSpPr>
        <p:sp>
          <p:nvSpPr>
            <p:cNvPr id="374" name="Google Shape;374;p24"/>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1780F6"/>
            </a:solidFill>
            <a:ln cap="sq" cmpd="sng" w="57150">
              <a:solidFill>
                <a:srgbClr val="000000"/>
              </a:solidFill>
              <a:prstDash val="solid"/>
              <a:miter lim="8000"/>
              <a:headEnd len="sm" w="sm" type="none"/>
              <a:tailEnd len="sm" w="sm" type="none"/>
            </a:ln>
          </p:spPr>
        </p:sp>
        <p:sp>
          <p:nvSpPr>
            <p:cNvPr id="375" name="Google Shape;375;p24"/>
            <p:cNvSpPr txBox="1"/>
            <p:nvPr/>
          </p:nvSpPr>
          <p:spPr>
            <a:xfrm>
              <a:off x="0" y="-47625"/>
              <a:ext cx="4636165" cy="257653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6" name="Google Shape;376;p24"/>
          <p:cNvPicPr preferRelativeResize="0"/>
          <p:nvPr/>
        </p:nvPicPr>
        <p:blipFill>
          <a:blip r:embed="rId3">
            <a:alphaModFix/>
          </a:blip>
          <a:stretch>
            <a:fillRect/>
          </a:stretch>
        </p:blipFill>
        <p:spPr>
          <a:xfrm>
            <a:off x="371100" y="354375"/>
            <a:ext cx="17545825" cy="9578250"/>
          </a:xfrm>
          <a:prstGeom prst="rect">
            <a:avLst/>
          </a:prstGeom>
          <a:noFill/>
          <a:ln>
            <a:noFill/>
          </a:ln>
        </p:spPr>
      </p:pic>
      <p:sp>
        <p:nvSpPr>
          <p:cNvPr id="377" name="Google Shape;377;p24"/>
          <p:cNvSpPr/>
          <p:nvPr/>
        </p:nvSpPr>
        <p:spPr>
          <a:xfrm>
            <a:off x="-2704985" y="-4771653"/>
            <a:ext cx="10738155" cy="7458137"/>
          </a:xfrm>
          <a:custGeom>
            <a:rect b="b" l="l" r="r" t="t"/>
            <a:pathLst>
              <a:path extrusionOk="0" h="7458137" w="10738155">
                <a:moveTo>
                  <a:pt x="0" y="0"/>
                </a:moveTo>
                <a:lnTo>
                  <a:pt x="10738156" y="0"/>
                </a:lnTo>
                <a:lnTo>
                  <a:pt x="10738156" y="7458137"/>
                </a:lnTo>
                <a:lnTo>
                  <a:pt x="0" y="7458137"/>
                </a:lnTo>
                <a:lnTo>
                  <a:pt x="0" y="0"/>
                </a:lnTo>
                <a:close/>
              </a:path>
            </a:pathLst>
          </a:custGeom>
          <a:blipFill rotWithShape="1">
            <a:blip r:embed="rId4">
              <a:alphaModFix/>
            </a:blip>
            <a:stretch>
              <a:fillRect b="0" l="0" r="0" t="0"/>
            </a:stretch>
          </a:blipFill>
          <a:ln>
            <a:noFill/>
          </a:ln>
        </p:spPr>
      </p:sp>
      <p:sp>
        <p:nvSpPr>
          <p:cNvPr id="378" name="Google Shape;378;p24"/>
          <p:cNvSpPr/>
          <p:nvPr/>
        </p:nvSpPr>
        <p:spPr>
          <a:xfrm>
            <a:off x="-2704985" y="-5277070"/>
            <a:ext cx="10738155" cy="7458137"/>
          </a:xfrm>
          <a:custGeom>
            <a:rect b="b" l="l" r="r" t="t"/>
            <a:pathLst>
              <a:path extrusionOk="0" h="7458137" w="10738155">
                <a:moveTo>
                  <a:pt x="0" y="0"/>
                </a:moveTo>
                <a:lnTo>
                  <a:pt x="10738156" y="0"/>
                </a:lnTo>
                <a:lnTo>
                  <a:pt x="10738156" y="7458137"/>
                </a:lnTo>
                <a:lnTo>
                  <a:pt x="0" y="7458137"/>
                </a:lnTo>
                <a:lnTo>
                  <a:pt x="0" y="0"/>
                </a:lnTo>
                <a:close/>
              </a:path>
            </a:pathLst>
          </a:custGeom>
          <a:blipFill rotWithShape="1">
            <a:blip r:embed="rId5">
              <a:alphaModFix/>
            </a:blip>
            <a:stretch>
              <a:fillRect b="0" l="0" r="0" t="0"/>
            </a:stretch>
          </a:blipFill>
          <a:ln>
            <a:noFill/>
          </a:ln>
        </p:spPr>
      </p:sp>
      <p:grpSp>
        <p:nvGrpSpPr>
          <p:cNvPr id="379" name="Google Shape;379;p24"/>
          <p:cNvGrpSpPr/>
          <p:nvPr/>
        </p:nvGrpSpPr>
        <p:grpSpPr>
          <a:xfrm>
            <a:off x="5011968" y="994982"/>
            <a:ext cx="8264063" cy="8264063"/>
            <a:chOff x="0" y="0"/>
            <a:chExt cx="812800" cy="812800"/>
          </a:xfrm>
        </p:grpSpPr>
        <p:sp>
          <p:nvSpPr>
            <p:cNvPr id="380" name="Google Shape;38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24"/>
          <p:cNvGrpSpPr/>
          <p:nvPr/>
        </p:nvGrpSpPr>
        <p:grpSpPr>
          <a:xfrm>
            <a:off x="5059689" y="1042703"/>
            <a:ext cx="8168622" cy="8168622"/>
            <a:chOff x="0" y="0"/>
            <a:chExt cx="812800" cy="812800"/>
          </a:xfrm>
        </p:grpSpPr>
        <p:sp>
          <p:nvSpPr>
            <p:cNvPr id="383" name="Google Shape;38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C6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5" name="Google Shape;385;p24"/>
          <p:cNvSpPr/>
          <p:nvPr/>
        </p:nvSpPr>
        <p:spPr>
          <a:xfrm rot="331806">
            <a:off x="10694459" y="4926373"/>
            <a:ext cx="10721254" cy="10721254"/>
          </a:xfrm>
          <a:custGeom>
            <a:rect b="b" l="l" r="r" t="t"/>
            <a:pathLst>
              <a:path extrusionOk="0" h="10721254" w="10721254">
                <a:moveTo>
                  <a:pt x="0" y="0"/>
                </a:moveTo>
                <a:lnTo>
                  <a:pt x="10721254" y="0"/>
                </a:lnTo>
                <a:lnTo>
                  <a:pt x="10721254" y="10721254"/>
                </a:lnTo>
                <a:lnTo>
                  <a:pt x="0" y="10721254"/>
                </a:lnTo>
                <a:lnTo>
                  <a:pt x="0" y="0"/>
                </a:lnTo>
                <a:close/>
              </a:path>
            </a:pathLst>
          </a:custGeom>
          <a:blipFill rotWithShape="1">
            <a:blip r:embed="rId6">
              <a:alphaModFix/>
            </a:blip>
            <a:stretch>
              <a:fillRect b="0" l="0" r="0" t="0"/>
            </a:stretch>
          </a:blipFill>
          <a:ln>
            <a:noFill/>
          </a:ln>
        </p:spPr>
      </p:sp>
      <p:grpSp>
        <p:nvGrpSpPr>
          <p:cNvPr id="386" name="Google Shape;386;p24"/>
          <p:cNvGrpSpPr/>
          <p:nvPr/>
        </p:nvGrpSpPr>
        <p:grpSpPr>
          <a:xfrm>
            <a:off x="-211006" y="2903797"/>
            <a:ext cx="6780702" cy="7487978"/>
            <a:chOff x="0" y="0"/>
            <a:chExt cx="736027" cy="812800"/>
          </a:xfrm>
        </p:grpSpPr>
        <p:sp>
          <p:nvSpPr>
            <p:cNvPr id="387" name="Google Shape;387;p24"/>
            <p:cNvSpPr/>
            <p:nvPr/>
          </p:nvSpPr>
          <p:spPr>
            <a:xfrm>
              <a:off x="0" y="0"/>
              <a:ext cx="736027" cy="812800"/>
            </a:xfrm>
            <a:custGeom>
              <a:rect b="b" l="l" r="r" t="t"/>
              <a:pathLst>
                <a:path extrusionOk="0" h="812800" w="736027">
                  <a:moveTo>
                    <a:pt x="245475" y="19070"/>
                  </a:moveTo>
                  <a:cubicBezTo>
                    <a:pt x="283087" y="7556"/>
                    <a:pt x="326108" y="0"/>
                    <a:pt x="368212" y="0"/>
                  </a:cubicBezTo>
                  <a:cubicBezTo>
                    <a:pt x="410317" y="0"/>
                    <a:pt x="450832" y="6476"/>
                    <a:pt x="488169" y="17990"/>
                  </a:cubicBezTo>
                  <a:cubicBezTo>
                    <a:pt x="488964" y="18350"/>
                    <a:pt x="489758" y="18350"/>
                    <a:pt x="490552" y="18710"/>
                  </a:cubicBezTo>
                  <a:cubicBezTo>
                    <a:pt x="630767" y="64765"/>
                    <a:pt x="734041" y="186379"/>
                    <a:pt x="736027" y="328502"/>
                  </a:cubicBezTo>
                  <a:lnTo>
                    <a:pt x="736027" y="812800"/>
                  </a:lnTo>
                  <a:lnTo>
                    <a:pt x="0" y="812800"/>
                  </a:lnTo>
                  <a:lnTo>
                    <a:pt x="0" y="328861"/>
                  </a:lnTo>
                  <a:cubicBezTo>
                    <a:pt x="1986" y="185660"/>
                    <a:pt x="103671" y="64045"/>
                    <a:pt x="245475" y="19070"/>
                  </a:cubicBezTo>
                  <a:close/>
                </a:path>
              </a:pathLst>
            </a:custGeom>
            <a:solidFill>
              <a:srgbClr val="6EA7F4"/>
            </a:solidFill>
            <a:ln cap="sq" cmpd="sng" w="666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4"/>
            <p:cNvSpPr txBox="1"/>
            <p:nvPr/>
          </p:nvSpPr>
          <p:spPr>
            <a:xfrm>
              <a:off x="0" y="79375"/>
              <a:ext cx="736027" cy="733425"/>
            </a:xfrm>
            <a:prstGeom prst="rect">
              <a:avLst/>
            </a:prstGeom>
            <a:noFill/>
            <a:ln>
              <a:noFill/>
            </a:ln>
          </p:spPr>
          <p:txBody>
            <a:bodyPr anchorCtr="0" anchor="ctr" bIns="59775" lIns="59775" spcFirstLastPara="1" rIns="59775" wrap="square" tIns="59775">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24"/>
          <p:cNvGrpSpPr/>
          <p:nvPr/>
        </p:nvGrpSpPr>
        <p:grpSpPr>
          <a:xfrm>
            <a:off x="219819" y="3371256"/>
            <a:ext cx="5919053" cy="4185024"/>
            <a:chOff x="0" y="0"/>
            <a:chExt cx="736027" cy="520403"/>
          </a:xfrm>
        </p:grpSpPr>
        <p:sp>
          <p:nvSpPr>
            <p:cNvPr id="390" name="Google Shape;390;p24"/>
            <p:cNvSpPr/>
            <p:nvPr/>
          </p:nvSpPr>
          <p:spPr>
            <a:xfrm>
              <a:off x="0" y="0"/>
              <a:ext cx="736027" cy="520403"/>
            </a:xfrm>
            <a:custGeom>
              <a:rect b="b" l="l" r="r" t="t"/>
              <a:pathLst>
                <a:path extrusionOk="0" h="520403" w="736027">
                  <a:moveTo>
                    <a:pt x="245475" y="19070"/>
                  </a:moveTo>
                  <a:cubicBezTo>
                    <a:pt x="283087" y="7556"/>
                    <a:pt x="326108" y="0"/>
                    <a:pt x="368212" y="0"/>
                  </a:cubicBezTo>
                  <a:cubicBezTo>
                    <a:pt x="410317" y="0"/>
                    <a:pt x="450832" y="6476"/>
                    <a:pt x="488169" y="17990"/>
                  </a:cubicBezTo>
                  <a:cubicBezTo>
                    <a:pt x="488964" y="18350"/>
                    <a:pt x="489758" y="18350"/>
                    <a:pt x="490552" y="18710"/>
                  </a:cubicBezTo>
                  <a:cubicBezTo>
                    <a:pt x="630767" y="64765"/>
                    <a:pt x="734041" y="186379"/>
                    <a:pt x="736027" y="322007"/>
                  </a:cubicBezTo>
                  <a:lnTo>
                    <a:pt x="736027" y="520403"/>
                  </a:lnTo>
                  <a:lnTo>
                    <a:pt x="0" y="520403"/>
                  </a:lnTo>
                  <a:lnTo>
                    <a:pt x="0" y="322154"/>
                  </a:lnTo>
                  <a:cubicBezTo>
                    <a:pt x="1986" y="185660"/>
                    <a:pt x="103671" y="64045"/>
                    <a:pt x="245475" y="19070"/>
                  </a:cubicBezTo>
                  <a:close/>
                </a:path>
              </a:pathLst>
            </a:custGeom>
            <a:solidFill>
              <a:srgbClr val="CFAAFD"/>
            </a:solidFill>
            <a:ln cap="sq" cmpd="sng" w="666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4"/>
            <p:cNvSpPr txBox="1"/>
            <p:nvPr/>
          </p:nvSpPr>
          <p:spPr>
            <a:xfrm>
              <a:off x="0" y="79375"/>
              <a:ext cx="736027" cy="441028"/>
            </a:xfrm>
            <a:prstGeom prst="rect">
              <a:avLst/>
            </a:prstGeom>
            <a:noFill/>
            <a:ln>
              <a:noFill/>
            </a:ln>
          </p:spPr>
          <p:txBody>
            <a:bodyPr anchorCtr="0" anchor="ctr" bIns="59775" lIns="59775" spcFirstLastPara="1" rIns="59775" wrap="square" tIns="59775">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24"/>
          <p:cNvGrpSpPr/>
          <p:nvPr/>
        </p:nvGrpSpPr>
        <p:grpSpPr>
          <a:xfrm>
            <a:off x="219819" y="7676787"/>
            <a:ext cx="5919053" cy="2273561"/>
            <a:chOff x="0" y="-47625"/>
            <a:chExt cx="1788362" cy="686926"/>
          </a:xfrm>
        </p:grpSpPr>
        <p:sp>
          <p:nvSpPr>
            <p:cNvPr id="393" name="Google Shape;393;p24"/>
            <p:cNvSpPr/>
            <p:nvPr/>
          </p:nvSpPr>
          <p:spPr>
            <a:xfrm>
              <a:off x="0" y="0"/>
              <a:ext cx="1788362" cy="639301"/>
            </a:xfrm>
            <a:custGeom>
              <a:rect b="b" l="l" r="r" t="t"/>
              <a:pathLst>
                <a:path extrusionOk="0" h="639301" w="1788362">
                  <a:moveTo>
                    <a:pt x="0" y="0"/>
                  </a:moveTo>
                  <a:lnTo>
                    <a:pt x="1788362" y="0"/>
                  </a:lnTo>
                  <a:lnTo>
                    <a:pt x="1788362" y="639301"/>
                  </a:lnTo>
                  <a:lnTo>
                    <a:pt x="0" y="639301"/>
                  </a:lnTo>
                  <a:close/>
                </a:path>
              </a:pathLst>
            </a:custGeom>
            <a:solidFill>
              <a:srgbClr val="FFA1F2"/>
            </a:solidFill>
            <a:ln cap="sq" cmpd="sng" w="66675">
              <a:solidFill>
                <a:srgbClr val="000000"/>
              </a:solidFill>
              <a:prstDash val="solid"/>
              <a:miter lim="8000"/>
              <a:headEnd len="sm" w="sm" type="none"/>
              <a:tailEnd len="sm" w="sm" type="none"/>
            </a:ln>
          </p:spPr>
        </p:sp>
        <p:sp>
          <p:nvSpPr>
            <p:cNvPr id="394" name="Google Shape;394;p24"/>
            <p:cNvSpPr txBox="1"/>
            <p:nvPr/>
          </p:nvSpPr>
          <p:spPr>
            <a:xfrm>
              <a:off x="0" y="-47625"/>
              <a:ext cx="1788362" cy="686926"/>
            </a:xfrm>
            <a:prstGeom prst="rect">
              <a:avLst/>
            </a:prstGeom>
            <a:noFill/>
            <a:ln>
              <a:noFill/>
            </a:ln>
          </p:spPr>
          <p:txBody>
            <a:bodyPr anchorCtr="0" anchor="ctr" bIns="59775" lIns="59775" spcFirstLastPara="1" rIns="59775" wrap="square" tIns="59775">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5" name="Google Shape;395;p24"/>
          <p:cNvSpPr txBox="1"/>
          <p:nvPr/>
        </p:nvSpPr>
        <p:spPr>
          <a:xfrm>
            <a:off x="739816" y="7837579"/>
            <a:ext cx="4879058" cy="1862549"/>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1" i="0" lang="en-US" sz="11669" u="none" cap="none" strike="noStrike">
                <a:solidFill>
                  <a:srgbClr val="000000"/>
                </a:solidFill>
                <a:latin typeface="Schoolbell"/>
                <a:ea typeface="Schoolbell"/>
                <a:cs typeface="Schoolbell"/>
                <a:sym typeface="Schoolbell"/>
              </a:rPr>
              <a:t>Jenny</a:t>
            </a:r>
            <a:endParaRPr/>
          </a:p>
        </p:txBody>
      </p:sp>
      <p:sp>
        <p:nvSpPr>
          <p:cNvPr id="396" name="Google Shape;396;p24"/>
          <p:cNvSpPr txBox="1"/>
          <p:nvPr/>
        </p:nvSpPr>
        <p:spPr>
          <a:xfrm>
            <a:off x="502930" y="4732608"/>
            <a:ext cx="5352831" cy="1669434"/>
          </a:xfrm>
          <a:prstGeom prst="rect">
            <a:avLst/>
          </a:prstGeom>
          <a:noFill/>
          <a:ln>
            <a:noFill/>
          </a:ln>
        </p:spPr>
        <p:txBody>
          <a:bodyPr anchorCtr="0" anchor="t" bIns="0" lIns="0" spcFirstLastPara="1" rIns="0" wrap="square" tIns="0">
            <a:spAutoFit/>
          </a:bodyPr>
          <a:lstStyle/>
          <a:p>
            <a:pPr indent="0" lvl="0" marL="0" marR="0" rtl="0" algn="ctr">
              <a:lnSpc>
                <a:spcPct val="126007"/>
              </a:lnSpc>
              <a:spcBef>
                <a:spcPts val="0"/>
              </a:spcBef>
              <a:spcAft>
                <a:spcPts val="0"/>
              </a:spcAft>
              <a:buNone/>
            </a:pPr>
            <a:r>
              <a:rPr b="1" i="0" lang="en-US" sz="5260" u="none" cap="none" strike="noStrike">
                <a:solidFill>
                  <a:srgbClr val="000000"/>
                </a:solidFill>
                <a:latin typeface="Josefin Sans"/>
                <a:ea typeface="Josefin Sans"/>
                <a:cs typeface="Josefin Sans"/>
                <a:sym typeface="Josefin Sans"/>
              </a:rPr>
              <a:t>HELLO</a:t>
            </a:r>
            <a:endParaRPr/>
          </a:p>
          <a:p>
            <a:pPr indent="0" lvl="0" marL="0" marR="0" rtl="0" algn="ctr">
              <a:lnSpc>
                <a:spcPct val="126007"/>
              </a:lnSpc>
              <a:spcBef>
                <a:spcPts val="0"/>
              </a:spcBef>
              <a:spcAft>
                <a:spcPts val="0"/>
              </a:spcAft>
              <a:buNone/>
            </a:pPr>
            <a:r>
              <a:rPr b="1" i="0" lang="en-US" sz="5260" u="none" cap="none" strike="noStrike">
                <a:solidFill>
                  <a:srgbClr val="000000"/>
                </a:solidFill>
                <a:latin typeface="Josefin Sans"/>
                <a:ea typeface="Josefin Sans"/>
                <a:cs typeface="Josefin Sans"/>
                <a:sym typeface="Josefin Sans"/>
              </a:rPr>
              <a:t>MY NAME IS</a:t>
            </a:r>
            <a:endParaRPr/>
          </a:p>
        </p:txBody>
      </p:sp>
      <p:sp>
        <p:nvSpPr>
          <p:cNvPr id="397" name="Google Shape;397;p24"/>
          <p:cNvSpPr/>
          <p:nvPr/>
        </p:nvSpPr>
        <p:spPr>
          <a:xfrm flipH="1" rot="5400000">
            <a:off x="12583049" y="1274"/>
            <a:ext cx="3277051" cy="5589852"/>
          </a:xfrm>
          <a:custGeom>
            <a:rect b="b" l="l" r="r" t="t"/>
            <a:pathLst>
              <a:path extrusionOk="0" h="5589852" w="3277051">
                <a:moveTo>
                  <a:pt x="0" y="5589852"/>
                </a:moveTo>
                <a:lnTo>
                  <a:pt x="3277050" y="5589852"/>
                </a:lnTo>
                <a:lnTo>
                  <a:pt x="3277050" y="0"/>
                </a:lnTo>
                <a:lnTo>
                  <a:pt x="0" y="0"/>
                </a:lnTo>
                <a:lnTo>
                  <a:pt x="0" y="5589852"/>
                </a:lnTo>
                <a:close/>
              </a:path>
            </a:pathLst>
          </a:custGeom>
          <a:blipFill rotWithShape="1">
            <a:blip r:embed="rId7">
              <a:alphaModFix/>
            </a:blip>
            <a:stretch>
              <a:fillRect b="0" l="0" r="0" t="0"/>
            </a:stretch>
          </a:blipFill>
          <a:ln>
            <a:noFill/>
          </a:ln>
        </p:spPr>
      </p:sp>
      <p:sp>
        <p:nvSpPr>
          <p:cNvPr id="398" name="Google Shape;398;p24"/>
          <p:cNvSpPr txBox="1"/>
          <p:nvPr/>
        </p:nvSpPr>
        <p:spPr>
          <a:xfrm>
            <a:off x="12667680" y="2104867"/>
            <a:ext cx="3824554" cy="1445460"/>
          </a:xfrm>
          <a:prstGeom prst="rect">
            <a:avLst/>
          </a:prstGeom>
          <a:noFill/>
          <a:ln>
            <a:noFill/>
          </a:ln>
        </p:spPr>
        <p:txBody>
          <a:bodyPr anchorCtr="0" anchor="t" bIns="0" lIns="0" spcFirstLastPara="1" rIns="0" wrap="square" tIns="0">
            <a:spAutoFit/>
          </a:bodyPr>
          <a:lstStyle/>
          <a:p>
            <a:pPr indent="0" lvl="0" marL="0" marR="0" rtl="0" algn="ctr">
              <a:lnSpc>
                <a:spcPct val="125999"/>
              </a:lnSpc>
              <a:spcBef>
                <a:spcPts val="0"/>
              </a:spcBef>
              <a:spcAft>
                <a:spcPts val="0"/>
              </a:spcAft>
              <a:buNone/>
            </a:pPr>
            <a:r>
              <a:rPr b="0" i="0" lang="en-US" sz="9031" u="none" cap="none" strike="noStrike">
                <a:solidFill>
                  <a:srgbClr val="000000"/>
                </a:solidFill>
                <a:latin typeface="Schoolbell"/>
                <a:ea typeface="Schoolbell"/>
                <a:cs typeface="Schoolbell"/>
                <a:sym typeface="Schoolbell"/>
              </a:rPr>
              <a:t>HELLO</a:t>
            </a:r>
            <a:endParaRPr/>
          </a:p>
        </p:txBody>
      </p:sp>
      <p:sp>
        <p:nvSpPr>
          <p:cNvPr id="399" name="Google Shape;399;p24"/>
          <p:cNvSpPr txBox="1"/>
          <p:nvPr/>
        </p:nvSpPr>
        <p:spPr>
          <a:xfrm>
            <a:off x="13935903" y="7145563"/>
            <a:ext cx="3578611" cy="2467051"/>
          </a:xfrm>
          <a:prstGeom prst="rect">
            <a:avLst/>
          </a:prstGeom>
          <a:noFill/>
          <a:ln>
            <a:noFill/>
          </a:ln>
        </p:spPr>
        <p:txBody>
          <a:bodyPr anchorCtr="0" anchor="t" bIns="0" lIns="0" spcFirstLastPara="1" rIns="0" wrap="square" tIns="0">
            <a:spAutoFit/>
          </a:bodyPr>
          <a:lstStyle/>
          <a:p>
            <a:pPr indent="0" lvl="0" marL="0" marR="0" rtl="0" algn="ctr">
              <a:lnSpc>
                <a:spcPct val="190039"/>
              </a:lnSpc>
              <a:spcBef>
                <a:spcPts val="0"/>
              </a:spcBef>
              <a:spcAft>
                <a:spcPts val="0"/>
              </a:spcAft>
              <a:buNone/>
            </a:pPr>
            <a:r>
              <a:rPr b="1" i="0" lang="en-US" sz="3534" u="none" cap="none" strike="noStrike">
                <a:solidFill>
                  <a:srgbClr val="000000"/>
                </a:solidFill>
                <a:latin typeface="Schoolbell"/>
                <a:ea typeface="Schoolbell"/>
                <a:cs typeface="Schoolbell"/>
                <a:sym typeface="Schoolbell"/>
              </a:rPr>
              <a:t>LOREM IPSUM DOLOR SIT AMET CONSECTETUR</a:t>
            </a:r>
            <a:endParaRPr/>
          </a:p>
        </p:txBody>
      </p:sp>
      <p:pic>
        <p:nvPicPr>
          <p:cNvPr id="400" name="Google Shape;400;p24"/>
          <p:cNvPicPr preferRelativeResize="0"/>
          <p:nvPr/>
        </p:nvPicPr>
        <p:blipFill>
          <a:blip r:embed="rId8">
            <a:alphaModFix/>
          </a:blip>
          <a:stretch>
            <a:fillRect/>
          </a:stretch>
        </p:blipFill>
        <p:spPr>
          <a:xfrm>
            <a:off x="5043188" y="1022856"/>
            <a:ext cx="8201700" cy="8201700"/>
          </a:xfrm>
          <a:prstGeom prst="ellips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AAFD"/>
        </a:solidFill>
      </p:bgPr>
    </p:bg>
    <p:spTree>
      <p:nvGrpSpPr>
        <p:cNvPr id="404" name="Shape 404"/>
        <p:cNvGrpSpPr/>
        <p:nvPr/>
      </p:nvGrpSpPr>
      <p:grpSpPr>
        <a:xfrm>
          <a:off x="0" y="0"/>
          <a:ext cx="0" cy="0"/>
          <a:chOff x="0" y="0"/>
          <a:chExt cx="0" cy="0"/>
        </a:xfrm>
      </p:grpSpPr>
      <p:grpSp>
        <p:nvGrpSpPr>
          <p:cNvPr id="405" name="Google Shape;405;p25"/>
          <p:cNvGrpSpPr/>
          <p:nvPr/>
        </p:nvGrpSpPr>
        <p:grpSpPr>
          <a:xfrm>
            <a:off x="342531" y="161705"/>
            <a:ext cx="17602938" cy="9782768"/>
            <a:chOff x="0" y="-47625"/>
            <a:chExt cx="4636165" cy="2576531"/>
          </a:xfrm>
        </p:grpSpPr>
        <p:sp>
          <p:nvSpPr>
            <p:cNvPr id="406" name="Google Shape;406;p25"/>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8FCD7C"/>
            </a:solidFill>
            <a:ln cap="sq" cmpd="sng" w="57150">
              <a:solidFill>
                <a:srgbClr val="000000"/>
              </a:solidFill>
              <a:prstDash val="solid"/>
              <a:miter lim="8000"/>
              <a:headEnd len="sm" w="sm" type="none"/>
              <a:tailEnd len="sm" w="sm" type="none"/>
            </a:ln>
          </p:spPr>
        </p:sp>
        <p:sp>
          <p:nvSpPr>
            <p:cNvPr id="407" name="Google Shape;407;p25"/>
            <p:cNvSpPr txBox="1"/>
            <p:nvPr/>
          </p:nvSpPr>
          <p:spPr>
            <a:xfrm>
              <a:off x="0" y="-47625"/>
              <a:ext cx="4636165" cy="257653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8" name="Google Shape;408;p25"/>
          <p:cNvPicPr preferRelativeResize="0"/>
          <p:nvPr/>
        </p:nvPicPr>
        <p:blipFill>
          <a:blip r:embed="rId3">
            <a:alphaModFix/>
          </a:blip>
          <a:stretch>
            <a:fillRect/>
          </a:stretch>
        </p:blipFill>
        <p:spPr>
          <a:xfrm>
            <a:off x="371100" y="354375"/>
            <a:ext cx="17545825" cy="9578250"/>
          </a:xfrm>
          <a:prstGeom prst="rect">
            <a:avLst/>
          </a:prstGeom>
          <a:noFill/>
          <a:ln>
            <a:noFill/>
          </a:ln>
        </p:spPr>
      </p:pic>
      <p:grpSp>
        <p:nvGrpSpPr>
          <p:cNvPr id="409" name="Google Shape;409;p25"/>
          <p:cNvGrpSpPr/>
          <p:nvPr/>
        </p:nvGrpSpPr>
        <p:grpSpPr>
          <a:xfrm>
            <a:off x="3992455" y="1275158"/>
            <a:ext cx="10303091" cy="7736685"/>
            <a:chOff x="0" y="0"/>
            <a:chExt cx="13737454" cy="10315579"/>
          </a:xfrm>
        </p:grpSpPr>
        <p:sp>
          <p:nvSpPr>
            <p:cNvPr id="410" name="Google Shape;410;p25"/>
            <p:cNvSpPr/>
            <p:nvPr/>
          </p:nvSpPr>
          <p:spPr>
            <a:xfrm>
              <a:off x="0" y="0"/>
              <a:ext cx="13737454" cy="10315579"/>
            </a:xfrm>
            <a:custGeom>
              <a:rect b="b" l="l" r="r" t="t"/>
              <a:pathLst>
                <a:path extrusionOk="0" h="10315579" w="13737454">
                  <a:moveTo>
                    <a:pt x="0" y="0"/>
                  </a:moveTo>
                  <a:lnTo>
                    <a:pt x="13737454" y="0"/>
                  </a:lnTo>
                  <a:lnTo>
                    <a:pt x="13737454" y="10315579"/>
                  </a:lnTo>
                  <a:lnTo>
                    <a:pt x="0" y="10315579"/>
                  </a:lnTo>
                  <a:lnTo>
                    <a:pt x="0" y="0"/>
                  </a:lnTo>
                  <a:close/>
                </a:path>
              </a:pathLst>
            </a:custGeom>
            <a:blipFill rotWithShape="1">
              <a:blip r:embed="rId4">
                <a:alphaModFix/>
              </a:blip>
              <a:stretch>
                <a:fillRect b="0" l="0" r="0" t="0"/>
              </a:stretch>
            </a:blipFill>
            <a:ln>
              <a:noFill/>
            </a:ln>
          </p:spPr>
        </p:sp>
        <p:grpSp>
          <p:nvGrpSpPr>
            <p:cNvPr id="411" name="Google Shape;411;p25"/>
            <p:cNvGrpSpPr/>
            <p:nvPr/>
          </p:nvGrpSpPr>
          <p:grpSpPr>
            <a:xfrm>
              <a:off x="1217643" y="859398"/>
              <a:ext cx="11536542" cy="8541075"/>
              <a:chOff x="0" y="0"/>
              <a:chExt cx="2552699" cy="1889890"/>
            </a:xfrm>
          </p:grpSpPr>
          <p:sp>
            <p:nvSpPr>
              <p:cNvPr id="412" name="Google Shape;412;p25"/>
              <p:cNvSpPr/>
              <p:nvPr/>
            </p:nvSpPr>
            <p:spPr>
              <a:xfrm>
                <a:off x="0" y="0"/>
                <a:ext cx="2552699" cy="1889890"/>
              </a:xfrm>
              <a:custGeom>
                <a:rect b="b" l="l" r="r" t="t"/>
                <a:pathLst>
                  <a:path extrusionOk="0" h="1889890" w="2552699">
                    <a:moveTo>
                      <a:pt x="1276350" y="0"/>
                    </a:moveTo>
                    <a:cubicBezTo>
                      <a:pt x="571441" y="0"/>
                      <a:pt x="0" y="423066"/>
                      <a:pt x="0" y="944945"/>
                    </a:cubicBezTo>
                    <a:cubicBezTo>
                      <a:pt x="0" y="1466824"/>
                      <a:pt x="571441" y="1889890"/>
                      <a:pt x="1276350" y="1889890"/>
                    </a:cubicBezTo>
                    <a:cubicBezTo>
                      <a:pt x="1981258" y="1889890"/>
                      <a:pt x="2552699" y="1466824"/>
                      <a:pt x="2552699" y="944945"/>
                    </a:cubicBezTo>
                    <a:cubicBezTo>
                      <a:pt x="2552699" y="423066"/>
                      <a:pt x="1981258" y="0"/>
                      <a:pt x="1276350" y="0"/>
                    </a:cubicBezTo>
                    <a:close/>
                  </a:path>
                </a:pathLst>
              </a:custGeom>
              <a:solidFill>
                <a:srgbClr val="F9C0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5"/>
              <p:cNvSpPr txBox="1"/>
              <p:nvPr/>
            </p:nvSpPr>
            <p:spPr>
              <a:xfrm>
                <a:off x="239316" y="139077"/>
                <a:ext cx="2074068" cy="1573636"/>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25"/>
            <p:cNvGrpSpPr/>
            <p:nvPr/>
          </p:nvGrpSpPr>
          <p:grpSpPr>
            <a:xfrm>
              <a:off x="12088927" y="4319890"/>
              <a:ext cx="873227" cy="638126"/>
              <a:chOff x="0" y="-38100"/>
              <a:chExt cx="193220" cy="141199"/>
            </a:xfrm>
          </p:grpSpPr>
          <p:sp>
            <p:nvSpPr>
              <p:cNvPr id="415" name="Google Shape;415;p25"/>
              <p:cNvSpPr/>
              <p:nvPr/>
            </p:nvSpPr>
            <p:spPr>
              <a:xfrm>
                <a:off x="0" y="0"/>
                <a:ext cx="193220" cy="103099"/>
              </a:xfrm>
              <a:custGeom>
                <a:rect b="b" l="l" r="r" t="t"/>
                <a:pathLst>
                  <a:path extrusionOk="0" h="103099" w="193220">
                    <a:moveTo>
                      <a:pt x="0" y="0"/>
                    </a:moveTo>
                    <a:lnTo>
                      <a:pt x="193220" y="0"/>
                    </a:lnTo>
                    <a:lnTo>
                      <a:pt x="193220" y="103099"/>
                    </a:lnTo>
                    <a:lnTo>
                      <a:pt x="0" y="103099"/>
                    </a:lnTo>
                    <a:close/>
                  </a:path>
                </a:pathLst>
              </a:custGeom>
              <a:solidFill>
                <a:srgbClr val="F6BD50"/>
              </a:solidFill>
              <a:ln>
                <a:noFill/>
              </a:ln>
            </p:spPr>
          </p:sp>
          <p:sp>
            <p:nvSpPr>
              <p:cNvPr id="416" name="Google Shape;416;p25"/>
              <p:cNvSpPr txBox="1"/>
              <p:nvPr/>
            </p:nvSpPr>
            <p:spPr>
              <a:xfrm>
                <a:off x="0" y="-38100"/>
                <a:ext cx="193220" cy="141199"/>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17" name="Google Shape;417;p25"/>
          <p:cNvSpPr/>
          <p:nvPr/>
        </p:nvSpPr>
        <p:spPr>
          <a:xfrm>
            <a:off x="13751853" y="5431800"/>
            <a:ext cx="3680398" cy="3826500"/>
          </a:xfrm>
          <a:custGeom>
            <a:rect b="b" l="l" r="r" t="t"/>
            <a:pathLst>
              <a:path extrusionOk="0" h="3826500" w="3680398">
                <a:moveTo>
                  <a:pt x="0" y="0"/>
                </a:moveTo>
                <a:lnTo>
                  <a:pt x="3680398" y="0"/>
                </a:lnTo>
                <a:lnTo>
                  <a:pt x="3680398" y="3826500"/>
                </a:lnTo>
                <a:lnTo>
                  <a:pt x="0" y="3826500"/>
                </a:lnTo>
                <a:lnTo>
                  <a:pt x="0" y="0"/>
                </a:lnTo>
                <a:close/>
              </a:path>
            </a:pathLst>
          </a:custGeom>
          <a:blipFill rotWithShape="1">
            <a:blip r:embed="rId5">
              <a:alphaModFix/>
            </a:blip>
            <a:stretch>
              <a:fillRect b="0" l="0" r="0" t="0"/>
            </a:stretch>
          </a:blipFill>
          <a:ln>
            <a:noFill/>
          </a:ln>
        </p:spPr>
      </p:sp>
      <p:sp>
        <p:nvSpPr>
          <p:cNvPr id="418" name="Google Shape;418;p25"/>
          <p:cNvSpPr/>
          <p:nvPr/>
        </p:nvSpPr>
        <p:spPr>
          <a:xfrm rot="-1900686">
            <a:off x="14829100" y="925792"/>
            <a:ext cx="1506928" cy="3653159"/>
          </a:xfrm>
          <a:custGeom>
            <a:rect b="b" l="l" r="r" t="t"/>
            <a:pathLst>
              <a:path extrusionOk="0" h="3653159" w="1506928">
                <a:moveTo>
                  <a:pt x="0" y="0"/>
                </a:moveTo>
                <a:lnTo>
                  <a:pt x="1506928" y="0"/>
                </a:lnTo>
                <a:lnTo>
                  <a:pt x="1506928" y="3653159"/>
                </a:lnTo>
                <a:lnTo>
                  <a:pt x="0" y="3653159"/>
                </a:lnTo>
                <a:lnTo>
                  <a:pt x="0" y="0"/>
                </a:lnTo>
                <a:close/>
              </a:path>
            </a:pathLst>
          </a:custGeom>
          <a:blipFill rotWithShape="1">
            <a:blip r:embed="rId6">
              <a:alphaModFix/>
            </a:blip>
            <a:stretch>
              <a:fillRect b="0" l="0" r="0" t="0"/>
            </a:stretch>
          </a:blipFill>
          <a:ln>
            <a:noFill/>
          </a:ln>
        </p:spPr>
      </p:sp>
      <p:sp>
        <p:nvSpPr>
          <p:cNvPr id="419" name="Google Shape;419;p25"/>
          <p:cNvSpPr/>
          <p:nvPr/>
        </p:nvSpPr>
        <p:spPr>
          <a:xfrm>
            <a:off x="1097646" y="1028219"/>
            <a:ext cx="2851214" cy="2851214"/>
          </a:xfrm>
          <a:custGeom>
            <a:rect b="b" l="l" r="r" t="t"/>
            <a:pathLst>
              <a:path extrusionOk="0" h="2851214" w="2851214">
                <a:moveTo>
                  <a:pt x="0" y="0"/>
                </a:moveTo>
                <a:lnTo>
                  <a:pt x="2851214" y="0"/>
                </a:lnTo>
                <a:lnTo>
                  <a:pt x="2851214" y="2851215"/>
                </a:lnTo>
                <a:lnTo>
                  <a:pt x="0" y="2851215"/>
                </a:lnTo>
                <a:lnTo>
                  <a:pt x="0" y="0"/>
                </a:lnTo>
                <a:close/>
              </a:path>
            </a:pathLst>
          </a:custGeom>
          <a:blipFill rotWithShape="1">
            <a:blip r:embed="rId7">
              <a:alphaModFix/>
            </a:blip>
            <a:stretch>
              <a:fillRect b="0" l="0" r="0" t="0"/>
            </a:stretch>
          </a:blipFill>
          <a:ln>
            <a:noFill/>
          </a:ln>
        </p:spPr>
      </p:sp>
      <p:sp>
        <p:nvSpPr>
          <p:cNvPr id="420" name="Google Shape;420;p25"/>
          <p:cNvSpPr txBox="1"/>
          <p:nvPr/>
        </p:nvSpPr>
        <p:spPr>
          <a:xfrm>
            <a:off x="5273130" y="4221504"/>
            <a:ext cx="7741800" cy="2566200"/>
          </a:xfrm>
          <a:prstGeom prst="rect">
            <a:avLst/>
          </a:prstGeom>
          <a:noFill/>
          <a:ln>
            <a:noFill/>
          </a:ln>
        </p:spPr>
        <p:txBody>
          <a:bodyPr anchorCtr="0" anchor="t" bIns="0" lIns="0" spcFirstLastPara="1" rIns="0" wrap="square" tIns="0">
            <a:spAutoFit/>
          </a:bodyPr>
          <a:lstStyle/>
          <a:p>
            <a:pPr indent="0" lvl="0" marL="0" marR="0" rtl="0" algn="ctr">
              <a:lnSpc>
                <a:spcPct val="125995"/>
              </a:lnSpc>
              <a:spcBef>
                <a:spcPts val="0"/>
              </a:spcBef>
              <a:spcAft>
                <a:spcPts val="0"/>
              </a:spcAft>
              <a:buNone/>
            </a:pPr>
            <a:r>
              <a:rPr b="0" i="0" lang="en-US" sz="16672" u="none" cap="none" strike="noStrike">
                <a:solidFill>
                  <a:srgbClr val="FFFFFF"/>
                </a:solidFill>
                <a:latin typeface="Neucha"/>
                <a:ea typeface="Neucha"/>
                <a:cs typeface="Neucha"/>
                <a:sym typeface="Neucha"/>
              </a:rPr>
              <a:t>JOHN</a:t>
            </a:r>
            <a:endParaRPr/>
          </a:p>
        </p:txBody>
      </p:sp>
      <p:sp>
        <p:nvSpPr>
          <p:cNvPr id="421" name="Google Shape;421;p25"/>
          <p:cNvSpPr txBox="1"/>
          <p:nvPr/>
        </p:nvSpPr>
        <p:spPr>
          <a:xfrm>
            <a:off x="5745168" y="2376713"/>
            <a:ext cx="6797700" cy="2047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651" u="none" cap="none" strike="noStrike">
                <a:solidFill>
                  <a:srgbClr val="000000"/>
                </a:solidFill>
                <a:latin typeface="Neucha"/>
                <a:ea typeface="Neucha"/>
                <a:cs typeface="Neucha"/>
                <a:sym typeface="Neucha"/>
              </a:rPr>
              <a:t>HELLO,</a:t>
            </a:r>
            <a:endParaRPr/>
          </a:p>
          <a:p>
            <a:pPr indent="0" lvl="0" marL="0" marR="0" rtl="0" algn="ctr">
              <a:lnSpc>
                <a:spcPct val="100000"/>
              </a:lnSpc>
              <a:spcBef>
                <a:spcPts val="0"/>
              </a:spcBef>
              <a:spcAft>
                <a:spcPts val="0"/>
              </a:spcAft>
              <a:buNone/>
            </a:pPr>
            <a:r>
              <a:rPr b="0" i="0" lang="en-US" sz="6651" u="none" cap="none" strike="noStrike">
                <a:solidFill>
                  <a:srgbClr val="000000"/>
                </a:solidFill>
                <a:latin typeface="Neucha"/>
                <a:ea typeface="Neucha"/>
                <a:cs typeface="Neucha"/>
                <a:sym typeface="Neucha"/>
              </a:rPr>
              <a:t>MY NAME IS</a:t>
            </a:r>
            <a:endParaRPr/>
          </a:p>
        </p:txBody>
      </p:sp>
      <p:sp>
        <p:nvSpPr>
          <p:cNvPr id="422" name="Google Shape;422;p25"/>
          <p:cNvSpPr txBox="1"/>
          <p:nvPr/>
        </p:nvSpPr>
        <p:spPr>
          <a:xfrm>
            <a:off x="8201844" y="6612879"/>
            <a:ext cx="1884313" cy="1365008"/>
          </a:xfrm>
          <a:prstGeom prst="rect">
            <a:avLst/>
          </a:prstGeom>
          <a:noFill/>
          <a:ln>
            <a:noFill/>
          </a:ln>
        </p:spPr>
        <p:txBody>
          <a:bodyPr anchorCtr="0" anchor="t" bIns="0" lIns="0" spcFirstLastPara="1" rIns="0" wrap="square" tIns="0">
            <a:spAutoFit/>
          </a:bodyPr>
          <a:lstStyle/>
          <a:p>
            <a:pPr indent="0" lvl="0" marL="0" marR="0" rtl="0" algn="ctr">
              <a:lnSpc>
                <a:spcPct val="126001"/>
              </a:lnSpc>
              <a:spcBef>
                <a:spcPts val="0"/>
              </a:spcBef>
              <a:spcAft>
                <a:spcPts val="0"/>
              </a:spcAft>
              <a:buNone/>
            </a:pPr>
            <a:r>
              <a:rPr b="0" i="0" lang="en-US" sz="8365" u="none" cap="none" strike="noStrike">
                <a:solidFill>
                  <a:srgbClr val="FFFFFF"/>
                </a:solidFill>
                <a:latin typeface="Neucha"/>
                <a:ea typeface="Neucha"/>
                <a:cs typeface="Neucha"/>
                <a:sym typeface="Neucha"/>
              </a:rPr>
              <a:t>DOE</a:t>
            </a:r>
            <a:endParaRPr/>
          </a:p>
        </p:txBody>
      </p:sp>
      <p:sp>
        <p:nvSpPr>
          <p:cNvPr id="423" name="Google Shape;423;p25"/>
          <p:cNvSpPr/>
          <p:nvPr/>
        </p:nvSpPr>
        <p:spPr>
          <a:xfrm rot="-1584057">
            <a:off x="1777270" y="5329762"/>
            <a:ext cx="1847334" cy="3951516"/>
          </a:xfrm>
          <a:custGeom>
            <a:rect b="b" l="l" r="r" t="t"/>
            <a:pathLst>
              <a:path extrusionOk="0" h="3951516" w="1847334">
                <a:moveTo>
                  <a:pt x="0" y="0"/>
                </a:moveTo>
                <a:lnTo>
                  <a:pt x="1847334" y="0"/>
                </a:lnTo>
                <a:lnTo>
                  <a:pt x="1847334" y="3951516"/>
                </a:lnTo>
                <a:lnTo>
                  <a:pt x="0" y="3951516"/>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7EEA"/>
        </a:solidFill>
      </p:bgPr>
    </p:bg>
    <p:spTree>
      <p:nvGrpSpPr>
        <p:cNvPr id="427" name="Shape 427"/>
        <p:cNvGrpSpPr/>
        <p:nvPr/>
      </p:nvGrpSpPr>
      <p:grpSpPr>
        <a:xfrm>
          <a:off x="0" y="0"/>
          <a:ext cx="0" cy="0"/>
          <a:chOff x="0" y="0"/>
          <a:chExt cx="0" cy="0"/>
        </a:xfrm>
      </p:grpSpPr>
      <p:grpSp>
        <p:nvGrpSpPr>
          <p:cNvPr id="428" name="Google Shape;428;p26"/>
          <p:cNvGrpSpPr/>
          <p:nvPr/>
        </p:nvGrpSpPr>
        <p:grpSpPr>
          <a:xfrm>
            <a:off x="342531" y="161705"/>
            <a:ext cx="17602938" cy="9782768"/>
            <a:chOff x="0" y="-47625"/>
            <a:chExt cx="4636165" cy="2576531"/>
          </a:xfrm>
        </p:grpSpPr>
        <p:sp>
          <p:nvSpPr>
            <p:cNvPr id="429" name="Google Shape;429;p26"/>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FFD476"/>
            </a:solidFill>
            <a:ln cap="sq" cmpd="sng" w="57150">
              <a:solidFill>
                <a:srgbClr val="000000"/>
              </a:solidFill>
              <a:prstDash val="solid"/>
              <a:miter lim="8000"/>
              <a:headEnd len="sm" w="sm" type="none"/>
              <a:tailEnd len="sm" w="sm" type="none"/>
            </a:ln>
          </p:spPr>
        </p:sp>
        <p:sp>
          <p:nvSpPr>
            <p:cNvPr id="430" name="Google Shape;430;p26"/>
            <p:cNvSpPr txBox="1"/>
            <p:nvPr/>
          </p:nvSpPr>
          <p:spPr>
            <a:xfrm>
              <a:off x="0" y="-47625"/>
              <a:ext cx="4636165" cy="257653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1" name="Google Shape;431;p26"/>
          <p:cNvSpPr/>
          <p:nvPr/>
        </p:nvSpPr>
        <p:spPr>
          <a:xfrm flipH="1">
            <a:off x="1028700" y="1447368"/>
            <a:ext cx="4975438" cy="4975438"/>
          </a:xfrm>
          <a:custGeom>
            <a:rect b="b" l="l" r="r" t="t"/>
            <a:pathLst>
              <a:path extrusionOk="0" h="4975438" w="4975438">
                <a:moveTo>
                  <a:pt x="4975438" y="0"/>
                </a:moveTo>
                <a:lnTo>
                  <a:pt x="0" y="0"/>
                </a:lnTo>
                <a:lnTo>
                  <a:pt x="0" y="4975438"/>
                </a:lnTo>
                <a:lnTo>
                  <a:pt x="4975438" y="4975438"/>
                </a:lnTo>
                <a:lnTo>
                  <a:pt x="4975438" y="0"/>
                </a:lnTo>
                <a:close/>
              </a:path>
            </a:pathLst>
          </a:custGeom>
          <a:blipFill rotWithShape="1">
            <a:blip r:embed="rId3">
              <a:alphaModFix/>
            </a:blip>
            <a:stretch>
              <a:fillRect b="0" l="0" r="0" t="0"/>
            </a:stretch>
          </a:blipFill>
          <a:ln>
            <a:noFill/>
          </a:ln>
        </p:spPr>
      </p:sp>
      <p:grpSp>
        <p:nvGrpSpPr>
          <p:cNvPr id="432" name="Google Shape;432;p26"/>
          <p:cNvGrpSpPr/>
          <p:nvPr/>
        </p:nvGrpSpPr>
        <p:grpSpPr>
          <a:xfrm>
            <a:off x="402594" y="4737809"/>
            <a:ext cx="17486722" cy="2926339"/>
            <a:chOff x="0" y="0"/>
            <a:chExt cx="23315630" cy="3901786"/>
          </a:xfrm>
        </p:grpSpPr>
        <p:sp>
          <p:nvSpPr>
            <p:cNvPr id="433" name="Google Shape;433;p26"/>
            <p:cNvSpPr/>
            <p:nvPr/>
          </p:nvSpPr>
          <p:spPr>
            <a:xfrm>
              <a:off x="0" y="0"/>
              <a:ext cx="12256181" cy="3901786"/>
            </a:xfrm>
            <a:custGeom>
              <a:rect b="b" l="l" r="r" t="t"/>
              <a:pathLst>
                <a:path extrusionOk="0" h="3901786" w="12256181">
                  <a:moveTo>
                    <a:pt x="0" y="0"/>
                  </a:moveTo>
                  <a:lnTo>
                    <a:pt x="12256181" y="0"/>
                  </a:lnTo>
                  <a:lnTo>
                    <a:pt x="12256181" y="3901786"/>
                  </a:lnTo>
                  <a:lnTo>
                    <a:pt x="0" y="3901786"/>
                  </a:lnTo>
                  <a:lnTo>
                    <a:pt x="0" y="0"/>
                  </a:lnTo>
                  <a:close/>
                </a:path>
              </a:pathLst>
            </a:custGeom>
            <a:blipFill rotWithShape="1">
              <a:blip r:embed="rId4">
                <a:alphaModFix/>
              </a:blip>
              <a:stretch>
                <a:fillRect b="-56830" l="-13538" r="-5850" t="0"/>
              </a:stretch>
            </a:blipFill>
            <a:ln>
              <a:noFill/>
            </a:ln>
          </p:spPr>
        </p:sp>
        <p:sp>
          <p:nvSpPr>
            <p:cNvPr id="434" name="Google Shape;434;p26"/>
            <p:cNvSpPr/>
            <p:nvPr/>
          </p:nvSpPr>
          <p:spPr>
            <a:xfrm>
              <a:off x="11059449" y="0"/>
              <a:ext cx="12256181" cy="3901786"/>
            </a:xfrm>
            <a:custGeom>
              <a:rect b="b" l="l" r="r" t="t"/>
              <a:pathLst>
                <a:path extrusionOk="0" h="3901786" w="12256181">
                  <a:moveTo>
                    <a:pt x="0" y="0"/>
                  </a:moveTo>
                  <a:lnTo>
                    <a:pt x="12256181" y="0"/>
                  </a:lnTo>
                  <a:lnTo>
                    <a:pt x="12256181" y="3901786"/>
                  </a:lnTo>
                  <a:lnTo>
                    <a:pt x="0" y="3901786"/>
                  </a:lnTo>
                  <a:lnTo>
                    <a:pt x="0" y="0"/>
                  </a:lnTo>
                  <a:close/>
                </a:path>
              </a:pathLst>
            </a:custGeom>
            <a:blipFill rotWithShape="1">
              <a:blip r:embed="rId4">
                <a:alphaModFix/>
              </a:blip>
              <a:stretch>
                <a:fillRect b="-56830" l="-13538" r="-5850" t="0"/>
              </a:stretch>
            </a:blipFill>
            <a:ln>
              <a:noFill/>
            </a:ln>
          </p:spPr>
        </p:sp>
      </p:grpSp>
      <p:grpSp>
        <p:nvGrpSpPr>
          <p:cNvPr id="435" name="Google Shape;435;p26"/>
          <p:cNvGrpSpPr/>
          <p:nvPr/>
        </p:nvGrpSpPr>
        <p:grpSpPr>
          <a:xfrm>
            <a:off x="402594" y="5510404"/>
            <a:ext cx="17486722" cy="2926339"/>
            <a:chOff x="0" y="0"/>
            <a:chExt cx="23315630" cy="3901786"/>
          </a:xfrm>
        </p:grpSpPr>
        <p:sp>
          <p:nvSpPr>
            <p:cNvPr id="436" name="Google Shape;436;p26"/>
            <p:cNvSpPr/>
            <p:nvPr/>
          </p:nvSpPr>
          <p:spPr>
            <a:xfrm>
              <a:off x="0" y="0"/>
              <a:ext cx="12256181" cy="3901786"/>
            </a:xfrm>
            <a:custGeom>
              <a:rect b="b" l="l" r="r" t="t"/>
              <a:pathLst>
                <a:path extrusionOk="0" h="3901786" w="12256181">
                  <a:moveTo>
                    <a:pt x="0" y="0"/>
                  </a:moveTo>
                  <a:lnTo>
                    <a:pt x="12256181" y="0"/>
                  </a:lnTo>
                  <a:lnTo>
                    <a:pt x="12256181" y="3901786"/>
                  </a:lnTo>
                  <a:lnTo>
                    <a:pt x="0" y="3901786"/>
                  </a:lnTo>
                  <a:lnTo>
                    <a:pt x="0" y="0"/>
                  </a:lnTo>
                  <a:close/>
                </a:path>
              </a:pathLst>
            </a:custGeom>
            <a:blipFill rotWithShape="1">
              <a:blip r:embed="rId5">
                <a:alphaModFix/>
              </a:blip>
              <a:stretch>
                <a:fillRect b="-56830" l="-13538" r="-5850" t="0"/>
              </a:stretch>
            </a:blipFill>
            <a:ln>
              <a:noFill/>
            </a:ln>
          </p:spPr>
        </p:sp>
        <p:sp>
          <p:nvSpPr>
            <p:cNvPr id="437" name="Google Shape;437;p26"/>
            <p:cNvSpPr/>
            <p:nvPr/>
          </p:nvSpPr>
          <p:spPr>
            <a:xfrm>
              <a:off x="11059449" y="0"/>
              <a:ext cx="12256181" cy="3901786"/>
            </a:xfrm>
            <a:custGeom>
              <a:rect b="b" l="l" r="r" t="t"/>
              <a:pathLst>
                <a:path extrusionOk="0" h="3901786" w="12256181">
                  <a:moveTo>
                    <a:pt x="0" y="0"/>
                  </a:moveTo>
                  <a:lnTo>
                    <a:pt x="12256181" y="0"/>
                  </a:lnTo>
                  <a:lnTo>
                    <a:pt x="12256181" y="3901786"/>
                  </a:lnTo>
                  <a:lnTo>
                    <a:pt x="0" y="3901786"/>
                  </a:lnTo>
                  <a:lnTo>
                    <a:pt x="0" y="0"/>
                  </a:lnTo>
                  <a:close/>
                </a:path>
              </a:pathLst>
            </a:custGeom>
            <a:blipFill rotWithShape="1">
              <a:blip r:embed="rId5">
                <a:alphaModFix/>
              </a:blip>
              <a:stretch>
                <a:fillRect b="-56830" l="-13538" r="-5850" t="0"/>
              </a:stretch>
            </a:blipFill>
            <a:ln>
              <a:noFill/>
            </a:ln>
          </p:spPr>
        </p:sp>
      </p:grpSp>
      <p:grpSp>
        <p:nvGrpSpPr>
          <p:cNvPr id="438" name="Google Shape;438;p26"/>
          <p:cNvGrpSpPr/>
          <p:nvPr/>
        </p:nvGrpSpPr>
        <p:grpSpPr>
          <a:xfrm>
            <a:off x="402594" y="6973574"/>
            <a:ext cx="17486722" cy="2926339"/>
            <a:chOff x="0" y="0"/>
            <a:chExt cx="23315630" cy="3901786"/>
          </a:xfrm>
        </p:grpSpPr>
        <p:sp>
          <p:nvSpPr>
            <p:cNvPr id="439" name="Google Shape;439;p26"/>
            <p:cNvSpPr/>
            <p:nvPr/>
          </p:nvSpPr>
          <p:spPr>
            <a:xfrm>
              <a:off x="0" y="0"/>
              <a:ext cx="12256181" cy="3901786"/>
            </a:xfrm>
            <a:custGeom>
              <a:rect b="b" l="l" r="r" t="t"/>
              <a:pathLst>
                <a:path extrusionOk="0" h="3901786" w="12256181">
                  <a:moveTo>
                    <a:pt x="0" y="0"/>
                  </a:moveTo>
                  <a:lnTo>
                    <a:pt x="12256181" y="0"/>
                  </a:lnTo>
                  <a:lnTo>
                    <a:pt x="12256181" y="3901786"/>
                  </a:lnTo>
                  <a:lnTo>
                    <a:pt x="0" y="3901786"/>
                  </a:lnTo>
                  <a:lnTo>
                    <a:pt x="0" y="0"/>
                  </a:lnTo>
                  <a:close/>
                </a:path>
              </a:pathLst>
            </a:custGeom>
            <a:blipFill rotWithShape="1">
              <a:blip r:embed="rId6">
                <a:alphaModFix/>
              </a:blip>
              <a:stretch>
                <a:fillRect b="-56830" l="-13538" r="-5850" t="0"/>
              </a:stretch>
            </a:blipFill>
            <a:ln>
              <a:noFill/>
            </a:ln>
          </p:spPr>
        </p:sp>
        <p:sp>
          <p:nvSpPr>
            <p:cNvPr id="440" name="Google Shape;440;p26"/>
            <p:cNvSpPr/>
            <p:nvPr/>
          </p:nvSpPr>
          <p:spPr>
            <a:xfrm>
              <a:off x="11059449" y="0"/>
              <a:ext cx="12256181" cy="3901786"/>
            </a:xfrm>
            <a:custGeom>
              <a:rect b="b" l="l" r="r" t="t"/>
              <a:pathLst>
                <a:path extrusionOk="0" h="3901786" w="12256181">
                  <a:moveTo>
                    <a:pt x="0" y="0"/>
                  </a:moveTo>
                  <a:lnTo>
                    <a:pt x="12256181" y="0"/>
                  </a:lnTo>
                  <a:lnTo>
                    <a:pt x="12256181" y="3901786"/>
                  </a:lnTo>
                  <a:lnTo>
                    <a:pt x="0" y="3901786"/>
                  </a:lnTo>
                  <a:lnTo>
                    <a:pt x="0" y="0"/>
                  </a:lnTo>
                  <a:close/>
                </a:path>
              </a:pathLst>
            </a:custGeom>
            <a:blipFill rotWithShape="1">
              <a:blip r:embed="rId6">
                <a:alphaModFix/>
              </a:blip>
              <a:stretch>
                <a:fillRect b="-56830" l="-13538" r="-5850" t="0"/>
              </a:stretch>
            </a:blipFill>
            <a:ln>
              <a:noFill/>
            </a:ln>
          </p:spPr>
        </p:sp>
      </p:grpSp>
      <p:grpSp>
        <p:nvGrpSpPr>
          <p:cNvPr id="441" name="Google Shape;441;p26"/>
          <p:cNvGrpSpPr/>
          <p:nvPr/>
        </p:nvGrpSpPr>
        <p:grpSpPr>
          <a:xfrm>
            <a:off x="4195264" y="792499"/>
            <a:ext cx="9897471" cy="8702002"/>
            <a:chOff x="0" y="0"/>
            <a:chExt cx="660400" cy="580633"/>
          </a:xfrm>
        </p:grpSpPr>
        <p:sp>
          <p:nvSpPr>
            <p:cNvPr id="442" name="Google Shape;442;p26"/>
            <p:cNvSpPr/>
            <p:nvPr/>
          </p:nvSpPr>
          <p:spPr>
            <a:xfrm>
              <a:off x="0" y="0"/>
              <a:ext cx="660400" cy="580633"/>
            </a:xfrm>
            <a:custGeom>
              <a:rect b="b" l="l" r="r" t="t"/>
              <a:pathLst>
                <a:path extrusionOk="0" h="580633"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3345"/>
                  </a:cubicBezTo>
                  <a:lnTo>
                    <a:pt x="660400" y="580633"/>
                  </a:lnTo>
                  <a:lnTo>
                    <a:pt x="0" y="580633"/>
                  </a:lnTo>
                  <a:lnTo>
                    <a:pt x="0" y="323536"/>
                  </a:lnTo>
                  <a:cubicBezTo>
                    <a:pt x="1782" y="185660"/>
                    <a:pt x="93019" y="64045"/>
                    <a:pt x="220252" y="19070"/>
                  </a:cubicBezTo>
                  <a:close/>
                </a:path>
              </a:pathLst>
            </a:custGeom>
            <a:solidFill>
              <a:srgbClr val="FFA1F2"/>
            </a:solidFill>
            <a:ln cap="sq" cmpd="sng" w="666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6"/>
            <p:cNvSpPr txBox="1"/>
            <p:nvPr/>
          </p:nvSpPr>
          <p:spPr>
            <a:xfrm>
              <a:off x="0" y="79375"/>
              <a:ext cx="660400" cy="501258"/>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26"/>
          <p:cNvGrpSpPr/>
          <p:nvPr/>
        </p:nvGrpSpPr>
        <p:grpSpPr>
          <a:xfrm>
            <a:off x="4195264" y="792499"/>
            <a:ext cx="9897471" cy="7274794"/>
            <a:chOff x="0" y="0"/>
            <a:chExt cx="660400" cy="485404"/>
          </a:xfrm>
        </p:grpSpPr>
        <p:sp>
          <p:nvSpPr>
            <p:cNvPr id="445" name="Google Shape;445;p26"/>
            <p:cNvSpPr/>
            <p:nvPr/>
          </p:nvSpPr>
          <p:spPr>
            <a:xfrm>
              <a:off x="0" y="0"/>
              <a:ext cx="660400" cy="485404"/>
            </a:xfrm>
            <a:custGeom>
              <a:rect b="b" l="l" r="r" t="t"/>
              <a:pathLst>
                <a:path extrusionOk="0" h="48540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1230"/>
                  </a:cubicBezTo>
                  <a:lnTo>
                    <a:pt x="660400" y="485404"/>
                  </a:lnTo>
                  <a:lnTo>
                    <a:pt x="0" y="485404"/>
                  </a:lnTo>
                  <a:lnTo>
                    <a:pt x="0" y="321351"/>
                  </a:lnTo>
                  <a:cubicBezTo>
                    <a:pt x="1782" y="185660"/>
                    <a:pt x="93019" y="64045"/>
                    <a:pt x="220252" y="19070"/>
                  </a:cubicBezTo>
                  <a:close/>
                </a:path>
              </a:pathLst>
            </a:custGeom>
            <a:solidFill>
              <a:srgbClr val="7A7CFF"/>
            </a:solidFill>
            <a:ln cap="sq" cmpd="sng" w="666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6"/>
            <p:cNvSpPr txBox="1"/>
            <p:nvPr/>
          </p:nvSpPr>
          <p:spPr>
            <a:xfrm>
              <a:off x="0" y="79375"/>
              <a:ext cx="660400" cy="406029"/>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26"/>
          <p:cNvGrpSpPr/>
          <p:nvPr/>
        </p:nvGrpSpPr>
        <p:grpSpPr>
          <a:xfrm>
            <a:off x="4568352" y="1114571"/>
            <a:ext cx="9151296" cy="6630650"/>
            <a:chOff x="0" y="0"/>
            <a:chExt cx="663362" cy="480645"/>
          </a:xfrm>
        </p:grpSpPr>
        <p:sp>
          <p:nvSpPr>
            <p:cNvPr id="448" name="Google Shape;448;p26"/>
            <p:cNvSpPr/>
            <p:nvPr/>
          </p:nvSpPr>
          <p:spPr>
            <a:xfrm>
              <a:off x="0" y="0"/>
              <a:ext cx="663362" cy="480645"/>
            </a:xfrm>
            <a:custGeom>
              <a:rect b="b" l="l" r="r" t="t"/>
              <a:pathLst>
                <a:path extrusionOk="0" h="480645" w="663362">
                  <a:moveTo>
                    <a:pt x="221240" y="19070"/>
                  </a:moveTo>
                  <a:cubicBezTo>
                    <a:pt x="255139" y="7556"/>
                    <a:pt x="293913" y="0"/>
                    <a:pt x="331860" y="0"/>
                  </a:cubicBezTo>
                  <a:cubicBezTo>
                    <a:pt x="369808" y="0"/>
                    <a:pt x="406323" y="6476"/>
                    <a:pt x="439974" y="17990"/>
                  </a:cubicBezTo>
                  <a:cubicBezTo>
                    <a:pt x="440691" y="18350"/>
                    <a:pt x="441406" y="18350"/>
                    <a:pt x="442122" y="18710"/>
                  </a:cubicBezTo>
                  <a:cubicBezTo>
                    <a:pt x="568494" y="64765"/>
                    <a:pt x="661572" y="186379"/>
                    <a:pt x="663362" y="321124"/>
                  </a:cubicBezTo>
                  <a:lnTo>
                    <a:pt x="663362" y="480645"/>
                  </a:lnTo>
                  <a:lnTo>
                    <a:pt x="0" y="480645"/>
                  </a:lnTo>
                  <a:lnTo>
                    <a:pt x="0" y="321242"/>
                  </a:lnTo>
                  <a:cubicBezTo>
                    <a:pt x="1790" y="185660"/>
                    <a:pt x="93436" y="64045"/>
                    <a:pt x="221240" y="1907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6"/>
            <p:cNvSpPr txBox="1"/>
            <p:nvPr/>
          </p:nvSpPr>
          <p:spPr>
            <a:xfrm>
              <a:off x="0" y="79375"/>
              <a:ext cx="663362" cy="40127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0" name="Google Shape;450;p26"/>
          <p:cNvGrpSpPr/>
          <p:nvPr/>
        </p:nvGrpSpPr>
        <p:grpSpPr>
          <a:xfrm>
            <a:off x="4645993" y="1188883"/>
            <a:ext cx="9036877" cy="6475265"/>
            <a:chOff x="0" y="0"/>
            <a:chExt cx="655068" cy="469381"/>
          </a:xfrm>
        </p:grpSpPr>
        <p:sp>
          <p:nvSpPr>
            <p:cNvPr id="451" name="Google Shape;451;p26"/>
            <p:cNvSpPr/>
            <p:nvPr/>
          </p:nvSpPr>
          <p:spPr>
            <a:xfrm>
              <a:off x="0" y="0"/>
              <a:ext cx="655068" cy="469381"/>
            </a:xfrm>
            <a:custGeom>
              <a:rect b="b" l="l" r="r" t="t"/>
              <a:pathLst>
                <a:path extrusionOk="0" h="469381" w="655068">
                  <a:moveTo>
                    <a:pt x="218474" y="19070"/>
                  </a:moveTo>
                  <a:cubicBezTo>
                    <a:pt x="251949" y="7556"/>
                    <a:pt x="290238" y="0"/>
                    <a:pt x="327710" y="0"/>
                  </a:cubicBezTo>
                  <a:cubicBezTo>
                    <a:pt x="365184" y="0"/>
                    <a:pt x="401243" y="6476"/>
                    <a:pt x="434473" y="17990"/>
                  </a:cubicBezTo>
                  <a:cubicBezTo>
                    <a:pt x="435181" y="18350"/>
                    <a:pt x="435887" y="18350"/>
                    <a:pt x="436594" y="18710"/>
                  </a:cubicBezTo>
                  <a:cubicBezTo>
                    <a:pt x="561386" y="64765"/>
                    <a:pt x="653301" y="186379"/>
                    <a:pt x="655068" y="320874"/>
                  </a:cubicBezTo>
                  <a:lnTo>
                    <a:pt x="655068" y="469381"/>
                  </a:lnTo>
                  <a:lnTo>
                    <a:pt x="0" y="469381"/>
                  </a:lnTo>
                  <a:lnTo>
                    <a:pt x="0" y="320984"/>
                  </a:lnTo>
                  <a:cubicBezTo>
                    <a:pt x="1768" y="185660"/>
                    <a:pt x="92268" y="64045"/>
                    <a:pt x="218474" y="19070"/>
                  </a:cubicBezTo>
                  <a:close/>
                </a:path>
              </a:pathLst>
            </a:custGeom>
            <a:solidFill>
              <a:srgbClr val="8EE6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6"/>
            <p:cNvSpPr txBox="1"/>
            <p:nvPr/>
          </p:nvSpPr>
          <p:spPr>
            <a:xfrm>
              <a:off x="0" y="79375"/>
              <a:ext cx="655068" cy="390006"/>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3" name="Google Shape;453;p26"/>
          <p:cNvGrpSpPr/>
          <p:nvPr/>
        </p:nvGrpSpPr>
        <p:grpSpPr>
          <a:xfrm>
            <a:off x="12107305" y="720818"/>
            <a:ext cx="5304078" cy="4288786"/>
            <a:chOff x="0" y="-9525"/>
            <a:chExt cx="812811" cy="657225"/>
          </a:xfrm>
        </p:grpSpPr>
        <p:sp>
          <p:nvSpPr>
            <p:cNvPr id="454" name="Google Shape;454;p26"/>
            <p:cNvSpPr/>
            <p:nvPr/>
          </p:nvSpPr>
          <p:spPr>
            <a:xfrm>
              <a:off x="0" y="0"/>
              <a:ext cx="812811" cy="647700"/>
            </a:xfrm>
            <a:custGeom>
              <a:rect b="b" l="l" r="r" t="t"/>
              <a:pathLst>
                <a:path extrusionOk="0" h="647700" w="812811">
                  <a:moveTo>
                    <a:pt x="530371" y="0"/>
                  </a:moveTo>
                  <a:lnTo>
                    <a:pt x="282407" y="0"/>
                  </a:lnTo>
                  <a:cubicBezTo>
                    <a:pt x="126426" y="0"/>
                    <a:pt x="0" y="123512"/>
                    <a:pt x="0" y="241300"/>
                  </a:cubicBezTo>
                  <a:cubicBezTo>
                    <a:pt x="0" y="322669"/>
                    <a:pt x="66279" y="417810"/>
                    <a:pt x="162037" y="461951"/>
                  </a:cubicBezTo>
                  <a:lnTo>
                    <a:pt x="162037" y="647700"/>
                  </a:lnTo>
                  <a:lnTo>
                    <a:pt x="353844" y="488232"/>
                  </a:lnTo>
                  <a:lnTo>
                    <a:pt x="530371" y="488232"/>
                  </a:lnTo>
                  <a:cubicBezTo>
                    <a:pt x="686363" y="488232"/>
                    <a:pt x="812800" y="364720"/>
                    <a:pt x="812800" y="241300"/>
                  </a:cubicBezTo>
                  <a:cubicBezTo>
                    <a:pt x="812811" y="123512"/>
                    <a:pt x="686363" y="0"/>
                    <a:pt x="530371" y="0"/>
                  </a:cubicBezTo>
                  <a:close/>
                </a:path>
              </a:pathLst>
            </a:custGeom>
            <a:solidFill>
              <a:srgbClr val="FFFEEA"/>
            </a:solidFill>
            <a:ln cap="sq" cmpd="sng" w="666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6"/>
            <p:cNvSpPr txBox="1"/>
            <p:nvPr/>
          </p:nvSpPr>
          <p:spPr>
            <a:xfrm>
              <a:off x="0" y="-9525"/>
              <a:ext cx="812800" cy="466725"/>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6" name="Google Shape;456;p26"/>
          <p:cNvSpPr txBox="1"/>
          <p:nvPr/>
        </p:nvSpPr>
        <p:spPr>
          <a:xfrm>
            <a:off x="12675018" y="1767729"/>
            <a:ext cx="4282245" cy="1259723"/>
          </a:xfrm>
          <a:prstGeom prst="rect">
            <a:avLst/>
          </a:prstGeom>
          <a:noFill/>
          <a:ln>
            <a:noFill/>
          </a:ln>
        </p:spPr>
        <p:txBody>
          <a:bodyPr anchorCtr="0" anchor="t" bIns="0" lIns="0" spcFirstLastPara="1" rIns="0" wrap="square" tIns="0">
            <a:spAutoFit/>
          </a:bodyPr>
          <a:lstStyle/>
          <a:p>
            <a:pPr indent="0" lvl="0" marL="0" marR="0" rtl="0" algn="ctr">
              <a:lnSpc>
                <a:spcPct val="126021"/>
              </a:lnSpc>
              <a:spcBef>
                <a:spcPts val="0"/>
              </a:spcBef>
              <a:spcAft>
                <a:spcPts val="0"/>
              </a:spcAft>
              <a:buNone/>
            </a:pPr>
            <a:r>
              <a:rPr b="0" i="0" lang="en-US" sz="8001" u="none" cap="none" strike="noStrike">
                <a:solidFill>
                  <a:srgbClr val="000000"/>
                </a:solidFill>
                <a:latin typeface="Pangolin"/>
                <a:ea typeface="Pangolin"/>
                <a:cs typeface="Pangolin"/>
                <a:sym typeface="Pangolin"/>
              </a:rPr>
              <a:t>HELLO!</a:t>
            </a:r>
            <a:endParaRPr/>
          </a:p>
        </p:txBody>
      </p:sp>
      <p:sp>
        <p:nvSpPr>
          <p:cNvPr id="457" name="Google Shape;457;p26"/>
          <p:cNvSpPr txBox="1"/>
          <p:nvPr/>
        </p:nvSpPr>
        <p:spPr>
          <a:xfrm>
            <a:off x="3980338" y="8268709"/>
            <a:ext cx="10327323" cy="954455"/>
          </a:xfrm>
          <a:prstGeom prst="rect">
            <a:avLst/>
          </a:prstGeom>
          <a:noFill/>
          <a:ln>
            <a:noFill/>
          </a:ln>
        </p:spPr>
        <p:txBody>
          <a:bodyPr anchorCtr="0" anchor="t" bIns="0" lIns="0" spcFirstLastPara="1" rIns="0" wrap="square" tIns="0">
            <a:spAutoFit/>
          </a:bodyPr>
          <a:lstStyle/>
          <a:p>
            <a:pPr indent="0" lvl="0" marL="0" marR="0" rtl="0" algn="ctr">
              <a:lnSpc>
                <a:spcPct val="125995"/>
              </a:lnSpc>
              <a:spcBef>
                <a:spcPts val="0"/>
              </a:spcBef>
              <a:spcAft>
                <a:spcPts val="0"/>
              </a:spcAft>
              <a:buNone/>
            </a:pPr>
            <a:r>
              <a:rPr b="0" i="0" lang="en-US" sz="6055" u="none" cap="none" strike="noStrike">
                <a:solidFill>
                  <a:srgbClr val="000000"/>
                </a:solidFill>
                <a:latin typeface="Pangolin"/>
                <a:ea typeface="Pangolin"/>
                <a:cs typeface="Pangolin"/>
                <a:sym typeface="Pangolin"/>
              </a:rPr>
              <a:t>MY NAME IS JANE DOE</a:t>
            </a:r>
            <a:endParaRPr/>
          </a:p>
        </p:txBody>
      </p:sp>
      <p:pic>
        <p:nvPicPr>
          <p:cNvPr id="458" name="Google Shape;458;p26"/>
          <p:cNvPicPr preferRelativeResize="0"/>
          <p:nvPr/>
        </p:nvPicPr>
        <p:blipFill>
          <a:blip r:embed="rId7">
            <a:alphaModFix/>
          </a:blip>
          <a:stretch>
            <a:fillRect/>
          </a:stretch>
        </p:blipFill>
        <p:spPr>
          <a:xfrm>
            <a:off x="4646000" y="1152849"/>
            <a:ext cx="9036900" cy="6518100"/>
          </a:xfrm>
          <a:prstGeom prst="round2SameRect">
            <a:avLst>
              <a:gd fmla="val 50000" name="adj1"/>
              <a:gd fmla="val 216" name="adj2"/>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7EEA"/>
        </a:solidFill>
      </p:bgPr>
    </p:bg>
    <p:spTree>
      <p:nvGrpSpPr>
        <p:cNvPr id="462" name="Shape 462"/>
        <p:cNvGrpSpPr/>
        <p:nvPr/>
      </p:nvGrpSpPr>
      <p:grpSpPr>
        <a:xfrm>
          <a:off x="0" y="0"/>
          <a:ext cx="0" cy="0"/>
          <a:chOff x="0" y="0"/>
          <a:chExt cx="0" cy="0"/>
        </a:xfrm>
      </p:grpSpPr>
      <p:grpSp>
        <p:nvGrpSpPr>
          <p:cNvPr id="463" name="Google Shape;463;p27"/>
          <p:cNvGrpSpPr/>
          <p:nvPr/>
        </p:nvGrpSpPr>
        <p:grpSpPr>
          <a:xfrm>
            <a:off x="342531" y="161705"/>
            <a:ext cx="17602938" cy="9782768"/>
            <a:chOff x="0" y="-47625"/>
            <a:chExt cx="4636165" cy="2576531"/>
          </a:xfrm>
        </p:grpSpPr>
        <p:sp>
          <p:nvSpPr>
            <p:cNvPr id="464" name="Google Shape;464;p27"/>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A4C6F4"/>
            </a:solidFill>
            <a:ln cap="sq" cmpd="sng" w="57150">
              <a:solidFill>
                <a:srgbClr val="000000"/>
              </a:solidFill>
              <a:prstDash val="solid"/>
              <a:miter lim="8000"/>
              <a:headEnd len="sm" w="sm" type="none"/>
              <a:tailEnd len="sm" w="sm" type="none"/>
            </a:ln>
          </p:spPr>
        </p:sp>
        <p:sp>
          <p:nvSpPr>
            <p:cNvPr id="465" name="Google Shape;465;p27"/>
            <p:cNvSpPr txBox="1"/>
            <p:nvPr/>
          </p:nvSpPr>
          <p:spPr>
            <a:xfrm>
              <a:off x="0" y="-47625"/>
              <a:ext cx="4636165" cy="257653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27"/>
          <p:cNvGrpSpPr/>
          <p:nvPr/>
        </p:nvGrpSpPr>
        <p:grpSpPr>
          <a:xfrm>
            <a:off x="402557" y="397520"/>
            <a:ext cx="17482886" cy="9491961"/>
            <a:chOff x="0" y="0"/>
            <a:chExt cx="23310514" cy="12655948"/>
          </a:xfrm>
        </p:grpSpPr>
        <p:sp>
          <p:nvSpPr>
            <p:cNvPr id="467" name="Google Shape;467;p27"/>
            <p:cNvSpPr/>
            <p:nvPr/>
          </p:nvSpPr>
          <p:spPr>
            <a:xfrm>
              <a:off x="5327283" y="0"/>
              <a:ext cx="12655948" cy="12655948"/>
            </a:xfrm>
            <a:custGeom>
              <a:rect b="b" l="l" r="r" t="t"/>
              <a:pathLst>
                <a:path extrusionOk="0" h="12655948" w="12655948">
                  <a:moveTo>
                    <a:pt x="0" y="0"/>
                  </a:moveTo>
                  <a:lnTo>
                    <a:pt x="12655948" y="0"/>
                  </a:lnTo>
                  <a:lnTo>
                    <a:pt x="12655948" y="12655948"/>
                  </a:lnTo>
                  <a:lnTo>
                    <a:pt x="0" y="12655948"/>
                  </a:lnTo>
                  <a:lnTo>
                    <a:pt x="0" y="0"/>
                  </a:lnTo>
                  <a:close/>
                </a:path>
              </a:pathLst>
            </a:custGeom>
            <a:blipFill rotWithShape="1">
              <a:blip r:embed="rId3">
                <a:alphaModFix/>
              </a:blip>
              <a:stretch>
                <a:fillRect b="0" l="0" r="0" t="0"/>
              </a:stretch>
            </a:blipFill>
            <a:ln>
              <a:noFill/>
            </a:ln>
          </p:spPr>
        </p:sp>
        <p:sp>
          <p:nvSpPr>
            <p:cNvPr id="468" name="Google Shape;468;p27"/>
            <p:cNvSpPr/>
            <p:nvPr/>
          </p:nvSpPr>
          <p:spPr>
            <a:xfrm>
              <a:off x="0" y="0"/>
              <a:ext cx="5327283" cy="12655948"/>
            </a:xfrm>
            <a:custGeom>
              <a:rect b="b" l="l" r="r" t="t"/>
              <a:pathLst>
                <a:path extrusionOk="0" h="12655948" w="5327283">
                  <a:moveTo>
                    <a:pt x="0" y="0"/>
                  </a:moveTo>
                  <a:lnTo>
                    <a:pt x="5327283" y="0"/>
                  </a:lnTo>
                  <a:lnTo>
                    <a:pt x="5327283" y="12655948"/>
                  </a:lnTo>
                  <a:lnTo>
                    <a:pt x="0" y="12655948"/>
                  </a:lnTo>
                  <a:lnTo>
                    <a:pt x="0" y="0"/>
                  </a:lnTo>
                  <a:close/>
                </a:path>
              </a:pathLst>
            </a:custGeom>
            <a:blipFill rotWithShape="1">
              <a:blip r:embed="rId3">
                <a:alphaModFix/>
              </a:blip>
              <a:stretch>
                <a:fillRect b="0" l="-137563" r="0" t="0"/>
              </a:stretch>
            </a:blipFill>
            <a:ln>
              <a:noFill/>
            </a:ln>
          </p:spPr>
        </p:sp>
        <p:sp>
          <p:nvSpPr>
            <p:cNvPr id="469" name="Google Shape;469;p27"/>
            <p:cNvSpPr/>
            <p:nvPr/>
          </p:nvSpPr>
          <p:spPr>
            <a:xfrm>
              <a:off x="17983231" y="0"/>
              <a:ext cx="5327283" cy="12655948"/>
            </a:xfrm>
            <a:custGeom>
              <a:rect b="b" l="l" r="r" t="t"/>
              <a:pathLst>
                <a:path extrusionOk="0" h="12655948" w="5327283">
                  <a:moveTo>
                    <a:pt x="0" y="0"/>
                  </a:moveTo>
                  <a:lnTo>
                    <a:pt x="5327283" y="0"/>
                  </a:lnTo>
                  <a:lnTo>
                    <a:pt x="5327283" y="12655948"/>
                  </a:lnTo>
                  <a:lnTo>
                    <a:pt x="0" y="12655948"/>
                  </a:lnTo>
                  <a:lnTo>
                    <a:pt x="0" y="0"/>
                  </a:lnTo>
                  <a:close/>
                </a:path>
              </a:pathLst>
            </a:custGeom>
            <a:blipFill rotWithShape="1">
              <a:blip r:embed="rId3">
                <a:alphaModFix/>
              </a:blip>
              <a:stretch>
                <a:fillRect b="0" l="0" r="-137557" t="0"/>
              </a:stretch>
            </a:blipFill>
            <a:ln>
              <a:noFill/>
            </a:ln>
          </p:spPr>
        </p:sp>
      </p:grpSp>
      <p:sp>
        <p:nvSpPr>
          <p:cNvPr id="470" name="Google Shape;470;p27"/>
          <p:cNvSpPr/>
          <p:nvPr/>
        </p:nvSpPr>
        <p:spPr>
          <a:xfrm>
            <a:off x="3119782" y="2295688"/>
            <a:ext cx="12048436" cy="5695624"/>
          </a:xfrm>
          <a:custGeom>
            <a:rect b="b" l="l" r="r" t="t"/>
            <a:pathLst>
              <a:path extrusionOk="0" h="5695624" w="12048436">
                <a:moveTo>
                  <a:pt x="0" y="0"/>
                </a:moveTo>
                <a:lnTo>
                  <a:pt x="12048436" y="0"/>
                </a:lnTo>
                <a:lnTo>
                  <a:pt x="12048436" y="5695624"/>
                </a:lnTo>
                <a:lnTo>
                  <a:pt x="0" y="5695624"/>
                </a:lnTo>
                <a:lnTo>
                  <a:pt x="0" y="0"/>
                </a:lnTo>
                <a:close/>
              </a:path>
            </a:pathLst>
          </a:custGeom>
          <a:blipFill rotWithShape="1">
            <a:blip r:embed="rId4">
              <a:alphaModFix/>
            </a:blip>
            <a:stretch>
              <a:fillRect b="0" l="0" r="0" t="0"/>
            </a:stretch>
          </a:blipFill>
          <a:ln>
            <a:noFill/>
          </a:ln>
        </p:spPr>
      </p:sp>
      <p:sp>
        <p:nvSpPr>
          <p:cNvPr id="471" name="Google Shape;471;p27"/>
          <p:cNvSpPr/>
          <p:nvPr/>
        </p:nvSpPr>
        <p:spPr>
          <a:xfrm>
            <a:off x="-4213472" y="7991312"/>
            <a:ext cx="7315200" cy="3675888"/>
          </a:xfrm>
          <a:custGeom>
            <a:rect b="b" l="l" r="r" t="t"/>
            <a:pathLst>
              <a:path extrusionOk="0" h="3675888" w="7315200">
                <a:moveTo>
                  <a:pt x="0" y="0"/>
                </a:moveTo>
                <a:lnTo>
                  <a:pt x="7315200" y="0"/>
                </a:lnTo>
                <a:lnTo>
                  <a:pt x="7315200" y="3675888"/>
                </a:lnTo>
                <a:lnTo>
                  <a:pt x="0" y="3675888"/>
                </a:lnTo>
                <a:lnTo>
                  <a:pt x="0" y="0"/>
                </a:lnTo>
                <a:close/>
              </a:path>
            </a:pathLst>
          </a:custGeom>
          <a:blipFill rotWithShape="1">
            <a:blip r:embed="rId5">
              <a:alphaModFix/>
            </a:blip>
            <a:stretch>
              <a:fillRect b="0" l="0" r="0" t="0"/>
            </a:stretch>
          </a:blipFill>
          <a:ln>
            <a:noFill/>
          </a:ln>
        </p:spPr>
      </p:sp>
      <p:sp>
        <p:nvSpPr>
          <p:cNvPr id="472" name="Google Shape;472;p27"/>
          <p:cNvSpPr/>
          <p:nvPr/>
        </p:nvSpPr>
        <p:spPr>
          <a:xfrm>
            <a:off x="-4657617" y="8449056"/>
            <a:ext cx="7315200" cy="3675888"/>
          </a:xfrm>
          <a:custGeom>
            <a:rect b="b" l="l" r="r" t="t"/>
            <a:pathLst>
              <a:path extrusionOk="0" h="3675888" w="7315200">
                <a:moveTo>
                  <a:pt x="0" y="0"/>
                </a:moveTo>
                <a:lnTo>
                  <a:pt x="7315200" y="0"/>
                </a:lnTo>
                <a:lnTo>
                  <a:pt x="7315200" y="3675888"/>
                </a:lnTo>
                <a:lnTo>
                  <a:pt x="0" y="3675888"/>
                </a:lnTo>
                <a:lnTo>
                  <a:pt x="0" y="0"/>
                </a:lnTo>
                <a:close/>
              </a:path>
            </a:pathLst>
          </a:custGeom>
          <a:blipFill rotWithShape="1">
            <a:blip r:embed="rId6">
              <a:alphaModFix/>
            </a:blip>
            <a:stretch>
              <a:fillRect b="0" l="0" r="0" t="0"/>
            </a:stretch>
          </a:blipFill>
          <a:ln>
            <a:noFill/>
          </a:ln>
        </p:spPr>
      </p:sp>
      <p:sp>
        <p:nvSpPr>
          <p:cNvPr id="473" name="Google Shape;473;p27"/>
          <p:cNvSpPr/>
          <p:nvPr/>
        </p:nvSpPr>
        <p:spPr>
          <a:xfrm>
            <a:off x="15168218" y="7991312"/>
            <a:ext cx="7315200" cy="3675888"/>
          </a:xfrm>
          <a:custGeom>
            <a:rect b="b" l="l" r="r" t="t"/>
            <a:pathLst>
              <a:path extrusionOk="0" h="3675888" w="7315200">
                <a:moveTo>
                  <a:pt x="0" y="0"/>
                </a:moveTo>
                <a:lnTo>
                  <a:pt x="7315200" y="0"/>
                </a:lnTo>
                <a:lnTo>
                  <a:pt x="7315200" y="3675888"/>
                </a:lnTo>
                <a:lnTo>
                  <a:pt x="0" y="3675888"/>
                </a:lnTo>
                <a:lnTo>
                  <a:pt x="0" y="0"/>
                </a:lnTo>
                <a:close/>
              </a:path>
            </a:pathLst>
          </a:custGeom>
          <a:blipFill rotWithShape="1">
            <a:blip r:embed="rId5">
              <a:alphaModFix/>
            </a:blip>
            <a:stretch>
              <a:fillRect b="0" l="0" r="0" t="0"/>
            </a:stretch>
          </a:blipFill>
          <a:ln>
            <a:noFill/>
          </a:ln>
        </p:spPr>
      </p:sp>
      <p:sp>
        <p:nvSpPr>
          <p:cNvPr id="474" name="Google Shape;474;p27"/>
          <p:cNvSpPr/>
          <p:nvPr/>
        </p:nvSpPr>
        <p:spPr>
          <a:xfrm>
            <a:off x="15632182" y="8449056"/>
            <a:ext cx="7315200" cy="3675888"/>
          </a:xfrm>
          <a:custGeom>
            <a:rect b="b" l="l" r="r" t="t"/>
            <a:pathLst>
              <a:path extrusionOk="0" h="3675888" w="7315200">
                <a:moveTo>
                  <a:pt x="0" y="0"/>
                </a:moveTo>
                <a:lnTo>
                  <a:pt x="7315200" y="0"/>
                </a:lnTo>
                <a:lnTo>
                  <a:pt x="7315200" y="3675888"/>
                </a:lnTo>
                <a:lnTo>
                  <a:pt x="0" y="3675888"/>
                </a:lnTo>
                <a:lnTo>
                  <a:pt x="0" y="0"/>
                </a:lnTo>
                <a:close/>
              </a:path>
            </a:pathLst>
          </a:custGeom>
          <a:blipFill rotWithShape="1">
            <a:blip r:embed="rId6">
              <a:alphaModFix/>
            </a:blip>
            <a:stretch>
              <a:fillRect b="0" l="0" r="0" t="0"/>
            </a:stretch>
          </a:blipFill>
          <a:ln>
            <a:noFill/>
          </a:ln>
        </p:spPr>
      </p:sp>
      <p:sp>
        <p:nvSpPr>
          <p:cNvPr id="475" name="Google Shape;475;p27"/>
          <p:cNvSpPr/>
          <p:nvPr/>
        </p:nvSpPr>
        <p:spPr>
          <a:xfrm rot="10800000">
            <a:off x="15168218" y="-1380200"/>
            <a:ext cx="7315200" cy="3675888"/>
          </a:xfrm>
          <a:custGeom>
            <a:rect b="b" l="l" r="r" t="t"/>
            <a:pathLst>
              <a:path extrusionOk="0" h="3675888" w="7315200">
                <a:moveTo>
                  <a:pt x="0" y="0"/>
                </a:moveTo>
                <a:lnTo>
                  <a:pt x="7315200" y="0"/>
                </a:lnTo>
                <a:lnTo>
                  <a:pt x="7315200" y="3675888"/>
                </a:lnTo>
                <a:lnTo>
                  <a:pt x="0" y="3675888"/>
                </a:lnTo>
                <a:lnTo>
                  <a:pt x="0" y="0"/>
                </a:lnTo>
                <a:close/>
              </a:path>
            </a:pathLst>
          </a:custGeom>
          <a:blipFill rotWithShape="1">
            <a:blip r:embed="rId5">
              <a:alphaModFix/>
            </a:blip>
            <a:stretch>
              <a:fillRect b="0" l="0" r="0" t="0"/>
            </a:stretch>
          </a:blipFill>
          <a:ln>
            <a:noFill/>
          </a:ln>
        </p:spPr>
      </p:sp>
      <p:sp>
        <p:nvSpPr>
          <p:cNvPr id="476" name="Google Shape;476;p27"/>
          <p:cNvSpPr/>
          <p:nvPr/>
        </p:nvSpPr>
        <p:spPr>
          <a:xfrm rot="10800000">
            <a:off x="15707536" y="-1837944"/>
            <a:ext cx="7315200" cy="3675888"/>
          </a:xfrm>
          <a:custGeom>
            <a:rect b="b" l="l" r="r" t="t"/>
            <a:pathLst>
              <a:path extrusionOk="0" h="3675888" w="7315200">
                <a:moveTo>
                  <a:pt x="0" y="0"/>
                </a:moveTo>
                <a:lnTo>
                  <a:pt x="7315200" y="0"/>
                </a:lnTo>
                <a:lnTo>
                  <a:pt x="7315200" y="3675888"/>
                </a:lnTo>
                <a:lnTo>
                  <a:pt x="0" y="3675888"/>
                </a:lnTo>
                <a:lnTo>
                  <a:pt x="0" y="0"/>
                </a:lnTo>
                <a:close/>
              </a:path>
            </a:pathLst>
          </a:custGeom>
          <a:blipFill rotWithShape="1">
            <a:blip r:embed="rId6">
              <a:alphaModFix/>
            </a:blip>
            <a:stretch>
              <a:fillRect b="0" l="0" r="0" t="0"/>
            </a:stretch>
          </a:blipFill>
          <a:ln>
            <a:noFill/>
          </a:ln>
        </p:spPr>
      </p:sp>
      <p:sp>
        <p:nvSpPr>
          <p:cNvPr id="477" name="Google Shape;477;p27"/>
          <p:cNvSpPr/>
          <p:nvPr/>
        </p:nvSpPr>
        <p:spPr>
          <a:xfrm rot="10800000">
            <a:off x="-4213472" y="-1380200"/>
            <a:ext cx="7315200" cy="3675888"/>
          </a:xfrm>
          <a:custGeom>
            <a:rect b="b" l="l" r="r" t="t"/>
            <a:pathLst>
              <a:path extrusionOk="0" h="3675888" w="7315200">
                <a:moveTo>
                  <a:pt x="0" y="0"/>
                </a:moveTo>
                <a:lnTo>
                  <a:pt x="7315200" y="0"/>
                </a:lnTo>
                <a:lnTo>
                  <a:pt x="7315200" y="3675888"/>
                </a:lnTo>
                <a:lnTo>
                  <a:pt x="0" y="3675888"/>
                </a:lnTo>
                <a:lnTo>
                  <a:pt x="0" y="0"/>
                </a:lnTo>
                <a:close/>
              </a:path>
            </a:pathLst>
          </a:custGeom>
          <a:blipFill rotWithShape="1">
            <a:blip r:embed="rId5">
              <a:alphaModFix/>
            </a:blip>
            <a:stretch>
              <a:fillRect b="0" l="0" r="0" t="0"/>
            </a:stretch>
          </a:blipFill>
          <a:ln>
            <a:noFill/>
          </a:ln>
        </p:spPr>
      </p:sp>
      <p:sp>
        <p:nvSpPr>
          <p:cNvPr id="478" name="Google Shape;478;p27"/>
          <p:cNvSpPr/>
          <p:nvPr/>
        </p:nvSpPr>
        <p:spPr>
          <a:xfrm rot="10800000">
            <a:off x="-4657617" y="-1837944"/>
            <a:ext cx="7315200" cy="3675888"/>
          </a:xfrm>
          <a:custGeom>
            <a:rect b="b" l="l" r="r" t="t"/>
            <a:pathLst>
              <a:path extrusionOk="0" h="3675888" w="7315200">
                <a:moveTo>
                  <a:pt x="0" y="0"/>
                </a:moveTo>
                <a:lnTo>
                  <a:pt x="7315200" y="0"/>
                </a:lnTo>
                <a:lnTo>
                  <a:pt x="7315200" y="3675888"/>
                </a:lnTo>
                <a:lnTo>
                  <a:pt x="0" y="3675888"/>
                </a:lnTo>
                <a:lnTo>
                  <a:pt x="0" y="0"/>
                </a:lnTo>
                <a:close/>
              </a:path>
            </a:pathLst>
          </a:custGeom>
          <a:blipFill rotWithShape="1">
            <a:blip r:embed="rId6">
              <a:alphaModFix/>
            </a:blip>
            <a:stretch>
              <a:fillRect b="0" l="0" r="0" t="0"/>
            </a:stretch>
          </a:blipFill>
          <a:ln>
            <a:noFill/>
          </a:ln>
        </p:spPr>
      </p:sp>
      <p:sp>
        <p:nvSpPr>
          <p:cNvPr id="479" name="Google Shape;479;p27"/>
          <p:cNvSpPr txBox="1"/>
          <p:nvPr/>
        </p:nvSpPr>
        <p:spPr>
          <a:xfrm>
            <a:off x="4780383" y="3959552"/>
            <a:ext cx="8727300" cy="2367900"/>
          </a:xfrm>
          <a:prstGeom prst="rect">
            <a:avLst/>
          </a:prstGeom>
          <a:noFill/>
          <a:ln>
            <a:noFill/>
          </a:ln>
        </p:spPr>
        <p:txBody>
          <a:bodyPr anchorCtr="0" anchor="t" bIns="0" lIns="0" spcFirstLastPara="1" rIns="0" wrap="square" tIns="0">
            <a:spAutoFit/>
          </a:bodyPr>
          <a:lstStyle/>
          <a:p>
            <a:pPr indent="0" lvl="0" marL="0" marR="0" rtl="0" algn="ctr">
              <a:lnSpc>
                <a:spcPct val="97999"/>
              </a:lnSpc>
              <a:spcBef>
                <a:spcPts val="0"/>
              </a:spcBef>
              <a:spcAft>
                <a:spcPts val="0"/>
              </a:spcAft>
              <a:buNone/>
            </a:pPr>
            <a:r>
              <a:rPr b="0" i="0" lang="en-US" sz="15697" u="none" cap="none" strike="noStrike">
                <a:solidFill>
                  <a:srgbClr val="000000"/>
                </a:solidFill>
                <a:latin typeface="Schoolbell"/>
                <a:ea typeface="Schoolbell"/>
                <a:cs typeface="Schoolbell"/>
                <a:sym typeface="Schoolbell"/>
              </a:rPr>
              <a:t>THANK YO</a:t>
            </a:r>
            <a:r>
              <a:rPr lang="en-US" sz="15697">
                <a:latin typeface="Schoolbell"/>
                <a:ea typeface="Schoolbell"/>
                <a:cs typeface="Schoolbell"/>
                <a:sym typeface="Schoolbell"/>
              </a:rPr>
              <a:t>U</a:t>
            </a:r>
            <a:endParaRPr/>
          </a:p>
        </p:txBody>
      </p:sp>
      <p:sp>
        <p:nvSpPr>
          <p:cNvPr id="480" name="Google Shape;480;p27"/>
          <p:cNvSpPr txBox="1"/>
          <p:nvPr/>
        </p:nvSpPr>
        <p:spPr>
          <a:xfrm>
            <a:off x="5703818" y="10935028"/>
            <a:ext cx="6880363" cy="418719"/>
          </a:xfrm>
          <a:prstGeom prst="rect">
            <a:avLst/>
          </a:prstGeom>
          <a:noFill/>
          <a:ln>
            <a:noFill/>
          </a:ln>
        </p:spPr>
        <p:txBody>
          <a:bodyPr anchorCtr="0" anchor="t" bIns="0" lIns="0" spcFirstLastPara="1" rIns="0" wrap="square" tIns="0">
            <a:spAutoFit/>
          </a:bodyPr>
          <a:lstStyle/>
          <a:p>
            <a:pPr indent="0" lvl="1" marL="0" marR="0" rtl="0" algn="ctr">
              <a:lnSpc>
                <a:spcPct val="162952"/>
              </a:lnSpc>
              <a:spcBef>
                <a:spcPts val="0"/>
              </a:spcBef>
              <a:spcAft>
                <a:spcPts val="0"/>
              </a:spcAft>
              <a:buNone/>
            </a:pPr>
            <a:r>
              <a:rPr b="0" i="0" lang="en-US" sz="2100" u="none" cap="none" strike="noStrike">
                <a:solidFill>
                  <a:srgbClr val="000000"/>
                </a:solidFill>
                <a:latin typeface="Schoolbell"/>
                <a:ea typeface="Schoolbell"/>
                <a:cs typeface="Schoolbell"/>
                <a:sym typeface="Schoolbell"/>
              </a:rPr>
              <a:t>Write a closing statement or call-to-action here.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7CFF"/>
        </a:solidFill>
      </p:bgPr>
    </p:bg>
    <p:spTree>
      <p:nvGrpSpPr>
        <p:cNvPr id="484" name="Shape 484"/>
        <p:cNvGrpSpPr/>
        <p:nvPr/>
      </p:nvGrpSpPr>
      <p:grpSpPr>
        <a:xfrm>
          <a:off x="0" y="0"/>
          <a:ext cx="0" cy="0"/>
          <a:chOff x="0" y="0"/>
          <a:chExt cx="0" cy="0"/>
        </a:xfrm>
      </p:grpSpPr>
      <p:grpSp>
        <p:nvGrpSpPr>
          <p:cNvPr id="485" name="Google Shape;485;p28"/>
          <p:cNvGrpSpPr/>
          <p:nvPr/>
        </p:nvGrpSpPr>
        <p:grpSpPr>
          <a:xfrm>
            <a:off x="342531" y="161705"/>
            <a:ext cx="17602938" cy="9782768"/>
            <a:chOff x="0" y="-47625"/>
            <a:chExt cx="4636165" cy="2576531"/>
          </a:xfrm>
        </p:grpSpPr>
        <p:sp>
          <p:nvSpPr>
            <p:cNvPr id="486" name="Google Shape;486;p28"/>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8FCD7C"/>
            </a:solidFill>
            <a:ln cap="sq" cmpd="sng" w="57150">
              <a:solidFill>
                <a:srgbClr val="000000"/>
              </a:solidFill>
              <a:prstDash val="solid"/>
              <a:miter lim="8000"/>
              <a:headEnd len="sm" w="sm" type="none"/>
              <a:tailEnd len="sm" w="sm" type="none"/>
            </a:ln>
          </p:spPr>
        </p:sp>
        <p:sp>
          <p:nvSpPr>
            <p:cNvPr id="487" name="Google Shape;487;p28"/>
            <p:cNvSpPr txBox="1"/>
            <p:nvPr/>
          </p:nvSpPr>
          <p:spPr>
            <a:xfrm>
              <a:off x="0" y="-47625"/>
              <a:ext cx="4636165" cy="257653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8" name="Google Shape;488;p28"/>
          <p:cNvSpPr txBox="1"/>
          <p:nvPr/>
        </p:nvSpPr>
        <p:spPr>
          <a:xfrm>
            <a:off x="1191751" y="1148293"/>
            <a:ext cx="33792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300" u="none" cap="none" strike="noStrike">
                <a:solidFill>
                  <a:srgbClr val="000000"/>
                </a:solidFill>
                <a:latin typeface="Schoolbell"/>
                <a:ea typeface="Schoolbell"/>
                <a:cs typeface="Schoolbell"/>
                <a:sym typeface="Schoolbell"/>
              </a:rPr>
              <a:t>RESOURCE PAGE</a:t>
            </a:r>
            <a:endParaRPr/>
          </a:p>
        </p:txBody>
      </p:sp>
      <p:sp>
        <p:nvSpPr>
          <p:cNvPr id="489" name="Google Shape;489;p28"/>
          <p:cNvSpPr txBox="1"/>
          <p:nvPr/>
        </p:nvSpPr>
        <p:spPr>
          <a:xfrm>
            <a:off x="1191751" y="5071869"/>
            <a:ext cx="4014300" cy="387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Schoolbell"/>
                <a:ea typeface="Schoolbell"/>
                <a:cs typeface="Schoolbell"/>
                <a:sym typeface="Schoolbell"/>
              </a:rPr>
              <a:t>This presentation template</a:t>
            </a:r>
            <a:endParaRPr/>
          </a:p>
          <a:p>
            <a:pPr indent="0" lvl="0" marL="0" marR="0" rtl="0" algn="l">
              <a:lnSpc>
                <a:spcPct val="100000"/>
              </a:lnSpc>
              <a:spcBef>
                <a:spcPts val="0"/>
              </a:spcBef>
              <a:spcAft>
                <a:spcPts val="0"/>
              </a:spcAft>
              <a:buNone/>
            </a:pPr>
            <a:r>
              <a:rPr b="0" i="0" lang="en-US" sz="2100" u="none" cap="none" strike="noStrike">
                <a:solidFill>
                  <a:srgbClr val="000000"/>
                </a:solidFill>
                <a:latin typeface="Schoolbell"/>
                <a:ea typeface="Schoolbell"/>
                <a:cs typeface="Schoolbell"/>
                <a:sym typeface="Schoolbell"/>
              </a:rPr>
              <a:t>uses the following free fonts:</a:t>
            </a:r>
            <a:endParaRPr/>
          </a:p>
          <a:p>
            <a:pPr indent="0" lvl="0" marL="0" marR="0" rtl="0" algn="l">
              <a:lnSpc>
                <a:spcPct val="100000"/>
              </a:lnSpc>
              <a:spcBef>
                <a:spcPts val="0"/>
              </a:spcBef>
              <a:spcAft>
                <a:spcPts val="0"/>
              </a:spcAft>
              <a:buNone/>
            </a:pPr>
            <a:r>
              <a:t/>
            </a:r>
            <a:endParaRPr b="0" i="0" sz="2100" u="none" cap="none" strike="noStrike">
              <a:solidFill>
                <a:srgbClr val="000000"/>
              </a:solidFill>
              <a:latin typeface="Schoolbell"/>
              <a:ea typeface="Schoolbell"/>
              <a:cs typeface="Schoolbell"/>
              <a:sym typeface="Schoolbell"/>
            </a:endParaRPr>
          </a:p>
          <a:p>
            <a:pPr indent="0" lvl="0" marL="0" marR="0" rtl="0" algn="l">
              <a:lnSpc>
                <a:spcPct val="100000"/>
              </a:lnSpc>
              <a:spcBef>
                <a:spcPts val="0"/>
              </a:spcBef>
              <a:spcAft>
                <a:spcPts val="0"/>
              </a:spcAft>
              <a:buNone/>
            </a:pPr>
            <a:r>
              <a:rPr b="0" i="0" lang="en-US" sz="2100" u="none" cap="none" strike="noStrike">
                <a:solidFill>
                  <a:srgbClr val="000000"/>
                </a:solidFill>
                <a:latin typeface="Schoolbell"/>
                <a:ea typeface="Schoolbell"/>
                <a:cs typeface="Schoolbell"/>
                <a:sym typeface="Schoolbell"/>
              </a:rPr>
              <a:t>Titles: Schoolbell</a:t>
            </a:r>
            <a:endParaRPr/>
          </a:p>
          <a:p>
            <a:pPr indent="0" lvl="0" marL="0" marR="0" rtl="0" algn="l">
              <a:lnSpc>
                <a:spcPct val="100000"/>
              </a:lnSpc>
              <a:spcBef>
                <a:spcPts val="0"/>
              </a:spcBef>
              <a:spcAft>
                <a:spcPts val="0"/>
              </a:spcAft>
              <a:buNone/>
            </a:pPr>
            <a:r>
              <a:rPr b="0" i="0" lang="en-US" sz="2100" u="none" cap="none" strike="noStrike">
                <a:solidFill>
                  <a:srgbClr val="000000"/>
                </a:solidFill>
                <a:latin typeface="Schoolbell"/>
                <a:ea typeface="Schoolbell"/>
                <a:cs typeface="Schoolbell"/>
                <a:sym typeface="Schoolbell"/>
              </a:rPr>
              <a:t>Headers: Schoolbell</a:t>
            </a:r>
            <a:endParaRPr/>
          </a:p>
          <a:p>
            <a:pPr indent="0" lvl="0" marL="0" marR="0" rtl="0" algn="l">
              <a:lnSpc>
                <a:spcPct val="100000"/>
              </a:lnSpc>
              <a:spcBef>
                <a:spcPts val="0"/>
              </a:spcBef>
              <a:spcAft>
                <a:spcPts val="0"/>
              </a:spcAft>
              <a:buNone/>
            </a:pPr>
            <a:r>
              <a:rPr b="0" i="0" lang="en-US" sz="2100" u="none" cap="none" strike="noStrike">
                <a:solidFill>
                  <a:srgbClr val="000000"/>
                </a:solidFill>
                <a:latin typeface="Schoolbell"/>
                <a:ea typeface="Schoolbell"/>
                <a:cs typeface="Schoolbell"/>
                <a:sym typeface="Schoolbell"/>
              </a:rPr>
              <a:t>Body Copy: Schoolbell</a:t>
            </a:r>
            <a:endParaRPr/>
          </a:p>
          <a:p>
            <a:pPr indent="0" lvl="0" marL="0" marR="0" rtl="0" algn="l">
              <a:lnSpc>
                <a:spcPct val="100000"/>
              </a:lnSpc>
              <a:spcBef>
                <a:spcPts val="0"/>
              </a:spcBef>
              <a:spcAft>
                <a:spcPts val="0"/>
              </a:spcAft>
              <a:buNone/>
            </a:pPr>
            <a:r>
              <a:t/>
            </a:r>
            <a:endParaRPr b="0" i="0" sz="2100" u="none" cap="none" strike="noStrike">
              <a:solidFill>
                <a:srgbClr val="000000"/>
              </a:solidFill>
              <a:latin typeface="Schoolbell"/>
              <a:ea typeface="Schoolbell"/>
              <a:cs typeface="Schoolbell"/>
              <a:sym typeface="Schoolbell"/>
            </a:endParaRPr>
          </a:p>
          <a:p>
            <a:pPr indent="0" lvl="0" marL="0" marR="0" rtl="0" algn="l">
              <a:lnSpc>
                <a:spcPct val="100000"/>
              </a:lnSpc>
              <a:spcBef>
                <a:spcPts val="0"/>
              </a:spcBef>
              <a:spcAft>
                <a:spcPts val="0"/>
              </a:spcAft>
              <a:buNone/>
            </a:pPr>
            <a:r>
              <a:rPr b="0" i="0" lang="en-US" sz="2100" u="none" cap="none" strike="noStrike">
                <a:solidFill>
                  <a:srgbClr val="000000"/>
                </a:solidFill>
                <a:latin typeface="Schoolbell"/>
                <a:ea typeface="Schoolbell"/>
                <a:cs typeface="Schoolbell"/>
                <a:sym typeface="Schoolbell"/>
              </a:rPr>
              <a:t>You can find these fonts</a:t>
            </a:r>
            <a:endParaRPr/>
          </a:p>
          <a:p>
            <a:pPr indent="0" lvl="0" marL="0" marR="0" rtl="0" algn="l">
              <a:lnSpc>
                <a:spcPct val="100000"/>
              </a:lnSpc>
              <a:spcBef>
                <a:spcPts val="0"/>
              </a:spcBef>
              <a:spcAft>
                <a:spcPts val="0"/>
              </a:spcAft>
              <a:buNone/>
            </a:pPr>
            <a:r>
              <a:rPr b="0" i="0" lang="en-US" sz="2100" u="none" cap="none" strike="noStrike">
                <a:solidFill>
                  <a:srgbClr val="000000"/>
                </a:solidFill>
                <a:latin typeface="Schoolbell"/>
                <a:ea typeface="Schoolbell"/>
                <a:cs typeface="Schoolbell"/>
                <a:sym typeface="Schoolbell"/>
              </a:rPr>
              <a:t>online too. Happy designing! </a:t>
            </a:r>
            <a:endParaRPr/>
          </a:p>
          <a:p>
            <a:pPr indent="0" lvl="0" marL="0" marR="0" rtl="0" algn="l">
              <a:lnSpc>
                <a:spcPct val="100000"/>
              </a:lnSpc>
              <a:spcBef>
                <a:spcPts val="0"/>
              </a:spcBef>
              <a:spcAft>
                <a:spcPts val="0"/>
              </a:spcAft>
              <a:buNone/>
            </a:pPr>
            <a:r>
              <a:t/>
            </a:r>
            <a:endParaRPr b="0" i="0" sz="2100" u="none" cap="none" strike="noStrike">
              <a:solidFill>
                <a:srgbClr val="000000"/>
              </a:solidFill>
              <a:latin typeface="Schoolbell"/>
              <a:ea typeface="Schoolbell"/>
              <a:cs typeface="Schoolbell"/>
              <a:sym typeface="Schoolbell"/>
            </a:endParaRPr>
          </a:p>
          <a:p>
            <a:pPr indent="0" lvl="0" marL="0" marR="0" rtl="0" algn="l">
              <a:lnSpc>
                <a:spcPct val="100000"/>
              </a:lnSpc>
              <a:spcBef>
                <a:spcPts val="0"/>
              </a:spcBef>
              <a:spcAft>
                <a:spcPts val="0"/>
              </a:spcAft>
              <a:buNone/>
            </a:pPr>
            <a:r>
              <a:rPr b="0" i="0" lang="en-US" sz="2100" u="none" cap="none" strike="noStrike">
                <a:solidFill>
                  <a:srgbClr val="000000"/>
                </a:solidFill>
                <a:latin typeface="Schoolbell"/>
                <a:ea typeface="Schoolbell"/>
                <a:cs typeface="Schoolbell"/>
                <a:sym typeface="Schoolbell"/>
              </a:rPr>
              <a:t>Don't forget to delete this</a:t>
            </a:r>
            <a:endParaRPr/>
          </a:p>
          <a:p>
            <a:pPr indent="0" lvl="0" marL="0" marR="0" rtl="0" algn="l">
              <a:lnSpc>
                <a:spcPct val="100000"/>
              </a:lnSpc>
              <a:spcBef>
                <a:spcPts val="0"/>
              </a:spcBef>
              <a:spcAft>
                <a:spcPts val="0"/>
              </a:spcAft>
              <a:buNone/>
            </a:pPr>
            <a:r>
              <a:rPr b="0" i="0" lang="en-US" sz="2100" u="none" cap="none" strike="noStrike">
                <a:solidFill>
                  <a:srgbClr val="000000"/>
                </a:solidFill>
                <a:latin typeface="Schoolbell"/>
                <a:ea typeface="Schoolbell"/>
                <a:cs typeface="Schoolbell"/>
                <a:sym typeface="Schoolbell"/>
              </a:rPr>
              <a:t>page before presenting. </a:t>
            </a:r>
            <a:endParaRPr/>
          </a:p>
        </p:txBody>
      </p:sp>
      <p:sp>
        <p:nvSpPr>
          <p:cNvPr id="490" name="Google Shape;490;p28"/>
          <p:cNvSpPr/>
          <p:nvPr/>
        </p:nvSpPr>
        <p:spPr>
          <a:xfrm>
            <a:off x="15657898" y="4005471"/>
            <a:ext cx="1523517" cy="1094162"/>
          </a:xfrm>
          <a:custGeom>
            <a:rect b="b" l="l" r="r" t="t"/>
            <a:pathLst>
              <a:path extrusionOk="0" h="1094162" w="1523517">
                <a:moveTo>
                  <a:pt x="0" y="0"/>
                </a:moveTo>
                <a:lnTo>
                  <a:pt x="1523517" y="0"/>
                </a:lnTo>
                <a:lnTo>
                  <a:pt x="1523517" y="1094162"/>
                </a:lnTo>
                <a:lnTo>
                  <a:pt x="0" y="1094162"/>
                </a:lnTo>
                <a:lnTo>
                  <a:pt x="0" y="0"/>
                </a:lnTo>
                <a:close/>
              </a:path>
            </a:pathLst>
          </a:custGeom>
          <a:blipFill rotWithShape="1">
            <a:blip r:embed="rId3">
              <a:alphaModFix/>
            </a:blip>
            <a:stretch>
              <a:fillRect b="0" l="0" r="0" t="0"/>
            </a:stretch>
          </a:blipFill>
          <a:ln>
            <a:noFill/>
          </a:ln>
        </p:spPr>
      </p:sp>
      <p:sp>
        <p:nvSpPr>
          <p:cNvPr id="491" name="Google Shape;491;p28"/>
          <p:cNvSpPr/>
          <p:nvPr/>
        </p:nvSpPr>
        <p:spPr>
          <a:xfrm>
            <a:off x="12848664" y="6788612"/>
            <a:ext cx="923178" cy="1210725"/>
          </a:xfrm>
          <a:custGeom>
            <a:rect b="b" l="l" r="r" t="t"/>
            <a:pathLst>
              <a:path extrusionOk="0" h="1210725" w="923178">
                <a:moveTo>
                  <a:pt x="0" y="0"/>
                </a:moveTo>
                <a:lnTo>
                  <a:pt x="923178" y="0"/>
                </a:lnTo>
                <a:lnTo>
                  <a:pt x="923178" y="1210725"/>
                </a:lnTo>
                <a:lnTo>
                  <a:pt x="0" y="1210725"/>
                </a:lnTo>
                <a:lnTo>
                  <a:pt x="0" y="0"/>
                </a:lnTo>
                <a:close/>
              </a:path>
            </a:pathLst>
          </a:custGeom>
          <a:blipFill rotWithShape="1">
            <a:blip r:embed="rId4">
              <a:alphaModFix/>
            </a:blip>
            <a:stretch>
              <a:fillRect b="0" l="0" r="0" t="0"/>
            </a:stretch>
          </a:blipFill>
          <a:ln>
            <a:noFill/>
          </a:ln>
        </p:spPr>
      </p:sp>
      <p:sp>
        <p:nvSpPr>
          <p:cNvPr id="492" name="Google Shape;492;p28"/>
          <p:cNvSpPr/>
          <p:nvPr/>
        </p:nvSpPr>
        <p:spPr>
          <a:xfrm>
            <a:off x="13013293" y="2686035"/>
            <a:ext cx="1964906" cy="785963"/>
          </a:xfrm>
          <a:custGeom>
            <a:rect b="b" l="l" r="r" t="t"/>
            <a:pathLst>
              <a:path extrusionOk="0" h="785963" w="1964906">
                <a:moveTo>
                  <a:pt x="0" y="0"/>
                </a:moveTo>
                <a:lnTo>
                  <a:pt x="1964906" y="0"/>
                </a:lnTo>
                <a:lnTo>
                  <a:pt x="1964906" y="785963"/>
                </a:lnTo>
                <a:lnTo>
                  <a:pt x="0" y="785963"/>
                </a:lnTo>
                <a:lnTo>
                  <a:pt x="0" y="0"/>
                </a:lnTo>
                <a:close/>
              </a:path>
            </a:pathLst>
          </a:custGeom>
          <a:blipFill rotWithShape="1">
            <a:blip r:embed="rId5">
              <a:alphaModFix/>
            </a:blip>
            <a:stretch>
              <a:fillRect b="0" l="0" r="0" t="0"/>
            </a:stretch>
          </a:blipFill>
          <a:ln>
            <a:noFill/>
          </a:ln>
        </p:spPr>
      </p:sp>
      <p:sp>
        <p:nvSpPr>
          <p:cNvPr id="493" name="Google Shape;493;p28"/>
          <p:cNvSpPr/>
          <p:nvPr/>
        </p:nvSpPr>
        <p:spPr>
          <a:xfrm>
            <a:off x="8135237" y="8335716"/>
            <a:ext cx="2207062" cy="1078701"/>
          </a:xfrm>
          <a:custGeom>
            <a:rect b="b" l="l" r="r" t="t"/>
            <a:pathLst>
              <a:path extrusionOk="0" h="1078701" w="2207062">
                <a:moveTo>
                  <a:pt x="0" y="0"/>
                </a:moveTo>
                <a:lnTo>
                  <a:pt x="2207061" y="0"/>
                </a:lnTo>
                <a:lnTo>
                  <a:pt x="2207061" y="1078702"/>
                </a:lnTo>
                <a:lnTo>
                  <a:pt x="0" y="1078702"/>
                </a:lnTo>
                <a:lnTo>
                  <a:pt x="0" y="0"/>
                </a:lnTo>
                <a:close/>
              </a:path>
            </a:pathLst>
          </a:custGeom>
          <a:blipFill rotWithShape="1">
            <a:blip r:embed="rId6">
              <a:alphaModFix/>
            </a:blip>
            <a:stretch>
              <a:fillRect b="0" l="0" r="0" t="0"/>
            </a:stretch>
          </a:blipFill>
          <a:ln>
            <a:noFill/>
          </a:ln>
        </p:spPr>
      </p:sp>
      <p:sp>
        <p:nvSpPr>
          <p:cNvPr id="494" name="Google Shape;494;p28"/>
          <p:cNvSpPr/>
          <p:nvPr/>
        </p:nvSpPr>
        <p:spPr>
          <a:xfrm>
            <a:off x="7179101" y="6854772"/>
            <a:ext cx="978653" cy="1078405"/>
          </a:xfrm>
          <a:custGeom>
            <a:rect b="b" l="l" r="r" t="t"/>
            <a:pathLst>
              <a:path extrusionOk="0" h="1078405" w="978653">
                <a:moveTo>
                  <a:pt x="0" y="0"/>
                </a:moveTo>
                <a:lnTo>
                  <a:pt x="978653" y="0"/>
                </a:lnTo>
                <a:lnTo>
                  <a:pt x="978653" y="1078405"/>
                </a:lnTo>
                <a:lnTo>
                  <a:pt x="0" y="1078405"/>
                </a:lnTo>
                <a:lnTo>
                  <a:pt x="0" y="0"/>
                </a:lnTo>
                <a:close/>
              </a:path>
            </a:pathLst>
          </a:custGeom>
          <a:blipFill rotWithShape="1">
            <a:blip r:embed="rId7">
              <a:alphaModFix/>
            </a:blip>
            <a:stretch>
              <a:fillRect b="0" l="0" r="0" t="0"/>
            </a:stretch>
          </a:blipFill>
          <a:ln>
            <a:noFill/>
          </a:ln>
        </p:spPr>
      </p:sp>
      <p:sp>
        <p:nvSpPr>
          <p:cNvPr id="495" name="Google Shape;495;p28"/>
          <p:cNvSpPr/>
          <p:nvPr/>
        </p:nvSpPr>
        <p:spPr>
          <a:xfrm>
            <a:off x="12377133" y="8590093"/>
            <a:ext cx="719177" cy="569947"/>
          </a:xfrm>
          <a:custGeom>
            <a:rect b="b" l="l" r="r" t="t"/>
            <a:pathLst>
              <a:path extrusionOk="0" h="569947" w="719177">
                <a:moveTo>
                  <a:pt x="0" y="0"/>
                </a:moveTo>
                <a:lnTo>
                  <a:pt x="719177" y="0"/>
                </a:lnTo>
                <a:lnTo>
                  <a:pt x="719177" y="569948"/>
                </a:lnTo>
                <a:lnTo>
                  <a:pt x="0" y="569948"/>
                </a:lnTo>
                <a:lnTo>
                  <a:pt x="0" y="0"/>
                </a:lnTo>
                <a:close/>
              </a:path>
            </a:pathLst>
          </a:custGeom>
          <a:blipFill rotWithShape="1">
            <a:blip r:embed="rId8">
              <a:alphaModFix/>
            </a:blip>
            <a:stretch>
              <a:fillRect b="0" l="0" r="0" t="0"/>
            </a:stretch>
          </a:blipFill>
          <a:ln>
            <a:noFill/>
          </a:ln>
        </p:spPr>
      </p:sp>
      <p:sp>
        <p:nvSpPr>
          <p:cNvPr id="496" name="Google Shape;496;p28"/>
          <p:cNvSpPr/>
          <p:nvPr/>
        </p:nvSpPr>
        <p:spPr>
          <a:xfrm>
            <a:off x="6790405" y="8431471"/>
            <a:ext cx="1192865" cy="887193"/>
          </a:xfrm>
          <a:custGeom>
            <a:rect b="b" l="l" r="r" t="t"/>
            <a:pathLst>
              <a:path extrusionOk="0" h="887193" w="1192865">
                <a:moveTo>
                  <a:pt x="0" y="0"/>
                </a:moveTo>
                <a:lnTo>
                  <a:pt x="1192864" y="0"/>
                </a:lnTo>
                <a:lnTo>
                  <a:pt x="1192864" y="887193"/>
                </a:lnTo>
                <a:lnTo>
                  <a:pt x="0" y="887193"/>
                </a:lnTo>
                <a:lnTo>
                  <a:pt x="0" y="0"/>
                </a:lnTo>
                <a:close/>
              </a:path>
            </a:pathLst>
          </a:custGeom>
          <a:blipFill rotWithShape="1">
            <a:blip r:embed="rId9">
              <a:alphaModFix/>
            </a:blip>
            <a:stretch>
              <a:fillRect b="0" l="0" r="0" t="0"/>
            </a:stretch>
          </a:blipFill>
          <a:ln>
            <a:noFill/>
          </a:ln>
        </p:spPr>
      </p:sp>
      <p:sp>
        <p:nvSpPr>
          <p:cNvPr id="497" name="Google Shape;497;p28"/>
          <p:cNvSpPr/>
          <p:nvPr/>
        </p:nvSpPr>
        <p:spPr>
          <a:xfrm>
            <a:off x="13717496" y="3975274"/>
            <a:ext cx="1362675" cy="1154557"/>
          </a:xfrm>
          <a:custGeom>
            <a:rect b="b" l="l" r="r" t="t"/>
            <a:pathLst>
              <a:path extrusionOk="0" h="1154557" w="1362675">
                <a:moveTo>
                  <a:pt x="0" y="0"/>
                </a:moveTo>
                <a:lnTo>
                  <a:pt x="1362674" y="0"/>
                </a:lnTo>
                <a:lnTo>
                  <a:pt x="1362674" y="1154557"/>
                </a:lnTo>
                <a:lnTo>
                  <a:pt x="0" y="1154557"/>
                </a:lnTo>
                <a:lnTo>
                  <a:pt x="0" y="0"/>
                </a:lnTo>
                <a:close/>
              </a:path>
            </a:pathLst>
          </a:custGeom>
          <a:blipFill rotWithShape="1">
            <a:blip r:embed="rId10">
              <a:alphaModFix/>
            </a:blip>
            <a:stretch>
              <a:fillRect b="0" l="0" r="0" t="0"/>
            </a:stretch>
          </a:blipFill>
          <a:ln>
            <a:noFill/>
          </a:ln>
        </p:spPr>
      </p:sp>
      <p:sp>
        <p:nvSpPr>
          <p:cNvPr id="498" name="Google Shape;498;p28"/>
          <p:cNvSpPr/>
          <p:nvPr/>
        </p:nvSpPr>
        <p:spPr>
          <a:xfrm>
            <a:off x="9708338" y="6907889"/>
            <a:ext cx="1082377" cy="972172"/>
          </a:xfrm>
          <a:custGeom>
            <a:rect b="b" l="l" r="r" t="t"/>
            <a:pathLst>
              <a:path extrusionOk="0" h="972172" w="1082377">
                <a:moveTo>
                  <a:pt x="0" y="0"/>
                </a:moveTo>
                <a:lnTo>
                  <a:pt x="1082378" y="0"/>
                </a:lnTo>
                <a:lnTo>
                  <a:pt x="1082378" y="972172"/>
                </a:lnTo>
                <a:lnTo>
                  <a:pt x="0" y="972172"/>
                </a:lnTo>
                <a:lnTo>
                  <a:pt x="0" y="0"/>
                </a:lnTo>
                <a:close/>
              </a:path>
            </a:pathLst>
          </a:custGeom>
          <a:blipFill rotWithShape="1">
            <a:blip r:embed="rId11">
              <a:alphaModFix/>
            </a:blip>
            <a:stretch>
              <a:fillRect b="0" l="0" r="0" t="0"/>
            </a:stretch>
          </a:blipFill>
          <a:ln>
            <a:noFill/>
          </a:ln>
        </p:spPr>
      </p:sp>
      <p:sp>
        <p:nvSpPr>
          <p:cNvPr id="499" name="Google Shape;499;p28"/>
          <p:cNvSpPr/>
          <p:nvPr/>
        </p:nvSpPr>
        <p:spPr>
          <a:xfrm>
            <a:off x="9114523" y="968044"/>
            <a:ext cx="960752" cy="1180647"/>
          </a:xfrm>
          <a:custGeom>
            <a:rect b="b" l="l" r="r" t="t"/>
            <a:pathLst>
              <a:path extrusionOk="0" h="1180647" w="960752">
                <a:moveTo>
                  <a:pt x="0" y="0"/>
                </a:moveTo>
                <a:lnTo>
                  <a:pt x="960752" y="0"/>
                </a:lnTo>
                <a:lnTo>
                  <a:pt x="960752" y="1180647"/>
                </a:lnTo>
                <a:lnTo>
                  <a:pt x="0" y="1180647"/>
                </a:lnTo>
                <a:lnTo>
                  <a:pt x="0" y="0"/>
                </a:lnTo>
                <a:close/>
              </a:path>
            </a:pathLst>
          </a:custGeom>
          <a:blipFill rotWithShape="1">
            <a:blip r:embed="rId12">
              <a:alphaModFix/>
            </a:blip>
            <a:stretch>
              <a:fillRect b="0" l="0" r="0" t="0"/>
            </a:stretch>
          </a:blipFill>
          <a:ln>
            <a:noFill/>
          </a:ln>
        </p:spPr>
      </p:sp>
      <p:sp>
        <p:nvSpPr>
          <p:cNvPr id="500" name="Google Shape;500;p28"/>
          <p:cNvSpPr/>
          <p:nvPr/>
        </p:nvSpPr>
        <p:spPr>
          <a:xfrm>
            <a:off x="10837343" y="968044"/>
            <a:ext cx="963854" cy="1180647"/>
          </a:xfrm>
          <a:custGeom>
            <a:rect b="b" l="l" r="r" t="t"/>
            <a:pathLst>
              <a:path extrusionOk="0" h="1180647" w="963854">
                <a:moveTo>
                  <a:pt x="0" y="0"/>
                </a:moveTo>
                <a:lnTo>
                  <a:pt x="963853" y="0"/>
                </a:lnTo>
                <a:lnTo>
                  <a:pt x="963853" y="1180647"/>
                </a:lnTo>
                <a:lnTo>
                  <a:pt x="0" y="1180647"/>
                </a:lnTo>
                <a:lnTo>
                  <a:pt x="0" y="0"/>
                </a:lnTo>
                <a:close/>
              </a:path>
            </a:pathLst>
          </a:custGeom>
          <a:blipFill rotWithShape="1">
            <a:blip r:embed="rId13">
              <a:alphaModFix/>
            </a:blip>
            <a:stretch>
              <a:fillRect b="0" l="0" r="0" t="0"/>
            </a:stretch>
          </a:blipFill>
          <a:ln>
            <a:noFill/>
          </a:ln>
        </p:spPr>
      </p:sp>
      <p:sp>
        <p:nvSpPr>
          <p:cNvPr id="501" name="Google Shape;501;p28"/>
          <p:cNvSpPr/>
          <p:nvPr/>
        </p:nvSpPr>
        <p:spPr>
          <a:xfrm>
            <a:off x="7271092" y="1069051"/>
            <a:ext cx="1081363" cy="978633"/>
          </a:xfrm>
          <a:custGeom>
            <a:rect b="b" l="l" r="r" t="t"/>
            <a:pathLst>
              <a:path extrusionOk="0" h="978633" w="1081363">
                <a:moveTo>
                  <a:pt x="0" y="0"/>
                </a:moveTo>
                <a:lnTo>
                  <a:pt x="1081363" y="0"/>
                </a:lnTo>
                <a:lnTo>
                  <a:pt x="1081363" y="978633"/>
                </a:lnTo>
                <a:lnTo>
                  <a:pt x="0" y="978633"/>
                </a:lnTo>
                <a:lnTo>
                  <a:pt x="0" y="0"/>
                </a:lnTo>
                <a:close/>
              </a:path>
            </a:pathLst>
          </a:custGeom>
          <a:blipFill rotWithShape="1">
            <a:blip r:embed="rId14">
              <a:alphaModFix/>
            </a:blip>
            <a:stretch>
              <a:fillRect b="0" l="0" r="0" t="0"/>
            </a:stretch>
          </a:blipFill>
          <a:ln>
            <a:noFill/>
          </a:ln>
        </p:spPr>
      </p:sp>
      <p:sp>
        <p:nvSpPr>
          <p:cNvPr id="502" name="Google Shape;502;p28"/>
          <p:cNvSpPr/>
          <p:nvPr/>
        </p:nvSpPr>
        <p:spPr>
          <a:xfrm>
            <a:off x="5608435" y="1305077"/>
            <a:ext cx="900590" cy="506582"/>
          </a:xfrm>
          <a:custGeom>
            <a:rect b="b" l="l" r="r" t="t"/>
            <a:pathLst>
              <a:path extrusionOk="0" h="506582" w="900590">
                <a:moveTo>
                  <a:pt x="0" y="0"/>
                </a:moveTo>
                <a:lnTo>
                  <a:pt x="900589" y="0"/>
                </a:lnTo>
                <a:lnTo>
                  <a:pt x="900589" y="506582"/>
                </a:lnTo>
                <a:lnTo>
                  <a:pt x="0" y="506582"/>
                </a:lnTo>
                <a:lnTo>
                  <a:pt x="0" y="0"/>
                </a:lnTo>
                <a:close/>
              </a:path>
            </a:pathLst>
          </a:custGeom>
          <a:blipFill rotWithShape="1">
            <a:blip r:embed="rId15">
              <a:alphaModFix/>
            </a:blip>
            <a:stretch>
              <a:fillRect b="0" l="0" r="0" t="0"/>
            </a:stretch>
          </a:blipFill>
          <a:ln>
            <a:noFill/>
          </a:ln>
        </p:spPr>
      </p:sp>
      <p:sp>
        <p:nvSpPr>
          <p:cNvPr id="503" name="Google Shape;503;p28"/>
          <p:cNvSpPr/>
          <p:nvPr/>
        </p:nvSpPr>
        <p:spPr>
          <a:xfrm>
            <a:off x="15943648" y="1301323"/>
            <a:ext cx="952017" cy="514089"/>
          </a:xfrm>
          <a:custGeom>
            <a:rect b="b" l="l" r="r" t="t"/>
            <a:pathLst>
              <a:path extrusionOk="0" h="514089" w="952017">
                <a:moveTo>
                  <a:pt x="0" y="0"/>
                </a:moveTo>
                <a:lnTo>
                  <a:pt x="952017" y="0"/>
                </a:lnTo>
                <a:lnTo>
                  <a:pt x="952017" y="514089"/>
                </a:lnTo>
                <a:lnTo>
                  <a:pt x="0" y="514089"/>
                </a:lnTo>
                <a:lnTo>
                  <a:pt x="0" y="0"/>
                </a:lnTo>
                <a:close/>
              </a:path>
            </a:pathLst>
          </a:custGeom>
          <a:blipFill rotWithShape="1">
            <a:blip r:embed="rId16">
              <a:alphaModFix/>
            </a:blip>
            <a:stretch>
              <a:fillRect b="0" l="0" r="0" t="0"/>
            </a:stretch>
          </a:blipFill>
          <a:ln>
            <a:noFill/>
          </a:ln>
        </p:spPr>
      </p:sp>
      <p:sp>
        <p:nvSpPr>
          <p:cNvPr id="504" name="Google Shape;504;p28"/>
          <p:cNvSpPr/>
          <p:nvPr/>
        </p:nvSpPr>
        <p:spPr>
          <a:xfrm flipH="1" rot="-5400000">
            <a:off x="7183723" y="5392239"/>
            <a:ext cx="911976" cy="1129700"/>
          </a:xfrm>
          <a:custGeom>
            <a:rect b="b" l="l" r="r" t="t"/>
            <a:pathLst>
              <a:path extrusionOk="0" h="1129700" w="911976">
                <a:moveTo>
                  <a:pt x="911976" y="0"/>
                </a:moveTo>
                <a:lnTo>
                  <a:pt x="0" y="0"/>
                </a:lnTo>
                <a:lnTo>
                  <a:pt x="0" y="1129700"/>
                </a:lnTo>
                <a:lnTo>
                  <a:pt x="911976" y="1129700"/>
                </a:lnTo>
                <a:lnTo>
                  <a:pt x="911976" y="0"/>
                </a:lnTo>
                <a:close/>
              </a:path>
            </a:pathLst>
          </a:custGeom>
          <a:blipFill rotWithShape="1">
            <a:blip r:embed="rId17">
              <a:alphaModFix/>
            </a:blip>
            <a:stretch>
              <a:fillRect b="0" l="0" r="0" t="0"/>
            </a:stretch>
          </a:blipFill>
          <a:ln>
            <a:noFill/>
          </a:ln>
        </p:spPr>
      </p:sp>
      <p:sp>
        <p:nvSpPr>
          <p:cNvPr id="505" name="Google Shape;505;p28"/>
          <p:cNvSpPr/>
          <p:nvPr/>
        </p:nvSpPr>
        <p:spPr>
          <a:xfrm>
            <a:off x="13891617" y="5394285"/>
            <a:ext cx="1375743" cy="1125608"/>
          </a:xfrm>
          <a:custGeom>
            <a:rect b="b" l="l" r="r" t="t"/>
            <a:pathLst>
              <a:path extrusionOk="0" h="1125608" w="1375743">
                <a:moveTo>
                  <a:pt x="0" y="0"/>
                </a:moveTo>
                <a:lnTo>
                  <a:pt x="1375742" y="0"/>
                </a:lnTo>
                <a:lnTo>
                  <a:pt x="1375742" y="1125608"/>
                </a:lnTo>
                <a:lnTo>
                  <a:pt x="0" y="1125608"/>
                </a:lnTo>
                <a:lnTo>
                  <a:pt x="0" y="0"/>
                </a:lnTo>
                <a:close/>
              </a:path>
            </a:pathLst>
          </a:custGeom>
          <a:blipFill rotWithShape="1">
            <a:blip r:embed="rId18">
              <a:alphaModFix/>
            </a:blip>
            <a:stretch>
              <a:fillRect b="0" l="0" r="0" t="0"/>
            </a:stretch>
          </a:blipFill>
          <a:ln>
            <a:noFill/>
          </a:ln>
        </p:spPr>
      </p:sp>
      <p:sp>
        <p:nvSpPr>
          <p:cNvPr id="506" name="Google Shape;506;p28"/>
          <p:cNvSpPr/>
          <p:nvPr/>
        </p:nvSpPr>
        <p:spPr>
          <a:xfrm>
            <a:off x="15981353" y="6849766"/>
            <a:ext cx="1088418" cy="1088418"/>
          </a:xfrm>
          <a:custGeom>
            <a:rect b="b" l="l" r="r" t="t"/>
            <a:pathLst>
              <a:path extrusionOk="0" h="1088418" w="1088418">
                <a:moveTo>
                  <a:pt x="0" y="0"/>
                </a:moveTo>
                <a:lnTo>
                  <a:pt x="1088418" y="0"/>
                </a:lnTo>
                <a:lnTo>
                  <a:pt x="1088418" y="1088418"/>
                </a:lnTo>
                <a:lnTo>
                  <a:pt x="0" y="1088418"/>
                </a:lnTo>
                <a:lnTo>
                  <a:pt x="0" y="0"/>
                </a:lnTo>
                <a:close/>
              </a:path>
            </a:pathLst>
          </a:custGeom>
          <a:blipFill rotWithShape="1">
            <a:blip r:embed="rId19">
              <a:alphaModFix/>
            </a:blip>
            <a:stretch>
              <a:fillRect b="0" l="0" r="0" t="0"/>
            </a:stretch>
          </a:blipFill>
          <a:ln>
            <a:noFill/>
          </a:ln>
        </p:spPr>
      </p:sp>
      <p:sp>
        <p:nvSpPr>
          <p:cNvPr id="507" name="Google Shape;507;p28"/>
          <p:cNvSpPr/>
          <p:nvPr/>
        </p:nvSpPr>
        <p:spPr>
          <a:xfrm>
            <a:off x="5504786" y="6941818"/>
            <a:ext cx="1107888" cy="904314"/>
          </a:xfrm>
          <a:custGeom>
            <a:rect b="b" l="l" r="r" t="t"/>
            <a:pathLst>
              <a:path extrusionOk="0" h="904314" w="1107888">
                <a:moveTo>
                  <a:pt x="0" y="0"/>
                </a:moveTo>
                <a:lnTo>
                  <a:pt x="1107888" y="0"/>
                </a:lnTo>
                <a:lnTo>
                  <a:pt x="1107888" y="904314"/>
                </a:lnTo>
                <a:lnTo>
                  <a:pt x="0" y="904314"/>
                </a:lnTo>
                <a:lnTo>
                  <a:pt x="0" y="0"/>
                </a:lnTo>
                <a:close/>
              </a:path>
            </a:pathLst>
          </a:custGeom>
          <a:blipFill rotWithShape="1">
            <a:blip r:embed="rId20">
              <a:alphaModFix/>
            </a:blip>
            <a:stretch>
              <a:fillRect b="0" l="0" r="0" t="0"/>
            </a:stretch>
          </a:blipFill>
          <a:ln>
            <a:noFill/>
          </a:ln>
        </p:spPr>
      </p:sp>
      <p:sp>
        <p:nvSpPr>
          <p:cNvPr id="508" name="Google Shape;508;p28"/>
          <p:cNvSpPr/>
          <p:nvPr/>
        </p:nvSpPr>
        <p:spPr>
          <a:xfrm>
            <a:off x="11660877" y="4067207"/>
            <a:ext cx="1478891" cy="970690"/>
          </a:xfrm>
          <a:custGeom>
            <a:rect b="b" l="l" r="r" t="t"/>
            <a:pathLst>
              <a:path extrusionOk="0" h="970690" w="1478891">
                <a:moveTo>
                  <a:pt x="0" y="0"/>
                </a:moveTo>
                <a:lnTo>
                  <a:pt x="1478891" y="0"/>
                </a:lnTo>
                <a:lnTo>
                  <a:pt x="1478891" y="970690"/>
                </a:lnTo>
                <a:lnTo>
                  <a:pt x="0" y="970690"/>
                </a:lnTo>
                <a:lnTo>
                  <a:pt x="0" y="0"/>
                </a:lnTo>
                <a:close/>
              </a:path>
            </a:pathLst>
          </a:custGeom>
          <a:blipFill rotWithShape="1">
            <a:blip r:embed="rId21">
              <a:alphaModFix/>
            </a:blip>
            <a:stretch>
              <a:fillRect b="0" l="0" r="0" t="0"/>
            </a:stretch>
          </a:blipFill>
          <a:ln>
            <a:noFill/>
          </a:ln>
        </p:spPr>
      </p:sp>
      <p:sp>
        <p:nvSpPr>
          <p:cNvPr id="509" name="Google Shape;509;p28"/>
          <p:cNvSpPr/>
          <p:nvPr/>
        </p:nvSpPr>
        <p:spPr>
          <a:xfrm flipH="1" rot="10800000">
            <a:off x="7205157" y="2741068"/>
            <a:ext cx="1345069" cy="675897"/>
          </a:xfrm>
          <a:custGeom>
            <a:rect b="b" l="l" r="r" t="t"/>
            <a:pathLst>
              <a:path extrusionOk="0" h="675897" w="1345069">
                <a:moveTo>
                  <a:pt x="0" y="675897"/>
                </a:moveTo>
                <a:lnTo>
                  <a:pt x="1345069" y="675897"/>
                </a:lnTo>
                <a:lnTo>
                  <a:pt x="1345069" y="0"/>
                </a:lnTo>
                <a:lnTo>
                  <a:pt x="0" y="0"/>
                </a:lnTo>
                <a:lnTo>
                  <a:pt x="0" y="675897"/>
                </a:lnTo>
                <a:close/>
              </a:path>
            </a:pathLst>
          </a:custGeom>
          <a:blipFill rotWithShape="1">
            <a:blip r:embed="rId22">
              <a:alphaModFix/>
            </a:blip>
            <a:stretch>
              <a:fillRect b="0" l="0" r="0" t="0"/>
            </a:stretch>
          </a:blipFill>
          <a:ln>
            <a:noFill/>
          </a:ln>
        </p:spPr>
      </p:sp>
      <p:sp>
        <p:nvSpPr>
          <p:cNvPr id="510" name="Google Shape;510;p28"/>
          <p:cNvSpPr/>
          <p:nvPr/>
        </p:nvSpPr>
        <p:spPr>
          <a:xfrm>
            <a:off x="15673365" y="5455865"/>
            <a:ext cx="1381819" cy="1002447"/>
          </a:xfrm>
          <a:custGeom>
            <a:rect b="b" l="l" r="r" t="t"/>
            <a:pathLst>
              <a:path extrusionOk="0" h="1002447" w="1381819">
                <a:moveTo>
                  <a:pt x="0" y="0"/>
                </a:moveTo>
                <a:lnTo>
                  <a:pt x="1381819" y="0"/>
                </a:lnTo>
                <a:lnTo>
                  <a:pt x="1381819" y="1002447"/>
                </a:lnTo>
                <a:lnTo>
                  <a:pt x="0" y="1002447"/>
                </a:lnTo>
                <a:lnTo>
                  <a:pt x="0" y="0"/>
                </a:lnTo>
                <a:close/>
              </a:path>
            </a:pathLst>
          </a:custGeom>
          <a:blipFill rotWithShape="1">
            <a:blip r:embed="rId23">
              <a:alphaModFix/>
            </a:blip>
            <a:stretch>
              <a:fillRect b="0" l="0" r="0" t="0"/>
            </a:stretch>
          </a:blipFill>
          <a:ln>
            <a:noFill/>
          </a:ln>
        </p:spPr>
      </p:sp>
      <p:sp>
        <p:nvSpPr>
          <p:cNvPr id="511" name="Google Shape;511;p28"/>
          <p:cNvSpPr/>
          <p:nvPr/>
        </p:nvSpPr>
        <p:spPr>
          <a:xfrm>
            <a:off x="11017303" y="2662568"/>
            <a:ext cx="1568813" cy="832897"/>
          </a:xfrm>
          <a:custGeom>
            <a:rect b="b" l="l" r="r" t="t"/>
            <a:pathLst>
              <a:path extrusionOk="0" h="832897" w="1568813">
                <a:moveTo>
                  <a:pt x="0" y="0"/>
                </a:moveTo>
                <a:lnTo>
                  <a:pt x="1568813" y="0"/>
                </a:lnTo>
                <a:lnTo>
                  <a:pt x="1568813" y="832897"/>
                </a:lnTo>
                <a:lnTo>
                  <a:pt x="0" y="832897"/>
                </a:lnTo>
                <a:lnTo>
                  <a:pt x="0" y="0"/>
                </a:lnTo>
                <a:close/>
              </a:path>
            </a:pathLst>
          </a:custGeom>
          <a:blipFill rotWithShape="1">
            <a:blip r:embed="rId24">
              <a:alphaModFix/>
            </a:blip>
            <a:stretch>
              <a:fillRect b="0" l="0" r="0" t="0"/>
            </a:stretch>
          </a:blipFill>
          <a:ln>
            <a:noFill/>
          </a:ln>
        </p:spPr>
      </p:sp>
      <p:sp>
        <p:nvSpPr>
          <p:cNvPr id="512" name="Google Shape;512;p28"/>
          <p:cNvSpPr/>
          <p:nvPr/>
        </p:nvSpPr>
        <p:spPr>
          <a:xfrm>
            <a:off x="10884242" y="5297015"/>
            <a:ext cx="1281742" cy="1320147"/>
          </a:xfrm>
          <a:custGeom>
            <a:rect b="b" l="l" r="r" t="t"/>
            <a:pathLst>
              <a:path extrusionOk="0" h="1320147" w="1281742">
                <a:moveTo>
                  <a:pt x="0" y="0"/>
                </a:moveTo>
                <a:lnTo>
                  <a:pt x="1281742" y="0"/>
                </a:lnTo>
                <a:lnTo>
                  <a:pt x="1281742" y="1320147"/>
                </a:lnTo>
                <a:lnTo>
                  <a:pt x="0" y="1320147"/>
                </a:lnTo>
                <a:lnTo>
                  <a:pt x="0" y="0"/>
                </a:lnTo>
                <a:close/>
              </a:path>
            </a:pathLst>
          </a:custGeom>
          <a:blipFill rotWithShape="1">
            <a:blip r:embed="rId25">
              <a:alphaModFix/>
            </a:blip>
            <a:stretch>
              <a:fillRect b="0" l="0" r="0" t="0"/>
            </a:stretch>
          </a:blipFill>
          <a:ln>
            <a:noFill/>
          </a:ln>
        </p:spPr>
      </p:sp>
      <p:sp>
        <p:nvSpPr>
          <p:cNvPr id="513" name="Google Shape;513;p28"/>
          <p:cNvSpPr/>
          <p:nvPr/>
        </p:nvSpPr>
        <p:spPr>
          <a:xfrm>
            <a:off x="11357144" y="6819707"/>
            <a:ext cx="925092" cy="1148535"/>
          </a:xfrm>
          <a:custGeom>
            <a:rect b="b" l="l" r="r" t="t"/>
            <a:pathLst>
              <a:path extrusionOk="0" h="1148535" w="925092">
                <a:moveTo>
                  <a:pt x="0" y="0"/>
                </a:moveTo>
                <a:lnTo>
                  <a:pt x="925092" y="0"/>
                </a:lnTo>
                <a:lnTo>
                  <a:pt x="925092" y="1148535"/>
                </a:lnTo>
                <a:lnTo>
                  <a:pt x="0" y="1148535"/>
                </a:lnTo>
                <a:lnTo>
                  <a:pt x="0" y="0"/>
                </a:lnTo>
                <a:close/>
              </a:path>
            </a:pathLst>
          </a:custGeom>
          <a:blipFill rotWithShape="1">
            <a:blip r:embed="rId26">
              <a:alphaModFix/>
            </a:blip>
            <a:stretch>
              <a:fillRect b="0" l="0" r="0" t="0"/>
            </a:stretch>
          </a:blipFill>
          <a:ln>
            <a:noFill/>
          </a:ln>
        </p:spPr>
      </p:sp>
      <p:sp>
        <p:nvSpPr>
          <p:cNvPr id="514" name="Google Shape;514;p28"/>
          <p:cNvSpPr/>
          <p:nvPr/>
        </p:nvSpPr>
        <p:spPr>
          <a:xfrm rot="-5400000">
            <a:off x="16161636" y="2859388"/>
            <a:ext cx="1167109" cy="439257"/>
          </a:xfrm>
          <a:custGeom>
            <a:rect b="b" l="l" r="r" t="t"/>
            <a:pathLst>
              <a:path extrusionOk="0" h="439257" w="1167109">
                <a:moveTo>
                  <a:pt x="0" y="0"/>
                </a:moveTo>
                <a:lnTo>
                  <a:pt x="1167110" y="0"/>
                </a:lnTo>
                <a:lnTo>
                  <a:pt x="1167110" y="439257"/>
                </a:lnTo>
                <a:lnTo>
                  <a:pt x="0" y="439257"/>
                </a:lnTo>
                <a:lnTo>
                  <a:pt x="0" y="0"/>
                </a:lnTo>
                <a:close/>
              </a:path>
            </a:pathLst>
          </a:custGeom>
          <a:blipFill rotWithShape="1">
            <a:blip r:embed="rId27">
              <a:alphaModFix/>
            </a:blip>
            <a:stretch>
              <a:fillRect b="0" l="0" r="0" t="0"/>
            </a:stretch>
          </a:blipFill>
          <a:ln>
            <a:noFill/>
          </a:ln>
        </p:spPr>
      </p:sp>
      <p:sp>
        <p:nvSpPr>
          <p:cNvPr id="515" name="Google Shape;515;p28"/>
          <p:cNvSpPr/>
          <p:nvPr/>
        </p:nvSpPr>
        <p:spPr>
          <a:xfrm>
            <a:off x="12563264" y="886987"/>
            <a:ext cx="894614" cy="1342761"/>
          </a:xfrm>
          <a:custGeom>
            <a:rect b="b" l="l" r="r" t="t"/>
            <a:pathLst>
              <a:path extrusionOk="0" h="1342761" w="894614">
                <a:moveTo>
                  <a:pt x="0" y="0"/>
                </a:moveTo>
                <a:lnTo>
                  <a:pt x="894615" y="0"/>
                </a:lnTo>
                <a:lnTo>
                  <a:pt x="894615" y="1342761"/>
                </a:lnTo>
                <a:lnTo>
                  <a:pt x="0" y="1342761"/>
                </a:lnTo>
                <a:lnTo>
                  <a:pt x="0" y="0"/>
                </a:lnTo>
                <a:close/>
              </a:path>
            </a:pathLst>
          </a:custGeom>
          <a:blipFill rotWithShape="1">
            <a:blip r:embed="rId28">
              <a:alphaModFix/>
            </a:blip>
            <a:stretch>
              <a:fillRect b="0" l="0" r="0" t="0"/>
            </a:stretch>
          </a:blipFill>
          <a:ln>
            <a:noFill/>
          </a:ln>
        </p:spPr>
      </p:sp>
      <p:sp>
        <p:nvSpPr>
          <p:cNvPr id="516" name="Google Shape;516;p28"/>
          <p:cNvSpPr/>
          <p:nvPr/>
        </p:nvSpPr>
        <p:spPr>
          <a:xfrm flipH="1">
            <a:off x="14219946" y="844725"/>
            <a:ext cx="961634" cy="1427286"/>
          </a:xfrm>
          <a:custGeom>
            <a:rect b="b" l="l" r="r" t="t"/>
            <a:pathLst>
              <a:path extrusionOk="0" h="1427286" w="961634">
                <a:moveTo>
                  <a:pt x="961634" y="0"/>
                </a:moveTo>
                <a:lnTo>
                  <a:pt x="0" y="0"/>
                </a:lnTo>
                <a:lnTo>
                  <a:pt x="0" y="1427286"/>
                </a:lnTo>
                <a:lnTo>
                  <a:pt x="961634" y="1427286"/>
                </a:lnTo>
                <a:lnTo>
                  <a:pt x="961634" y="0"/>
                </a:lnTo>
                <a:close/>
              </a:path>
            </a:pathLst>
          </a:custGeom>
          <a:blipFill rotWithShape="1">
            <a:blip r:embed="rId29">
              <a:alphaModFix/>
            </a:blip>
            <a:stretch>
              <a:fillRect b="0" l="0" r="0" t="0"/>
            </a:stretch>
          </a:blipFill>
          <a:ln>
            <a:noFill/>
          </a:ln>
        </p:spPr>
      </p:sp>
      <p:sp>
        <p:nvSpPr>
          <p:cNvPr id="517" name="Google Shape;517;p28"/>
          <p:cNvSpPr/>
          <p:nvPr/>
        </p:nvSpPr>
        <p:spPr>
          <a:xfrm>
            <a:off x="12571990" y="5400003"/>
            <a:ext cx="913620" cy="1114171"/>
          </a:xfrm>
          <a:custGeom>
            <a:rect b="b" l="l" r="r" t="t"/>
            <a:pathLst>
              <a:path extrusionOk="0" h="1114171" w="913620">
                <a:moveTo>
                  <a:pt x="0" y="0"/>
                </a:moveTo>
                <a:lnTo>
                  <a:pt x="913621" y="0"/>
                </a:lnTo>
                <a:lnTo>
                  <a:pt x="913621" y="1114171"/>
                </a:lnTo>
                <a:lnTo>
                  <a:pt x="0" y="1114171"/>
                </a:lnTo>
                <a:lnTo>
                  <a:pt x="0" y="0"/>
                </a:lnTo>
                <a:close/>
              </a:path>
            </a:pathLst>
          </a:custGeom>
          <a:blipFill rotWithShape="1">
            <a:blip r:embed="rId30">
              <a:alphaModFix/>
            </a:blip>
            <a:stretch>
              <a:fillRect b="0" l="0" r="0" t="0"/>
            </a:stretch>
          </a:blipFill>
          <a:ln>
            <a:noFill/>
          </a:ln>
        </p:spPr>
      </p:sp>
      <p:sp>
        <p:nvSpPr>
          <p:cNvPr id="518" name="Google Shape;518;p28"/>
          <p:cNvSpPr/>
          <p:nvPr/>
        </p:nvSpPr>
        <p:spPr>
          <a:xfrm>
            <a:off x="5394797" y="4091421"/>
            <a:ext cx="1327866" cy="922263"/>
          </a:xfrm>
          <a:custGeom>
            <a:rect b="b" l="l" r="r" t="t"/>
            <a:pathLst>
              <a:path extrusionOk="0" h="922263" w="1327866">
                <a:moveTo>
                  <a:pt x="0" y="0"/>
                </a:moveTo>
                <a:lnTo>
                  <a:pt x="1327865" y="0"/>
                </a:lnTo>
                <a:lnTo>
                  <a:pt x="1327865" y="922263"/>
                </a:lnTo>
                <a:lnTo>
                  <a:pt x="0" y="922263"/>
                </a:lnTo>
                <a:lnTo>
                  <a:pt x="0" y="0"/>
                </a:lnTo>
                <a:close/>
              </a:path>
            </a:pathLst>
          </a:custGeom>
          <a:blipFill rotWithShape="1">
            <a:blip r:embed="rId31">
              <a:alphaModFix/>
            </a:blip>
            <a:stretch>
              <a:fillRect b="0" l="0" r="0" t="0"/>
            </a:stretch>
          </a:blipFill>
          <a:ln>
            <a:noFill/>
          </a:ln>
        </p:spPr>
      </p:sp>
      <p:sp>
        <p:nvSpPr>
          <p:cNvPr id="519" name="Google Shape;519;p28"/>
          <p:cNvSpPr/>
          <p:nvPr/>
        </p:nvSpPr>
        <p:spPr>
          <a:xfrm>
            <a:off x="16101498" y="8335109"/>
            <a:ext cx="1079917" cy="1079917"/>
          </a:xfrm>
          <a:custGeom>
            <a:rect b="b" l="l" r="r" t="t"/>
            <a:pathLst>
              <a:path extrusionOk="0" h="1079917" w="1079917">
                <a:moveTo>
                  <a:pt x="0" y="0"/>
                </a:moveTo>
                <a:lnTo>
                  <a:pt x="1079917" y="0"/>
                </a:lnTo>
                <a:lnTo>
                  <a:pt x="1079917" y="1079917"/>
                </a:lnTo>
                <a:lnTo>
                  <a:pt x="0" y="1079917"/>
                </a:lnTo>
                <a:lnTo>
                  <a:pt x="0" y="0"/>
                </a:lnTo>
                <a:close/>
              </a:path>
            </a:pathLst>
          </a:custGeom>
          <a:blipFill rotWithShape="1">
            <a:blip r:embed="rId32">
              <a:alphaModFix/>
            </a:blip>
            <a:stretch>
              <a:fillRect b="0" l="0" r="0" t="0"/>
            </a:stretch>
          </a:blipFill>
          <a:ln>
            <a:noFill/>
          </a:ln>
        </p:spPr>
      </p:sp>
      <p:sp>
        <p:nvSpPr>
          <p:cNvPr id="520" name="Google Shape;520;p28"/>
          <p:cNvSpPr/>
          <p:nvPr/>
        </p:nvSpPr>
        <p:spPr>
          <a:xfrm flipH="1" rot="5400000">
            <a:off x="9947869" y="3836852"/>
            <a:ext cx="839159" cy="1431401"/>
          </a:xfrm>
          <a:custGeom>
            <a:rect b="b" l="l" r="r" t="t"/>
            <a:pathLst>
              <a:path extrusionOk="0" h="1431401" w="839159">
                <a:moveTo>
                  <a:pt x="0" y="1431401"/>
                </a:moveTo>
                <a:lnTo>
                  <a:pt x="839159" y="1431401"/>
                </a:lnTo>
                <a:lnTo>
                  <a:pt x="839159" y="0"/>
                </a:lnTo>
                <a:lnTo>
                  <a:pt x="0" y="0"/>
                </a:lnTo>
                <a:lnTo>
                  <a:pt x="0" y="1431401"/>
                </a:lnTo>
                <a:close/>
              </a:path>
            </a:pathLst>
          </a:custGeom>
          <a:blipFill rotWithShape="1">
            <a:blip r:embed="rId33">
              <a:alphaModFix/>
            </a:blip>
            <a:stretch>
              <a:fillRect b="0" l="0" r="0" t="0"/>
            </a:stretch>
          </a:blipFill>
          <a:ln>
            <a:noFill/>
          </a:ln>
        </p:spPr>
      </p:sp>
      <p:sp>
        <p:nvSpPr>
          <p:cNvPr id="521" name="Google Shape;521;p28"/>
          <p:cNvSpPr/>
          <p:nvPr/>
        </p:nvSpPr>
        <p:spPr>
          <a:xfrm>
            <a:off x="14382405" y="8286683"/>
            <a:ext cx="1567125" cy="1176769"/>
          </a:xfrm>
          <a:custGeom>
            <a:rect b="b" l="l" r="r" t="t"/>
            <a:pathLst>
              <a:path extrusionOk="0" h="1176769" w="1567125">
                <a:moveTo>
                  <a:pt x="0" y="0"/>
                </a:moveTo>
                <a:lnTo>
                  <a:pt x="1567126" y="0"/>
                </a:lnTo>
                <a:lnTo>
                  <a:pt x="1567126" y="1176768"/>
                </a:lnTo>
                <a:lnTo>
                  <a:pt x="0" y="1176768"/>
                </a:lnTo>
                <a:lnTo>
                  <a:pt x="0" y="0"/>
                </a:lnTo>
                <a:close/>
              </a:path>
            </a:pathLst>
          </a:custGeom>
          <a:blipFill rotWithShape="1">
            <a:blip r:embed="rId34">
              <a:alphaModFix/>
            </a:blip>
            <a:stretch>
              <a:fillRect b="0" l="0" r="0" t="0"/>
            </a:stretch>
          </a:blipFill>
          <a:ln>
            <a:noFill/>
          </a:ln>
        </p:spPr>
      </p:sp>
      <p:sp>
        <p:nvSpPr>
          <p:cNvPr id="522" name="Google Shape;522;p28"/>
          <p:cNvSpPr/>
          <p:nvPr/>
        </p:nvSpPr>
        <p:spPr>
          <a:xfrm>
            <a:off x="5448604" y="5322743"/>
            <a:ext cx="1220251" cy="1268692"/>
          </a:xfrm>
          <a:custGeom>
            <a:rect b="b" l="l" r="r" t="t"/>
            <a:pathLst>
              <a:path extrusionOk="0" h="1268692" w="1220251">
                <a:moveTo>
                  <a:pt x="0" y="0"/>
                </a:moveTo>
                <a:lnTo>
                  <a:pt x="1220251" y="0"/>
                </a:lnTo>
                <a:lnTo>
                  <a:pt x="1220251" y="1268692"/>
                </a:lnTo>
                <a:lnTo>
                  <a:pt x="0" y="1268692"/>
                </a:lnTo>
                <a:lnTo>
                  <a:pt x="0" y="0"/>
                </a:lnTo>
                <a:close/>
              </a:path>
            </a:pathLst>
          </a:custGeom>
          <a:blipFill rotWithShape="1">
            <a:blip r:embed="rId35">
              <a:alphaModFix/>
            </a:blip>
            <a:stretch>
              <a:fillRect b="0" l="0" r="0" t="0"/>
            </a:stretch>
          </a:blipFill>
          <a:ln>
            <a:noFill/>
          </a:ln>
        </p:spPr>
      </p:sp>
      <p:sp>
        <p:nvSpPr>
          <p:cNvPr id="523" name="Google Shape;523;p28"/>
          <p:cNvSpPr/>
          <p:nvPr/>
        </p:nvSpPr>
        <p:spPr>
          <a:xfrm>
            <a:off x="8724182" y="6887637"/>
            <a:ext cx="417728" cy="1012675"/>
          </a:xfrm>
          <a:custGeom>
            <a:rect b="b" l="l" r="r" t="t"/>
            <a:pathLst>
              <a:path extrusionOk="0" h="1012675" w="417728">
                <a:moveTo>
                  <a:pt x="0" y="0"/>
                </a:moveTo>
                <a:lnTo>
                  <a:pt x="417729" y="0"/>
                </a:lnTo>
                <a:lnTo>
                  <a:pt x="417729" y="1012675"/>
                </a:lnTo>
                <a:lnTo>
                  <a:pt x="0" y="1012675"/>
                </a:lnTo>
                <a:lnTo>
                  <a:pt x="0" y="0"/>
                </a:lnTo>
                <a:close/>
              </a:path>
            </a:pathLst>
          </a:custGeom>
          <a:blipFill rotWithShape="1">
            <a:blip r:embed="rId36">
              <a:alphaModFix/>
            </a:blip>
            <a:stretch>
              <a:fillRect b="0" l="0" r="0" t="0"/>
            </a:stretch>
          </a:blipFill>
          <a:ln>
            <a:noFill/>
          </a:ln>
        </p:spPr>
      </p:sp>
      <p:sp>
        <p:nvSpPr>
          <p:cNvPr id="524" name="Google Shape;524;p28"/>
          <p:cNvSpPr/>
          <p:nvPr/>
        </p:nvSpPr>
        <p:spPr>
          <a:xfrm>
            <a:off x="9528663" y="5482302"/>
            <a:ext cx="949573" cy="949573"/>
          </a:xfrm>
          <a:custGeom>
            <a:rect b="b" l="l" r="r" t="t"/>
            <a:pathLst>
              <a:path extrusionOk="0" h="949573" w="949573">
                <a:moveTo>
                  <a:pt x="0" y="0"/>
                </a:moveTo>
                <a:lnTo>
                  <a:pt x="949573" y="0"/>
                </a:lnTo>
                <a:lnTo>
                  <a:pt x="949573" y="949573"/>
                </a:lnTo>
                <a:lnTo>
                  <a:pt x="0" y="949573"/>
                </a:lnTo>
                <a:lnTo>
                  <a:pt x="0" y="0"/>
                </a:lnTo>
                <a:close/>
              </a:path>
            </a:pathLst>
          </a:custGeom>
          <a:blipFill rotWithShape="1">
            <a:blip r:embed="rId37">
              <a:alphaModFix/>
            </a:blip>
            <a:stretch>
              <a:fillRect b="0" l="0" r="0" t="0"/>
            </a:stretch>
          </a:blipFill>
          <a:ln>
            <a:noFill/>
          </a:ln>
        </p:spPr>
      </p:sp>
      <p:sp>
        <p:nvSpPr>
          <p:cNvPr id="525" name="Google Shape;525;p28"/>
          <p:cNvSpPr/>
          <p:nvPr/>
        </p:nvSpPr>
        <p:spPr>
          <a:xfrm>
            <a:off x="8610567" y="5409398"/>
            <a:ext cx="512091" cy="1095381"/>
          </a:xfrm>
          <a:custGeom>
            <a:rect b="b" l="l" r="r" t="t"/>
            <a:pathLst>
              <a:path extrusionOk="0" h="1095381" w="512091">
                <a:moveTo>
                  <a:pt x="0" y="0"/>
                </a:moveTo>
                <a:lnTo>
                  <a:pt x="512090" y="0"/>
                </a:lnTo>
                <a:lnTo>
                  <a:pt x="512090" y="1095381"/>
                </a:lnTo>
                <a:lnTo>
                  <a:pt x="0" y="1095381"/>
                </a:lnTo>
                <a:lnTo>
                  <a:pt x="0" y="0"/>
                </a:lnTo>
                <a:close/>
              </a:path>
            </a:pathLst>
          </a:custGeom>
          <a:blipFill rotWithShape="1">
            <a:blip r:embed="rId38">
              <a:alphaModFix/>
            </a:blip>
            <a:stretch>
              <a:fillRect b="0" l="0" r="0" t="0"/>
            </a:stretch>
          </a:blipFill>
          <a:ln>
            <a:noFill/>
          </a:ln>
        </p:spPr>
      </p:sp>
      <p:sp>
        <p:nvSpPr>
          <p:cNvPr id="526" name="Google Shape;526;p28"/>
          <p:cNvSpPr/>
          <p:nvPr/>
        </p:nvSpPr>
        <p:spPr>
          <a:xfrm flipH="1">
            <a:off x="5479022" y="8295359"/>
            <a:ext cx="1159416" cy="1159416"/>
          </a:xfrm>
          <a:custGeom>
            <a:rect b="b" l="l" r="r" t="t"/>
            <a:pathLst>
              <a:path extrusionOk="0" h="1159416" w="1159416">
                <a:moveTo>
                  <a:pt x="1159416" y="0"/>
                </a:moveTo>
                <a:lnTo>
                  <a:pt x="0" y="0"/>
                </a:lnTo>
                <a:lnTo>
                  <a:pt x="0" y="1159416"/>
                </a:lnTo>
                <a:lnTo>
                  <a:pt x="1159416" y="1159416"/>
                </a:lnTo>
                <a:lnTo>
                  <a:pt x="1159416" y="0"/>
                </a:lnTo>
                <a:close/>
              </a:path>
            </a:pathLst>
          </a:custGeom>
          <a:blipFill rotWithShape="1">
            <a:blip r:embed="rId39">
              <a:alphaModFix/>
            </a:blip>
            <a:stretch>
              <a:fillRect b="0" l="0" r="0" t="0"/>
            </a:stretch>
          </a:blipFill>
          <a:ln>
            <a:noFill/>
          </a:ln>
        </p:spPr>
      </p:sp>
      <p:sp>
        <p:nvSpPr>
          <p:cNvPr id="527" name="Google Shape;527;p28"/>
          <p:cNvSpPr/>
          <p:nvPr/>
        </p:nvSpPr>
        <p:spPr>
          <a:xfrm>
            <a:off x="8977402" y="2741811"/>
            <a:ext cx="1612724" cy="674412"/>
          </a:xfrm>
          <a:custGeom>
            <a:rect b="b" l="l" r="r" t="t"/>
            <a:pathLst>
              <a:path extrusionOk="0" h="674412" w="1612724">
                <a:moveTo>
                  <a:pt x="0" y="0"/>
                </a:moveTo>
                <a:lnTo>
                  <a:pt x="1612724" y="0"/>
                </a:lnTo>
                <a:lnTo>
                  <a:pt x="1612724" y="674411"/>
                </a:lnTo>
                <a:lnTo>
                  <a:pt x="0" y="674411"/>
                </a:lnTo>
                <a:lnTo>
                  <a:pt x="0" y="0"/>
                </a:lnTo>
                <a:close/>
              </a:path>
            </a:pathLst>
          </a:custGeom>
          <a:blipFill rotWithShape="1">
            <a:blip r:embed="rId40">
              <a:alphaModFix/>
            </a:blip>
            <a:stretch>
              <a:fillRect b="0" l="0" r="0" t="0"/>
            </a:stretch>
          </a:blipFill>
          <a:ln>
            <a:noFill/>
          </a:ln>
        </p:spPr>
      </p:sp>
      <p:sp>
        <p:nvSpPr>
          <p:cNvPr id="528" name="Google Shape;528;p28"/>
          <p:cNvSpPr/>
          <p:nvPr/>
        </p:nvSpPr>
        <p:spPr>
          <a:xfrm>
            <a:off x="14338270" y="6855647"/>
            <a:ext cx="1076656" cy="1076656"/>
          </a:xfrm>
          <a:custGeom>
            <a:rect b="b" l="l" r="r" t="t"/>
            <a:pathLst>
              <a:path extrusionOk="0" h="1076656" w="1076656">
                <a:moveTo>
                  <a:pt x="0" y="0"/>
                </a:moveTo>
                <a:lnTo>
                  <a:pt x="1076656" y="0"/>
                </a:lnTo>
                <a:lnTo>
                  <a:pt x="1076656" y="1076656"/>
                </a:lnTo>
                <a:lnTo>
                  <a:pt x="0" y="1076656"/>
                </a:lnTo>
                <a:lnTo>
                  <a:pt x="0" y="0"/>
                </a:lnTo>
                <a:close/>
              </a:path>
            </a:pathLst>
          </a:custGeom>
          <a:blipFill rotWithShape="1">
            <a:blip r:embed="rId41">
              <a:alphaModFix/>
            </a:blip>
            <a:stretch>
              <a:fillRect b="0" l="0" r="0" t="0"/>
            </a:stretch>
          </a:blipFill>
          <a:ln>
            <a:noFill/>
          </a:ln>
        </p:spPr>
      </p:sp>
      <p:sp>
        <p:nvSpPr>
          <p:cNvPr id="529" name="Google Shape;529;p28"/>
          <p:cNvSpPr/>
          <p:nvPr/>
        </p:nvSpPr>
        <p:spPr>
          <a:xfrm>
            <a:off x="7300390" y="4133331"/>
            <a:ext cx="1773630" cy="838443"/>
          </a:xfrm>
          <a:custGeom>
            <a:rect b="b" l="l" r="r" t="t"/>
            <a:pathLst>
              <a:path extrusionOk="0" h="838443" w="1773630">
                <a:moveTo>
                  <a:pt x="0" y="0"/>
                </a:moveTo>
                <a:lnTo>
                  <a:pt x="1773630" y="0"/>
                </a:lnTo>
                <a:lnTo>
                  <a:pt x="1773630" y="838443"/>
                </a:lnTo>
                <a:lnTo>
                  <a:pt x="0" y="838443"/>
                </a:lnTo>
                <a:lnTo>
                  <a:pt x="0" y="0"/>
                </a:lnTo>
                <a:close/>
              </a:path>
            </a:pathLst>
          </a:custGeom>
          <a:blipFill rotWithShape="1">
            <a:blip r:embed="rId42">
              <a:alphaModFix/>
            </a:blip>
            <a:stretch>
              <a:fillRect b="0" l="0" r="0" t="0"/>
            </a:stretch>
          </a:blipFill>
          <a:ln>
            <a:noFill/>
          </a:ln>
        </p:spPr>
      </p:sp>
      <p:sp>
        <p:nvSpPr>
          <p:cNvPr id="530" name="Google Shape;530;p28"/>
          <p:cNvSpPr/>
          <p:nvPr/>
        </p:nvSpPr>
        <p:spPr>
          <a:xfrm>
            <a:off x="15405376" y="2504987"/>
            <a:ext cx="693010" cy="1148059"/>
          </a:xfrm>
          <a:custGeom>
            <a:rect b="b" l="l" r="r" t="t"/>
            <a:pathLst>
              <a:path extrusionOk="0" h="1148059" w="693010">
                <a:moveTo>
                  <a:pt x="0" y="0"/>
                </a:moveTo>
                <a:lnTo>
                  <a:pt x="693010" y="0"/>
                </a:lnTo>
                <a:lnTo>
                  <a:pt x="693010" y="1148059"/>
                </a:lnTo>
                <a:lnTo>
                  <a:pt x="0" y="1148059"/>
                </a:lnTo>
                <a:lnTo>
                  <a:pt x="0" y="0"/>
                </a:lnTo>
                <a:close/>
              </a:path>
            </a:pathLst>
          </a:custGeom>
          <a:blipFill rotWithShape="1">
            <a:blip r:embed="rId43">
              <a:alphaModFix/>
            </a:blip>
            <a:stretch>
              <a:fillRect b="0" l="0" r="0" t="0"/>
            </a:stretch>
          </a:blipFill>
          <a:ln>
            <a:noFill/>
          </a:ln>
        </p:spPr>
      </p:sp>
      <p:sp>
        <p:nvSpPr>
          <p:cNvPr id="531" name="Google Shape;531;p28"/>
          <p:cNvSpPr/>
          <p:nvPr/>
        </p:nvSpPr>
        <p:spPr>
          <a:xfrm>
            <a:off x="10494265" y="8451503"/>
            <a:ext cx="943877" cy="847129"/>
          </a:xfrm>
          <a:custGeom>
            <a:rect b="b" l="l" r="r" t="t"/>
            <a:pathLst>
              <a:path extrusionOk="0" h="847129" w="943877">
                <a:moveTo>
                  <a:pt x="0" y="0"/>
                </a:moveTo>
                <a:lnTo>
                  <a:pt x="943877" y="0"/>
                </a:lnTo>
                <a:lnTo>
                  <a:pt x="943877" y="847129"/>
                </a:lnTo>
                <a:lnTo>
                  <a:pt x="0" y="847129"/>
                </a:lnTo>
                <a:lnTo>
                  <a:pt x="0" y="0"/>
                </a:lnTo>
                <a:close/>
              </a:path>
            </a:pathLst>
          </a:custGeom>
          <a:blipFill rotWithShape="1">
            <a:blip r:embed="rId44">
              <a:alphaModFix/>
            </a:blip>
            <a:stretch>
              <a:fillRect b="0" l="0" r="0" t="0"/>
            </a:stretch>
          </a:blipFill>
          <a:ln>
            <a:noFill/>
          </a:ln>
        </p:spPr>
      </p:sp>
      <p:sp>
        <p:nvSpPr>
          <p:cNvPr id="532" name="Google Shape;532;p28"/>
          <p:cNvSpPr/>
          <p:nvPr/>
        </p:nvSpPr>
        <p:spPr>
          <a:xfrm>
            <a:off x="13248277" y="8390739"/>
            <a:ext cx="982162" cy="968657"/>
          </a:xfrm>
          <a:custGeom>
            <a:rect b="b" l="l" r="r" t="t"/>
            <a:pathLst>
              <a:path extrusionOk="0" h="968657" w="982162">
                <a:moveTo>
                  <a:pt x="0" y="0"/>
                </a:moveTo>
                <a:lnTo>
                  <a:pt x="982161" y="0"/>
                </a:lnTo>
                <a:lnTo>
                  <a:pt x="982161" y="968657"/>
                </a:lnTo>
                <a:lnTo>
                  <a:pt x="0" y="968657"/>
                </a:lnTo>
                <a:lnTo>
                  <a:pt x="0" y="0"/>
                </a:lnTo>
                <a:close/>
              </a:path>
            </a:pathLst>
          </a:custGeom>
          <a:blipFill rotWithShape="1">
            <a:blip r:embed="rId45">
              <a:alphaModFix/>
            </a:blip>
            <a:stretch>
              <a:fillRect b="0" l="0" r="0" t="0"/>
            </a:stretch>
          </a:blipFill>
          <a:ln>
            <a:noFill/>
          </a:ln>
        </p:spPr>
      </p:sp>
      <p:sp>
        <p:nvSpPr>
          <p:cNvPr id="533" name="Google Shape;533;p28"/>
          <p:cNvSpPr/>
          <p:nvPr/>
        </p:nvSpPr>
        <p:spPr>
          <a:xfrm>
            <a:off x="11590109" y="8468631"/>
            <a:ext cx="635056" cy="812872"/>
          </a:xfrm>
          <a:custGeom>
            <a:rect b="b" l="l" r="r" t="t"/>
            <a:pathLst>
              <a:path extrusionOk="0" h="812872" w="635056">
                <a:moveTo>
                  <a:pt x="0" y="0"/>
                </a:moveTo>
                <a:lnTo>
                  <a:pt x="635057" y="0"/>
                </a:lnTo>
                <a:lnTo>
                  <a:pt x="635057" y="812872"/>
                </a:lnTo>
                <a:lnTo>
                  <a:pt x="0" y="812872"/>
                </a:lnTo>
                <a:lnTo>
                  <a:pt x="0" y="0"/>
                </a:lnTo>
                <a:close/>
              </a:path>
            </a:pathLst>
          </a:custGeom>
          <a:blipFill rotWithShape="1">
            <a:blip r:embed="rId46">
              <a:alphaModFix/>
            </a:blip>
            <a:stretch>
              <a:fillRect b="0" l="0" r="0" t="0"/>
            </a:stretch>
          </a:blipFill>
          <a:ln>
            <a:noFill/>
          </a:ln>
        </p:spPr>
      </p:sp>
      <p:sp>
        <p:nvSpPr>
          <p:cNvPr id="534" name="Google Shape;534;p28"/>
          <p:cNvSpPr/>
          <p:nvPr/>
        </p:nvSpPr>
        <p:spPr>
          <a:xfrm rot="10800000">
            <a:off x="5339479" y="2717593"/>
            <a:ext cx="1438502" cy="722847"/>
          </a:xfrm>
          <a:custGeom>
            <a:rect b="b" l="l" r="r" t="t"/>
            <a:pathLst>
              <a:path extrusionOk="0" h="722847" w="1438502">
                <a:moveTo>
                  <a:pt x="0" y="0"/>
                </a:moveTo>
                <a:lnTo>
                  <a:pt x="1438502" y="0"/>
                </a:lnTo>
                <a:lnTo>
                  <a:pt x="1438502" y="722847"/>
                </a:lnTo>
                <a:lnTo>
                  <a:pt x="0" y="722847"/>
                </a:lnTo>
                <a:lnTo>
                  <a:pt x="0" y="0"/>
                </a:lnTo>
                <a:close/>
              </a:path>
            </a:pathLst>
          </a:custGeom>
          <a:blipFill rotWithShape="1">
            <a:blip r:embed="rId47">
              <a:alphaModFix/>
            </a:blip>
            <a:stretch>
              <a:fillRect b="0" l="0" r="0" t="0"/>
            </a:stretch>
          </a:blipFill>
          <a:ln>
            <a:noFill/>
          </a:ln>
        </p:spPr>
      </p:sp>
      <p:sp>
        <p:nvSpPr>
          <p:cNvPr id="535" name="Google Shape;535;p28"/>
          <p:cNvSpPr txBox="1"/>
          <p:nvPr/>
        </p:nvSpPr>
        <p:spPr>
          <a:xfrm>
            <a:off x="1191750" y="3629975"/>
            <a:ext cx="33792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000000"/>
                </a:solidFill>
                <a:latin typeface="Schoolbell"/>
                <a:ea typeface="Schoolbell"/>
                <a:cs typeface="Schoolbell"/>
                <a:sym typeface="Schoolbell"/>
              </a:rPr>
              <a:t>Use these design resources</a:t>
            </a:r>
            <a:endParaRPr/>
          </a:p>
          <a:p>
            <a:pPr indent="0" lvl="0" marL="0" marR="0" rtl="0" algn="l">
              <a:lnSpc>
                <a:spcPct val="120000"/>
              </a:lnSpc>
              <a:spcBef>
                <a:spcPts val="0"/>
              </a:spcBef>
              <a:spcAft>
                <a:spcPts val="0"/>
              </a:spcAft>
              <a:buNone/>
            </a:pPr>
            <a:r>
              <a:rPr b="1" i="0" lang="en-US" sz="2100" u="none" cap="none" strike="noStrike">
                <a:solidFill>
                  <a:srgbClr val="000000"/>
                </a:solidFill>
                <a:latin typeface="Schoolbell"/>
                <a:ea typeface="Schoolbell"/>
                <a:cs typeface="Schoolbell"/>
                <a:sym typeface="Schoolbell"/>
              </a:rPr>
              <a:t>in your Canva Presentation.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97EF"/>
        </a:solidFill>
      </p:bgPr>
    </p:bg>
    <p:spTree>
      <p:nvGrpSpPr>
        <p:cNvPr id="539" name="Shape 539"/>
        <p:cNvGrpSpPr/>
        <p:nvPr/>
      </p:nvGrpSpPr>
      <p:grpSpPr>
        <a:xfrm>
          <a:off x="0" y="0"/>
          <a:ext cx="0" cy="0"/>
          <a:chOff x="0" y="0"/>
          <a:chExt cx="0" cy="0"/>
        </a:xfrm>
      </p:grpSpPr>
      <p:grpSp>
        <p:nvGrpSpPr>
          <p:cNvPr id="540" name="Google Shape;540;p29"/>
          <p:cNvGrpSpPr/>
          <p:nvPr/>
        </p:nvGrpSpPr>
        <p:grpSpPr>
          <a:xfrm>
            <a:off x="342531" y="161705"/>
            <a:ext cx="17602938" cy="9782768"/>
            <a:chOff x="0" y="-47625"/>
            <a:chExt cx="4636165" cy="2576531"/>
          </a:xfrm>
        </p:grpSpPr>
        <p:sp>
          <p:nvSpPr>
            <p:cNvPr id="541" name="Google Shape;541;p29"/>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E2E7ED"/>
            </a:solidFill>
            <a:ln cap="sq" cmpd="sng" w="57150">
              <a:solidFill>
                <a:srgbClr val="000000"/>
              </a:solidFill>
              <a:prstDash val="solid"/>
              <a:miter lim="8000"/>
              <a:headEnd len="sm" w="sm" type="none"/>
              <a:tailEnd len="sm" w="sm" type="none"/>
            </a:ln>
          </p:spPr>
        </p:sp>
        <p:sp>
          <p:nvSpPr>
            <p:cNvPr id="542" name="Google Shape;542;p29"/>
            <p:cNvSpPr txBox="1"/>
            <p:nvPr/>
          </p:nvSpPr>
          <p:spPr>
            <a:xfrm>
              <a:off x="0" y="-47625"/>
              <a:ext cx="4636165" cy="257653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3" name="Google Shape;543;p29"/>
          <p:cNvPicPr preferRelativeResize="0"/>
          <p:nvPr/>
        </p:nvPicPr>
        <p:blipFill>
          <a:blip r:embed="rId3">
            <a:alphaModFix/>
          </a:blip>
          <a:stretch>
            <a:fillRect/>
          </a:stretch>
        </p:blipFill>
        <p:spPr>
          <a:xfrm>
            <a:off x="371100" y="354375"/>
            <a:ext cx="17545825" cy="9578250"/>
          </a:xfrm>
          <a:prstGeom prst="rect">
            <a:avLst/>
          </a:prstGeom>
          <a:noFill/>
          <a:ln>
            <a:noFill/>
          </a:ln>
        </p:spPr>
      </p:pic>
      <p:sp>
        <p:nvSpPr>
          <p:cNvPr id="544" name="Google Shape;544;p29"/>
          <p:cNvSpPr/>
          <p:nvPr/>
        </p:nvSpPr>
        <p:spPr>
          <a:xfrm>
            <a:off x="5401387" y="735950"/>
            <a:ext cx="7485225" cy="12400222"/>
          </a:xfrm>
          <a:custGeom>
            <a:rect b="b" l="l" r="r" t="t"/>
            <a:pathLst>
              <a:path extrusionOk="0" h="12400222" w="7485225">
                <a:moveTo>
                  <a:pt x="0" y="0"/>
                </a:moveTo>
                <a:lnTo>
                  <a:pt x="7485226" y="0"/>
                </a:lnTo>
                <a:lnTo>
                  <a:pt x="7485226" y="12400222"/>
                </a:lnTo>
                <a:lnTo>
                  <a:pt x="0" y="12400222"/>
                </a:lnTo>
                <a:lnTo>
                  <a:pt x="0" y="0"/>
                </a:lnTo>
                <a:close/>
              </a:path>
            </a:pathLst>
          </a:custGeom>
          <a:blipFill rotWithShape="1">
            <a:blip r:embed="rId4">
              <a:alphaModFix/>
            </a:blip>
            <a:stretch>
              <a:fillRect b="0" l="0" r="0" t="0"/>
            </a:stretch>
          </a:blipFill>
          <a:ln>
            <a:noFill/>
          </a:ln>
        </p:spPr>
      </p:sp>
      <p:sp>
        <p:nvSpPr>
          <p:cNvPr id="545" name="Google Shape;545;p29"/>
          <p:cNvSpPr/>
          <p:nvPr/>
        </p:nvSpPr>
        <p:spPr>
          <a:xfrm>
            <a:off x="14235965" y="3293290"/>
            <a:ext cx="2113183" cy="1896582"/>
          </a:xfrm>
          <a:custGeom>
            <a:rect b="b" l="l" r="r" t="t"/>
            <a:pathLst>
              <a:path extrusionOk="0" h="1896582" w="2113183">
                <a:moveTo>
                  <a:pt x="0" y="0"/>
                </a:moveTo>
                <a:lnTo>
                  <a:pt x="2113183" y="0"/>
                </a:lnTo>
                <a:lnTo>
                  <a:pt x="2113183" y="1896582"/>
                </a:lnTo>
                <a:lnTo>
                  <a:pt x="0" y="1896582"/>
                </a:lnTo>
                <a:lnTo>
                  <a:pt x="0" y="0"/>
                </a:lnTo>
                <a:close/>
              </a:path>
            </a:pathLst>
          </a:custGeom>
          <a:blipFill rotWithShape="1">
            <a:blip r:embed="rId5">
              <a:alphaModFix/>
            </a:blip>
            <a:stretch>
              <a:fillRect b="0" l="0" r="0" t="0"/>
            </a:stretch>
          </a:blipFill>
          <a:ln>
            <a:noFill/>
          </a:ln>
        </p:spPr>
      </p:sp>
      <p:sp>
        <p:nvSpPr>
          <p:cNvPr id="546" name="Google Shape;546;p29"/>
          <p:cNvSpPr/>
          <p:nvPr/>
        </p:nvSpPr>
        <p:spPr>
          <a:xfrm>
            <a:off x="1754679" y="6170261"/>
            <a:ext cx="2113183" cy="1896582"/>
          </a:xfrm>
          <a:custGeom>
            <a:rect b="b" l="l" r="r" t="t"/>
            <a:pathLst>
              <a:path extrusionOk="0" h="1896582" w="2113183">
                <a:moveTo>
                  <a:pt x="0" y="0"/>
                </a:moveTo>
                <a:lnTo>
                  <a:pt x="2113183" y="0"/>
                </a:lnTo>
                <a:lnTo>
                  <a:pt x="2113183" y="1896582"/>
                </a:lnTo>
                <a:lnTo>
                  <a:pt x="0" y="1896582"/>
                </a:lnTo>
                <a:lnTo>
                  <a:pt x="0" y="0"/>
                </a:lnTo>
                <a:close/>
              </a:path>
            </a:pathLst>
          </a:custGeom>
          <a:blipFill rotWithShape="1">
            <a:blip r:embed="rId6">
              <a:alphaModFix/>
            </a:blip>
            <a:stretch>
              <a:fillRect b="0" l="0" r="0" t="0"/>
            </a:stretch>
          </a:blipFill>
          <a:ln>
            <a:noFill/>
          </a:ln>
        </p:spPr>
      </p:sp>
      <p:sp>
        <p:nvSpPr>
          <p:cNvPr id="547" name="Google Shape;547;p29"/>
          <p:cNvSpPr/>
          <p:nvPr/>
        </p:nvSpPr>
        <p:spPr>
          <a:xfrm>
            <a:off x="13877449" y="6139404"/>
            <a:ext cx="6520467" cy="6430811"/>
          </a:xfrm>
          <a:custGeom>
            <a:rect b="b" l="l" r="r" t="t"/>
            <a:pathLst>
              <a:path extrusionOk="0" h="6430811" w="6520467">
                <a:moveTo>
                  <a:pt x="0" y="0"/>
                </a:moveTo>
                <a:lnTo>
                  <a:pt x="6520468" y="0"/>
                </a:lnTo>
                <a:lnTo>
                  <a:pt x="6520468" y="6430810"/>
                </a:lnTo>
                <a:lnTo>
                  <a:pt x="0" y="6430810"/>
                </a:lnTo>
                <a:lnTo>
                  <a:pt x="0" y="0"/>
                </a:lnTo>
                <a:close/>
              </a:path>
            </a:pathLst>
          </a:custGeom>
          <a:blipFill rotWithShape="1">
            <a:blip r:embed="rId7">
              <a:alphaModFix/>
            </a:blip>
            <a:stretch>
              <a:fillRect b="0" l="0" r="0" t="0"/>
            </a:stretch>
          </a:blipFill>
          <a:ln>
            <a:noFill/>
          </a:ln>
        </p:spPr>
      </p:sp>
      <p:sp>
        <p:nvSpPr>
          <p:cNvPr id="548" name="Google Shape;548;p29"/>
          <p:cNvSpPr/>
          <p:nvPr/>
        </p:nvSpPr>
        <p:spPr>
          <a:xfrm>
            <a:off x="1360140" y="1236222"/>
            <a:ext cx="2902262" cy="3714896"/>
          </a:xfrm>
          <a:custGeom>
            <a:rect b="b" l="l" r="r" t="t"/>
            <a:pathLst>
              <a:path extrusionOk="0" h="3714896" w="2902262">
                <a:moveTo>
                  <a:pt x="0" y="0"/>
                </a:moveTo>
                <a:lnTo>
                  <a:pt x="2902262" y="0"/>
                </a:lnTo>
                <a:lnTo>
                  <a:pt x="2902262" y="3714896"/>
                </a:lnTo>
                <a:lnTo>
                  <a:pt x="0" y="3714896"/>
                </a:lnTo>
                <a:lnTo>
                  <a:pt x="0" y="0"/>
                </a:lnTo>
                <a:close/>
              </a:path>
            </a:pathLst>
          </a:custGeom>
          <a:blipFill rotWithShape="1">
            <a:blip r:embed="rId8">
              <a:alphaModFix/>
            </a:blip>
            <a:stretch>
              <a:fillRect b="0" l="0" r="0" t="0"/>
            </a:stretch>
          </a:blipFill>
          <a:ln>
            <a:noFill/>
          </a:ln>
        </p:spPr>
      </p:sp>
      <p:sp>
        <p:nvSpPr>
          <p:cNvPr id="549" name="Google Shape;549;p29"/>
          <p:cNvSpPr/>
          <p:nvPr/>
        </p:nvSpPr>
        <p:spPr>
          <a:xfrm>
            <a:off x="-4213472" y="8449056"/>
            <a:ext cx="7315200" cy="3675888"/>
          </a:xfrm>
          <a:custGeom>
            <a:rect b="b" l="l" r="r" t="t"/>
            <a:pathLst>
              <a:path extrusionOk="0" h="3675888" w="7315200">
                <a:moveTo>
                  <a:pt x="0" y="0"/>
                </a:moveTo>
                <a:lnTo>
                  <a:pt x="7315200" y="0"/>
                </a:lnTo>
                <a:lnTo>
                  <a:pt x="7315200" y="3675888"/>
                </a:lnTo>
                <a:lnTo>
                  <a:pt x="0" y="3675888"/>
                </a:lnTo>
                <a:lnTo>
                  <a:pt x="0" y="0"/>
                </a:lnTo>
                <a:close/>
              </a:path>
            </a:pathLst>
          </a:custGeom>
          <a:blipFill rotWithShape="1">
            <a:blip r:embed="rId9">
              <a:alphaModFix/>
            </a:blip>
            <a:stretch>
              <a:fillRect b="0" l="0" r="0" t="0"/>
            </a:stretch>
          </a:blipFill>
          <a:ln>
            <a:noFill/>
          </a:ln>
        </p:spPr>
      </p:sp>
      <p:sp>
        <p:nvSpPr>
          <p:cNvPr id="550" name="Google Shape;550;p29"/>
          <p:cNvSpPr/>
          <p:nvPr/>
        </p:nvSpPr>
        <p:spPr>
          <a:xfrm rot="10800000">
            <a:off x="15818759" y="-1101994"/>
            <a:ext cx="7315200" cy="3675888"/>
          </a:xfrm>
          <a:custGeom>
            <a:rect b="b" l="l" r="r" t="t"/>
            <a:pathLst>
              <a:path extrusionOk="0" h="3675888" w="7315200">
                <a:moveTo>
                  <a:pt x="0" y="0"/>
                </a:moveTo>
                <a:lnTo>
                  <a:pt x="7315200" y="0"/>
                </a:lnTo>
                <a:lnTo>
                  <a:pt x="7315200" y="3675888"/>
                </a:lnTo>
                <a:lnTo>
                  <a:pt x="0" y="3675888"/>
                </a:lnTo>
                <a:lnTo>
                  <a:pt x="0" y="0"/>
                </a:lnTo>
                <a:close/>
              </a:path>
            </a:pathLst>
          </a:custGeom>
          <a:blipFill rotWithShape="1">
            <a:blip r:embed="rId9">
              <a:alphaModFix/>
            </a:blip>
            <a:stretch>
              <a:fillRect b="0" l="0" r="0" t="0"/>
            </a:stretch>
          </a:blipFill>
          <a:ln>
            <a:noFill/>
          </a:ln>
        </p:spPr>
      </p:sp>
      <p:sp>
        <p:nvSpPr>
          <p:cNvPr id="551" name="Google Shape;551;p29"/>
          <p:cNvSpPr txBox="1"/>
          <p:nvPr/>
        </p:nvSpPr>
        <p:spPr>
          <a:xfrm>
            <a:off x="5990272" y="2292940"/>
            <a:ext cx="6307456" cy="1534786"/>
          </a:xfrm>
          <a:prstGeom prst="rect">
            <a:avLst/>
          </a:prstGeom>
          <a:noFill/>
          <a:ln>
            <a:noFill/>
          </a:ln>
        </p:spPr>
        <p:txBody>
          <a:bodyPr anchorCtr="0" anchor="t" bIns="0" lIns="0" spcFirstLastPara="1" rIns="0" wrap="square" tIns="0">
            <a:spAutoFit/>
          </a:bodyPr>
          <a:lstStyle/>
          <a:p>
            <a:pPr indent="0" lvl="0" marL="0" marR="0" rtl="0" algn="ctr">
              <a:lnSpc>
                <a:spcPct val="125999"/>
              </a:lnSpc>
              <a:spcBef>
                <a:spcPts val="0"/>
              </a:spcBef>
              <a:spcAft>
                <a:spcPts val="0"/>
              </a:spcAft>
              <a:buNone/>
            </a:pPr>
            <a:r>
              <a:rPr b="1" i="0" lang="en-US" sz="9677" u="none" cap="none" strike="noStrike">
                <a:solidFill>
                  <a:srgbClr val="000000"/>
                </a:solidFill>
                <a:latin typeface="Schoolbell"/>
                <a:ea typeface="Schoolbell"/>
                <a:cs typeface="Schoolbell"/>
                <a:sym typeface="Schoolbell"/>
              </a:rPr>
              <a:t>CREDITS</a:t>
            </a:r>
            <a:endParaRPr/>
          </a:p>
        </p:txBody>
      </p:sp>
      <p:sp>
        <p:nvSpPr>
          <p:cNvPr id="552" name="Google Shape;552;p29"/>
          <p:cNvSpPr txBox="1"/>
          <p:nvPr/>
        </p:nvSpPr>
        <p:spPr>
          <a:xfrm>
            <a:off x="6354034" y="5478494"/>
            <a:ext cx="5580000" cy="1000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1" i="0" lang="en-US" sz="2600" u="none" cap="none" strike="noStrike">
                <a:solidFill>
                  <a:srgbClr val="000000"/>
                </a:solidFill>
                <a:latin typeface="Schoolbell"/>
                <a:ea typeface="Schoolbell"/>
                <a:cs typeface="Schoolbell"/>
                <a:sym typeface="Schoolbell"/>
              </a:rPr>
              <a:t>This presentation template is free for everyone to use thanks to the following:</a:t>
            </a:r>
            <a:endParaRPr/>
          </a:p>
        </p:txBody>
      </p:sp>
      <p:sp>
        <p:nvSpPr>
          <p:cNvPr id="553" name="Google Shape;553;p29"/>
          <p:cNvSpPr txBox="1"/>
          <p:nvPr/>
        </p:nvSpPr>
        <p:spPr>
          <a:xfrm>
            <a:off x="6967087" y="6813752"/>
            <a:ext cx="4353826" cy="6096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1" i="0" lang="en-US" sz="4043" u="none" cap="none" strike="noStrike">
                <a:solidFill>
                  <a:srgbClr val="000000"/>
                </a:solidFill>
                <a:latin typeface="Schoolbell"/>
                <a:ea typeface="Schoolbell"/>
                <a:cs typeface="Schoolbell"/>
                <a:sym typeface="Schoolbell"/>
              </a:rPr>
              <a:t>Slides Carnival</a:t>
            </a:r>
            <a:endParaRPr/>
          </a:p>
        </p:txBody>
      </p:sp>
      <p:sp>
        <p:nvSpPr>
          <p:cNvPr id="554" name="Google Shape;554;p29"/>
          <p:cNvSpPr txBox="1"/>
          <p:nvPr/>
        </p:nvSpPr>
        <p:spPr>
          <a:xfrm>
            <a:off x="8261546" y="8395008"/>
            <a:ext cx="1764908" cy="609600"/>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None/>
            </a:pPr>
            <a:r>
              <a:rPr b="1" i="0" lang="en-US" sz="4043" u="none" cap="none" strike="noStrike">
                <a:solidFill>
                  <a:srgbClr val="000000"/>
                </a:solidFill>
                <a:latin typeface="Schoolbell"/>
                <a:ea typeface="Schoolbell"/>
                <a:cs typeface="Schoolbell"/>
                <a:sym typeface="Schoolbell"/>
              </a:rPr>
              <a:t>Pexels</a:t>
            </a:r>
            <a:endParaRPr/>
          </a:p>
        </p:txBody>
      </p:sp>
      <p:sp>
        <p:nvSpPr>
          <p:cNvPr id="555" name="Google Shape;555;p29"/>
          <p:cNvSpPr txBox="1"/>
          <p:nvPr/>
        </p:nvSpPr>
        <p:spPr>
          <a:xfrm>
            <a:off x="6354034" y="7421287"/>
            <a:ext cx="5579933" cy="4805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830" u="none" cap="none" strike="noStrike">
                <a:solidFill>
                  <a:srgbClr val="000000"/>
                </a:solidFill>
                <a:latin typeface="Schoolbell"/>
                <a:ea typeface="Schoolbell"/>
                <a:cs typeface="Schoolbell"/>
                <a:sym typeface="Schoolbell"/>
              </a:rPr>
              <a:t>for the presentation template</a:t>
            </a:r>
            <a:endParaRPr/>
          </a:p>
        </p:txBody>
      </p:sp>
      <p:sp>
        <p:nvSpPr>
          <p:cNvPr id="556" name="Google Shape;556;p29"/>
          <p:cNvSpPr txBox="1"/>
          <p:nvPr/>
        </p:nvSpPr>
        <p:spPr>
          <a:xfrm>
            <a:off x="6354034" y="9002543"/>
            <a:ext cx="5579933" cy="48055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830" u="none" cap="none" strike="noStrike">
                <a:solidFill>
                  <a:srgbClr val="000000"/>
                </a:solidFill>
                <a:latin typeface="Schoolbell"/>
                <a:ea typeface="Schoolbell"/>
                <a:cs typeface="Schoolbell"/>
                <a:sym typeface="Schoolbell"/>
              </a:rPr>
              <a:t>for the photos</a:t>
            </a:r>
            <a:endParaRPr/>
          </a:p>
        </p:txBody>
      </p:sp>
      <p:pic>
        <p:nvPicPr>
          <p:cNvPr id="557" name="Google Shape;557;p29"/>
          <p:cNvPicPr preferRelativeResize="0"/>
          <p:nvPr/>
        </p:nvPicPr>
        <p:blipFill>
          <a:blip r:embed="rId10">
            <a:alphaModFix/>
          </a:blip>
          <a:stretch>
            <a:fillRect/>
          </a:stretch>
        </p:blipFill>
        <p:spPr>
          <a:xfrm>
            <a:off x="6967075" y="4055269"/>
            <a:ext cx="4353850" cy="108846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850FF"/>
        </a:solidFill>
      </p:bgPr>
    </p:bg>
    <p:spTree>
      <p:nvGrpSpPr>
        <p:cNvPr id="112" name="Shape 112"/>
        <p:cNvGrpSpPr/>
        <p:nvPr/>
      </p:nvGrpSpPr>
      <p:grpSpPr>
        <a:xfrm>
          <a:off x="0" y="0"/>
          <a:ext cx="0" cy="0"/>
          <a:chOff x="0" y="0"/>
          <a:chExt cx="0" cy="0"/>
        </a:xfrm>
      </p:grpSpPr>
      <p:grpSp>
        <p:nvGrpSpPr>
          <p:cNvPr id="113" name="Google Shape;113;p14"/>
          <p:cNvGrpSpPr/>
          <p:nvPr/>
        </p:nvGrpSpPr>
        <p:grpSpPr>
          <a:xfrm>
            <a:off x="-1091058" y="2301647"/>
            <a:ext cx="20470120" cy="8339326"/>
            <a:chOff x="0" y="-47625"/>
            <a:chExt cx="5391307" cy="2196366"/>
          </a:xfrm>
        </p:grpSpPr>
        <p:sp>
          <p:nvSpPr>
            <p:cNvPr id="114" name="Google Shape;114;p14"/>
            <p:cNvSpPr/>
            <p:nvPr/>
          </p:nvSpPr>
          <p:spPr>
            <a:xfrm>
              <a:off x="0" y="0"/>
              <a:ext cx="5391307" cy="2148741"/>
            </a:xfrm>
            <a:custGeom>
              <a:rect b="b" l="l" r="r" t="t"/>
              <a:pathLst>
                <a:path extrusionOk="0" h="2148741" w="5391307">
                  <a:moveTo>
                    <a:pt x="0" y="0"/>
                  </a:moveTo>
                  <a:lnTo>
                    <a:pt x="5391307" y="0"/>
                  </a:lnTo>
                  <a:lnTo>
                    <a:pt x="5391307" y="2148741"/>
                  </a:lnTo>
                  <a:lnTo>
                    <a:pt x="0" y="2148741"/>
                  </a:lnTo>
                  <a:close/>
                </a:path>
              </a:pathLst>
            </a:custGeom>
            <a:solidFill>
              <a:srgbClr val="F4F0A4"/>
            </a:solidFill>
            <a:ln cap="sq" cmpd="sng" w="76200">
              <a:solidFill>
                <a:srgbClr val="000000"/>
              </a:solidFill>
              <a:prstDash val="solid"/>
              <a:miter lim="8000"/>
              <a:headEnd len="sm" w="sm" type="none"/>
              <a:tailEnd len="sm" w="sm" type="none"/>
            </a:ln>
          </p:spPr>
        </p:sp>
        <p:sp>
          <p:nvSpPr>
            <p:cNvPr id="115" name="Google Shape;115;p14"/>
            <p:cNvSpPr txBox="1"/>
            <p:nvPr/>
          </p:nvSpPr>
          <p:spPr>
            <a:xfrm>
              <a:off x="0" y="-47625"/>
              <a:ext cx="5391306" cy="2196366"/>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6" name="Google Shape;116;p14"/>
          <p:cNvSpPr/>
          <p:nvPr/>
        </p:nvSpPr>
        <p:spPr>
          <a:xfrm>
            <a:off x="13616518" y="7126192"/>
            <a:ext cx="3302401" cy="4331018"/>
          </a:xfrm>
          <a:custGeom>
            <a:rect b="b" l="l" r="r" t="t"/>
            <a:pathLst>
              <a:path extrusionOk="0" h="4331018" w="3302401">
                <a:moveTo>
                  <a:pt x="0" y="0"/>
                </a:moveTo>
                <a:lnTo>
                  <a:pt x="3302401" y="0"/>
                </a:lnTo>
                <a:lnTo>
                  <a:pt x="3302401" y="4331018"/>
                </a:lnTo>
                <a:lnTo>
                  <a:pt x="0" y="4331018"/>
                </a:lnTo>
                <a:lnTo>
                  <a:pt x="0" y="0"/>
                </a:lnTo>
                <a:close/>
              </a:path>
            </a:pathLst>
          </a:custGeom>
          <a:blipFill rotWithShape="1">
            <a:blip r:embed="rId3">
              <a:alphaModFix/>
            </a:blip>
            <a:stretch>
              <a:fillRect b="0" l="0" r="0" t="0"/>
            </a:stretch>
          </a:blipFill>
          <a:ln>
            <a:noFill/>
          </a:ln>
        </p:spPr>
      </p:sp>
      <p:sp>
        <p:nvSpPr>
          <p:cNvPr id="117" name="Google Shape;117;p14"/>
          <p:cNvSpPr txBox="1"/>
          <p:nvPr/>
        </p:nvSpPr>
        <p:spPr>
          <a:xfrm>
            <a:off x="7393957" y="4183125"/>
            <a:ext cx="4668000" cy="5231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99" u="none" cap="none" strike="noStrike">
                <a:solidFill>
                  <a:srgbClr val="000000"/>
                </a:solidFill>
                <a:latin typeface="Schoolbell"/>
                <a:ea typeface="Schoolbell"/>
                <a:cs typeface="Schoolbell"/>
                <a:sym typeface="Schoolbell"/>
              </a:rPr>
              <a:t>Click on the "PowerPoint" button below this presentation preview. Start editing your presentation.</a:t>
            </a:r>
            <a:endParaRPr/>
          </a:p>
          <a:p>
            <a:pPr indent="0" lvl="0" marL="0" marR="0" rtl="0" algn="ctr">
              <a:lnSpc>
                <a:spcPct val="140000"/>
              </a:lnSpc>
              <a:spcBef>
                <a:spcPts val="0"/>
              </a:spcBef>
              <a:spcAft>
                <a:spcPts val="0"/>
              </a:spcAft>
              <a:buNone/>
            </a:pPr>
            <a:r>
              <a:rPr b="0" i="0" lang="en-US" sz="2499" u="sng" cap="none" strike="noStrike">
                <a:solidFill>
                  <a:srgbClr val="000000"/>
                </a:solidFill>
                <a:latin typeface="Schoolbell"/>
                <a:ea typeface="Schoolbell"/>
                <a:cs typeface="Schoolbell"/>
                <a:sym typeface="Schoolbell"/>
              </a:rPr>
              <a:t>Alternative:</a:t>
            </a:r>
            <a:r>
              <a:rPr b="0" i="0" lang="en-US" sz="2499" u="none" cap="none" strike="noStrike">
                <a:solidFill>
                  <a:srgbClr val="000000"/>
                </a:solidFill>
                <a:latin typeface="Schoolbell"/>
                <a:ea typeface="Schoolbell"/>
                <a:cs typeface="Schoolbell"/>
                <a:sym typeface="Schoolbell"/>
              </a:rPr>
              <a:t> From Canva template file, Click on the "Share" button on the top right corner in Canva and click on "More" at the bottom of the menu. Enter "PowerPoint" in the search bar and click on the PowerPoint icon to download.</a:t>
            </a:r>
            <a:endParaRPr/>
          </a:p>
        </p:txBody>
      </p:sp>
      <p:sp>
        <p:nvSpPr>
          <p:cNvPr id="118" name="Google Shape;118;p14"/>
          <p:cNvSpPr txBox="1"/>
          <p:nvPr/>
        </p:nvSpPr>
        <p:spPr>
          <a:xfrm>
            <a:off x="13013215" y="4183125"/>
            <a:ext cx="4509000" cy="2000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99" u="none" cap="none" strike="noStrike">
                <a:solidFill>
                  <a:srgbClr val="000000"/>
                </a:solidFill>
                <a:latin typeface="Schoolbell"/>
                <a:ea typeface="Schoolbell"/>
                <a:cs typeface="Schoolbell"/>
                <a:sym typeface="Schoolbell"/>
              </a:rPr>
              <a:t>Click on the "Canva" button under this presentation preview. Start editing your presentation. You need to sign in to your Canva account.</a:t>
            </a:r>
            <a:endParaRPr/>
          </a:p>
        </p:txBody>
      </p:sp>
      <p:sp>
        <p:nvSpPr>
          <p:cNvPr id="119" name="Google Shape;119;p14"/>
          <p:cNvSpPr txBox="1"/>
          <p:nvPr/>
        </p:nvSpPr>
        <p:spPr>
          <a:xfrm>
            <a:off x="310727" y="647841"/>
            <a:ext cx="17666545" cy="1482207"/>
          </a:xfrm>
          <a:prstGeom prst="rect">
            <a:avLst/>
          </a:prstGeom>
          <a:noFill/>
          <a:ln>
            <a:noFill/>
          </a:ln>
        </p:spPr>
        <p:txBody>
          <a:bodyPr anchorCtr="0" anchor="t" bIns="0" lIns="0" spcFirstLastPara="1" rIns="0" wrap="square" tIns="0">
            <a:spAutoFit/>
          </a:bodyPr>
          <a:lstStyle/>
          <a:p>
            <a:pPr indent="0" lvl="0" marL="0" marR="0" rtl="0" algn="ctr">
              <a:lnSpc>
                <a:spcPct val="126001"/>
              </a:lnSpc>
              <a:spcBef>
                <a:spcPts val="0"/>
              </a:spcBef>
              <a:spcAft>
                <a:spcPts val="0"/>
              </a:spcAft>
              <a:buNone/>
            </a:pPr>
            <a:r>
              <a:rPr b="0" i="0" lang="en-US" sz="9234" u="none" cap="none" strike="noStrike">
                <a:solidFill>
                  <a:srgbClr val="000000"/>
                </a:solidFill>
                <a:latin typeface="Schoolbell"/>
                <a:ea typeface="Schoolbell"/>
                <a:cs typeface="Schoolbell"/>
                <a:sym typeface="Schoolbell"/>
              </a:rPr>
              <a:t>HOW TO USE THIS PRESENTATION</a:t>
            </a:r>
            <a:endParaRPr/>
          </a:p>
        </p:txBody>
      </p:sp>
      <p:sp>
        <p:nvSpPr>
          <p:cNvPr id="120" name="Google Shape;120;p14"/>
          <p:cNvSpPr txBox="1"/>
          <p:nvPr/>
        </p:nvSpPr>
        <p:spPr>
          <a:xfrm>
            <a:off x="727350" y="4183125"/>
            <a:ext cx="5786400" cy="5231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99" u="none" cap="none" strike="noStrike">
                <a:solidFill>
                  <a:srgbClr val="000000"/>
                </a:solidFill>
                <a:latin typeface="Schoolbell"/>
                <a:ea typeface="Schoolbell"/>
                <a:cs typeface="Schoolbell"/>
                <a:sym typeface="Schoolbell"/>
              </a:rPr>
              <a:t>Click on the "Google Slides" button below this presentation preview. Make sure to sign in to your Google account. Click on "Make a copy." Start editing your presentation.</a:t>
            </a:r>
            <a:endParaRPr/>
          </a:p>
          <a:p>
            <a:pPr indent="0" lvl="0" marL="0" marR="0" rtl="0" algn="ctr">
              <a:lnSpc>
                <a:spcPct val="140000"/>
              </a:lnSpc>
              <a:spcBef>
                <a:spcPts val="0"/>
              </a:spcBef>
              <a:spcAft>
                <a:spcPts val="0"/>
              </a:spcAft>
              <a:buNone/>
            </a:pPr>
            <a:r>
              <a:rPr b="0" i="0" lang="en-US" sz="2499" u="sng" cap="none" strike="noStrike">
                <a:solidFill>
                  <a:srgbClr val="000000"/>
                </a:solidFill>
                <a:latin typeface="Schoolbell"/>
                <a:ea typeface="Schoolbell"/>
                <a:cs typeface="Schoolbell"/>
                <a:sym typeface="Schoolbell"/>
              </a:rPr>
              <a:t>Alternative:</a:t>
            </a:r>
            <a:r>
              <a:rPr b="0" i="0" lang="en-US" sz="2499" u="none" cap="none" strike="noStrike">
                <a:solidFill>
                  <a:srgbClr val="000000"/>
                </a:solidFill>
                <a:latin typeface="Schoolbell"/>
                <a:ea typeface="Schoolbell"/>
                <a:cs typeface="Schoolbell"/>
                <a:sym typeface="Schoolbell"/>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21" name="Google Shape;121;p14"/>
          <p:cNvSpPr txBox="1"/>
          <p:nvPr/>
        </p:nvSpPr>
        <p:spPr>
          <a:xfrm>
            <a:off x="1704732" y="3213221"/>
            <a:ext cx="3831701" cy="63627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899" u="none" cap="none" strike="noStrike">
                <a:solidFill>
                  <a:srgbClr val="000000"/>
                </a:solidFill>
                <a:latin typeface="Schoolbell"/>
                <a:ea typeface="Schoolbell"/>
                <a:cs typeface="Schoolbell"/>
                <a:sym typeface="Schoolbell"/>
              </a:rPr>
              <a:t>Google Slides</a:t>
            </a:r>
            <a:endParaRPr/>
          </a:p>
        </p:txBody>
      </p:sp>
      <p:sp>
        <p:nvSpPr>
          <p:cNvPr id="122" name="Google Shape;122;p14"/>
          <p:cNvSpPr txBox="1"/>
          <p:nvPr/>
        </p:nvSpPr>
        <p:spPr>
          <a:xfrm>
            <a:off x="8069290" y="3213221"/>
            <a:ext cx="3317215" cy="63627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899" u="none" cap="none" strike="noStrike">
                <a:solidFill>
                  <a:srgbClr val="000000"/>
                </a:solidFill>
                <a:latin typeface="Schoolbell"/>
                <a:ea typeface="Schoolbell"/>
                <a:cs typeface="Schoolbell"/>
                <a:sym typeface="Schoolbell"/>
              </a:rPr>
              <a:t>PowerPoint</a:t>
            </a:r>
            <a:endParaRPr/>
          </a:p>
        </p:txBody>
      </p:sp>
      <p:sp>
        <p:nvSpPr>
          <p:cNvPr id="123" name="Google Shape;123;p14"/>
          <p:cNvSpPr txBox="1"/>
          <p:nvPr/>
        </p:nvSpPr>
        <p:spPr>
          <a:xfrm>
            <a:off x="13842968" y="3276430"/>
            <a:ext cx="2849501" cy="63627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b="0" i="0" lang="en-US" sz="3899" u="none" cap="none" strike="noStrike">
                <a:solidFill>
                  <a:srgbClr val="000000"/>
                </a:solidFill>
                <a:latin typeface="Schoolbell"/>
                <a:ea typeface="Schoolbell"/>
                <a:cs typeface="Schoolbell"/>
                <a:sym typeface="Schoolbell"/>
              </a:rPr>
              <a:t>Canva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7100"/>
        </a:solidFill>
      </p:bgPr>
    </p:bg>
    <p:spTree>
      <p:nvGrpSpPr>
        <p:cNvPr id="127" name="Shape 127"/>
        <p:cNvGrpSpPr/>
        <p:nvPr/>
      </p:nvGrpSpPr>
      <p:grpSpPr>
        <a:xfrm>
          <a:off x="0" y="0"/>
          <a:ext cx="0" cy="0"/>
          <a:chOff x="0" y="0"/>
          <a:chExt cx="0" cy="0"/>
        </a:xfrm>
      </p:grpSpPr>
      <p:grpSp>
        <p:nvGrpSpPr>
          <p:cNvPr id="128" name="Google Shape;128;p15"/>
          <p:cNvGrpSpPr/>
          <p:nvPr/>
        </p:nvGrpSpPr>
        <p:grpSpPr>
          <a:xfrm>
            <a:off x="342531" y="161704"/>
            <a:ext cx="17603188" cy="9782831"/>
            <a:chOff x="0" y="-47625"/>
            <a:chExt cx="4636200" cy="2576531"/>
          </a:xfrm>
        </p:grpSpPr>
        <p:sp>
          <p:nvSpPr>
            <p:cNvPr id="129" name="Google Shape;129;p15"/>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8FCD7C"/>
            </a:solidFill>
            <a:ln cap="sq" cmpd="sng" w="57150">
              <a:solidFill>
                <a:srgbClr val="000000"/>
              </a:solidFill>
              <a:prstDash val="solid"/>
              <a:miter lim="8000"/>
              <a:headEnd len="sm" w="sm" type="none"/>
              <a:tailEnd len="sm" w="sm" type="none"/>
            </a:ln>
          </p:spPr>
        </p:sp>
        <p:sp>
          <p:nvSpPr>
            <p:cNvPr id="130" name="Google Shape;130;p15"/>
            <p:cNvSpPr txBox="1"/>
            <p:nvPr/>
          </p:nvSpPr>
          <p:spPr>
            <a:xfrm>
              <a:off x="0" y="-47625"/>
              <a:ext cx="4636200" cy="257640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1" name="Google Shape;131;p15"/>
          <p:cNvPicPr preferRelativeResize="0"/>
          <p:nvPr/>
        </p:nvPicPr>
        <p:blipFill>
          <a:blip r:embed="rId3">
            <a:alphaModFix/>
          </a:blip>
          <a:stretch>
            <a:fillRect/>
          </a:stretch>
        </p:blipFill>
        <p:spPr>
          <a:xfrm>
            <a:off x="371100" y="354375"/>
            <a:ext cx="17545825" cy="9578250"/>
          </a:xfrm>
          <a:prstGeom prst="rect">
            <a:avLst/>
          </a:prstGeom>
          <a:noFill/>
          <a:ln>
            <a:noFill/>
          </a:ln>
        </p:spPr>
      </p:pic>
      <p:pic>
        <p:nvPicPr>
          <p:cNvPr id="132" name="Google Shape;132;p15"/>
          <p:cNvPicPr preferRelativeResize="0"/>
          <p:nvPr/>
        </p:nvPicPr>
        <p:blipFill>
          <a:blip r:embed="rId4">
            <a:alphaModFix/>
          </a:blip>
          <a:stretch>
            <a:fillRect/>
          </a:stretch>
        </p:blipFill>
        <p:spPr>
          <a:xfrm>
            <a:off x="4146504" y="1019450"/>
            <a:ext cx="9976502" cy="8453408"/>
          </a:xfrm>
          <a:prstGeom prst="rect">
            <a:avLst/>
          </a:prstGeom>
          <a:noFill/>
          <a:ln>
            <a:noFill/>
          </a:ln>
        </p:spPr>
      </p:pic>
      <p:pic>
        <p:nvPicPr>
          <p:cNvPr id="133" name="Google Shape;133;p15"/>
          <p:cNvPicPr preferRelativeResize="0"/>
          <p:nvPr/>
        </p:nvPicPr>
        <p:blipFill>
          <a:blip r:embed="rId5">
            <a:alphaModFix/>
          </a:blip>
          <a:stretch>
            <a:fillRect/>
          </a:stretch>
        </p:blipFill>
        <p:spPr>
          <a:xfrm>
            <a:off x="12109825" y="5119270"/>
            <a:ext cx="5295525" cy="4282029"/>
          </a:xfrm>
          <a:prstGeom prst="rect">
            <a:avLst/>
          </a:prstGeom>
          <a:noFill/>
          <a:ln>
            <a:noFill/>
          </a:ln>
        </p:spPr>
      </p:pic>
      <p:grpSp>
        <p:nvGrpSpPr>
          <p:cNvPr id="134" name="Google Shape;134;p15"/>
          <p:cNvGrpSpPr/>
          <p:nvPr/>
        </p:nvGrpSpPr>
        <p:grpSpPr>
          <a:xfrm>
            <a:off x="5924372" y="3419623"/>
            <a:ext cx="6439299" cy="2245437"/>
            <a:chOff x="0" y="-47625"/>
            <a:chExt cx="1695936" cy="591387"/>
          </a:xfrm>
        </p:grpSpPr>
        <p:sp>
          <p:nvSpPr>
            <p:cNvPr id="135" name="Google Shape;135;p15"/>
            <p:cNvSpPr/>
            <p:nvPr/>
          </p:nvSpPr>
          <p:spPr>
            <a:xfrm>
              <a:off x="0" y="0"/>
              <a:ext cx="1695936" cy="543762"/>
            </a:xfrm>
            <a:custGeom>
              <a:rect b="b" l="l" r="r" t="t"/>
              <a:pathLst>
                <a:path extrusionOk="0" h="543762" w="1695936">
                  <a:moveTo>
                    <a:pt x="0" y="0"/>
                  </a:moveTo>
                  <a:lnTo>
                    <a:pt x="1695936" y="0"/>
                  </a:lnTo>
                  <a:lnTo>
                    <a:pt x="1695936" y="543762"/>
                  </a:lnTo>
                  <a:lnTo>
                    <a:pt x="0" y="543762"/>
                  </a:lnTo>
                  <a:close/>
                </a:path>
              </a:pathLst>
            </a:custGeom>
            <a:solidFill>
              <a:srgbClr val="C850FF"/>
            </a:solidFill>
            <a:ln>
              <a:noFill/>
            </a:ln>
          </p:spPr>
        </p:sp>
        <p:sp>
          <p:nvSpPr>
            <p:cNvPr id="136" name="Google Shape;136;p15"/>
            <p:cNvSpPr txBox="1"/>
            <p:nvPr/>
          </p:nvSpPr>
          <p:spPr>
            <a:xfrm>
              <a:off x="0" y="-47625"/>
              <a:ext cx="1695900" cy="59130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7" name="Google Shape;137;p15"/>
          <p:cNvSpPr/>
          <p:nvPr/>
        </p:nvSpPr>
        <p:spPr>
          <a:xfrm rot="447735">
            <a:off x="2256836" y="7207152"/>
            <a:ext cx="1470503" cy="1165374"/>
          </a:xfrm>
          <a:custGeom>
            <a:rect b="b" l="l" r="r" t="t"/>
            <a:pathLst>
              <a:path extrusionOk="0" h="1164236" w="1469067">
                <a:moveTo>
                  <a:pt x="0" y="0"/>
                </a:moveTo>
                <a:lnTo>
                  <a:pt x="1469066" y="0"/>
                </a:lnTo>
                <a:lnTo>
                  <a:pt x="1469066" y="1164235"/>
                </a:lnTo>
                <a:lnTo>
                  <a:pt x="0" y="1164235"/>
                </a:lnTo>
                <a:lnTo>
                  <a:pt x="0" y="0"/>
                </a:lnTo>
                <a:close/>
              </a:path>
            </a:pathLst>
          </a:custGeom>
          <a:blipFill rotWithShape="1">
            <a:blip r:embed="rId6">
              <a:alphaModFix/>
            </a:blip>
            <a:stretch>
              <a:fillRect b="0" l="0" r="0" t="0"/>
            </a:stretch>
          </a:blipFill>
          <a:ln>
            <a:noFill/>
          </a:ln>
        </p:spPr>
      </p:sp>
      <p:sp>
        <p:nvSpPr>
          <p:cNvPr id="138" name="Google Shape;138;p15"/>
          <p:cNvSpPr/>
          <p:nvPr/>
        </p:nvSpPr>
        <p:spPr>
          <a:xfrm rot="-1490110">
            <a:off x="15217651" y="2414818"/>
            <a:ext cx="1502003" cy="1190338"/>
          </a:xfrm>
          <a:custGeom>
            <a:rect b="b" l="l" r="r" t="t"/>
            <a:pathLst>
              <a:path extrusionOk="0" h="1190364" w="1502036">
                <a:moveTo>
                  <a:pt x="0" y="0"/>
                </a:moveTo>
                <a:lnTo>
                  <a:pt x="1502037" y="0"/>
                </a:lnTo>
                <a:lnTo>
                  <a:pt x="1502037" y="1190364"/>
                </a:lnTo>
                <a:lnTo>
                  <a:pt x="0" y="1190364"/>
                </a:lnTo>
                <a:lnTo>
                  <a:pt x="0" y="0"/>
                </a:lnTo>
                <a:close/>
              </a:path>
            </a:pathLst>
          </a:custGeom>
          <a:blipFill rotWithShape="1">
            <a:blip r:embed="rId7">
              <a:alphaModFix/>
            </a:blip>
            <a:stretch>
              <a:fillRect b="0" l="0" r="0" t="0"/>
            </a:stretch>
          </a:blipFill>
          <a:ln>
            <a:noFill/>
          </a:ln>
        </p:spPr>
      </p:sp>
      <p:sp>
        <p:nvSpPr>
          <p:cNvPr id="139" name="Google Shape;139;p15"/>
          <p:cNvSpPr/>
          <p:nvPr/>
        </p:nvSpPr>
        <p:spPr>
          <a:xfrm rot="-779677">
            <a:off x="859168" y="875961"/>
            <a:ext cx="3831371" cy="3441268"/>
          </a:xfrm>
          <a:custGeom>
            <a:rect b="b" l="l" r="r" t="t"/>
            <a:pathLst>
              <a:path extrusionOk="0" h="3439119" w="3828979">
                <a:moveTo>
                  <a:pt x="0" y="0"/>
                </a:moveTo>
                <a:lnTo>
                  <a:pt x="3828978" y="0"/>
                </a:lnTo>
                <a:lnTo>
                  <a:pt x="3828978" y="3439119"/>
                </a:lnTo>
                <a:lnTo>
                  <a:pt x="0" y="3439119"/>
                </a:lnTo>
                <a:lnTo>
                  <a:pt x="0" y="0"/>
                </a:lnTo>
                <a:close/>
              </a:path>
            </a:pathLst>
          </a:custGeom>
          <a:blipFill rotWithShape="1">
            <a:blip r:embed="rId8">
              <a:alphaModFix/>
            </a:blip>
            <a:stretch>
              <a:fillRect b="0" l="0" r="0" t="0"/>
            </a:stretch>
          </a:blipFill>
          <a:ln>
            <a:noFill/>
          </a:ln>
        </p:spPr>
      </p:sp>
      <p:sp>
        <p:nvSpPr>
          <p:cNvPr id="140" name="Google Shape;140;p15"/>
          <p:cNvSpPr txBox="1"/>
          <p:nvPr/>
        </p:nvSpPr>
        <p:spPr>
          <a:xfrm>
            <a:off x="5715518" y="4691661"/>
            <a:ext cx="6857100" cy="1525200"/>
          </a:xfrm>
          <a:prstGeom prst="rect">
            <a:avLst/>
          </a:prstGeom>
          <a:noFill/>
          <a:ln>
            <a:noFill/>
          </a:ln>
        </p:spPr>
        <p:txBody>
          <a:bodyPr anchorCtr="0" anchor="t" bIns="0" lIns="0" spcFirstLastPara="1" rIns="0" wrap="square" tIns="0">
            <a:spAutoFit/>
          </a:bodyPr>
          <a:lstStyle/>
          <a:p>
            <a:pPr indent="0" lvl="0" marL="0" marR="0" rtl="0" algn="ctr">
              <a:lnSpc>
                <a:spcPct val="126006"/>
              </a:lnSpc>
              <a:spcBef>
                <a:spcPts val="0"/>
              </a:spcBef>
              <a:spcAft>
                <a:spcPts val="0"/>
              </a:spcAft>
              <a:buNone/>
            </a:pPr>
            <a:r>
              <a:rPr b="1" i="0" lang="en-US" sz="9909" u="none" cap="none" strike="noStrike">
                <a:solidFill>
                  <a:srgbClr val="FFFFFF"/>
                </a:solidFill>
                <a:latin typeface="Schoolbell"/>
                <a:ea typeface="Schoolbell"/>
                <a:cs typeface="Schoolbell"/>
                <a:sym typeface="Schoolbell"/>
              </a:rPr>
              <a:t>Jane Doe</a:t>
            </a:r>
            <a:endParaRPr/>
          </a:p>
        </p:txBody>
      </p:sp>
      <p:sp>
        <p:nvSpPr>
          <p:cNvPr id="141" name="Google Shape;141;p15"/>
          <p:cNvSpPr txBox="1"/>
          <p:nvPr/>
        </p:nvSpPr>
        <p:spPr>
          <a:xfrm>
            <a:off x="6936489" y="3137006"/>
            <a:ext cx="4415100" cy="179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826" u="none" cap="none" strike="noStrike">
                <a:solidFill>
                  <a:srgbClr val="000000"/>
                </a:solidFill>
                <a:latin typeface="Schoolbell"/>
                <a:ea typeface="Schoolbell"/>
                <a:cs typeface="Schoolbell"/>
                <a:sym typeface="Schoolbell"/>
              </a:rPr>
              <a:t>HELLO,</a:t>
            </a:r>
            <a:endParaRPr/>
          </a:p>
          <a:p>
            <a:pPr indent="0" lvl="0" marL="0" marR="0" rtl="0" algn="ctr">
              <a:lnSpc>
                <a:spcPct val="100000"/>
              </a:lnSpc>
              <a:spcBef>
                <a:spcPts val="0"/>
              </a:spcBef>
              <a:spcAft>
                <a:spcPts val="0"/>
              </a:spcAft>
              <a:buNone/>
            </a:pPr>
            <a:r>
              <a:rPr b="1" i="0" lang="en-US" sz="5826" u="none" cap="none" strike="noStrike">
                <a:solidFill>
                  <a:srgbClr val="000000"/>
                </a:solidFill>
                <a:latin typeface="Schoolbell"/>
                <a:ea typeface="Schoolbell"/>
                <a:cs typeface="Schoolbell"/>
                <a:sym typeface="Schoolbell"/>
              </a:rPr>
              <a:t>MY NAME IS</a:t>
            </a:r>
            <a:endParaRPr/>
          </a:p>
        </p:txBody>
      </p:sp>
      <p:grpSp>
        <p:nvGrpSpPr>
          <p:cNvPr id="142" name="Google Shape;142;p15"/>
          <p:cNvGrpSpPr/>
          <p:nvPr/>
        </p:nvGrpSpPr>
        <p:grpSpPr>
          <a:xfrm>
            <a:off x="16113453" y="4553872"/>
            <a:ext cx="701203" cy="701203"/>
            <a:chOff x="0" y="0"/>
            <a:chExt cx="812800" cy="812800"/>
          </a:xfrm>
        </p:grpSpPr>
        <p:sp>
          <p:nvSpPr>
            <p:cNvPr id="143" name="Google Shape;14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6BD50"/>
            </a:solidFill>
            <a:ln cap="sq" cmpd="sng" w="666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 name="Google Shape;145;p15"/>
          <p:cNvGrpSpPr/>
          <p:nvPr/>
        </p:nvGrpSpPr>
        <p:grpSpPr>
          <a:xfrm>
            <a:off x="14406964" y="1186470"/>
            <a:ext cx="701203" cy="701203"/>
            <a:chOff x="0" y="0"/>
            <a:chExt cx="812800" cy="812800"/>
          </a:xfrm>
        </p:grpSpPr>
        <p:sp>
          <p:nvSpPr>
            <p:cNvPr id="146" name="Google Shape;14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C850FF"/>
            </a:solidFill>
            <a:ln cap="sq" cmpd="sng" w="666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15"/>
          <p:cNvGrpSpPr/>
          <p:nvPr/>
        </p:nvGrpSpPr>
        <p:grpSpPr>
          <a:xfrm>
            <a:off x="5022777" y="8110293"/>
            <a:ext cx="701203" cy="701203"/>
            <a:chOff x="0" y="0"/>
            <a:chExt cx="812800" cy="812800"/>
          </a:xfrm>
        </p:grpSpPr>
        <p:sp>
          <p:nvSpPr>
            <p:cNvPr id="149" name="Google Shape;14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FB6B6"/>
            </a:solidFill>
            <a:ln cap="sq" cmpd="sng" w="666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15"/>
          <p:cNvGrpSpPr/>
          <p:nvPr/>
        </p:nvGrpSpPr>
        <p:grpSpPr>
          <a:xfrm>
            <a:off x="1634589" y="5503587"/>
            <a:ext cx="701203" cy="701203"/>
            <a:chOff x="0" y="0"/>
            <a:chExt cx="812800" cy="812800"/>
          </a:xfrm>
        </p:grpSpPr>
        <p:sp>
          <p:nvSpPr>
            <p:cNvPr id="152" name="Google Shape;15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F1CD7C"/>
            </a:solidFill>
            <a:ln cap="sq" cmpd="sng" w="666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7CFF"/>
        </a:solidFill>
      </p:bgPr>
    </p:bg>
    <p:spTree>
      <p:nvGrpSpPr>
        <p:cNvPr id="157" name="Shape 157"/>
        <p:cNvGrpSpPr/>
        <p:nvPr/>
      </p:nvGrpSpPr>
      <p:grpSpPr>
        <a:xfrm>
          <a:off x="0" y="0"/>
          <a:ext cx="0" cy="0"/>
          <a:chOff x="0" y="0"/>
          <a:chExt cx="0" cy="0"/>
        </a:xfrm>
      </p:grpSpPr>
      <p:grpSp>
        <p:nvGrpSpPr>
          <p:cNvPr id="158" name="Google Shape;158;p16"/>
          <p:cNvGrpSpPr/>
          <p:nvPr/>
        </p:nvGrpSpPr>
        <p:grpSpPr>
          <a:xfrm>
            <a:off x="342531" y="161704"/>
            <a:ext cx="17603188" cy="9782831"/>
            <a:chOff x="0" y="-47625"/>
            <a:chExt cx="4636200" cy="2576531"/>
          </a:xfrm>
        </p:grpSpPr>
        <p:sp>
          <p:nvSpPr>
            <p:cNvPr id="159" name="Google Shape;159;p16"/>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FD97EF"/>
            </a:solidFill>
            <a:ln cap="sq" cmpd="sng" w="57150">
              <a:solidFill>
                <a:srgbClr val="000000"/>
              </a:solidFill>
              <a:prstDash val="solid"/>
              <a:miter lim="8000"/>
              <a:headEnd len="sm" w="sm" type="none"/>
              <a:tailEnd len="sm" w="sm" type="none"/>
            </a:ln>
          </p:spPr>
        </p:sp>
        <p:sp>
          <p:nvSpPr>
            <p:cNvPr id="160" name="Google Shape;160;p16"/>
            <p:cNvSpPr txBox="1"/>
            <p:nvPr/>
          </p:nvSpPr>
          <p:spPr>
            <a:xfrm>
              <a:off x="0" y="-47625"/>
              <a:ext cx="4636200" cy="257640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1" name="Google Shape;161;p16"/>
          <p:cNvPicPr preferRelativeResize="0"/>
          <p:nvPr/>
        </p:nvPicPr>
        <p:blipFill>
          <a:blip r:embed="rId3">
            <a:alphaModFix/>
          </a:blip>
          <a:stretch>
            <a:fillRect/>
          </a:stretch>
        </p:blipFill>
        <p:spPr>
          <a:xfrm>
            <a:off x="962325" y="370771"/>
            <a:ext cx="16334925" cy="9666957"/>
          </a:xfrm>
          <a:prstGeom prst="rect">
            <a:avLst/>
          </a:prstGeom>
          <a:noFill/>
          <a:ln>
            <a:noFill/>
          </a:ln>
        </p:spPr>
      </p:pic>
      <p:grpSp>
        <p:nvGrpSpPr>
          <p:cNvPr id="162" name="Google Shape;162;p16"/>
          <p:cNvGrpSpPr/>
          <p:nvPr/>
        </p:nvGrpSpPr>
        <p:grpSpPr>
          <a:xfrm>
            <a:off x="4022941" y="342531"/>
            <a:ext cx="10242093" cy="10242093"/>
            <a:chOff x="0" y="0"/>
            <a:chExt cx="812800" cy="812800"/>
          </a:xfrm>
        </p:grpSpPr>
        <p:sp>
          <p:nvSpPr>
            <p:cNvPr id="163" name="Google Shape;16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6"/>
          <p:cNvGrpSpPr/>
          <p:nvPr/>
        </p:nvGrpSpPr>
        <p:grpSpPr>
          <a:xfrm>
            <a:off x="4082084" y="401674"/>
            <a:ext cx="10123830" cy="10123830"/>
            <a:chOff x="0" y="0"/>
            <a:chExt cx="812800" cy="812800"/>
          </a:xfrm>
        </p:grpSpPr>
        <p:sp>
          <p:nvSpPr>
            <p:cNvPr id="166" name="Google Shape;16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C6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8" name="Google Shape;168;p16"/>
          <p:cNvPicPr preferRelativeResize="0"/>
          <p:nvPr/>
        </p:nvPicPr>
        <p:blipFill rotWithShape="1">
          <a:blip r:embed="rId4">
            <a:alphaModFix/>
          </a:blip>
          <a:srcRect b="-2361" l="0" r="0" t="2311"/>
          <a:stretch/>
        </p:blipFill>
        <p:spPr>
          <a:xfrm>
            <a:off x="4082050" y="411000"/>
            <a:ext cx="10123800" cy="10128300"/>
          </a:xfrm>
          <a:prstGeom prst="ellipse">
            <a:avLst/>
          </a:prstGeom>
          <a:noFill/>
          <a:ln>
            <a:noFill/>
          </a:ln>
        </p:spPr>
      </p:pic>
      <p:grpSp>
        <p:nvGrpSpPr>
          <p:cNvPr id="169" name="Google Shape;169;p16"/>
          <p:cNvGrpSpPr/>
          <p:nvPr/>
        </p:nvGrpSpPr>
        <p:grpSpPr>
          <a:xfrm>
            <a:off x="-469527" y="7594076"/>
            <a:ext cx="19227502" cy="2350406"/>
            <a:chOff x="0" y="-47625"/>
            <a:chExt cx="5064000" cy="619033"/>
          </a:xfrm>
        </p:grpSpPr>
        <p:sp>
          <p:nvSpPr>
            <p:cNvPr id="170" name="Google Shape;170;p16"/>
            <p:cNvSpPr/>
            <p:nvPr/>
          </p:nvSpPr>
          <p:spPr>
            <a:xfrm>
              <a:off x="0" y="0"/>
              <a:ext cx="5063915" cy="571408"/>
            </a:xfrm>
            <a:custGeom>
              <a:rect b="b" l="l" r="r" t="t"/>
              <a:pathLst>
                <a:path extrusionOk="0" h="571408" w="5063915">
                  <a:moveTo>
                    <a:pt x="0" y="0"/>
                  </a:moveTo>
                  <a:lnTo>
                    <a:pt x="5063915" y="0"/>
                  </a:lnTo>
                  <a:lnTo>
                    <a:pt x="5063915" y="571408"/>
                  </a:lnTo>
                  <a:lnTo>
                    <a:pt x="0" y="571408"/>
                  </a:lnTo>
                  <a:close/>
                </a:path>
              </a:pathLst>
            </a:custGeom>
            <a:solidFill>
              <a:srgbClr val="F4F0A4"/>
            </a:solidFill>
            <a:ln cap="sq" cmpd="sng" w="57150">
              <a:solidFill>
                <a:srgbClr val="000000"/>
              </a:solidFill>
              <a:prstDash val="solid"/>
              <a:miter lim="8000"/>
              <a:headEnd len="sm" w="sm" type="none"/>
              <a:tailEnd len="sm" w="sm" type="none"/>
            </a:ln>
          </p:spPr>
        </p:sp>
        <p:sp>
          <p:nvSpPr>
            <p:cNvPr id="171" name="Google Shape;171;p16"/>
            <p:cNvSpPr txBox="1"/>
            <p:nvPr/>
          </p:nvSpPr>
          <p:spPr>
            <a:xfrm>
              <a:off x="0" y="-47625"/>
              <a:ext cx="5064000" cy="61890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16"/>
          <p:cNvGrpSpPr/>
          <p:nvPr/>
        </p:nvGrpSpPr>
        <p:grpSpPr>
          <a:xfrm>
            <a:off x="-115741" y="9789039"/>
            <a:ext cx="18519604" cy="925151"/>
            <a:chOff x="0" y="-47625"/>
            <a:chExt cx="9044100" cy="451800"/>
          </a:xfrm>
        </p:grpSpPr>
        <p:sp>
          <p:nvSpPr>
            <p:cNvPr id="173" name="Google Shape;173;p16"/>
            <p:cNvSpPr/>
            <p:nvPr/>
          </p:nvSpPr>
          <p:spPr>
            <a:xfrm>
              <a:off x="0" y="0"/>
              <a:ext cx="9044005" cy="404035"/>
            </a:xfrm>
            <a:custGeom>
              <a:rect b="b" l="l" r="r" t="t"/>
              <a:pathLst>
                <a:path extrusionOk="0" h="404035" w="9044005">
                  <a:moveTo>
                    <a:pt x="0" y="0"/>
                  </a:moveTo>
                  <a:lnTo>
                    <a:pt x="9044005" y="0"/>
                  </a:lnTo>
                  <a:lnTo>
                    <a:pt x="9044005" y="404035"/>
                  </a:lnTo>
                  <a:lnTo>
                    <a:pt x="0" y="404035"/>
                  </a:lnTo>
                  <a:close/>
                </a:path>
              </a:pathLst>
            </a:custGeom>
            <a:solidFill>
              <a:srgbClr val="7A7CFF"/>
            </a:solidFill>
            <a:ln cap="sq" cmpd="sng" w="57150">
              <a:solidFill>
                <a:srgbClr val="000000"/>
              </a:solidFill>
              <a:prstDash val="solid"/>
              <a:miter lim="8000"/>
              <a:headEnd len="sm" w="sm" type="none"/>
              <a:tailEnd len="sm" w="sm" type="none"/>
            </a:ln>
          </p:spPr>
        </p:sp>
        <p:sp>
          <p:nvSpPr>
            <p:cNvPr id="174" name="Google Shape;174;p16"/>
            <p:cNvSpPr txBox="1"/>
            <p:nvPr/>
          </p:nvSpPr>
          <p:spPr>
            <a:xfrm>
              <a:off x="0" y="-47625"/>
              <a:ext cx="9044100" cy="45180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6"/>
          <p:cNvSpPr txBox="1"/>
          <p:nvPr/>
        </p:nvSpPr>
        <p:spPr>
          <a:xfrm>
            <a:off x="7832255" y="7879537"/>
            <a:ext cx="9465000" cy="1899000"/>
          </a:xfrm>
          <a:prstGeom prst="rect">
            <a:avLst/>
          </a:prstGeom>
          <a:noFill/>
          <a:ln>
            <a:noFill/>
          </a:ln>
        </p:spPr>
        <p:txBody>
          <a:bodyPr anchorCtr="0" anchor="t" bIns="0" lIns="0" spcFirstLastPara="1" rIns="0" wrap="square" tIns="0">
            <a:spAutoFit/>
          </a:bodyPr>
          <a:lstStyle/>
          <a:p>
            <a:pPr indent="0" lvl="0" marL="0" marR="0" rtl="0" algn="ctr">
              <a:lnSpc>
                <a:spcPct val="125995"/>
              </a:lnSpc>
              <a:spcBef>
                <a:spcPts val="0"/>
              </a:spcBef>
              <a:spcAft>
                <a:spcPts val="0"/>
              </a:spcAft>
              <a:buNone/>
            </a:pPr>
            <a:r>
              <a:rPr b="0" i="0" lang="en-US" sz="12337" u="none" cap="none" strike="noStrike">
                <a:solidFill>
                  <a:srgbClr val="000000"/>
                </a:solidFill>
                <a:latin typeface="Neucha"/>
                <a:ea typeface="Neucha"/>
                <a:cs typeface="Neucha"/>
                <a:sym typeface="Neucha"/>
              </a:rPr>
              <a:t>JANE DOE</a:t>
            </a:r>
            <a:endParaRPr/>
          </a:p>
        </p:txBody>
      </p:sp>
      <p:sp>
        <p:nvSpPr>
          <p:cNvPr id="176" name="Google Shape;176;p16"/>
          <p:cNvSpPr txBox="1"/>
          <p:nvPr/>
        </p:nvSpPr>
        <p:spPr>
          <a:xfrm>
            <a:off x="1120063" y="7966465"/>
            <a:ext cx="5924100" cy="1694100"/>
          </a:xfrm>
          <a:prstGeom prst="rect">
            <a:avLst/>
          </a:prstGeom>
          <a:noFill/>
          <a:ln>
            <a:noFill/>
          </a:ln>
        </p:spPr>
        <p:txBody>
          <a:bodyPr anchorCtr="0" anchor="t" bIns="0" lIns="0" spcFirstLastPara="1" rIns="0" wrap="square" tIns="0">
            <a:spAutoFit/>
          </a:bodyPr>
          <a:lstStyle/>
          <a:p>
            <a:pPr indent="0" lvl="0" marL="0" marR="0" rtl="0" algn="ctr">
              <a:lnSpc>
                <a:spcPct val="97987"/>
              </a:lnSpc>
              <a:spcBef>
                <a:spcPts val="0"/>
              </a:spcBef>
              <a:spcAft>
                <a:spcPts val="0"/>
              </a:spcAft>
              <a:buNone/>
            </a:pPr>
            <a:r>
              <a:rPr b="0" i="0" lang="en-US" sz="5616" u="none" cap="none" strike="noStrike">
                <a:solidFill>
                  <a:srgbClr val="000000"/>
                </a:solidFill>
                <a:latin typeface="Neucha"/>
                <a:ea typeface="Neucha"/>
                <a:cs typeface="Neucha"/>
                <a:sym typeface="Neucha"/>
              </a:rPr>
              <a:t>Hello,</a:t>
            </a:r>
            <a:endParaRPr/>
          </a:p>
          <a:p>
            <a:pPr indent="0" lvl="0" marL="0" marR="0" rtl="0" algn="ctr">
              <a:lnSpc>
                <a:spcPct val="97987"/>
              </a:lnSpc>
              <a:spcBef>
                <a:spcPts val="0"/>
              </a:spcBef>
              <a:spcAft>
                <a:spcPts val="0"/>
              </a:spcAft>
              <a:buNone/>
            </a:pPr>
            <a:r>
              <a:rPr b="0" i="0" lang="en-US" sz="5616" u="none" cap="none" strike="noStrike">
                <a:solidFill>
                  <a:srgbClr val="000000"/>
                </a:solidFill>
                <a:latin typeface="Neucha"/>
                <a:ea typeface="Neucha"/>
                <a:cs typeface="Neucha"/>
                <a:sym typeface="Neucha"/>
              </a:rPr>
              <a:t>My Name is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0A4"/>
        </a:solidFill>
      </p:bgPr>
    </p:bg>
    <p:spTree>
      <p:nvGrpSpPr>
        <p:cNvPr id="180" name="Shape 180"/>
        <p:cNvGrpSpPr/>
        <p:nvPr/>
      </p:nvGrpSpPr>
      <p:grpSpPr>
        <a:xfrm>
          <a:off x="0" y="0"/>
          <a:ext cx="0" cy="0"/>
          <a:chOff x="0" y="0"/>
          <a:chExt cx="0" cy="0"/>
        </a:xfrm>
      </p:grpSpPr>
      <p:grpSp>
        <p:nvGrpSpPr>
          <p:cNvPr id="181" name="Google Shape;181;p17"/>
          <p:cNvGrpSpPr/>
          <p:nvPr/>
        </p:nvGrpSpPr>
        <p:grpSpPr>
          <a:xfrm>
            <a:off x="342531" y="161705"/>
            <a:ext cx="17602938" cy="9782768"/>
            <a:chOff x="0" y="-47625"/>
            <a:chExt cx="4636165" cy="2576531"/>
          </a:xfrm>
        </p:grpSpPr>
        <p:sp>
          <p:nvSpPr>
            <p:cNvPr id="182" name="Google Shape;182;p17"/>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FD97EF"/>
            </a:solidFill>
            <a:ln cap="sq" cmpd="sng" w="57150">
              <a:solidFill>
                <a:srgbClr val="000000"/>
              </a:solidFill>
              <a:prstDash val="solid"/>
              <a:miter lim="8000"/>
              <a:headEnd len="sm" w="sm" type="none"/>
              <a:tailEnd len="sm" w="sm" type="none"/>
            </a:ln>
          </p:spPr>
        </p:sp>
        <p:sp>
          <p:nvSpPr>
            <p:cNvPr id="183" name="Google Shape;183;p17"/>
            <p:cNvSpPr txBox="1"/>
            <p:nvPr/>
          </p:nvSpPr>
          <p:spPr>
            <a:xfrm>
              <a:off x="0" y="-47625"/>
              <a:ext cx="4636165" cy="257653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4" name="Google Shape;184;p17"/>
          <p:cNvPicPr preferRelativeResize="0"/>
          <p:nvPr/>
        </p:nvPicPr>
        <p:blipFill>
          <a:blip r:embed="rId3">
            <a:alphaModFix/>
          </a:blip>
          <a:stretch>
            <a:fillRect/>
          </a:stretch>
        </p:blipFill>
        <p:spPr>
          <a:xfrm>
            <a:off x="371100" y="354375"/>
            <a:ext cx="17545825" cy="9578250"/>
          </a:xfrm>
          <a:prstGeom prst="rect">
            <a:avLst/>
          </a:prstGeom>
          <a:noFill/>
          <a:ln>
            <a:noFill/>
          </a:ln>
        </p:spPr>
      </p:pic>
      <p:sp>
        <p:nvSpPr>
          <p:cNvPr id="185" name="Google Shape;185;p17"/>
          <p:cNvSpPr/>
          <p:nvPr/>
        </p:nvSpPr>
        <p:spPr>
          <a:xfrm>
            <a:off x="3115784" y="1361519"/>
            <a:ext cx="3348418" cy="4114800"/>
          </a:xfrm>
          <a:custGeom>
            <a:rect b="b" l="l" r="r" t="t"/>
            <a:pathLst>
              <a:path extrusionOk="0" h="4114800" w="3348418">
                <a:moveTo>
                  <a:pt x="0" y="0"/>
                </a:moveTo>
                <a:lnTo>
                  <a:pt x="3348418" y="0"/>
                </a:lnTo>
                <a:lnTo>
                  <a:pt x="3348418" y="4114800"/>
                </a:lnTo>
                <a:lnTo>
                  <a:pt x="0" y="4114800"/>
                </a:lnTo>
                <a:lnTo>
                  <a:pt x="0" y="0"/>
                </a:lnTo>
                <a:close/>
              </a:path>
            </a:pathLst>
          </a:custGeom>
          <a:blipFill rotWithShape="1">
            <a:blip r:embed="rId4">
              <a:alphaModFix/>
            </a:blip>
            <a:stretch>
              <a:fillRect b="0" l="0" r="0" t="0"/>
            </a:stretch>
          </a:blipFill>
          <a:ln>
            <a:noFill/>
          </a:ln>
        </p:spPr>
      </p:sp>
      <p:grpSp>
        <p:nvGrpSpPr>
          <p:cNvPr id="186" name="Google Shape;186;p17"/>
          <p:cNvGrpSpPr/>
          <p:nvPr/>
        </p:nvGrpSpPr>
        <p:grpSpPr>
          <a:xfrm>
            <a:off x="715334" y="4168403"/>
            <a:ext cx="8149319" cy="4927335"/>
            <a:chOff x="0" y="-47625"/>
            <a:chExt cx="3979727" cy="2406268"/>
          </a:xfrm>
        </p:grpSpPr>
        <p:sp>
          <p:nvSpPr>
            <p:cNvPr id="187" name="Google Shape;187;p17"/>
            <p:cNvSpPr/>
            <p:nvPr/>
          </p:nvSpPr>
          <p:spPr>
            <a:xfrm>
              <a:off x="0" y="0"/>
              <a:ext cx="3979726" cy="2358643"/>
            </a:xfrm>
            <a:custGeom>
              <a:rect b="b" l="l" r="r" t="t"/>
              <a:pathLst>
                <a:path extrusionOk="0" h="2358643" w="3979726">
                  <a:moveTo>
                    <a:pt x="44650" y="0"/>
                  </a:moveTo>
                  <a:lnTo>
                    <a:pt x="3935076" y="0"/>
                  </a:lnTo>
                  <a:cubicBezTo>
                    <a:pt x="3946918" y="0"/>
                    <a:pt x="3958275" y="4704"/>
                    <a:pt x="3966649" y="13078"/>
                  </a:cubicBezTo>
                  <a:cubicBezTo>
                    <a:pt x="3975022" y="21451"/>
                    <a:pt x="3979726" y="32808"/>
                    <a:pt x="3979726" y="44650"/>
                  </a:cubicBezTo>
                  <a:lnTo>
                    <a:pt x="3979726" y="2313993"/>
                  </a:lnTo>
                  <a:cubicBezTo>
                    <a:pt x="3979726" y="2325835"/>
                    <a:pt x="3975022" y="2337192"/>
                    <a:pt x="3966649" y="2345565"/>
                  </a:cubicBezTo>
                  <a:cubicBezTo>
                    <a:pt x="3958275" y="2353939"/>
                    <a:pt x="3946918" y="2358643"/>
                    <a:pt x="3935076" y="2358643"/>
                  </a:cubicBezTo>
                  <a:lnTo>
                    <a:pt x="44650" y="2358643"/>
                  </a:lnTo>
                  <a:cubicBezTo>
                    <a:pt x="19991" y="2358643"/>
                    <a:pt x="0" y="2338653"/>
                    <a:pt x="0" y="2313993"/>
                  </a:cubicBezTo>
                  <a:lnTo>
                    <a:pt x="0" y="44650"/>
                  </a:lnTo>
                  <a:cubicBezTo>
                    <a:pt x="0" y="32808"/>
                    <a:pt x="4704" y="21451"/>
                    <a:pt x="13078" y="13078"/>
                  </a:cubicBezTo>
                  <a:cubicBezTo>
                    <a:pt x="21451" y="4704"/>
                    <a:pt x="32808" y="0"/>
                    <a:pt x="44650" y="0"/>
                  </a:cubicBezTo>
                  <a:close/>
                </a:path>
              </a:pathLst>
            </a:custGeom>
            <a:solidFill>
              <a:srgbClr val="F4F0A4"/>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txBox="1"/>
            <p:nvPr/>
          </p:nvSpPr>
          <p:spPr>
            <a:xfrm>
              <a:off x="0" y="-47625"/>
              <a:ext cx="3979727" cy="2406268"/>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9" name="Google Shape;189;p17"/>
          <p:cNvSpPr/>
          <p:nvPr/>
        </p:nvSpPr>
        <p:spPr>
          <a:xfrm>
            <a:off x="11818393" y="1361519"/>
            <a:ext cx="3359229" cy="4114800"/>
          </a:xfrm>
          <a:custGeom>
            <a:rect b="b" l="l" r="r" t="t"/>
            <a:pathLst>
              <a:path extrusionOk="0" h="4114800" w="3359229">
                <a:moveTo>
                  <a:pt x="0" y="0"/>
                </a:moveTo>
                <a:lnTo>
                  <a:pt x="3359228" y="0"/>
                </a:lnTo>
                <a:lnTo>
                  <a:pt x="3359228" y="4114800"/>
                </a:lnTo>
                <a:lnTo>
                  <a:pt x="0" y="4114800"/>
                </a:lnTo>
                <a:lnTo>
                  <a:pt x="0" y="0"/>
                </a:lnTo>
                <a:close/>
              </a:path>
            </a:pathLst>
          </a:custGeom>
          <a:blipFill rotWithShape="1">
            <a:blip r:embed="rId5">
              <a:alphaModFix/>
            </a:blip>
            <a:stretch>
              <a:fillRect b="0" l="0" r="0" t="0"/>
            </a:stretch>
          </a:blipFill>
          <a:ln>
            <a:noFill/>
          </a:ln>
        </p:spPr>
      </p:sp>
      <p:grpSp>
        <p:nvGrpSpPr>
          <p:cNvPr id="190" name="Google Shape;190;p17"/>
          <p:cNvGrpSpPr/>
          <p:nvPr/>
        </p:nvGrpSpPr>
        <p:grpSpPr>
          <a:xfrm>
            <a:off x="9423348" y="4168403"/>
            <a:ext cx="8149319" cy="4927335"/>
            <a:chOff x="0" y="-47625"/>
            <a:chExt cx="3979727" cy="2406268"/>
          </a:xfrm>
        </p:grpSpPr>
        <p:sp>
          <p:nvSpPr>
            <p:cNvPr id="191" name="Google Shape;191;p17"/>
            <p:cNvSpPr/>
            <p:nvPr/>
          </p:nvSpPr>
          <p:spPr>
            <a:xfrm>
              <a:off x="0" y="0"/>
              <a:ext cx="3979726" cy="2358643"/>
            </a:xfrm>
            <a:custGeom>
              <a:rect b="b" l="l" r="r" t="t"/>
              <a:pathLst>
                <a:path extrusionOk="0" h="2358643" w="3979726">
                  <a:moveTo>
                    <a:pt x="44650" y="0"/>
                  </a:moveTo>
                  <a:lnTo>
                    <a:pt x="3935076" y="0"/>
                  </a:lnTo>
                  <a:cubicBezTo>
                    <a:pt x="3946918" y="0"/>
                    <a:pt x="3958275" y="4704"/>
                    <a:pt x="3966649" y="13078"/>
                  </a:cubicBezTo>
                  <a:cubicBezTo>
                    <a:pt x="3975022" y="21451"/>
                    <a:pt x="3979726" y="32808"/>
                    <a:pt x="3979726" y="44650"/>
                  </a:cubicBezTo>
                  <a:lnTo>
                    <a:pt x="3979726" y="2313993"/>
                  </a:lnTo>
                  <a:cubicBezTo>
                    <a:pt x="3979726" y="2325835"/>
                    <a:pt x="3975022" y="2337192"/>
                    <a:pt x="3966649" y="2345565"/>
                  </a:cubicBezTo>
                  <a:cubicBezTo>
                    <a:pt x="3958275" y="2353939"/>
                    <a:pt x="3946918" y="2358643"/>
                    <a:pt x="3935076" y="2358643"/>
                  </a:cubicBezTo>
                  <a:lnTo>
                    <a:pt x="44650" y="2358643"/>
                  </a:lnTo>
                  <a:cubicBezTo>
                    <a:pt x="19991" y="2358643"/>
                    <a:pt x="0" y="2338653"/>
                    <a:pt x="0" y="2313993"/>
                  </a:cubicBezTo>
                  <a:lnTo>
                    <a:pt x="0" y="44650"/>
                  </a:lnTo>
                  <a:cubicBezTo>
                    <a:pt x="0" y="32808"/>
                    <a:pt x="4704" y="21451"/>
                    <a:pt x="13078" y="13078"/>
                  </a:cubicBezTo>
                  <a:cubicBezTo>
                    <a:pt x="21451" y="4704"/>
                    <a:pt x="32808" y="0"/>
                    <a:pt x="44650" y="0"/>
                  </a:cubicBezTo>
                  <a:close/>
                </a:path>
              </a:pathLst>
            </a:custGeom>
            <a:solidFill>
              <a:srgbClr val="A4C6F4"/>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7"/>
            <p:cNvSpPr txBox="1"/>
            <p:nvPr/>
          </p:nvSpPr>
          <p:spPr>
            <a:xfrm>
              <a:off x="0" y="-47625"/>
              <a:ext cx="3979727" cy="2406268"/>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7"/>
          <p:cNvGrpSpPr/>
          <p:nvPr/>
        </p:nvGrpSpPr>
        <p:grpSpPr>
          <a:xfrm>
            <a:off x="1265445" y="6140936"/>
            <a:ext cx="7049096" cy="2570886"/>
            <a:chOff x="0" y="-47625"/>
            <a:chExt cx="3442432" cy="1255494"/>
          </a:xfrm>
        </p:grpSpPr>
        <p:sp>
          <p:nvSpPr>
            <p:cNvPr id="194" name="Google Shape;194;p17"/>
            <p:cNvSpPr/>
            <p:nvPr/>
          </p:nvSpPr>
          <p:spPr>
            <a:xfrm>
              <a:off x="0" y="0"/>
              <a:ext cx="3442432" cy="1207869"/>
            </a:xfrm>
            <a:custGeom>
              <a:rect b="b" l="l" r="r" t="t"/>
              <a:pathLst>
                <a:path extrusionOk="0" h="1207869" w="3442432">
                  <a:moveTo>
                    <a:pt x="43931" y="0"/>
                  </a:moveTo>
                  <a:lnTo>
                    <a:pt x="3398500" y="0"/>
                  </a:lnTo>
                  <a:cubicBezTo>
                    <a:pt x="3410152" y="0"/>
                    <a:pt x="3421326" y="4628"/>
                    <a:pt x="3429565" y="12867"/>
                  </a:cubicBezTo>
                  <a:cubicBezTo>
                    <a:pt x="3437803" y="21106"/>
                    <a:pt x="3442432" y="32280"/>
                    <a:pt x="3442432" y="43931"/>
                  </a:cubicBezTo>
                  <a:lnTo>
                    <a:pt x="3442432" y="1163938"/>
                  </a:lnTo>
                  <a:cubicBezTo>
                    <a:pt x="3442432" y="1188201"/>
                    <a:pt x="3422763" y="1207869"/>
                    <a:pt x="3398500" y="1207869"/>
                  </a:cubicBezTo>
                  <a:lnTo>
                    <a:pt x="43931" y="1207869"/>
                  </a:lnTo>
                  <a:cubicBezTo>
                    <a:pt x="19669" y="1207869"/>
                    <a:pt x="0" y="1188201"/>
                    <a:pt x="0" y="1163938"/>
                  </a:cubicBezTo>
                  <a:lnTo>
                    <a:pt x="0" y="43931"/>
                  </a:lnTo>
                  <a:cubicBezTo>
                    <a:pt x="0" y="19669"/>
                    <a:pt x="19669" y="0"/>
                    <a:pt x="43931" y="0"/>
                  </a:cubicBezTo>
                  <a:close/>
                </a:path>
              </a:pathLst>
            </a:custGeom>
            <a:solidFill>
              <a:srgbClr val="FFFEEA"/>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7"/>
            <p:cNvSpPr txBox="1"/>
            <p:nvPr/>
          </p:nvSpPr>
          <p:spPr>
            <a:xfrm>
              <a:off x="0" y="-47625"/>
              <a:ext cx="3442432" cy="1255494"/>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17"/>
          <p:cNvGrpSpPr/>
          <p:nvPr/>
        </p:nvGrpSpPr>
        <p:grpSpPr>
          <a:xfrm>
            <a:off x="9973459" y="6140936"/>
            <a:ext cx="7049096" cy="2570886"/>
            <a:chOff x="0" y="-47625"/>
            <a:chExt cx="3442432" cy="1255494"/>
          </a:xfrm>
        </p:grpSpPr>
        <p:sp>
          <p:nvSpPr>
            <p:cNvPr id="197" name="Google Shape;197;p17"/>
            <p:cNvSpPr/>
            <p:nvPr/>
          </p:nvSpPr>
          <p:spPr>
            <a:xfrm>
              <a:off x="0" y="0"/>
              <a:ext cx="3442432" cy="1207869"/>
            </a:xfrm>
            <a:custGeom>
              <a:rect b="b" l="l" r="r" t="t"/>
              <a:pathLst>
                <a:path extrusionOk="0" h="1207869" w="3442432">
                  <a:moveTo>
                    <a:pt x="43931" y="0"/>
                  </a:moveTo>
                  <a:lnTo>
                    <a:pt x="3398500" y="0"/>
                  </a:lnTo>
                  <a:cubicBezTo>
                    <a:pt x="3410152" y="0"/>
                    <a:pt x="3421326" y="4628"/>
                    <a:pt x="3429565" y="12867"/>
                  </a:cubicBezTo>
                  <a:cubicBezTo>
                    <a:pt x="3437803" y="21106"/>
                    <a:pt x="3442432" y="32280"/>
                    <a:pt x="3442432" y="43931"/>
                  </a:cubicBezTo>
                  <a:lnTo>
                    <a:pt x="3442432" y="1163938"/>
                  </a:lnTo>
                  <a:cubicBezTo>
                    <a:pt x="3442432" y="1188201"/>
                    <a:pt x="3422763" y="1207869"/>
                    <a:pt x="3398500" y="1207869"/>
                  </a:cubicBezTo>
                  <a:lnTo>
                    <a:pt x="43931" y="1207869"/>
                  </a:lnTo>
                  <a:cubicBezTo>
                    <a:pt x="19669" y="1207869"/>
                    <a:pt x="0" y="1188201"/>
                    <a:pt x="0" y="1163938"/>
                  </a:cubicBezTo>
                  <a:lnTo>
                    <a:pt x="0" y="43931"/>
                  </a:lnTo>
                  <a:cubicBezTo>
                    <a:pt x="0" y="19669"/>
                    <a:pt x="19669" y="0"/>
                    <a:pt x="43931" y="0"/>
                  </a:cubicBezTo>
                  <a:close/>
                </a:path>
              </a:pathLst>
            </a:custGeom>
            <a:solidFill>
              <a:srgbClr val="FFFEEA"/>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7"/>
            <p:cNvSpPr txBox="1"/>
            <p:nvPr/>
          </p:nvSpPr>
          <p:spPr>
            <a:xfrm>
              <a:off x="0" y="-47625"/>
              <a:ext cx="3442432" cy="1255494"/>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17"/>
          <p:cNvSpPr/>
          <p:nvPr/>
        </p:nvSpPr>
        <p:spPr>
          <a:xfrm>
            <a:off x="3115784" y="1228198"/>
            <a:ext cx="3348419" cy="3030319"/>
          </a:xfrm>
          <a:custGeom>
            <a:rect b="b" l="l" r="r" t="t"/>
            <a:pathLst>
              <a:path extrusionOk="0" h="3030319" w="3348419">
                <a:moveTo>
                  <a:pt x="0" y="0"/>
                </a:moveTo>
                <a:lnTo>
                  <a:pt x="3348418" y="0"/>
                </a:lnTo>
                <a:lnTo>
                  <a:pt x="3348418" y="3030319"/>
                </a:lnTo>
                <a:lnTo>
                  <a:pt x="0" y="3030319"/>
                </a:lnTo>
                <a:lnTo>
                  <a:pt x="0" y="0"/>
                </a:lnTo>
                <a:close/>
              </a:path>
            </a:pathLst>
          </a:custGeom>
          <a:blipFill rotWithShape="1">
            <a:blip r:embed="rId6">
              <a:alphaModFix/>
            </a:blip>
            <a:stretch>
              <a:fillRect b="0" l="0" r="0" t="0"/>
            </a:stretch>
          </a:blipFill>
          <a:ln>
            <a:noFill/>
          </a:ln>
        </p:spPr>
      </p:sp>
      <p:sp>
        <p:nvSpPr>
          <p:cNvPr id="200" name="Google Shape;200;p17"/>
          <p:cNvSpPr/>
          <p:nvPr/>
        </p:nvSpPr>
        <p:spPr>
          <a:xfrm>
            <a:off x="12103678" y="1028700"/>
            <a:ext cx="2788659" cy="1568621"/>
          </a:xfrm>
          <a:custGeom>
            <a:rect b="b" l="l" r="r" t="t"/>
            <a:pathLst>
              <a:path extrusionOk="0" h="1568621" w="2788659">
                <a:moveTo>
                  <a:pt x="0" y="0"/>
                </a:moveTo>
                <a:lnTo>
                  <a:pt x="2788658" y="0"/>
                </a:lnTo>
                <a:lnTo>
                  <a:pt x="2788658" y="1568621"/>
                </a:lnTo>
                <a:lnTo>
                  <a:pt x="0" y="1568621"/>
                </a:lnTo>
                <a:lnTo>
                  <a:pt x="0" y="0"/>
                </a:lnTo>
                <a:close/>
              </a:path>
            </a:pathLst>
          </a:custGeom>
          <a:blipFill rotWithShape="1">
            <a:blip r:embed="rId7">
              <a:alphaModFix/>
            </a:blip>
            <a:stretch>
              <a:fillRect b="0" l="0" r="0" t="0"/>
            </a:stretch>
          </a:blipFill>
          <a:ln>
            <a:noFill/>
          </a:ln>
        </p:spPr>
      </p:sp>
      <p:sp>
        <p:nvSpPr>
          <p:cNvPr id="201" name="Google Shape;201;p17"/>
          <p:cNvSpPr/>
          <p:nvPr/>
        </p:nvSpPr>
        <p:spPr>
          <a:xfrm>
            <a:off x="12805988" y="2671539"/>
            <a:ext cx="1384037" cy="747380"/>
          </a:xfrm>
          <a:custGeom>
            <a:rect b="b" l="l" r="r" t="t"/>
            <a:pathLst>
              <a:path extrusionOk="0" h="747380" w="1384037">
                <a:moveTo>
                  <a:pt x="0" y="0"/>
                </a:moveTo>
                <a:lnTo>
                  <a:pt x="1384038" y="0"/>
                </a:lnTo>
                <a:lnTo>
                  <a:pt x="1384038" y="747380"/>
                </a:lnTo>
                <a:lnTo>
                  <a:pt x="0" y="747380"/>
                </a:lnTo>
                <a:lnTo>
                  <a:pt x="0" y="0"/>
                </a:lnTo>
                <a:close/>
              </a:path>
            </a:pathLst>
          </a:custGeom>
          <a:blipFill rotWithShape="1">
            <a:blip r:embed="rId8">
              <a:alphaModFix/>
            </a:blip>
            <a:stretch>
              <a:fillRect b="0" l="0" r="0" t="0"/>
            </a:stretch>
          </a:blipFill>
          <a:ln>
            <a:noFill/>
          </a:ln>
        </p:spPr>
      </p:sp>
      <p:sp>
        <p:nvSpPr>
          <p:cNvPr id="202" name="Google Shape;202;p17"/>
          <p:cNvSpPr/>
          <p:nvPr/>
        </p:nvSpPr>
        <p:spPr>
          <a:xfrm>
            <a:off x="4097974" y="2671539"/>
            <a:ext cx="1384037" cy="747380"/>
          </a:xfrm>
          <a:custGeom>
            <a:rect b="b" l="l" r="r" t="t"/>
            <a:pathLst>
              <a:path extrusionOk="0" h="747380" w="1384037">
                <a:moveTo>
                  <a:pt x="0" y="0"/>
                </a:moveTo>
                <a:lnTo>
                  <a:pt x="1384038" y="0"/>
                </a:lnTo>
                <a:lnTo>
                  <a:pt x="1384038" y="747380"/>
                </a:lnTo>
                <a:lnTo>
                  <a:pt x="0" y="747380"/>
                </a:lnTo>
                <a:lnTo>
                  <a:pt x="0" y="0"/>
                </a:lnTo>
                <a:close/>
              </a:path>
            </a:pathLst>
          </a:custGeom>
          <a:blipFill rotWithShape="1">
            <a:blip r:embed="rId8">
              <a:alphaModFix/>
            </a:blip>
            <a:stretch>
              <a:fillRect b="0" l="0" r="0" t="0"/>
            </a:stretch>
          </a:blipFill>
          <a:ln>
            <a:noFill/>
          </a:ln>
        </p:spPr>
      </p:sp>
      <p:sp>
        <p:nvSpPr>
          <p:cNvPr id="203" name="Google Shape;203;p17"/>
          <p:cNvSpPr txBox="1"/>
          <p:nvPr/>
        </p:nvSpPr>
        <p:spPr>
          <a:xfrm>
            <a:off x="5080520" y="5052897"/>
            <a:ext cx="3485700" cy="594900"/>
          </a:xfrm>
          <a:prstGeom prst="rect">
            <a:avLst/>
          </a:prstGeom>
          <a:noFill/>
          <a:ln>
            <a:noFill/>
          </a:ln>
        </p:spPr>
        <p:txBody>
          <a:bodyPr anchorCtr="0" anchor="t" bIns="0" lIns="0" spcFirstLastPara="1" rIns="0" wrap="square" tIns="0">
            <a:spAutoFit/>
          </a:bodyPr>
          <a:lstStyle/>
          <a:p>
            <a:pPr indent="0" lvl="0" marL="0" marR="0" rtl="0" algn="ctr">
              <a:lnSpc>
                <a:spcPct val="126002"/>
              </a:lnSpc>
              <a:spcBef>
                <a:spcPts val="0"/>
              </a:spcBef>
              <a:spcAft>
                <a:spcPts val="0"/>
              </a:spcAft>
              <a:buNone/>
            </a:pPr>
            <a:r>
              <a:rPr b="0" i="0" lang="en-US" sz="3865" u="none" cap="none" strike="noStrike">
                <a:solidFill>
                  <a:srgbClr val="000000"/>
                </a:solidFill>
                <a:latin typeface="Walter Turncoat"/>
                <a:ea typeface="Walter Turncoat"/>
                <a:cs typeface="Walter Turncoat"/>
                <a:sym typeface="Walter Turncoat"/>
              </a:rPr>
              <a:t>MY NAME IS</a:t>
            </a:r>
            <a:endParaRPr/>
          </a:p>
        </p:txBody>
      </p:sp>
      <p:sp>
        <p:nvSpPr>
          <p:cNvPr id="204" name="Google Shape;204;p17"/>
          <p:cNvSpPr txBox="1"/>
          <p:nvPr/>
        </p:nvSpPr>
        <p:spPr>
          <a:xfrm>
            <a:off x="13483955" y="5052897"/>
            <a:ext cx="3538500" cy="594900"/>
          </a:xfrm>
          <a:prstGeom prst="rect">
            <a:avLst/>
          </a:prstGeom>
          <a:noFill/>
          <a:ln>
            <a:noFill/>
          </a:ln>
        </p:spPr>
        <p:txBody>
          <a:bodyPr anchorCtr="0" anchor="t" bIns="0" lIns="0" spcFirstLastPara="1" rIns="0" wrap="square" tIns="0">
            <a:spAutoFit/>
          </a:bodyPr>
          <a:lstStyle/>
          <a:p>
            <a:pPr indent="0" lvl="0" marL="0" marR="0" rtl="0" algn="ctr">
              <a:lnSpc>
                <a:spcPct val="126002"/>
              </a:lnSpc>
              <a:spcBef>
                <a:spcPts val="0"/>
              </a:spcBef>
              <a:spcAft>
                <a:spcPts val="0"/>
              </a:spcAft>
              <a:buNone/>
            </a:pPr>
            <a:r>
              <a:rPr b="0" i="0" lang="en-US" sz="3865" u="none" cap="none" strike="noStrike">
                <a:solidFill>
                  <a:srgbClr val="000000"/>
                </a:solidFill>
                <a:latin typeface="Walter Turncoat"/>
                <a:ea typeface="Walter Turncoat"/>
                <a:cs typeface="Walter Turncoat"/>
                <a:sym typeface="Walter Turncoat"/>
              </a:rPr>
              <a:t>MY NAME IS</a:t>
            </a:r>
            <a:endParaRPr/>
          </a:p>
        </p:txBody>
      </p:sp>
      <p:sp>
        <p:nvSpPr>
          <p:cNvPr id="205" name="Google Shape;205;p17"/>
          <p:cNvSpPr txBox="1"/>
          <p:nvPr/>
        </p:nvSpPr>
        <p:spPr>
          <a:xfrm>
            <a:off x="1028700" y="4528576"/>
            <a:ext cx="3909300" cy="1368600"/>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8892" u="none" cap="none" strike="noStrike">
                <a:solidFill>
                  <a:srgbClr val="000000"/>
                </a:solidFill>
                <a:latin typeface="Walter Turncoat"/>
                <a:ea typeface="Walter Turncoat"/>
                <a:cs typeface="Walter Turncoat"/>
                <a:sym typeface="Walter Turncoat"/>
              </a:rPr>
              <a:t>Hello</a:t>
            </a:r>
            <a:endParaRPr/>
          </a:p>
        </p:txBody>
      </p:sp>
      <p:sp>
        <p:nvSpPr>
          <p:cNvPr id="206" name="Google Shape;206;p17"/>
          <p:cNvSpPr txBox="1"/>
          <p:nvPr/>
        </p:nvSpPr>
        <p:spPr>
          <a:xfrm>
            <a:off x="9787587" y="4528576"/>
            <a:ext cx="3909300" cy="1368600"/>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8892" u="none" cap="none" strike="noStrike">
                <a:solidFill>
                  <a:srgbClr val="000000"/>
                </a:solidFill>
                <a:latin typeface="Walter Turncoat"/>
                <a:ea typeface="Walter Turncoat"/>
                <a:cs typeface="Walter Turncoat"/>
                <a:sym typeface="Walter Turncoat"/>
              </a:rPr>
              <a:t>Hello</a:t>
            </a:r>
            <a:endParaRPr/>
          </a:p>
        </p:txBody>
      </p:sp>
      <p:sp>
        <p:nvSpPr>
          <p:cNvPr id="207" name="Google Shape;207;p17"/>
          <p:cNvSpPr txBox="1"/>
          <p:nvPr/>
        </p:nvSpPr>
        <p:spPr>
          <a:xfrm>
            <a:off x="1734232" y="6818458"/>
            <a:ext cx="6111600" cy="1368600"/>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8892" u="none" cap="none" strike="noStrike">
                <a:solidFill>
                  <a:srgbClr val="000000"/>
                </a:solidFill>
                <a:latin typeface="Pacifico"/>
                <a:ea typeface="Pacifico"/>
                <a:cs typeface="Pacifico"/>
                <a:sym typeface="Pacifico"/>
              </a:rPr>
              <a:t>Jane Doe</a:t>
            </a:r>
            <a:endParaRPr/>
          </a:p>
        </p:txBody>
      </p:sp>
      <p:sp>
        <p:nvSpPr>
          <p:cNvPr id="208" name="Google Shape;208;p17"/>
          <p:cNvSpPr txBox="1"/>
          <p:nvPr/>
        </p:nvSpPr>
        <p:spPr>
          <a:xfrm>
            <a:off x="10278039" y="6818458"/>
            <a:ext cx="6439800" cy="1368600"/>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8892" u="none" cap="none" strike="noStrike">
                <a:solidFill>
                  <a:srgbClr val="000000"/>
                </a:solidFill>
                <a:latin typeface="Pacifico"/>
                <a:ea typeface="Pacifico"/>
                <a:cs typeface="Pacifico"/>
                <a:sym typeface="Pacifico"/>
              </a:rPr>
              <a:t>John Doe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EA7F4"/>
        </a:solidFill>
      </p:bgPr>
    </p:bg>
    <p:spTree>
      <p:nvGrpSpPr>
        <p:cNvPr id="212" name="Shape 212"/>
        <p:cNvGrpSpPr/>
        <p:nvPr/>
      </p:nvGrpSpPr>
      <p:grpSpPr>
        <a:xfrm>
          <a:off x="0" y="0"/>
          <a:ext cx="0" cy="0"/>
          <a:chOff x="0" y="0"/>
          <a:chExt cx="0" cy="0"/>
        </a:xfrm>
      </p:grpSpPr>
      <p:grpSp>
        <p:nvGrpSpPr>
          <p:cNvPr id="213" name="Google Shape;213;p18"/>
          <p:cNvGrpSpPr/>
          <p:nvPr/>
        </p:nvGrpSpPr>
        <p:grpSpPr>
          <a:xfrm>
            <a:off x="342531" y="161705"/>
            <a:ext cx="17602938" cy="9782768"/>
            <a:chOff x="0" y="-47625"/>
            <a:chExt cx="4636165" cy="2576531"/>
          </a:xfrm>
        </p:grpSpPr>
        <p:sp>
          <p:nvSpPr>
            <p:cNvPr id="214" name="Google Shape;214;p18"/>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8FCD7C"/>
            </a:solidFill>
            <a:ln cap="sq" cmpd="sng" w="57150">
              <a:solidFill>
                <a:srgbClr val="000000"/>
              </a:solidFill>
              <a:prstDash val="solid"/>
              <a:miter lim="8000"/>
              <a:headEnd len="sm" w="sm" type="none"/>
              <a:tailEnd len="sm" w="sm" type="none"/>
            </a:ln>
          </p:spPr>
        </p:sp>
        <p:sp>
          <p:nvSpPr>
            <p:cNvPr id="215" name="Google Shape;215;p18"/>
            <p:cNvSpPr txBox="1"/>
            <p:nvPr/>
          </p:nvSpPr>
          <p:spPr>
            <a:xfrm>
              <a:off x="0" y="-47625"/>
              <a:ext cx="4636165" cy="257653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6" name="Google Shape;216;p18"/>
          <p:cNvPicPr preferRelativeResize="0"/>
          <p:nvPr/>
        </p:nvPicPr>
        <p:blipFill>
          <a:blip r:embed="rId3">
            <a:alphaModFix/>
          </a:blip>
          <a:stretch>
            <a:fillRect/>
          </a:stretch>
        </p:blipFill>
        <p:spPr>
          <a:xfrm>
            <a:off x="371100" y="354375"/>
            <a:ext cx="17545825" cy="9578250"/>
          </a:xfrm>
          <a:prstGeom prst="rect">
            <a:avLst/>
          </a:prstGeom>
          <a:noFill/>
          <a:ln>
            <a:noFill/>
          </a:ln>
        </p:spPr>
      </p:pic>
      <p:grpSp>
        <p:nvGrpSpPr>
          <p:cNvPr id="217" name="Google Shape;217;p18"/>
          <p:cNvGrpSpPr/>
          <p:nvPr/>
        </p:nvGrpSpPr>
        <p:grpSpPr>
          <a:xfrm>
            <a:off x="4698006" y="691459"/>
            <a:ext cx="12643554" cy="8723255"/>
            <a:chOff x="0" y="-47625"/>
            <a:chExt cx="3329990" cy="2297483"/>
          </a:xfrm>
        </p:grpSpPr>
        <p:sp>
          <p:nvSpPr>
            <p:cNvPr id="218" name="Google Shape;218;p18"/>
            <p:cNvSpPr/>
            <p:nvPr/>
          </p:nvSpPr>
          <p:spPr>
            <a:xfrm>
              <a:off x="0" y="0"/>
              <a:ext cx="3329990" cy="2249858"/>
            </a:xfrm>
            <a:custGeom>
              <a:rect b="b" l="l" r="r" t="t"/>
              <a:pathLst>
                <a:path extrusionOk="0" h="2249858" w="3329990">
                  <a:moveTo>
                    <a:pt x="0" y="0"/>
                  </a:moveTo>
                  <a:lnTo>
                    <a:pt x="3329990" y="0"/>
                  </a:lnTo>
                  <a:lnTo>
                    <a:pt x="3329990" y="2249858"/>
                  </a:lnTo>
                  <a:lnTo>
                    <a:pt x="0" y="2249858"/>
                  </a:lnTo>
                  <a:close/>
                </a:path>
              </a:pathLst>
            </a:custGeom>
            <a:solidFill>
              <a:srgbClr val="000000"/>
            </a:solidFill>
            <a:ln>
              <a:noFill/>
            </a:ln>
          </p:spPr>
        </p:sp>
        <p:sp>
          <p:nvSpPr>
            <p:cNvPr id="219" name="Google Shape;219;p18"/>
            <p:cNvSpPr txBox="1"/>
            <p:nvPr/>
          </p:nvSpPr>
          <p:spPr>
            <a:xfrm>
              <a:off x="0" y="-47625"/>
              <a:ext cx="3329990" cy="2297483"/>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8"/>
          <p:cNvGrpSpPr/>
          <p:nvPr/>
        </p:nvGrpSpPr>
        <p:grpSpPr>
          <a:xfrm>
            <a:off x="4751692" y="751368"/>
            <a:ext cx="12536183" cy="8603438"/>
            <a:chOff x="0" y="-47625"/>
            <a:chExt cx="3301711" cy="2265926"/>
          </a:xfrm>
        </p:grpSpPr>
        <p:sp>
          <p:nvSpPr>
            <p:cNvPr id="221" name="Google Shape;221;p18"/>
            <p:cNvSpPr/>
            <p:nvPr/>
          </p:nvSpPr>
          <p:spPr>
            <a:xfrm>
              <a:off x="0" y="0"/>
              <a:ext cx="3301710" cy="2218301"/>
            </a:xfrm>
            <a:custGeom>
              <a:rect b="b" l="l" r="r" t="t"/>
              <a:pathLst>
                <a:path extrusionOk="0" h="2218301" w="3301710">
                  <a:moveTo>
                    <a:pt x="0" y="0"/>
                  </a:moveTo>
                  <a:lnTo>
                    <a:pt x="3301710" y="0"/>
                  </a:lnTo>
                  <a:lnTo>
                    <a:pt x="3301710" y="2218301"/>
                  </a:lnTo>
                  <a:lnTo>
                    <a:pt x="0" y="2218301"/>
                  </a:lnTo>
                  <a:close/>
                </a:path>
              </a:pathLst>
            </a:custGeom>
            <a:solidFill>
              <a:srgbClr val="FDB5F3"/>
            </a:solidFill>
            <a:ln>
              <a:noFill/>
            </a:ln>
          </p:spPr>
        </p:sp>
        <p:sp>
          <p:nvSpPr>
            <p:cNvPr id="222" name="Google Shape;222;p18"/>
            <p:cNvSpPr txBox="1"/>
            <p:nvPr/>
          </p:nvSpPr>
          <p:spPr>
            <a:xfrm>
              <a:off x="0" y="-47625"/>
              <a:ext cx="3301711" cy="2265926"/>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3" name="Google Shape;223;p18"/>
          <p:cNvPicPr preferRelativeResize="0"/>
          <p:nvPr/>
        </p:nvPicPr>
        <p:blipFill rotWithShape="1">
          <a:blip r:embed="rId4">
            <a:alphaModFix/>
          </a:blip>
          <a:srcRect b="0" l="361" r="6828" t="6467"/>
          <a:stretch/>
        </p:blipFill>
        <p:spPr>
          <a:xfrm flipH="1">
            <a:off x="4751692" y="932194"/>
            <a:ext cx="12536183" cy="8422612"/>
          </a:xfrm>
          <a:prstGeom prst="rect">
            <a:avLst/>
          </a:prstGeom>
          <a:noFill/>
          <a:ln>
            <a:noFill/>
          </a:ln>
        </p:spPr>
      </p:pic>
      <p:sp>
        <p:nvSpPr>
          <p:cNvPr id="224" name="Google Shape;224;p18"/>
          <p:cNvSpPr/>
          <p:nvPr/>
        </p:nvSpPr>
        <p:spPr>
          <a:xfrm>
            <a:off x="924358" y="2099158"/>
            <a:ext cx="8477915" cy="6088684"/>
          </a:xfrm>
          <a:custGeom>
            <a:rect b="b" l="l" r="r" t="t"/>
            <a:pathLst>
              <a:path extrusionOk="0" h="6088684" w="8477915">
                <a:moveTo>
                  <a:pt x="0" y="0"/>
                </a:moveTo>
                <a:lnTo>
                  <a:pt x="8477915" y="0"/>
                </a:lnTo>
                <a:lnTo>
                  <a:pt x="8477915" y="6088684"/>
                </a:lnTo>
                <a:lnTo>
                  <a:pt x="0" y="6088684"/>
                </a:lnTo>
                <a:lnTo>
                  <a:pt x="0" y="0"/>
                </a:lnTo>
                <a:close/>
              </a:path>
            </a:pathLst>
          </a:custGeom>
          <a:blipFill rotWithShape="1">
            <a:blip r:embed="rId5">
              <a:alphaModFix/>
            </a:blip>
            <a:stretch>
              <a:fillRect b="0" l="0" r="0" t="0"/>
            </a:stretch>
          </a:blipFill>
          <a:ln>
            <a:noFill/>
          </a:ln>
        </p:spPr>
      </p:sp>
      <p:sp>
        <p:nvSpPr>
          <p:cNvPr id="225" name="Google Shape;225;p18"/>
          <p:cNvSpPr txBox="1"/>
          <p:nvPr/>
        </p:nvSpPr>
        <p:spPr>
          <a:xfrm>
            <a:off x="1586828" y="4785939"/>
            <a:ext cx="6772403" cy="2213159"/>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13973" u="none" cap="none" strike="noStrike">
                <a:solidFill>
                  <a:srgbClr val="FFFFFF"/>
                </a:solidFill>
                <a:latin typeface="Caveat"/>
                <a:ea typeface="Caveat"/>
                <a:cs typeface="Caveat"/>
                <a:sym typeface="Caveat"/>
              </a:rPr>
              <a:t>John Doe</a:t>
            </a:r>
            <a:endParaRPr/>
          </a:p>
        </p:txBody>
      </p:sp>
      <p:sp>
        <p:nvSpPr>
          <p:cNvPr id="226" name="Google Shape;226;p18"/>
          <p:cNvSpPr txBox="1"/>
          <p:nvPr/>
        </p:nvSpPr>
        <p:spPr>
          <a:xfrm>
            <a:off x="2754204" y="3328126"/>
            <a:ext cx="4818223" cy="1543538"/>
          </a:xfrm>
          <a:prstGeom prst="rect">
            <a:avLst/>
          </a:prstGeom>
          <a:noFill/>
          <a:ln>
            <a:noFill/>
          </a:ln>
        </p:spPr>
        <p:txBody>
          <a:bodyPr anchorCtr="0" anchor="t" bIns="0" lIns="0" spcFirstLastPara="1" rIns="0" wrap="square" tIns="0">
            <a:spAutoFit/>
          </a:bodyPr>
          <a:lstStyle/>
          <a:p>
            <a:pPr indent="0" lvl="0" marL="0" marR="0" rtl="0" algn="ctr">
              <a:lnSpc>
                <a:spcPct val="126007"/>
              </a:lnSpc>
              <a:spcBef>
                <a:spcPts val="0"/>
              </a:spcBef>
              <a:spcAft>
                <a:spcPts val="0"/>
              </a:spcAft>
              <a:buNone/>
            </a:pPr>
            <a:r>
              <a:rPr b="1" i="0" lang="en-US" sz="4714" u="none" cap="none" strike="noStrike">
                <a:solidFill>
                  <a:srgbClr val="000000"/>
                </a:solidFill>
                <a:latin typeface="Poppins"/>
                <a:ea typeface="Poppins"/>
                <a:cs typeface="Poppins"/>
                <a:sym typeface="Poppins"/>
              </a:rPr>
              <a:t>HELLO,</a:t>
            </a:r>
            <a:endParaRPr/>
          </a:p>
          <a:p>
            <a:pPr indent="0" lvl="0" marL="0" marR="0" rtl="0" algn="ctr">
              <a:lnSpc>
                <a:spcPct val="126007"/>
              </a:lnSpc>
              <a:spcBef>
                <a:spcPts val="0"/>
              </a:spcBef>
              <a:spcAft>
                <a:spcPts val="0"/>
              </a:spcAft>
              <a:buNone/>
            </a:pPr>
            <a:r>
              <a:rPr b="1" i="0" lang="en-US" sz="4714" u="none" cap="none" strike="noStrike">
                <a:solidFill>
                  <a:srgbClr val="000000"/>
                </a:solidFill>
                <a:latin typeface="Poppins"/>
                <a:ea typeface="Poppins"/>
                <a:cs typeface="Poppins"/>
                <a:sym typeface="Poppins"/>
              </a:rPr>
              <a:t>MY NAME IS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0A4"/>
        </a:solidFill>
      </p:bgPr>
    </p:bg>
    <p:spTree>
      <p:nvGrpSpPr>
        <p:cNvPr id="230" name="Shape 230"/>
        <p:cNvGrpSpPr/>
        <p:nvPr/>
      </p:nvGrpSpPr>
      <p:grpSpPr>
        <a:xfrm>
          <a:off x="0" y="0"/>
          <a:ext cx="0" cy="0"/>
          <a:chOff x="0" y="0"/>
          <a:chExt cx="0" cy="0"/>
        </a:xfrm>
      </p:grpSpPr>
      <p:grpSp>
        <p:nvGrpSpPr>
          <p:cNvPr id="231" name="Google Shape;231;p19"/>
          <p:cNvGrpSpPr/>
          <p:nvPr/>
        </p:nvGrpSpPr>
        <p:grpSpPr>
          <a:xfrm>
            <a:off x="342531" y="161705"/>
            <a:ext cx="17602938" cy="9782768"/>
            <a:chOff x="0" y="-47625"/>
            <a:chExt cx="4636165" cy="2576531"/>
          </a:xfrm>
        </p:grpSpPr>
        <p:sp>
          <p:nvSpPr>
            <p:cNvPr id="232" name="Google Shape;232;p19"/>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FD97EF"/>
            </a:solidFill>
            <a:ln cap="sq" cmpd="sng" w="57150">
              <a:solidFill>
                <a:srgbClr val="000000"/>
              </a:solidFill>
              <a:prstDash val="solid"/>
              <a:miter lim="8000"/>
              <a:headEnd len="sm" w="sm" type="none"/>
              <a:tailEnd len="sm" w="sm" type="none"/>
            </a:ln>
          </p:spPr>
        </p:sp>
        <p:sp>
          <p:nvSpPr>
            <p:cNvPr id="233" name="Google Shape;233;p19"/>
            <p:cNvSpPr txBox="1"/>
            <p:nvPr/>
          </p:nvSpPr>
          <p:spPr>
            <a:xfrm>
              <a:off x="0" y="-47625"/>
              <a:ext cx="4636165" cy="257653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4" name="Google Shape;234;p19"/>
          <p:cNvPicPr preferRelativeResize="0"/>
          <p:nvPr/>
        </p:nvPicPr>
        <p:blipFill>
          <a:blip r:embed="rId3">
            <a:alphaModFix/>
          </a:blip>
          <a:stretch>
            <a:fillRect/>
          </a:stretch>
        </p:blipFill>
        <p:spPr>
          <a:xfrm>
            <a:off x="371100" y="354375"/>
            <a:ext cx="17545825" cy="9578250"/>
          </a:xfrm>
          <a:prstGeom prst="rect">
            <a:avLst/>
          </a:prstGeom>
          <a:noFill/>
          <a:ln>
            <a:noFill/>
          </a:ln>
        </p:spPr>
      </p:pic>
      <p:grpSp>
        <p:nvGrpSpPr>
          <p:cNvPr id="235" name="Google Shape;235;p19"/>
          <p:cNvGrpSpPr/>
          <p:nvPr/>
        </p:nvGrpSpPr>
        <p:grpSpPr>
          <a:xfrm>
            <a:off x="1213570" y="3864083"/>
            <a:ext cx="9015421" cy="5601466"/>
            <a:chOff x="0" y="-47625"/>
            <a:chExt cx="4182313" cy="2598557"/>
          </a:xfrm>
        </p:grpSpPr>
        <p:sp>
          <p:nvSpPr>
            <p:cNvPr id="236" name="Google Shape;236;p19"/>
            <p:cNvSpPr/>
            <p:nvPr/>
          </p:nvSpPr>
          <p:spPr>
            <a:xfrm>
              <a:off x="0" y="0"/>
              <a:ext cx="4182313" cy="2550932"/>
            </a:xfrm>
            <a:custGeom>
              <a:rect b="b" l="l" r="r" t="t"/>
              <a:pathLst>
                <a:path extrusionOk="0" h="2550932" w="4182313">
                  <a:moveTo>
                    <a:pt x="52383" y="0"/>
                  </a:moveTo>
                  <a:lnTo>
                    <a:pt x="4129929" y="0"/>
                  </a:lnTo>
                  <a:cubicBezTo>
                    <a:pt x="4143822" y="0"/>
                    <a:pt x="4157146" y="5519"/>
                    <a:pt x="4166970" y="15343"/>
                  </a:cubicBezTo>
                  <a:cubicBezTo>
                    <a:pt x="4176794" y="25166"/>
                    <a:pt x="4182313" y="38490"/>
                    <a:pt x="4182313" y="52383"/>
                  </a:cubicBezTo>
                  <a:lnTo>
                    <a:pt x="4182313" y="2498548"/>
                  </a:lnTo>
                  <a:cubicBezTo>
                    <a:pt x="4182313" y="2512441"/>
                    <a:pt x="4176794" y="2525765"/>
                    <a:pt x="4166970" y="2535589"/>
                  </a:cubicBezTo>
                  <a:cubicBezTo>
                    <a:pt x="4157146" y="2545413"/>
                    <a:pt x="4143822" y="2550932"/>
                    <a:pt x="4129929" y="2550932"/>
                  </a:cubicBezTo>
                  <a:lnTo>
                    <a:pt x="52383" y="2550932"/>
                  </a:lnTo>
                  <a:cubicBezTo>
                    <a:pt x="38490" y="2550932"/>
                    <a:pt x="25166" y="2545413"/>
                    <a:pt x="15343" y="2535589"/>
                  </a:cubicBezTo>
                  <a:cubicBezTo>
                    <a:pt x="5519" y="2525765"/>
                    <a:pt x="0" y="2512441"/>
                    <a:pt x="0" y="2498548"/>
                  </a:cubicBezTo>
                  <a:lnTo>
                    <a:pt x="0" y="52383"/>
                  </a:lnTo>
                  <a:cubicBezTo>
                    <a:pt x="0" y="38490"/>
                    <a:pt x="5519" y="25166"/>
                    <a:pt x="15343" y="15343"/>
                  </a:cubicBezTo>
                  <a:cubicBezTo>
                    <a:pt x="25166" y="5519"/>
                    <a:pt x="38490" y="0"/>
                    <a:pt x="52383" y="0"/>
                  </a:cubicBezTo>
                  <a:close/>
                </a:path>
              </a:pathLst>
            </a:custGeom>
            <a:solidFill>
              <a:srgbClr val="FFFEEA"/>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txBox="1"/>
            <p:nvPr/>
          </p:nvSpPr>
          <p:spPr>
            <a:xfrm>
              <a:off x="0" y="-47625"/>
              <a:ext cx="4182313" cy="2598557"/>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8" name="Google Shape;238;p19"/>
          <p:cNvSpPr/>
          <p:nvPr/>
        </p:nvSpPr>
        <p:spPr>
          <a:xfrm flipH="1" rot="-9146306">
            <a:off x="6116040" y="-126115"/>
            <a:ext cx="10819548" cy="5288054"/>
          </a:xfrm>
          <a:custGeom>
            <a:rect b="b" l="l" r="r" t="t"/>
            <a:pathLst>
              <a:path extrusionOk="0" h="5288054" w="10819548">
                <a:moveTo>
                  <a:pt x="0" y="5288054"/>
                </a:moveTo>
                <a:lnTo>
                  <a:pt x="10819548" y="5288054"/>
                </a:lnTo>
                <a:lnTo>
                  <a:pt x="10819548" y="0"/>
                </a:lnTo>
                <a:lnTo>
                  <a:pt x="0" y="0"/>
                </a:lnTo>
                <a:lnTo>
                  <a:pt x="0" y="5288054"/>
                </a:lnTo>
                <a:close/>
              </a:path>
            </a:pathLst>
          </a:custGeom>
          <a:blipFill rotWithShape="1">
            <a:blip r:embed="rId4">
              <a:alphaModFix/>
            </a:blip>
            <a:stretch>
              <a:fillRect b="0" l="0" r="0" t="0"/>
            </a:stretch>
          </a:blipFill>
          <a:ln>
            <a:noFill/>
          </a:ln>
        </p:spPr>
      </p:sp>
      <p:sp>
        <p:nvSpPr>
          <p:cNvPr id="239" name="Google Shape;239;p19"/>
          <p:cNvSpPr/>
          <p:nvPr/>
        </p:nvSpPr>
        <p:spPr>
          <a:xfrm flipH="1" rot="-3108841">
            <a:off x="1606750" y="186610"/>
            <a:ext cx="3321766" cy="4114800"/>
          </a:xfrm>
          <a:custGeom>
            <a:rect b="b" l="l" r="r" t="t"/>
            <a:pathLst>
              <a:path extrusionOk="0" h="4114800" w="3321766">
                <a:moveTo>
                  <a:pt x="3321765" y="0"/>
                </a:moveTo>
                <a:lnTo>
                  <a:pt x="0" y="0"/>
                </a:lnTo>
                <a:lnTo>
                  <a:pt x="0" y="4114800"/>
                </a:lnTo>
                <a:lnTo>
                  <a:pt x="3321765" y="4114800"/>
                </a:lnTo>
                <a:lnTo>
                  <a:pt x="3321765" y="0"/>
                </a:lnTo>
                <a:close/>
              </a:path>
            </a:pathLst>
          </a:custGeom>
          <a:blipFill rotWithShape="1">
            <a:blip r:embed="rId5">
              <a:alphaModFix/>
            </a:blip>
            <a:stretch>
              <a:fillRect b="0" l="0" r="0" t="0"/>
            </a:stretch>
          </a:blipFill>
          <a:ln>
            <a:noFill/>
          </a:ln>
        </p:spPr>
      </p:sp>
      <p:grpSp>
        <p:nvGrpSpPr>
          <p:cNvPr id="240" name="Google Shape;240;p19"/>
          <p:cNvGrpSpPr/>
          <p:nvPr/>
        </p:nvGrpSpPr>
        <p:grpSpPr>
          <a:xfrm>
            <a:off x="1431918" y="4071332"/>
            <a:ext cx="8578725" cy="5186968"/>
            <a:chOff x="0" y="-47625"/>
            <a:chExt cx="3979727" cy="2406268"/>
          </a:xfrm>
        </p:grpSpPr>
        <p:sp>
          <p:nvSpPr>
            <p:cNvPr id="241" name="Google Shape;241;p19"/>
            <p:cNvSpPr/>
            <p:nvPr/>
          </p:nvSpPr>
          <p:spPr>
            <a:xfrm>
              <a:off x="0" y="0"/>
              <a:ext cx="3979726" cy="2358643"/>
            </a:xfrm>
            <a:custGeom>
              <a:rect b="b" l="l" r="r" t="t"/>
              <a:pathLst>
                <a:path extrusionOk="0" h="2358643" w="3979726">
                  <a:moveTo>
                    <a:pt x="42415" y="0"/>
                  </a:moveTo>
                  <a:lnTo>
                    <a:pt x="3937311" y="0"/>
                  </a:lnTo>
                  <a:cubicBezTo>
                    <a:pt x="3960737" y="0"/>
                    <a:pt x="3979726" y="18990"/>
                    <a:pt x="3979726" y="42415"/>
                  </a:cubicBezTo>
                  <a:lnTo>
                    <a:pt x="3979726" y="2316228"/>
                  </a:lnTo>
                  <a:cubicBezTo>
                    <a:pt x="3979726" y="2327477"/>
                    <a:pt x="3975258" y="2338266"/>
                    <a:pt x="3967303" y="2346220"/>
                  </a:cubicBezTo>
                  <a:cubicBezTo>
                    <a:pt x="3959349" y="2354175"/>
                    <a:pt x="3948560" y="2358643"/>
                    <a:pt x="3937311" y="2358643"/>
                  </a:cubicBezTo>
                  <a:lnTo>
                    <a:pt x="42415" y="2358643"/>
                  </a:lnTo>
                  <a:cubicBezTo>
                    <a:pt x="18990" y="2358643"/>
                    <a:pt x="0" y="2339653"/>
                    <a:pt x="0" y="2316228"/>
                  </a:cubicBezTo>
                  <a:lnTo>
                    <a:pt x="0" y="42415"/>
                  </a:lnTo>
                  <a:cubicBezTo>
                    <a:pt x="0" y="18990"/>
                    <a:pt x="18990" y="0"/>
                    <a:pt x="42415" y="0"/>
                  </a:cubicBezTo>
                  <a:close/>
                </a:path>
              </a:pathLst>
            </a:custGeom>
            <a:solidFill>
              <a:srgbClr val="A4C6F4"/>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txBox="1"/>
            <p:nvPr/>
          </p:nvSpPr>
          <p:spPr>
            <a:xfrm>
              <a:off x="0" y="-47625"/>
              <a:ext cx="3979727" cy="2406268"/>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19"/>
          <p:cNvGrpSpPr/>
          <p:nvPr/>
        </p:nvGrpSpPr>
        <p:grpSpPr>
          <a:xfrm>
            <a:off x="2011016" y="6147803"/>
            <a:ext cx="7420529" cy="2706352"/>
            <a:chOff x="0" y="-47625"/>
            <a:chExt cx="3442432" cy="1255494"/>
          </a:xfrm>
        </p:grpSpPr>
        <p:sp>
          <p:nvSpPr>
            <p:cNvPr id="244" name="Google Shape;244;p19"/>
            <p:cNvSpPr/>
            <p:nvPr/>
          </p:nvSpPr>
          <p:spPr>
            <a:xfrm>
              <a:off x="0" y="0"/>
              <a:ext cx="3442432" cy="1207869"/>
            </a:xfrm>
            <a:custGeom>
              <a:rect b="b" l="l" r="r" t="t"/>
              <a:pathLst>
                <a:path extrusionOk="0" h="1207869" w="3442432">
                  <a:moveTo>
                    <a:pt x="41732" y="0"/>
                  </a:moveTo>
                  <a:lnTo>
                    <a:pt x="3400699" y="0"/>
                  </a:lnTo>
                  <a:cubicBezTo>
                    <a:pt x="3411767" y="0"/>
                    <a:pt x="3422382" y="4397"/>
                    <a:pt x="3430208" y="12223"/>
                  </a:cubicBezTo>
                  <a:cubicBezTo>
                    <a:pt x="3438035" y="20050"/>
                    <a:pt x="3442432" y="30664"/>
                    <a:pt x="3442432" y="41732"/>
                  </a:cubicBezTo>
                  <a:lnTo>
                    <a:pt x="3442432" y="1166137"/>
                  </a:lnTo>
                  <a:cubicBezTo>
                    <a:pt x="3442432" y="1189185"/>
                    <a:pt x="3423748" y="1207869"/>
                    <a:pt x="3400699" y="1207869"/>
                  </a:cubicBezTo>
                  <a:lnTo>
                    <a:pt x="41732" y="1207869"/>
                  </a:lnTo>
                  <a:cubicBezTo>
                    <a:pt x="30664" y="1207869"/>
                    <a:pt x="20050" y="1203472"/>
                    <a:pt x="12223" y="1195646"/>
                  </a:cubicBezTo>
                  <a:cubicBezTo>
                    <a:pt x="4397" y="1187820"/>
                    <a:pt x="0" y="1177205"/>
                    <a:pt x="0" y="1166137"/>
                  </a:cubicBezTo>
                  <a:lnTo>
                    <a:pt x="0" y="41732"/>
                  </a:lnTo>
                  <a:cubicBezTo>
                    <a:pt x="0" y="30664"/>
                    <a:pt x="4397" y="20050"/>
                    <a:pt x="12223" y="12223"/>
                  </a:cubicBezTo>
                  <a:cubicBezTo>
                    <a:pt x="20050" y="4397"/>
                    <a:pt x="30664" y="0"/>
                    <a:pt x="41732" y="0"/>
                  </a:cubicBezTo>
                  <a:close/>
                </a:path>
              </a:pathLst>
            </a:custGeom>
            <a:solidFill>
              <a:srgbClr val="FFFEEA"/>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txBox="1"/>
            <p:nvPr/>
          </p:nvSpPr>
          <p:spPr>
            <a:xfrm>
              <a:off x="0" y="-47625"/>
              <a:ext cx="3442432" cy="1255494"/>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6" name="Google Shape;246;p19"/>
          <p:cNvSpPr txBox="1"/>
          <p:nvPr/>
        </p:nvSpPr>
        <p:spPr>
          <a:xfrm>
            <a:off x="5822582" y="5133975"/>
            <a:ext cx="3340468" cy="573741"/>
          </a:xfrm>
          <a:prstGeom prst="rect">
            <a:avLst/>
          </a:prstGeom>
          <a:noFill/>
          <a:ln>
            <a:noFill/>
          </a:ln>
        </p:spPr>
        <p:txBody>
          <a:bodyPr anchorCtr="0" anchor="t" bIns="0" lIns="0" spcFirstLastPara="1" rIns="0" wrap="square" tIns="0">
            <a:spAutoFit/>
          </a:bodyPr>
          <a:lstStyle/>
          <a:p>
            <a:pPr indent="0" lvl="0" marL="0" marR="0" rtl="0" algn="ctr">
              <a:lnSpc>
                <a:spcPct val="126015"/>
              </a:lnSpc>
              <a:spcBef>
                <a:spcPts val="0"/>
              </a:spcBef>
              <a:spcAft>
                <a:spcPts val="0"/>
              </a:spcAft>
              <a:buNone/>
            </a:pPr>
            <a:r>
              <a:rPr b="1" i="0" lang="en-US" sz="3471" u="none" cap="none" strike="noStrike">
                <a:solidFill>
                  <a:srgbClr val="000000"/>
                </a:solidFill>
                <a:latin typeface="Poppins"/>
                <a:ea typeface="Poppins"/>
                <a:cs typeface="Poppins"/>
                <a:sym typeface="Poppins"/>
              </a:rPr>
              <a:t>MY NAME IS</a:t>
            </a:r>
            <a:endParaRPr/>
          </a:p>
        </p:txBody>
      </p:sp>
      <p:sp>
        <p:nvSpPr>
          <p:cNvPr id="247" name="Google Shape;247;p19"/>
          <p:cNvSpPr txBox="1"/>
          <p:nvPr/>
        </p:nvSpPr>
        <p:spPr>
          <a:xfrm>
            <a:off x="1915766" y="4553055"/>
            <a:ext cx="4115197" cy="1500294"/>
          </a:xfrm>
          <a:prstGeom prst="rect">
            <a:avLst/>
          </a:prstGeom>
          <a:noFill/>
          <a:ln>
            <a:noFill/>
          </a:ln>
        </p:spPr>
        <p:txBody>
          <a:bodyPr anchorCtr="0" anchor="t" bIns="0" lIns="0" spcFirstLastPara="1" rIns="0" wrap="square" tIns="0">
            <a:spAutoFit/>
          </a:bodyPr>
          <a:lstStyle/>
          <a:p>
            <a:pPr indent="0" lvl="0" marL="0" marR="0" rtl="0" algn="ctr">
              <a:lnSpc>
                <a:spcPct val="125990"/>
              </a:lnSpc>
              <a:spcBef>
                <a:spcPts val="0"/>
              </a:spcBef>
              <a:spcAft>
                <a:spcPts val="0"/>
              </a:spcAft>
              <a:buNone/>
            </a:pPr>
            <a:r>
              <a:rPr b="0" i="0" lang="en-US" sz="9361" u="none" cap="none" strike="noStrike">
                <a:solidFill>
                  <a:srgbClr val="000000"/>
                </a:solidFill>
                <a:latin typeface="Walter Turncoat"/>
                <a:ea typeface="Walter Turncoat"/>
                <a:cs typeface="Walter Turncoat"/>
                <a:sym typeface="Walter Turncoat"/>
              </a:rPr>
              <a:t>Hello</a:t>
            </a:r>
            <a:endParaRPr/>
          </a:p>
        </p:txBody>
      </p:sp>
      <p:sp>
        <p:nvSpPr>
          <p:cNvPr id="248" name="Google Shape;248;p19"/>
          <p:cNvSpPr txBox="1"/>
          <p:nvPr/>
        </p:nvSpPr>
        <p:spPr>
          <a:xfrm>
            <a:off x="2298561" y="6761856"/>
            <a:ext cx="6845439" cy="1514232"/>
          </a:xfrm>
          <a:prstGeom prst="rect">
            <a:avLst/>
          </a:prstGeom>
          <a:noFill/>
          <a:ln>
            <a:noFill/>
          </a:ln>
        </p:spPr>
        <p:txBody>
          <a:bodyPr anchorCtr="0" anchor="t" bIns="0" lIns="0" spcFirstLastPara="1" rIns="0" wrap="square" tIns="0">
            <a:spAutoFit/>
          </a:bodyPr>
          <a:lstStyle/>
          <a:p>
            <a:pPr indent="0" lvl="0" marL="0" marR="0" rtl="0" algn="ctr">
              <a:lnSpc>
                <a:spcPct val="126008"/>
              </a:lnSpc>
              <a:spcBef>
                <a:spcPts val="0"/>
              </a:spcBef>
              <a:spcAft>
                <a:spcPts val="0"/>
              </a:spcAft>
              <a:buNone/>
            </a:pPr>
            <a:r>
              <a:rPr b="0" i="0" lang="en-US" sz="9520" u="none" cap="none" strike="noStrike">
                <a:solidFill>
                  <a:srgbClr val="000000"/>
                </a:solidFill>
                <a:latin typeface="Walter Turncoat"/>
                <a:ea typeface="Walter Turncoat"/>
                <a:cs typeface="Walter Turncoat"/>
                <a:sym typeface="Walter Turncoat"/>
              </a:rPr>
              <a:t>Jane Doe</a:t>
            </a:r>
            <a:endParaRPr/>
          </a:p>
        </p:txBody>
      </p:sp>
      <p:sp>
        <p:nvSpPr>
          <p:cNvPr id="249" name="Google Shape;249;p19"/>
          <p:cNvSpPr/>
          <p:nvPr/>
        </p:nvSpPr>
        <p:spPr>
          <a:xfrm>
            <a:off x="11366145" y="4630144"/>
            <a:ext cx="5379368" cy="4401301"/>
          </a:xfrm>
          <a:custGeom>
            <a:rect b="b" l="l" r="r" t="t"/>
            <a:pathLst>
              <a:path extrusionOk="0" h="4401301" w="5379368">
                <a:moveTo>
                  <a:pt x="0" y="0"/>
                </a:moveTo>
                <a:lnTo>
                  <a:pt x="5379369" y="0"/>
                </a:lnTo>
                <a:lnTo>
                  <a:pt x="5379369" y="4401302"/>
                </a:lnTo>
                <a:lnTo>
                  <a:pt x="0" y="4401302"/>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7CFF"/>
        </a:solidFill>
      </p:bgPr>
    </p:bg>
    <p:spTree>
      <p:nvGrpSpPr>
        <p:cNvPr id="253" name="Shape 253"/>
        <p:cNvGrpSpPr/>
        <p:nvPr/>
      </p:nvGrpSpPr>
      <p:grpSpPr>
        <a:xfrm>
          <a:off x="0" y="0"/>
          <a:ext cx="0" cy="0"/>
          <a:chOff x="0" y="0"/>
          <a:chExt cx="0" cy="0"/>
        </a:xfrm>
      </p:grpSpPr>
      <p:sp>
        <p:nvSpPr>
          <p:cNvPr id="254" name="Google Shape;254;p20"/>
          <p:cNvSpPr/>
          <p:nvPr/>
        </p:nvSpPr>
        <p:spPr>
          <a:xfrm>
            <a:off x="40005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255" name="Google Shape;255;p20"/>
          <p:cNvSpPr/>
          <p:nvPr/>
        </p:nvSpPr>
        <p:spPr>
          <a:xfrm>
            <a:off x="-62865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grpSp>
        <p:nvGrpSpPr>
          <p:cNvPr id="256" name="Google Shape;256;p20"/>
          <p:cNvGrpSpPr/>
          <p:nvPr/>
        </p:nvGrpSpPr>
        <p:grpSpPr>
          <a:xfrm>
            <a:off x="0" y="-180826"/>
            <a:ext cx="342531" cy="10467826"/>
            <a:chOff x="0" y="-47625"/>
            <a:chExt cx="90214" cy="2756958"/>
          </a:xfrm>
        </p:grpSpPr>
        <p:sp>
          <p:nvSpPr>
            <p:cNvPr id="257" name="Google Shape;257;p20"/>
            <p:cNvSpPr/>
            <p:nvPr/>
          </p:nvSpPr>
          <p:spPr>
            <a:xfrm>
              <a:off x="0" y="0"/>
              <a:ext cx="90214" cy="2709333"/>
            </a:xfrm>
            <a:custGeom>
              <a:rect b="b" l="l" r="r" t="t"/>
              <a:pathLst>
                <a:path extrusionOk="0" h="2709333" w="90214">
                  <a:moveTo>
                    <a:pt x="0" y="0"/>
                  </a:moveTo>
                  <a:lnTo>
                    <a:pt x="90214" y="0"/>
                  </a:lnTo>
                  <a:lnTo>
                    <a:pt x="90214" y="2709333"/>
                  </a:lnTo>
                  <a:lnTo>
                    <a:pt x="0" y="2709333"/>
                  </a:lnTo>
                  <a:close/>
                </a:path>
              </a:pathLst>
            </a:custGeom>
            <a:solidFill>
              <a:srgbClr val="8FCD7C"/>
            </a:solidFill>
            <a:ln>
              <a:noFill/>
            </a:ln>
          </p:spPr>
        </p:sp>
        <p:sp>
          <p:nvSpPr>
            <p:cNvPr id="258" name="Google Shape;258;p20"/>
            <p:cNvSpPr txBox="1"/>
            <p:nvPr/>
          </p:nvSpPr>
          <p:spPr>
            <a:xfrm>
              <a:off x="0" y="-47625"/>
              <a:ext cx="9021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9" name="Google Shape;259;p20"/>
          <p:cNvSpPr/>
          <p:nvPr/>
        </p:nvSpPr>
        <p:spPr>
          <a:xfrm>
            <a:off x="142875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grpSp>
        <p:nvGrpSpPr>
          <p:cNvPr id="260" name="Google Shape;260;p20"/>
          <p:cNvGrpSpPr/>
          <p:nvPr/>
        </p:nvGrpSpPr>
        <p:grpSpPr>
          <a:xfrm>
            <a:off x="17945469" y="-180826"/>
            <a:ext cx="342531" cy="10467826"/>
            <a:chOff x="0" y="-47625"/>
            <a:chExt cx="90214" cy="2756958"/>
          </a:xfrm>
        </p:grpSpPr>
        <p:sp>
          <p:nvSpPr>
            <p:cNvPr id="261" name="Google Shape;261;p20"/>
            <p:cNvSpPr/>
            <p:nvPr/>
          </p:nvSpPr>
          <p:spPr>
            <a:xfrm>
              <a:off x="0" y="0"/>
              <a:ext cx="90214" cy="2709333"/>
            </a:xfrm>
            <a:custGeom>
              <a:rect b="b" l="l" r="r" t="t"/>
              <a:pathLst>
                <a:path extrusionOk="0" h="2709333" w="90214">
                  <a:moveTo>
                    <a:pt x="0" y="0"/>
                  </a:moveTo>
                  <a:lnTo>
                    <a:pt x="90214" y="0"/>
                  </a:lnTo>
                  <a:lnTo>
                    <a:pt x="90214" y="2709333"/>
                  </a:lnTo>
                  <a:lnTo>
                    <a:pt x="0" y="2709333"/>
                  </a:lnTo>
                  <a:close/>
                </a:path>
              </a:pathLst>
            </a:custGeom>
            <a:solidFill>
              <a:srgbClr val="8FCD7C"/>
            </a:solidFill>
            <a:ln>
              <a:noFill/>
            </a:ln>
          </p:spPr>
        </p:sp>
        <p:sp>
          <p:nvSpPr>
            <p:cNvPr id="262" name="Google Shape;262;p20"/>
            <p:cNvSpPr txBox="1"/>
            <p:nvPr/>
          </p:nvSpPr>
          <p:spPr>
            <a:xfrm>
              <a:off x="0" y="-47625"/>
              <a:ext cx="9021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20"/>
          <p:cNvGrpSpPr/>
          <p:nvPr/>
        </p:nvGrpSpPr>
        <p:grpSpPr>
          <a:xfrm>
            <a:off x="342531" y="161705"/>
            <a:ext cx="17602938" cy="9782768"/>
            <a:chOff x="0" y="-47625"/>
            <a:chExt cx="4636165" cy="2576531"/>
          </a:xfrm>
        </p:grpSpPr>
        <p:sp>
          <p:nvSpPr>
            <p:cNvPr id="264" name="Google Shape;264;p20"/>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000000">
                <a:alpha val="0"/>
              </a:srgbClr>
            </a:solidFill>
            <a:ln cap="sq" cmpd="sng" w="57150">
              <a:solidFill>
                <a:srgbClr val="000000"/>
              </a:solidFill>
              <a:prstDash val="solid"/>
              <a:miter lim="8000"/>
              <a:headEnd len="sm" w="sm" type="none"/>
              <a:tailEnd len="sm" w="sm" type="none"/>
            </a:ln>
          </p:spPr>
        </p:sp>
        <p:sp>
          <p:nvSpPr>
            <p:cNvPr id="265" name="Google Shape;265;p20"/>
            <p:cNvSpPr txBox="1"/>
            <p:nvPr/>
          </p:nvSpPr>
          <p:spPr>
            <a:xfrm>
              <a:off x="0" y="-47625"/>
              <a:ext cx="4636165" cy="257653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20"/>
          <p:cNvGrpSpPr/>
          <p:nvPr/>
        </p:nvGrpSpPr>
        <p:grpSpPr>
          <a:xfrm>
            <a:off x="2124852" y="1598662"/>
            <a:ext cx="5656100" cy="7659638"/>
            <a:chOff x="0" y="-47625"/>
            <a:chExt cx="1668366" cy="2259345"/>
          </a:xfrm>
        </p:grpSpPr>
        <p:sp>
          <p:nvSpPr>
            <p:cNvPr id="267" name="Google Shape;267;p20"/>
            <p:cNvSpPr/>
            <p:nvPr/>
          </p:nvSpPr>
          <p:spPr>
            <a:xfrm>
              <a:off x="0" y="0"/>
              <a:ext cx="1668366" cy="2211720"/>
            </a:xfrm>
            <a:custGeom>
              <a:rect b="b" l="l" r="r" t="t"/>
              <a:pathLst>
                <a:path extrusionOk="0" h="2211720" w="1668366">
                  <a:moveTo>
                    <a:pt x="69807" y="0"/>
                  </a:moveTo>
                  <a:lnTo>
                    <a:pt x="1598559" y="0"/>
                  </a:lnTo>
                  <a:cubicBezTo>
                    <a:pt x="1637112" y="0"/>
                    <a:pt x="1668366" y="31254"/>
                    <a:pt x="1668366" y="69807"/>
                  </a:cubicBezTo>
                  <a:lnTo>
                    <a:pt x="1668366" y="2141913"/>
                  </a:lnTo>
                  <a:cubicBezTo>
                    <a:pt x="1668366" y="2160427"/>
                    <a:pt x="1661011" y="2178183"/>
                    <a:pt x="1647920" y="2191274"/>
                  </a:cubicBezTo>
                  <a:cubicBezTo>
                    <a:pt x="1634829" y="2204365"/>
                    <a:pt x="1617073" y="2211720"/>
                    <a:pt x="1598559" y="2211720"/>
                  </a:cubicBezTo>
                  <a:lnTo>
                    <a:pt x="69807" y="2211720"/>
                  </a:lnTo>
                  <a:cubicBezTo>
                    <a:pt x="51293" y="2211720"/>
                    <a:pt x="33538" y="2204365"/>
                    <a:pt x="20446" y="2191274"/>
                  </a:cubicBezTo>
                  <a:cubicBezTo>
                    <a:pt x="7355" y="2178183"/>
                    <a:pt x="0" y="2160427"/>
                    <a:pt x="0" y="2141913"/>
                  </a:cubicBezTo>
                  <a:lnTo>
                    <a:pt x="0" y="69807"/>
                  </a:lnTo>
                  <a:cubicBezTo>
                    <a:pt x="0" y="31254"/>
                    <a:pt x="31254" y="0"/>
                    <a:pt x="69807" y="0"/>
                  </a:cubicBezTo>
                  <a:close/>
                </a:path>
              </a:pathLst>
            </a:custGeom>
            <a:solidFill>
              <a:srgbClr val="6EA7F4"/>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0"/>
            <p:cNvSpPr txBox="1"/>
            <p:nvPr/>
          </p:nvSpPr>
          <p:spPr>
            <a:xfrm>
              <a:off x="0" y="-47625"/>
              <a:ext cx="1668366" cy="2259345"/>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20"/>
          <p:cNvGrpSpPr/>
          <p:nvPr/>
        </p:nvGrpSpPr>
        <p:grpSpPr>
          <a:xfrm>
            <a:off x="2615888" y="6988847"/>
            <a:ext cx="4674027" cy="1835318"/>
            <a:chOff x="0" y="-47625"/>
            <a:chExt cx="1378686" cy="541360"/>
          </a:xfrm>
        </p:grpSpPr>
        <p:sp>
          <p:nvSpPr>
            <p:cNvPr id="270" name="Google Shape;270;p20"/>
            <p:cNvSpPr/>
            <p:nvPr/>
          </p:nvSpPr>
          <p:spPr>
            <a:xfrm>
              <a:off x="0" y="0"/>
              <a:ext cx="1378686" cy="493734"/>
            </a:xfrm>
            <a:custGeom>
              <a:rect b="b" l="l" r="r" t="t"/>
              <a:pathLst>
                <a:path extrusionOk="0" h="493734" w="1378686">
                  <a:moveTo>
                    <a:pt x="57973" y="0"/>
                  </a:moveTo>
                  <a:lnTo>
                    <a:pt x="1320713" y="0"/>
                  </a:lnTo>
                  <a:cubicBezTo>
                    <a:pt x="1336089" y="0"/>
                    <a:pt x="1350835" y="6108"/>
                    <a:pt x="1361707" y="16980"/>
                  </a:cubicBezTo>
                  <a:cubicBezTo>
                    <a:pt x="1372579" y="27852"/>
                    <a:pt x="1378686" y="42598"/>
                    <a:pt x="1378686" y="57973"/>
                  </a:cubicBezTo>
                  <a:lnTo>
                    <a:pt x="1378686" y="435762"/>
                  </a:lnTo>
                  <a:cubicBezTo>
                    <a:pt x="1378686" y="467779"/>
                    <a:pt x="1352731" y="493734"/>
                    <a:pt x="1320713" y="493734"/>
                  </a:cubicBezTo>
                  <a:lnTo>
                    <a:pt x="57973" y="493734"/>
                  </a:lnTo>
                  <a:cubicBezTo>
                    <a:pt x="42598" y="493734"/>
                    <a:pt x="27852" y="487627"/>
                    <a:pt x="16980" y="476755"/>
                  </a:cubicBezTo>
                  <a:cubicBezTo>
                    <a:pt x="6108" y="465883"/>
                    <a:pt x="0" y="451137"/>
                    <a:pt x="0" y="435762"/>
                  </a:cubicBezTo>
                  <a:lnTo>
                    <a:pt x="0" y="57973"/>
                  </a:lnTo>
                  <a:cubicBezTo>
                    <a:pt x="0" y="42598"/>
                    <a:pt x="6108" y="27852"/>
                    <a:pt x="16980" y="16980"/>
                  </a:cubicBezTo>
                  <a:cubicBezTo>
                    <a:pt x="27852" y="6108"/>
                    <a:pt x="42598" y="0"/>
                    <a:pt x="57973" y="0"/>
                  </a:cubicBezTo>
                  <a:close/>
                </a:path>
              </a:pathLst>
            </a:custGeom>
            <a:solidFill>
              <a:srgbClr val="FFFE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0"/>
            <p:cNvSpPr txBox="1"/>
            <p:nvPr/>
          </p:nvSpPr>
          <p:spPr>
            <a:xfrm>
              <a:off x="0" y="-47625"/>
              <a:ext cx="1378686" cy="54136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20"/>
          <p:cNvGrpSpPr/>
          <p:nvPr/>
        </p:nvGrpSpPr>
        <p:grpSpPr>
          <a:xfrm>
            <a:off x="10507048" y="1598662"/>
            <a:ext cx="5656100" cy="7659638"/>
            <a:chOff x="0" y="-47625"/>
            <a:chExt cx="1668366" cy="2259345"/>
          </a:xfrm>
        </p:grpSpPr>
        <p:sp>
          <p:nvSpPr>
            <p:cNvPr id="273" name="Google Shape;273;p20"/>
            <p:cNvSpPr/>
            <p:nvPr/>
          </p:nvSpPr>
          <p:spPr>
            <a:xfrm>
              <a:off x="0" y="0"/>
              <a:ext cx="1668366" cy="2211720"/>
            </a:xfrm>
            <a:custGeom>
              <a:rect b="b" l="l" r="r" t="t"/>
              <a:pathLst>
                <a:path extrusionOk="0" h="2211720" w="1668366">
                  <a:moveTo>
                    <a:pt x="69807" y="0"/>
                  </a:moveTo>
                  <a:lnTo>
                    <a:pt x="1598559" y="0"/>
                  </a:lnTo>
                  <a:cubicBezTo>
                    <a:pt x="1637112" y="0"/>
                    <a:pt x="1668366" y="31254"/>
                    <a:pt x="1668366" y="69807"/>
                  </a:cubicBezTo>
                  <a:lnTo>
                    <a:pt x="1668366" y="2141913"/>
                  </a:lnTo>
                  <a:cubicBezTo>
                    <a:pt x="1668366" y="2160427"/>
                    <a:pt x="1661011" y="2178183"/>
                    <a:pt x="1647920" y="2191274"/>
                  </a:cubicBezTo>
                  <a:cubicBezTo>
                    <a:pt x="1634829" y="2204365"/>
                    <a:pt x="1617073" y="2211720"/>
                    <a:pt x="1598559" y="2211720"/>
                  </a:cubicBezTo>
                  <a:lnTo>
                    <a:pt x="69807" y="2211720"/>
                  </a:lnTo>
                  <a:cubicBezTo>
                    <a:pt x="51293" y="2211720"/>
                    <a:pt x="33538" y="2204365"/>
                    <a:pt x="20446" y="2191274"/>
                  </a:cubicBezTo>
                  <a:cubicBezTo>
                    <a:pt x="7355" y="2178183"/>
                    <a:pt x="0" y="2160427"/>
                    <a:pt x="0" y="2141913"/>
                  </a:cubicBezTo>
                  <a:lnTo>
                    <a:pt x="0" y="69807"/>
                  </a:lnTo>
                  <a:cubicBezTo>
                    <a:pt x="0" y="31254"/>
                    <a:pt x="31254" y="0"/>
                    <a:pt x="69807" y="0"/>
                  </a:cubicBezTo>
                  <a:close/>
                </a:path>
              </a:pathLst>
            </a:custGeom>
            <a:solidFill>
              <a:srgbClr val="CFAAFD"/>
            </a:solidFill>
            <a:ln cap="rnd"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0"/>
            <p:cNvSpPr txBox="1"/>
            <p:nvPr/>
          </p:nvSpPr>
          <p:spPr>
            <a:xfrm>
              <a:off x="0" y="-47625"/>
              <a:ext cx="1668366" cy="2259345"/>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20"/>
          <p:cNvGrpSpPr/>
          <p:nvPr/>
        </p:nvGrpSpPr>
        <p:grpSpPr>
          <a:xfrm>
            <a:off x="10998085" y="6988847"/>
            <a:ext cx="4674027" cy="1835318"/>
            <a:chOff x="0" y="-47625"/>
            <a:chExt cx="1378686" cy="541360"/>
          </a:xfrm>
        </p:grpSpPr>
        <p:sp>
          <p:nvSpPr>
            <p:cNvPr id="276" name="Google Shape;276;p20"/>
            <p:cNvSpPr/>
            <p:nvPr/>
          </p:nvSpPr>
          <p:spPr>
            <a:xfrm>
              <a:off x="0" y="0"/>
              <a:ext cx="1378686" cy="493734"/>
            </a:xfrm>
            <a:custGeom>
              <a:rect b="b" l="l" r="r" t="t"/>
              <a:pathLst>
                <a:path extrusionOk="0" h="493734" w="1378686">
                  <a:moveTo>
                    <a:pt x="57973" y="0"/>
                  </a:moveTo>
                  <a:lnTo>
                    <a:pt x="1320713" y="0"/>
                  </a:lnTo>
                  <a:cubicBezTo>
                    <a:pt x="1336089" y="0"/>
                    <a:pt x="1350835" y="6108"/>
                    <a:pt x="1361707" y="16980"/>
                  </a:cubicBezTo>
                  <a:cubicBezTo>
                    <a:pt x="1372579" y="27852"/>
                    <a:pt x="1378686" y="42598"/>
                    <a:pt x="1378686" y="57973"/>
                  </a:cubicBezTo>
                  <a:lnTo>
                    <a:pt x="1378686" y="435762"/>
                  </a:lnTo>
                  <a:cubicBezTo>
                    <a:pt x="1378686" y="467779"/>
                    <a:pt x="1352731" y="493734"/>
                    <a:pt x="1320713" y="493734"/>
                  </a:cubicBezTo>
                  <a:lnTo>
                    <a:pt x="57973" y="493734"/>
                  </a:lnTo>
                  <a:cubicBezTo>
                    <a:pt x="42598" y="493734"/>
                    <a:pt x="27852" y="487627"/>
                    <a:pt x="16980" y="476755"/>
                  </a:cubicBezTo>
                  <a:cubicBezTo>
                    <a:pt x="6108" y="465883"/>
                    <a:pt x="0" y="451137"/>
                    <a:pt x="0" y="435762"/>
                  </a:cubicBezTo>
                  <a:lnTo>
                    <a:pt x="0" y="57973"/>
                  </a:lnTo>
                  <a:cubicBezTo>
                    <a:pt x="0" y="42598"/>
                    <a:pt x="6108" y="27852"/>
                    <a:pt x="16980" y="16980"/>
                  </a:cubicBezTo>
                  <a:cubicBezTo>
                    <a:pt x="27852" y="6108"/>
                    <a:pt x="42598" y="0"/>
                    <a:pt x="57973" y="0"/>
                  </a:cubicBezTo>
                  <a:close/>
                </a:path>
              </a:pathLst>
            </a:custGeom>
            <a:solidFill>
              <a:srgbClr val="FFFE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0"/>
            <p:cNvSpPr txBox="1"/>
            <p:nvPr/>
          </p:nvSpPr>
          <p:spPr>
            <a:xfrm>
              <a:off x="0" y="-47625"/>
              <a:ext cx="1378686" cy="54136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20"/>
          <p:cNvGrpSpPr/>
          <p:nvPr/>
        </p:nvGrpSpPr>
        <p:grpSpPr>
          <a:xfrm>
            <a:off x="2615888" y="2002513"/>
            <a:ext cx="4684447" cy="4845905"/>
            <a:chOff x="0" y="-47625"/>
            <a:chExt cx="1381760" cy="1429385"/>
          </a:xfrm>
        </p:grpSpPr>
        <p:sp>
          <p:nvSpPr>
            <p:cNvPr id="279" name="Google Shape;279;p20"/>
            <p:cNvSpPr/>
            <p:nvPr/>
          </p:nvSpPr>
          <p:spPr>
            <a:xfrm>
              <a:off x="0" y="0"/>
              <a:ext cx="1381760" cy="1381760"/>
            </a:xfrm>
            <a:custGeom>
              <a:rect b="b" l="l" r="r" t="t"/>
              <a:pathLst>
                <a:path extrusionOk="0" h="1381760" w="1381760">
                  <a:moveTo>
                    <a:pt x="99161" y="0"/>
                  </a:moveTo>
                  <a:lnTo>
                    <a:pt x="1282599" y="0"/>
                  </a:lnTo>
                  <a:cubicBezTo>
                    <a:pt x="1308898" y="0"/>
                    <a:pt x="1334120" y="10447"/>
                    <a:pt x="1352716" y="29044"/>
                  </a:cubicBezTo>
                  <a:cubicBezTo>
                    <a:pt x="1371313" y="47640"/>
                    <a:pt x="1381760" y="72862"/>
                    <a:pt x="1381760" y="99161"/>
                  </a:cubicBezTo>
                  <a:lnTo>
                    <a:pt x="1381760" y="1282599"/>
                  </a:lnTo>
                  <a:cubicBezTo>
                    <a:pt x="1381760" y="1308898"/>
                    <a:pt x="1371313" y="1334120"/>
                    <a:pt x="1352716" y="1352716"/>
                  </a:cubicBezTo>
                  <a:cubicBezTo>
                    <a:pt x="1334120" y="1371313"/>
                    <a:pt x="1308898" y="1381760"/>
                    <a:pt x="1282599" y="1381760"/>
                  </a:cubicBezTo>
                  <a:lnTo>
                    <a:pt x="99161" y="1381760"/>
                  </a:lnTo>
                  <a:cubicBezTo>
                    <a:pt x="72862" y="1381760"/>
                    <a:pt x="47640" y="1371313"/>
                    <a:pt x="29044" y="1352716"/>
                  </a:cubicBezTo>
                  <a:cubicBezTo>
                    <a:pt x="10447" y="1334120"/>
                    <a:pt x="0" y="1308898"/>
                    <a:pt x="0" y="1282599"/>
                  </a:cubicBezTo>
                  <a:lnTo>
                    <a:pt x="0" y="99161"/>
                  </a:lnTo>
                  <a:cubicBezTo>
                    <a:pt x="0" y="72862"/>
                    <a:pt x="10447" y="47640"/>
                    <a:pt x="29044" y="29044"/>
                  </a:cubicBezTo>
                  <a:cubicBezTo>
                    <a:pt x="47640" y="10447"/>
                    <a:pt x="72862" y="0"/>
                    <a:pt x="99161" y="0"/>
                  </a:cubicBezTo>
                  <a:close/>
                </a:path>
              </a:pathLst>
            </a:custGeom>
            <a:solidFill>
              <a:srgbClr val="9ED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0"/>
            <p:cNvSpPr txBox="1"/>
            <p:nvPr/>
          </p:nvSpPr>
          <p:spPr>
            <a:xfrm>
              <a:off x="0" y="-47625"/>
              <a:ext cx="1381760" cy="1429385"/>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20"/>
          <p:cNvGrpSpPr/>
          <p:nvPr/>
        </p:nvGrpSpPr>
        <p:grpSpPr>
          <a:xfrm>
            <a:off x="10998085" y="2002513"/>
            <a:ext cx="4684447" cy="4845905"/>
            <a:chOff x="0" y="-47625"/>
            <a:chExt cx="1381760" cy="1429385"/>
          </a:xfrm>
        </p:grpSpPr>
        <p:sp>
          <p:nvSpPr>
            <p:cNvPr id="282" name="Google Shape;282;p20"/>
            <p:cNvSpPr/>
            <p:nvPr/>
          </p:nvSpPr>
          <p:spPr>
            <a:xfrm>
              <a:off x="0" y="0"/>
              <a:ext cx="1381760" cy="1381760"/>
            </a:xfrm>
            <a:custGeom>
              <a:rect b="b" l="l" r="r" t="t"/>
              <a:pathLst>
                <a:path extrusionOk="0" h="1381760" w="1381760">
                  <a:moveTo>
                    <a:pt x="99161" y="0"/>
                  </a:moveTo>
                  <a:lnTo>
                    <a:pt x="1282599" y="0"/>
                  </a:lnTo>
                  <a:cubicBezTo>
                    <a:pt x="1308898" y="0"/>
                    <a:pt x="1334120" y="10447"/>
                    <a:pt x="1352716" y="29044"/>
                  </a:cubicBezTo>
                  <a:cubicBezTo>
                    <a:pt x="1371313" y="47640"/>
                    <a:pt x="1381760" y="72862"/>
                    <a:pt x="1381760" y="99161"/>
                  </a:cubicBezTo>
                  <a:lnTo>
                    <a:pt x="1381760" y="1282599"/>
                  </a:lnTo>
                  <a:cubicBezTo>
                    <a:pt x="1381760" y="1308898"/>
                    <a:pt x="1371313" y="1334120"/>
                    <a:pt x="1352716" y="1352716"/>
                  </a:cubicBezTo>
                  <a:cubicBezTo>
                    <a:pt x="1334120" y="1371313"/>
                    <a:pt x="1308898" y="1381760"/>
                    <a:pt x="1282599" y="1381760"/>
                  </a:cubicBezTo>
                  <a:lnTo>
                    <a:pt x="99161" y="1381760"/>
                  </a:lnTo>
                  <a:cubicBezTo>
                    <a:pt x="72862" y="1381760"/>
                    <a:pt x="47640" y="1371313"/>
                    <a:pt x="29044" y="1352716"/>
                  </a:cubicBezTo>
                  <a:cubicBezTo>
                    <a:pt x="10447" y="1334120"/>
                    <a:pt x="0" y="1308898"/>
                    <a:pt x="0" y="1282599"/>
                  </a:cubicBezTo>
                  <a:lnTo>
                    <a:pt x="0" y="99161"/>
                  </a:lnTo>
                  <a:cubicBezTo>
                    <a:pt x="0" y="72862"/>
                    <a:pt x="10447" y="47640"/>
                    <a:pt x="29044" y="29044"/>
                  </a:cubicBezTo>
                  <a:cubicBezTo>
                    <a:pt x="47640" y="10447"/>
                    <a:pt x="72862" y="0"/>
                    <a:pt x="99161" y="0"/>
                  </a:cubicBezTo>
                  <a:close/>
                </a:path>
              </a:pathLst>
            </a:custGeom>
            <a:solidFill>
              <a:srgbClr val="F4F0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0"/>
            <p:cNvSpPr txBox="1"/>
            <p:nvPr/>
          </p:nvSpPr>
          <p:spPr>
            <a:xfrm>
              <a:off x="0" y="-47625"/>
              <a:ext cx="1381760" cy="1429385"/>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4" name="Google Shape;284;p20"/>
          <p:cNvSpPr/>
          <p:nvPr/>
        </p:nvSpPr>
        <p:spPr>
          <a:xfrm>
            <a:off x="300030" y="674727"/>
            <a:ext cx="3930499" cy="3208270"/>
          </a:xfrm>
          <a:custGeom>
            <a:rect b="b" l="l" r="r" t="t"/>
            <a:pathLst>
              <a:path extrusionOk="0" h="3208270" w="3930499">
                <a:moveTo>
                  <a:pt x="0" y="0"/>
                </a:moveTo>
                <a:lnTo>
                  <a:pt x="3930499" y="0"/>
                </a:lnTo>
                <a:lnTo>
                  <a:pt x="3930499" y="3208270"/>
                </a:lnTo>
                <a:lnTo>
                  <a:pt x="0" y="3208270"/>
                </a:lnTo>
                <a:lnTo>
                  <a:pt x="0" y="0"/>
                </a:lnTo>
                <a:close/>
              </a:path>
            </a:pathLst>
          </a:custGeom>
          <a:blipFill rotWithShape="1">
            <a:blip r:embed="rId4">
              <a:alphaModFix/>
            </a:blip>
            <a:stretch>
              <a:fillRect b="0" l="0" r="0" t="0"/>
            </a:stretch>
          </a:blipFill>
          <a:ln>
            <a:noFill/>
          </a:ln>
        </p:spPr>
      </p:sp>
      <p:sp>
        <p:nvSpPr>
          <p:cNvPr id="285" name="Google Shape;285;p20"/>
          <p:cNvSpPr/>
          <p:nvPr/>
        </p:nvSpPr>
        <p:spPr>
          <a:xfrm flipH="1">
            <a:off x="14357501" y="674727"/>
            <a:ext cx="3930499" cy="3208270"/>
          </a:xfrm>
          <a:custGeom>
            <a:rect b="b" l="l" r="r" t="t"/>
            <a:pathLst>
              <a:path extrusionOk="0" h="3208270" w="3930499">
                <a:moveTo>
                  <a:pt x="3930499" y="0"/>
                </a:moveTo>
                <a:lnTo>
                  <a:pt x="0" y="0"/>
                </a:lnTo>
                <a:lnTo>
                  <a:pt x="0" y="3208270"/>
                </a:lnTo>
                <a:lnTo>
                  <a:pt x="3930499" y="3208270"/>
                </a:lnTo>
                <a:lnTo>
                  <a:pt x="3930499" y="0"/>
                </a:lnTo>
                <a:close/>
              </a:path>
            </a:pathLst>
          </a:custGeom>
          <a:blipFill rotWithShape="1">
            <a:blip r:embed="rId4">
              <a:alphaModFix/>
            </a:blip>
            <a:stretch>
              <a:fillRect b="0" l="0" r="0" t="0"/>
            </a:stretch>
          </a:blipFill>
          <a:ln>
            <a:noFill/>
          </a:ln>
        </p:spPr>
      </p:sp>
      <p:grpSp>
        <p:nvGrpSpPr>
          <p:cNvPr id="286" name="Google Shape;286;p20"/>
          <p:cNvGrpSpPr/>
          <p:nvPr/>
        </p:nvGrpSpPr>
        <p:grpSpPr>
          <a:xfrm rot="-5400000">
            <a:off x="8882321" y="-8993082"/>
            <a:ext cx="342531" cy="18328696"/>
            <a:chOff x="0" y="-47625"/>
            <a:chExt cx="90214" cy="4827311"/>
          </a:xfrm>
        </p:grpSpPr>
        <p:sp>
          <p:nvSpPr>
            <p:cNvPr id="287" name="Google Shape;287;p20"/>
            <p:cNvSpPr/>
            <p:nvPr/>
          </p:nvSpPr>
          <p:spPr>
            <a:xfrm>
              <a:off x="0" y="0"/>
              <a:ext cx="90214" cy="4779686"/>
            </a:xfrm>
            <a:custGeom>
              <a:rect b="b" l="l" r="r" t="t"/>
              <a:pathLst>
                <a:path extrusionOk="0" h="4779686" w="90214">
                  <a:moveTo>
                    <a:pt x="0" y="0"/>
                  </a:moveTo>
                  <a:lnTo>
                    <a:pt x="90214" y="0"/>
                  </a:lnTo>
                  <a:lnTo>
                    <a:pt x="90214" y="4779686"/>
                  </a:lnTo>
                  <a:lnTo>
                    <a:pt x="0" y="4779686"/>
                  </a:lnTo>
                  <a:close/>
                </a:path>
              </a:pathLst>
            </a:custGeom>
            <a:solidFill>
              <a:srgbClr val="8FCD7C"/>
            </a:solidFill>
            <a:ln>
              <a:noFill/>
            </a:ln>
          </p:spPr>
        </p:sp>
        <p:sp>
          <p:nvSpPr>
            <p:cNvPr id="288" name="Google Shape;288;p20"/>
            <p:cNvSpPr txBox="1"/>
            <p:nvPr/>
          </p:nvSpPr>
          <p:spPr>
            <a:xfrm>
              <a:off x="0" y="-47625"/>
              <a:ext cx="90214" cy="4827311"/>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20"/>
          <p:cNvGrpSpPr/>
          <p:nvPr/>
        </p:nvGrpSpPr>
        <p:grpSpPr>
          <a:xfrm rot="-5400000">
            <a:off x="8882321" y="951386"/>
            <a:ext cx="342531" cy="18328696"/>
            <a:chOff x="0" y="-47625"/>
            <a:chExt cx="90214" cy="4827311"/>
          </a:xfrm>
        </p:grpSpPr>
        <p:sp>
          <p:nvSpPr>
            <p:cNvPr id="290" name="Google Shape;290;p20"/>
            <p:cNvSpPr/>
            <p:nvPr/>
          </p:nvSpPr>
          <p:spPr>
            <a:xfrm>
              <a:off x="0" y="0"/>
              <a:ext cx="90214" cy="4779686"/>
            </a:xfrm>
            <a:custGeom>
              <a:rect b="b" l="l" r="r" t="t"/>
              <a:pathLst>
                <a:path extrusionOk="0" h="4779686" w="90214">
                  <a:moveTo>
                    <a:pt x="0" y="0"/>
                  </a:moveTo>
                  <a:lnTo>
                    <a:pt x="90214" y="0"/>
                  </a:lnTo>
                  <a:lnTo>
                    <a:pt x="90214" y="4779686"/>
                  </a:lnTo>
                  <a:lnTo>
                    <a:pt x="0" y="4779686"/>
                  </a:lnTo>
                  <a:close/>
                </a:path>
              </a:pathLst>
            </a:custGeom>
            <a:solidFill>
              <a:srgbClr val="8FCD7C"/>
            </a:solidFill>
            <a:ln>
              <a:noFill/>
            </a:ln>
          </p:spPr>
        </p:sp>
        <p:sp>
          <p:nvSpPr>
            <p:cNvPr id="291" name="Google Shape;291;p20"/>
            <p:cNvSpPr txBox="1"/>
            <p:nvPr/>
          </p:nvSpPr>
          <p:spPr>
            <a:xfrm>
              <a:off x="0" y="-47625"/>
              <a:ext cx="90214" cy="4827311"/>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2" name="Google Shape;292;p20"/>
          <p:cNvSpPr txBox="1"/>
          <p:nvPr/>
        </p:nvSpPr>
        <p:spPr>
          <a:xfrm>
            <a:off x="2605468" y="7708846"/>
            <a:ext cx="4694867" cy="1115319"/>
          </a:xfrm>
          <a:prstGeom prst="rect">
            <a:avLst/>
          </a:prstGeom>
          <a:noFill/>
          <a:ln>
            <a:noFill/>
          </a:ln>
        </p:spPr>
        <p:txBody>
          <a:bodyPr anchorCtr="0" anchor="t" bIns="0" lIns="0" spcFirstLastPara="1" rIns="0" wrap="square" tIns="0">
            <a:spAutoFit/>
          </a:bodyPr>
          <a:lstStyle/>
          <a:p>
            <a:pPr indent="0" lvl="0" marL="0" marR="0" rtl="0" algn="ctr">
              <a:lnSpc>
                <a:spcPct val="126027"/>
              </a:lnSpc>
              <a:spcBef>
                <a:spcPts val="0"/>
              </a:spcBef>
              <a:spcAft>
                <a:spcPts val="0"/>
              </a:spcAft>
              <a:buNone/>
            </a:pPr>
            <a:r>
              <a:rPr b="1" i="0" lang="en-US" sz="6912" u="none" cap="none" strike="noStrike">
                <a:solidFill>
                  <a:srgbClr val="000000"/>
                </a:solidFill>
                <a:latin typeface="Schoolbell"/>
                <a:ea typeface="Schoolbell"/>
                <a:cs typeface="Schoolbell"/>
                <a:sym typeface="Schoolbell"/>
              </a:rPr>
              <a:t>JOHN DOE</a:t>
            </a:r>
            <a:endParaRPr/>
          </a:p>
        </p:txBody>
      </p:sp>
      <p:sp>
        <p:nvSpPr>
          <p:cNvPr id="293" name="Google Shape;293;p20"/>
          <p:cNvSpPr txBox="1"/>
          <p:nvPr/>
        </p:nvSpPr>
        <p:spPr>
          <a:xfrm>
            <a:off x="769554" y="1686079"/>
            <a:ext cx="2858101" cy="1118890"/>
          </a:xfrm>
          <a:prstGeom prst="rect">
            <a:avLst/>
          </a:prstGeom>
          <a:noFill/>
          <a:ln>
            <a:noFill/>
          </a:ln>
        </p:spPr>
        <p:txBody>
          <a:bodyPr anchorCtr="0" anchor="t" bIns="0" lIns="0" spcFirstLastPara="1" rIns="0" wrap="square" tIns="0">
            <a:spAutoFit/>
          </a:bodyPr>
          <a:lstStyle/>
          <a:p>
            <a:pPr indent="0" lvl="0" marL="0" marR="0" rtl="0" algn="ctr">
              <a:lnSpc>
                <a:spcPct val="126027"/>
              </a:lnSpc>
              <a:spcBef>
                <a:spcPts val="0"/>
              </a:spcBef>
              <a:spcAft>
                <a:spcPts val="0"/>
              </a:spcAft>
              <a:buNone/>
            </a:pPr>
            <a:r>
              <a:rPr b="1" i="0" lang="en-US" sz="6912" u="none" cap="none" strike="noStrike">
                <a:solidFill>
                  <a:srgbClr val="000000"/>
                </a:solidFill>
                <a:latin typeface="Schoolbell"/>
                <a:ea typeface="Schoolbell"/>
                <a:cs typeface="Schoolbell"/>
                <a:sym typeface="Schoolbell"/>
              </a:rPr>
              <a:t>HELLO</a:t>
            </a:r>
            <a:endParaRPr/>
          </a:p>
        </p:txBody>
      </p:sp>
      <p:sp>
        <p:nvSpPr>
          <p:cNvPr id="294" name="Google Shape;294;p20"/>
          <p:cNvSpPr txBox="1"/>
          <p:nvPr/>
        </p:nvSpPr>
        <p:spPr>
          <a:xfrm>
            <a:off x="14922275" y="1686079"/>
            <a:ext cx="2858101" cy="1118890"/>
          </a:xfrm>
          <a:prstGeom prst="rect">
            <a:avLst/>
          </a:prstGeom>
          <a:noFill/>
          <a:ln>
            <a:noFill/>
          </a:ln>
        </p:spPr>
        <p:txBody>
          <a:bodyPr anchorCtr="0" anchor="t" bIns="0" lIns="0" spcFirstLastPara="1" rIns="0" wrap="square" tIns="0">
            <a:spAutoFit/>
          </a:bodyPr>
          <a:lstStyle/>
          <a:p>
            <a:pPr indent="0" lvl="0" marL="0" marR="0" rtl="0" algn="ctr">
              <a:lnSpc>
                <a:spcPct val="126027"/>
              </a:lnSpc>
              <a:spcBef>
                <a:spcPts val="0"/>
              </a:spcBef>
              <a:spcAft>
                <a:spcPts val="0"/>
              </a:spcAft>
              <a:buNone/>
            </a:pPr>
            <a:r>
              <a:rPr b="1" i="0" lang="en-US" sz="6912" u="none" cap="none" strike="noStrike">
                <a:solidFill>
                  <a:srgbClr val="000000"/>
                </a:solidFill>
                <a:latin typeface="Schoolbell"/>
                <a:ea typeface="Schoolbell"/>
                <a:cs typeface="Schoolbell"/>
                <a:sym typeface="Schoolbell"/>
              </a:rPr>
              <a:t>HELLO</a:t>
            </a:r>
            <a:endParaRPr/>
          </a:p>
        </p:txBody>
      </p:sp>
      <p:sp>
        <p:nvSpPr>
          <p:cNvPr id="295" name="Google Shape;295;p20"/>
          <p:cNvSpPr txBox="1"/>
          <p:nvPr/>
        </p:nvSpPr>
        <p:spPr>
          <a:xfrm>
            <a:off x="10987665" y="7708846"/>
            <a:ext cx="4694867" cy="1115319"/>
          </a:xfrm>
          <a:prstGeom prst="rect">
            <a:avLst/>
          </a:prstGeom>
          <a:noFill/>
          <a:ln>
            <a:noFill/>
          </a:ln>
        </p:spPr>
        <p:txBody>
          <a:bodyPr anchorCtr="0" anchor="t" bIns="0" lIns="0" spcFirstLastPara="1" rIns="0" wrap="square" tIns="0">
            <a:spAutoFit/>
          </a:bodyPr>
          <a:lstStyle/>
          <a:p>
            <a:pPr indent="0" lvl="0" marL="0" marR="0" rtl="0" algn="ctr">
              <a:lnSpc>
                <a:spcPct val="126027"/>
              </a:lnSpc>
              <a:spcBef>
                <a:spcPts val="0"/>
              </a:spcBef>
              <a:spcAft>
                <a:spcPts val="0"/>
              </a:spcAft>
              <a:buNone/>
            </a:pPr>
            <a:r>
              <a:rPr b="1" i="0" lang="en-US" sz="6912" u="none" cap="none" strike="noStrike">
                <a:solidFill>
                  <a:srgbClr val="000000"/>
                </a:solidFill>
                <a:latin typeface="Schoolbell"/>
                <a:ea typeface="Schoolbell"/>
                <a:cs typeface="Schoolbell"/>
                <a:sym typeface="Schoolbell"/>
              </a:rPr>
              <a:t>JANE DOE</a:t>
            </a:r>
            <a:endParaRPr/>
          </a:p>
        </p:txBody>
      </p:sp>
      <p:sp>
        <p:nvSpPr>
          <p:cNvPr id="296" name="Google Shape;296;p20"/>
          <p:cNvSpPr txBox="1"/>
          <p:nvPr/>
        </p:nvSpPr>
        <p:spPr>
          <a:xfrm>
            <a:off x="3199795" y="7312551"/>
            <a:ext cx="3506212" cy="437153"/>
          </a:xfrm>
          <a:prstGeom prst="rect">
            <a:avLst/>
          </a:prstGeom>
          <a:noFill/>
          <a:ln>
            <a:noFill/>
          </a:ln>
        </p:spPr>
        <p:txBody>
          <a:bodyPr anchorCtr="0" anchor="t" bIns="0" lIns="0" spcFirstLastPara="1" rIns="0" wrap="square" tIns="0">
            <a:spAutoFit/>
          </a:bodyPr>
          <a:lstStyle/>
          <a:p>
            <a:pPr indent="0" lvl="0" marL="0" marR="0" rtl="0" algn="ctr">
              <a:lnSpc>
                <a:spcPct val="126007"/>
              </a:lnSpc>
              <a:spcBef>
                <a:spcPts val="0"/>
              </a:spcBef>
              <a:spcAft>
                <a:spcPts val="0"/>
              </a:spcAft>
              <a:buNone/>
            </a:pPr>
            <a:r>
              <a:rPr b="1" i="0" lang="en-US" sz="2630" u="none" cap="none" strike="noStrike">
                <a:solidFill>
                  <a:srgbClr val="000000"/>
                </a:solidFill>
                <a:latin typeface="Poppins"/>
                <a:ea typeface="Poppins"/>
                <a:cs typeface="Poppins"/>
                <a:sym typeface="Poppins"/>
              </a:rPr>
              <a:t>MY NAME IS</a:t>
            </a:r>
            <a:endParaRPr/>
          </a:p>
        </p:txBody>
      </p:sp>
      <p:sp>
        <p:nvSpPr>
          <p:cNvPr id="297" name="Google Shape;297;p20"/>
          <p:cNvSpPr txBox="1"/>
          <p:nvPr/>
        </p:nvSpPr>
        <p:spPr>
          <a:xfrm>
            <a:off x="11581992" y="7312551"/>
            <a:ext cx="3506212" cy="437153"/>
          </a:xfrm>
          <a:prstGeom prst="rect">
            <a:avLst/>
          </a:prstGeom>
          <a:noFill/>
          <a:ln>
            <a:noFill/>
          </a:ln>
        </p:spPr>
        <p:txBody>
          <a:bodyPr anchorCtr="0" anchor="t" bIns="0" lIns="0" spcFirstLastPara="1" rIns="0" wrap="square" tIns="0">
            <a:spAutoFit/>
          </a:bodyPr>
          <a:lstStyle/>
          <a:p>
            <a:pPr indent="0" lvl="0" marL="0" marR="0" rtl="0" algn="ctr">
              <a:lnSpc>
                <a:spcPct val="126007"/>
              </a:lnSpc>
              <a:spcBef>
                <a:spcPts val="0"/>
              </a:spcBef>
              <a:spcAft>
                <a:spcPts val="0"/>
              </a:spcAft>
              <a:buNone/>
            </a:pPr>
            <a:r>
              <a:rPr b="1" i="0" lang="en-US" sz="2630" u="none" cap="none" strike="noStrike">
                <a:solidFill>
                  <a:srgbClr val="000000"/>
                </a:solidFill>
                <a:latin typeface="Poppins"/>
                <a:ea typeface="Poppins"/>
                <a:cs typeface="Poppins"/>
                <a:sym typeface="Poppins"/>
              </a:rPr>
              <a:t>MY NAME IS</a:t>
            </a:r>
            <a:endParaRPr/>
          </a:p>
        </p:txBody>
      </p:sp>
      <p:pic>
        <p:nvPicPr>
          <p:cNvPr id="298" name="Google Shape;298;p20"/>
          <p:cNvPicPr preferRelativeResize="0"/>
          <p:nvPr/>
        </p:nvPicPr>
        <p:blipFill rotWithShape="1">
          <a:blip r:embed="rId5">
            <a:alphaModFix/>
          </a:blip>
          <a:srcRect b="3334" l="0" r="3334" t="0"/>
          <a:stretch/>
        </p:blipFill>
        <p:spPr>
          <a:xfrm>
            <a:off x="2615888" y="2163950"/>
            <a:ext cx="4684500" cy="4684500"/>
          </a:xfrm>
          <a:prstGeom prst="roundRect">
            <a:avLst>
              <a:gd fmla="val 7094" name="adj"/>
            </a:avLst>
          </a:prstGeom>
          <a:noFill/>
          <a:ln>
            <a:noFill/>
          </a:ln>
        </p:spPr>
      </p:pic>
      <p:pic>
        <p:nvPicPr>
          <p:cNvPr id="299" name="Google Shape;299;p20"/>
          <p:cNvPicPr preferRelativeResize="0"/>
          <p:nvPr/>
        </p:nvPicPr>
        <p:blipFill>
          <a:blip r:embed="rId6">
            <a:alphaModFix/>
          </a:blip>
          <a:stretch>
            <a:fillRect/>
          </a:stretch>
        </p:blipFill>
        <p:spPr>
          <a:xfrm>
            <a:off x="10998075" y="2186518"/>
            <a:ext cx="4674000" cy="4674000"/>
          </a:xfrm>
          <a:prstGeom prst="roundRect">
            <a:avLst>
              <a:gd fmla="val 6647"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7EEA"/>
        </a:solidFill>
      </p:bgPr>
    </p:bg>
    <p:spTree>
      <p:nvGrpSpPr>
        <p:cNvPr id="303" name="Shape 303"/>
        <p:cNvGrpSpPr/>
        <p:nvPr/>
      </p:nvGrpSpPr>
      <p:grpSpPr>
        <a:xfrm>
          <a:off x="0" y="0"/>
          <a:ext cx="0" cy="0"/>
          <a:chOff x="0" y="0"/>
          <a:chExt cx="0" cy="0"/>
        </a:xfrm>
      </p:grpSpPr>
      <p:grpSp>
        <p:nvGrpSpPr>
          <p:cNvPr id="304" name="Google Shape;304;p21"/>
          <p:cNvGrpSpPr/>
          <p:nvPr/>
        </p:nvGrpSpPr>
        <p:grpSpPr>
          <a:xfrm>
            <a:off x="342531" y="161705"/>
            <a:ext cx="17602938" cy="9782768"/>
            <a:chOff x="0" y="-47625"/>
            <a:chExt cx="4636165" cy="2576531"/>
          </a:xfrm>
        </p:grpSpPr>
        <p:sp>
          <p:nvSpPr>
            <p:cNvPr id="305" name="Google Shape;305;p21"/>
            <p:cNvSpPr/>
            <p:nvPr/>
          </p:nvSpPr>
          <p:spPr>
            <a:xfrm>
              <a:off x="0" y="0"/>
              <a:ext cx="4636165" cy="2528906"/>
            </a:xfrm>
            <a:custGeom>
              <a:rect b="b" l="l" r="r" t="t"/>
              <a:pathLst>
                <a:path extrusionOk="0" h="2528906" w="4636165">
                  <a:moveTo>
                    <a:pt x="0" y="0"/>
                  </a:moveTo>
                  <a:lnTo>
                    <a:pt x="4636165" y="0"/>
                  </a:lnTo>
                  <a:lnTo>
                    <a:pt x="4636165" y="2528906"/>
                  </a:lnTo>
                  <a:lnTo>
                    <a:pt x="0" y="2528906"/>
                  </a:lnTo>
                  <a:close/>
                </a:path>
              </a:pathLst>
            </a:custGeom>
            <a:solidFill>
              <a:srgbClr val="A4C6F4"/>
            </a:solidFill>
            <a:ln cap="sq" cmpd="sng" w="57150">
              <a:solidFill>
                <a:srgbClr val="000000"/>
              </a:solidFill>
              <a:prstDash val="solid"/>
              <a:miter lim="8000"/>
              <a:headEnd len="sm" w="sm" type="none"/>
              <a:tailEnd len="sm" w="sm" type="none"/>
            </a:ln>
          </p:spPr>
        </p:sp>
        <p:sp>
          <p:nvSpPr>
            <p:cNvPr id="306" name="Google Shape;306;p21"/>
            <p:cNvSpPr txBox="1"/>
            <p:nvPr/>
          </p:nvSpPr>
          <p:spPr>
            <a:xfrm>
              <a:off x="0" y="-47625"/>
              <a:ext cx="4636165" cy="257653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7" name="Google Shape;307;p21"/>
          <p:cNvPicPr preferRelativeResize="0"/>
          <p:nvPr/>
        </p:nvPicPr>
        <p:blipFill>
          <a:blip r:embed="rId3">
            <a:alphaModFix/>
          </a:blip>
          <a:stretch>
            <a:fillRect/>
          </a:stretch>
        </p:blipFill>
        <p:spPr>
          <a:xfrm>
            <a:off x="371100" y="354375"/>
            <a:ext cx="17545825" cy="9578250"/>
          </a:xfrm>
          <a:prstGeom prst="rect">
            <a:avLst/>
          </a:prstGeom>
          <a:noFill/>
          <a:ln>
            <a:noFill/>
          </a:ln>
        </p:spPr>
      </p:pic>
      <p:sp>
        <p:nvSpPr>
          <p:cNvPr id="308" name="Google Shape;308;p21"/>
          <p:cNvSpPr/>
          <p:nvPr/>
        </p:nvSpPr>
        <p:spPr>
          <a:xfrm>
            <a:off x="2874914" y="1028700"/>
            <a:ext cx="12538172" cy="8229600"/>
          </a:xfrm>
          <a:custGeom>
            <a:rect b="b" l="l" r="r" t="t"/>
            <a:pathLst>
              <a:path extrusionOk="0" h="8229600" w="12538172">
                <a:moveTo>
                  <a:pt x="0" y="0"/>
                </a:moveTo>
                <a:lnTo>
                  <a:pt x="12538172" y="0"/>
                </a:lnTo>
                <a:lnTo>
                  <a:pt x="12538172" y="8229600"/>
                </a:lnTo>
                <a:lnTo>
                  <a:pt x="0" y="8229600"/>
                </a:lnTo>
                <a:lnTo>
                  <a:pt x="0" y="0"/>
                </a:lnTo>
                <a:close/>
              </a:path>
            </a:pathLst>
          </a:custGeom>
          <a:blipFill rotWithShape="1">
            <a:blip r:embed="rId4">
              <a:alphaModFix/>
            </a:blip>
            <a:stretch>
              <a:fillRect b="0" l="0" r="0" t="0"/>
            </a:stretch>
          </a:blipFill>
          <a:ln>
            <a:noFill/>
          </a:ln>
        </p:spPr>
      </p:sp>
      <p:sp>
        <p:nvSpPr>
          <p:cNvPr id="309" name="Google Shape;309;p21"/>
          <p:cNvSpPr txBox="1"/>
          <p:nvPr/>
        </p:nvSpPr>
        <p:spPr>
          <a:xfrm>
            <a:off x="3192555" y="5737297"/>
            <a:ext cx="11902800" cy="2388000"/>
          </a:xfrm>
          <a:prstGeom prst="rect">
            <a:avLst/>
          </a:prstGeom>
          <a:noFill/>
          <a:ln>
            <a:noFill/>
          </a:ln>
        </p:spPr>
        <p:txBody>
          <a:bodyPr anchorCtr="0" anchor="t" bIns="0" lIns="0" spcFirstLastPara="1" rIns="0" wrap="square" tIns="0">
            <a:spAutoFit/>
          </a:bodyPr>
          <a:lstStyle/>
          <a:p>
            <a:pPr indent="0" lvl="0" marL="0" marR="0" rtl="0" algn="ctr">
              <a:lnSpc>
                <a:spcPct val="126008"/>
              </a:lnSpc>
              <a:spcBef>
                <a:spcPts val="0"/>
              </a:spcBef>
              <a:spcAft>
                <a:spcPts val="0"/>
              </a:spcAft>
              <a:buNone/>
            </a:pPr>
            <a:r>
              <a:rPr b="1" i="0" lang="en-US" sz="15514" u="none" cap="none" strike="noStrike">
                <a:solidFill>
                  <a:srgbClr val="000000"/>
                </a:solidFill>
                <a:latin typeface="Poppins"/>
                <a:ea typeface="Poppins"/>
                <a:cs typeface="Poppins"/>
                <a:sym typeface="Poppins"/>
              </a:rPr>
              <a:t>Richard</a:t>
            </a:r>
            <a:endParaRPr/>
          </a:p>
        </p:txBody>
      </p:sp>
      <p:grpSp>
        <p:nvGrpSpPr>
          <p:cNvPr id="310" name="Google Shape;310;p21"/>
          <p:cNvGrpSpPr/>
          <p:nvPr/>
        </p:nvGrpSpPr>
        <p:grpSpPr>
          <a:xfrm rot="-1045540">
            <a:off x="12454911" y="886517"/>
            <a:ext cx="4275117" cy="4189912"/>
            <a:chOff x="0" y="0"/>
            <a:chExt cx="5700156" cy="5586549"/>
          </a:xfrm>
        </p:grpSpPr>
        <p:grpSp>
          <p:nvGrpSpPr>
            <p:cNvPr id="311" name="Google Shape;311;p21"/>
            <p:cNvGrpSpPr/>
            <p:nvPr/>
          </p:nvGrpSpPr>
          <p:grpSpPr>
            <a:xfrm>
              <a:off x="116827" y="68438"/>
              <a:ext cx="5518111" cy="5518111"/>
              <a:chOff x="0" y="0"/>
              <a:chExt cx="812800" cy="812800"/>
            </a:xfrm>
          </p:grpSpPr>
          <p:sp>
            <p:nvSpPr>
              <p:cNvPr id="312" name="Google Shape;31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21"/>
            <p:cNvSpPr/>
            <p:nvPr/>
          </p:nvSpPr>
          <p:spPr>
            <a:xfrm>
              <a:off x="0" y="0"/>
              <a:ext cx="5700156" cy="5486400"/>
            </a:xfrm>
            <a:custGeom>
              <a:rect b="b" l="l" r="r" t="t"/>
              <a:pathLst>
                <a:path extrusionOk="0" h="5486400" w="5700156">
                  <a:moveTo>
                    <a:pt x="0" y="0"/>
                  </a:moveTo>
                  <a:lnTo>
                    <a:pt x="5700156" y="0"/>
                  </a:lnTo>
                  <a:lnTo>
                    <a:pt x="5700156" y="5486400"/>
                  </a:lnTo>
                  <a:lnTo>
                    <a:pt x="0" y="5486400"/>
                  </a:lnTo>
                  <a:lnTo>
                    <a:pt x="0" y="0"/>
                  </a:lnTo>
                  <a:close/>
                </a:path>
              </a:pathLst>
            </a:custGeom>
            <a:blipFill rotWithShape="1">
              <a:blip r:embed="rId5">
                <a:alphaModFix/>
              </a:blip>
              <a:stretch>
                <a:fillRect b="0" l="0" r="0" t="0"/>
              </a:stretch>
            </a:blipFill>
            <a:ln>
              <a:noFill/>
            </a:ln>
          </p:spPr>
        </p:sp>
      </p:grpSp>
      <p:grpSp>
        <p:nvGrpSpPr>
          <p:cNvPr id="315" name="Google Shape;315;p21"/>
          <p:cNvGrpSpPr/>
          <p:nvPr/>
        </p:nvGrpSpPr>
        <p:grpSpPr>
          <a:xfrm rot="786885">
            <a:off x="737356" y="7163344"/>
            <a:ext cx="4275117" cy="4189912"/>
            <a:chOff x="0" y="0"/>
            <a:chExt cx="5700156" cy="5586549"/>
          </a:xfrm>
        </p:grpSpPr>
        <p:grpSp>
          <p:nvGrpSpPr>
            <p:cNvPr id="316" name="Google Shape;316;p21"/>
            <p:cNvGrpSpPr/>
            <p:nvPr/>
          </p:nvGrpSpPr>
          <p:grpSpPr>
            <a:xfrm>
              <a:off x="116827" y="68438"/>
              <a:ext cx="5518111" cy="5518111"/>
              <a:chOff x="0" y="0"/>
              <a:chExt cx="812800" cy="812800"/>
            </a:xfrm>
          </p:grpSpPr>
          <p:sp>
            <p:nvSpPr>
              <p:cNvPr id="317" name="Google Shape;31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8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9" name="Google Shape;319;p21"/>
            <p:cNvSpPr/>
            <p:nvPr/>
          </p:nvSpPr>
          <p:spPr>
            <a:xfrm>
              <a:off x="0" y="0"/>
              <a:ext cx="5700156" cy="5486400"/>
            </a:xfrm>
            <a:custGeom>
              <a:rect b="b" l="l" r="r" t="t"/>
              <a:pathLst>
                <a:path extrusionOk="0" h="5486400" w="5700156">
                  <a:moveTo>
                    <a:pt x="0" y="0"/>
                  </a:moveTo>
                  <a:lnTo>
                    <a:pt x="5700156" y="0"/>
                  </a:lnTo>
                  <a:lnTo>
                    <a:pt x="5700156" y="5486400"/>
                  </a:lnTo>
                  <a:lnTo>
                    <a:pt x="0" y="5486400"/>
                  </a:lnTo>
                  <a:lnTo>
                    <a:pt x="0" y="0"/>
                  </a:lnTo>
                  <a:close/>
                </a:path>
              </a:pathLst>
            </a:custGeom>
            <a:blipFill rotWithShape="1">
              <a:blip r:embed="rId6">
                <a:alphaModFix/>
              </a:blip>
              <a:stretch>
                <a:fillRect b="0" l="0" r="0" t="0"/>
              </a:stretch>
            </a:blipFill>
            <a:ln>
              <a:noFill/>
            </a:ln>
          </p:spPr>
        </p:sp>
      </p:grpSp>
      <p:sp>
        <p:nvSpPr>
          <p:cNvPr id="320" name="Google Shape;320;p21"/>
          <p:cNvSpPr txBox="1"/>
          <p:nvPr/>
        </p:nvSpPr>
        <p:spPr>
          <a:xfrm>
            <a:off x="4922643" y="3499058"/>
            <a:ext cx="8442713" cy="1384850"/>
          </a:xfrm>
          <a:prstGeom prst="rect">
            <a:avLst/>
          </a:prstGeom>
          <a:noFill/>
          <a:ln>
            <a:noFill/>
          </a:ln>
        </p:spPr>
        <p:txBody>
          <a:bodyPr anchorCtr="0" anchor="t" bIns="0" lIns="0" spcFirstLastPara="1" rIns="0" wrap="square" tIns="0">
            <a:spAutoFit/>
          </a:bodyPr>
          <a:lstStyle/>
          <a:p>
            <a:pPr indent="0" lvl="0" marL="0" marR="0" rtl="0" algn="ctr">
              <a:lnSpc>
                <a:spcPct val="126001"/>
              </a:lnSpc>
              <a:spcBef>
                <a:spcPts val="0"/>
              </a:spcBef>
              <a:spcAft>
                <a:spcPts val="0"/>
              </a:spcAft>
              <a:buNone/>
            </a:pPr>
            <a:r>
              <a:rPr b="1" i="0" lang="en-US" sz="8261" u="none" cap="none" strike="noStrike">
                <a:solidFill>
                  <a:srgbClr val="000000"/>
                </a:solidFill>
                <a:latin typeface="Poppins"/>
                <a:ea typeface="Poppins"/>
                <a:cs typeface="Poppins"/>
                <a:sym typeface="Poppins"/>
              </a:rPr>
              <a:t>HELLO I’M</a:t>
            </a:r>
            <a:endParaRPr/>
          </a:p>
        </p:txBody>
      </p:sp>
      <p:pic>
        <p:nvPicPr>
          <p:cNvPr id="321" name="Google Shape;321;p21"/>
          <p:cNvPicPr preferRelativeResize="0"/>
          <p:nvPr/>
        </p:nvPicPr>
        <p:blipFill>
          <a:blip r:embed="rId7">
            <a:alphaModFix/>
          </a:blip>
          <a:stretch>
            <a:fillRect/>
          </a:stretch>
        </p:blipFill>
        <p:spPr>
          <a:xfrm>
            <a:off x="-4662450" y="-119450"/>
            <a:ext cx="9212442" cy="4637901"/>
          </a:xfrm>
          <a:prstGeom prst="rect">
            <a:avLst/>
          </a:prstGeom>
          <a:noFill/>
          <a:ln>
            <a:noFill/>
          </a:ln>
        </p:spPr>
      </p:pic>
      <p:pic>
        <p:nvPicPr>
          <p:cNvPr id="322" name="Google Shape;322;p21"/>
          <p:cNvPicPr preferRelativeResize="0"/>
          <p:nvPr/>
        </p:nvPicPr>
        <p:blipFill>
          <a:blip r:embed="rId7">
            <a:alphaModFix/>
          </a:blip>
          <a:stretch>
            <a:fillRect/>
          </a:stretch>
        </p:blipFill>
        <p:spPr>
          <a:xfrm rot="10800000">
            <a:off x="13729400" y="5316088"/>
            <a:ext cx="9212442" cy="46379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