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10287000" cx="18288000"/>
  <p:notesSz cx="6858000" cy="9144000"/>
  <p:embeddedFontLst>
    <p:embeddedFont>
      <p:font typeface="Tenor Sans"/>
      <p:regular r:id="rId34"/>
    </p:embeddedFont>
    <p:embeddedFont>
      <p:font typeface="Luckiest Guy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uckiestGuy-regular.fntdata"/><Relationship Id="rId12" Type="http://schemas.openxmlformats.org/officeDocument/2006/relationships/slide" Target="slides/slide7.xml"/><Relationship Id="rId34" Type="http://schemas.openxmlformats.org/officeDocument/2006/relationships/font" Target="fonts/TenorSans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1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 rot="-5400000">
            <a:off x="5075241" y="-992270"/>
            <a:ext cx="8135903" cy="12363627"/>
            <a:chOff x="5075241" y="-992270"/>
            <a:chExt cx="8135903" cy="12363627"/>
          </a:xfrm>
        </p:grpSpPr>
        <p:sp>
          <p:nvSpPr>
            <p:cNvPr id="85" name="Google Shape;85;p13"/>
            <p:cNvSpPr/>
            <p:nvPr/>
          </p:nvSpPr>
          <p:spPr>
            <a:xfrm>
              <a:off x="5075241" y="-992270"/>
              <a:ext cx="8135903" cy="12363627"/>
            </a:xfrm>
            <a:custGeom>
              <a:rect b="b" l="l" r="r" t="t"/>
              <a:pathLst>
                <a:path extrusionOk="0" h="12363627" w="8135903">
                  <a:moveTo>
                    <a:pt x="8132249" y="12272582"/>
                  </a:moveTo>
                  <a:cubicBezTo>
                    <a:pt x="8134920" y="12317907"/>
                    <a:pt x="8531012" y="12298595"/>
                    <a:pt x="231041" y="12363628"/>
                  </a:cubicBezTo>
                  <a:cubicBezTo>
                    <a:pt x="82686" y="12363628"/>
                    <a:pt x="53574" y="1841560"/>
                    <a:pt x="0" y="233917"/>
                  </a:cubicBezTo>
                  <a:cubicBezTo>
                    <a:pt x="0" y="118440"/>
                    <a:pt x="1301310" y="157584"/>
                    <a:pt x="1732623" y="136368"/>
                  </a:cubicBezTo>
                  <a:cubicBezTo>
                    <a:pt x="4649169" y="-7050"/>
                    <a:pt x="6117484" y="-61549"/>
                    <a:pt x="7917952" y="93021"/>
                  </a:cubicBezTo>
                  <a:cubicBezTo>
                    <a:pt x="8045284" y="103950"/>
                    <a:pt x="7790424" y="4680373"/>
                    <a:pt x="8132249" y="12272582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419119" y="-610589"/>
              <a:ext cx="7437591" cy="11600231"/>
            </a:xfrm>
            <a:custGeom>
              <a:rect b="b" l="l" r="r" t="t"/>
              <a:pathLst>
                <a:path extrusionOk="0" h="11600231" w="7437591">
                  <a:moveTo>
                    <a:pt x="0" y="163453"/>
                  </a:moveTo>
                  <a:cubicBezTo>
                    <a:pt x="291046" y="138008"/>
                    <a:pt x="590081" y="142410"/>
                    <a:pt x="924882" y="143028"/>
                  </a:cubicBezTo>
                  <a:cubicBezTo>
                    <a:pt x="2071703" y="143028"/>
                    <a:pt x="4751271" y="-120219"/>
                    <a:pt x="7273481" y="67560"/>
                  </a:cubicBezTo>
                  <a:cubicBezTo>
                    <a:pt x="7347040" y="5193695"/>
                    <a:pt x="7134451" y="4892344"/>
                    <a:pt x="7437592" y="11543557"/>
                  </a:cubicBezTo>
                  <a:cubicBezTo>
                    <a:pt x="4067819" y="11570782"/>
                    <a:pt x="4309026" y="11567369"/>
                    <a:pt x="183502" y="11600231"/>
                  </a:cubicBezTo>
                  <a:cubicBezTo>
                    <a:pt x="18155" y="6617887"/>
                    <a:pt x="53079" y="2252560"/>
                    <a:pt x="0" y="163453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423265" y="-614725"/>
              <a:ext cx="7422925" cy="11604544"/>
            </a:xfrm>
            <a:custGeom>
              <a:rect b="b" l="l" r="r" t="t"/>
              <a:pathLst>
                <a:path extrusionOk="0" h="11604544" w="7422925">
                  <a:moveTo>
                    <a:pt x="7372402" y="11311078"/>
                  </a:moveTo>
                  <a:cubicBezTo>
                    <a:pt x="7432679" y="11311078"/>
                    <a:pt x="7422859" y="11316963"/>
                    <a:pt x="7421548" y="11288082"/>
                  </a:cubicBezTo>
                  <a:cubicBezTo>
                    <a:pt x="7378808" y="11288131"/>
                    <a:pt x="7363423" y="11288082"/>
                    <a:pt x="7316182" y="11288156"/>
                  </a:cubicBezTo>
                  <a:cubicBezTo>
                    <a:pt x="7318432" y="10758423"/>
                    <a:pt x="7271685" y="10838886"/>
                    <a:pt x="7400896" y="10839183"/>
                  </a:cubicBezTo>
                  <a:cubicBezTo>
                    <a:pt x="7399609" y="10811340"/>
                    <a:pt x="7406609" y="10816186"/>
                    <a:pt x="7372402" y="10816186"/>
                  </a:cubicBezTo>
                  <a:cubicBezTo>
                    <a:pt x="7293698" y="10816186"/>
                    <a:pt x="7309627" y="10886461"/>
                    <a:pt x="7302627" y="10439417"/>
                  </a:cubicBezTo>
                  <a:cubicBezTo>
                    <a:pt x="7301316" y="10354578"/>
                    <a:pt x="7283483" y="10368895"/>
                    <a:pt x="7372402" y="10368895"/>
                  </a:cubicBezTo>
                  <a:cubicBezTo>
                    <a:pt x="7384621" y="10368895"/>
                    <a:pt x="7382271" y="10373519"/>
                    <a:pt x="7381306" y="10345948"/>
                  </a:cubicBezTo>
                  <a:cubicBezTo>
                    <a:pt x="7275073" y="10345948"/>
                    <a:pt x="7303691" y="10390977"/>
                    <a:pt x="7299139" y="10101642"/>
                  </a:cubicBezTo>
                  <a:cubicBezTo>
                    <a:pt x="7295133" y="9855384"/>
                    <a:pt x="7272179" y="9895640"/>
                    <a:pt x="7366614" y="9895665"/>
                  </a:cubicBezTo>
                  <a:cubicBezTo>
                    <a:pt x="7365674" y="9864978"/>
                    <a:pt x="7378610" y="9872866"/>
                    <a:pt x="7295404" y="9872595"/>
                  </a:cubicBezTo>
                  <a:cubicBezTo>
                    <a:pt x="7290557" y="9575521"/>
                    <a:pt x="7294019" y="9776134"/>
                    <a:pt x="7289542" y="9423770"/>
                  </a:cubicBezTo>
                  <a:cubicBezTo>
                    <a:pt x="7364165" y="9423596"/>
                    <a:pt x="7352961" y="9431337"/>
                    <a:pt x="7352095" y="9400724"/>
                  </a:cubicBezTo>
                  <a:cubicBezTo>
                    <a:pt x="7277324" y="9400749"/>
                    <a:pt x="7282642" y="9476414"/>
                    <a:pt x="7280540" y="8949996"/>
                  </a:cubicBezTo>
                  <a:cubicBezTo>
                    <a:pt x="7351526" y="8950786"/>
                    <a:pt x="7339852" y="8956128"/>
                    <a:pt x="7339085" y="8927419"/>
                  </a:cubicBezTo>
                  <a:cubicBezTo>
                    <a:pt x="7271635" y="8927197"/>
                    <a:pt x="7280466" y="8929051"/>
                    <a:pt x="7280441" y="8920199"/>
                  </a:cubicBezTo>
                  <a:cubicBezTo>
                    <a:pt x="7280119" y="8814267"/>
                    <a:pt x="7279649" y="8801360"/>
                    <a:pt x="7274554" y="8478150"/>
                  </a:cubicBezTo>
                  <a:cubicBezTo>
                    <a:pt x="7337403" y="8478817"/>
                    <a:pt x="7327064" y="8484208"/>
                    <a:pt x="7326273" y="8455549"/>
                  </a:cubicBezTo>
                  <a:cubicBezTo>
                    <a:pt x="7253307" y="8455253"/>
                    <a:pt x="7275073" y="8512520"/>
                    <a:pt x="7268222" y="8076332"/>
                  </a:cubicBezTo>
                  <a:cubicBezTo>
                    <a:pt x="7266886" y="7991567"/>
                    <a:pt x="7255112" y="8006255"/>
                    <a:pt x="7313708" y="8006898"/>
                  </a:cubicBezTo>
                  <a:cubicBezTo>
                    <a:pt x="7312867" y="7977571"/>
                    <a:pt x="7322290" y="7984471"/>
                    <a:pt x="7266812" y="7983086"/>
                  </a:cubicBezTo>
                  <a:cubicBezTo>
                    <a:pt x="7261024" y="7590144"/>
                    <a:pt x="7262756" y="7688089"/>
                    <a:pt x="7256894" y="7531516"/>
                  </a:cubicBezTo>
                  <a:cubicBezTo>
                    <a:pt x="7307871" y="7531219"/>
                    <a:pt x="7299511" y="7537376"/>
                    <a:pt x="7298571" y="7508371"/>
                  </a:cubicBezTo>
                  <a:cubicBezTo>
                    <a:pt x="7246060" y="7508545"/>
                    <a:pt x="7255632" y="7530082"/>
                    <a:pt x="7253604" y="7401253"/>
                  </a:cubicBezTo>
                  <a:cubicBezTo>
                    <a:pt x="7247222" y="6992437"/>
                    <a:pt x="7235895" y="7059201"/>
                    <a:pt x="7283161" y="7058533"/>
                  </a:cubicBezTo>
                  <a:cubicBezTo>
                    <a:pt x="7282097" y="7029751"/>
                    <a:pt x="7288949" y="7035314"/>
                    <a:pt x="7248905" y="7036081"/>
                  </a:cubicBezTo>
                  <a:cubicBezTo>
                    <a:pt x="7240742" y="6531125"/>
                    <a:pt x="7229216" y="6588517"/>
                    <a:pt x="7267109" y="6588419"/>
                  </a:cubicBezTo>
                  <a:cubicBezTo>
                    <a:pt x="7266367" y="6559512"/>
                    <a:pt x="7272204" y="6565397"/>
                    <a:pt x="7240742" y="6565471"/>
                  </a:cubicBezTo>
                  <a:cubicBezTo>
                    <a:pt x="7232555" y="6058192"/>
                    <a:pt x="7224640" y="6115633"/>
                    <a:pt x="7259392" y="6115336"/>
                  </a:cubicBezTo>
                  <a:cubicBezTo>
                    <a:pt x="7259145" y="6087741"/>
                    <a:pt x="7265600" y="6092266"/>
                    <a:pt x="7233940" y="6092587"/>
                  </a:cubicBezTo>
                  <a:cubicBezTo>
                    <a:pt x="7230552" y="5864454"/>
                    <a:pt x="7234435" y="5841012"/>
                    <a:pt x="7229958" y="5643318"/>
                  </a:cubicBezTo>
                  <a:cubicBezTo>
                    <a:pt x="7264190" y="5643318"/>
                    <a:pt x="7258403" y="5649252"/>
                    <a:pt x="7258551" y="5620346"/>
                  </a:cubicBezTo>
                  <a:cubicBezTo>
                    <a:pt x="7220312" y="5620371"/>
                    <a:pt x="7228425" y="5685651"/>
                    <a:pt x="7219941" y="5207426"/>
                  </a:cubicBezTo>
                  <a:cubicBezTo>
                    <a:pt x="7219150" y="5163361"/>
                    <a:pt x="7217789" y="5169148"/>
                    <a:pt x="7223725" y="5169197"/>
                  </a:cubicBezTo>
                  <a:cubicBezTo>
                    <a:pt x="7270324" y="5169642"/>
                    <a:pt x="7262409" y="5175478"/>
                    <a:pt x="7262780" y="5146572"/>
                  </a:cubicBezTo>
                  <a:cubicBezTo>
                    <a:pt x="7208365" y="5146176"/>
                    <a:pt x="7214797" y="5189251"/>
                    <a:pt x="7216157" y="4869701"/>
                  </a:cubicBezTo>
                  <a:cubicBezTo>
                    <a:pt x="7216800" y="4663648"/>
                    <a:pt x="7198892" y="4697549"/>
                    <a:pt x="7269607" y="4696091"/>
                  </a:cubicBezTo>
                  <a:cubicBezTo>
                    <a:pt x="7270077" y="4667308"/>
                    <a:pt x="7279253" y="4672674"/>
                    <a:pt x="7223552" y="4674281"/>
                  </a:cubicBezTo>
                  <a:cubicBezTo>
                    <a:pt x="7210320" y="4674652"/>
                    <a:pt x="7215711" y="4727395"/>
                    <a:pt x="7205001" y="4224492"/>
                  </a:cubicBezTo>
                  <a:cubicBezTo>
                    <a:pt x="7225704" y="4224121"/>
                    <a:pt x="7249845" y="4223652"/>
                    <a:pt x="7277101" y="4223330"/>
                  </a:cubicBezTo>
                  <a:cubicBezTo>
                    <a:pt x="7277522" y="4194572"/>
                    <a:pt x="7288182" y="4199988"/>
                    <a:pt x="7223651" y="4201199"/>
                  </a:cubicBezTo>
                  <a:cubicBezTo>
                    <a:pt x="7201044" y="4201595"/>
                    <a:pt x="7204557" y="4203672"/>
                    <a:pt x="7204383" y="4194968"/>
                  </a:cubicBezTo>
                  <a:cubicBezTo>
                    <a:pt x="7193451" y="3696243"/>
                    <a:pt x="7189864" y="3752572"/>
                    <a:pt x="7223750" y="3752918"/>
                  </a:cubicBezTo>
                  <a:cubicBezTo>
                    <a:pt x="7294687" y="3753784"/>
                    <a:pt x="7282692" y="3759273"/>
                    <a:pt x="7282914" y="3730515"/>
                  </a:cubicBezTo>
                  <a:cubicBezTo>
                    <a:pt x="7249226" y="3730268"/>
                    <a:pt x="7217987" y="3729872"/>
                    <a:pt x="7197210" y="3729650"/>
                  </a:cubicBezTo>
                  <a:cubicBezTo>
                    <a:pt x="7196369" y="3674038"/>
                    <a:pt x="7191225" y="3281493"/>
                    <a:pt x="7191200" y="3279762"/>
                  </a:cubicBezTo>
                  <a:cubicBezTo>
                    <a:pt x="7233272" y="3279614"/>
                    <a:pt x="7254223" y="3279490"/>
                    <a:pt x="7284027" y="3279416"/>
                  </a:cubicBezTo>
                  <a:cubicBezTo>
                    <a:pt x="7283928" y="3250485"/>
                    <a:pt x="7296246" y="3256346"/>
                    <a:pt x="7223774" y="3256642"/>
                  </a:cubicBezTo>
                  <a:cubicBezTo>
                    <a:pt x="7175592" y="3256840"/>
                    <a:pt x="7195578" y="3320117"/>
                    <a:pt x="7185660" y="2845453"/>
                  </a:cubicBezTo>
                  <a:cubicBezTo>
                    <a:pt x="7184695" y="2798966"/>
                    <a:pt x="7174826" y="2806408"/>
                    <a:pt x="7223651" y="2807323"/>
                  </a:cubicBezTo>
                  <a:cubicBezTo>
                    <a:pt x="7289864" y="2808560"/>
                    <a:pt x="7278907" y="2814024"/>
                    <a:pt x="7278338" y="2785242"/>
                  </a:cubicBezTo>
                  <a:cubicBezTo>
                    <a:pt x="7241410" y="2784797"/>
                    <a:pt x="7219817" y="2784203"/>
                    <a:pt x="7184422" y="2783684"/>
                  </a:cubicBezTo>
                  <a:cubicBezTo>
                    <a:pt x="7176359" y="2360526"/>
                    <a:pt x="7176260" y="2343465"/>
                    <a:pt x="7176112" y="2333252"/>
                  </a:cubicBezTo>
                  <a:cubicBezTo>
                    <a:pt x="7208365" y="2333771"/>
                    <a:pt x="7233768" y="2334489"/>
                    <a:pt x="7265724" y="2335008"/>
                  </a:cubicBezTo>
                  <a:cubicBezTo>
                    <a:pt x="7264660" y="2305953"/>
                    <a:pt x="7273960" y="2312259"/>
                    <a:pt x="7224022" y="2311171"/>
                  </a:cubicBezTo>
                  <a:cubicBezTo>
                    <a:pt x="7157339" y="2309737"/>
                    <a:pt x="7177917" y="2380283"/>
                    <a:pt x="7169459" y="1860887"/>
                  </a:cubicBezTo>
                  <a:cubicBezTo>
                    <a:pt x="7204779" y="1861555"/>
                    <a:pt x="7226471" y="1862346"/>
                    <a:pt x="7256696" y="1863063"/>
                  </a:cubicBezTo>
                  <a:cubicBezTo>
                    <a:pt x="7256523" y="1834083"/>
                    <a:pt x="7263077" y="1840289"/>
                    <a:pt x="7224096" y="1839226"/>
                  </a:cubicBezTo>
                  <a:cubicBezTo>
                    <a:pt x="7146604" y="1837001"/>
                    <a:pt x="7170151" y="1906558"/>
                    <a:pt x="7159639" y="1388226"/>
                  </a:cubicBezTo>
                  <a:cubicBezTo>
                    <a:pt x="7199139" y="1388893"/>
                    <a:pt x="7219322" y="1389783"/>
                    <a:pt x="7258229" y="1390723"/>
                  </a:cubicBezTo>
                  <a:cubicBezTo>
                    <a:pt x="7258576" y="1361718"/>
                    <a:pt x="7265106" y="1368023"/>
                    <a:pt x="7224096" y="1366787"/>
                  </a:cubicBezTo>
                  <a:cubicBezTo>
                    <a:pt x="7146234" y="1364562"/>
                    <a:pt x="7159293" y="1375367"/>
                    <a:pt x="7158551" y="1327619"/>
                  </a:cubicBezTo>
                  <a:cubicBezTo>
                    <a:pt x="7150908" y="835893"/>
                    <a:pt x="7137280" y="916355"/>
                    <a:pt x="7223873" y="916133"/>
                  </a:cubicBezTo>
                  <a:cubicBezTo>
                    <a:pt x="7273589" y="915984"/>
                    <a:pt x="7265229" y="921993"/>
                    <a:pt x="7265674" y="893062"/>
                  </a:cubicBezTo>
                  <a:cubicBezTo>
                    <a:pt x="7225926" y="893136"/>
                    <a:pt x="7201934" y="893260"/>
                    <a:pt x="7153604" y="893309"/>
                  </a:cubicBezTo>
                  <a:cubicBezTo>
                    <a:pt x="7150042" y="714976"/>
                    <a:pt x="7148014" y="706173"/>
                    <a:pt x="7147247" y="444336"/>
                  </a:cubicBezTo>
                  <a:cubicBezTo>
                    <a:pt x="7200524" y="444633"/>
                    <a:pt x="7220535" y="445152"/>
                    <a:pt x="7270571" y="445598"/>
                  </a:cubicBezTo>
                  <a:cubicBezTo>
                    <a:pt x="7270720" y="416568"/>
                    <a:pt x="7280045" y="422799"/>
                    <a:pt x="7223997" y="422082"/>
                  </a:cubicBezTo>
                  <a:cubicBezTo>
                    <a:pt x="7122587" y="420870"/>
                    <a:pt x="7148756" y="486768"/>
                    <a:pt x="7141707" y="63364"/>
                  </a:cubicBezTo>
                  <a:cubicBezTo>
                    <a:pt x="7109627" y="61138"/>
                    <a:pt x="7124541" y="16678"/>
                    <a:pt x="7126891" y="421241"/>
                  </a:cubicBezTo>
                  <a:cubicBezTo>
                    <a:pt x="7086352" y="421093"/>
                    <a:pt x="6791003" y="419881"/>
                    <a:pt x="6732333" y="420079"/>
                  </a:cubicBezTo>
                  <a:cubicBezTo>
                    <a:pt x="6722835" y="-3944"/>
                    <a:pt x="6743760" y="38636"/>
                    <a:pt x="6708786" y="36831"/>
                  </a:cubicBezTo>
                  <a:cubicBezTo>
                    <a:pt x="6713263" y="490799"/>
                    <a:pt x="6737057" y="419535"/>
                    <a:pt x="6629835" y="421043"/>
                  </a:cubicBezTo>
                  <a:cubicBezTo>
                    <a:pt x="6518927" y="422601"/>
                    <a:pt x="6516701" y="421810"/>
                    <a:pt x="6333248" y="422280"/>
                  </a:cubicBezTo>
                  <a:cubicBezTo>
                    <a:pt x="6318655" y="422305"/>
                    <a:pt x="6322241" y="438451"/>
                    <a:pt x="6320313" y="315211"/>
                  </a:cubicBezTo>
                  <a:cubicBezTo>
                    <a:pt x="6315242" y="-20487"/>
                    <a:pt x="6324344" y="19028"/>
                    <a:pt x="6295554" y="17989"/>
                  </a:cubicBezTo>
                  <a:cubicBezTo>
                    <a:pt x="6299190" y="258882"/>
                    <a:pt x="6300352" y="341545"/>
                    <a:pt x="6301885" y="422354"/>
                  </a:cubicBezTo>
                  <a:cubicBezTo>
                    <a:pt x="6209603" y="422527"/>
                    <a:pt x="6187218" y="422453"/>
                    <a:pt x="5909702" y="422255"/>
                  </a:cubicBezTo>
                  <a:cubicBezTo>
                    <a:pt x="5899610" y="-39601"/>
                    <a:pt x="5915341" y="7381"/>
                    <a:pt x="5883137" y="6713"/>
                  </a:cubicBezTo>
                  <a:cubicBezTo>
                    <a:pt x="5889989" y="455859"/>
                    <a:pt x="5889815" y="422230"/>
                    <a:pt x="5888059" y="422230"/>
                  </a:cubicBezTo>
                  <a:cubicBezTo>
                    <a:pt x="5738319" y="422230"/>
                    <a:pt x="5739951" y="420005"/>
                    <a:pt x="5591300" y="420005"/>
                  </a:cubicBezTo>
                  <a:cubicBezTo>
                    <a:pt x="5467184" y="420005"/>
                    <a:pt x="5499981" y="500715"/>
                    <a:pt x="5492413" y="1842"/>
                  </a:cubicBezTo>
                  <a:cubicBezTo>
                    <a:pt x="5464859" y="1669"/>
                    <a:pt x="5470127" y="-51124"/>
                    <a:pt x="5477770" y="421019"/>
                  </a:cubicBezTo>
                  <a:cubicBezTo>
                    <a:pt x="5269336" y="425272"/>
                    <a:pt x="5286032" y="423566"/>
                    <a:pt x="5085883" y="422008"/>
                  </a:cubicBezTo>
                  <a:cubicBezTo>
                    <a:pt x="5076286" y="-48577"/>
                    <a:pt x="5087466" y="1842"/>
                    <a:pt x="5057612" y="2114"/>
                  </a:cubicBezTo>
                  <a:cubicBezTo>
                    <a:pt x="5065750" y="493321"/>
                    <a:pt x="5090533" y="421711"/>
                    <a:pt x="4997879" y="421711"/>
                  </a:cubicBezTo>
                  <a:cubicBezTo>
                    <a:pt x="4615119" y="421711"/>
                    <a:pt x="4674085" y="455414"/>
                    <a:pt x="4671884" y="315161"/>
                  </a:cubicBezTo>
                  <a:cubicBezTo>
                    <a:pt x="4669312" y="149909"/>
                    <a:pt x="4668396" y="155572"/>
                    <a:pt x="4665948" y="8395"/>
                  </a:cubicBezTo>
                  <a:cubicBezTo>
                    <a:pt x="4636959" y="9038"/>
                    <a:pt x="4644553" y="-43458"/>
                    <a:pt x="4653457" y="422824"/>
                  </a:cubicBezTo>
                  <a:cubicBezTo>
                    <a:pt x="4553878" y="422329"/>
                    <a:pt x="4442574" y="417779"/>
                    <a:pt x="4261496" y="421662"/>
                  </a:cubicBezTo>
                  <a:cubicBezTo>
                    <a:pt x="4260309" y="285093"/>
                    <a:pt x="4256227" y="110543"/>
                    <a:pt x="4254719" y="19201"/>
                  </a:cubicBezTo>
                  <a:cubicBezTo>
                    <a:pt x="4221575" y="20214"/>
                    <a:pt x="4237603" y="-24987"/>
                    <a:pt x="4241239" y="422082"/>
                  </a:cubicBezTo>
                  <a:cubicBezTo>
                    <a:pt x="4064563" y="425742"/>
                    <a:pt x="3976262" y="421315"/>
                    <a:pt x="3846779" y="420870"/>
                  </a:cubicBezTo>
                  <a:cubicBezTo>
                    <a:pt x="3842055" y="210268"/>
                    <a:pt x="3844182" y="174908"/>
                    <a:pt x="3842451" y="32702"/>
                  </a:cubicBezTo>
                  <a:cubicBezTo>
                    <a:pt x="3815021" y="33641"/>
                    <a:pt x="3822565" y="13192"/>
                    <a:pt x="3822985" y="146670"/>
                  </a:cubicBezTo>
                  <a:cubicBezTo>
                    <a:pt x="3823282" y="241721"/>
                    <a:pt x="3824667" y="337267"/>
                    <a:pt x="3826522" y="420846"/>
                  </a:cubicBezTo>
                  <a:cubicBezTo>
                    <a:pt x="3808466" y="420821"/>
                    <a:pt x="3526547" y="420672"/>
                    <a:pt x="3514427" y="420648"/>
                  </a:cubicBezTo>
                  <a:cubicBezTo>
                    <a:pt x="3408120" y="420648"/>
                    <a:pt x="3436020" y="485680"/>
                    <a:pt x="3432087" y="47612"/>
                  </a:cubicBezTo>
                  <a:cubicBezTo>
                    <a:pt x="3404731" y="48651"/>
                    <a:pt x="3412325" y="30699"/>
                    <a:pt x="3412077" y="146596"/>
                  </a:cubicBezTo>
                  <a:cubicBezTo>
                    <a:pt x="3411880" y="239347"/>
                    <a:pt x="3413091" y="330665"/>
                    <a:pt x="3415244" y="420969"/>
                  </a:cubicBezTo>
                  <a:cubicBezTo>
                    <a:pt x="3033077" y="423887"/>
                    <a:pt x="3406562" y="420796"/>
                    <a:pt x="3024395" y="423269"/>
                  </a:cubicBezTo>
                  <a:cubicBezTo>
                    <a:pt x="3023579" y="345131"/>
                    <a:pt x="3022219" y="270529"/>
                    <a:pt x="3018855" y="63957"/>
                  </a:cubicBezTo>
                  <a:cubicBezTo>
                    <a:pt x="2990510" y="65119"/>
                    <a:pt x="2998004" y="27484"/>
                    <a:pt x="3002704" y="315532"/>
                  </a:cubicBezTo>
                  <a:cubicBezTo>
                    <a:pt x="3004880" y="453659"/>
                    <a:pt x="3082199" y="423912"/>
                    <a:pt x="2624371" y="423912"/>
                  </a:cubicBezTo>
                  <a:cubicBezTo>
                    <a:pt x="2607675" y="423912"/>
                    <a:pt x="2616382" y="464860"/>
                    <a:pt x="2605746" y="81464"/>
                  </a:cubicBezTo>
                  <a:cubicBezTo>
                    <a:pt x="2572355" y="82898"/>
                    <a:pt x="2590436" y="32479"/>
                    <a:pt x="2593107" y="423838"/>
                  </a:cubicBezTo>
                  <a:cubicBezTo>
                    <a:pt x="2466988" y="423195"/>
                    <a:pt x="2384599" y="415900"/>
                    <a:pt x="2198697" y="420920"/>
                  </a:cubicBezTo>
                  <a:cubicBezTo>
                    <a:pt x="2197139" y="347974"/>
                    <a:pt x="2197089" y="321566"/>
                    <a:pt x="2192983" y="99935"/>
                  </a:cubicBezTo>
                  <a:cubicBezTo>
                    <a:pt x="2166345" y="101172"/>
                    <a:pt x="2170599" y="50802"/>
                    <a:pt x="2178415" y="421488"/>
                  </a:cubicBezTo>
                  <a:cubicBezTo>
                    <a:pt x="2081804" y="424283"/>
                    <a:pt x="1980888" y="423912"/>
                    <a:pt x="1882917" y="422700"/>
                  </a:cubicBezTo>
                  <a:cubicBezTo>
                    <a:pt x="1758381" y="421291"/>
                    <a:pt x="1784772" y="480290"/>
                    <a:pt x="1783214" y="119099"/>
                  </a:cubicBezTo>
                  <a:cubicBezTo>
                    <a:pt x="1758900" y="120261"/>
                    <a:pt x="1758900" y="73057"/>
                    <a:pt x="1766568" y="421859"/>
                  </a:cubicBezTo>
                  <a:cubicBezTo>
                    <a:pt x="1744925" y="421810"/>
                    <a:pt x="1757490" y="421835"/>
                    <a:pt x="1437901" y="421761"/>
                  </a:cubicBezTo>
                  <a:cubicBezTo>
                    <a:pt x="1352519" y="421761"/>
                    <a:pt x="1373765" y="472081"/>
                    <a:pt x="1369041" y="138881"/>
                  </a:cubicBezTo>
                  <a:cubicBezTo>
                    <a:pt x="1339583" y="140191"/>
                    <a:pt x="1347448" y="97017"/>
                    <a:pt x="1353088" y="421538"/>
                  </a:cubicBezTo>
                  <a:cubicBezTo>
                    <a:pt x="1247720" y="420920"/>
                    <a:pt x="1232756" y="419486"/>
                    <a:pt x="961918" y="420870"/>
                  </a:cubicBezTo>
                  <a:cubicBezTo>
                    <a:pt x="959939" y="352203"/>
                    <a:pt x="958307" y="252280"/>
                    <a:pt x="958406" y="146917"/>
                  </a:cubicBezTo>
                  <a:cubicBezTo>
                    <a:pt x="932757" y="146966"/>
                    <a:pt x="936343" y="121572"/>
                    <a:pt x="939385" y="315557"/>
                  </a:cubicBezTo>
                  <a:cubicBezTo>
                    <a:pt x="941438" y="448046"/>
                    <a:pt x="961968" y="421118"/>
                    <a:pt x="844703" y="421118"/>
                  </a:cubicBezTo>
                  <a:cubicBezTo>
                    <a:pt x="697758" y="421118"/>
                    <a:pt x="696694" y="423343"/>
                    <a:pt x="551134" y="423368"/>
                  </a:cubicBezTo>
                  <a:cubicBezTo>
                    <a:pt x="548784" y="302921"/>
                    <a:pt x="549057" y="274831"/>
                    <a:pt x="545866" y="146843"/>
                  </a:cubicBezTo>
                  <a:cubicBezTo>
                    <a:pt x="517842" y="146966"/>
                    <a:pt x="524842" y="111260"/>
                    <a:pt x="530852" y="423343"/>
                  </a:cubicBezTo>
                  <a:cubicBezTo>
                    <a:pt x="529071" y="423343"/>
                    <a:pt x="139138" y="420549"/>
                    <a:pt x="137358" y="420524"/>
                  </a:cubicBezTo>
                  <a:cubicBezTo>
                    <a:pt x="135379" y="352697"/>
                    <a:pt x="134216" y="265435"/>
                    <a:pt x="132757" y="157921"/>
                  </a:cubicBezTo>
                  <a:cubicBezTo>
                    <a:pt x="105797" y="159478"/>
                    <a:pt x="112005" y="136507"/>
                    <a:pt x="114825" y="315532"/>
                  </a:cubicBezTo>
                  <a:cubicBezTo>
                    <a:pt x="116705" y="435954"/>
                    <a:pt x="122171" y="420326"/>
                    <a:pt x="103521" y="420030"/>
                  </a:cubicBezTo>
                  <a:cubicBezTo>
                    <a:pt x="-17923" y="418224"/>
                    <a:pt x="776" y="411870"/>
                    <a:pt x="1369" y="442037"/>
                  </a:cubicBezTo>
                  <a:cubicBezTo>
                    <a:pt x="53781" y="442235"/>
                    <a:pt x="82670" y="442754"/>
                    <a:pt x="117793" y="443249"/>
                  </a:cubicBezTo>
                  <a:cubicBezTo>
                    <a:pt x="126376" y="706767"/>
                    <a:pt x="124199" y="719007"/>
                    <a:pt x="125980" y="894991"/>
                  </a:cubicBezTo>
                  <a:cubicBezTo>
                    <a:pt x="89868" y="895337"/>
                    <a:pt x="60830" y="895708"/>
                    <a:pt x="8666" y="895881"/>
                  </a:cubicBezTo>
                  <a:cubicBezTo>
                    <a:pt x="9037" y="925925"/>
                    <a:pt x="-8574" y="919372"/>
                    <a:pt x="103472" y="918185"/>
                  </a:cubicBezTo>
                  <a:cubicBezTo>
                    <a:pt x="136591" y="917864"/>
                    <a:pt x="124149" y="855551"/>
                    <a:pt x="131644" y="1327891"/>
                  </a:cubicBezTo>
                  <a:cubicBezTo>
                    <a:pt x="132435" y="1378186"/>
                    <a:pt x="154498" y="1365625"/>
                    <a:pt x="13118" y="1365551"/>
                  </a:cubicBezTo>
                  <a:cubicBezTo>
                    <a:pt x="13316" y="1396163"/>
                    <a:pt x="-8351" y="1388498"/>
                    <a:pt x="132658" y="1388572"/>
                  </a:cubicBezTo>
                  <a:cubicBezTo>
                    <a:pt x="134661" y="1500858"/>
                    <a:pt x="139485" y="1660275"/>
                    <a:pt x="139757" y="1838880"/>
                  </a:cubicBezTo>
                  <a:cubicBezTo>
                    <a:pt x="98476" y="1839053"/>
                    <a:pt x="66519" y="1839325"/>
                    <a:pt x="15493" y="1839449"/>
                  </a:cubicBezTo>
                  <a:cubicBezTo>
                    <a:pt x="15592" y="1869418"/>
                    <a:pt x="-980" y="1862643"/>
                    <a:pt x="103422" y="1862074"/>
                  </a:cubicBezTo>
                  <a:cubicBezTo>
                    <a:pt x="154449" y="1861802"/>
                    <a:pt x="138372" y="1792121"/>
                    <a:pt x="146707" y="2311121"/>
                  </a:cubicBezTo>
                  <a:cubicBezTo>
                    <a:pt x="101988" y="2311344"/>
                    <a:pt x="69388" y="2311690"/>
                    <a:pt x="16927" y="2311863"/>
                  </a:cubicBezTo>
                  <a:cubicBezTo>
                    <a:pt x="17001" y="2342352"/>
                    <a:pt x="1345" y="2335082"/>
                    <a:pt x="103422" y="2334414"/>
                  </a:cubicBezTo>
                  <a:cubicBezTo>
                    <a:pt x="165084" y="2333994"/>
                    <a:pt x="147004" y="2281177"/>
                    <a:pt x="153212" y="2677134"/>
                  </a:cubicBezTo>
                  <a:cubicBezTo>
                    <a:pt x="155191" y="2803342"/>
                    <a:pt x="169067" y="2781755"/>
                    <a:pt x="103200" y="2782992"/>
                  </a:cubicBezTo>
                  <a:cubicBezTo>
                    <a:pt x="2977" y="2784871"/>
                    <a:pt x="18436" y="2776266"/>
                    <a:pt x="18584" y="2807175"/>
                  </a:cubicBezTo>
                  <a:cubicBezTo>
                    <a:pt x="79406" y="2806730"/>
                    <a:pt x="104807" y="2805790"/>
                    <a:pt x="155933" y="2805122"/>
                  </a:cubicBezTo>
                  <a:cubicBezTo>
                    <a:pt x="161795" y="3011101"/>
                    <a:pt x="159717" y="2916766"/>
                    <a:pt x="164392" y="3255282"/>
                  </a:cubicBezTo>
                  <a:cubicBezTo>
                    <a:pt x="115295" y="3256000"/>
                    <a:pt x="82398" y="3257458"/>
                    <a:pt x="21701" y="3258101"/>
                  </a:cubicBezTo>
                  <a:cubicBezTo>
                    <a:pt x="21948" y="3286340"/>
                    <a:pt x="5352" y="3282037"/>
                    <a:pt x="103571" y="3279540"/>
                  </a:cubicBezTo>
                  <a:cubicBezTo>
                    <a:pt x="186900" y="3277512"/>
                    <a:pt x="164441" y="3208919"/>
                    <a:pt x="171763" y="3727993"/>
                  </a:cubicBezTo>
                  <a:cubicBezTo>
                    <a:pt x="110941" y="3727697"/>
                    <a:pt x="92886" y="3727202"/>
                    <a:pt x="27687" y="3726955"/>
                  </a:cubicBezTo>
                  <a:cubicBezTo>
                    <a:pt x="28156" y="3757345"/>
                    <a:pt x="14033" y="3749630"/>
                    <a:pt x="103249" y="3750495"/>
                  </a:cubicBezTo>
                  <a:cubicBezTo>
                    <a:pt x="189621" y="3751287"/>
                    <a:pt x="172134" y="3729428"/>
                    <a:pt x="173074" y="3857787"/>
                  </a:cubicBezTo>
                  <a:cubicBezTo>
                    <a:pt x="176091" y="4270485"/>
                    <a:pt x="210397" y="4201521"/>
                    <a:pt x="103348" y="4201793"/>
                  </a:cubicBezTo>
                  <a:cubicBezTo>
                    <a:pt x="25485" y="4201916"/>
                    <a:pt x="37283" y="4194275"/>
                    <a:pt x="38050" y="4224863"/>
                  </a:cubicBezTo>
                  <a:cubicBezTo>
                    <a:pt x="77526" y="4224814"/>
                    <a:pt x="113489" y="4224715"/>
                    <a:pt x="178861" y="4224640"/>
                  </a:cubicBezTo>
                  <a:cubicBezTo>
                    <a:pt x="190585" y="4764486"/>
                    <a:pt x="201345" y="4675443"/>
                    <a:pt x="103447" y="4674528"/>
                  </a:cubicBezTo>
                  <a:cubicBezTo>
                    <a:pt x="39485" y="4673935"/>
                    <a:pt x="49997" y="4668223"/>
                    <a:pt x="50838" y="4697055"/>
                  </a:cubicBezTo>
                  <a:cubicBezTo>
                    <a:pt x="100801" y="4697376"/>
                    <a:pt x="127563" y="4697846"/>
                    <a:pt x="183882" y="4698069"/>
                  </a:cubicBezTo>
                  <a:cubicBezTo>
                    <a:pt x="183907" y="4699008"/>
                    <a:pt x="189274" y="4919205"/>
                    <a:pt x="193801" y="5148303"/>
                  </a:cubicBezTo>
                  <a:cubicBezTo>
                    <a:pt x="133895" y="5147833"/>
                    <a:pt x="108147" y="5146745"/>
                    <a:pt x="61523" y="5145954"/>
                  </a:cubicBezTo>
                  <a:cubicBezTo>
                    <a:pt x="62042" y="5175008"/>
                    <a:pt x="53534" y="5168703"/>
                    <a:pt x="103150" y="5169815"/>
                  </a:cubicBezTo>
                  <a:cubicBezTo>
                    <a:pt x="219475" y="5172486"/>
                    <a:pt x="193726" y="5088562"/>
                    <a:pt x="202136" y="5621187"/>
                  </a:cubicBezTo>
                  <a:cubicBezTo>
                    <a:pt x="144802" y="5621063"/>
                    <a:pt x="122665" y="5620766"/>
                    <a:pt x="68275" y="5620470"/>
                  </a:cubicBezTo>
                  <a:cubicBezTo>
                    <a:pt x="68597" y="5649450"/>
                    <a:pt x="61547" y="5643417"/>
                    <a:pt x="103274" y="5643689"/>
                  </a:cubicBezTo>
                  <a:cubicBezTo>
                    <a:pt x="240820" y="5644628"/>
                    <a:pt x="196892" y="5575046"/>
                    <a:pt x="204560" y="6051342"/>
                  </a:cubicBezTo>
                  <a:cubicBezTo>
                    <a:pt x="205352" y="6102923"/>
                    <a:pt x="229987" y="6090016"/>
                    <a:pt x="72109" y="6090066"/>
                  </a:cubicBezTo>
                  <a:cubicBezTo>
                    <a:pt x="72282" y="6120677"/>
                    <a:pt x="48092" y="6113012"/>
                    <a:pt x="205525" y="6112987"/>
                  </a:cubicBezTo>
                  <a:cubicBezTo>
                    <a:pt x="205574" y="6115386"/>
                    <a:pt x="210867" y="6446286"/>
                    <a:pt x="213712" y="6566634"/>
                  </a:cubicBezTo>
                  <a:cubicBezTo>
                    <a:pt x="147424" y="6566287"/>
                    <a:pt x="113242" y="6565026"/>
                    <a:pt x="73964" y="6564186"/>
                  </a:cubicBezTo>
                  <a:cubicBezTo>
                    <a:pt x="74038" y="6591806"/>
                    <a:pt x="45866" y="6588765"/>
                    <a:pt x="214256" y="6589606"/>
                  </a:cubicBezTo>
                  <a:cubicBezTo>
                    <a:pt x="214305" y="6591806"/>
                    <a:pt x="223086" y="7035809"/>
                    <a:pt x="223111" y="7037614"/>
                  </a:cubicBezTo>
                  <a:cubicBezTo>
                    <a:pt x="150293" y="7037737"/>
                    <a:pt x="117916" y="7038281"/>
                    <a:pt x="75003" y="7038677"/>
                  </a:cubicBezTo>
                  <a:cubicBezTo>
                    <a:pt x="75052" y="7067558"/>
                    <a:pt x="69265" y="7061723"/>
                    <a:pt x="103472" y="7061352"/>
                  </a:cubicBezTo>
                  <a:cubicBezTo>
                    <a:pt x="236640" y="7059918"/>
                    <a:pt x="223482" y="7059547"/>
                    <a:pt x="223556" y="7063899"/>
                  </a:cubicBezTo>
                  <a:cubicBezTo>
                    <a:pt x="225980" y="7218296"/>
                    <a:pt x="230605" y="7375264"/>
                    <a:pt x="231149" y="7508347"/>
                  </a:cubicBezTo>
                  <a:cubicBezTo>
                    <a:pt x="45792" y="7508520"/>
                    <a:pt x="76190" y="7503748"/>
                    <a:pt x="76289" y="7532357"/>
                  </a:cubicBezTo>
                  <a:cubicBezTo>
                    <a:pt x="120563" y="7531961"/>
                    <a:pt x="152618" y="7531392"/>
                    <a:pt x="231223" y="7531293"/>
                  </a:cubicBezTo>
                  <a:cubicBezTo>
                    <a:pt x="231594" y="7813605"/>
                    <a:pt x="235131" y="7848545"/>
                    <a:pt x="238223" y="7979376"/>
                  </a:cubicBezTo>
                  <a:cubicBezTo>
                    <a:pt x="159049" y="7979451"/>
                    <a:pt x="126425" y="7980168"/>
                    <a:pt x="78861" y="7980811"/>
                  </a:cubicBezTo>
                  <a:cubicBezTo>
                    <a:pt x="79084" y="8008406"/>
                    <a:pt x="72826" y="8003881"/>
                    <a:pt x="103496" y="8003436"/>
                  </a:cubicBezTo>
                  <a:cubicBezTo>
                    <a:pt x="280222" y="8000815"/>
                    <a:pt x="234785" y="7919561"/>
                    <a:pt x="242502" y="8414328"/>
                  </a:cubicBezTo>
                  <a:cubicBezTo>
                    <a:pt x="243343" y="8468382"/>
                    <a:pt x="269784" y="8454881"/>
                    <a:pt x="103323" y="8455352"/>
                  </a:cubicBezTo>
                  <a:cubicBezTo>
                    <a:pt x="79801" y="8455401"/>
                    <a:pt x="83833" y="8449491"/>
                    <a:pt x="84253" y="8478397"/>
                  </a:cubicBezTo>
                  <a:cubicBezTo>
                    <a:pt x="125708" y="8478323"/>
                    <a:pt x="154894" y="8478150"/>
                    <a:pt x="243467" y="8478150"/>
                  </a:cubicBezTo>
                  <a:cubicBezTo>
                    <a:pt x="244728" y="8569295"/>
                    <a:pt x="246064" y="8741915"/>
                    <a:pt x="250219" y="8924674"/>
                  </a:cubicBezTo>
                  <a:cubicBezTo>
                    <a:pt x="172579" y="8924699"/>
                    <a:pt x="141884" y="8925441"/>
                    <a:pt x="92688" y="8926430"/>
                  </a:cubicBezTo>
                  <a:cubicBezTo>
                    <a:pt x="93455" y="8958823"/>
                    <a:pt x="68399" y="8947646"/>
                    <a:pt x="250689" y="8947622"/>
                  </a:cubicBezTo>
                  <a:cubicBezTo>
                    <a:pt x="250739" y="8949476"/>
                    <a:pt x="259494" y="9398474"/>
                    <a:pt x="259544" y="9400526"/>
                  </a:cubicBezTo>
                  <a:cubicBezTo>
                    <a:pt x="193776" y="9400600"/>
                    <a:pt x="156972" y="9400006"/>
                    <a:pt x="106143" y="9398844"/>
                  </a:cubicBezTo>
                  <a:cubicBezTo>
                    <a:pt x="107083" y="9427404"/>
                    <a:pt x="81755" y="9423498"/>
                    <a:pt x="251703" y="9423498"/>
                  </a:cubicBezTo>
                  <a:cubicBezTo>
                    <a:pt x="261424" y="9423498"/>
                    <a:pt x="259915" y="9422484"/>
                    <a:pt x="259964" y="9426687"/>
                  </a:cubicBezTo>
                  <a:cubicBezTo>
                    <a:pt x="267681" y="9927365"/>
                    <a:pt x="272282" y="9873509"/>
                    <a:pt x="251703" y="9873509"/>
                  </a:cubicBezTo>
                  <a:cubicBezTo>
                    <a:pt x="99589" y="9873509"/>
                    <a:pt x="121676" y="9866981"/>
                    <a:pt x="122665" y="9896629"/>
                  </a:cubicBezTo>
                  <a:cubicBezTo>
                    <a:pt x="160979" y="9896530"/>
                    <a:pt x="195483" y="9896480"/>
                    <a:pt x="267236" y="9896480"/>
                  </a:cubicBezTo>
                  <a:cubicBezTo>
                    <a:pt x="274483" y="10211160"/>
                    <a:pt x="272455" y="10213954"/>
                    <a:pt x="273667" y="10342511"/>
                  </a:cubicBezTo>
                  <a:cubicBezTo>
                    <a:pt x="214924" y="10342338"/>
                    <a:pt x="172332" y="10342758"/>
                    <a:pt x="137506" y="10343376"/>
                  </a:cubicBezTo>
                  <a:cubicBezTo>
                    <a:pt x="138520" y="10373593"/>
                    <a:pt x="118436" y="10365434"/>
                    <a:pt x="251728" y="10365434"/>
                  </a:cubicBezTo>
                  <a:cubicBezTo>
                    <a:pt x="282200" y="10365434"/>
                    <a:pt x="273346" y="10313630"/>
                    <a:pt x="280593" y="10777241"/>
                  </a:cubicBezTo>
                  <a:cubicBezTo>
                    <a:pt x="281384" y="10826300"/>
                    <a:pt x="288903" y="10817917"/>
                    <a:pt x="251728" y="10817917"/>
                  </a:cubicBezTo>
                  <a:cubicBezTo>
                    <a:pt x="133647" y="10817917"/>
                    <a:pt x="152965" y="10808966"/>
                    <a:pt x="154004" y="10840246"/>
                  </a:cubicBezTo>
                  <a:cubicBezTo>
                    <a:pt x="195804" y="10840864"/>
                    <a:pt x="239435" y="10840963"/>
                    <a:pt x="281656" y="10840840"/>
                  </a:cubicBezTo>
                  <a:cubicBezTo>
                    <a:pt x="290189" y="11361052"/>
                    <a:pt x="302334" y="11291618"/>
                    <a:pt x="251728" y="11291618"/>
                  </a:cubicBezTo>
                  <a:cubicBezTo>
                    <a:pt x="153435" y="11291618"/>
                    <a:pt x="168745" y="11284150"/>
                    <a:pt x="169734" y="11314614"/>
                  </a:cubicBezTo>
                  <a:cubicBezTo>
                    <a:pt x="211362" y="11314540"/>
                    <a:pt x="247845" y="11314564"/>
                    <a:pt x="287766" y="11314564"/>
                  </a:cubicBezTo>
                  <a:cubicBezTo>
                    <a:pt x="288087" y="11395225"/>
                    <a:pt x="289769" y="11493466"/>
                    <a:pt x="291698" y="11603354"/>
                  </a:cubicBezTo>
                  <a:cubicBezTo>
                    <a:pt x="323086" y="11603107"/>
                    <a:pt x="309358" y="11640519"/>
                    <a:pt x="308023" y="11314564"/>
                  </a:cubicBezTo>
                  <a:lnTo>
                    <a:pt x="699563" y="11314589"/>
                  </a:lnTo>
                  <a:cubicBezTo>
                    <a:pt x="701245" y="11434220"/>
                    <a:pt x="702309" y="11515746"/>
                    <a:pt x="705252" y="11600066"/>
                  </a:cubicBezTo>
                  <a:cubicBezTo>
                    <a:pt x="734933" y="11599818"/>
                    <a:pt x="724322" y="11638739"/>
                    <a:pt x="719845" y="11314589"/>
                  </a:cubicBezTo>
                  <a:cubicBezTo>
                    <a:pt x="1053335" y="11314614"/>
                    <a:pt x="962784" y="11311647"/>
                    <a:pt x="1113019" y="11311103"/>
                  </a:cubicBezTo>
                  <a:cubicBezTo>
                    <a:pt x="1115640" y="11419927"/>
                    <a:pt x="1115913" y="11479323"/>
                    <a:pt x="1118386" y="11596801"/>
                  </a:cubicBezTo>
                  <a:cubicBezTo>
                    <a:pt x="1145519" y="11596579"/>
                    <a:pt x="1138668" y="11619303"/>
                    <a:pt x="1136046" y="11452691"/>
                  </a:cubicBezTo>
                  <a:cubicBezTo>
                    <a:pt x="1133548" y="11294362"/>
                    <a:pt x="1130135" y="11311053"/>
                    <a:pt x="1141339" y="11311053"/>
                  </a:cubicBezTo>
                  <a:cubicBezTo>
                    <a:pt x="1285489" y="11311053"/>
                    <a:pt x="1288383" y="11313501"/>
                    <a:pt x="1437852" y="11313501"/>
                  </a:cubicBezTo>
                  <a:cubicBezTo>
                    <a:pt x="1548660" y="11313526"/>
                    <a:pt x="1523580" y="11285436"/>
                    <a:pt x="1526202" y="11453136"/>
                  </a:cubicBezTo>
                  <a:cubicBezTo>
                    <a:pt x="1528725" y="11614926"/>
                    <a:pt x="1523852" y="11593661"/>
                    <a:pt x="1549823" y="11593439"/>
                  </a:cubicBezTo>
                  <a:cubicBezTo>
                    <a:pt x="1546830" y="11505855"/>
                    <a:pt x="1545247" y="11394211"/>
                    <a:pt x="1545222" y="11313526"/>
                  </a:cubicBezTo>
                  <a:cubicBezTo>
                    <a:pt x="1710347" y="11313576"/>
                    <a:pt x="1788284" y="11313798"/>
                    <a:pt x="1882892" y="11313032"/>
                  </a:cubicBezTo>
                  <a:cubicBezTo>
                    <a:pt x="1949946" y="11312487"/>
                    <a:pt x="1935551" y="11284669"/>
                    <a:pt x="1938173" y="11453112"/>
                  </a:cubicBezTo>
                  <a:cubicBezTo>
                    <a:pt x="1940646" y="11611217"/>
                    <a:pt x="1933819" y="11590422"/>
                    <a:pt x="1960730" y="11590224"/>
                  </a:cubicBezTo>
                  <a:cubicBezTo>
                    <a:pt x="1958999" y="11492527"/>
                    <a:pt x="1957465" y="11393791"/>
                    <a:pt x="1956352" y="11312561"/>
                  </a:cubicBezTo>
                  <a:cubicBezTo>
                    <a:pt x="2074581" y="11312116"/>
                    <a:pt x="2169461" y="11312858"/>
                    <a:pt x="2349946" y="11312784"/>
                  </a:cubicBezTo>
                  <a:cubicBezTo>
                    <a:pt x="2350317" y="11398810"/>
                    <a:pt x="2352172" y="11510577"/>
                    <a:pt x="2354027" y="11587183"/>
                  </a:cubicBezTo>
                  <a:cubicBezTo>
                    <a:pt x="2385588" y="11586960"/>
                    <a:pt x="2371465" y="11622740"/>
                    <a:pt x="2370228" y="11312735"/>
                  </a:cubicBezTo>
                  <a:cubicBezTo>
                    <a:pt x="2372058" y="11312735"/>
                    <a:pt x="2758924" y="11311029"/>
                    <a:pt x="2760903" y="11311004"/>
                  </a:cubicBezTo>
                  <a:cubicBezTo>
                    <a:pt x="2763451" y="11446386"/>
                    <a:pt x="2763624" y="11488743"/>
                    <a:pt x="2765800" y="11583968"/>
                  </a:cubicBezTo>
                  <a:cubicBezTo>
                    <a:pt x="2794022" y="11583770"/>
                    <a:pt x="2786923" y="11623186"/>
                    <a:pt x="2781210" y="11310880"/>
                  </a:cubicBezTo>
                  <a:cubicBezTo>
                    <a:pt x="3057514" y="11309001"/>
                    <a:pt x="3034907" y="11312611"/>
                    <a:pt x="3175372" y="11313278"/>
                  </a:cubicBezTo>
                  <a:cubicBezTo>
                    <a:pt x="3178143" y="11397797"/>
                    <a:pt x="3179676" y="11501379"/>
                    <a:pt x="3180072" y="11580778"/>
                  </a:cubicBezTo>
                  <a:cubicBezTo>
                    <a:pt x="3206413" y="11580581"/>
                    <a:pt x="3201269" y="11601871"/>
                    <a:pt x="3198944" y="11452691"/>
                  </a:cubicBezTo>
                  <a:cubicBezTo>
                    <a:pt x="3196421" y="11292186"/>
                    <a:pt x="3187319" y="11313402"/>
                    <a:pt x="3217742" y="11313402"/>
                  </a:cubicBezTo>
                  <a:cubicBezTo>
                    <a:pt x="3484350" y="11313625"/>
                    <a:pt x="3529738" y="11313748"/>
                    <a:pt x="3587343" y="11313501"/>
                  </a:cubicBezTo>
                  <a:cubicBezTo>
                    <a:pt x="3589124" y="11425540"/>
                    <a:pt x="3590460" y="11500810"/>
                    <a:pt x="3591177" y="11577638"/>
                  </a:cubicBezTo>
                  <a:cubicBezTo>
                    <a:pt x="3617519" y="11577440"/>
                    <a:pt x="3612102" y="11598483"/>
                    <a:pt x="3609827" y="11452691"/>
                  </a:cubicBezTo>
                  <a:cubicBezTo>
                    <a:pt x="3607229" y="11289244"/>
                    <a:pt x="3589174" y="11313650"/>
                    <a:pt x="3662906" y="11312958"/>
                  </a:cubicBezTo>
                  <a:cubicBezTo>
                    <a:pt x="3804558" y="11311622"/>
                    <a:pt x="3885587" y="11312215"/>
                    <a:pt x="3959443" y="11313303"/>
                  </a:cubicBezTo>
                  <a:cubicBezTo>
                    <a:pt x="4011088" y="11314070"/>
                    <a:pt x="3997484" y="11287661"/>
                    <a:pt x="4000081" y="11453136"/>
                  </a:cubicBezTo>
                  <a:cubicBezTo>
                    <a:pt x="4002307" y="11595318"/>
                    <a:pt x="3996816" y="11574522"/>
                    <a:pt x="4022787" y="11574324"/>
                  </a:cubicBezTo>
                  <a:cubicBezTo>
                    <a:pt x="4020957" y="11504099"/>
                    <a:pt x="4019126" y="11398266"/>
                    <a:pt x="4019176" y="11314045"/>
                  </a:cubicBezTo>
                  <a:cubicBezTo>
                    <a:pt x="4247991" y="11316098"/>
                    <a:pt x="4230776" y="11310460"/>
                    <a:pt x="4409925" y="11310460"/>
                  </a:cubicBezTo>
                  <a:cubicBezTo>
                    <a:pt x="4410272" y="11393420"/>
                    <a:pt x="4412003" y="11500365"/>
                    <a:pt x="4413660" y="11571332"/>
                  </a:cubicBezTo>
                  <a:cubicBezTo>
                    <a:pt x="4444677" y="11571085"/>
                    <a:pt x="4431419" y="11607261"/>
                    <a:pt x="4430207" y="11310485"/>
                  </a:cubicBezTo>
                  <a:cubicBezTo>
                    <a:pt x="4468694" y="11310534"/>
                    <a:pt x="4307872" y="11309842"/>
                    <a:pt x="4824271" y="11312339"/>
                  </a:cubicBezTo>
                  <a:cubicBezTo>
                    <a:pt x="4825755" y="11385358"/>
                    <a:pt x="4827610" y="11493689"/>
                    <a:pt x="4828154" y="11568167"/>
                  </a:cubicBezTo>
                  <a:cubicBezTo>
                    <a:pt x="4854644" y="11567970"/>
                    <a:pt x="4849129" y="11587999"/>
                    <a:pt x="4847026" y="11452716"/>
                  </a:cubicBezTo>
                  <a:cubicBezTo>
                    <a:pt x="4844602" y="11296884"/>
                    <a:pt x="4842252" y="11312438"/>
                    <a:pt x="4849574" y="11312463"/>
                  </a:cubicBezTo>
                  <a:cubicBezTo>
                    <a:pt x="5315490" y="11314960"/>
                    <a:pt x="5235524" y="11269165"/>
                    <a:pt x="5238468" y="11453112"/>
                  </a:cubicBezTo>
                  <a:cubicBezTo>
                    <a:pt x="5240496" y="11583696"/>
                    <a:pt x="5234139" y="11565051"/>
                    <a:pt x="5260679" y="11564854"/>
                  </a:cubicBezTo>
                  <a:cubicBezTo>
                    <a:pt x="5258577" y="11456400"/>
                    <a:pt x="5258404" y="11416639"/>
                    <a:pt x="5256128" y="11311128"/>
                  </a:cubicBezTo>
                  <a:cubicBezTo>
                    <a:pt x="5442871" y="11310658"/>
                    <a:pt x="5433694" y="11313996"/>
                    <a:pt x="5647916" y="11313501"/>
                  </a:cubicBezTo>
                  <a:cubicBezTo>
                    <a:pt x="5650340" y="11423043"/>
                    <a:pt x="5650390" y="11462137"/>
                    <a:pt x="5652442" y="11561837"/>
                  </a:cubicBezTo>
                  <a:cubicBezTo>
                    <a:pt x="5679180" y="11561639"/>
                    <a:pt x="5672823" y="11579938"/>
                    <a:pt x="5670770" y="11452716"/>
                  </a:cubicBezTo>
                  <a:cubicBezTo>
                    <a:pt x="5668173" y="11285485"/>
                    <a:pt x="5649252" y="11313674"/>
                    <a:pt x="5739704" y="11313081"/>
                  </a:cubicBezTo>
                  <a:cubicBezTo>
                    <a:pt x="5827461" y="11312487"/>
                    <a:pt x="5899190" y="11312240"/>
                    <a:pt x="6036390" y="11312982"/>
                  </a:cubicBezTo>
                  <a:cubicBezTo>
                    <a:pt x="6069509" y="11313155"/>
                    <a:pt x="6060258" y="11288181"/>
                    <a:pt x="6062880" y="11453136"/>
                  </a:cubicBezTo>
                  <a:cubicBezTo>
                    <a:pt x="6064933" y="11579789"/>
                    <a:pt x="6057835" y="11558746"/>
                    <a:pt x="6084844" y="11558548"/>
                  </a:cubicBezTo>
                  <a:cubicBezTo>
                    <a:pt x="6083434" y="11471954"/>
                    <a:pt x="6082123" y="11396709"/>
                    <a:pt x="6081258" y="11313204"/>
                  </a:cubicBezTo>
                  <a:cubicBezTo>
                    <a:pt x="6366911" y="11314317"/>
                    <a:pt x="6289049" y="11310954"/>
                    <a:pt x="6472230" y="11310806"/>
                  </a:cubicBezTo>
                  <a:cubicBezTo>
                    <a:pt x="6475890" y="11593562"/>
                    <a:pt x="6468222" y="11555581"/>
                    <a:pt x="6496419" y="11555358"/>
                  </a:cubicBezTo>
                  <a:cubicBezTo>
                    <a:pt x="6494861" y="11482958"/>
                    <a:pt x="6493476" y="11384073"/>
                    <a:pt x="6492536" y="11310806"/>
                  </a:cubicBezTo>
                  <a:cubicBezTo>
                    <a:pt x="6622242" y="11310855"/>
                    <a:pt x="6597087" y="11311918"/>
                    <a:pt x="6884744" y="11311820"/>
                  </a:cubicBezTo>
                  <a:cubicBezTo>
                    <a:pt x="6888949" y="11589309"/>
                    <a:pt x="6880045" y="11552243"/>
                    <a:pt x="6908835" y="11551996"/>
                  </a:cubicBezTo>
                  <a:cubicBezTo>
                    <a:pt x="6907426" y="11477789"/>
                    <a:pt x="6906535" y="11414240"/>
                    <a:pt x="6905001" y="11311795"/>
                  </a:cubicBezTo>
                  <a:cubicBezTo>
                    <a:pt x="7099412" y="11311721"/>
                    <a:pt x="7143958" y="11311820"/>
                    <a:pt x="7223873" y="11311399"/>
                  </a:cubicBezTo>
                  <a:cubicBezTo>
                    <a:pt x="7315835" y="11310905"/>
                    <a:pt x="7294292" y="11282691"/>
                    <a:pt x="7296938" y="11453186"/>
                  </a:cubicBezTo>
                  <a:cubicBezTo>
                    <a:pt x="7298695" y="11566238"/>
                    <a:pt x="7292288" y="11548756"/>
                    <a:pt x="7318952" y="11548534"/>
                  </a:cubicBezTo>
                  <a:cubicBezTo>
                    <a:pt x="7312990" y="11273715"/>
                    <a:pt x="7299486" y="11311078"/>
                    <a:pt x="7372402" y="11311078"/>
                  </a:cubicBezTo>
                  <a:close/>
                  <a:moveTo>
                    <a:pt x="7269360" y="9426786"/>
                  </a:moveTo>
                  <a:cubicBezTo>
                    <a:pt x="7277250" y="9943240"/>
                    <a:pt x="7292115" y="9872693"/>
                    <a:pt x="7223898" y="9872223"/>
                  </a:cubicBezTo>
                  <a:cubicBezTo>
                    <a:pt x="6811556" y="9869429"/>
                    <a:pt x="6881925" y="9899596"/>
                    <a:pt x="6879822" y="9764066"/>
                  </a:cubicBezTo>
                  <a:cubicBezTo>
                    <a:pt x="6873417" y="9354014"/>
                    <a:pt x="6855311" y="9421495"/>
                    <a:pt x="6926620" y="9422855"/>
                  </a:cubicBezTo>
                  <a:cubicBezTo>
                    <a:pt x="7179872" y="9427627"/>
                    <a:pt x="7269236" y="9419814"/>
                    <a:pt x="7269360" y="9426786"/>
                  </a:cubicBezTo>
                  <a:close/>
                  <a:moveTo>
                    <a:pt x="7268914" y="9400848"/>
                  </a:moveTo>
                  <a:cubicBezTo>
                    <a:pt x="6931294" y="9401664"/>
                    <a:pt x="7055707" y="9401367"/>
                    <a:pt x="6874925" y="9399043"/>
                  </a:cubicBezTo>
                  <a:cubicBezTo>
                    <a:pt x="6873095" y="9269373"/>
                    <a:pt x="6874430" y="9106049"/>
                    <a:pt x="6868568" y="8947720"/>
                  </a:cubicBezTo>
                  <a:cubicBezTo>
                    <a:pt x="7211680" y="8947893"/>
                    <a:pt x="7111432" y="8947622"/>
                    <a:pt x="7260257" y="8949773"/>
                  </a:cubicBezTo>
                  <a:cubicBezTo>
                    <a:pt x="7261222" y="9166482"/>
                    <a:pt x="7266416" y="9257404"/>
                    <a:pt x="7268914" y="9400848"/>
                  </a:cubicBezTo>
                  <a:close/>
                  <a:moveTo>
                    <a:pt x="7260183" y="8926752"/>
                  </a:moveTo>
                  <a:cubicBezTo>
                    <a:pt x="6851403" y="8920619"/>
                    <a:pt x="6867925" y="8930683"/>
                    <a:pt x="6867530" y="8919754"/>
                  </a:cubicBezTo>
                  <a:cubicBezTo>
                    <a:pt x="6862978" y="8804154"/>
                    <a:pt x="6861742" y="8702080"/>
                    <a:pt x="6861222" y="8582821"/>
                  </a:cubicBezTo>
                  <a:cubicBezTo>
                    <a:pt x="6860678" y="8455228"/>
                    <a:pt x="6842820" y="8476691"/>
                    <a:pt x="6926768" y="8476468"/>
                  </a:cubicBezTo>
                  <a:cubicBezTo>
                    <a:pt x="7045788" y="8476146"/>
                    <a:pt x="7129464" y="8475949"/>
                    <a:pt x="7223700" y="8477457"/>
                  </a:cubicBezTo>
                  <a:cubicBezTo>
                    <a:pt x="7264042" y="8478125"/>
                    <a:pt x="7258105" y="8414848"/>
                    <a:pt x="7260183" y="8926752"/>
                  </a:cubicBezTo>
                  <a:close/>
                  <a:moveTo>
                    <a:pt x="3167235" y="9426391"/>
                  </a:moveTo>
                  <a:cubicBezTo>
                    <a:pt x="3167111" y="9419467"/>
                    <a:pt x="3121749" y="9417910"/>
                    <a:pt x="3558528" y="9420432"/>
                  </a:cubicBezTo>
                  <a:cubicBezTo>
                    <a:pt x="3561521" y="9593596"/>
                    <a:pt x="3558850" y="9670300"/>
                    <a:pt x="3563994" y="9872100"/>
                  </a:cubicBezTo>
                  <a:cubicBezTo>
                    <a:pt x="3343762" y="9872297"/>
                    <a:pt x="3293230" y="9875264"/>
                    <a:pt x="3170648" y="9874152"/>
                  </a:cubicBezTo>
                  <a:cubicBezTo>
                    <a:pt x="3165132" y="9564962"/>
                    <a:pt x="3170178" y="9615208"/>
                    <a:pt x="3167235" y="9426391"/>
                  </a:cubicBezTo>
                  <a:close/>
                  <a:moveTo>
                    <a:pt x="685168" y="8950910"/>
                  </a:moveTo>
                  <a:cubicBezTo>
                    <a:pt x="1086133" y="8950910"/>
                    <a:pt x="904758" y="8949773"/>
                    <a:pt x="1075992" y="8948536"/>
                  </a:cubicBezTo>
                  <a:cubicBezTo>
                    <a:pt x="1076338" y="9045121"/>
                    <a:pt x="1077822" y="9089852"/>
                    <a:pt x="1079751" y="9258047"/>
                  </a:cubicBezTo>
                  <a:cubicBezTo>
                    <a:pt x="1081903" y="9445529"/>
                    <a:pt x="1161201" y="9395259"/>
                    <a:pt x="696447" y="9397781"/>
                  </a:cubicBezTo>
                  <a:cubicBezTo>
                    <a:pt x="679084" y="9397880"/>
                    <a:pt x="698154" y="9382450"/>
                    <a:pt x="685168" y="8950910"/>
                  </a:cubicBezTo>
                  <a:close/>
                  <a:moveTo>
                    <a:pt x="663798" y="7531591"/>
                  </a:moveTo>
                  <a:cubicBezTo>
                    <a:pt x="833350" y="7534113"/>
                    <a:pt x="785886" y="7533642"/>
                    <a:pt x="1052742" y="7532802"/>
                  </a:cubicBezTo>
                  <a:cubicBezTo>
                    <a:pt x="1062413" y="7999207"/>
                    <a:pt x="1049848" y="7453106"/>
                    <a:pt x="1062413" y="7980069"/>
                  </a:cubicBezTo>
                  <a:cubicBezTo>
                    <a:pt x="921676" y="7981923"/>
                    <a:pt x="1007899" y="7984421"/>
                    <a:pt x="668448" y="7982788"/>
                  </a:cubicBezTo>
                  <a:cubicBezTo>
                    <a:pt x="667558" y="7811923"/>
                    <a:pt x="671243" y="7940282"/>
                    <a:pt x="663798" y="7531591"/>
                  </a:cubicBezTo>
                  <a:close/>
                  <a:moveTo>
                    <a:pt x="636022" y="5713568"/>
                  </a:moveTo>
                  <a:cubicBezTo>
                    <a:pt x="634538" y="5617824"/>
                    <a:pt x="571268" y="5644999"/>
                    <a:pt x="993083" y="5642156"/>
                  </a:cubicBezTo>
                  <a:cubicBezTo>
                    <a:pt x="1039830" y="5641859"/>
                    <a:pt x="1021898" y="5580535"/>
                    <a:pt x="1029269" y="6051515"/>
                  </a:cubicBezTo>
                  <a:cubicBezTo>
                    <a:pt x="1030060" y="6100525"/>
                    <a:pt x="1084080" y="6094541"/>
                    <a:pt x="696546" y="6090387"/>
                  </a:cubicBezTo>
                  <a:cubicBezTo>
                    <a:pt x="614355" y="6089472"/>
                    <a:pt x="642848" y="6149955"/>
                    <a:pt x="636022" y="5713568"/>
                  </a:cubicBezTo>
                  <a:close/>
                  <a:moveTo>
                    <a:pt x="597610" y="3351645"/>
                  </a:moveTo>
                  <a:cubicBezTo>
                    <a:pt x="596200" y="3261439"/>
                    <a:pt x="523951" y="3276869"/>
                    <a:pt x="988161" y="3280578"/>
                  </a:cubicBezTo>
                  <a:cubicBezTo>
                    <a:pt x="996274" y="3762908"/>
                    <a:pt x="995457" y="3730145"/>
                    <a:pt x="993231" y="3730095"/>
                  </a:cubicBezTo>
                  <a:cubicBezTo>
                    <a:pt x="545643" y="3721070"/>
                    <a:pt x="601196" y="3757493"/>
                    <a:pt x="600108" y="3689023"/>
                  </a:cubicBezTo>
                  <a:cubicBezTo>
                    <a:pt x="597511" y="3517540"/>
                    <a:pt x="600281" y="3518504"/>
                    <a:pt x="597610" y="3351645"/>
                  </a:cubicBezTo>
                  <a:close/>
                  <a:moveTo>
                    <a:pt x="974532" y="2334365"/>
                  </a:moveTo>
                  <a:cubicBezTo>
                    <a:pt x="975052" y="2366634"/>
                    <a:pt x="980765" y="2782720"/>
                    <a:pt x="980765" y="2784475"/>
                  </a:cubicBezTo>
                  <a:cubicBezTo>
                    <a:pt x="512376" y="2775994"/>
                    <a:pt x="590313" y="2821962"/>
                    <a:pt x="588062" y="2676862"/>
                  </a:cubicBezTo>
                  <a:cubicBezTo>
                    <a:pt x="585416" y="2507728"/>
                    <a:pt x="582794" y="2508173"/>
                    <a:pt x="580147" y="2339731"/>
                  </a:cubicBezTo>
                  <a:cubicBezTo>
                    <a:pt x="579925" y="2326056"/>
                    <a:pt x="559618" y="2337332"/>
                    <a:pt x="974532" y="2334365"/>
                  </a:cubicBezTo>
                  <a:close/>
                  <a:moveTo>
                    <a:pt x="579677" y="2310231"/>
                  </a:moveTo>
                  <a:cubicBezTo>
                    <a:pt x="576190" y="2091642"/>
                    <a:pt x="573172" y="1978985"/>
                    <a:pt x="573345" y="1863335"/>
                  </a:cubicBezTo>
                  <a:cubicBezTo>
                    <a:pt x="720810" y="1863459"/>
                    <a:pt x="713068" y="1864720"/>
                    <a:pt x="965232" y="1864250"/>
                  </a:cubicBezTo>
                  <a:cubicBezTo>
                    <a:pt x="965603" y="2086647"/>
                    <a:pt x="971243" y="2148441"/>
                    <a:pt x="974161" y="2311368"/>
                  </a:cubicBezTo>
                  <a:cubicBezTo>
                    <a:pt x="762611" y="2312951"/>
                    <a:pt x="712598" y="2310478"/>
                    <a:pt x="579677" y="2310231"/>
                  </a:cubicBezTo>
                  <a:close/>
                  <a:moveTo>
                    <a:pt x="981013" y="2807447"/>
                  </a:moveTo>
                  <a:cubicBezTo>
                    <a:pt x="983437" y="3039883"/>
                    <a:pt x="984921" y="3093096"/>
                    <a:pt x="987765" y="3257631"/>
                  </a:cubicBezTo>
                  <a:cubicBezTo>
                    <a:pt x="890090" y="3256865"/>
                    <a:pt x="793231" y="3256964"/>
                    <a:pt x="696422" y="3257483"/>
                  </a:cubicBezTo>
                  <a:cubicBezTo>
                    <a:pt x="569437" y="3258176"/>
                    <a:pt x="595977" y="3336511"/>
                    <a:pt x="590338" y="2845601"/>
                  </a:cubicBezTo>
                  <a:cubicBezTo>
                    <a:pt x="589744" y="2793427"/>
                    <a:pt x="527093" y="2799534"/>
                    <a:pt x="981013" y="2807447"/>
                  </a:cubicBezTo>
                  <a:close/>
                  <a:moveTo>
                    <a:pt x="4274382" y="2677283"/>
                  </a:moveTo>
                  <a:cubicBezTo>
                    <a:pt x="4276584" y="2817931"/>
                    <a:pt x="4342203" y="2778343"/>
                    <a:pt x="3959468" y="2782942"/>
                  </a:cubicBezTo>
                  <a:cubicBezTo>
                    <a:pt x="3867655" y="2784055"/>
                    <a:pt x="3887516" y="2804702"/>
                    <a:pt x="3885513" y="2676838"/>
                  </a:cubicBezTo>
                  <a:cubicBezTo>
                    <a:pt x="3882866" y="2508000"/>
                    <a:pt x="3879874" y="2507876"/>
                    <a:pt x="3877252" y="2339706"/>
                  </a:cubicBezTo>
                  <a:cubicBezTo>
                    <a:pt x="3877054" y="2327144"/>
                    <a:pt x="3852987" y="2339162"/>
                    <a:pt x="4256327" y="2334810"/>
                  </a:cubicBezTo>
                  <a:cubicBezTo>
                    <a:pt x="4284721" y="2334513"/>
                    <a:pt x="4268422" y="2296458"/>
                    <a:pt x="4274382" y="2677283"/>
                  </a:cubicBezTo>
                  <a:close/>
                  <a:moveTo>
                    <a:pt x="4688258" y="2783140"/>
                  </a:moveTo>
                  <a:cubicBezTo>
                    <a:pt x="4567407" y="2783090"/>
                    <a:pt x="4717098" y="2782967"/>
                    <a:pt x="4296717" y="2782299"/>
                  </a:cubicBezTo>
                  <a:cubicBezTo>
                    <a:pt x="4290781" y="2547094"/>
                    <a:pt x="4295852" y="2528227"/>
                    <a:pt x="4292785" y="2334439"/>
                  </a:cubicBezTo>
                  <a:cubicBezTo>
                    <a:pt x="4526720" y="2332238"/>
                    <a:pt x="4684820" y="2337827"/>
                    <a:pt x="4684845" y="2340003"/>
                  </a:cubicBezTo>
                  <a:cubicBezTo>
                    <a:pt x="4687763" y="2525927"/>
                    <a:pt x="4681852" y="2554586"/>
                    <a:pt x="4688258" y="2783140"/>
                  </a:cubicBezTo>
                  <a:close/>
                  <a:moveTo>
                    <a:pt x="6329910" y="2311764"/>
                  </a:moveTo>
                  <a:cubicBezTo>
                    <a:pt x="5857834" y="2311937"/>
                    <a:pt x="5939655" y="2338247"/>
                    <a:pt x="5938245" y="2171115"/>
                  </a:cubicBezTo>
                  <a:cubicBezTo>
                    <a:pt x="5937503" y="2070154"/>
                    <a:pt x="5935722" y="1956532"/>
                    <a:pt x="5933669" y="1862569"/>
                  </a:cubicBezTo>
                  <a:cubicBezTo>
                    <a:pt x="6040619" y="1862025"/>
                    <a:pt x="6160060" y="1856708"/>
                    <a:pt x="6324913" y="1861604"/>
                  </a:cubicBezTo>
                  <a:cubicBezTo>
                    <a:pt x="6331913" y="2044388"/>
                    <a:pt x="6328302" y="2187040"/>
                    <a:pt x="6329910" y="2311764"/>
                  </a:cubicBezTo>
                  <a:close/>
                  <a:moveTo>
                    <a:pt x="6341584" y="3014661"/>
                  </a:moveTo>
                  <a:cubicBezTo>
                    <a:pt x="6345838" y="3290420"/>
                    <a:pt x="6350389" y="3256618"/>
                    <a:pt x="6333050" y="3257013"/>
                  </a:cubicBezTo>
                  <a:cubicBezTo>
                    <a:pt x="6229637" y="3259239"/>
                    <a:pt x="6141040" y="3259263"/>
                    <a:pt x="6036588" y="3257013"/>
                  </a:cubicBezTo>
                  <a:cubicBezTo>
                    <a:pt x="5922662" y="3254565"/>
                    <a:pt x="5961792" y="3328203"/>
                    <a:pt x="5947669" y="2845379"/>
                  </a:cubicBezTo>
                  <a:cubicBezTo>
                    <a:pt x="5946407" y="2802205"/>
                    <a:pt x="5883261" y="2801537"/>
                    <a:pt x="6333124" y="2807002"/>
                  </a:cubicBezTo>
                  <a:cubicBezTo>
                    <a:pt x="6345541" y="2807150"/>
                    <a:pt x="6337948" y="2782299"/>
                    <a:pt x="6341584" y="3014661"/>
                  </a:cubicBezTo>
                  <a:close/>
                  <a:moveTo>
                    <a:pt x="6778338" y="7981256"/>
                  </a:moveTo>
                  <a:cubicBezTo>
                    <a:pt x="6374183" y="7981256"/>
                    <a:pt x="6438887" y="7999702"/>
                    <a:pt x="6438121" y="7907741"/>
                  </a:cubicBezTo>
                  <a:cubicBezTo>
                    <a:pt x="6434509" y="7474495"/>
                    <a:pt x="6416776" y="7534236"/>
                    <a:pt x="6481604" y="7534236"/>
                  </a:cubicBezTo>
                  <a:cubicBezTo>
                    <a:pt x="6875222" y="7534236"/>
                    <a:pt x="6826001" y="7510523"/>
                    <a:pt x="6826397" y="7570313"/>
                  </a:cubicBezTo>
                  <a:cubicBezTo>
                    <a:pt x="6828846" y="8043198"/>
                    <a:pt x="6857908" y="7981256"/>
                    <a:pt x="6778338" y="7981256"/>
                  </a:cubicBezTo>
                  <a:close/>
                  <a:moveTo>
                    <a:pt x="6832308" y="8004128"/>
                  </a:moveTo>
                  <a:cubicBezTo>
                    <a:pt x="6836018" y="8242301"/>
                    <a:pt x="6838269" y="8336042"/>
                    <a:pt x="6839852" y="8453669"/>
                  </a:cubicBezTo>
                  <a:cubicBezTo>
                    <a:pt x="6592388" y="8453942"/>
                    <a:pt x="6608143" y="8455623"/>
                    <a:pt x="6447643" y="8455253"/>
                  </a:cubicBezTo>
                  <a:cubicBezTo>
                    <a:pt x="6442252" y="8154272"/>
                    <a:pt x="6441584" y="8199696"/>
                    <a:pt x="6439086" y="8003906"/>
                  </a:cubicBezTo>
                  <a:cubicBezTo>
                    <a:pt x="6560950" y="8003634"/>
                    <a:pt x="6718086" y="8004524"/>
                    <a:pt x="6832308" y="8004128"/>
                  </a:cubicBezTo>
                  <a:close/>
                  <a:moveTo>
                    <a:pt x="6778338" y="7508026"/>
                  </a:moveTo>
                  <a:cubicBezTo>
                    <a:pt x="6363597" y="7508026"/>
                    <a:pt x="6435029" y="7547144"/>
                    <a:pt x="6432754" y="7401228"/>
                  </a:cubicBezTo>
                  <a:cubicBezTo>
                    <a:pt x="6426347" y="6991992"/>
                    <a:pt x="6405991" y="7060511"/>
                    <a:pt x="6481604" y="7060511"/>
                  </a:cubicBezTo>
                  <a:cubicBezTo>
                    <a:pt x="6846011" y="7060511"/>
                    <a:pt x="6818160" y="7054676"/>
                    <a:pt x="6818284" y="7064047"/>
                  </a:cubicBezTo>
                  <a:cubicBezTo>
                    <a:pt x="6826248" y="7577360"/>
                    <a:pt x="6844997" y="7508026"/>
                    <a:pt x="6778338" y="7508026"/>
                  </a:cubicBezTo>
                  <a:close/>
                  <a:moveTo>
                    <a:pt x="6424023" y="6894789"/>
                  </a:moveTo>
                  <a:cubicBezTo>
                    <a:pt x="6421549" y="6776370"/>
                    <a:pt x="6419892" y="6666013"/>
                    <a:pt x="6419125" y="6586737"/>
                  </a:cubicBezTo>
                  <a:cubicBezTo>
                    <a:pt x="6502454" y="6586687"/>
                    <a:pt x="6437255" y="6586687"/>
                    <a:pt x="6778338" y="6586811"/>
                  </a:cubicBezTo>
                  <a:cubicBezTo>
                    <a:pt x="6822637" y="6586811"/>
                    <a:pt x="6809182" y="6517254"/>
                    <a:pt x="6817864" y="7036056"/>
                  </a:cubicBezTo>
                  <a:cubicBezTo>
                    <a:pt x="6348732" y="7034622"/>
                    <a:pt x="6427980" y="7083607"/>
                    <a:pt x="6424023" y="6894789"/>
                  </a:cubicBezTo>
                  <a:close/>
                  <a:moveTo>
                    <a:pt x="6778338" y="6563839"/>
                  </a:moveTo>
                  <a:cubicBezTo>
                    <a:pt x="6434658" y="6563716"/>
                    <a:pt x="6501588" y="6563740"/>
                    <a:pt x="6418903" y="6563765"/>
                  </a:cubicBezTo>
                  <a:cubicBezTo>
                    <a:pt x="6417022" y="6337881"/>
                    <a:pt x="6412669" y="6202747"/>
                    <a:pt x="6411012" y="6116004"/>
                  </a:cubicBezTo>
                  <a:cubicBezTo>
                    <a:pt x="6701317" y="6115114"/>
                    <a:pt x="6639456" y="6112023"/>
                    <a:pt x="6802306" y="6112518"/>
                  </a:cubicBezTo>
                  <a:cubicBezTo>
                    <a:pt x="6812595" y="6617572"/>
                    <a:pt x="6825259" y="6563839"/>
                    <a:pt x="6778338" y="6563839"/>
                  </a:cubicBezTo>
                  <a:close/>
                  <a:moveTo>
                    <a:pt x="5198250" y="7532950"/>
                  </a:moveTo>
                  <a:cubicBezTo>
                    <a:pt x="5644206" y="7536214"/>
                    <a:pt x="5586897" y="7509657"/>
                    <a:pt x="5588604" y="7569992"/>
                  </a:cubicBezTo>
                  <a:cubicBezTo>
                    <a:pt x="5593328" y="7737989"/>
                    <a:pt x="5596123" y="7981577"/>
                    <a:pt x="5591250" y="7981577"/>
                  </a:cubicBezTo>
                  <a:cubicBezTo>
                    <a:pt x="5443835" y="7981577"/>
                    <a:pt x="5440001" y="7983679"/>
                    <a:pt x="5294491" y="7983679"/>
                  </a:cubicBezTo>
                  <a:cubicBezTo>
                    <a:pt x="5166516" y="7983704"/>
                    <a:pt x="5209430" y="8064858"/>
                    <a:pt x="5198250" y="7532950"/>
                  </a:cubicBezTo>
                  <a:close/>
                  <a:moveTo>
                    <a:pt x="3549006" y="7530849"/>
                  </a:moveTo>
                  <a:cubicBezTo>
                    <a:pt x="4002678" y="7532753"/>
                    <a:pt x="3938839" y="7522021"/>
                    <a:pt x="3940398" y="7570659"/>
                  </a:cubicBezTo>
                  <a:cubicBezTo>
                    <a:pt x="3942995" y="7653223"/>
                    <a:pt x="3945172" y="7741525"/>
                    <a:pt x="3946210" y="7907890"/>
                  </a:cubicBezTo>
                  <a:cubicBezTo>
                    <a:pt x="3946878" y="8013673"/>
                    <a:pt x="4007625" y="7982690"/>
                    <a:pt x="3554645" y="7980118"/>
                  </a:cubicBezTo>
                  <a:cubicBezTo>
                    <a:pt x="3553903" y="7848396"/>
                    <a:pt x="3556723" y="7866175"/>
                    <a:pt x="3549006" y="7530849"/>
                  </a:cubicBezTo>
                  <a:close/>
                  <a:moveTo>
                    <a:pt x="1069041" y="7063578"/>
                  </a:moveTo>
                  <a:cubicBezTo>
                    <a:pt x="1068992" y="7060882"/>
                    <a:pt x="1037975" y="7058088"/>
                    <a:pt x="1437901" y="7058088"/>
                  </a:cubicBezTo>
                  <a:cubicBezTo>
                    <a:pt x="1464540" y="7058088"/>
                    <a:pt x="1457490" y="7005395"/>
                    <a:pt x="1463699" y="7401649"/>
                  </a:cubicBezTo>
                  <a:cubicBezTo>
                    <a:pt x="1465875" y="7542644"/>
                    <a:pt x="1533201" y="7509707"/>
                    <a:pt x="1141389" y="7509707"/>
                  </a:cubicBezTo>
                  <a:cubicBezTo>
                    <a:pt x="1040671" y="7509707"/>
                    <a:pt x="1077080" y="7577608"/>
                    <a:pt x="1069041" y="7063578"/>
                  </a:cubicBezTo>
                  <a:close/>
                  <a:moveTo>
                    <a:pt x="1409185" y="3751905"/>
                  </a:moveTo>
                  <a:cubicBezTo>
                    <a:pt x="1410223" y="3874601"/>
                    <a:pt x="1412598" y="4196179"/>
                    <a:pt x="1412672" y="4201768"/>
                  </a:cubicBezTo>
                  <a:cubicBezTo>
                    <a:pt x="1092193" y="4202040"/>
                    <a:pt x="1075299" y="4201966"/>
                    <a:pt x="1021107" y="4202708"/>
                  </a:cubicBezTo>
                  <a:cubicBezTo>
                    <a:pt x="1014453" y="3861372"/>
                    <a:pt x="1017496" y="3915401"/>
                    <a:pt x="1015591" y="3753512"/>
                  </a:cubicBezTo>
                  <a:cubicBezTo>
                    <a:pt x="1184896" y="3756652"/>
                    <a:pt x="1299835" y="3752201"/>
                    <a:pt x="1409185" y="3751905"/>
                  </a:cubicBezTo>
                  <a:close/>
                  <a:moveTo>
                    <a:pt x="1015319" y="3730540"/>
                  </a:moveTo>
                  <a:cubicBezTo>
                    <a:pt x="1008121" y="3187802"/>
                    <a:pt x="969981" y="3281246"/>
                    <a:pt x="1141413" y="3281246"/>
                  </a:cubicBezTo>
                  <a:cubicBezTo>
                    <a:pt x="1280938" y="3281246"/>
                    <a:pt x="1285737" y="3279762"/>
                    <a:pt x="1399588" y="3279465"/>
                  </a:cubicBezTo>
                  <a:cubicBezTo>
                    <a:pt x="1408171" y="3695996"/>
                    <a:pt x="1407527" y="3605173"/>
                    <a:pt x="1408937" y="3728982"/>
                  </a:cubicBezTo>
                  <a:cubicBezTo>
                    <a:pt x="1288730" y="3729254"/>
                    <a:pt x="1183263" y="3733681"/>
                    <a:pt x="1015319" y="3730540"/>
                  </a:cubicBezTo>
                  <a:close/>
                  <a:moveTo>
                    <a:pt x="1412994" y="4224715"/>
                  </a:moveTo>
                  <a:cubicBezTo>
                    <a:pt x="1417842" y="4568003"/>
                    <a:pt x="1418435" y="4485315"/>
                    <a:pt x="1421725" y="4672278"/>
                  </a:cubicBezTo>
                  <a:cubicBezTo>
                    <a:pt x="1419969" y="4672278"/>
                    <a:pt x="1056452" y="4674182"/>
                    <a:pt x="1030654" y="4674553"/>
                  </a:cubicBezTo>
                  <a:cubicBezTo>
                    <a:pt x="1028527" y="4548098"/>
                    <a:pt x="1031248" y="4728854"/>
                    <a:pt x="1021577" y="4225654"/>
                  </a:cubicBezTo>
                  <a:cubicBezTo>
                    <a:pt x="1084599" y="4224839"/>
                    <a:pt x="1096249" y="4224987"/>
                    <a:pt x="1412994" y="4224715"/>
                  </a:cubicBezTo>
                  <a:close/>
                  <a:moveTo>
                    <a:pt x="2228724" y="3689419"/>
                  </a:moveTo>
                  <a:cubicBezTo>
                    <a:pt x="2229417" y="3734126"/>
                    <a:pt x="2285464" y="3740208"/>
                    <a:pt x="1883090" y="3729205"/>
                  </a:cubicBezTo>
                  <a:cubicBezTo>
                    <a:pt x="1825484" y="3727548"/>
                    <a:pt x="1839508" y="3792507"/>
                    <a:pt x="1832608" y="3351694"/>
                  </a:cubicBezTo>
                  <a:cubicBezTo>
                    <a:pt x="1831124" y="3256172"/>
                    <a:pt x="1769734" y="3281963"/>
                    <a:pt x="2179479" y="3280331"/>
                  </a:cubicBezTo>
                  <a:cubicBezTo>
                    <a:pt x="2248437" y="3280133"/>
                    <a:pt x="2221403" y="3220961"/>
                    <a:pt x="2228724" y="3689419"/>
                  </a:cubicBezTo>
                  <a:close/>
                  <a:moveTo>
                    <a:pt x="3063401" y="4202658"/>
                  </a:moveTo>
                  <a:cubicBezTo>
                    <a:pt x="2673147" y="4195314"/>
                    <a:pt x="2672231" y="4214849"/>
                    <a:pt x="2671514" y="4195141"/>
                  </a:cubicBezTo>
                  <a:cubicBezTo>
                    <a:pt x="2667284" y="4081272"/>
                    <a:pt x="2665875" y="3972348"/>
                    <a:pt x="2665256" y="3857812"/>
                  </a:cubicBezTo>
                  <a:cubicBezTo>
                    <a:pt x="2664564" y="3721490"/>
                    <a:pt x="2586849" y="3750693"/>
                    <a:pt x="3057366" y="3750297"/>
                  </a:cubicBezTo>
                  <a:cubicBezTo>
                    <a:pt x="3058479" y="3875516"/>
                    <a:pt x="3054249" y="3983574"/>
                    <a:pt x="3063401" y="4202658"/>
                  </a:cubicBezTo>
                  <a:close/>
                  <a:moveTo>
                    <a:pt x="3474012" y="4204142"/>
                  </a:moveTo>
                  <a:cubicBezTo>
                    <a:pt x="3205177" y="4204241"/>
                    <a:pt x="3168001" y="4204611"/>
                    <a:pt x="3083708" y="4203054"/>
                  </a:cubicBezTo>
                  <a:cubicBezTo>
                    <a:pt x="3074507" y="3983376"/>
                    <a:pt x="3078687" y="3869038"/>
                    <a:pt x="3077623" y="3750297"/>
                  </a:cubicBezTo>
                  <a:cubicBezTo>
                    <a:pt x="3551429" y="3749902"/>
                    <a:pt x="3470846" y="3727573"/>
                    <a:pt x="3470153" y="3857787"/>
                  </a:cubicBezTo>
                  <a:cubicBezTo>
                    <a:pt x="3469708" y="3943343"/>
                    <a:pt x="3469955" y="3970024"/>
                    <a:pt x="3474012" y="4204142"/>
                  </a:cubicBezTo>
                  <a:close/>
                  <a:moveTo>
                    <a:pt x="6333174" y="6093453"/>
                  </a:moveTo>
                  <a:cubicBezTo>
                    <a:pt x="5944478" y="6096074"/>
                    <a:pt x="5997458" y="6104704"/>
                    <a:pt x="5996618" y="6051070"/>
                  </a:cubicBezTo>
                  <a:cubicBezTo>
                    <a:pt x="5989222" y="5579076"/>
                    <a:pt x="5975890" y="5643540"/>
                    <a:pt x="6036637" y="5641859"/>
                  </a:cubicBezTo>
                  <a:cubicBezTo>
                    <a:pt x="6128029" y="5639485"/>
                    <a:pt x="6215242" y="5638916"/>
                    <a:pt x="6333001" y="5641611"/>
                  </a:cubicBezTo>
                  <a:cubicBezTo>
                    <a:pt x="6396345" y="5643071"/>
                    <a:pt x="6383780" y="5628160"/>
                    <a:pt x="6385116" y="5713939"/>
                  </a:cubicBezTo>
                  <a:cubicBezTo>
                    <a:pt x="6392066" y="6158831"/>
                    <a:pt x="6408737" y="6092958"/>
                    <a:pt x="6333174" y="6093453"/>
                  </a:cubicBezTo>
                  <a:close/>
                  <a:moveTo>
                    <a:pt x="6390755" y="6116103"/>
                  </a:moveTo>
                  <a:cubicBezTo>
                    <a:pt x="6393303" y="6253685"/>
                    <a:pt x="6395875" y="6285064"/>
                    <a:pt x="6398645" y="6563815"/>
                  </a:cubicBezTo>
                  <a:cubicBezTo>
                    <a:pt x="5961717" y="6564038"/>
                    <a:pt x="6006239" y="6568216"/>
                    <a:pt x="6006115" y="6557436"/>
                  </a:cubicBezTo>
                  <a:cubicBezTo>
                    <a:pt x="6000822" y="6050378"/>
                    <a:pt x="5978141" y="6115930"/>
                    <a:pt x="6036315" y="6116399"/>
                  </a:cubicBezTo>
                  <a:cubicBezTo>
                    <a:pt x="6197829" y="6117661"/>
                    <a:pt x="6331195" y="6116350"/>
                    <a:pt x="6390755" y="6116103"/>
                  </a:cubicBezTo>
                  <a:close/>
                  <a:moveTo>
                    <a:pt x="5175371" y="6114966"/>
                  </a:moveTo>
                  <a:cubicBezTo>
                    <a:pt x="5641634" y="6114570"/>
                    <a:pt x="5565898" y="6087395"/>
                    <a:pt x="5569361" y="6220328"/>
                  </a:cubicBezTo>
                  <a:cubicBezTo>
                    <a:pt x="5572378" y="6340008"/>
                    <a:pt x="5574381" y="6445420"/>
                    <a:pt x="5573541" y="6557806"/>
                  </a:cubicBezTo>
                  <a:cubicBezTo>
                    <a:pt x="5573442" y="6569378"/>
                    <a:pt x="5615984" y="6565867"/>
                    <a:pt x="5179749" y="6566114"/>
                  </a:cubicBezTo>
                  <a:cubicBezTo>
                    <a:pt x="5172502" y="6093577"/>
                    <a:pt x="5177498" y="6318990"/>
                    <a:pt x="5175371" y="6114966"/>
                  </a:cubicBezTo>
                  <a:close/>
                  <a:moveTo>
                    <a:pt x="3938642" y="6114817"/>
                  </a:moveTo>
                  <a:cubicBezTo>
                    <a:pt x="4147175" y="6117760"/>
                    <a:pt x="4231493" y="6115312"/>
                    <a:pt x="4330974" y="6114768"/>
                  </a:cubicBezTo>
                  <a:cubicBezTo>
                    <a:pt x="4337133" y="6538593"/>
                    <a:pt x="4337331" y="6563518"/>
                    <a:pt x="4337355" y="6566535"/>
                  </a:cubicBezTo>
                  <a:cubicBezTo>
                    <a:pt x="3898671" y="6566461"/>
                    <a:pt x="3943762" y="6571060"/>
                    <a:pt x="3943415" y="6557262"/>
                  </a:cubicBezTo>
                  <a:cubicBezTo>
                    <a:pt x="3936613" y="6274085"/>
                    <a:pt x="3939903" y="6245303"/>
                    <a:pt x="3938642" y="6114817"/>
                  </a:cubicBezTo>
                  <a:close/>
                  <a:moveTo>
                    <a:pt x="1885588" y="6588493"/>
                  </a:moveTo>
                  <a:cubicBezTo>
                    <a:pt x="2136070" y="6591188"/>
                    <a:pt x="2148709" y="6587034"/>
                    <a:pt x="2274383" y="6586143"/>
                  </a:cubicBezTo>
                  <a:cubicBezTo>
                    <a:pt x="2282249" y="7009177"/>
                    <a:pt x="2282076" y="6877926"/>
                    <a:pt x="2284945" y="7038479"/>
                  </a:cubicBezTo>
                  <a:cubicBezTo>
                    <a:pt x="2103223" y="7038010"/>
                    <a:pt x="2265652" y="7036872"/>
                    <a:pt x="1889323" y="7037144"/>
                  </a:cubicBezTo>
                  <a:cubicBezTo>
                    <a:pt x="1886998" y="6855794"/>
                    <a:pt x="1892712" y="6884948"/>
                    <a:pt x="1885588" y="6588493"/>
                  </a:cubicBezTo>
                  <a:close/>
                  <a:moveTo>
                    <a:pt x="2249897" y="5039157"/>
                  </a:moveTo>
                  <a:cubicBezTo>
                    <a:pt x="2251949" y="5170087"/>
                    <a:pt x="2271366" y="5147882"/>
                    <a:pt x="2179330" y="5148599"/>
                  </a:cubicBezTo>
                  <a:cubicBezTo>
                    <a:pt x="2047720" y="5149663"/>
                    <a:pt x="1962808" y="5149317"/>
                    <a:pt x="1882917" y="5148451"/>
                  </a:cubicBezTo>
                  <a:cubicBezTo>
                    <a:pt x="1852939" y="5148130"/>
                    <a:pt x="1864119" y="5202035"/>
                    <a:pt x="1856031" y="4701184"/>
                  </a:cubicBezTo>
                  <a:cubicBezTo>
                    <a:pt x="1856006" y="4699429"/>
                    <a:pt x="1823976" y="4689142"/>
                    <a:pt x="2179207" y="4697747"/>
                  </a:cubicBezTo>
                  <a:cubicBezTo>
                    <a:pt x="2277228" y="4700096"/>
                    <a:pt x="2243515" y="4630217"/>
                    <a:pt x="2249897" y="5039157"/>
                  </a:cubicBezTo>
                  <a:close/>
                  <a:moveTo>
                    <a:pt x="1882744" y="5171398"/>
                  </a:moveTo>
                  <a:cubicBezTo>
                    <a:pt x="2309926" y="5175997"/>
                    <a:pt x="2252222" y="5153174"/>
                    <a:pt x="2254002" y="5207574"/>
                  </a:cubicBezTo>
                  <a:cubicBezTo>
                    <a:pt x="2257515" y="5312665"/>
                    <a:pt x="2257342" y="5326834"/>
                    <a:pt x="2262041" y="5621113"/>
                  </a:cubicBezTo>
                  <a:cubicBezTo>
                    <a:pt x="1923975" y="5620569"/>
                    <a:pt x="1947745" y="5620297"/>
                    <a:pt x="1869412" y="5619110"/>
                  </a:cubicBezTo>
                  <a:cubicBezTo>
                    <a:pt x="1863674" y="5115218"/>
                    <a:pt x="1853780" y="5171101"/>
                    <a:pt x="1882744" y="5171398"/>
                  </a:cubicBezTo>
                  <a:close/>
                  <a:moveTo>
                    <a:pt x="1882694" y="5642353"/>
                  </a:moveTo>
                  <a:cubicBezTo>
                    <a:pt x="2329145" y="5649549"/>
                    <a:pt x="2261893" y="5613398"/>
                    <a:pt x="2263500" y="5713964"/>
                  </a:cubicBezTo>
                  <a:cubicBezTo>
                    <a:pt x="2270599" y="6167461"/>
                    <a:pt x="2289793" y="6090510"/>
                    <a:pt x="2179429" y="6090362"/>
                  </a:cubicBezTo>
                  <a:cubicBezTo>
                    <a:pt x="1813909" y="6089348"/>
                    <a:pt x="1875002" y="6111207"/>
                    <a:pt x="1874037" y="6051095"/>
                  </a:cubicBezTo>
                  <a:cubicBezTo>
                    <a:pt x="1866840" y="5591391"/>
                    <a:pt x="1866271" y="5642081"/>
                    <a:pt x="1882694" y="5642353"/>
                  </a:cubicBezTo>
                  <a:close/>
                  <a:moveTo>
                    <a:pt x="1883065" y="6115064"/>
                  </a:moveTo>
                  <a:cubicBezTo>
                    <a:pt x="1972702" y="6112765"/>
                    <a:pt x="2000132" y="6113087"/>
                    <a:pt x="2179429" y="6113308"/>
                  </a:cubicBezTo>
                  <a:cubicBezTo>
                    <a:pt x="2296323" y="6113630"/>
                    <a:pt x="2263896" y="6028198"/>
                    <a:pt x="2273839" y="6557781"/>
                  </a:cubicBezTo>
                  <a:cubicBezTo>
                    <a:pt x="2273864" y="6559611"/>
                    <a:pt x="2318954" y="6570195"/>
                    <a:pt x="1885019" y="6565496"/>
                  </a:cubicBezTo>
                  <a:cubicBezTo>
                    <a:pt x="1884994" y="6563765"/>
                    <a:pt x="1872998" y="6115312"/>
                    <a:pt x="1883065" y="6115064"/>
                  </a:cubicBezTo>
                  <a:close/>
                  <a:moveTo>
                    <a:pt x="2624371" y="5146448"/>
                  </a:moveTo>
                  <a:cubicBezTo>
                    <a:pt x="2201071" y="5146448"/>
                    <a:pt x="2272479" y="5181289"/>
                    <a:pt x="2270154" y="5038736"/>
                  </a:cubicBezTo>
                  <a:cubicBezTo>
                    <a:pt x="2267581" y="4874325"/>
                    <a:pt x="2271069" y="4869058"/>
                    <a:pt x="2268447" y="4701160"/>
                  </a:cubicBezTo>
                  <a:cubicBezTo>
                    <a:pt x="2268422" y="4699404"/>
                    <a:pt x="2660977" y="4694434"/>
                    <a:pt x="2661076" y="4701506"/>
                  </a:cubicBezTo>
                  <a:cubicBezTo>
                    <a:pt x="2669164" y="5217662"/>
                    <a:pt x="2679033" y="5146448"/>
                    <a:pt x="2624371" y="5146448"/>
                  </a:cubicBezTo>
                  <a:close/>
                  <a:moveTo>
                    <a:pt x="2666345" y="5169469"/>
                  </a:moveTo>
                  <a:cubicBezTo>
                    <a:pt x="2674532" y="5688470"/>
                    <a:pt x="2689941" y="5618393"/>
                    <a:pt x="2624371" y="5618393"/>
                  </a:cubicBezTo>
                  <a:cubicBezTo>
                    <a:pt x="2475744" y="5618393"/>
                    <a:pt x="2476139" y="5621187"/>
                    <a:pt x="2327784" y="5621187"/>
                  </a:cubicBezTo>
                  <a:cubicBezTo>
                    <a:pt x="2258727" y="5621187"/>
                    <a:pt x="2289075" y="5689533"/>
                    <a:pt x="2273147" y="5171052"/>
                  </a:cubicBezTo>
                  <a:cubicBezTo>
                    <a:pt x="2593156" y="5170112"/>
                    <a:pt x="2497163" y="5169074"/>
                    <a:pt x="2666345" y="5169469"/>
                  </a:cubicBezTo>
                  <a:close/>
                  <a:moveTo>
                    <a:pt x="2327784" y="5644134"/>
                  </a:moveTo>
                  <a:cubicBezTo>
                    <a:pt x="2476387" y="5644134"/>
                    <a:pt x="2476016" y="5641339"/>
                    <a:pt x="2624371" y="5641339"/>
                  </a:cubicBezTo>
                  <a:cubicBezTo>
                    <a:pt x="2687937" y="5641339"/>
                    <a:pt x="2671143" y="5569754"/>
                    <a:pt x="2680047" y="6093997"/>
                  </a:cubicBezTo>
                  <a:cubicBezTo>
                    <a:pt x="2512350" y="6095653"/>
                    <a:pt x="2509456" y="6090634"/>
                    <a:pt x="2288655" y="6090510"/>
                  </a:cubicBezTo>
                  <a:cubicBezTo>
                    <a:pt x="2281705" y="5572845"/>
                    <a:pt x="2268843" y="5644134"/>
                    <a:pt x="2327784" y="5644134"/>
                  </a:cubicBezTo>
                  <a:close/>
                  <a:moveTo>
                    <a:pt x="2327784" y="6113482"/>
                  </a:moveTo>
                  <a:cubicBezTo>
                    <a:pt x="2475101" y="6113482"/>
                    <a:pt x="2473715" y="6117216"/>
                    <a:pt x="2624371" y="6117216"/>
                  </a:cubicBezTo>
                  <a:cubicBezTo>
                    <a:pt x="2697633" y="6117216"/>
                    <a:pt x="2682298" y="6045951"/>
                    <a:pt x="2688160" y="6557657"/>
                  </a:cubicBezTo>
                  <a:cubicBezTo>
                    <a:pt x="2688259" y="6566139"/>
                    <a:pt x="2294270" y="6565843"/>
                    <a:pt x="2294121" y="6557312"/>
                  </a:cubicBezTo>
                  <a:cubicBezTo>
                    <a:pt x="2284401" y="6042539"/>
                    <a:pt x="2277994" y="6113482"/>
                    <a:pt x="2327784" y="6113482"/>
                  </a:cubicBezTo>
                  <a:close/>
                  <a:moveTo>
                    <a:pt x="2681234" y="4696066"/>
                  </a:moveTo>
                  <a:cubicBezTo>
                    <a:pt x="2759741" y="4696734"/>
                    <a:pt x="2897831" y="4702618"/>
                    <a:pt x="3069980" y="4697475"/>
                  </a:cubicBezTo>
                  <a:cubicBezTo>
                    <a:pt x="3072775" y="4871654"/>
                    <a:pt x="3077524" y="4985672"/>
                    <a:pt x="3078291" y="5147635"/>
                  </a:cubicBezTo>
                  <a:cubicBezTo>
                    <a:pt x="2751652" y="5148352"/>
                    <a:pt x="2834512" y="5147017"/>
                    <a:pt x="2686231" y="5146547"/>
                  </a:cubicBezTo>
                  <a:cubicBezTo>
                    <a:pt x="2681878" y="4869948"/>
                    <a:pt x="2683807" y="4854716"/>
                    <a:pt x="2681234" y="4696066"/>
                  </a:cubicBezTo>
                  <a:close/>
                  <a:moveTo>
                    <a:pt x="2686602" y="5169519"/>
                  </a:moveTo>
                  <a:cubicBezTo>
                    <a:pt x="2830282" y="5170038"/>
                    <a:pt x="2766270" y="5171274"/>
                    <a:pt x="3078390" y="5170607"/>
                  </a:cubicBezTo>
                  <a:cubicBezTo>
                    <a:pt x="3079008" y="5480934"/>
                    <a:pt x="3083213" y="5494905"/>
                    <a:pt x="3086651" y="5619852"/>
                  </a:cubicBezTo>
                  <a:cubicBezTo>
                    <a:pt x="2753582" y="5620618"/>
                    <a:pt x="2829639" y="5619209"/>
                    <a:pt x="2692761" y="5618541"/>
                  </a:cubicBezTo>
                  <a:cubicBezTo>
                    <a:pt x="2690460" y="5430911"/>
                    <a:pt x="2693676" y="5617478"/>
                    <a:pt x="2686602" y="5169519"/>
                  </a:cubicBezTo>
                  <a:close/>
                  <a:moveTo>
                    <a:pt x="3088630" y="5713964"/>
                  </a:moveTo>
                  <a:cubicBezTo>
                    <a:pt x="3095283" y="6149436"/>
                    <a:pt x="3104831" y="6091598"/>
                    <a:pt x="3069535" y="6091079"/>
                  </a:cubicBezTo>
                  <a:cubicBezTo>
                    <a:pt x="2646260" y="6084254"/>
                    <a:pt x="2700651" y="6117908"/>
                    <a:pt x="2699612" y="6051046"/>
                  </a:cubicBezTo>
                  <a:cubicBezTo>
                    <a:pt x="2694616" y="5744304"/>
                    <a:pt x="2693874" y="5703059"/>
                    <a:pt x="2693057" y="5641513"/>
                  </a:cubicBezTo>
                  <a:cubicBezTo>
                    <a:pt x="3156846" y="5643837"/>
                    <a:pt x="3087096" y="5617132"/>
                    <a:pt x="3088630" y="5713964"/>
                  </a:cubicBezTo>
                  <a:close/>
                  <a:moveTo>
                    <a:pt x="3090238" y="4696906"/>
                  </a:moveTo>
                  <a:cubicBezTo>
                    <a:pt x="3249747" y="4692653"/>
                    <a:pt x="3481927" y="4698440"/>
                    <a:pt x="3481976" y="4701630"/>
                  </a:cubicBezTo>
                  <a:cubicBezTo>
                    <a:pt x="3483336" y="4789238"/>
                    <a:pt x="3485439" y="4902365"/>
                    <a:pt x="3489421" y="5148599"/>
                  </a:cubicBezTo>
                  <a:cubicBezTo>
                    <a:pt x="3335451" y="5148451"/>
                    <a:pt x="3363970" y="5147091"/>
                    <a:pt x="3098598" y="5147585"/>
                  </a:cubicBezTo>
                  <a:cubicBezTo>
                    <a:pt x="3097608" y="4957680"/>
                    <a:pt x="3092340" y="4852713"/>
                    <a:pt x="3090238" y="4696906"/>
                  </a:cubicBezTo>
                  <a:close/>
                  <a:moveTo>
                    <a:pt x="2773023" y="6115064"/>
                  </a:moveTo>
                  <a:cubicBezTo>
                    <a:pt x="2873913" y="6112023"/>
                    <a:pt x="2968422" y="6112518"/>
                    <a:pt x="3069263" y="6114026"/>
                  </a:cubicBezTo>
                  <a:cubicBezTo>
                    <a:pt x="3102951" y="6114570"/>
                    <a:pt x="3096075" y="6095357"/>
                    <a:pt x="3094888" y="6219884"/>
                  </a:cubicBezTo>
                  <a:cubicBezTo>
                    <a:pt x="3090682" y="6616063"/>
                    <a:pt x="3120265" y="6564038"/>
                    <a:pt x="3069486" y="6563543"/>
                  </a:cubicBezTo>
                  <a:cubicBezTo>
                    <a:pt x="2677549" y="6559884"/>
                    <a:pt x="2708516" y="6567301"/>
                    <a:pt x="2708392" y="6557361"/>
                  </a:cubicBezTo>
                  <a:cubicBezTo>
                    <a:pt x="2702456" y="6038929"/>
                    <a:pt x="2674383" y="6117908"/>
                    <a:pt x="2773023" y="6115064"/>
                  </a:cubicBezTo>
                  <a:close/>
                  <a:moveTo>
                    <a:pt x="3098696" y="5207599"/>
                  </a:moveTo>
                  <a:cubicBezTo>
                    <a:pt x="3098696" y="5154311"/>
                    <a:pt x="3038914" y="5171175"/>
                    <a:pt x="3489792" y="5171546"/>
                  </a:cubicBezTo>
                  <a:cubicBezTo>
                    <a:pt x="3494294" y="5450742"/>
                    <a:pt x="3494294" y="5454599"/>
                    <a:pt x="3496272" y="5545324"/>
                  </a:cubicBezTo>
                  <a:cubicBezTo>
                    <a:pt x="3498301" y="5637556"/>
                    <a:pt x="3571835" y="5618788"/>
                    <a:pt x="3106908" y="5619802"/>
                  </a:cubicBezTo>
                  <a:cubicBezTo>
                    <a:pt x="3104583" y="5534963"/>
                    <a:pt x="3098696" y="5438131"/>
                    <a:pt x="3098696" y="5207599"/>
                  </a:cubicBezTo>
                  <a:close/>
                  <a:moveTo>
                    <a:pt x="3217717" y="5642650"/>
                  </a:moveTo>
                  <a:cubicBezTo>
                    <a:pt x="3367630" y="5642650"/>
                    <a:pt x="3362411" y="5640424"/>
                    <a:pt x="3498226" y="5640227"/>
                  </a:cubicBezTo>
                  <a:cubicBezTo>
                    <a:pt x="3499240" y="5694800"/>
                    <a:pt x="3499438" y="5712134"/>
                    <a:pt x="3504707" y="6051441"/>
                  </a:cubicBezTo>
                  <a:cubicBezTo>
                    <a:pt x="3505597" y="6108190"/>
                    <a:pt x="3549006" y="6091945"/>
                    <a:pt x="3217717" y="6092216"/>
                  </a:cubicBezTo>
                  <a:cubicBezTo>
                    <a:pt x="3094393" y="6092216"/>
                    <a:pt x="3115417" y="6101613"/>
                    <a:pt x="3114625" y="6050996"/>
                  </a:cubicBezTo>
                  <a:cubicBezTo>
                    <a:pt x="3107007" y="5559443"/>
                    <a:pt x="3077128" y="5642650"/>
                    <a:pt x="3217717" y="5642650"/>
                  </a:cubicBezTo>
                  <a:close/>
                  <a:moveTo>
                    <a:pt x="3502159" y="4698613"/>
                  </a:moveTo>
                  <a:cubicBezTo>
                    <a:pt x="3926275" y="4699305"/>
                    <a:pt x="3894071" y="4695547"/>
                    <a:pt x="3894170" y="4701630"/>
                  </a:cubicBezTo>
                  <a:cubicBezTo>
                    <a:pt x="3902258" y="5218479"/>
                    <a:pt x="3940645" y="5145805"/>
                    <a:pt x="3811162" y="5145805"/>
                  </a:cubicBezTo>
                  <a:cubicBezTo>
                    <a:pt x="3662807" y="5145805"/>
                    <a:pt x="3662584" y="5148599"/>
                    <a:pt x="3514403" y="5148599"/>
                  </a:cubicBezTo>
                  <a:cubicBezTo>
                    <a:pt x="3507996" y="5148599"/>
                    <a:pt x="3509975" y="5198746"/>
                    <a:pt x="3502159" y="4698613"/>
                  </a:cubicBezTo>
                  <a:close/>
                  <a:moveTo>
                    <a:pt x="3115120" y="6220180"/>
                  </a:moveTo>
                  <a:cubicBezTo>
                    <a:pt x="3116579" y="6082301"/>
                    <a:pt x="3032310" y="6115336"/>
                    <a:pt x="3505820" y="6114941"/>
                  </a:cubicBezTo>
                  <a:cubicBezTo>
                    <a:pt x="3508046" y="6231727"/>
                    <a:pt x="3513586" y="6372104"/>
                    <a:pt x="3512819" y="6557460"/>
                  </a:cubicBezTo>
                  <a:cubicBezTo>
                    <a:pt x="3512819" y="6559216"/>
                    <a:pt x="3559221" y="6566906"/>
                    <a:pt x="3119547" y="6563963"/>
                  </a:cubicBezTo>
                  <a:cubicBezTo>
                    <a:pt x="3116183" y="6448907"/>
                    <a:pt x="3114007" y="6335780"/>
                    <a:pt x="3115120" y="6220180"/>
                  </a:cubicBezTo>
                  <a:close/>
                  <a:moveTo>
                    <a:pt x="3510049" y="5171546"/>
                  </a:moveTo>
                  <a:cubicBezTo>
                    <a:pt x="3611830" y="5171546"/>
                    <a:pt x="3651058" y="5169024"/>
                    <a:pt x="3903816" y="5168703"/>
                  </a:cubicBezTo>
                  <a:cubicBezTo>
                    <a:pt x="3903074" y="5462809"/>
                    <a:pt x="3907724" y="5492036"/>
                    <a:pt x="3911038" y="5620000"/>
                  </a:cubicBezTo>
                  <a:cubicBezTo>
                    <a:pt x="3443564" y="5618665"/>
                    <a:pt x="3518607" y="5637655"/>
                    <a:pt x="3516554" y="5544755"/>
                  </a:cubicBezTo>
                  <a:cubicBezTo>
                    <a:pt x="3514155" y="5434743"/>
                    <a:pt x="3514403" y="5441766"/>
                    <a:pt x="3510049" y="5171546"/>
                  </a:cubicBezTo>
                  <a:close/>
                  <a:moveTo>
                    <a:pt x="3911607" y="5642972"/>
                  </a:moveTo>
                  <a:cubicBezTo>
                    <a:pt x="3913141" y="5710057"/>
                    <a:pt x="3918112" y="6089644"/>
                    <a:pt x="3918137" y="6091549"/>
                  </a:cubicBezTo>
                  <a:cubicBezTo>
                    <a:pt x="3468199" y="6086455"/>
                    <a:pt x="3526003" y="6115163"/>
                    <a:pt x="3524989" y="6051046"/>
                  </a:cubicBezTo>
                  <a:cubicBezTo>
                    <a:pt x="3520240" y="5744947"/>
                    <a:pt x="3519572" y="5698979"/>
                    <a:pt x="3518508" y="5640202"/>
                  </a:cubicBezTo>
                  <a:cubicBezTo>
                    <a:pt x="3657885" y="5640252"/>
                    <a:pt x="3575298" y="5642057"/>
                    <a:pt x="3911607" y="5642972"/>
                  </a:cubicBezTo>
                  <a:close/>
                  <a:moveTo>
                    <a:pt x="3918360" y="6114545"/>
                  </a:moveTo>
                  <a:cubicBezTo>
                    <a:pt x="3919572" y="6242088"/>
                    <a:pt x="3916282" y="6281355"/>
                    <a:pt x="3923356" y="6566683"/>
                  </a:cubicBezTo>
                  <a:cubicBezTo>
                    <a:pt x="3746260" y="6566955"/>
                    <a:pt x="3533027" y="6563914"/>
                    <a:pt x="3533052" y="6557583"/>
                  </a:cubicBezTo>
                  <a:cubicBezTo>
                    <a:pt x="3533819" y="6373440"/>
                    <a:pt x="3528451" y="6237711"/>
                    <a:pt x="3526077" y="6114892"/>
                  </a:cubicBezTo>
                  <a:cubicBezTo>
                    <a:pt x="3669757" y="6114867"/>
                    <a:pt x="3794293" y="6113037"/>
                    <a:pt x="3918360" y="6114545"/>
                  </a:cubicBezTo>
                  <a:close/>
                  <a:moveTo>
                    <a:pt x="3532978" y="6584858"/>
                  </a:moveTo>
                  <a:cubicBezTo>
                    <a:pt x="3686972" y="6585377"/>
                    <a:pt x="3615218" y="6590199"/>
                    <a:pt x="3923925" y="6589680"/>
                  </a:cubicBezTo>
                  <a:cubicBezTo>
                    <a:pt x="3924172" y="6600782"/>
                    <a:pt x="3932409" y="7035339"/>
                    <a:pt x="3932458" y="7038281"/>
                  </a:cubicBezTo>
                  <a:cubicBezTo>
                    <a:pt x="3656030" y="7039592"/>
                    <a:pt x="3697089" y="7036031"/>
                    <a:pt x="3541462" y="7035636"/>
                  </a:cubicBezTo>
                  <a:cubicBezTo>
                    <a:pt x="3538939" y="6892044"/>
                    <a:pt x="3532508" y="6771054"/>
                    <a:pt x="3532978" y="6584858"/>
                  </a:cubicBezTo>
                  <a:close/>
                  <a:moveTo>
                    <a:pt x="3931864" y="5643046"/>
                  </a:moveTo>
                  <a:cubicBezTo>
                    <a:pt x="4248510" y="5644134"/>
                    <a:pt x="4197558" y="5642675"/>
                    <a:pt x="4321402" y="5641735"/>
                  </a:cubicBezTo>
                  <a:cubicBezTo>
                    <a:pt x="4323504" y="5847244"/>
                    <a:pt x="4327387" y="5873677"/>
                    <a:pt x="4330628" y="6091796"/>
                  </a:cubicBezTo>
                  <a:cubicBezTo>
                    <a:pt x="4214254" y="6092390"/>
                    <a:pt x="4156846" y="6094813"/>
                    <a:pt x="3938369" y="6091821"/>
                  </a:cubicBezTo>
                  <a:cubicBezTo>
                    <a:pt x="3938345" y="6089867"/>
                    <a:pt x="3933546" y="5717920"/>
                    <a:pt x="3931864" y="5643046"/>
                  </a:cubicBezTo>
                  <a:close/>
                  <a:moveTo>
                    <a:pt x="4335599" y="5207203"/>
                  </a:moveTo>
                  <a:cubicBezTo>
                    <a:pt x="4333744" y="5151517"/>
                    <a:pt x="4278216" y="5170013"/>
                    <a:pt x="4701342" y="5170013"/>
                  </a:cubicBezTo>
                  <a:cubicBezTo>
                    <a:pt x="4743761" y="5170013"/>
                    <a:pt x="4719225" y="5115490"/>
                    <a:pt x="4732235" y="5545422"/>
                  </a:cubicBezTo>
                  <a:cubicBezTo>
                    <a:pt x="4734857" y="5632240"/>
                    <a:pt x="4801713" y="5618492"/>
                    <a:pt x="4404607" y="5618492"/>
                  </a:cubicBezTo>
                  <a:cubicBezTo>
                    <a:pt x="4312794" y="5618492"/>
                    <a:pt x="4351652" y="5688099"/>
                    <a:pt x="4335599" y="5207203"/>
                  </a:cubicBezTo>
                  <a:close/>
                  <a:moveTo>
                    <a:pt x="4404632" y="5641438"/>
                  </a:moveTo>
                  <a:cubicBezTo>
                    <a:pt x="4793798" y="5641438"/>
                    <a:pt x="4734634" y="5617972"/>
                    <a:pt x="4736143" y="5713964"/>
                  </a:cubicBezTo>
                  <a:cubicBezTo>
                    <a:pt x="4742970" y="6149138"/>
                    <a:pt x="4752195" y="6089966"/>
                    <a:pt x="4701367" y="6089966"/>
                  </a:cubicBezTo>
                  <a:cubicBezTo>
                    <a:pt x="4296124" y="6089966"/>
                    <a:pt x="4351182" y="6107053"/>
                    <a:pt x="4350291" y="6051046"/>
                  </a:cubicBezTo>
                  <a:cubicBezTo>
                    <a:pt x="4342747" y="5573562"/>
                    <a:pt x="4317024" y="5641438"/>
                    <a:pt x="4404632" y="5641438"/>
                  </a:cubicBezTo>
                  <a:close/>
                  <a:moveTo>
                    <a:pt x="4404632" y="6114570"/>
                  </a:moveTo>
                  <a:cubicBezTo>
                    <a:pt x="4551924" y="6114570"/>
                    <a:pt x="4559764" y="6112913"/>
                    <a:pt x="4701367" y="6112913"/>
                  </a:cubicBezTo>
                  <a:cubicBezTo>
                    <a:pt x="4756549" y="6112913"/>
                    <a:pt x="4739952" y="6049315"/>
                    <a:pt x="4747521" y="6562727"/>
                  </a:cubicBezTo>
                  <a:cubicBezTo>
                    <a:pt x="4584795" y="6561713"/>
                    <a:pt x="4557860" y="6566560"/>
                    <a:pt x="4357662" y="6566535"/>
                  </a:cubicBezTo>
                  <a:cubicBezTo>
                    <a:pt x="4350588" y="6051540"/>
                    <a:pt x="4329737" y="6114570"/>
                    <a:pt x="4404632" y="6114570"/>
                  </a:cubicBezTo>
                  <a:close/>
                  <a:moveTo>
                    <a:pt x="4739383" y="4701160"/>
                  </a:moveTo>
                  <a:cubicBezTo>
                    <a:pt x="4739309" y="4695794"/>
                    <a:pt x="5133299" y="4695027"/>
                    <a:pt x="5133397" y="4701555"/>
                  </a:cubicBezTo>
                  <a:cubicBezTo>
                    <a:pt x="5136341" y="4889705"/>
                    <a:pt x="5133076" y="4822793"/>
                    <a:pt x="5138418" y="5146052"/>
                  </a:cubicBezTo>
                  <a:cubicBezTo>
                    <a:pt x="4956722" y="5143160"/>
                    <a:pt x="4853754" y="5146522"/>
                    <a:pt x="4748139" y="5146943"/>
                  </a:cubicBezTo>
                  <a:cubicBezTo>
                    <a:pt x="4747966" y="4979663"/>
                    <a:pt x="4741882" y="4860774"/>
                    <a:pt x="4739383" y="4701160"/>
                  </a:cubicBezTo>
                  <a:close/>
                  <a:moveTo>
                    <a:pt x="4747867" y="5207697"/>
                  </a:moveTo>
                  <a:cubicBezTo>
                    <a:pt x="4748188" y="5165018"/>
                    <a:pt x="4689123" y="5161804"/>
                    <a:pt x="5138765" y="5169098"/>
                  </a:cubicBezTo>
                  <a:cubicBezTo>
                    <a:pt x="5145839" y="5585357"/>
                    <a:pt x="5142945" y="5447799"/>
                    <a:pt x="5144973" y="5619679"/>
                  </a:cubicBezTo>
                  <a:cubicBezTo>
                    <a:pt x="4691399" y="5611692"/>
                    <a:pt x="4755609" y="5648436"/>
                    <a:pt x="4752468" y="5544681"/>
                  </a:cubicBezTo>
                  <a:cubicBezTo>
                    <a:pt x="4748090" y="5399507"/>
                    <a:pt x="4747298" y="5298966"/>
                    <a:pt x="4747867" y="5207697"/>
                  </a:cubicBezTo>
                  <a:close/>
                  <a:moveTo>
                    <a:pt x="5145270" y="5642625"/>
                  </a:moveTo>
                  <a:cubicBezTo>
                    <a:pt x="5148287" y="5873207"/>
                    <a:pt x="5152517" y="5903078"/>
                    <a:pt x="5154842" y="6092043"/>
                  </a:cubicBezTo>
                  <a:cubicBezTo>
                    <a:pt x="4998943" y="6092167"/>
                    <a:pt x="4949475" y="6092563"/>
                    <a:pt x="4849722" y="6091079"/>
                  </a:cubicBezTo>
                  <a:cubicBezTo>
                    <a:pt x="4734783" y="6089373"/>
                    <a:pt x="4763326" y="6159623"/>
                    <a:pt x="4756351" y="5713568"/>
                  </a:cubicBezTo>
                  <a:cubicBezTo>
                    <a:pt x="4754916" y="5620940"/>
                    <a:pt x="4680838" y="5635108"/>
                    <a:pt x="5145270" y="5642625"/>
                  </a:cubicBezTo>
                  <a:close/>
                  <a:moveTo>
                    <a:pt x="5155114" y="6114991"/>
                  </a:moveTo>
                  <a:cubicBezTo>
                    <a:pt x="5157736" y="6373909"/>
                    <a:pt x="5151800" y="6065560"/>
                    <a:pt x="5159517" y="6566114"/>
                  </a:cubicBezTo>
                  <a:cubicBezTo>
                    <a:pt x="4735624" y="6566337"/>
                    <a:pt x="4965799" y="6564878"/>
                    <a:pt x="4767803" y="6562900"/>
                  </a:cubicBezTo>
                  <a:cubicBezTo>
                    <a:pt x="4766591" y="6465722"/>
                    <a:pt x="4767209" y="6512580"/>
                    <a:pt x="4761075" y="6113062"/>
                  </a:cubicBezTo>
                  <a:cubicBezTo>
                    <a:pt x="4927412" y="6113951"/>
                    <a:pt x="4773714" y="6115312"/>
                    <a:pt x="5155114" y="6114991"/>
                  </a:cubicBezTo>
                  <a:close/>
                  <a:moveTo>
                    <a:pt x="5159071" y="5169420"/>
                  </a:moveTo>
                  <a:cubicBezTo>
                    <a:pt x="5605571" y="5176492"/>
                    <a:pt x="5550216" y="5145088"/>
                    <a:pt x="5551404" y="5207846"/>
                  </a:cubicBezTo>
                  <a:cubicBezTo>
                    <a:pt x="5553729" y="5330938"/>
                    <a:pt x="5555361" y="5426188"/>
                    <a:pt x="5556474" y="5545225"/>
                  </a:cubicBezTo>
                  <a:cubicBezTo>
                    <a:pt x="5557241" y="5628308"/>
                    <a:pt x="5637107" y="5627368"/>
                    <a:pt x="5165280" y="5620000"/>
                  </a:cubicBezTo>
                  <a:cubicBezTo>
                    <a:pt x="5163697" y="5484420"/>
                    <a:pt x="5165403" y="5533232"/>
                    <a:pt x="5159071" y="5169420"/>
                  </a:cubicBezTo>
                  <a:close/>
                  <a:moveTo>
                    <a:pt x="5159888" y="6589062"/>
                  </a:moveTo>
                  <a:cubicBezTo>
                    <a:pt x="5162312" y="6746228"/>
                    <a:pt x="5163004" y="6799144"/>
                    <a:pt x="5165205" y="6895383"/>
                  </a:cubicBezTo>
                  <a:cubicBezTo>
                    <a:pt x="5169386" y="7085387"/>
                    <a:pt x="5237652" y="7029034"/>
                    <a:pt x="4849425" y="7037367"/>
                  </a:cubicBezTo>
                  <a:cubicBezTo>
                    <a:pt x="4756895" y="7039246"/>
                    <a:pt x="4775075" y="7124382"/>
                    <a:pt x="4768100" y="6585847"/>
                  </a:cubicBezTo>
                  <a:cubicBezTo>
                    <a:pt x="4920758" y="6587404"/>
                    <a:pt x="4774753" y="6589259"/>
                    <a:pt x="5159888" y="6589062"/>
                  </a:cubicBezTo>
                  <a:close/>
                  <a:moveTo>
                    <a:pt x="5166566" y="5713617"/>
                  </a:moveTo>
                  <a:cubicBezTo>
                    <a:pt x="5165156" y="5623314"/>
                    <a:pt x="5089495" y="5642650"/>
                    <a:pt x="5557562" y="5640721"/>
                  </a:cubicBezTo>
                  <a:cubicBezTo>
                    <a:pt x="5560704" y="5872688"/>
                    <a:pt x="5561817" y="5820142"/>
                    <a:pt x="5566615" y="6093799"/>
                  </a:cubicBezTo>
                  <a:cubicBezTo>
                    <a:pt x="5112571" y="6093033"/>
                    <a:pt x="5175421" y="6107078"/>
                    <a:pt x="5174555" y="6051046"/>
                  </a:cubicBezTo>
                  <a:cubicBezTo>
                    <a:pt x="5171909" y="5882282"/>
                    <a:pt x="5169163" y="5878153"/>
                    <a:pt x="5166566" y="5713617"/>
                  </a:cubicBezTo>
                  <a:close/>
                  <a:moveTo>
                    <a:pt x="5591250" y="5145855"/>
                  </a:moveTo>
                  <a:cubicBezTo>
                    <a:pt x="5563771" y="5145855"/>
                    <a:pt x="5570696" y="5162175"/>
                    <a:pt x="5568767" y="5038711"/>
                  </a:cubicBezTo>
                  <a:cubicBezTo>
                    <a:pt x="5562534" y="4646537"/>
                    <a:pt x="5552195" y="4698143"/>
                    <a:pt x="5591250" y="4698143"/>
                  </a:cubicBezTo>
                  <a:cubicBezTo>
                    <a:pt x="5739902" y="4698143"/>
                    <a:pt x="5739037" y="4697352"/>
                    <a:pt x="5888010" y="4697352"/>
                  </a:cubicBezTo>
                  <a:cubicBezTo>
                    <a:pt x="5986847" y="4697352"/>
                    <a:pt x="5956746" y="4630044"/>
                    <a:pt x="5963152" y="5039082"/>
                  </a:cubicBezTo>
                  <a:cubicBezTo>
                    <a:pt x="5965403" y="5182946"/>
                    <a:pt x="6039482" y="5145855"/>
                    <a:pt x="5591250" y="5145855"/>
                  </a:cubicBezTo>
                  <a:close/>
                  <a:moveTo>
                    <a:pt x="5964463" y="5170730"/>
                  </a:moveTo>
                  <a:cubicBezTo>
                    <a:pt x="5965007" y="5409645"/>
                    <a:pt x="5967629" y="5464935"/>
                    <a:pt x="5970696" y="5620371"/>
                  </a:cubicBezTo>
                  <a:cubicBezTo>
                    <a:pt x="5811582" y="5622769"/>
                    <a:pt x="5741881" y="5617577"/>
                    <a:pt x="5577548" y="5617700"/>
                  </a:cubicBezTo>
                  <a:cubicBezTo>
                    <a:pt x="5576261" y="5511150"/>
                    <a:pt x="5576781" y="5477719"/>
                    <a:pt x="5570993" y="5168826"/>
                  </a:cubicBezTo>
                  <a:cubicBezTo>
                    <a:pt x="5744750" y="5168653"/>
                    <a:pt x="5695331" y="5170854"/>
                    <a:pt x="5964463" y="5170730"/>
                  </a:cubicBezTo>
                  <a:close/>
                  <a:moveTo>
                    <a:pt x="5573367" y="6588864"/>
                  </a:moveTo>
                  <a:cubicBezTo>
                    <a:pt x="5572428" y="6785865"/>
                    <a:pt x="5579749" y="6886530"/>
                    <a:pt x="5582470" y="7034350"/>
                  </a:cubicBezTo>
                  <a:cubicBezTo>
                    <a:pt x="5407130" y="7034499"/>
                    <a:pt x="5423677" y="7039147"/>
                    <a:pt x="5188233" y="7037070"/>
                  </a:cubicBezTo>
                  <a:cubicBezTo>
                    <a:pt x="5185438" y="6866575"/>
                    <a:pt x="5185661" y="6948423"/>
                    <a:pt x="5180120" y="6589062"/>
                  </a:cubicBezTo>
                  <a:lnTo>
                    <a:pt x="5573367" y="6588864"/>
                  </a:lnTo>
                  <a:close/>
                  <a:moveTo>
                    <a:pt x="5578883" y="5713617"/>
                  </a:moveTo>
                  <a:cubicBezTo>
                    <a:pt x="5577275" y="5611098"/>
                    <a:pt x="5516059" y="5643887"/>
                    <a:pt x="5888010" y="5643887"/>
                  </a:cubicBezTo>
                  <a:cubicBezTo>
                    <a:pt x="5996593" y="5643887"/>
                    <a:pt x="5968792" y="5567899"/>
                    <a:pt x="5976360" y="6051490"/>
                  </a:cubicBezTo>
                  <a:cubicBezTo>
                    <a:pt x="5977226" y="6106682"/>
                    <a:pt x="6038591" y="6093824"/>
                    <a:pt x="5591250" y="6093824"/>
                  </a:cubicBezTo>
                  <a:cubicBezTo>
                    <a:pt x="5587540" y="6093824"/>
                    <a:pt x="5585512" y="6137814"/>
                    <a:pt x="5578883" y="5713617"/>
                  </a:cubicBezTo>
                  <a:close/>
                  <a:moveTo>
                    <a:pt x="5591250" y="6116771"/>
                  </a:moveTo>
                  <a:cubicBezTo>
                    <a:pt x="6053258" y="6116771"/>
                    <a:pt x="5976162" y="6083586"/>
                    <a:pt x="5980021" y="6220378"/>
                  </a:cubicBezTo>
                  <a:cubicBezTo>
                    <a:pt x="5983335" y="6342333"/>
                    <a:pt x="5984547" y="6434936"/>
                    <a:pt x="5985833" y="6557657"/>
                  </a:cubicBezTo>
                  <a:cubicBezTo>
                    <a:pt x="5985957" y="6568735"/>
                    <a:pt x="6023404" y="6565892"/>
                    <a:pt x="5593798" y="6565892"/>
                  </a:cubicBezTo>
                  <a:cubicBezTo>
                    <a:pt x="5596395" y="6230961"/>
                    <a:pt x="5580565" y="6116771"/>
                    <a:pt x="5591250" y="6116771"/>
                  </a:cubicBezTo>
                  <a:close/>
                  <a:moveTo>
                    <a:pt x="5593649" y="6588864"/>
                  </a:moveTo>
                  <a:cubicBezTo>
                    <a:pt x="5607377" y="6588864"/>
                    <a:pt x="5932358" y="6588542"/>
                    <a:pt x="5986155" y="6588146"/>
                  </a:cubicBezTo>
                  <a:cubicBezTo>
                    <a:pt x="5988752" y="6826913"/>
                    <a:pt x="5991621" y="6882326"/>
                    <a:pt x="5994193" y="7036625"/>
                  </a:cubicBezTo>
                  <a:cubicBezTo>
                    <a:pt x="5764908" y="7038405"/>
                    <a:pt x="5767506" y="7034523"/>
                    <a:pt x="5602727" y="7034375"/>
                  </a:cubicBezTo>
                  <a:cubicBezTo>
                    <a:pt x="5599858" y="6877480"/>
                    <a:pt x="5592710" y="6782602"/>
                    <a:pt x="5593649" y="6588864"/>
                  </a:cubicBezTo>
                  <a:close/>
                  <a:moveTo>
                    <a:pt x="6333446" y="5618640"/>
                  </a:moveTo>
                  <a:cubicBezTo>
                    <a:pt x="5934535" y="5609540"/>
                    <a:pt x="5991844" y="5652912"/>
                    <a:pt x="5989370" y="5544730"/>
                  </a:cubicBezTo>
                  <a:cubicBezTo>
                    <a:pt x="5986773" y="5431924"/>
                    <a:pt x="5984795" y="5319514"/>
                    <a:pt x="5984795" y="5207599"/>
                  </a:cubicBezTo>
                  <a:cubicBezTo>
                    <a:pt x="5984795" y="5152259"/>
                    <a:pt x="5926818" y="5174563"/>
                    <a:pt x="6376335" y="5168629"/>
                  </a:cubicBezTo>
                  <a:cubicBezTo>
                    <a:pt x="6382840" y="5690473"/>
                    <a:pt x="6403938" y="5620247"/>
                    <a:pt x="6333446" y="5618640"/>
                  </a:cubicBezTo>
                  <a:close/>
                  <a:moveTo>
                    <a:pt x="6333100" y="5146349"/>
                  </a:moveTo>
                  <a:cubicBezTo>
                    <a:pt x="6243439" y="5147932"/>
                    <a:pt x="6233570" y="5147635"/>
                    <a:pt x="5984646" y="5147759"/>
                  </a:cubicBezTo>
                  <a:cubicBezTo>
                    <a:pt x="5984448" y="5111805"/>
                    <a:pt x="5979674" y="4745545"/>
                    <a:pt x="5978957" y="4697253"/>
                  </a:cubicBezTo>
                  <a:cubicBezTo>
                    <a:pt x="5981480" y="4697253"/>
                    <a:pt x="6261990" y="4696684"/>
                    <a:pt x="6368964" y="4696190"/>
                  </a:cubicBezTo>
                  <a:cubicBezTo>
                    <a:pt x="6377102" y="5215536"/>
                    <a:pt x="6392857" y="5145311"/>
                    <a:pt x="6333100" y="5146349"/>
                  </a:cubicBezTo>
                  <a:close/>
                  <a:moveTo>
                    <a:pt x="6333174" y="4673416"/>
                  </a:moveTo>
                  <a:cubicBezTo>
                    <a:pt x="6196864" y="4674157"/>
                    <a:pt x="6169435" y="4673539"/>
                    <a:pt x="6036365" y="4674059"/>
                  </a:cubicBezTo>
                  <a:cubicBezTo>
                    <a:pt x="5957216" y="4674380"/>
                    <a:pt x="5979452" y="4746138"/>
                    <a:pt x="5970300" y="4224715"/>
                  </a:cubicBezTo>
                  <a:cubicBezTo>
                    <a:pt x="6090459" y="4225185"/>
                    <a:pt x="6068569" y="4225976"/>
                    <a:pt x="6360010" y="4225358"/>
                  </a:cubicBezTo>
                  <a:cubicBezTo>
                    <a:pt x="6362682" y="4734888"/>
                    <a:pt x="6390483" y="4673094"/>
                    <a:pt x="6333174" y="4673416"/>
                  </a:cubicBezTo>
                  <a:close/>
                  <a:moveTo>
                    <a:pt x="6333223" y="4202435"/>
                  </a:moveTo>
                  <a:cubicBezTo>
                    <a:pt x="5927114" y="4203548"/>
                    <a:pt x="5969905" y="4203252"/>
                    <a:pt x="5969756" y="4194993"/>
                  </a:cubicBezTo>
                  <a:cubicBezTo>
                    <a:pt x="5960431" y="3670131"/>
                    <a:pt x="5937750" y="3749234"/>
                    <a:pt x="6036216" y="3750965"/>
                  </a:cubicBezTo>
                  <a:cubicBezTo>
                    <a:pt x="6408959" y="3757468"/>
                    <a:pt x="6355954" y="3715729"/>
                    <a:pt x="6356523" y="3858578"/>
                  </a:cubicBezTo>
                  <a:cubicBezTo>
                    <a:pt x="6357784" y="4254932"/>
                    <a:pt x="6375000" y="4202312"/>
                    <a:pt x="6333223" y="4202435"/>
                  </a:cubicBezTo>
                  <a:close/>
                  <a:moveTo>
                    <a:pt x="6333298" y="3730046"/>
                  </a:moveTo>
                  <a:cubicBezTo>
                    <a:pt x="5903964" y="3725422"/>
                    <a:pt x="5961569" y="3742953"/>
                    <a:pt x="5960728" y="3688974"/>
                  </a:cubicBezTo>
                  <a:cubicBezTo>
                    <a:pt x="5953184" y="3204220"/>
                    <a:pt x="5929217" y="3277710"/>
                    <a:pt x="6036216" y="3280034"/>
                  </a:cubicBezTo>
                  <a:cubicBezTo>
                    <a:pt x="6408217" y="3288021"/>
                    <a:pt x="6345146" y="3246702"/>
                    <a:pt x="6346753" y="3352089"/>
                  </a:cubicBezTo>
                  <a:cubicBezTo>
                    <a:pt x="6353382" y="3774629"/>
                    <a:pt x="6368865" y="3730392"/>
                    <a:pt x="6333298" y="3730046"/>
                  </a:cubicBezTo>
                  <a:close/>
                  <a:moveTo>
                    <a:pt x="5888034" y="4674380"/>
                  </a:moveTo>
                  <a:cubicBezTo>
                    <a:pt x="5739383" y="4674380"/>
                    <a:pt x="5740248" y="4675171"/>
                    <a:pt x="5591275" y="4675171"/>
                  </a:cubicBezTo>
                  <a:cubicBezTo>
                    <a:pt x="5551651" y="4675171"/>
                    <a:pt x="5563746" y="4722252"/>
                    <a:pt x="5558032" y="4363830"/>
                  </a:cubicBezTo>
                  <a:cubicBezTo>
                    <a:pt x="5555460" y="4199617"/>
                    <a:pt x="5544923" y="4224739"/>
                    <a:pt x="5591275" y="4224739"/>
                  </a:cubicBezTo>
                  <a:cubicBezTo>
                    <a:pt x="5893798" y="4224591"/>
                    <a:pt x="5901589" y="4224542"/>
                    <a:pt x="5950018" y="4224665"/>
                  </a:cubicBezTo>
                  <a:cubicBezTo>
                    <a:pt x="5959417" y="4752172"/>
                    <a:pt x="5982024" y="4674380"/>
                    <a:pt x="5888034" y="4674380"/>
                  </a:cubicBezTo>
                  <a:close/>
                  <a:moveTo>
                    <a:pt x="5888034" y="4201644"/>
                  </a:moveTo>
                  <a:cubicBezTo>
                    <a:pt x="5554471" y="4201817"/>
                    <a:pt x="5590459" y="4201817"/>
                    <a:pt x="5555980" y="4201768"/>
                  </a:cubicBezTo>
                  <a:cubicBezTo>
                    <a:pt x="5555138" y="4122492"/>
                    <a:pt x="5550043" y="3752127"/>
                    <a:pt x="5550018" y="3750347"/>
                  </a:cubicBezTo>
                  <a:cubicBezTo>
                    <a:pt x="5551824" y="3750347"/>
                    <a:pt x="5883904" y="3749506"/>
                    <a:pt x="5941485" y="3749803"/>
                  </a:cubicBezTo>
                  <a:cubicBezTo>
                    <a:pt x="5950562" y="4274046"/>
                    <a:pt x="5976063" y="4201644"/>
                    <a:pt x="5888034" y="4201644"/>
                  </a:cubicBezTo>
                  <a:close/>
                  <a:moveTo>
                    <a:pt x="5550290" y="5145904"/>
                  </a:moveTo>
                  <a:cubicBezTo>
                    <a:pt x="5443538" y="5146151"/>
                    <a:pt x="5319373" y="5148995"/>
                    <a:pt x="5158700" y="5146399"/>
                  </a:cubicBezTo>
                  <a:cubicBezTo>
                    <a:pt x="5153432" y="4836987"/>
                    <a:pt x="5156746" y="4899200"/>
                    <a:pt x="5153655" y="4701160"/>
                  </a:cubicBezTo>
                  <a:cubicBezTo>
                    <a:pt x="5153531" y="4694088"/>
                    <a:pt x="5124147" y="4696981"/>
                    <a:pt x="5543118" y="4698069"/>
                  </a:cubicBezTo>
                  <a:cubicBezTo>
                    <a:pt x="5549524" y="5103027"/>
                    <a:pt x="5549351" y="5093804"/>
                    <a:pt x="5550290" y="5145904"/>
                  </a:cubicBezTo>
                  <a:close/>
                  <a:moveTo>
                    <a:pt x="5153209" y="4674133"/>
                  </a:moveTo>
                  <a:cubicBezTo>
                    <a:pt x="5145715" y="4198776"/>
                    <a:pt x="5144355" y="4223206"/>
                    <a:pt x="5146111" y="4223206"/>
                  </a:cubicBezTo>
                  <a:cubicBezTo>
                    <a:pt x="5300501" y="4223849"/>
                    <a:pt x="5307130" y="4223058"/>
                    <a:pt x="5442796" y="4224146"/>
                  </a:cubicBezTo>
                  <a:cubicBezTo>
                    <a:pt x="5566046" y="4225135"/>
                    <a:pt x="5534263" y="4142645"/>
                    <a:pt x="5542722" y="4675097"/>
                  </a:cubicBezTo>
                  <a:cubicBezTo>
                    <a:pt x="5451107" y="4674825"/>
                    <a:pt x="5351255" y="4672822"/>
                    <a:pt x="5153209" y="4674133"/>
                  </a:cubicBezTo>
                  <a:close/>
                  <a:moveTo>
                    <a:pt x="5144750" y="4194943"/>
                  </a:moveTo>
                  <a:cubicBezTo>
                    <a:pt x="5133645" y="3712490"/>
                    <a:pt x="5141040" y="3752102"/>
                    <a:pt x="5146111" y="3752102"/>
                  </a:cubicBezTo>
                  <a:cubicBezTo>
                    <a:pt x="5607649" y="3754007"/>
                    <a:pt x="5529366" y="3714121"/>
                    <a:pt x="5531171" y="3858009"/>
                  </a:cubicBezTo>
                  <a:cubicBezTo>
                    <a:pt x="5532952" y="4013470"/>
                    <a:pt x="5534213" y="4045689"/>
                    <a:pt x="5535623" y="4195438"/>
                  </a:cubicBezTo>
                  <a:cubicBezTo>
                    <a:pt x="5535697" y="4204686"/>
                    <a:pt x="5144924" y="4203252"/>
                    <a:pt x="5144750" y="4194943"/>
                  </a:cubicBezTo>
                  <a:close/>
                  <a:moveTo>
                    <a:pt x="5442747" y="3728364"/>
                  </a:moveTo>
                  <a:cubicBezTo>
                    <a:pt x="5083385" y="3733681"/>
                    <a:pt x="5139358" y="3742731"/>
                    <a:pt x="5138493" y="3688949"/>
                  </a:cubicBezTo>
                  <a:cubicBezTo>
                    <a:pt x="5131468" y="3229393"/>
                    <a:pt x="5124889" y="3279465"/>
                    <a:pt x="5146111" y="3279589"/>
                  </a:cubicBezTo>
                  <a:cubicBezTo>
                    <a:pt x="5593229" y="3282581"/>
                    <a:pt x="5523701" y="3257162"/>
                    <a:pt x="5525185" y="3352065"/>
                  </a:cubicBezTo>
                  <a:cubicBezTo>
                    <a:pt x="5527708" y="3513262"/>
                    <a:pt x="5526199" y="3520927"/>
                    <a:pt x="5528846" y="3689394"/>
                  </a:cubicBezTo>
                  <a:cubicBezTo>
                    <a:pt x="5529588" y="3737810"/>
                    <a:pt x="5546729" y="3726806"/>
                    <a:pt x="5442747" y="3728364"/>
                  </a:cubicBezTo>
                  <a:close/>
                  <a:moveTo>
                    <a:pt x="5132952" y="4674256"/>
                  </a:moveTo>
                  <a:cubicBezTo>
                    <a:pt x="5054323" y="4674677"/>
                    <a:pt x="5060655" y="4674603"/>
                    <a:pt x="4738988" y="4674751"/>
                  </a:cubicBezTo>
                  <a:cubicBezTo>
                    <a:pt x="4736341" y="4489791"/>
                    <a:pt x="4739532" y="4550917"/>
                    <a:pt x="4733670" y="4226545"/>
                  </a:cubicBezTo>
                  <a:cubicBezTo>
                    <a:pt x="4893304" y="4225877"/>
                    <a:pt x="4821822" y="4221846"/>
                    <a:pt x="5125136" y="4223132"/>
                  </a:cubicBezTo>
                  <a:cubicBezTo>
                    <a:pt x="5126596" y="4287349"/>
                    <a:pt x="5132730" y="4660038"/>
                    <a:pt x="5132952" y="4674256"/>
                  </a:cubicBezTo>
                  <a:close/>
                  <a:moveTo>
                    <a:pt x="4733249" y="4203548"/>
                  </a:moveTo>
                  <a:cubicBezTo>
                    <a:pt x="4725334" y="3748146"/>
                    <a:pt x="4727016" y="3868543"/>
                    <a:pt x="4724963" y="3753141"/>
                  </a:cubicBezTo>
                  <a:cubicBezTo>
                    <a:pt x="4885092" y="3752968"/>
                    <a:pt x="4875322" y="3750990"/>
                    <a:pt x="5119101" y="3752003"/>
                  </a:cubicBezTo>
                  <a:cubicBezTo>
                    <a:pt x="5120313" y="3861471"/>
                    <a:pt x="5118607" y="3949772"/>
                    <a:pt x="5124518" y="4195561"/>
                  </a:cubicBezTo>
                  <a:cubicBezTo>
                    <a:pt x="5124592" y="4200185"/>
                    <a:pt x="5159022" y="4201718"/>
                    <a:pt x="4733249" y="4203548"/>
                  </a:cubicBezTo>
                  <a:close/>
                  <a:moveTo>
                    <a:pt x="4724543" y="3730194"/>
                  </a:moveTo>
                  <a:cubicBezTo>
                    <a:pt x="4721352" y="3540264"/>
                    <a:pt x="4723059" y="3543330"/>
                    <a:pt x="4718953" y="3279441"/>
                  </a:cubicBezTo>
                  <a:cubicBezTo>
                    <a:pt x="5181654" y="3279367"/>
                    <a:pt x="5110889" y="3254788"/>
                    <a:pt x="5112398" y="3352065"/>
                  </a:cubicBezTo>
                  <a:cubicBezTo>
                    <a:pt x="5114723" y="3501788"/>
                    <a:pt x="5115440" y="3515191"/>
                    <a:pt x="5118211" y="3689345"/>
                  </a:cubicBezTo>
                  <a:cubicBezTo>
                    <a:pt x="5119076" y="3742855"/>
                    <a:pt x="5181926" y="3729700"/>
                    <a:pt x="4724543" y="3730194"/>
                  </a:cubicBezTo>
                  <a:close/>
                  <a:moveTo>
                    <a:pt x="4719077" y="4697698"/>
                  </a:moveTo>
                  <a:cubicBezTo>
                    <a:pt x="4721575" y="4863519"/>
                    <a:pt x="4727733" y="4977289"/>
                    <a:pt x="4727857" y="5147017"/>
                  </a:cubicBezTo>
                  <a:cubicBezTo>
                    <a:pt x="4597830" y="5147264"/>
                    <a:pt x="4546359" y="5145484"/>
                    <a:pt x="4333695" y="5145484"/>
                  </a:cubicBezTo>
                  <a:cubicBezTo>
                    <a:pt x="4328649" y="4960845"/>
                    <a:pt x="4331221" y="4863568"/>
                    <a:pt x="4328501" y="4697599"/>
                  </a:cubicBezTo>
                  <a:cubicBezTo>
                    <a:pt x="4379181" y="4697920"/>
                    <a:pt x="4389891" y="4697846"/>
                    <a:pt x="4719077" y="4697698"/>
                  </a:cubicBezTo>
                  <a:close/>
                  <a:moveTo>
                    <a:pt x="4404632" y="4674875"/>
                  </a:moveTo>
                  <a:cubicBezTo>
                    <a:pt x="4307155" y="4674875"/>
                    <a:pt x="4329886" y="4702767"/>
                    <a:pt x="4324741" y="4532297"/>
                  </a:cubicBezTo>
                  <a:cubicBezTo>
                    <a:pt x="4321699" y="4431756"/>
                    <a:pt x="4319497" y="4318802"/>
                    <a:pt x="4320017" y="4225877"/>
                  </a:cubicBezTo>
                  <a:cubicBezTo>
                    <a:pt x="4333596" y="4225951"/>
                    <a:pt x="4663548" y="4226668"/>
                    <a:pt x="4713388" y="4226594"/>
                  </a:cubicBezTo>
                  <a:cubicBezTo>
                    <a:pt x="4719200" y="4549285"/>
                    <a:pt x="4716183" y="4497333"/>
                    <a:pt x="4718730" y="4674751"/>
                  </a:cubicBezTo>
                  <a:lnTo>
                    <a:pt x="4404632" y="4674875"/>
                  </a:lnTo>
                  <a:close/>
                  <a:moveTo>
                    <a:pt x="4320907" y="5545076"/>
                  </a:moveTo>
                  <a:cubicBezTo>
                    <a:pt x="4321006" y="5635875"/>
                    <a:pt x="4391696" y="5621929"/>
                    <a:pt x="3959616" y="5620198"/>
                  </a:cubicBezTo>
                  <a:cubicBezTo>
                    <a:pt x="3930751" y="5620074"/>
                    <a:pt x="3920858" y="5685725"/>
                    <a:pt x="3923925" y="5208044"/>
                  </a:cubicBezTo>
                  <a:cubicBezTo>
                    <a:pt x="3924246" y="5155399"/>
                    <a:pt x="3861793" y="5168455"/>
                    <a:pt x="4314105" y="5168455"/>
                  </a:cubicBezTo>
                  <a:cubicBezTo>
                    <a:pt x="4317519" y="5281731"/>
                    <a:pt x="4320709" y="5366026"/>
                    <a:pt x="4320907" y="5545076"/>
                  </a:cubicBezTo>
                  <a:close/>
                  <a:moveTo>
                    <a:pt x="3924098" y="5145706"/>
                  </a:moveTo>
                  <a:cubicBezTo>
                    <a:pt x="3923776" y="4935030"/>
                    <a:pt x="3916480" y="4863741"/>
                    <a:pt x="3914377" y="4697920"/>
                  </a:cubicBezTo>
                  <a:cubicBezTo>
                    <a:pt x="4099561" y="4695596"/>
                    <a:pt x="4022243" y="4695027"/>
                    <a:pt x="4308219" y="4697450"/>
                  </a:cubicBezTo>
                  <a:cubicBezTo>
                    <a:pt x="4311113" y="4874844"/>
                    <a:pt x="4308194" y="4953625"/>
                    <a:pt x="4313388" y="5145484"/>
                  </a:cubicBezTo>
                  <a:cubicBezTo>
                    <a:pt x="3962188" y="5145508"/>
                    <a:pt x="4067383" y="5145484"/>
                    <a:pt x="3924098" y="5145706"/>
                  </a:cubicBezTo>
                  <a:close/>
                  <a:moveTo>
                    <a:pt x="4256376" y="4673910"/>
                  </a:moveTo>
                  <a:cubicBezTo>
                    <a:pt x="4161298" y="4672624"/>
                    <a:pt x="4056846" y="4672501"/>
                    <a:pt x="3959443" y="4674207"/>
                  </a:cubicBezTo>
                  <a:cubicBezTo>
                    <a:pt x="3884598" y="4675518"/>
                    <a:pt x="3925904" y="4732118"/>
                    <a:pt x="3909158" y="4224739"/>
                  </a:cubicBezTo>
                  <a:cubicBezTo>
                    <a:pt x="4242154" y="4223973"/>
                    <a:pt x="4145641" y="4224393"/>
                    <a:pt x="4299760" y="4225704"/>
                  </a:cubicBezTo>
                  <a:cubicBezTo>
                    <a:pt x="4296989" y="4731698"/>
                    <a:pt x="4341981" y="4674949"/>
                    <a:pt x="4256376" y="4673910"/>
                  </a:cubicBezTo>
                  <a:close/>
                  <a:moveTo>
                    <a:pt x="4299957" y="4195141"/>
                  </a:moveTo>
                  <a:cubicBezTo>
                    <a:pt x="4299858" y="4207678"/>
                    <a:pt x="4339829" y="4200111"/>
                    <a:pt x="3959517" y="4201619"/>
                  </a:cubicBezTo>
                  <a:cubicBezTo>
                    <a:pt x="3889495" y="4201817"/>
                    <a:pt x="3906834" y="4271152"/>
                    <a:pt x="3901318" y="3854795"/>
                  </a:cubicBezTo>
                  <a:cubicBezTo>
                    <a:pt x="3899760" y="3731777"/>
                    <a:pt x="3884474" y="3751781"/>
                    <a:pt x="3959418" y="3752894"/>
                  </a:cubicBezTo>
                  <a:cubicBezTo>
                    <a:pt x="4052097" y="3754378"/>
                    <a:pt x="4086626" y="3754031"/>
                    <a:pt x="4295011" y="3754081"/>
                  </a:cubicBezTo>
                  <a:cubicBezTo>
                    <a:pt x="4300180" y="4081049"/>
                    <a:pt x="4300823" y="4091336"/>
                    <a:pt x="4299957" y="4195141"/>
                  </a:cubicBezTo>
                  <a:close/>
                  <a:moveTo>
                    <a:pt x="3899562" y="3729156"/>
                  </a:moveTo>
                  <a:cubicBezTo>
                    <a:pt x="3896643" y="3539349"/>
                    <a:pt x="3895876" y="3514374"/>
                    <a:pt x="3892265" y="3278699"/>
                  </a:cubicBezTo>
                  <a:cubicBezTo>
                    <a:pt x="4001887" y="3277982"/>
                    <a:pt x="4036811" y="3275781"/>
                    <a:pt x="4286081" y="3278378"/>
                  </a:cubicBezTo>
                  <a:cubicBezTo>
                    <a:pt x="4291375" y="3624213"/>
                    <a:pt x="4289668" y="3417444"/>
                    <a:pt x="4294640" y="3731134"/>
                  </a:cubicBezTo>
                  <a:cubicBezTo>
                    <a:pt x="3891449" y="3731059"/>
                    <a:pt x="4064587" y="3730689"/>
                    <a:pt x="3899562" y="3729156"/>
                  </a:cubicBezTo>
                  <a:close/>
                  <a:moveTo>
                    <a:pt x="3893131" y="4532668"/>
                  </a:moveTo>
                  <a:cubicBezTo>
                    <a:pt x="3892537" y="4715650"/>
                    <a:pt x="3976386" y="4676383"/>
                    <a:pt x="3501813" y="4675641"/>
                  </a:cubicBezTo>
                  <a:cubicBezTo>
                    <a:pt x="3496990" y="4368256"/>
                    <a:pt x="3495852" y="4293605"/>
                    <a:pt x="3494714" y="4227088"/>
                  </a:cubicBezTo>
                  <a:cubicBezTo>
                    <a:pt x="3677326" y="4227039"/>
                    <a:pt x="3593428" y="4225283"/>
                    <a:pt x="3888827" y="4224789"/>
                  </a:cubicBezTo>
                  <a:cubicBezTo>
                    <a:pt x="3891548" y="4306166"/>
                    <a:pt x="3893502" y="4413557"/>
                    <a:pt x="3893131" y="4532668"/>
                  </a:cubicBezTo>
                  <a:close/>
                  <a:moveTo>
                    <a:pt x="3811162" y="4201891"/>
                  </a:moveTo>
                  <a:cubicBezTo>
                    <a:pt x="3459245" y="4201891"/>
                    <a:pt x="3494442" y="4211362"/>
                    <a:pt x="3494145" y="4195067"/>
                  </a:cubicBezTo>
                  <a:cubicBezTo>
                    <a:pt x="3485266" y="3693895"/>
                    <a:pt x="3485043" y="3753487"/>
                    <a:pt x="3514403" y="3753487"/>
                  </a:cubicBezTo>
                  <a:cubicBezTo>
                    <a:pt x="3953952" y="3753487"/>
                    <a:pt x="3879280" y="3719413"/>
                    <a:pt x="3881036" y="3855190"/>
                  </a:cubicBezTo>
                  <a:cubicBezTo>
                    <a:pt x="3883188" y="4017624"/>
                    <a:pt x="3884276" y="4095737"/>
                    <a:pt x="3887813" y="4195759"/>
                  </a:cubicBezTo>
                  <a:cubicBezTo>
                    <a:pt x="3888110" y="4203845"/>
                    <a:pt x="3899636" y="4201891"/>
                    <a:pt x="3811162" y="4201891"/>
                  </a:cubicBezTo>
                  <a:close/>
                  <a:moveTo>
                    <a:pt x="3811162" y="3728809"/>
                  </a:moveTo>
                  <a:cubicBezTo>
                    <a:pt x="3438444" y="3728809"/>
                    <a:pt x="3490460" y="3746662"/>
                    <a:pt x="3489520" y="3688924"/>
                  </a:cubicBezTo>
                  <a:cubicBezTo>
                    <a:pt x="3482149" y="3218093"/>
                    <a:pt x="3463129" y="3278773"/>
                    <a:pt x="3514378" y="3278773"/>
                  </a:cubicBezTo>
                  <a:cubicBezTo>
                    <a:pt x="3778612" y="3278897"/>
                    <a:pt x="3822565" y="3279021"/>
                    <a:pt x="3872008" y="3278798"/>
                  </a:cubicBezTo>
                  <a:cubicBezTo>
                    <a:pt x="3880022" y="3803436"/>
                    <a:pt x="3907675" y="3728809"/>
                    <a:pt x="3811162" y="3728809"/>
                  </a:cubicBezTo>
                  <a:close/>
                  <a:moveTo>
                    <a:pt x="3481556" y="4675592"/>
                  </a:moveTo>
                  <a:cubicBezTo>
                    <a:pt x="3369312" y="4675147"/>
                    <a:pt x="3250292" y="4669806"/>
                    <a:pt x="3089891" y="4673910"/>
                  </a:cubicBezTo>
                  <a:cubicBezTo>
                    <a:pt x="3087962" y="4527995"/>
                    <a:pt x="3091746" y="4409403"/>
                    <a:pt x="3084623" y="4226075"/>
                  </a:cubicBezTo>
                  <a:cubicBezTo>
                    <a:pt x="3170302" y="4227633"/>
                    <a:pt x="3217148" y="4227187"/>
                    <a:pt x="3474407" y="4227088"/>
                  </a:cubicBezTo>
                  <a:cubicBezTo>
                    <a:pt x="3475966" y="4315686"/>
                    <a:pt x="3476708" y="4365685"/>
                    <a:pt x="3481556" y="4675592"/>
                  </a:cubicBezTo>
                  <a:close/>
                  <a:moveTo>
                    <a:pt x="3077401" y="3727326"/>
                  </a:moveTo>
                  <a:cubicBezTo>
                    <a:pt x="3075422" y="3559650"/>
                    <a:pt x="3071563" y="3505992"/>
                    <a:pt x="3068620" y="3279416"/>
                  </a:cubicBezTo>
                  <a:cubicBezTo>
                    <a:pt x="3096050" y="3279416"/>
                    <a:pt x="3348659" y="3279119"/>
                    <a:pt x="3460185" y="3278823"/>
                  </a:cubicBezTo>
                  <a:cubicBezTo>
                    <a:pt x="3463970" y="3544097"/>
                    <a:pt x="3467606" y="3535986"/>
                    <a:pt x="3469856" y="3730343"/>
                  </a:cubicBezTo>
                  <a:cubicBezTo>
                    <a:pt x="3285637" y="3729329"/>
                    <a:pt x="3463005" y="3727004"/>
                    <a:pt x="3077401" y="3727326"/>
                  </a:cubicBezTo>
                  <a:close/>
                  <a:moveTo>
                    <a:pt x="3069115" y="4674479"/>
                  </a:moveTo>
                  <a:cubicBezTo>
                    <a:pt x="2884400" y="4679795"/>
                    <a:pt x="2785612" y="4673960"/>
                    <a:pt x="2680863" y="4673094"/>
                  </a:cubicBezTo>
                  <a:cubicBezTo>
                    <a:pt x="2672479" y="4141829"/>
                    <a:pt x="2640745" y="4227682"/>
                    <a:pt x="2772874" y="4225555"/>
                  </a:cubicBezTo>
                  <a:cubicBezTo>
                    <a:pt x="2870475" y="4223973"/>
                    <a:pt x="2963574" y="4223825"/>
                    <a:pt x="3064316" y="4225729"/>
                  </a:cubicBezTo>
                  <a:cubicBezTo>
                    <a:pt x="3068917" y="4343653"/>
                    <a:pt x="3070871" y="4674405"/>
                    <a:pt x="3069115" y="4674479"/>
                  </a:cubicBezTo>
                  <a:close/>
                  <a:moveTo>
                    <a:pt x="2921081" y="3727449"/>
                  </a:moveTo>
                  <a:cubicBezTo>
                    <a:pt x="2783213" y="3727449"/>
                    <a:pt x="2779008" y="3729057"/>
                    <a:pt x="2664044" y="3729378"/>
                  </a:cubicBezTo>
                  <a:cubicBezTo>
                    <a:pt x="2659691" y="3414971"/>
                    <a:pt x="2658875" y="3359606"/>
                    <a:pt x="2657490" y="3281518"/>
                  </a:cubicBezTo>
                  <a:cubicBezTo>
                    <a:pt x="3112078" y="3280133"/>
                    <a:pt x="3047794" y="3250460"/>
                    <a:pt x="3049402" y="3352089"/>
                  </a:cubicBezTo>
                  <a:cubicBezTo>
                    <a:pt x="3056525" y="3806799"/>
                    <a:pt x="3094492" y="3727301"/>
                    <a:pt x="2921081" y="3727449"/>
                  </a:cubicBezTo>
                  <a:close/>
                  <a:moveTo>
                    <a:pt x="2660631" y="4672970"/>
                  </a:moveTo>
                  <a:cubicBezTo>
                    <a:pt x="2471836" y="4672031"/>
                    <a:pt x="2460136" y="4678039"/>
                    <a:pt x="2268027" y="4676333"/>
                  </a:cubicBezTo>
                  <a:cubicBezTo>
                    <a:pt x="2258702" y="4154267"/>
                    <a:pt x="2227735" y="4223652"/>
                    <a:pt x="2327784" y="4223652"/>
                  </a:cubicBezTo>
                  <a:cubicBezTo>
                    <a:pt x="2473765" y="4223652"/>
                    <a:pt x="2476782" y="4226742"/>
                    <a:pt x="2624371" y="4226742"/>
                  </a:cubicBezTo>
                  <a:cubicBezTo>
                    <a:pt x="2663846" y="4226742"/>
                    <a:pt x="2652617" y="4165542"/>
                    <a:pt x="2660631" y="4672970"/>
                  </a:cubicBezTo>
                  <a:close/>
                  <a:moveTo>
                    <a:pt x="2624371" y="4203795"/>
                  </a:moveTo>
                  <a:cubicBezTo>
                    <a:pt x="2622169" y="4203795"/>
                    <a:pt x="2258207" y="4202633"/>
                    <a:pt x="2258183" y="4195314"/>
                  </a:cubicBezTo>
                  <a:cubicBezTo>
                    <a:pt x="2257119" y="3684943"/>
                    <a:pt x="2214032" y="3753735"/>
                    <a:pt x="2327784" y="3753735"/>
                  </a:cubicBezTo>
                  <a:cubicBezTo>
                    <a:pt x="2707453" y="3753735"/>
                    <a:pt x="2644257" y="3718102"/>
                    <a:pt x="2644974" y="3857935"/>
                  </a:cubicBezTo>
                  <a:cubicBezTo>
                    <a:pt x="2647052" y="4256415"/>
                    <a:pt x="2666963" y="4203795"/>
                    <a:pt x="2624371" y="4203795"/>
                  </a:cubicBezTo>
                  <a:close/>
                  <a:moveTo>
                    <a:pt x="2624371" y="3729452"/>
                  </a:moveTo>
                  <a:cubicBezTo>
                    <a:pt x="2192019" y="3729452"/>
                    <a:pt x="2249921" y="3748542"/>
                    <a:pt x="2248981" y="3689023"/>
                  </a:cubicBezTo>
                  <a:cubicBezTo>
                    <a:pt x="2246335" y="3520581"/>
                    <a:pt x="2249699" y="3520482"/>
                    <a:pt x="2247052" y="3351645"/>
                  </a:cubicBezTo>
                  <a:cubicBezTo>
                    <a:pt x="2245642" y="3261711"/>
                    <a:pt x="2229343" y="3280084"/>
                    <a:pt x="2327784" y="3280084"/>
                  </a:cubicBezTo>
                  <a:cubicBezTo>
                    <a:pt x="2699760" y="3280084"/>
                    <a:pt x="2636960" y="3258719"/>
                    <a:pt x="2638420" y="3352040"/>
                  </a:cubicBezTo>
                  <a:cubicBezTo>
                    <a:pt x="2645321" y="3787685"/>
                    <a:pt x="2649995" y="3729452"/>
                    <a:pt x="2624371" y="3729452"/>
                  </a:cubicBezTo>
                  <a:close/>
                  <a:moveTo>
                    <a:pt x="2247745" y="4676111"/>
                  </a:moveTo>
                  <a:cubicBezTo>
                    <a:pt x="2100874" y="4674232"/>
                    <a:pt x="2202135" y="4672105"/>
                    <a:pt x="1855586" y="4673440"/>
                  </a:cubicBezTo>
                  <a:cubicBezTo>
                    <a:pt x="1846830" y="4157802"/>
                    <a:pt x="1829120" y="4223652"/>
                    <a:pt x="1882941" y="4223206"/>
                  </a:cubicBezTo>
                  <a:cubicBezTo>
                    <a:pt x="1972553" y="4222489"/>
                    <a:pt x="2045840" y="4222217"/>
                    <a:pt x="2179355" y="4223107"/>
                  </a:cubicBezTo>
                  <a:cubicBezTo>
                    <a:pt x="2252395" y="4223676"/>
                    <a:pt x="2238173" y="4147665"/>
                    <a:pt x="2247745" y="4676111"/>
                  </a:cubicBezTo>
                  <a:close/>
                  <a:moveTo>
                    <a:pt x="1842724" y="5171002"/>
                  </a:moveTo>
                  <a:cubicBezTo>
                    <a:pt x="1849254" y="5518445"/>
                    <a:pt x="1847621" y="5486176"/>
                    <a:pt x="1849105" y="5618813"/>
                  </a:cubicBezTo>
                  <a:cubicBezTo>
                    <a:pt x="1785836" y="5617947"/>
                    <a:pt x="1767953" y="5618146"/>
                    <a:pt x="1456674" y="5618071"/>
                  </a:cubicBezTo>
                  <a:cubicBezTo>
                    <a:pt x="1453929" y="5494262"/>
                    <a:pt x="1451307" y="5460707"/>
                    <a:pt x="1449229" y="5169098"/>
                  </a:cubicBezTo>
                  <a:cubicBezTo>
                    <a:pt x="1451975" y="5169123"/>
                    <a:pt x="1840671" y="5171002"/>
                    <a:pt x="1842724" y="5171002"/>
                  </a:cubicBezTo>
                  <a:close/>
                  <a:moveTo>
                    <a:pt x="1449056" y="5146151"/>
                  </a:moveTo>
                  <a:cubicBezTo>
                    <a:pt x="1448487" y="5084086"/>
                    <a:pt x="1447869" y="5051743"/>
                    <a:pt x="1442477" y="4701160"/>
                  </a:cubicBezTo>
                  <a:cubicBezTo>
                    <a:pt x="1442304" y="4689612"/>
                    <a:pt x="1421898" y="4697846"/>
                    <a:pt x="1835699" y="4696486"/>
                  </a:cubicBezTo>
                  <a:cubicBezTo>
                    <a:pt x="1838247" y="4850290"/>
                    <a:pt x="1838371" y="4930109"/>
                    <a:pt x="1842303" y="5148056"/>
                  </a:cubicBezTo>
                  <a:cubicBezTo>
                    <a:pt x="1840275" y="5148031"/>
                    <a:pt x="1450936" y="5146151"/>
                    <a:pt x="1449056" y="5146151"/>
                  </a:cubicBezTo>
                  <a:close/>
                  <a:moveTo>
                    <a:pt x="1734537" y="5641092"/>
                  </a:moveTo>
                  <a:cubicBezTo>
                    <a:pt x="1884970" y="5641092"/>
                    <a:pt x="1846088" y="5559369"/>
                    <a:pt x="1853780" y="6051490"/>
                  </a:cubicBezTo>
                  <a:cubicBezTo>
                    <a:pt x="1854769" y="6114397"/>
                    <a:pt x="1906736" y="6091327"/>
                    <a:pt x="1463229" y="6089719"/>
                  </a:cubicBezTo>
                  <a:cubicBezTo>
                    <a:pt x="1460310" y="5937770"/>
                    <a:pt x="1460805" y="5821428"/>
                    <a:pt x="1457169" y="5641043"/>
                  </a:cubicBezTo>
                  <a:lnTo>
                    <a:pt x="1734537" y="5641092"/>
                  </a:lnTo>
                  <a:close/>
                  <a:moveTo>
                    <a:pt x="2179479" y="4200136"/>
                  </a:moveTo>
                  <a:cubicBezTo>
                    <a:pt x="2088680" y="4199419"/>
                    <a:pt x="1986330" y="4199345"/>
                    <a:pt x="1882744" y="4200185"/>
                  </a:cubicBezTo>
                  <a:cubicBezTo>
                    <a:pt x="1830604" y="4200606"/>
                    <a:pt x="1847250" y="4268878"/>
                    <a:pt x="1839682" y="3751064"/>
                  </a:cubicBezTo>
                  <a:cubicBezTo>
                    <a:pt x="1993726" y="3754378"/>
                    <a:pt x="1902333" y="3754748"/>
                    <a:pt x="2229887" y="3753833"/>
                  </a:cubicBezTo>
                  <a:cubicBezTo>
                    <a:pt x="2240325" y="4270806"/>
                    <a:pt x="2260310" y="4200680"/>
                    <a:pt x="2179479" y="4200136"/>
                  </a:cubicBezTo>
                  <a:close/>
                  <a:moveTo>
                    <a:pt x="1835328" y="4673514"/>
                  </a:moveTo>
                  <a:cubicBezTo>
                    <a:pt x="1597288" y="4674380"/>
                    <a:pt x="1615566" y="4672303"/>
                    <a:pt x="1442007" y="4672278"/>
                  </a:cubicBezTo>
                  <a:cubicBezTo>
                    <a:pt x="1433795" y="4192173"/>
                    <a:pt x="1429120" y="4224715"/>
                    <a:pt x="1437901" y="4224690"/>
                  </a:cubicBezTo>
                  <a:cubicBezTo>
                    <a:pt x="1440820" y="4224690"/>
                    <a:pt x="1824272" y="4223602"/>
                    <a:pt x="1826424" y="4223577"/>
                  </a:cubicBezTo>
                  <a:cubicBezTo>
                    <a:pt x="1830283" y="4461800"/>
                    <a:pt x="1834265" y="4612166"/>
                    <a:pt x="1835328" y="4673514"/>
                  </a:cubicBezTo>
                  <a:close/>
                  <a:moveTo>
                    <a:pt x="1432855" y="4195190"/>
                  </a:moveTo>
                  <a:cubicBezTo>
                    <a:pt x="1431495" y="4095613"/>
                    <a:pt x="1423555" y="3751855"/>
                    <a:pt x="1437926" y="3751855"/>
                  </a:cubicBezTo>
                  <a:cubicBezTo>
                    <a:pt x="1896026" y="3751855"/>
                    <a:pt x="1819103" y="3715580"/>
                    <a:pt x="1820884" y="3858009"/>
                  </a:cubicBezTo>
                  <a:cubicBezTo>
                    <a:pt x="1822417" y="3980830"/>
                    <a:pt x="1823357" y="4032262"/>
                    <a:pt x="1826078" y="4200606"/>
                  </a:cubicBezTo>
                  <a:cubicBezTo>
                    <a:pt x="1384080" y="4203128"/>
                    <a:pt x="1432979" y="4204364"/>
                    <a:pt x="1432855" y="4195190"/>
                  </a:cubicBezTo>
                  <a:close/>
                  <a:moveTo>
                    <a:pt x="1734537" y="3727103"/>
                  </a:moveTo>
                  <a:cubicBezTo>
                    <a:pt x="1372108" y="3727103"/>
                    <a:pt x="1429565" y="3747108"/>
                    <a:pt x="1428650" y="3688924"/>
                  </a:cubicBezTo>
                  <a:cubicBezTo>
                    <a:pt x="1421478" y="3229962"/>
                    <a:pt x="1408690" y="3279367"/>
                    <a:pt x="1437901" y="3279367"/>
                  </a:cubicBezTo>
                  <a:cubicBezTo>
                    <a:pt x="1880369" y="3279367"/>
                    <a:pt x="1810866" y="3257162"/>
                    <a:pt x="1812350" y="3352089"/>
                  </a:cubicBezTo>
                  <a:cubicBezTo>
                    <a:pt x="1819350" y="3798046"/>
                    <a:pt x="1842526" y="3727103"/>
                    <a:pt x="1734537" y="3727103"/>
                  </a:cubicBezTo>
                  <a:close/>
                  <a:moveTo>
                    <a:pt x="1422121" y="4695250"/>
                  </a:moveTo>
                  <a:cubicBezTo>
                    <a:pt x="1422145" y="4697426"/>
                    <a:pt x="1428131" y="5074912"/>
                    <a:pt x="1428774" y="5146151"/>
                  </a:cubicBezTo>
                  <a:cubicBezTo>
                    <a:pt x="1305969" y="5146102"/>
                    <a:pt x="1452420" y="5145879"/>
                    <a:pt x="1037901" y="5144791"/>
                  </a:cubicBezTo>
                  <a:cubicBezTo>
                    <a:pt x="1037011" y="5075753"/>
                    <a:pt x="1035997" y="5014776"/>
                    <a:pt x="1031075" y="4701184"/>
                  </a:cubicBezTo>
                  <a:cubicBezTo>
                    <a:pt x="1031025" y="4696610"/>
                    <a:pt x="997090" y="4695621"/>
                    <a:pt x="1422121" y="4695250"/>
                  </a:cubicBezTo>
                  <a:close/>
                  <a:moveTo>
                    <a:pt x="1428972" y="5169098"/>
                  </a:moveTo>
                  <a:cubicBezTo>
                    <a:pt x="1431198" y="5473392"/>
                    <a:pt x="1433696" y="5495968"/>
                    <a:pt x="1436392" y="5618071"/>
                  </a:cubicBezTo>
                  <a:cubicBezTo>
                    <a:pt x="1434265" y="5618071"/>
                    <a:pt x="1047547" y="5618813"/>
                    <a:pt x="1044629" y="5618838"/>
                  </a:cubicBezTo>
                  <a:cubicBezTo>
                    <a:pt x="1038148" y="5198153"/>
                    <a:pt x="1040375" y="5344687"/>
                    <a:pt x="1038173" y="5167738"/>
                  </a:cubicBezTo>
                  <a:cubicBezTo>
                    <a:pt x="1411089" y="5168604"/>
                    <a:pt x="1290980" y="5169049"/>
                    <a:pt x="1428972" y="5169098"/>
                  </a:cubicBezTo>
                  <a:close/>
                  <a:moveTo>
                    <a:pt x="1436887" y="5641043"/>
                  </a:moveTo>
                  <a:cubicBezTo>
                    <a:pt x="1440745" y="5832160"/>
                    <a:pt x="1439632" y="5914551"/>
                    <a:pt x="1442972" y="6089669"/>
                  </a:cubicBezTo>
                  <a:cubicBezTo>
                    <a:pt x="1440498" y="6089669"/>
                    <a:pt x="1397807" y="6089497"/>
                    <a:pt x="1050169" y="6090510"/>
                  </a:cubicBezTo>
                  <a:cubicBezTo>
                    <a:pt x="1046781" y="5882208"/>
                    <a:pt x="1049155" y="5912796"/>
                    <a:pt x="1045000" y="5641809"/>
                  </a:cubicBezTo>
                  <a:cubicBezTo>
                    <a:pt x="1049872" y="5641809"/>
                    <a:pt x="1413043" y="5641043"/>
                    <a:pt x="1436887" y="5641043"/>
                  </a:cubicBezTo>
                  <a:close/>
                  <a:moveTo>
                    <a:pt x="1437901" y="6112616"/>
                  </a:moveTo>
                  <a:cubicBezTo>
                    <a:pt x="1446236" y="6112616"/>
                    <a:pt x="1442403" y="6100698"/>
                    <a:pt x="1446533" y="6220427"/>
                  </a:cubicBezTo>
                  <a:cubicBezTo>
                    <a:pt x="1459766" y="6604763"/>
                    <a:pt x="1456823" y="6565991"/>
                    <a:pt x="1437901" y="6565991"/>
                  </a:cubicBezTo>
                  <a:cubicBezTo>
                    <a:pt x="1435452" y="6565991"/>
                    <a:pt x="1059024" y="6566065"/>
                    <a:pt x="1058777" y="6557163"/>
                  </a:cubicBezTo>
                  <a:cubicBezTo>
                    <a:pt x="1055685" y="6447819"/>
                    <a:pt x="1055932" y="6443294"/>
                    <a:pt x="1050565" y="6113507"/>
                  </a:cubicBezTo>
                  <a:cubicBezTo>
                    <a:pt x="1053310" y="6113507"/>
                    <a:pt x="1435700" y="6112616"/>
                    <a:pt x="1437901" y="6112616"/>
                  </a:cubicBezTo>
                  <a:close/>
                  <a:moveTo>
                    <a:pt x="1141413" y="6586168"/>
                  </a:moveTo>
                  <a:cubicBezTo>
                    <a:pt x="1289051" y="6586168"/>
                    <a:pt x="1289571" y="6588963"/>
                    <a:pt x="1437926" y="6588963"/>
                  </a:cubicBezTo>
                  <a:cubicBezTo>
                    <a:pt x="1461819" y="6588963"/>
                    <a:pt x="1449971" y="6539433"/>
                    <a:pt x="1456946" y="7035166"/>
                  </a:cubicBezTo>
                  <a:cubicBezTo>
                    <a:pt x="1447300" y="7035142"/>
                    <a:pt x="1070451" y="7037268"/>
                    <a:pt x="1068621" y="7037292"/>
                  </a:cubicBezTo>
                  <a:cubicBezTo>
                    <a:pt x="1059791" y="6505904"/>
                    <a:pt x="1031619" y="6586168"/>
                    <a:pt x="1141413" y="6586168"/>
                  </a:cubicBezTo>
                  <a:close/>
                  <a:moveTo>
                    <a:pt x="1463699" y="6112666"/>
                  </a:moveTo>
                  <a:cubicBezTo>
                    <a:pt x="1595482" y="6113185"/>
                    <a:pt x="1587567" y="6116919"/>
                    <a:pt x="1734537" y="6116919"/>
                  </a:cubicBezTo>
                  <a:cubicBezTo>
                    <a:pt x="1892588" y="6116919"/>
                    <a:pt x="1851158" y="6023228"/>
                    <a:pt x="1864515" y="6557856"/>
                  </a:cubicBezTo>
                  <a:cubicBezTo>
                    <a:pt x="1864762" y="6567821"/>
                    <a:pt x="1914156" y="6565200"/>
                    <a:pt x="1472801" y="6565966"/>
                  </a:cubicBezTo>
                  <a:cubicBezTo>
                    <a:pt x="1471762" y="6308877"/>
                    <a:pt x="1465875" y="6213900"/>
                    <a:pt x="1463699" y="6112666"/>
                  </a:cubicBezTo>
                  <a:close/>
                  <a:moveTo>
                    <a:pt x="1865281" y="6588270"/>
                  </a:moveTo>
                  <a:cubicBezTo>
                    <a:pt x="1871836" y="6856734"/>
                    <a:pt x="1866963" y="6874859"/>
                    <a:pt x="1869066" y="7037144"/>
                  </a:cubicBezTo>
                  <a:cubicBezTo>
                    <a:pt x="1505351" y="7037391"/>
                    <a:pt x="1646236" y="7035685"/>
                    <a:pt x="1477179" y="7035191"/>
                  </a:cubicBezTo>
                  <a:cubicBezTo>
                    <a:pt x="1477154" y="7033237"/>
                    <a:pt x="1472949" y="6590842"/>
                    <a:pt x="1472924" y="6588913"/>
                  </a:cubicBezTo>
                  <a:cubicBezTo>
                    <a:pt x="1584154" y="6588740"/>
                    <a:pt x="1701047" y="6586589"/>
                    <a:pt x="1865281" y="6588270"/>
                  </a:cubicBezTo>
                  <a:close/>
                  <a:moveTo>
                    <a:pt x="1869412" y="7060091"/>
                  </a:moveTo>
                  <a:cubicBezTo>
                    <a:pt x="1869437" y="7061921"/>
                    <a:pt x="1875348" y="7439729"/>
                    <a:pt x="1877104" y="7509929"/>
                  </a:cubicBezTo>
                  <a:cubicBezTo>
                    <a:pt x="1664713" y="7508545"/>
                    <a:pt x="1578044" y="7510720"/>
                    <a:pt x="1485885" y="7510993"/>
                  </a:cubicBezTo>
                  <a:cubicBezTo>
                    <a:pt x="1485860" y="7509237"/>
                    <a:pt x="1477673" y="7066125"/>
                    <a:pt x="1477550" y="7058163"/>
                  </a:cubicBezTo>
                  <a:cubicBezTo>
                    <a:pt x="1663575" y="7058756"/>
                    <a:pt x="1493305" y="7060363"/>
                    <a:pt x="1869412" y="7060091"/>
                  </a:cubicBezTo>
                  <a:close/>
                  <a:moveTo>
                    <a:pt x="1877673" y="7532926"/>
                  </a:moveTo>
                  <a:cubicBezTo>
                    <a:pt x="1885464" y="7819342"/>
                    <a:pt x="1883412" y="7849509"/>
                    <a:pt x="1884698" y="7982146"/>
                  </a:cubicBezTo>
                  <a:cubicBezTo>
                    <a:pt x="1733572" y="7980439"/>
                    <a:pt x="1548166" y="7982269"/>
                    <a:pt x="1492415" y="7982418"/>
                  </a:cubicBezTo>
                  <a:cubicBezTo>
                    <a:pt x="1491154" y="7856136"/>
                    <a:pt x="1492934" y="7861600"/>
                    <a:pt x="1486306" y="7533940"/>
                  </a:cubicBezTo>
                  <a:cubicBezTo>
                    <a:pt x="1608121" y="7533642"/>
                    <a:pt x="1653360" y="7531467"/>
                    <a:pt x="1877673" y="7532926"/>
                  </a:cubicBezTo>
                  <a:close/>
                  <a:moveTo>
                    <a:pt x="1882744" y="8005167"/>
                  </a:moveTo>
                  <a:cubicBezTo>
                    <a:pt x="1887765" y="8005192"/>
                    <a:pt x="1882422" y="7979080"/>
                    <a:pt x="1891747" y="8453249"/>
                  </a:cubicBezTo>
                  <a:cubicBezTo>
                    <a:pt x="1666864" y="8451988"/>
                    <a:pt x="1603793" y="8453348"/>
                    <a:pt x="1502185" y="8453620"/>
                  </a:cubicBezTo>
                  <a:cubicBezTo>
                    <a:pt x="1498673" y="8219725"/>
                    <a:pt x="1495235" y="8231050"/>
                    <a:pt x="1492637" y="8005414"/>
                  </a:cubicBezTo>
                  <a:cubicBezTo>
                    <a:pt x="1616011" y="8005142"/>
                    <a:pt x="1698326" y="8003411"/>
                    <a:pt x="1882744" y="8005167"/>
                  </a:cubicBezTo>
                  <a:close/>
                  <a:moveTo>
                    <a:pt x="1889694" y="7063677"/>
                  </a:moveTo>
                  <a:cubicBezTo>
                    <a:pt x="1889595" y="7057222"/>
                    <a:pt x="1858405" y="7060487"/>
                    <a:pt x="2285316" y="7061426"/>
                  </a:cubicBezTo>
                  <a:cubicBezTo>
                    <a:pt x="2285909" y="7098097"/>
                    <a:pt x="2290658" y="7498827"/>
                    <a:pt x="2290733" y="7509904"/>
                  </a:cubicBezTo>
                  <a:cubicBezTo>
                    <a:pt x="2173073" y="7509978"/>
                    <a:pt x="2046063" y="7511018"/>
                    <a:pt x="1897312" y="7510053"/>
                  </a:cubicBezTo>
                  <a:cubicBezTo>
                    <a:pt x="1895779" y="7446899"/>
                    <a:pt x="1895432" y="7414977"/>
                    <a:pt x="1889694" y="7063677"/>
                  </a:cubicBezTo>
                  <a:close/>
                  <a:moveTo>
                    <a:pt x="2290881" y="7532877"/>
                  </a:moveTo>
                  <a:cubicBezTo>
                    <a:pt x="2291796" y="7786701"/>
                    <a:pt x="2294517" y="7841745"/>
                    <a:pt x="2297312" y="7983110"/>
                  </a:cubicBezTo>
                  <a:cubicBezTo>
                    <a:pt x="1990708" y="7982863"/>
                    <a:pt x="1972504" y="7982962"/>
                    <a:pt x="1904980" y="7982344"/>
                  </a:cubicBezTo>
                  <a:cubicBezTo>
                    <a:pt x="1903817" y="7857767"/>
                    <a:pt x="1905573" y="7815608"/>
                    <a:pt x="1897955" y="7533049"/>
                  </a:cubicBezTo>
                  <a:cubicBezTo>
                    <a:pt x="2041586" y="7533940"/>
                    <a:pt x="2200033" y="7532950"/>
                    <a:pt x="2290881" y="7532877"/>
                  </a:cubicBezTo>
                  <a:close/>
                  <a:moveTo>
                    <a:pt x="2031124" y="8005859"/>
                  </a:moveTo>
                  <a:cubicBezTo>
                    <a:pt x="2348981" y="8006131"/>
                    <a:pt x="2297460" y="7982566"/>
                    <a:pt x="2298920" y="8076826"/>
                  </a:cubicBezTo>
                  <a:cubicBezTo>
                    <a:pt x="2301245" y="8225487"/>
                    <a:pt x="2301022" y="8247692"/>
                    <a:pt x="2303619" y="8414452"/>
                  </a:cubicBezTo>
                  <a:cubicBezTo>
                    <a:pt x="2304435" y="8466973"/>
                    <a:pt x="2367606" y="8455697"/>
                    <a:pt x="1911979" y="8453348"/>
                  </a:cubicBezTo>
                  <a:cubicBezTo>
                    <a:pt x="1911386" y="8423403"/>
                    <a:pt x="1911781" y="8447933"/>
                    <a:pt x="1906117" y="8076431"/>
                  </a:cubicBezTo>
                  <a:cubicBezTo>
                    <a:pt x="1904757" y="7986325"/>
                    <a:pt x="1879998" y="8005859"/>
                    <a:pt x="2031124" y="8005859"/>
                  </a:cubicBezTo>
                  <a:close/>
                  <a:moveTo>
                    <a:pt x="2294641" y="6586020"/>
                  </a:moveTo>
                  <a:cubicBezTo>
                    <a:pt x="2296397" y="6586020"/>
                    <a:pt x="2607007" y="6585328"/>
                    <a:pt x="2688482" y="6585451"/>
                  </a:cubicBezTo>
                  <a:cubicBezTo>
                    <a:pt x="2694764" y="7117804"/>
                    <a:pt x="2715986" y="7036229"/>
                    <a:pt x="2624371" y="7036229"/>
                  </a:cubicBezTo>
                  <a:cubicBezTo>
                    <a:pt x="2476708" y="7036229"/>
                    <a:pt x="2473468" y="7038529"/>
                    <a:pt x="2327784" y="7038529"/>
                  </a:cubicBezTo>
                  <a:cubicBezTo>
                    <a:pt x="2298276" y="7038529"/>
                    <a:pt x="2304114" y="7098566"/>
                    <a:pt x="2294641" y="6586020"/>
                  </a:cubicBezTo>
                  <a:close/>
                  <a:moveTo>
                    <a:pt x="2327784" y="7061475"/>
                  </a:moveTo>
                  <a:cubicBezTo>
                    <a:pt x="2723851" y="7061475"/>
                    <a:pt x="2694022" y="7053909"/>
                    <a:pt x="2694195" y="7064072"/>
                  </a:cubicBezTo>
                  <a:cubicBezTo>
                    <a:pt x="2702407" y="7586633"/>
                    <a:pt x="2733225" y="7511363"/>
                    <a:pt x="2624371" y="7511438"/>
                  </a:cubicBezTo>
                  <a:cubicBezTo>
                    <a:pt x="2479602" y="7511438"/>
                    <a:pt x="2479701" y="7509904"/>
                    <a:pt x="2327784" y="7509904"/>
                  </a:cubicBezTo>
                  <a:cubicBezTo>
                    <a:pt x="2305054" y="7509904"/>
                    <a:pt x="2311732" y="7526373"/>
                    <a:pt x="2309778" y="7401253"/>
                  </a:cubicBezTo>
                  <a:cubicBezTo>
                    <a:pt x="2303644" y="7009227"/>
                    <a:pt x="2297040" y="7061475"/>
                    <a:pt x="2327784" y="7061475"/>
                  </a:cubicBezTo>
                  <a:close/>
                  <a:moveTo>
                    <a:pt x="2327784" y="7532877"/>
                  </a:moveTo>
                  <a:cubicBezTo>
                    <a:pt x="2763154" y="7532877"/>
                    <a:pt x="2703297" y="7522762"/>
                    <a:pt x="2704485" y="7570561"/>
                  </a:cubicBezTo>
                  <a:cubicBezTo>
                    <a:pt x="2716258" y="8061174"/>
                    <a:pt x="2728551" y="7980563"/>
                    <a:pt x="2624371" y="7980563"/>
                  </a:cubicBezTo>
                  <a:cubicBezTo>
                    <a:pt x="2255264" y="7980563"/>
                    <a:pt x="2318385" y="8014439"/>
                    <a:pt x="2315937" y="7907543"/>
                  </a:cubicBezTo>
                  <a:cubicBezTo>
                    <a:pt x="2306266" y="7486785"/>
                    <a:pt x="2308665" y="7532877"/>
                    <a:pt x="2327784" y="7532877"/>
                  </a:cubicBezTo>
                  <a:close/>
                  <a:moveTo>
                    <a:pt x="2708714" y="6585500"/>
                  </a:moveTo>
                  <a:cubicBezTo>
                    <a:pt x="3107255" y="6586292"/>
                    <a:pt x="2927240" y="6585550"/>
                    <a:pt x="3099908" y="6586836"/>
                  </a:cubicBezTo>
                  <a:cubicBezTo>
                    <a:pt x="3114131" y="7109694"/>
                    <a:pt x="3112993" y="7037540"/>
                    <a:pt x="3069584" y="7036501"/>
                  </a:cubicBezTo>
                  <a:cubicBezTo>
                    <a:pt x="2639112" y="7026067"/>
                    <a:pt x="2713760" y="7085881"/>
                    <a:pt x="2712548" y="6895012"/>
                  </a:cubicBezTo>
                  <a:cubicBezTo>
                    <a:pt x="2711756" y="6765317"/>
                    <a:pt x="2710445" y="6730205"/>
                    <a:pt x="2708714" y="6585500"/>
                  </a:cubicBezTo>
                  <a:close/>
                  <a:moveTo>
                    <a:pt x="2772825" y="7058434"/>
                  </a:moveTo>
                  <a:cubicBezTo>
                    <a:pt x="3141561" y="7054948"/>
                    <a:pt x="3105870" y="7062267"/>
                    <a:pt x="3105919" y="7064072"/>
                  </a:cubicBezTo>
                  <a:cubicBezTo>
                    <a:pt x="3113933" y="7576248"/>
                    <a:pt x="3140423" y="7509880"/>
                    <a:pt x="3069288" y="7510547"/>
                  </a:cubicBezTo>
                  <a:cubicBezTo>
                    <a:pt x="2970648" y="7511339"/>
                    <a:pt x="2984301" y="7511141"/>
                    <a:pt x="2723357" y="7511363"/>
                  </a:cubicBezTo>
                  <a:cubicBezTo>
                    <a:pt x="2711979" y="6986577"/>
                    <a:pt x="2692761" y="7059300"/>
                    <a:pt x="2772825" y="7058434"/>
                  </a:cubicBezTo>
                  <a:close/>
                  <a:moveTo>
                    <a:pt x="3117247" y="7533148"/>
                  </a:moveTo>
                  <a:cubicBezTo>
                    <a:pt x="3123728" y="7877698"/>
                    <a:pt x="3122021" y="7846986"/>
                    <a:pt x="3123628" y="7983333"/>
                  </a:cubicBezTo>
                  <a:cubicBezTo>
                    <a:pt x="2703767" y="7980737"/>
                    <a:pt x="3042427" y="7983555"/>
                    <a:pt x="2730356" y="7980934"/>
                  </a:cubicBezTo>
                  <a:cubicBezTo>
                    <a:pt x="2729219" y="7860191"/>
                    <a:pt x="2730653" y="7825919"/>
                    <a:pt x="2723876" y="7534335"/>
                  </a:cubicBezTo>
                  <a:cubicBezTo>
                    <a:pt x="3101516" y="7534014"/>
                    <a:pt x="2950787" y="7534236"/>
                    <a:pt x="3117247" y="7533148"/>
                  </a:cubicBezTo>
                  <a:close/>
                  <a:moveTo>
                    <a:pt x="3120215" y="6586960"/>
                  </a:moveTo>
                  <a:cubicBezTo>
                    <a:pt x="3352889" y="6588345"/>
                    <a:pt x="3340942" y="6584858"/>
                    <a:pt x="3512745" y="6584808"/>
                  </a:cubicBezTo>
                  <a:cubicBezTo>
                    <a:pt x="3511855" y="6934403"/>
                    <a:pt x="3530875" y="7035586"/>
                    <a:pt x="3514427" y="7035586"/>
                  </a:cubicBezTo>
                  <a:cubicBezTo>
                    <a:pt x="3369164" y="7035586"/>
                    <a:pt x="3281506" y="7040062"/>
                    <a:pt x="3125805" y="7037663"/>
                  </a:cubicBezTo>
                  <a:cubicBezTo>
                    <a:pt x="3123802" y="6897213"/>
                    <a:pt x="3125583" y="6783146"/>
                    <a:pt x="3120215" y="6586960"/>
                  </a:cubicBezTo>
                  <a:close/>
                  <a:moveTo>
                    <a:pt x="3217717" y="7061229"/>
                  </a:moveTo>
                  <a:cubicBezTo>
                    <a:pt x="3545444" y="7061229"/>
                    <a:pt x="3521476" y="7052376"/>
                    <a:pt x="3521650" y="7064023"/>
                  </a:cubicBezTo>
                  <a:cubicBezTo>
                    <a:pt x="3529416" y="7561288"/>
                    <a:pt x="3533003" y="7507803"/>
                    <a:pt x="3514378" y="7507803"/>
                  </a:cubicBezTo>
                  <a:cubicBezTo>
                    <a:pt x="3060482" y="7507803"/>
                    <a:pt x="3137504" y="7545487"/>
                    <a:pt x="3135253" y="7401204"/>
                  </a:cubicBezTo>
                  <a:cubicBezTo>
                    <a:pt x="3128872" y="6991226"/>
                    <a:pt x="3089718" y="7061229"/>
                    <a:pt x="3217717" y="7061229"/>
                  </a:cubicBezTo>
                  <a:close/>
                  <a:moveTo>
                    <a:pt x="3217717" y="7532877"/>
                  </a:moveTo>
                  <a:cubicBezTo>
                    <a:pt x="3581654" y="7532877"/>
                    <a:pt x="3528278" y="7513193"/>
                    <a:pt x="3529663" y="7571500"/>
                  </a:cubicBezTo>
                  <a:cubicBezTo>
                    <a:pt x="3541387" y="8036002"/>
                    <a:pt x="3536515" y="7979995"/>
                    <a:pt x="3514378" y="7979995"/>
                  </a:cubicBezTo>
                  <a:cubicBezTo>
                    <a:pt x="3082372" y="7979995"/>
                    <a:pt x="3144084" y="8016641"/>
                    <a:pt x="3143168" y="7907667"/>
                  </a:cubicBezTo>
                  <a:cubicBezTo>
                    <a:pt x="3139532" y="7465791"/>
                    <a:pt x="3112869" y="7532877"/>
                    <a:pt x="3217717" y="7532877"/>
                  </a:cubicBezTo>
                  <a:close/>
                  <a:moveTo>
                    <a:pt x="3217717" y="8006551"/>
                  </a:moveTo>
                  <a:cubicBezTo>
                    <a:pt x="3588654" y="8006551"/>
                    <a:pt x="3533868" y="7973837"/>
                    <a:pt x="3535476" y="8076826"/>
                  </a:cubicBezTo>
                  <a:cubicBezTo>
                    <a:pt x="3542228" y="8508020"/>
                    <a:pt x="3560210" y="8454585"/>
                    <a:pt x="3514403" y="8454585"/>
                  </a:cubicBezTo>
                  <a:cubicBezTo>
                    <a:pt x="3092167" y="8454585"/>
                    <a:pt x="3149476" y="8467369"/>
                    <a:pt x="3148610" y="8414057"/>
                  </a:cubicBezTo>
                  <a:cubicBezTo>
                    <a:pt x="3140992" y="7927128"/>
                    <a:pt x="3126720" y="8006551"/>
                    <a:pt x="3217717" y="8006551"/>
                  </a:cubicBezTo>
                  <a:close/>
                  <a:moveTo>
                    <a:pt x="3541907" y="7063627"/>
                  </a:moveTo>
                  <a:cubicBezTo>
                    <a:pt x="3541734" y="7051782"/>
                    <a:pt x="3533745" y="7063034"/>
                    <a:pt x="3932829" y="7061254"/>
                  </a:cubicBezTo>
                  <a:cubicBezTo>
                    <a:pt x="3935303" y="7226357"/>
                    <a:pt x="3934412" y="7351106"/>
                    <a:pt x="3938617" y="7510547"/>
                  </a:cubicBezTo>
                  <a:cubicBezTo>
                    <a:pt x="3717568" y="7513020"/>
                    <a:pt x="3676238" y="7508421"/>
                    <a:pt x="3548486" y="7507877"/>
                  </a:cubicBezTo>
                  <a:cubicBezTo>
                    <a:pt x="3545468" y="7366832"/>
                    <a:pt x="3544479" y="7228236"/>
                    <a:pt x="3541907" y="7063627"/>
                  </a:cubicBezTo>
                  <a:close/>
                  <a:moveTo>
                    <a:pt x="3959567" y="6589606"/>
                  </a:moveTo>
                  <a:cubicBezTo>
                    <a:pt x="4092537" y="6589432"/>
                    <a:pt x="3996717" y="6589432"/>
                    <a:pt x="4337677" y="6589482"/>
                  </a:cubicBezTo>
                  <a:cubicBezTo>
                    <a:pt x="4342030" y="6905521"/>
                    <a:pt x="4343465" y="6868702"/>
                    <a:pt x="4346334" y="7037614"/>
                  </a:cubicBezTo>
                  <a:cubicBezTo>
                    <a:pt x="4032532" y="7037811"/>
                    <a:pt x="4021303" y="7037762"/>
                    <a:pt x="3952740" y="7038158"/>
                  </a:cubicBezTo>
                  <a:cubicBezTo>
                    <a:pt x="3944627" y="6537975"/>
                    <a:pt x="3935772" y="6589655"/>
                    <a:pt x="3959567" y="6589606"/>
                  </a:cubicBezTo>
                  <a:close/>
                  <a:moveTo>
                    <a:pt x="3959591" y="7061130"/>
                  </a:moveTo>
                  <a:cubicBezTo>
                    <a:pt x="4045023" y="7060685"/>
                    <a:pt x="4043687" y="7060783"/>
                    <a:pt x="4346680" y="7060561"/>
                  </a:cubicBezTo>
                  <a:cubicBezTo>
                    <a:pt x="4346705" y="7062613"/>
                    <a:pt x="4352592" y="7449694"/>
                    <a:pt x="4352987" y="7507259"/>
                  </a:cubicBezTo>
                  <a:cubicBezTo>
                    <a:pt x="4351107" y="7507259"/>
                    <a:pt x="3960655" y="7510276"/>
                    <a:pt x="3958874" y="7510300"/>
                  </a:cubicBezTo>
                  <a:cubicBezTo>
                    <a:pt x="3958849" y="7508545"/>
                    <a:pt x="3948288" y="7061204"/>
                    <a:pt x="3959591" y="7061130"/>
                  </a:cubicBezTo>
                  <a:close/>
                  <a:moveTo>
                    <a:pt x="3959690" y="7533272"/>
                  </a:moveTo>
                  <a:cubicBezTo>
                    <a:pt x="4416084" y="7527733"/>
                    <a:pt x="4353136" y="7518040"/>
                    <a:pt x="4353259" y="7570264"/>
                  </a:cubicBezTo>
                  <a:cubicBezTo>
                    <a:pt x="4354273" y="8056526"/>
                    <a:pt x="4392265" y="7983753"/>
                    <a:pt x="4256376" y="7982121"/>
                  </a:cubicBezTo>
                  <a:cubicBezTo>
                    <a:pt x="4162386" y="7980860"/>
                    <a:pt x="4059962" y="7980737"/>
                    <a:pt x="3967086" y="7982344"/>
                  </a:cubicBezTo>
                  <a:cubicBezTo>
                    <a:pt x="3966443" y="7920155"/>
                    <a:pt x="3963252" y="7533222"/>
                    <a:pt x="3959690" y="7533272"/>
                  </a:cubicBezTo>
                  <a:close/>
                  <a:moveTo>
                    <a:pt x="4358280" y="8005933"/>
                  </a:moveTo>
                  <a:cubicBezTo>
                    <a:pt x="4360828" y="8188173"/>
                    <a:pt x="4361966" y="8208202"/>
                    <a:pt x="4365973" y="8452904"/>
                  </a:cubicBezTo>
                  <a:cubicBezTo>
                    <a:pt x="4087640" y="8452953"/>
                    <a:pt x="4052666" y="8452507"/>
                    <a:pt x="3972874" y="8454461"/>
                  </a:cubicBezTo>
                  <a:cubicBezTo>
                    <a:pt x="3971884" y="8401495"/>
                    <a:pt x="3967358" y="8007194"/>
                    <a:pt x="3967333" y="8005340"/>
                  </a:cubicBezTo>
                  <a:cubicBezTo>
                    <a:pt x="4139012" y="8002323"/>
                    <a:pt x="4251355" y="8005587"/>
                    <a:pt x="4358280" y="8005933"/>
                  </a:cubicBezTo>
                  <a:close/>
                  <a:moveTo>
                    <a:pt x="4357959" y="6589507"/>
                  </a:moveTo>
                  <a:cubicBezTo>
                    <a:pt x="4586675" y="6589531"/>
                    <a:pt x="4564118" y="6584536"/>
                    <a:pt x="4747817" y="6585723"/>
                  </a:cubicBezTo>
                  <a:cubicBezTo>
                    <a:pt x="4749104" y="6684558"/>
                    <a:pt x="4750786" y="6796647"/>
                    <a:pt x="4753259" y="6895408"/>
                  </a:cubicBezTo>
                  <a:cubicBezTo>
                    <a:pt x="4757736" y="7081035"/>
                    <a:pt x="4831097" y="7037589"/>
                    <a:pt x="4404632" y="7037589"/>
                  </a:cubicBezTo>
                  <a:cubicBezTo>
                    <a:pt x="4353334" y="7037614"/>
                    <a:pt x="4365107" y="7110980"/>
                    <a:pt x="4357959" y="6589507"/>
                  </a:cubicBezTo>
                  <a:close/>
                  <a:moveTo>
                    <a:pt x="4404632" y="7060536"/>
                  </a:moveTo>
                  <a:cubicBezTo>
                    <a:pt x="4406833" y="7060536"/>
                    <a:pt x="4756598" y="7060907"/>
                    <a:pt x="4756648" y="7064023"/>
                  </a:cubicBezTo>
                  <a:cubicBezTo>
                    <a:pt x="4764736" y="7579512"/>
                    <a:pt x="4784993" y="7509213"/>
                    <a:pt x="4701367" y="7509213"/>
                  </a:cubicBezTo>
                  <a:cubicBezTo>
                    <a:pt x="4560407" y="7509213"/>
                    <a:pt x="4550909" y="7507160"/>
                    <a:pt x="4404632" y="7507160"/>
                  </a:cubicBezTo>
                  <a:cubicBezTo>
                    <a:pt x="4364687" y="7507160"/>
                    <a:pt x="4374011" y="7528475"/>
                    <a:pt x="4372008" y="7401204"/>
                  </a:cubicBezTo>
                  <a:cubicBezTo>
                    <a:pt x="4365651" y="6994514"/>
                    <a:pt x="4351231" y="7060586"/>
                    <a:pt x="4404632" y="7060536"/>
                  </a:cubicBezTo>
                  <a:close/>
                  <a:moveTo>
                    <a:pt x="4404632" y="7530131"/>
                  </a:moveTo>
                  <a:cubicBezTo>
                    <a:pt x="4820981" y="7530131"/>
                    <a:pt x="4763227" y="7524617"/>
                    <a:pt x="4763598" y="7570412"/>
                  </a:cubicBezTo>
                  <a:cubicBezTo>
                    <a:pt x="4764513" y="7678990"/>
                    <a:pt x="4764934" y="7696348"/>
                    <a:pt x="4769584" y="7983530"/>
                  </a:cubicBezTo>
                  <a:cubicBezTo>
                    <a:pt x="4686873" y="7984544"/>
                    <a:pt x="4627066" y="7983431"/>
                    <a:pt x="4378241" y="7983036"/>
                  </a:cubicBezTo>
                  <a:cubicBezTo>
                    <a:pt x="4371612" y="7473110"/>
                    <a:pt x="4360234" y="7530131"/>
                    <a:pt x="4404632" y="7530131"/>
                  </a:cubicBezTo>
                  <a:close/>
                  <a:moveTo>
                    <a:pt x="4404632" y="8006007"/>
                  </a:moveTo>
                  <a:cubicBezTo>
                    <a:pt x="4523010" y="8006007"/>
                    <a:pt x="4678810" y="8007590"/>
                    <a:pt x="4769955" y="8006477"/>
                  </a:cubicBezTo>
                  <a:cubicBezTo>
                    <a:pt x="4778587" y="8537990"/>
                    <a:pt x="4797929" y="8455425"/>
                    <a:pt x="4701342" y="8455425"/>
                  </a:cubicBezTo>
                  <a:cubicBezTo>
                    <a:pt x="4332878" y="8455425"/>
                    <a:pt x="4386353" y="8462769"/>
                    <a:pt x="4385611" y="8414057"/>
                  </a:cubicBezTo>
                  <a:cubicBezTo>
                    <a:pt x="4378241" y="7943003"/>
                    <a:pt x="4367135" y="8006007"/>
                    <a:pt x="4404632" y="8006007"/>
                  </a:cubicBezTo>
                  <a:close/>
                  <a:moveTo>
                    <a:pt x="4776880" y="7063627"/>
                  </a:moveTo>
                  <a:cubicBezTo>
                    <a:pt x="4776806" y="7059547"/>
                    <a:pt x="4982940" y="7057865"/>
                    <a:pt x="5146061" y="7059646"/>
                  </a:cubicBezTo>
                  <a:cubicBezTo>
                    <a:pt x="5176039" y="7059968"/>
                    <a:pt x="5169484" y="7008535"/>
                    <a:pt x="5175643" y="7401674"/>
                  </a:cubicBezTo>
                  <a:cubicBezTo>
                    <a:pt x="5177820" y="7540023"/>
                    <a:pt x="5245987" y="7507333"/>
                    <a:pt x="4849549" y="7508915"/>
                  </a:cubicBezTo>
                  <a:cubicBezTo>
                    <a:pt x="4759443" y="7509262"/>
                    <a:pt x="4785018" y="7582924"/>
                    <a:pt x="4776880" y="7063627"/>
                  </a:cubicBezTo>
                  <a:close/>
                  <a:moveTo>
                    <a:pt x="4849648" y="7531912"/>
                  </a:moveTo>
                  <a:cubicBezTo>
                    <a:pt x="5228995" y="7530379"/>
                    <a:pt x="5177746" y="7521774"/>
                    <a:pt x="5178809" y="7570437"/>
                  </a:cubicBezTo>
                  <a:cubicBezTo>
                    <a:pt x="5189272" y="8047995"/>
                    <a:pt x="5191968" y="7982863"/>
                    <a:pt x="5146358" y="7981676"/>
                  </a:cubicBezTo>
                  <a:cubicBezTo>
                    <a:pt x="5049252" y="7979006"/>
                    <a:pt x="4950390" y="7978882"/>
                    <a:pt x="4849326" y="7981775"/>
                  </a:cubicBezTo>
                  <a:cubicBezTo>
                    <a:pt x="4769955" y="7983951"/>
                    <a:pt x="4790484" y="8024701"/>
                    <a:pt x="4785859" y="7738879"/>
                  </a:cubicBezTo>
                  <a:cubicBezTo>
                    <a:pt x="4781976" y="7490222"/>
                    <a:pt x="4768372" y="7532258"/>
                    <a:pt x="4849648" y="7531912"/>
                  </a:cubicBezTo>
                  <a:close/>
                  <a:moveTo>
                    <a:pt x="4849871" y="8004746"/>
                  </a:moveTo>
                  <a:cubicBezTo>
                    <a:pt x="4956079" y="8001829"/>
                    <a:pt x="5045023" y="8002002"/>
                    <a:pt x="5145888" y="8004647"/>
                  </a:cubicBezTo>
                  <a:cubicBezTo>
                    <a:pt x="5193056" y="8005933"/>
                    <a:pt x="5182668" y="7991196"/>
                    <a:pt x="5184003" y="8076802"/>
                  </a:cubicBezTo>
                  <a:cubicBezTo>
                    <a:pt x="5190880" y="8515315"/>
                    <a:pt x="5204632" y="8456538"/>
                    <a:pt x="5146185" y="8456316"/>
                  </a:cubicBezTo>
                  <a:cubicBezTo>
                    <a:pt x="4741807" y="8454684"/>
                    <a:pt x="4797682" y="8469396"/>
                    <a:pt x="4796816" y="8414032"/>
                  </a:cubicBezTo>
                  <a:cubicBezTo>
                    <a:pt x="4789198" y="7943843"/>
                    <a:pt x="4766393" y="8007145"/>
                    <a:pt x="4849871" y="8004746"/>
                  </a:cubicBezTo>
                  <a:close/>
                  <a:moveTo>
                    <a:pt x="5188678" y="7063627"/>
                  </a:moveTo>
                  <a:cubicBezTo>
                    <a:pt x="5188629" y="7060042"/>
                    <a:pt x="5581035" y="7057297"/>
                    <a:pt x="5582865" y="7057297"/>
                  </a:cubicBezTo>
                  <a:cubicBezTo>
                    <a:pt x="5586180" y="7259936"/>
                    <a:pt x="5580911" y="7254027"/>
                    <a:pt x="5586971" y="7508223"/>
                  </a:cubicBezTo>
                  <a:cubicBezTo>
                    <a:pt x="5119250" y="7508322"/>
                    <a:pt x="5198151" y="7546006"/>
                    <a:pt x="5195876" y="7401253"/>
                  </a:cubicBezTo>
                  <a:cubicBezTo>
                    <a:pt x="5193254" y="7232366"/>
                    <a:pt x="5191300" y="7231525"/>
                    <a:pt x="5188678" y="7063627"/>
                  </a:cubicBezTo>
                  <a:close/>
                  <a:moveTo>
                    <a:pt x="5294491" y="8006650"/>
                  </a:moveTo>
                  <a:cubicBezTo>
                    <a:pt x="5654817" y="8006650"/>
                    <a:pt x="5593575" y="7976829"/>
                    <a:pt x="5595133" y="8076876"/>
                  </a:cubicBezTo>
                  <a:cubicBezTo>
                    <a:pt x="5601688" y="8497981"/>
                    <a:pt x="5614674" y="8455475"/>
                    <a:pt x="5591250" y="8455475"/>
                  </a:cubicBezTo>
                  <a:cubicBezTo>
                    <a:pt x="5150860" y="8455475"/>
                    <a:pt x="5210172" y="8474095"/>
                    <a:pt x="5209207" y="8414057"/>
                  </a:cubicBezTo>
                  <a:cubicBezTo>
                    <a:pt x="5201639" y="7929156"/>
                    <a:pt x="5178314" y="8006650"/>
                    <a:pt x="5294491" y="8006650"/>
                  </a:cubicBezTo>
                  <a:close/>
                  <a:moveTo>
                    <a:pt x="5603123" y="7057297"/>
                  </a:moveTo>
                  <a:cubicBezTo>
                    <a:pt x="5604879" y="7057297"/>
                    <a:pt x="5994564" y="7058953"/>
                    <a:pt x="5994638" y="7064023"/>
                  </a:cubicBezTo>
                  <a:cubicBezTo>
                    <a:pt x="5998596" y="7327492"/>
                    <a:pt x="5999808" y="7413468"/>
                    <a:pt x="6001490" y="7511363"/>
                  </a:cubicBezTo>
                  <a:cubicBezTo>
                    <a:pt x="5720733" y="7513416"/>
                    <a:pt x="5786575" y="7508545"/>
                    <a:pt x="5607278" y="7508223"/>
                  </a:cubicBezTo>
                  <a:cubicBezTo>
                    <a:pt x="5601020" y="7249428"/>
                    <a:pt x="5606462" y="7265031"/>
                    <a:pt x="5603123" y="7057297"/>
                  </a:cubicBezTo>
                  <a:close/>
                  <a:moveTo>
                    <a:pt x="6001885" y="7534384"/>
                  </a:moveTo>
                  <a:cubicBezTo>
                    <a:pt x="6007228" y="7837219"/>
                    <a:pt x="6000525" y="7461316"/>
                    <a:pt x="6009553" y="7982344"/>
                  </a:cubicBezTo>
                  <a:cubicBezTo>
                    <a:pt x="5930355" y="7982641"/>
                    <a:pt x="5832952" y="7982665"/>
                    <a:pt x="5739704" y="7982047"/>
                  </a:cubicBezTo>
                  <a:cubicBezTo>
                    <a:pt x="5570078" y="7980934"/>
                    <a:pt x="5622860" y="8065576"/>
                    <a:pt x="5608935" y="7569250"/>
                  </a:cubicBezTo>
                  <a:cubicBezTo>
                    <a:pt x="5607179" y="7508322"/>
                    <a:pt x="5553036" y="7537426"/>
                    <a:pt x="6001885" y="7534384"/>
                  </a:cubicBezTo>
                  <a:close/>
                  <a:moveTo>
                    <a:pt x="6008292" y="6726100"/>
                  </a:moveTo>
                  <a:cubicBezTo>
                    <a:pt x="6005744" y="6563147"/>
                    <a:pt x="5996840" y="6588072"/>
                    <a:pt x="6036514" y="6587652"/>
                  </a:cubicBezTo>
                  <a:cubicBezTo>
                    <a:pt x="6124295" y="6586712"/>
                    <a:pt x="6130602" y="6586885"/>
                    <a:pt x="6398893" y="6586737"/>
                  </a:cubicBezTo>
                  <a:cubicBezTo>
                    <a:pt x="6404112" y="7112884"/>
                    <a:pt x="6434732" y="7037886"/>
                    <a:pt x="6333372" y="7036526"/>
                  </a:cubicBezTo>
                  <a:cubicBezTo>
                    <a:pt x="6254001" y="7035462"/>
                    <a:pt x="6162509" y="7035042"/>
                    <a:pt x="6036340" y="7036229"/>
                  </a:cubicBezTo>
                  <a:cubicBezTo>
                    <a:pt x="6007030" y="7036526"/>
                    <a:pt x="6013808" y="7078686"/>
                    <a:pt x="6008292" y="6726100"/>
                  </a:cubicBezTo>
                  <a:close/>
                  <a:moveTo>
                    <a:pt x="6036489" y="7059250"/>
                  </a:moveTo>
                  <a:cubicBezTo>
                    <a:pt x="6439011" y="7055442"/>
                    <a:pt x="6406782" y="7061970"/>
                    <a:pt x="6406807" y="7064047"/>
                  </a:cubicBezTo>
                  <a:cubicBezTo>
                    <a:pt x="6414970" y="7585866"/>
                    <a:pt x="6442944" y="7511462"/>
                    <a:pt x="6333248" y="7510869"/>
                  </a:cubicBezTo>
                  <a:cubicBezTo>
                    <a:pt x="6250241" y="7510424"/>
                    <a:pt x="6138814" y="7510300"/>
                    <a:pt x="6036315" y="7511116"/>
                  </a:cubicBezTo>
                  <a:cubicBezTo>
                    <a:pt x="6016949" y="7511264"/>
                    <a:pt x="6021920" y="7527931"/>
                    <a:pt x="6019942" y="7401278"/>
                  </a:cubicBezTo>
                  <a:cubicBezTo>
                    <a:pt x="6014129" y="7012961"/>
                    <a:pt x="6006338" y="7059522"/>
                    <a:pt x="6036489" y="7059250"/>
                  </a:cubicBezTo>
                  <a:close/>
                  <a:moveTo>
                    <a:pt x="6778338" y="6089521"/>
                  </a:moveTo>
                  <a:cubicBezTo>
                    <a:pt x="6356053" y="6089521"/>
                    <a:pt x="6410889" y="6114150"/>
                    <a:pt x="6409899" y="6051046"/>
                  </a:cubicBezTo>
                  <a:cubicBezTo>
                    <a:pt x="6402281" y="5564685"/>
                    <a:pt x="6383904" y="5643343"/>
                    <a:pt x="6481604" y="5643343"/>
                  </a:cubicBezTo>
                  <a:cubicBezTo>
                    <a:pt x="6849078" y="5643343"/>
                    <a:pt x="6797062" y="5616959"/>
                    <a:pt x="6798571" y="5713964"/>
                  </a:cubicBezTo>
                  <a:cubicBezTo>
                    <a:pt x="6805348" y="6147730"/>
                    <a:pt x="6806609" y="6089521"/>
                    <a:pt x="6778338" y="6089521"/>
                  </a:cubicBezTo>
                  <a:close/>
                  <a:moveTo>
                    <a:pt x="6778338" y="5619480"/>
                  </a:moveTo>
                  <a:cubicBezTo>
                    <a:pt x="6337502" y="5619480"/>
                    <a:pt x="6404384" y="5644381"/>
                    <a:pt x="6402429" y="5544829"/>
                  </a:cubicBezTo>
                  <a:cubicBezTo>
                    <a:pt x="6393525" y="5096672"/>
                    <a:pt x="6376731" y="5168010"/>
                    <a:pt x="6481604" y="5168010"/>
                  </a:cubicBezTo>
                  <a:cubicBezTo>
                    <a:pt x="6836488" y="5168010"/>
                    <a:pt x="6789740" y="5150207"/>
                    <a:pt x="6789988" y="5207648"/>
                  </a:cubicBezTo>
                  <a:cubicBezTo>
                    <a:pt x="6791942" y="5668614"/>
                    <a:pt x="6809652" y="5619480"/>
                    <a:pt x="6778338" y="5619480"/>
                  </a:cubicBezTo>
                  <a:close/>
                  <a:moveTo>
                    <a:pt x="6778338" y="5144544"/>
                  </a:moveTo>
                  <a:cubicBezTo>
                    <a:pt x="6317543" y="5144544"/>
                    <a:pt x="6396889" y="5177555"/>
                    <a:pt x="6394713" y="5038687"/>
                  </a:cubicBezTo>
                  <a:cubicBezTo>
                    <a:pt x="6387193" y="4569413"/>
                    <a:pt x="6389741" y="4731005"/>
                    <a:pt x="6389221" y="4696115"/>
                  </a:cubicBezTo>
                  <a:cubicBezTo>
                    <a:pt x="6449251" y="4695893"/>
                    <a:pt x="6496048" y="4695967"/>
                    <a:pt x="6778338" y="4696016"/>
                  </a:cubicBezTo>
                  <a:cubicBezTo>
                    <a:pt x="6780070" y="4696016"/>
                    <a:pt x="6798992" y="5144544"/>
                    <a:pt x="6778338" y="5144544"/>
                  </a:cubicBezTo>
                  <a:close/>
                  <a:moveTo>
                    <a:pt x="6778338" y="4673070"/>
                  </a:moveTo>
                  <a:cubicBezTo>
                    <a:pt x="6503345" y="4673020"/>
                    <a:pt x="6449623" y="4672946"/>
                    <a:pt x="6388851" y="4673168"/>
                  </a:cubicBezTo>
                  <a:cubicBezTo>
                    <a:pt x="6386303" y="4525003"/>
                    <a:pt x="6381381" y="4435292"/>
                    <a:pt x="6380243" y="4225333"/>
                  </a:cubicBezTo>
                  <a:cubicBezTo>
                    <a:pt x="6382840" y="4225333"/>
                    <a:pt x="6770052" y="4224690"/>
                    <a:pt x="6773119" y="4224690"/>
                  </a:cubicBezTo>
                  <a:cubicBezTo>
                    <a:pt x="6775445" y="4335740"/>
                    <a:pt x="6780441" y="4673070"/>
                    <a:pt x="6778338" y="4673070"/>
                  </a:cubicBezTo>
                  <a:close/>
                  <a:moveTo>
                    <a:pt x="6380120" y="4202337"/>
                  </a:moveTo>
                  <a:cubicBezTo>
                    <a:pt x="6380120" y="4200111"/>
                    <a:pt x="6376063" y="3755292"/>
                    <a:pt x="6376038" y="3753413"/>
                  </a:cubicBezTo>
                  <a:cubicBezTo>
                    <a:pt x="6620090" y="3755268"/>
                    <a:pt x="6604087" y="3750569"/>
                    <a:pt x="6764116" y="3750273"/>
                  </a:cubicBezTo>
                  <a:cubicBezTo>
                    <a:pt x="6764141" y="3752028"/>
                    <a:pt x="6772476" y="4192989"/>
                    <a:pt x="6772526" y="4195586"/>
                  </a:cubicBezTo>
                  <a:cubicBezTo>
                    <a:pt x="6772699" y="4204834"/>
                    <a:pt x="6813782" y="4201793"/>
                    <a:pt x="6380120" y="4202337"/>
                  </a:cubicBezTo>
                  <a:close/>
                  <a:moveTo>
                    <a:pt x="6375742" y="3730441"/>
                  </a:moveTo>
                  <a:cubicBezTo>
                    <a:pt x="6373021" y="3535591"/>
                    <a:pt x="6369880" y="3536876"/>
                    <a:pt x="6365922" y="3279317"/>
                  </a:cubicBezTo>
                  <a:cubicBezTo>
                    <a:pt x="6433124" y="3278056"/>
                    <a:pt x="6523478" y="3277834"/>
                    <a:pt x="6629786" y="3279688"/>
                  </a:cubicBezTo>
                  <a:cubicBezTo>
                    <a:pt x="6797210" y="3282606"/>
                    <a:pt x="6755163" y="3195616"/>
                    <a:pt x="6763127" y="3689444"/>
                  </a:cubicBezTo>
                  <a:cubicBezTo>
                    <a:pt x="6763745" y="3730886"/>
                    <a:pt x="6829043" y="3733977"/>
                    <a:pt x="6375742" y="3730441"/>
                  </a:cubicBezTo>
                  <a:close/>
                  <a:moveTo>
                    <a:pt x="6365551" y="3256321"/>
                  </a:moveTo>
                  <a:cubicBezTo>
                    <a:pt x="6361000" y="2960855"/>
                    <a:pt x="6360456" y="2948294"/>
                    <a:pt x="6360678" y="2845774"/>
                  </a:cubicBezTo>
                  <a:cubicBezTo>
                    <a:pt x="6360777" y="2796715"/>
                    <a:pt x="6295727" y="2807051"/>
                    <a:pt x="6751032" y="2806359"/>
                  </a:cubicBezTo>
                  <a:cubicBezTo>
                    <a:pt x="6753357" y="3077469"/>
                    <a:pt x="6755707" y="3134885"/>
                    <a:pt x="6758106" y="3257977"/>
                  </a:cubicBezTo>
                  <a:cubicBezTo>
                    <a:pt x="6626001" y="3257755"/>
                    <a:pt x="6528994" y="3253230"/>
                    <a:pt x="6365551" y="3256321"/>
                  </a:cubicBezTo>
                  <a:close/>
                  <a:moveTo>
                    <a:pt x="6360678" y="2784302"/>
                  </a:moveTo>
                  <a:cubicBezTo>
                    <a:pt x="6359813" y="2560965"/>
                    <a:pt x="6353382" y="2521229"/>
                    <a:pt x="6350488" y="2334810"/>
                  </a:cubicBezTo>
                  <a:cubicBezTo>
                    <a:pt x="6789939" y="2334563"/>
                    <a:pt x="6746011" y="2332263"/>
                    <a:pt x="6746159" y="2340003"/>
                  </a:cubicBezTo>
                  <a:cubicBezTo>
                    <a:pt x="6746555" y="2366535"/>
                    <a:pt x="6745392" y="2248116"/>
                    <a:pt x="6750834" y="2783412"/>
                  </a:cubicBezTo>
                  <a:cubicBezTo>
                    <a:pt x="6623527" y="2783585"/>
                    <a:pt x="6522118" y="2786058"/>
                    <a:pt x="6360678" y="2784302"/>
                  </a:cubicBezTo>
                  <a:close/>
                  <a:moveTo>
                    <a:pt x="6350167" y="2311740"/>
                  </a:moveTo>
                  <a:cubicBezTo>
                    <a:pt x="6348583" y="2190329"/>
                    <a:pt x="6352145" y="2044982"/>
                    <a:pt x="6345245" y="1862173"/>
                  </a:cubicBezTo>
                  <a:cubicBezTo>
                    <a:pt x="6528722" y="1867341"/>
                    <a:pt x="6633569" y="1860640"/>
                    <a:pt x="6736463" y="1859972"/>
                  </a:cubicBezTo>
                  <a:cubicBezTo>
                    <a:pt x="6741188" y="2156502"/>
                    <a:pt x="6744032" y="2215130"/>
                    <a:pt x="6745714" y="2311616"/>
                  </a:cubicBezTo>
                  <a:lnTo>
                    <a:pt x="6350167" y="2311740"/>
                  </a:lnTo>
                  <a:close/>
                  <a:moveTo>
                    <a:pt x="6333298" y="2783981"/>
                  </a:moveTo>
                  <a:cubicBezTo>
                    <a:pt x="5869657" y="2778368"/>
                    <a:pt x="5946160" y="2826017"/>
                    <a:pt x="5943835" y="2676887"/>
                  </a:cubicBezTo>
                  <a:cubicBezTo>
                    <a:pt x="5941238" y="2512055"/>
                    <a:pt x="5942845" y="2507060"/>
                    <a:pt x="5940223" y="2339657"/>
                  </a:cubicBezTo>
                  <a:cubicBezTo>
                    <a:pt x="5940051" y="2328109"/>
                    <a:pt x="5901416" y="2334662"/>
                    <a:pt x="6330231" y="2334810"/>
                  </a:cubicBezTo>
                  <a:cubicBezTo>
                    <a:pt x="6332680" y="2505354"/>
                    <a:pt x="6348188" y="2784178"/>
                    <a:pt x="6333298" y="2783981"/>
                  </a:cubicBezTo>
                  <a:close/>
                  <a:moveTo>
                    <a:pt x="5933743" y="3278501"/>
                  </a:moveTo>
                  <a:cubicBezTo>
                    <a:pt x="5934955" y="3381169"/>
                    <a:pt x="5936588" y="3455474"/>
                    <a:pt x="5941089" y="3726831"/>
                  </a:cubicBezTo>
                  <a:cubicBezTo>
                    <a:pt x="5884250" y="3726510"/>
                    <a:pt x="5551503" y="3727351"/>
                    <a:pt x="5549672" y="3727351"/>
                  </a:cubicBezTo>
                  <a:cubicBezTo>
                    <a:pt x="5545962" y="3478916"/>
                    <a:pt x="5548435" y="3517663"/>
                    <a:pt x="5544256" y="3280875"/>
                  </a:cubicBezTo>
                  <a:cubicBezTo>
                    <a:pt x="5755089" y="3281147"/>
                    <a:pt x="5766615" y="3277586"/>
                    <a:pt x="5933743" y="3278501"/>
                  </a:cubicBezTo>
                  <a:close/>
                  <a:moveTo>
                    <a:pt x="5888034" y="3255431"/>
                  </a:moveTo>
                  <a:cubicBezTo>
                    <a:pt x="5482297" y="3255431"/>
                    <a:pt x="5544453" y="3283051"/>
                    <a:pt x="5542351" y="3182856"/>
                  </a:cubicBezTo>
                  <a:cubicBezTo>
                    <a:pt x="5533224" y="2745629"/>
                    <a:pt x="5519893" y="2808733"/>
                    <a:pt x="5591250" y="2808733"/>
                  </a:cubicBezTo>
                  <a:cubicBezTo>
                    <a:pt x="5978388" y="2808733"/>
                    <a:pt x="5925878" y="2794861"/>
                    <a:pt x="5927362" y="2846120"/>
                  </a:cubicBezTo>
                  <a:cubicBezTo>
                    <a:pt x="5941312" y="3321724"/>
                    <a:pt x="5939086" y="3255431"/>
                    <a:pt x="5888034" y="3255431"/>
                  </a:cubicBezTo>
                  <a:close/>
                  <a:moveTo>
                    <a:pt x="5888034" y="2785489"/>
                  </a:moveTo>
                  <a:cubicBezTo>
                    <a:pt x="5464117" y="2785489"/>
                    <a:pt x="5536984" y="2816670"/>
                    <a:pt x="5534782" y="2676838"/>
                  </a:cubicBezTo>
                  <a:cubicBezTo>
                    <a:pt x="5528376" y="2267255"/>
                    <a:pt x="5499957" y="2335774"/>
                    <a:pt x="5591250" y="2335774"/>
                  </a:cubicBezTo>
                  <a:cubicBezTo>
                    <a:pt x="5948064" y="2335774"/>
                    <a:pt x="5919744" y="2325784"/>
                    <a:pt x="5919966" y="2340077"/>
                  </a:cubicBezTo>
                  <a:cubicBezTo>
                    <a:pt x="5928079" y="2856630"/>
                    <a:pt x="5937676" y="2785489"/>
                    <a:pt x="5888034" y="2785489"/>
                  </a:cubicBezTo>
                  <a:close/>
                  <a:moveTo>
                    <a:pt x="5888034" y="2309910"/>
                  </a:moveTo>
                  <a:cubicBezTo>
                    <a:pt x="5738715" y="2309910"/>
                    <a:pt x="5738616" y="2312803"/>
                    <a:pt x="5591275" y="2312803"/>
                  </a:cubicBezTo>
                  <a:cubicBezTo>
                    <a:pt x="5501119" y="2312803"/>
                    <a:pt x="5527956" y="2381569"/>
                    <a:pt x="5519546" y="1860195"/>
                  </a:cubicBezTo>
                  <a:cubicBezTo>
                    <a:pt x="5663573" y="1858118"/>
                    <a:pt x="5757884" y="1863088"/>
                    <a:pt x="5913412" y="1862643"/>
                  </a:cubicBezTo>
                  <a:cubicBezTo>
                    <a:pt x="5924888" y="2382731"/>
                    <a:pt x="5927609" y="2309910"/>
                    <a:pt x="5888034" y="2309910"/>
                  </a:cubicBezTo>
                  <a:close/>
                  <a:moveTo>
                    <a:pt x="5522069" y="3183400"/>
                  </a:moveTo>
                  <a:cubicBezTo>
                    <a:pt x="5524023" y="3277487"/>
                    <a:pt x="5595777" y="3259634"/>
                    <a:pt x="5146210" y="3256618"/>
                  </a:cubicBezTo>
                  <a:cubicBezTo>
                    <a:pt x="5124295" y="3256469"/>
                    <a:pt x="5132458" y="3307309"/>
                    <a:pt x="5123331" y="2845477"/>
                  </a:cubicBezTo>
                  <a:cubicBezTo>
                    <a:pt x="5122317" y="2794910"/>
                    <a:pt x="5066739" y="2807595"/>
                    <a:pt x="5442895" y="2808584"/>
                  </a:cubicBezTo>
                  <a:cubicBezTo>
                    <a:pt x="5538369" y="2808856"/>
                    <a:pt x="5512818" y="2740584"/>
                    <a:pt x="5522069" y="3183400"/>
                  </a:cubicBezTo>
                  <a:close/>
                  <a:moveTo>
                    <a:pt x="5442871" y="2785588"/>
                  </a:moveTo>
                  <a:cubicBezTo>
                    <a:pt x="5055559" y="2784549"/>
                    <a:pt x="5122440" y="2813901"/>
                    <a:pt x="5120313" y="2676887"/>
                  </a:cubicBezTo>
                  <a:cubicBezTo>
                    <a:pt x="5114154" y="2284564"/>
                    <a:pt x="5099462" y="2336763"/>
                    <a:pt x="5146234" y="2336269"/>
                  </a:cubicBezTo>
                  <a:cubicBezTo>
                    <a:pt x="5539803" y="2332016"/>
                    <a:pt x="5506956" y="2336541"/>
                    <a:pt x="5507006" y="2340052"/>
                  </a:cubicBezTo>
                  <a:cubicBezTo>
                    <a:pt x="5515094" y="2858657"/>
                    <a:pt x="5544973" y="2785860"/>
                    <a:pt x="5442871" y="2785588"/>
                  </a:cubicBezTo>
                  <a:close/>
                  <a:moveTo>
                    <a:pt x="5442871" y="2312654"/>
                  </a:moveTo>
                  <a:cubicBezTo>
                    <a:pt x="5349178" y="2312407"/>
                    <a:pt x="5239729" y="2312283"/>
                    <a:pt x="5146061" y="2313297"/>
                  </a:cubicBezTo>
                  <a:cubicBezTo>
                    <a:pt x="5101936" y="2313767"/>
                    <a:pt x="5112720" y="2383720"/>
                    <a:pt x="5106511" y="1862989"/>
                  </a:cubicBezTo>
                  <a:cubicBezTo>
                    <a:pt x="5424740" y="1865981"/>
                    <a:pt x="5372848" y="1863063"/>
                    <a:pt x="5499264" y="1860541"/>
                  </a:cubicBezTo>
                  <a:cubicBezTo>
                    <a:pt x="5507674" y="2381198"/>
                    <a:pt x="5532037" y="2312753"/>
                    <a:pt x="5442871" y="2312654"/>
                  </a:cubicBezTo>
                  <a:close/>
                  <a:moveTo>
                    <a:pt x="5109208" y="3183400"/>
                  </a:moveTo>
                  <a:cubicBezTo>
                    <a:pt x="5111310" y="3279639"/>
                    <a:pt x="5181480" y="3256321"/>
                    <a:pt x="4718607" y="3256469"/>
                  </a:cubicBezTo>
                  <a:cubicBezTo>
                    <a:pt x="4713907" y="2953560"/>
                    <a:pt x="4714130" y="2945821"/>
                    <a:pt x="4710568" y="2845280"/>
                  </a:cubicBezTo>
                  <a:cubicBezTo>
                    <a:pt x="4708614" y="2790261"/>
                    <a:pt x="4665403" y="2806087"/>
                    <a:pt x="4997830" y="2806309"/>
                  </a:cubicBezTo>
                  <a:cubicBezTo>
                    <a:pt x="5131171" y="2806309"/>
                    <a:pt x="5099289" y="2730718"/>
                    <a:pt x="5109208" y="3183400"/>
                  </a:cubicBezTo>
                  <a:close/>
                  <a:moveTo>
                    <a:pt x="4708540" y="2783140"/>
                  </a:moveTo>
                  <a:cubicBezTo>
                    <a:pt x="4702183" y="2561856"/>
                    <a:pt x="4707946" y="2522342"/>
                    <a:pt x="4705077" y="2339607"/>
                  </a:cubicBezTo>
                  <a:cubicBezTo>
                    <a:pt x="4704978" y="2332461"/>
                    <a:pt x="4703766" y="2339607"/>
                    <a:pt x="5093848" y="2336763"/>
                  </a:cubicBezTo>
                  <a:cubicBezTo>
                    <a:pt x="5093897" y="2339261"/>
                    <a:pt x="5093946" y="2355655"/>
                    <a:pt x="5101862" y="2783832"/>
                  </a:cubicBezTo>
                  <a:cubicBezTo>
                    <a:pt x="5045196" y="2783214"/>
                    <a:pt x="5022242" y="2783363"/>
                    <a:pt x="4708540" y="2783140"/>
                  </a:cubicBezTo>
                  <a:close/>
                  <a:moveTo>
                    <a:pt x="4701342" y="4203623"/>
                  </a:moveTo>
                  <a:cubicBezTo>
                    <a:pt x="4275075" y="4203623"/>
                    <a:pt x="4320140" y="4205477"/>
                    <a:pt x="4320240" y="4195388"/>
                  </a:cubicBezTo>
                  <a:cubicBezTo>
                    <a:pt x="4321130" y="4091212"/>
                    <a:pt x="4320313" y="4073260"/>
                    <a:pt x="4315292" y="3754081"/>
                  </a:cubicBezTo>
                  <a:cubicBezTo>
                    <a:pt x="4548609" y="3754130"/>
                    <a:pt x="4581728" y="3753141"/>
                    <a:pt x="4704706" y="3753141"/>
                  </a:cubicBezTo>
                  <a:cubicBezTo>
                    <a:pt x="4713635" y="4257676"/>
                    <a:pt x="4719868" y="4203623"/>
                    <a:pt x="4701342" y="4203623"/>
                  </a:cubicBezTo>
                  <a:close/>
                  <a:moveTo>
                    <a:pt x="4701342" y="3730194"/>
                  </a:moveTo>
                  <a:cubicBezTo>
                    <a:pt x="4247546" y="3730194"/>
                    <a:pt x="4315194" y="3748962"/>
                    <a:pt x="4314254" y="3688924"/>
                  </a:cubicBezTo>
                  <a:cubicBezTo>
                    <a:pt x="4306636" y="3202910"/>
                    <a:pt x="4276040" y="3278921"/>
                    <a:pt x="4404632" y="3278921"/>
                  </a:cubicBezTo>
                  <a:cubicBezTo>
                    <a:pt x="4543563" y="3278921"/>
                    <a:pt x="4556499" y="3279416"/>
                    <a:pt x="4698720" y="3279416"/>
                  </a:cubicBezTo>
                  <a:cubicBezTo>
                    <a:pt x="4706314" y="3768002"/>
                    <a:pt x="4704360" y="3730194"/>
                    <a:pt x="4701342" y="3730194"/>
                  </a:cubicBezTo>
                  <a:close/>
                  <a:moveTo>
                    <a:pt x="4306017" y="3255604"/>
                  </a:moveTo>
                  <a:cubicBezTo>
                    <a:pt x="4301788" y="2978436"/>
                    <a:pt x="4301664" y="2949505"/>
                    <a:pt x="4298498" y="2845379"/>
                  </a:cubicBezTo>
                  <a:cubicBezTo>
                    <a:pt x="4296791" y="2788728"/>
                    <a:pt x="4236193" y="2805963"/>
                    <a:pt x="4688951" y="2806112"/>
                  </a:cubicBezTo>
                  <a:cubicBezTo>
                    <a:pt x="4694268" y="2974084"/>
                    <a:pt x="4692290" y="2864270"/>
                    <a:pt x="4698374" y="3256494"/>
                  </a:cubicBezTo>
                  <a:cubicBezTo>
                    <a:pt x="4667654" y="3256469"/>
                    <a:pt x="4337479" y="3255876"/>
                    <a:pt x="4306017" y="3255604"/>
                  </a:cubicBezTo>
                  <a:close/>
                  <a:moveTo>
                    <a:pt x="4292414" y="2311443"/>
                  </a:moveTo>
                  <a:cubicBezTo>
                    <a:pt x="4287294" y="1987268"/>
                    <a:pt x="4286774" y="1944045"/>
                    <a:pt x="4284845" y="1862123"/>
                  </a:cubicBezTo>
                  <a:cubicBezTo>
                    <a:pt x="4434016" y="1864868"/>
                    <a:pt x="4562238" y="1861283"/>
                    <a:pt x="4676237" y="1861060"/>
                  </a:cubicBezTo>
                  <a:cubicBezTo>
                    <a:pt x="4678018" y="1936355"/>
                    <a:pt x="4684375" y="2311542"/>
                    <a:pt x="4684424" y="2313792"/>
                  </a:cubicBezTo>
                  <a:cubicBezTo>
                    <a:pt x="4520214" y="2313520"/>
                    <a:pt x="4518730" y="2309440"/>
                    <a:pt x="4292414" y="2311443"/>
                  </a:cubicBezTo>
                  <a:close/>
                  <a:moveTo>
                    <a:pt x="4285760" y="3255406"/>
                  </a:moveTo>
                  <a:cubicBezTo>
                    <a:pt x="4038097" y="3252760"/>
                    <a:pt x="3998671" y="3255035"/>
                    <a:pt x="3891944" y="3255728"/>
                  </a:cubicBezTo>
                  <a:cubicBezTo>
                    <a:pt x="3883856" y="2725822"/>
                    <a:pt x="3867457" y="2807051"/>
                    <a:pt x="3959666" y="2805939"/>
                  </a:cubicBezTo>
                  <a:cubicBezTo>
                    <a:pt x="4327907" y="2801512"/>
                    <a:pt x="4276683" y="2795034"/>
                    <a:pt x="4278216" y="2846120"/>
                  </a:cubicBezTo>
                  <a:cubicBezTo>
                    <a:pt x="4281679" y="2960954"/>
                    <a:pt x="4281728" y="2991393"/>
                    <a:pt x="4285760" y="3255406"/>
                  </a:cubicBezTo>
                  <a:close/>
                  <a:moveTo>
                    <a:pt x="4256153" y="2311814"/>
                  </a:moveTo>
                  <a:cubicBezTo>
                    <a:pt x="4150811" y="2312951"/>
                    <a:pt x="4067951" y="2312976"/>
                    <a:pt x="3959641" y="2311814"/>
                  </a:cubicBezTo>
                  <a:cubicBezTo>
                    <a:pt x="3853358" y="2310528"/>
                    <a:pt x="3875496" y="2396010"/>
                    <a:pt x="3869361" y="1860615"/>
                  </a:cubicBezTo>
                  <a:cubicBezTo>
                    <a:pt x="4067605" y="1860343"/>
                    <a:pt x="4126917" y="1858835"/>
                    <a:pt x="4264538" y="1861728"/>
                  </a:cubicBezTo>
                  <a:cubicBezTo>
                    <a:pt x="4276287" y="2361590"/>
                    <a:pt x="4276559" y="2311591"/>
                    <a:pt x="4256153" y="2311814"/>
                  </a:cubicBezTo>
                  <a:close/>
                  <a:moveTo>
                    <a:pt x="3871686" y="3255851"/>
                  </a:moveTo>
                  <a:cubicBezTo>
                    <a:pt x="3410470" y="3257977"/>
                    <a:pt x="3480319" y="3276177"/>
                    <a:pt x="3479156" y="3183004"/>
                  </a:cubicBezTo>
                  <a:cubicBezTo>
                    <a:pt x="3473665" y="2743156"/>
                    <a:pt x="3455313" y="2804603"/>
                    <a:pt x="3514403" y="2804603"/>
                  </a:cubicBezTo>
                  <a:cubicBezTo>
                    <a:pt x="3922515" y="2804603"/>
                    <a:pt x="3866591" y="2798520"/>
                    <a:pt x="3866591" y="2845230"/>
                  </a:cubicBezTo>
                  <a:cubicBezTo>
                    <a:pt x="3866690" y="2948788"/>
                    <a:pt x="3866863" y="2940677"/>
                    <a:pt x="3871686" y="3255851"/>
                  </a:cubicBezTo>
                  <a:close/>
                  <a:moveTo>
                    <a:pt x="3811162" y="2783832"/>
                  </a:moveTo>
                  <a:cubicBezTo>
                    <a:pt x="3662980" y="2783832"/>
                    <a:pt x="3662906" y="2781632"/>
                    <a:pt x="3514403" y="2781632"/>
                  </a:cubicBezTo>
                  <a:cubicBezTo>
                    <a:pt x="3460927" y="2781632"/>
                    <a:pt x="3471612" y="2802971"/>
                    <a:pt x="3469634" y="2676936"/>
                  </a:cubicBezTo>
                  <a:cubicBezTo>
                    <a:pt x="3463178" y="2265376"/>
                    <a:pt x="3448981" y="2332362"/>
                    <a:pt x="3514403" y="2332362"/>
                  </a:cubicBezTo>
                  <a:cubicBezTo>
                    <a:pt x="3896841" y="2332362"/>
                    <a:pt x="3856871" y="2332560"/>
                    <a:pt x="3856994" y="2340102"/>
                  </a:cubicBezTo>
                  <a:cubicBezTo>
                    <a:pt x="3864984" y="2850373"/>
                    <a:pt x="3892191" y="2783832"/>
                    <a:pt x="3811162" y="2783832"/>
                  </a:cubicBezTo>
                  <a:close/>
                  <a:moveTo>
                    <a:pt x="3514403" y="2309415"/>
                  </a:moveTo>
                  <a:cubicBezTo>
                    <a:pt x="3443094" y="2309415"/>
                    <a:pt x="3470945" y="2378552"/>
                    <a:pt x="3458058" y="1860813"/>
                  </a:cubicBezTo>
                  <a:cubicBezTo>
                    <a:pt x="3498078" y="1860640"/>
                    <a:pt x="3523183" y="1860689"/>
                    <a:pt x="3811187" y="1860640"/>
                  </a:cubicBezTo>
                  <a:cubicBezTo>
                    <a:pt x="3861669" y="1860640"/>
                    <a:pt x="3848115" y="1789178"/>
                    <a:pt x="3856549" y="2311022"/>
                  </a:cubicBezTo>
                  <a:cubicBezTo>
                    <a:pt x="3610123" y="2310305"/>
                    <a:pt x="3640818" y="2309415"/>
                    <a:pt x="3514403" y="2309415"/>
                  </a:cubicBezTo>
                  <a:close/>
                  <a:moveTo>
                    <a:pt x="3458899" y="3183301"/>
                  </a:moveTo>
                  <a:cubicBezTo>
                    <a:pt x="3460037" y="3274718"/>
                    <a:pt x="3534833" y="3258967"/>
                    <a:pt x="3069436" y="3256469"/>
                  </a:cubicBezTo>
                  <a:cubicBezTo>
                    <a:pt x="3066072" y="3256444"/>
                    <a:pt x="3069436" y="3103605"/>
                    <a:pt x="3061645" y="2844785"/>
                  </a:cubicBezTo>
                  <a:cubicBezTo>
                    <a:pt x="3059839" y="2783709"/>
                    <a:pt x="3013784" y="2816868"/>
                    <a:pt x="3366344" y="2806754"/>
                  </a:cubicBezTo>
                  <a:cubicBezTo>
                    <a:pt x="3471513" y="2803713"/>
                    <a:pt x="3453260" y="2733018"/>
                    <a:pt x="3458899" y="3183301"/>
                  </a:cubicBezTo>
                  <a:close/>
                  <a:moveTo>
                    <a:pt x="3365800" y="2783733"/>
                  </a:moveTo>
                  <a:cubicBezTo>
                    <a:pt x="3290633" y="2785909"/>
                    <a:pt x="3206389" y="2787022"/>
                    <a:pt x="3069560" y="2784426"/>
                  </a:cubicBezTo>
                  <a:cubicBezTo>
                    <a:pt x="3057118" y="2784203"/>
                    <a:pt x="3059790" y="2799188"/>
                    <a:pt x="3057811" y="2676912"/>
                  </a:cubicBezTo>
                  <a:cubicBezTo>
                    <a:pt x="3051627" y="2282586"/>
                    <a:pt x="3047819" y="2335651"/>
                    <a:pt x="3069609" y="2335131"/>
                  </a:cubicBezTo>
                  <a:cubicBezTo>
                    <a:pt x="3491697" y="2325438"/>
                    <a:pt x="3446606" y="2335552"/>
                    <a:pt x="3446656" y="2340027"/>
                  </a:cubicBezTo>
                  <a:cubicBezTo>
                    <a:pt x="3449277" y="2506664"/>
                    <a:pt x="3446755" y="2508791"/>
                    <a:pt x="3449377" y="2677307"/>
                  </a:cubicBezTo>
                  <a:cubicBezTo>
                    <a:pt x="3451380" y="2803960"/>
                    <a:pt x="3473171" y="2780667"/>
                    <a:pt x="3365800" y="2783733"/>
                  </a:cubicBezTo>
                  <a:close/>
                  <a:moveTo>
                    <a:pt x="3365973" y="2309959"/>
                  </a:moveTo>
                  <a:cubicBezTo>
                    <a:pt x="3189842" y="2311146"/>
                    <a:pt x="3180467" y="2309613"/>
                    <a:pt x="3069164" y="2312160"/>
                  </a:cubicBezTo>
                  <a:cubicBezTo>
                    <a:pt x="3048066" y="2312654"/>
                    <a:pt x="3051974" y="2367574"/>
                    <a:pt x="3047695" y="1863533"/>
                  </a:cubicBezTo>
                  <a:cubicBezTo>
                    <a:pt x="3170697" y="1862445"/>
                    <a:pt x="2954769" y="1864052"/>
                    <a:pt x="3437776" y="1860912"/>
                  </a:cubicBezTo>
                  <a:cubicBezTo>
                    <a:pt x="3450885" y="2393784"/>
                    <a:pt x="3468397" y="2309143"/>
                    <a:pt x="3365973" y="2309959"/>
                  </a:cubicBezTo>
                  <a:close/>
                  <a:moveTo>
                    <a:pt x="3048041" y="3256346"/>
                  </a:moveTo>
                  <a:cubicBezTo>
                    <a:pt x="2592860" y="3253675"/>
                    <a:pt x="2657787" y="3289900"/>
                    <a:pt x="2655560" y="3182906"/>
                  </a:cubicBezTo>
                  <a:cubicBezTo>
                    <a:pt x="2652592" y="3040922"/>
                    <a:pt x="2651207" y="2935856"/>
                    <a:pt x="2650440" y="2845626"/>
                  </a:cubicBezTo>
                  <a:cubicBezTo>
                    <a:pt x="2650069" y="2800894"/>
                    <a:pt x="2587591" y="2799163"/>
                    <a:pt x="3040225" y="2806927"/>
                  </a:cubicBezTo>
                  <a:cubicBezTo>
                    <a:pt x="3047126" y="3054373"/>
                    <a:pt x="3046063" y="3092206"/>
                    <a:pt x="3048041" y="3256346"/>
                  </a:cubicBezTo>
                  <a:close/>
                  <a:moveTo>
                    <a:pt x="2649896" y="2785019"/>
                  </a:moveTo>
                  <a:cubicBezTo>
                    <a:pt x="2647423" y="2556787"/>
                    <a:pt x="2644455" y="2525408"/>
                    <a:pt x="2641437" y="2334489"/>
                  </a:cubicBezTo>
                  <a:cubicBezTo>
                    <a:pt x="2643688" y="2334489"/>
                    <a:pt x="3033349" y="2336615"/>
                    <a:pt x="3033423" y="2340102"/>
                  </a:cubicBezTo>
                  <a:cubicBezTo>
                    <a:pt x="3035674" y="2482976"/>
                    <a:pt x="3036169" y="2644346"/>
                    <a:pt x="3039656" y="2783906"/>
                  </a:cubicBezTo>
                  <a:cubicBezTo>
                    <a:pt x="2886626" y="2781409"/>
                    <a:pt x="2760037" y="2784821"/>
                    <a:pt x="2649896" y="2785019"/>
                  </a:cubicBezTo>
                  <a:close/>
                  <a:moveTo>
                    <a:pt x="2641091" y="2311517"/>
                  </a:moveTo>
                  <a:cubicBezTo>
                    <a:pt x="2636045" y="1992214"/>
                    <a:pt x="2635130" y="1949782"/>
                    <a:pt x="2634660" y="1862074"/>
                  </a:cubicBezTo>
                  <a:cubicBezTo>
                    <a:pt x="2792142" y="1862173"/>
                    <a:pt x="2816827" y="1865214"/>
                    <a:pt x="3027413" y="1863681"/>
                  </a:cubicBezTo>
                  <a:cubicBezTo>
                    <a:pt x="3027438" y="1865561"/>
                    <a:pt x="3032953" y="2310948"/>
                    <a:pt x="3032978" y="2312926"/>
                  </a:cubicBezTo>
                  <a:cubicBezTo>
                    <a:pt x="2886255" y="2315696"/>
                    <a:pt x="2761818" y="2311665"/>
                    <a:pt x="2641091" y="2311517"/>
                  </a:cubicBezTo>
                  <a:close/>
                  <a:moveTo>
                    <a:pt x="2635328" y="3183450"/>
                  </a:moveTo>
                  <a:cubicBezTo>
                    <a:pt x="2637505" y="3287180"/>
                    <a:pt x="2698944" y="3257112"/>
                    <a:pt x="2327784" y="3257112"/>
                  </a:cubicBezTo>
                  <a:cubicBezTo>
                    <a:pt x="2226919" y="3257112"/>
                    <a:pt x="2242699" y="3337129"/>
                    <a:pt x="2238593" y="2844513"/>
                  </a:cubicBezTo>
                  <a:cubicBezTo>
                    <a:pt x="2238173" y="2794144"/>
                    <a:pt x="2176857" y="2807966"/>
                    <a:pt x="2629887" y="2807966"/>
                  </a:cubicBezTo>
                  <a:cubicBezTo>
                    <a:pt x="2630851" y="2908631"/>
                    <a:pt x="2631371" y="2993445"/>
                    <a:pt x="2635328" y="3183450"/>
                  </a:cubicBezTo>
                  <a:close/>
                  <a:moveTo>
                    <a:pt x="2624371" y="2785044"/>
                  </a:moveTo>
                  <a:cubicBezTo>
                    <a:pt x="2367507" y="2785118"/>
                    <a:pt x="2306810" y="2785217"/>
                    <a:pt x="2238049" y="2785019"/>
                  </a:cubicBezTo>
                  <a:cubicBezTo>
                    <a:pt x="2238024" y="2783709"/>
                    <a:pt x="2232731" y="2376995"/>
                    <a:pt x="2232039" y="2333227"/>
                  </a:cubicBezTo>
                  <a:cubicBezTo>
                    <a:pt x="2233795" y="2333203"/>
                    <a:pt x="2621155" y="2330310"/>
                    <a:pt x="2621304" y="2340077"/>
                  </a:cubicBezTo>
                  <a:cubicBezTo>
                    <a:pt x="2628675" y="2816794"/>
                    <a:pt x="2634363" y="2785044"/>
                    <a:pt x="2624371" y="2785044"/>
                  </a:cubicBezTo>
                  <a:close/>
                  <a:moveTo>
                    <a:pt x="2231643" y="2310231"/>
                  </a:moveTo>
                  <a:cubicBezTo>
                    <a:pt x="2230357" y="2231005"/>
                    <a:pt x="2235106" y="2515517"/>
                    <a:pt x="2223876" y="1863113"/>
                  </a:cubicBezTo>
                  <a:cubicBezTo>
                    <a:pt x="2365133" y="1865041"/>
                    <a:pt x="2492711" y="1862148"/>
                    <a:pt x="2614378" y="1862074"/>
                  </a:cubicBezTo>
                  <a:cubicBezTo>
                    <a:pt x="2614873" y="1949856"/>
                    <a:pt x="2616110" y="2012243"/>
                    <a:pt x="2620834" y="2311492"/>
                  </a:cubicBezTo>
                  <a:cubicBezTo>
                    <a:pt x="2472553" y="2311467"/>
                    <a:pt x="2390411" y="2308624"/>
                    <a:pt x="2231643" y="2310231"/>
                  </a:cubicBezTo>
                  <a:close/>
                  <a:moveTo>
                    <a:pt x="2225138" y="3257236"/>
                  </a:moveTo>
                  <a:cubicBezTo>
                    <a:pt x="1890931" y="3258027"/>
                    <a:pt x="1987864" y="3257458"/>
                    <a:pt x="1831396" y="3256296"/>
                  </a:cubicBezTo>
                  <a:cubicBezTo>
                    <a:pt x="1830307" y="3137185"/>
                    <a:pt x="1831989" y="3115178"/>
                    <a:pt x="1825163" y="2807991"/>
                  </a:cubicBezTo>
                  <a:cubicBezTo>
                    <a:pt x="1941883" y="2807645"/>
                    <a:pt x="1951628" y="2806903"/>
                    <a:pt x="2217990" y="2807917"/>
                  </a:cubicBezTo>
                  <a:cubicBezTo>
                    <a:pt x="2220537" y="3083823"/>
                    <a:pt x="2222838" y="3138495"/>
                    <a:pt x="2225138" y="3257236"/>
                  </a:cubicBezTo>
                  <a:close/>
                  <a:moveTo>
                    <a:pt x="2179479" y="2784797"/>
                  </a:moveTo>
                  <a:cubicBezTo>
                    <a:pt x="1752692" y="2782472"/>
                    <a:pt x="1824915" y="2817634"/>
                    <a:pt x="1822714" y="2676887"/>
                  </a:cubicBezTo>
                  <a:cubicBezTo>
                    <a:pt x="1820067" y="2508568"/>
                    <a:pt x="1822021" y="2508321"/>
                    <a:pt x="1819375" y="2339657"/>
                  </a:cubicBezTo>
                  <a:cubicBezTo>
                    <a:pt x="1819227" y="2330136"/>
                    <a:pt x="1796249" y="2338840"/>
                    <a:pt x="2211781" y="2333450"/>
                  </a:cubicBezTo>
                  <a:cubicBezTo>
                    <a:pt x="2219746" y="2848049"/>
                    <a:pt x="2231692" y="2784995"/>
                    <a:pt x="2179479" y="2784797"/>
                  </a:cubicBezTo>
                  <a:close/>
                  <a:moveTo>
                    <a:pt x="1818930" y="2312259"/>
                  </a:moveTo>
                  <a:cubicBezTo>
                    <a:pt x="1810495" y="1790118"/>
                    <a:pt x="1783412" y="1861530"/>
                    <a:pt x="1882892" y="1861233"/>
                  </a:cubicBezTo>
                  <a:cubicBezTo>
                    <a:pt x="2008541" y="1860887"/>
                    <a:pt x="2082125" y="1860689"/>
                    <a:pt x="2179256" y="1862371"/>
                  </a:cubicBezTo>
                  <a:cubicBezTo>
                    <a:pt x="2213265" y="1863014"/>
                    <a:pt x="2203273" y="1808317"/>
                    <a:pt x="2211410" y="2310478"/>
                  </a:cubicBezTo>
                  <a:cubicBezTo>
                    <a:pt x="2066592" y="2312407"/>
                    <a:pt x="2143045" y="2312036"/>
                    <a:pt x="1818930" y="2312259"/>
                  </a:cubicBezTo>
                  <a:close/>
                  <a:moveTo>
                    <a:pt x="1811138" y="3256148"/>
                  </a:moveTo>
                  <a:cubicBezTo>
                    <a:pt x="1710025" y="3255628"/>
                    <a:pt x="1582892" y="3256346"/>
                    <a:pt x="1419375" y="3256420"/>
                  </a:cubicBezTo>
                  <a:cubicBezTo>
                    <a:pt x="1416308" y="3117032"/>
                    <a:pt x="1414132" y="3115845"/>
                    <a:pt x="1411831" y="2806705"/>
                  </a:cubicBezTo>
                  <a:cubicBezTo>
                    <a:pt x="1571094" y="2806309"/>
                    <a:pt x="1586429" y="2808461"/>
                    <a:pt x="1804856" y="2808016"/>
                  </a:cubicBezTo>
                  <a:cubicBezTo>
                    <a:pt x="1812078" y="3140968"/>
                    <a:pt x="1809951" y="3125217"/>
                    <a:pt x="1811138" y="3256148"/>
                  </a:cubicBezTo>
                  <a:close/>
                  <a:moveTo>
                    <a:pt x="1734537" y="2785143"/>
                  </a:moveTo>
                  <a:cubicBezTo>
                    <a:pt x="1586058" y="2785143"/>
                    <a:pt x="1586553" y="2783758"/>
                    <a:pt x="1437901" y="2783758"/>
                  </a:cubicBezTo>
                  <a:cubicBezTo>
                    <a:pt x="1403620" y="2783758"/>
                    <a:pt x="1412252" y="2804727"/>
                    <a:pt x="1410248" y="2676912"/>
                  </a:cubicBezTo>
                  <a:cubicBezTo>
                    <a:pt x="1404089" y="2283921"/>
                    <a:pt x="1392687" y="2336244"/>
                    <a:pt x="1437901" y="2336244"/>
                  </a:cubicBezTo>
                  <a:cubicBezTo>
                    <a:pt x="1831099" y="2336244"/>
                    <a:pt x="1798969" y="2331324"/>
                    <a:pt x="1799118" y="2340077"/>
                  </a:cubicBezTo>
                  <a:cubicBezTo>
                    <a:pt x="1807255" y="2858311"/>
                    <a:pt x="1826251" y="2785143"/>
                    <a:pt x="1734537" y="2785143"/>
                  </a:cubicBezTo>
                  <a:close/>
                  <a:moveTo>
                    <a:pt x="1734537" y="2312308"/>
                  </a:moveTo>
                  <a:cubicBezTo>
                    <a:pt x="1581606" y="2312308"/>
                    <a:pt x="1582026" y="2313248"/>
                    <a:pt x="1437901" y="2313248"/>
                  </a:cubicBezTo>
                  <a:cubicBezTo>
                    <a:pt x="1381235" y="2313248"/>
                    <a:pt x="1415888" y="2367895"/>
                    <a:pt x="1398475" y="1859997"/>
                  </a:cubicBezTo>
                  <a:cubicBezTo>
                    <a:pt x="1501468" y="1859403"/>
                    <a:pt x="1585613" y="1861530"/>
                    <a:pt x="1790807" y="1861406"/>
                  </a:cubicBezTo>
                  <a:cubicBezTo>
                    <a:pt x="1799711" y="2385130"/>
                    <a:pt x="1820537" y="2312259"/>
                    <a:pt x="1734537" y="2312308"/>
                  </a:cubicBezTo>
                  <a:close/>
                  <a:moveTo>
                    <a:pt x="1399093" y="3256469"/>
                  </a:moveTo>
                  <a:cubicBezTo>
                    <a:pt x="942032" y="3257631"/>
                    <a:pt x="1008616" y="3284015"/>
                    <a:pt x="1006711" y="3182906"/>
                  </a:cubicBezTo>
                  <a:cubicBezTo>
                    <a:pt x="1004485" y="3063819"/>
                    <a:pt x="1002754" y="2957096"/>
                    <a:pt x="1001690" y="2845626"/>
                  </a:cubicBezTo>
                  <a:cubicBezTo>
                    <a:pt x="1001220" y="2793872"/>
                    <a:pt x="938520" y="2808683"/>
                    <a:pt x="1391574" y="2806779"/>
                  </a:cubicBezTo>
                  <a:cubicBezTo>
                    <a:pt x="1393825" y="3112853"/>
                    <a:pt x="1396298" y="3132684"/>
                    <a:pt x="1399093" y="3256469"/>
                  </a:cubicBezTo>
                  <a:close/>
                  <a:moveTo>
                    <a:pt x="1289521" y="2784896"/>
                  </a:moveTo>
                  <a:cubicBezTo>
                    <a:pt x="1173518" y="2786626"/>
                    <a:pt x="1085539" y="2786305"/>
                    <a:pt x="1001047" y="2784821"/>
                  </a:cubicBezTo>
                  <a:cubicBezTo>
                    <a:pt x="1001023" y="2782893"/>
                    <a:pt x="995136" y="2355334"/>
                    <a:pt x="994765" y="2334192"/>
                  </a:cubicBezTo>
                  <a:cubicBezTo>
                    <a:pt x="1427389" y="2330705"/>
                    <a:pt x="1385489" y="2338297"/>
                    <a:pt x="1385514" y="2340052"/>
                  </a:cubicBezTo>
                  <a:cubicBezTo>
                    <a:pt x="1393775" y="2865976"/>
                    <a:pt x="1421675" y="2782744"/>
                    <a:pt x="1289521" y="2784896"/>
                  </a:cubicBezTo>
                  <a:close/>
                  <a:moveTo>
                    <a:pt x="994394" y="2311195"/>
                  </a:moveTo>
                  <a:cubicBezTo>
                    <a:pt x="986034" y="1838806"/>
                    <a:pt x="979133" y="1864225"/>
                    <a:pt x="993058" y="1864176"/>
                  </a:cubicBezTo>
                  <a:cubicBezTo>
                    <a:pt x="1179108" y="1863681"/>
                    <a:pt x="1195136" y="1864646"/>
                    <a:pt x="1289917" y="1861926"/>
                  </a:cubicBezTo>
                  <a:cubicBezTo>
                    <a:pt x="1403125" y="1858810"/>
                    <a:pt x="1377327" y="1781414"/>
                    <a:pt x="1385118" y="2313124"/>
                  </a:cubicBezTo>
                  <a:cubicBezTo>
                    <a:pt x="1273691" y="2312531"/>
                    <a:pt x="1228280" y="2309291"/>
                    <a:pt x="994394" y="2311195"/>
                  </a:cubicBezTo>
                  <a:close/>
                  <a:moveTo>
                    <a:pt x="696645" y="3752968"/>
                  </a:moveTo>
                  <a:cubicBezTo>
                    <a:pt x="795977" y="3751089"/>
                    <a:pt x="890362" y="3750990"/>
                    <a:pt x="992885" y="3753067"/>
                  </a:cubicBezTo>
                  <a:cubicBezTo>
                    <a:pt x="995284" y="3753116"/>
                    <a:pt x="1003669" y="4202955"/>
                    <a:pt x="992935" y="4203152"/>
                  </a:cubicBezTo>
                  <a:cubicBezTo>
                    <a:pt x="977748" y="4203375"/>
                    <a:pt x="611287" y="4209507"/>
                    <a:pt x="611114" y="4193929"/>
                  </a:cubicBezTo>
                  <a:cubicBezTo>
                    <a:pt x="606192" y="3670799"/>
                    <a:pt x="563575" y="3755465"/>
                    <a:pt x="696645" y="3752968"/>
                  </a:cubicBezTo>
                  <a:close/>
                  <a:moveTo>
                    <a:pt x="696373" y="4226347"/>
                  </a:moveTo>
                  <a:cubicBezTo>
                    <a:pt x="794765" y="4227534"/>
                    <a:pt x="895185" y="4227682"/>
                    <a:pt x="993182" y="4226100"/>
                  </a:cubicBezTo>
                  <a:cubicBezTo>
                    <a:pt x="1003076" y="4225951"/>
                    <a:pt x="1001864" y="4173925"/>
                    <a:pt x="1010397" y="4674899"/>
                  </a:cubicBezTo>
                  <a:cubicBezTo>
                    <a:pt x="823135" y="4678138"/>
                    <a:pt x="735774" y="4675938"/>
                    <a:pt x="618658" y="4675542"/>
                  </a:cubicBezTo>
                  <a:cubicBezTo>
                    <a:pt x="610224" y="4146873"/>
                    <a:pt x="582992" y="4224962"/>
                    <a:pt x="696373" y="4226347"/>
                  </a:cubicBezTo>
                  <a:close/>
                  <a:moveTo>
                    <a:pt x="1010842" y="4701580"/>
                  </a:moveTo>
                  <a:cubicBezTo>
                    <a:pt x="1016333" y="5052559"/>
                    <a:pt x="1016803" y="5079610"/>
                    <a:pt x="1017619" y="5144742"/>
                  </a:cubicBezTo>
                  <a:cubicBezTo>
                    <a:pt x="711164" y="5143901"/>
                    <a:pt x="746731" y="5145014"/>
                    <a:pt x="626029" y="5145558"/>
                  </a:cubicBezTo>
                  <a:cubicBezTo>
                    <a:pt x="616803" y="4555665"/>
                    <a:pt x="619573" y="4732687"/>
                    <a:pt x="619029" y="4698514"/>
                  </a:cubicBezTo>
                  <a:cubicBezTo>
                    <a:pt x="1045420" y="4700047"/>
                    <a:pt x="1010743" y="4695744"/>
                    <a:pt x="1010842" y="4701580"/>
                  </a:cubicBezTo>
                  <a:close/>
                  <a:moveTo>
                    <a:pt x="696546" y="5168010"/>
                  </a:moveTo>
                  <a:cubicBezTo>
                    <a:pt x="1076907" y="5164919"/>
                    <a:pt x="1017792" y="5158392"/>
                    <a:pt x="1018361" y="5207697"/>
                  </a:cubicBezTo>
                  <a:cubicBezTo>
                    <a:pt x="1019548" y="5311923"/>
                    <a:pt x="1019820" y="5323125"/>
                    <a:pt x="1024372" y="5618961"/>
                  </a:cubicBezTo>
                  <a:cubicBezTo>
                    <a:pt x="761077" y="5620395"/>
                    <a:pt x="750367" y="5619209"/>
                    <a:pt x="634389" y="5618764"/>
                  </a:cubicBezTo>
                  <a:cubicBezTo>
                    <a:pt x="624570" y="5099367"/>
                    <a:pt x="598104" y="5168950"/>
                    <a:pt x="696546" y="5168010"/>
                  </a:cubicBezTo>
                  <a:close/>
                  <a:moveTo>
                    <a:pt x="696373" y="6113333"/>
                  </a:moveTo>
                  <a:cubicBezTo>
                    <a:pt x="790907" y="6114348"/>
                    <a:pt x="898549" y="6114298"/>
                    <a:pt x="993108" y="6113779"/>
                  </a:cubicBezTo>
                  <a:cubicBezTo>
                    <a:pt x="1052346" y="6113457"/>
                    <a:pt x="1024124" y="6056659"/>
                    <a:pt x="1038643" y="6563419"/>
                  </a:cubicBezTo>
                  <a:cubicBezTo>
                    <a:pt x="740474" y="6564902"/>
                    <a:pt x="803620" y="6564112"/>
                    <a:pt x="646435" y="6563073"/>
                  </a:cubicBezTo>
                  <a:cubicBezTo>
                    <a:pt x="633004" y="6038682"/>
                    <a:pt x="621997" y="6112543"/>
                    <a:pt x="696373" y="6113333"/>
                  </a:cubicBezTo>
                  <a:close/>
                  <a:moveTo>
                    <a:pt x="696373" y="6586515"/>
                  </a:moveTo>
                  <a:cubicBezTo>
                    <a:pt x="795581" y="6587454"/>
                    <a:pt x="892415" y="6587404"/>
                    <a:pt x="993108" y="6586712"/>
                  </a:cubicBezTo>
                  <a:cubicBezTo>
                    <a:pt x="1053533" y="6586292"/>
                    <a:pt x="1039360" y="6513050"/>
                    <a:pt x="1048339" y="7037416"/>
                  </a:cubicBezTo>
                  <a:cubicBezTo>
                    <a:pt x="914899" y="7038504"/>
                    <a:pt x="960879" y="7039815"/>
                    <a:pt x="656774" y="7038183"/>
                  </a:cubicBezTo>
                  <a:cubicBezTo>
                    <a:pt x="647919" y="6517055"/>
                    <a:pt x="625658" y="6585847"/>
                    <a:pt x="696373" y="6586515"/>
                  </a:cubicBezTo>
                  <a:close/>
                  <a:moveTo>
                    <a:pt x="696422" y="7061426"/>
                  </a:moveTo>
                  <a:cubicBezTo>
                    <a:pt x="1071342" y="7063923"/>
                    <a:pt x="1048660" y="7056060"/>
                    <a:pt x="1048784" y="7063973"/>
                  </a:cubicBezTo>
                  <a:cubicBezTo>
                    <a:pt x="1051406" y="7231723"/>
                    <a:pt x="1047745" y="7230437"/>
                    <a:pt x="1050417" y="7401698"/>
                  </a:cubicBezTo>
                  <a:cubicBezTo>
                    <a:pt x="1052445" y="7531541"/>
                    <a:pt x="1067582" y="7509657"/>
                    <a:pt x="993009" y="7510053"/>
                  </a:cubicBezTo>
                  <a:cubicBezTo>
                    <a:pt x="893405" y="7510597"/>
                    <a:pt x="795631" y="7510894"/>
                    <a:pt x="696645" y="7509163"/>
                  </a:cubicBezTo>
                  <a:cubicBezTo>
                    <a:pt x="653533" y="7508421"/>
                    <a:pt x="663600" y="7528796"/>
                    <a:pt x="661597" y="7401204"/>
                  </a:cubicBezTo>
                  <a:cubicBezTo>
                    <a:pt x="655463" y="7008757"/>
                    <a:pt x="641117" y="7061055"/>
                    <a:pt x="696422" y="7061426"/>
                  </a:cubicBezTo>
                  <a:close/>
                  <a:moveTo>
                    <a:pt x="696422" y="8005958"/>
                  </a:moveTo>
                  <a:cubicBezTo>
                    <a:pt x="1126202" y="8008258"/>
                    <a:pt x="1062709" y="7976014"/>
                    <a:pt x="1064268" y="8076777"/>
                  </a:cubicBezTo>
                  <a:cubicBezTo>
                    <a:pt x="1066865" y="8243191"/>
                    <a:pt x="1064713" y="8246159"/>
                    <a:pt x="1067359" y="8414452"/>
                  </a:cubicBezTo>
                  <a:cubicBezTo>
                    <a:pt x="1068200" y="8467517"/>
                    <a:pt x="1083165" y="8456859"/>
                    <a:pt x="993108" y="8456365"/>
                  </a:cubicBezTo>
                  <a:cubicBezTo>
                    <a:pt x="629244" y="8454411"/>
                    <a:pt x="679356" y="8467814"/>
                    <a:pt x="678515" y="8413933"/>
                  </a:cubicBezTo>
                  <a:cubicBezTo>
                    <a:pt x="671391" y="7957617"/>
                    <a:pt x="650565" y="8005711"/>
                    <a:pt x="696422" y="8005958"/>
                  </a:cubicBezTo>
                  <a:close/>
                  <a:moveTo>
                    <a:pt x="679282" y="8476913"/>
                  </a:moveTo>
                  <a:cubicBezTo>
                    <a:pt x="772900" y="8478966"/>
                    <a:pt x="749576" y="8478892"/>
                    <a:pt x="1068473" y="8479658"/>
                  </a:cubicBezTo>
                  <a:cubicBezTo>
                    <a:pt x="1070723" y="8595975"/>
                    <a:pt x="1075546" y="8719216"/>
                    <a:pt x="1075893" y="8925590"/>
                  </a:cubicBezTo>
                  <a:cubicBezTo>
                    <a:pt x="649230" y="8928582"/>
                    <a:pt x="684575" y="8932810"/>
                    <a:pt x="684154" y="8919877"/>
                  </a:cubicBezTo>
                  <a:cubicBezTo>
                    <a:pt x="676635" y="8686452"/>
                    <a:pt x="680320" y="8593478"/>
                    <a:pt x="679282" y="8476913"/>
                  </a:cubicBezTo>
                  <a:close/>
                  <a:moveTo>
                    <a:pt x="1080741" y="7907445"/>
                  </a:moveTo>
                  <a:cubicBezTo>
                    <a:pt x="1067879" y="7468041"/>
                    <a:pt x="1053187" y="7532678"/>
                    <a:pt x="1141389" y="7532678"/>
                  </a:cubicBezTo>
                  <a:cubicBezTo>
                    <a:pt x="1517792" y="7532678"/>
                    <a:pt x="1465752" y="7522911"/>
                    <a:pt x="1466766" y="7572217"/>
                  </a:cubicBezTo>
                  <a:cubicBezTo>
                    <a:pt x="1476832" y="8047673"/>
                    <a:pt x="1481878" y="7982517"/>
                    <a:pt x="1437901" y="7982517"/>
                  </a:cubicBezTo>
                  <a:cubicBezTo>
                    <a:pt x="1290956" y="7982517"/>
                    <a:pt x="1290115" y="7979624"/>
                    <a:pt x="1141389" y="7979624"/>
                  </a:cubicBezTo>
                  <a:cubicBezTo>
                    <a:pt x="1067285" y="7979599"/>
                    <a:pt x="1083288" y="7994757"/>
                    <a:pt x="1080741" y="7907445"/>
                  </a:cubicBezTo>
                  <a:close/>
                  <a:moveTo>
                    <a:pt x="1141413" y="8002571"/>
                  </a:moveTo>
                  <a:cubicBezTo>
                    <a:pt x="1287295" y="8002571"/>
                    <a:pt x="1290040" y="8005464"/>
                    <a:pt x="1437926" y="8005464"/>
                  </a:cubicBezTo>
                  <a:cubicBezTo>
                    <a:pt x="1481532" y="8005464"/>
                    <a:pt x="1472059" y="7991122"/>
                    <a:pt x="1473394" y="8076826"/>
                  </a:cubicBezTo>
                  <a:cubicBezTo>
                    <a:pt x="1480221" y="8513460"/>
                    <a:pt x="1500849" y="8453694"/>
                    <a:pt x="1437926" y="8453694"/>
                  </a:cubicBezTo>
                  <a:cubicBezTo>
                    <a:pt x="1035898" y="8453694"/>
                    <a:pt x="1088631" y="8477358"/>
                    <a:pt x="1087641" y="8414057"/>
                  </a:cubicBezTo>
                  <a:cubicBezTo>
                    <a:pt x="1080122" y="7935807"/>
                    <a:pt x="1070699" y="8002571"/>
                    <a:pt x="1141413" y="8002571"/>
                  </a:cubicBezTo>
                  <a:close/>
                  <a:moveTo>
                    <a:pt x="1141413" y="8479732"/>
                  </a:moveTo>
                  <a:cubicBezTo>
                    <a:pt x="1551529" y="8479732"/>
                    <a:pt x="1482027" y="8442246"/>
                    <a:pt x="1483659" y="8583043"/>
                  </a:cubicBezTo>
                  <a:cubicBezTo>
                    <a:pt x="1488408" y="8996408"/>
                    <a:pt x="1508270" y="8928359"/>
                    <a:pt x="1437926" y="8928309"/>
                  </a:cubicBezTo>
                  <a:cubicBezTo>
                    <a:pt x="1417668" y="8928309"/>
                    <a:pt x="1096224" y="8927271"/>
                    <a:pt x="1096224" y="8920274"/>
                  </a:cubicBezTo>
                  <a:cubicBezTo>
                    <a:pt x="1095136" y="8413365"/>
                    <a:pt x="1061695" y="8479732"/>
                    <a:pt x="1141413" y="8479732"/>
                  </a:cubicBezTo>
                  <a:close/>
                  <a:moveTo>
                    <a:pt x="1141413" y="8948314"/>
                  </a:moveTo>
                  <a:cubicBezTo>
                    <a:pt x="1288087" y="8948314"/>
                    <a:pt x="1287369" y="8951257"/>
                    <a:pt x="1437926" y="8951257"/>
                  </a:cubicBezTo>
                  <a:cubicBezTo>
                    <a:pt x="1501591" y="8951306"/>
                    <a:pt x="1486800" y="8875937"/>
                    <a:pt x="1495630" y="9399191"/>
                  </a:cubicBezTo>
                  <a:cubicBezTo>
                    <a:pt x="1348289" y="9398647"/>
                    <a:pt x="1226598" y="9400749"/>
                    <a:pt x="1101938" y="9400205"/>
                  </a:cubicBezTo>
                  <a:cubicBezTo>
                    <a:pt x="1093949" y="8875121"/>
                    <a:pt x="1080444" y="8948314"/>
                    <a:pt x="1141413" y="8948314"/>
                  </a:cubicBezTo>
                  <a:close/>
                  <a:moveTo>
                    <a:pt x="1141413" y="9423250"/>
                  </a:moveTo>
                  <a:cubicBezTo>
                    <a:pt x="1525311" y="9423250"/>
                    <a:pt x="1495952" y="9418280"/>
                    <a:pt x="1496076" y="9426836"/>
                  </a:cubicBezTo>
                  <a:cubicBezTo>
                    <a:pt x="1504263" y="9949595"/>
                    <a:pt x="1528551" y="9873930"/>
                    <a:pt x="1437926" y="9873930"/>
                  </a:cubicBezTo>
                  <a:cubicBezTo>
                    <a:pt x="1291549" y="9873930"/>
                    <a:pt x="1293800" y="9871976"/>
                    <a:pt x="1141413" y="9871976"/>
                  </a:cubicBezTo>
                  <a:cubicBezTo>
                    <a:pt x="1103545" y="9871976"/>
                    <a:pt x="1113761" y="9893044"/>
                    <a:pt x="1111757" y="9764017"/>
                  </a:cubicBezTo>
                  <a:cubicBezTo>
                    <a:pt x="1105598" y="9371101"/>
                    <a:pt x="1077575" y="9423250"/>
                    <a:pt x="1141413" y="9423250"/>
                  </a:cubicBezTo>
                  <a:close/>
                  <a:moveTo>
                    <a:pt x="1503941" y="8582697"/>
                  </a:moveTo>
                  <a:cubicBezTo>
                    <a:pt x="1502432" y="8450727"/>
                    <a:pt x="1422813" y="8473674"/>
                    <a:pt x="1882793" y="8476146"/>
                  </a:cubicBezTo>
                  <a:cubicBezTo>
                    <a:pt x="1893874" y="8476221"/>
                    <a:pt x="1895012" y="8421302"/>
                    <a:pt x="1902877" y="8928062"/>
                  </a:cubicBezTo>
                  <a:cubicBezTo>
                    <a:pt x="1463921" y="8930188"/>
                    <a:pt x="1507799" y="8931228"/>
                    <a:pt x="1507775" y="8920274"/>
                  </a:cubicBezTo>
                  <a:cubicBezTo>
                    <a:pt x="1507503" y="8789862"/>
                    <a:pt x="1506167" y="8778363"/>
                    <a:pt x="1503941" y="8582697"/>
                  </a:cubicBezTo>
                  <a:close/>
                  <a:moveTo>
                    <a:pt x="1903223" y="8951059"/>
                  </a:moveTo>
                  <a:cubicBezTo>
                    <a:pt x="1911114" y="9459575"/>
                    <a:pt x="1920636" y="9400304"/>
                    <a:pt x="1882793" y="9400427"/>
                  </a:cubicBezTo>
                  <a:cubicBezTo>
                    <a:pt x="1779281" y="9400848"/>
                    <a:pt x="1689521" y="9400996"/>
                    <a:pt x="1586281" y="9399883"/>
                  </a:cubicBezTo>
                  <a:cubicBezTo>
                    <a:pt x="1502432" y="9398968"/>
                    <a:pt x="1510026" y="9476018"/>
                    <a:pt x="1507849" y="8951306"/>
                  </a:cubicBezTo>
                  <a:cubicBezTo>
                    <a:pt x="1760730" y="8951528"/>
                    <a:pt x="1781556" y="8951702"/>
                    <a:pt x="1903223" y="8951059"/>
                  </a:cubicBezTo>
                  <a:close/>
                  <a:moveTo>
                    <a:pt x="1586108" y="9422904"/>
                  </a:moveTo>
                  <a:cubicBezTo>
                    <a:pt x="1934438" y="9426662"/>
                    <a:pt x="1910001" y="9419096"/>
                    <a:pt x="1910124" y="9426786"/>
                  </a:cubicBezTo>
                  <a:cubicBezTo>
                    <a:pt x="1918212" y="9943858"/>
                    <a:pt x="1928477" y="9873707"/>
                    <a:pt x="1882966" y="9873015"/>
                  </a:cubicBezTo>
                  <a:cubicBezTo>
                    <a:pt x="1451208" y="9866635"/>
                    <a:pt x="1525509" y="9911638"/>
                    <a:pt x="1523209" y="9764017"/>
                  </a:cubicBezTo>
                  <a:cubicBezTo>
                    <a:pt x="1516803" y="9353865"/>
                    <a:pt x="1488878" y="9421865"/>
                    <a:pt x="1586108" y="9422904"/>
                  </a:cubicBezTo>
                  <a:close/>
                  <a:moveTo>
                    <a:pt x="1912499" y="8476320"/>
                  </a:moveTo>
                  <a:cubicBezTo>
                    <a:pt x="1969066" y="8476617"/>
                    <a:pt x="2301418" y="8476889"/>
                    <a:pt x="2304633" y="8476889"/>
                  </a:cubicBezTo>
                  <a:cubicBezTo>
                    <a:pt x="2304658" y="8478817"/>
                    <a:pt x="2311262" y="8868321"/>
                    <a:pt x="2312325" y="8925837"/>
                  </a:cubicBezTo>
                  <a:cubicBezTo>
                    <a:pt x="2180418" y="8925985"/>
                    <a:pt x="2310916" y="8926554"/>
                    <a:pt x="1923134" y="8927988"/>
                  </a:cubicBezTo>
                  <a:cubicBezTo>
                    <a:pt x="1916407" y="8494816"/>
                    <a:pt x="1916605" y="8654307"/>
                    <a:pt x="1912499" y="8476320"/>
                  </a:cubicBezTo>
                  <a:close/>
                  <a:moveTo>
                    <a:pt x="2312771" y="8948784"/>
                  </a:moveTo>
                  <a:cubicBezTo>
                    <a:pt x="2321304" y="9399883"/>
                    <a:pt x="2319869" y="9265886"/>
                    <a:pt x="2322170" y="9399388"/>
                  </a:cubicBezTo>
                  <a:cubicBezTo>
                    <a:pt x="2305548" y="9399388"/>
                    <a:pt x="2392736" y="9399142"/>
                    <a:pt x="1929986" y="9400279"/>
                  </a:cubicBezTo>
                  <a:cubicBezTo>
                    <a:pt x="1928007" y="9271104"/>
                    <a:pt x="1929194" y="9318258"/>
                    <a:pt x="1923505" y="8950960"/>
                  </a:cubicBezTo>
                  <a:cubicBezTo>
                    <a:pt x="2342254" y="8949179"/>
                    <a:pt x="2190683" y="8948907"/>
                    <a:pt x="2312771" y="8948784"/>
                  </a:cubicBezTo>
                  <a:close/>
                  <a:moveTo>
                    <a:pt x="2317990" y="8006082"/>
                  </a:moveTo>
                  <a:cubicBezTo>
                    <a:pt x="2495036" y="8006255"/>
                    <a:pt x="2494344" y="8002274"/>
                    <a:pt x="2710347" y="8003758"/>
                  </a:cubicBezTo>
                  <a:cubicBezTo>
                    <a:pt x="2713117" y="8245467"/>
                    <a:pt x="2716184" y="8210750"/>
                    <a:pt x="2719820" y="8452507"/>
                  </a:cubicBezTo>
                  <a:cubicBezTo>
                    <a:pt x="2455288" y="8451939"/>
                    <a:pt x="2509184" y="8453917"/>
                    <a:pt x="2324544" y="8453917"/>
                  </a:cubicBezTo>
                  <a:cubicBezTo>
                    <a:pt x="2321700" y="8280999"/>
                    <a:pt x="2320883" y="8163273"/>
                    <a:pt x="2317990" y="8006082"/>
                  </a:cubicBezTo>
                  <a:close/>
                  <a:moveTo>
                    <a:pt x="2327784" y="8476889"/>
                  </a:moveTo>
                  <a:cubicBezTo>
                    <a:pt x="2795481" y="8476889"/>
                    <a:pt x="2719721" y="8439056"/>
                    <a:pt x="2721650" y="8582944"/>
                  </a:cubicBezTo>
                  <a:cubicBezTo>
                    <a:pt x="2723604" y="8739665"/>
                    <a:pt x="2725014" y="8784274"/>
                    <a:pt x="2726003" y="8920323"/>
                  </a:cubicBezTo>
                  <a:cubicBezTo>
                    <a:pt x="2726077" y="8931129"/>
                    <a:pt x="2757663" y="8925886"/>
                    <a:pt x="2332632" y="8925812"/>
                  </a:cubicBezTo>
                  <a:cubicBezTo>
                    <a:pt x="2332558" y="8921757"/>
                    <a:pt x="2323703" y="8476889"/>
                    <a:pt x="2327784" y="8476889"/>
                  </a:cubicBezTo>
                  <a:close/>
                  <a:moveTo>
                    <a:pt x="2726226" y="8949501"/>
                  </a:moveTo>
                  <a:cubicBezTo>
                    <a:pt x="2726251" y="8951677"/>
                    <a:pt x="2731420" y="9395284"/>
                    <a:pt x="2731445" y="9397806"/>
                  </a:cubicBezTo>
                  <a:cubicBezTo>
                    <a:pt x="2571465" y="9395556"/>
                    <a:pt x="2462956" y="9399240"/>
                    <a:pt x="2342402" y="9399388"/>
                  </a:cubicBezTo>
                  <a:cubicBezTo>
                    <a:pt x="2339830" y="9249022"/>
                    <a:pt x="2341388" y="9398251"/>
                    <a:pt x="2333053" y="8948784"/>
                  </a:cubicBezTo>
                  <a:cubicBezTo>
                    <a:pt x="2471811" y="8948809"/>
                    <a:pt x="2570426" y="8950614"/>
                    <a:pt x="2726226" y="8949501"/>
                  </a:cubicBezTo>
                  <a:close/>
                  <a:moveTo>
                    <a:pt x="2731816" y="9420802"/>
                  </a:moveTo>
                  <a:cubicBezTo>
                    <a:pt x="2734759" y="9612736"/>
                    <a:pt x="2732854" y="9566125"/>
                    <a:pt x="2737826" y="9871209"/>
                  </a:cubicBezTo>
                  <a:cubicBezTo>
                    <a:pt x="2644727" y="9872471"/>
                    <a:pt x="2533819" y="9871630"/>
                    <a:pt x="2347646" y="9871580"/>
                  </a:cubicBezTo>
                  <a:cubicBezTo>
                    <a:pt x="2347621" y="9868761"/>
                    <a:pt x="2342897" y="9428740"/>
                    <a:pt x="2342872" y="9426391"/>
                  </a:cubicBezTo>
                  <a:cubicBezTo>
                    <a:pt x="2342748" y="9418156"/>
                    <a:pt x="2723456" y="9420679"/>
                    <a:pt x="2731816" y="9420802"/>
                  </a:cubicBezTo>
                  <a:close/>
                  <a:moveTo>
                    <a:pt x="2730604" y="8003931"/>
                  </a:moveTo>
                  <a:cubicBezTo>
                    <a:pt x="2958603" y="8005958"/>
                    <a:pt x="2782298" y="8004153"/>
                    <a:pt x="3123925" y="8006305"/>
                  </a:cubicBezTo>
                  <a:cubicBezTo>
                    <a:pt x="3127165" y="8256569"/>
                    <a:pt x="3126498" y="8307458"/>
                    <a:pt x="3128996" y="8453447"/>
                  </a:cubicBezTo>
                  <a:cubicBezTo>
                    <a:pt x="2809456" y="8452656"/>
                    <a:pt x="2993700" y="8453324"/>
                    <a:pt x="2740052" y="8452582"/>
                  </a:cubicBezTo>
                  <a:cubicBezTo>
                    <a:pt x="2736392" y="8213123"/>
                    <a:pt x="2733176" y="8230853"/>
                    <a:pt x="2730604" y="8003931"/>
                  </a:cubicBezTo>
                  <a:close/>
                  <a:moveTo>
                    <a:pt x="2772701" y="8475702"/>
                  </a:moveTo>
                  <a:cubicBezTo>
                    <a:pt x="3202703" y="8477432"/>
                    <a:pt x="3128427" y="8446054"/>
                    <a:pt x="3131717" y="8584155"/>
                  </a:cubicBezTo>
                  <a:cubicBezTo>
                    <a:pt x="3134511" y="8699508"/>
                    <a:pt x="3135798" y="8789367"/>
                    <a:pt x="3137579" y="8920495"/>
                  </a:cubicBezTo>
                  <a:cubicBezTo>
                    <a:pt x="3137677" y="8929200"/>
                    <a:pt x="2746359" y="8928878"/>
                    <a:pt x="2746310" y="8920199"/>
                  </a:cubicBezTo>
                  <a:cubicBezTo>
                    <a:pt x="2742575" y="8411584"/>
                    <a:pt x="2724123" y="8475479"/>
                    <a:pt x="2772701" y="8475702"/>
                  </a:cubicBezTo>
                  <a:close/>
                  <a:moveTo>
                    <a:pt x="2772825" y="8949080"/>
                  </a:moveTo>
                  <a:cubicBezTo>
                    <a:pt x="2876708" y="8948092"/>
                    <a:pt x="2965429" y="8948240"/>
                    <a:pt x="3069337" y="8948536"/>
                  </a:cubicBezTo>
                  <a:cubicBezTo>
                    <a:pt x="3158108" y="8948784"/>
                    <a:pt x="3137529" y="8868519"/>
                    <a:pt x="3146507" y="9397658"/>
                  </a:cubicBezTo>
                  <a:cubicBezTo>
                    <a:pt x="3038098" y="9398449"/>
                    <a:pt x="2977326" y="9402084"/>
                    <a:pt x="2751727" y="9398127"/>
                  </a:cubicBezTo>
                  <a:cubicBezTo>
                    <a:pt x="2744183" y="8882045"/>
                    <a:pt x="2737381" y="8949452"/>
                    <a:pt x="2772825" y="8949080"/>
                  </a:cubicBezTo>
                  <a:close/>
                  <a:moveTo>
                    <a:pt x="2772577" y="9421495"/>
                  </a:moveTo>
                  <a:cubicBezTo>
                    <a:pt x="3137875" y="9428369"/>
                    <a:pt x="3146755" y="9411307"/>
                    <a:pt x="3147002" y="9426786"/>
                  </a:cubicBezTo>
                  <a:cubicBezTo>
                    <a:pt x="3149575" y="9590679"/>
                    <a:pt x="3145988" y="9598913"/>
                    <a:pt x="3148585" y="9764512"/>
                  </a:cubicBezTo>
                  <a:cubicBezTo>
                    <a:pt x="3150613" y="9894824"/>
                    <a:pt x="3171093" y="9875264"/>
                    <a:pt x="3069708" y="9871902"/>
                  </a:cubicBezTo>
                  <a:cubicBezTo>
                    <a:pt x="2694814" y="9859612"/>
                    <a:pt x="2758850" y="9917202"/>
                    <a:pt x="2756352" y="9764091"/>
                  </a:cubicBezTo>
                  <a:cubicBezTo>
                    <a:pt x="2750144" y="9369666"/>
                    <a:pt x="2741981" y="9420926"/>
                    <a:pt x="2772577" y="9421495"/>
                  </a:cubicBezTo>
                  <a:close/>
                  <a:moveTo>
                    <a:pt x="3149698" y="8476444"/>
                  </a:moveTo>
                  <a:cubicBezTo>
                    <a:pt x="3471464" y="8476839"/>
                    <a:pt x="3218904" y="8476864"/>
                    <a:pt x="3544429" y="8477556"/>
                  </a:cubicBezTo>
                  <a:cubicBezTo>
                    <a:pt x="3552518" y="8998387"/>
                    <a:pt x="3563846" y="8928730"/>
                    <a:pt x="3514403" y="8928730"/>
                  </a:cubicBezTo>
                  <a:cubicBezTo>
                    <a:pt x="3512473" y="8928730"/>
                    <a:pt x="3157959" y="8927320"/>
                    <a:pt x="3157860" y="8920051"/>
                  </a:cubicBezTo>
                  <a:cubicBezTo>
                    <a:pt x="3153631" y="8607893"/>
                    <a:pt x="3152271" y="8615732"/>
                    <a:pt x="3149698" y="8476444"/>
                  </a:cubicBezTo>
                  <a:close/>
                  <a:moveTo>
                    <a:pt x="3514403" y="8951726"/>
                  </a:moveTo>
                  <a:cubicBezTo>
                    <a:pt x="3561521" y="8951726"/>
                    <a:pt x="3548981" y="8879770"/>
                    <a:pt x="3558157" y="9397484"/>
                  </a:cubicBezTo>
                  <a:cubicBezTo>
                    <a:pt x="3529515" y="9397312"/>
                    <a:pt x="3507155" y="9397361"/>
                    <a:pt x="3217742" y="9397411"/>
                  </a:cubicBezTo>
                  <a:cubicBezTo>
                    <a:pt x="3153853" y="9397411"/>
                    <a:pt x="3165429" y="9471716"/>
                    <a:pt x="3158256" y="8948660"/>
                  </a:cubicBezTo>
                  <a:cubicBezTo>
                    <a:pt x="3370796" y="8948784"/>
                    <a:pt x="3375768" y="8951726"/>
                    <a:pt x="3514403" y="8951726"/>
                  </a:cubicBezTo>
                  <a:close/>
                  <a:moveTo>
                    <a:pt x="3563698" y="8414007"/>
                  </a:moveTo>
                  <a:cubicBezTo>
                    <a:pt x="3556178" y="7931158"/>
                    <a:pt x="3519473" y="8001210"/>
                    <a:pt x="3662560" y="8004870"/>
                  </a:cubicBezTo>
                  <a:cubicBezTo>
                    <a:pt x="3760457" y="8007368"/>
                    <a:pt x="3860606" y="8007170"/>
                    <a:pt x="3947076" y="8005687"/>
                  </a:cubicBezTo>
                  <a:cubicBezTo>
                    <a:pt x="3952196" y="8428967"/>
                    <a:pt x="3950663" y="8346675"/>
                    <a:pt x="3952641" y="8454955"/>
                  </a:cubicBezTo>
                  <a:cubicBezTo>
                    <a:pt x="3500774" y="8466453"/>
                    <a:pt x="3564365" y="8456093"/>
                    <a:pt x="3563698" y="8414007"/>
                  </a:cubicBezTo>
                  <a:close/>
                  <a:moveTo>
                    <a:pt x="3953062" y="8477952"/>
                  </a:moveTo>
                  <a:cubicBezTo>
                    <a:pt x="3956079" y="8628071"/>
                    <a:pt x="3958825" y="8616968"/>
                    <a:pt x="3961620" y="8927147"/>
                  </a:cubicBezTo>
                  <a:cubicBezTo>
                    <a:pt x="3907749" y="8927642"/>
                    <a:pt x="3571711" y="8928705"/>
                    <a:pt x="3569955" y="8928705"/>
                  </a:cubicBezTo>
                  <a:cubicBezTo>
                    <a:pt x="3570203" y="8804995"/>
                    <a:pt x="3570153" y="8829871"/>
                    <a:pt x="3564662" y="8477631"/>
                  </a:cubicBezTo>
                  <a:cubicBezTo>
                    <a:pt x="3673888" y="8478100"/>
                    <a:pt x="3797361" y="8481884"/>
                    <a:pt x="3953062" y="8477952"/>
                  </a:cubicBezTo>
                  <a:close/>
                  <a:moveTo>
                    <a:pt x="3959641" y="8950119"/>
                  </a:moveTo>
                  <a:cubicBezTo>
                    <a:pt x="3962139" y="8950119"/>
                    <a:pt x="3969238" y="9397361"/>
                    <a:pt x="3969263" y="9399314"/>
                  </a:cubicBezTo>
                  <a:cubicBezTo>
                    <a:pt x="3738864" y="9403246"/>
                    <a:pt x="3684598" y="9398548"/>
                    <a:pt x="3578389" y="9397608"/>
                  </a:cubicBezTo>
                  <a:cubicBezTo>
                    <a:pt x="3576065" y="9264600"/>
                    <a:pt x="3569708" y="9135845"/>
                    <a:pt x="3569906" y="8951652"/>
                  </a:cubicBezTo>
                  <a:cubicBezTo>
                    <a:pt x="3571662" y="8951677"/>
                    <a:pt x="3923109" y="8950465"/>
                    <a:pt x="3959641" y="8950119"/>
                  </a:cubicBezTo>
                  <a:close/>
                  <a:moveTo>
                    <a:pt x="3969732" y="9426836"/>
                  </a:moveTo>
                  <a:cubicBezTo>
                    <a:pt x="3977623" y="9930060"/>
                    <a:pt x="3981753" y="9872767"/>
                    <a:pt x="3959641" y="9872520"/>
                  </a:cubicBezTo>
                  <a:cubicBezTo>
                    <a:pt x="3509258" y="9867698"/>
                    <a:pt x="3584350" y="9908696"/>
                    <a:pt x="3582100" y="9764066"/>
                  </a:cubicBezTo>
                  <a:cubicBezTo>
                    <a:pt x="3579478" y="9596317"/>
                    <a:pt x="3581605" y="9599630"/>
                    <a:pt x="3578884" y="9426391"/>
                  </a:cubicBezTo>
                  <a:cubicBezTo>
                    <a:pt x="3578760" y="9417415"/>
                    <a:pt x="3969708" y="9424907"/>
                    <a:pt x="3969732" y="9426836"/>
                  </a:cubicBezTo>
                  <a:close/>
                  <a:moveTo>
                    <a:pt x="3973319" y="8477432"/>
                  </a:moveTo>
                  <a:cubicBezTo>
                    <a:pt x="4048659" y="8475553"/>
                    <a:pt x="4061892" y="8475875"/>
                    <a:pt x="4366344" y="8475825"/>
                  </a:cubicBezTo>
                  <a:cubicBezTo>
                    <a:pt x="4369856" y="8681482"/>
                    <a:pt x="4367531" y="8497709"/>
                    <a:pt x="4373986" y="8928211"/>
                  </a:cubicBezTo>
                  <a:cubicBezTo>
                    <a:pt x="3936638" y="8927345"/>
                    <a:pt x="3981951" y="8928829"/>
                    <a:pt x="3981877" y="8920150"/>
                  </a:cubicBezTo>
                  <a:cubicBezTo>
                    <a:pt x="3979651" y="8653219"/>
                    <a:pt x="3975866" y="8601415"/>
                    <a:pt x="3973319" y="8477432"/>
                  </a:cubicBezTo>
                  <a:close/>
                  <a:moveTo>
                    <a:pt x="4374333" y="8951183"/>
                  </a:moveTo>
                  <a:cubicBezTo>
                    <a:pt x="4380690" y="9374909"/>
                    <a:pt x="4377647" y="9152808"/>
                    <a:pt x="4381580" y="9400254"/>
                  </a:cubicBezTo>
                  <a:cubicBezTo>
                    <a:pt x="4249203" y="9400031"/>
                    <a:pt x="4155238" y="9396471"/>
                    <a:pt x="3989544" y="9398968"/>
                  </a:cubicBezTo>
                  <a:cubicBezTo>
                    <a:pt x="3987393" y="9267370"/>
                    <a:pt x="3983583" y="9116311"/>
                    <a:pt x="3982149" y="8949897"/>
                  </a:cubicBezTo>
                  <a:cubicBezTo>
                    <a:pt x="4183682" y="8948141"/>
                    <a:pt x="4248634" y="8950960"/>
                    <a:pt x="4374333" y="8951183"/>
                  </a:cubicBezTo>
                  <a:close/>
                  <a:moveTo>
                    <a:pt x="4381951" y="9423226"/>
                  </a:moveTo>
                  <a:cubicBezTo>
                    <a:pt x="4384845" y="9632320"/>
                    <a:pt x="4381506" y="9537836"/>
                    <a:pt x="4386700" y="9871086"/>
                  </a:cubicBezTo>
                  <a:cubicBezTo>
                    <a:pt x="4238246" y="9871284"/>
                    <a:pt x="4200205" y="9874646"/>
                    <a:pt x="3996519" y="9872891"/>
                  </a:cubicBezTo>
                  <a:cubicBezTo>
                    <a:pt x="3993081" y="9740575"/>
                    <a:pt x="3992562" y="9592508"/>
                    <a:pt x="3989965" y="9426440"/>
                  </a:cubicBezTo>
                  <a:cubicBezTo>
                    <a:pt x="3989841" y="9416920"/>
                    <a:pt x="3973195" y="9422607"/>
                    <a:pt x="4381951" y="9423226"/>
                  </a:cubicBezTo>
                  <a:close/>
                  <a:moveTo>
                    <a:pt x="4386601" y="8475850"/>
                  </a:moveTo>
                  <a:cubicBezTo>
                    <a:pt x="4513042" y="8475825"/>
                    <a:pt x="4523108" y="8477829"/>
                    <a:pt x="4777598" y="8478471"/>
                  </a:cubicBezTo>
                  <a:cubicBezTo>
                    <a:pt x="4777622" y="8480449"/>
                    <a:pt x="4785438" y="8909838"/>
                    <a:pt x="4785809" y="8927914"/>
                  </a:cubicBezTo>
                  <a:cubicBezTo>
                    <a:pt x="4593205" y="8927864"/>
                    <a:pt x="4462955" y="8928309"/>
                    <a:pt x="4394219" y="8928235"/>
                  </a:cubicBezTo>
                  <a:cubicBezTo>
                    <a:pt x="4388060" y="8516601"/>
                    <a:pt x="4389594" y="8652353"/>
                    <a:pt x="4386601" y="8475850"/>
                  </a:cubicBezTo>
                  <a:close/>
                  <a:moveTo>
                    <a:pt x="4404632" y="8951207"/>
                  </a:moveTo>
                  <a:cubicBezTo>
                    <a:pt x="4866245" y="8951207"/>
                    <a:pt x="4786032" y="8917133"/>
                    <a:pt x="4788728" y="9089209"/>
                  </a:cubicBezTo>
                  <a:cubicBezTo>
                    <a:pt x="4791374" y="9258690"/>
                    <a:pt x="4791894" y="9246994"/>
                    <a:pt x="4794392" y="9401590"/>
                  </a:cubicBezTo>
                  <a:cubicBezTo>
                    <a:pt x="4605448" y="9402702"/>
                    <a:pt x="4567457" y="9400279"/>
                    <a:pt x="4401837" y="9400279"/>
                  </a:cubicBezTo>
                  <a:cubicBezTo>
                    <a:pt x="4393947" y="8898291"/>
                    <a:pt x="4389569" y="8951207"/>
                    <a:pt x="4404632" y="8951207"/>
                  </a:cubicBezTo>
                  <a:close/>
                  <a:moveTo>
                    <a:pt x="4404632" y="9423250"/>
                  </a:moveTo>
                  <a:cubicBezTo>
                    <a:pt x="4406388" y="9423250"/>
                    <a:pt x="4794763" y="9424190"/>
                    <a:pt x="4794812" y="9426836"/>
                  </a:cubicBezTo>
                  <a:cubicBezTo>
                    <a:pt x="4794862" y="9429803"/>
                    <a:pt x="4800229" y="9871061"/>
                    <a:pt x="4800254" y="9874028"/>
                  </a:cubicBezTo>
                  <a:cubicBezTo>
                    <a:pt x="4528105" y="9875438"/>
                    <a:pt x="4594417" y="9871110"/>
                    <a:pt x="4406957" y="9871086"/>
                  </a:cubicBezTo>
                  <a:cubicBezTo>
                    <a:pt x="4399166" y="9373425"/>
                    <a:pt x="4402876" y="9423250"/>
                    <a:pt x="4404632" y="9423250"/>
                  </a:cubicBezTo>
                  <a:close/>
                  <a:moveTo>
                    <a:pt x="4849549" y="8478743"/>
                  </a:moveTo>
                  <a:cubicBezTo>
                    <a:pt x="4995975" y="8479337"/>
                    <a:pt x="5000773" y="8478768"/>
                    <a:pt x="5146086" y="8479337"/>
                  </a:cubicBezTo>
                  <a:cubicBezTo>
                    <a:pt x="5205844" y="8479584"/>
                    <a:pt x="5190533" y="8408740"/>
                    <a:pt x="5196643" y="8927172"/>
                  </a:cubicBezTo>
                  <a:cubicBezTo>
                    <a:pt x="4765775" y="8929150"/>
                    <a:pt x="4806141" y="8931450"/>
                    <a:pt x="4805918" y="8920026"/>
                  </a:cubicBezTo>
                  <a:cubicBezTo>
                    <a:pt x="4795777" y="8408493"/>
                    <a:pt x="4779947" y="8478447"/>
                    <a:pt x="4849549" y="8478743"/>
                  </a:cubicBezTo>
                  <a:close/>
                  <a:moveTo>
                    <a:pt x="5196939" y="8950119"/>
                  </a:moveTo>
                  <a:cubicBezTo>
                    <a:pt x="5198300" y="9064235"/>
                    <a:pt x="5199734" y="9159980"/>
                    <a:pt x="5202702" y="9258196"/>
                  </a:cubicBezTo>
                  <a:cubicBezTo>
                    <a:pt x="5208218" y="9439768"/>
                    <a:pt x="5277820" y="9397707"/>
                    <a:pt x="4849500" y="9401193"/>
                  </a:cubicBezTo>
                  <a:cubicBezTo>
                    <a:pt x="4799339" y="9401590"/>
                    <a:pt x="4816950" y="9470306"/>
                    <a:pt x="4806561" y="8950885"/>
                  </a:cubicBezTo>
                  <a:cubicBezTo>
                    <a:pt x="5166739" y="8950935"/>
                    <a:pt x="5026299" y="8950935"/>
                    <a:pt x="5196939" y="8950119"/>
                  </a:cubicBezTo>
                  <a:close/>
                  <a:moveTo>
                    <a:pt x="4849697" y="9424190"/>
                  </a:moveTo>
                  <a:cubicBezTo>
                    <a:pt x="4851453" y="9424165"/>
                    <a:pt x="5206487" y="9420679"/>
                    <a:pt x="5206586" y="9426836"/>
                  </a:cubicBezTo>
                  <a:cubicBezTo>
                    <a:pt x="5214674" y="9945144"/>
                    <a:pt x="5242277" y="9871778"/>
                    <a:pt x="5146061" y="9872570"/>
                  </a:cubicBezTo>
                  <a:cubicBezTo>
                    <a:pt x="4998077" y="9873781"/>
                    <a:pt x="4989074" y="9872595"/>
                    <a:pt x="4849549" y="9873707"/>
                  </a:cubicBezTo>
                  <a:cubicBezTo>
                    <a:pt x="4811359" y="9873954"/>
                    <a:pt x="4821080" y="9894181"/>
                    <a:pt x="4819052" y="9764066"/>
                  </a:cubicBezTo>
                  <a:cubicBezTo>
                    <a:pt x="4813091" y="9372535"/>
                    <a:pt x="4801243" y="9424586"/>
                    <a:pt x="4849697" y="9424190"/>
                  </a:cubicBezTo>
                  <a:close/>
                  <a:moveTo>
                    <a:pt x="5210271" y="8479510"/>
                  </a:moveTo>
                  <a:cubicBezTo>
                    <a:pt x="5456375" y="8479955"/>
                    <a:pt x="5421006" y="8478422"/>
                    <a:pt x="5591275" y="8478422"/>
                  </a:cubicBezTo>
                  <a:cubicBezTo>
                    <a:pt x="5611458" y="8478422"/>
                    <a:pt x="5602183" y="8425085"/>
                    <a:pt x="5610221" y="8929398"/>
                  </a:cubicBezTo>
                  <a:cubicBezTo>
                    <a:pt x="5457340" y="8929818"/>
                    <a:pt x="5432878" y="8926307"/>
                    <a:pt x="5216949" y="8927048"/>
                  </a:cubicBezTo>
                  <a:cubicBezTo>
                    <a:pt x="5215267" y="8796587"/>
                    <a:pt x="5217122" y="8914413"/>
                    <a:pt x="5210271" y="8479510"/>
                  </a:cubicBezTo>
                  <a:close/>
                  <a:moveTo>
                    <a:pt x="5294491" y="8949921"/>
                  </a:moveTo>
                  <a:cubicBezTo>
                    <a:pt x="5441238" y="8949921"/>
                    <a:pt x="5442771" y="8952419"/>
                    <a:pt x="5591250" y="8952419"/>
                  </a:cubicBezTo>
                  <a:cubicBezTo>
                    <a:pt x="5620214" y="8952419"/>
                    <a:pt x="5610147" y="8896757"/>
                    <a:pt x="5618359" y="9401070"/>
                  </a:cubicBezTo>
                  <a:cubicBezTo>
                    <a:pt x="5470746" y="9401466"/>
                    <a:pt x="5415391" y="9398844"/>
                    <a:pt x="5226397" y="9399512"/>
                  </a:cubicBezTo>
                  <a:cubicBezTo>
                    <a:pt x="5217394" y="8877817"/>
                    <a:pt x="5185883" y="8949921"/>
                    <a:pt x="5294491" y="8949921"/>
                  </a:cubicBezTo>
                  <a:close/>
                  <a:moveTo>
                    <a:pt x="5615366" y="8076480"/>
                  </a:moveTo>
                  <a:cubicBezTo>
                    <a:pt x="5613832" y="7977917"/>
                    <a:pt x="5547100" y="8006997"/>
                    <a:pt x="6009924" y="8005315"/>
                  </a:cubicBezTo>
                  <a:cubicBezTo>
                    <a:pt x="6014080" y="8252118"/>
                    <a:pt x="6011507" y="8256470"/>
                    <a:pt x="6015019" y="8454733"/>
                  </a:cubicBezTo>
                  <a:cubicBezTo>
                    <a:pt x="5932853" y="8455697"/>
                    <a:pt x="5899016" y="8455425"/>
                    <a:pt x="5624394" y="8455475"/>
                  </a:cubicBezTo>
                  <a:cubicBezTo>
                    <a:pt x="5621500" y="8248335"/>
                    <a:pt x="5618013" y="8245120"/>
                    <a:pt x="5615366" y="8076480"/>
                  </a:cubicBezTo>
                  <a:close/>
                  <a:moveTo>
                    <a:pt x="6015440" y="8477705"/>
                  </a:moveTo>
                  <a:cubicBezTo>
                    <a:pt x="6017790" y="8601341"/>
                    <a:pt x="6021475" y="8670009"/>
                    <a:pt x="6023553" y="8920372"/>
                  </a:cubicBezTo>
                  <a:cubicBezTo>
                    <a:pt x="6023602" y="8927147"/>
                    <a:pt x="6069113" y="8926702"/>
                    <a:pt x="5630454" y="8929324"/>
                  </a:cubicBezTo>
                  <a:cubicBezTo>
                    <a:pt x="5623677" y="8504064"/>
                    <a:pt x="5626991" y="8656606"/>
                    <a:pt x="5624715" y="8478422"/>
                  </a:cubicBezTo>
                  <a:cubicBezTo>
                    <a:pt x="5899363" y="8478373"/>
                    <a:pt x="5943488" y="8478595"/>
                    <a:pt x="6015440" y="8477705"/>
                  </a:cubicBezTo>
                  <a:close/>
                  <a:moveTo>
                    <a:pt x="6023825" y="8949798"/>
                  </a:moveTo>
                  <a:cubicBezTo>
                    <a:pt x="6023849" y="8951751"/>
                    <a:pt x="6028796" y="9397558"/>
                    <a:pt x="6028821" y="9399339"/>
                  </a:cubicBezTo>
                  <a:cubicBezTo>
                    <a:pt x="5822415" y="9396595"/>
                    <a:pt x="5737824" y="9400477"/>
                    <a:pt x="5638616" y="9400971"/>
                  </a:cubicBezTo>
                  <a:cubicBezTo>
                    <a:pt x="5636588" y="9275505"/>
                    <a:pt x="5636415" y="9303446"/>
                    <a:pt x="5630825" y="8952295"/>
                  </a:cubicBezTo>
                  <a:cubicBezTo>
                    <a:pt x="5744577" y="8951627"/>
                    <a:pt x="5829910" y="8945668"/>
                    <a:pt x="6023825" y="8949798"/>
                  </a:cubicBezTo>
                  <a:close/>
                  <a:moveTo>
                    <a:pt x="6028475" y="7907543"/>
                  </a:moveTo>
                  <a:cubicBezTo>
                    <a:pt x="6020634" y="7489381"/>
                    <a:pt x="6016974" y="7534285"/>
                    <a:pt x="6036489" y="7534137"/>
                  </a:cubicBezTo>
                  <a:cubicBezTo>
                    <a:pt x="6474282" y="7530576"/>
                    <a:pt x="6413956" y="7524197"/>
                    <a:pt x="6414153" y="7570313"/>
                  </a:cubicBezTo>
                  <a:cubicBezTo>
                    <a:pt x="6416206" y="8054671"/>
                    <a:pt x="6446630" y="7980638"/>
                    <a:pt x="6333149" y="7981404"/>
                  </a:cubicBezTo>
                  <a:cubicBezTo>
                    <a:pt x="6191201" y="7982368"/>
                    <a:pt x="6195579" y="7981626"/>
                    <a:pt x="6036340" y="7982244"/>
                  </a:cubicBezTo>
                  <a:cubicBezTo>
                    <a:pt x="6027510" y="7982294"/>
                    <a:pt x="6030108" y="7993496"/>
                    <a:pt x="6028475" y="7907543"/>
                  </a:cubicBezTo>
                  <a:close/>
                  <a:moveTo>
                    <a:pt x="6036464" y="8005216"/>
                  </a:moveTo>
                  <a:cubicBezTo>
                    <a:pt x="6489864" y="8003362"/>
                    <a:pt x="6418432" y="7983333"/>
                    <a:pt x="6419916" y="8076826"/>
                  </a:cubicBezTo>
                  <a:cubicBezTo>
                    <a:pt x="6427016" y="8531660"/>
                    <a:pt x="6454841" y="8455871"/>
                    <a:pt x="6333323" y="8454387"/>
                  </a:cubicBezTo>
                  <a:cubicBezTo>
                    <a:pt x="5985116" y="8450158"/>
                    <a:pt x="6035573" y="8474960"/>
                    <a:pt x="6034609" y="8414057"/>
                  </a:cubicBezTo>
                  <a:cubicBezTo>
                    <a:pt x="6027436" y="7956578"/>
                    <a:pt x="6029736" y="8005216"/>
                    <a:pt x="6036464" y="8005216"/>
                  </a:cubicBezTo>
                  <a:close/>
                  <a:moveTo>
                    <a:pt x="6036538" y="8477432"/>
                  </a:moveTo>
                  <a:cubicBezTo>
                    <a:pt x="6510369" y="8471671"/>
                    <a:pt x="6426842" y="8455228"/>
                    <a:pt x="6430330" y="8583241"/>
                  </a:cubicBezTo>
                  <a:cubicBezTo>
                    <a:pt x="6433521" y="8700670"/>
                    <a:pt x="6435400" y="8805093"/>
                    <a:pt x="6435029" y="8920224"/>
                  </a:cubicBezTo>
                  <a:cubicBezTo>
                    <a:pt x="6434980" y="8935703"/>
                    <a:pt x="6045689" y="8927246"/>
                    <a:pt x="6043909" y="8927221"/>
                  </a:cubicBezTo>
                  <a:cubicBezTo>
                    <a:pt x="6040991" y="8591054"/>
                    <a:pt x="6033694" y="8477482"/>
                    <a:pt x="6036538" y="8477432"/>
                  </a:cubicBezTo>
                  <a:close/>
                  <a:moveTo>
                    <a:pt x="6434955" y="8952345"/>
                  </a:moveTo>
                  <a:cubicBezTo>
                    <a:pt x="6434856" y="9115619"/>
                    <a:pt x="6440347" y="9259507"/>
                    <a:pt x="6442672" y="9397089"/>
                  </a:cubicBezTo>
                  <a:cubicBezTo>
                    <a:pt x="6326471" y="9397658"/>
                    <a:pt x="6262509" y="9402405"/>
                    <a:pt x="6049054" y="9399611"/>
                  </a:cubicBezTo>
                  <a:cubicBezTo>
                    <a:pt x="6049029" y="9397411"/>
                    <a:pt x="6044107" y="8951998"/>
                    <a:pt x="6044082" y="8950242"/>
                  </a:cubicBezTo>
                  <a:cubicBezTo>
                    <a:pt x="6126472" y="8951998"/>
                    <a:pt x="6432086" y="8952345"/>
                    <a:pt x="6434955" y="8952345"/>
                  </a:cubicBezTo>
                  <a:close/>
                  <a:moveTo>
                    <a:pt x="6443068" y="9420060"/>
                  </a:moveTo>
                  <a:cubicBezTo>
                    <a:pt x="6445764" y="9586055"/>
                    <a:pt x="6445640" y="9686868"/>
                    <a:pt x="6449449" y="9871358"/>
                  </a:cubicBezTo>
                  <a:lnTo>
                    <a:pt x="6056969" y="9871531"/>
                  </a:lnTo>
                  <a:cubicBezTo>
                    <a:pt x="6055707" y="9811765"/>
                    <a:pt x="6049598" y="9433512"/>
                    <a:pt x="6049474" y="9426515"/>
                  </a:cubicBezTo>
                  <a:cubicBezTo>
                    <a:pt x="6049424" y="9422385"/>
                    <a:pt x="6015044" y="9422237"/>
                    <a:pt x="6443068" y="9420060"/>
                  </a:cubicBezTo>
                  <a:close/>
                  <a:moveTo>
                    <a:pt x="6448089" y="8478199"/>
                  </a:moveTo>
                  <a:cubicBezTo>
                    <a:pt x="6618482" y="8478520"/>
                    <a:pt x="6588084" y="8476715"/>
                    <a:pt x="6840149" y="8476617"/>
                  </a:cubicBezTo>
                  <a:cubicBezTo>
                    <a:pt x="6841558" y="8597855"/>
                    <a:pt x="6840149" y="8743647"/>
                    <a:pt x="6847371" y="8924749"/>
                  </a:cubicBezTo>
                  <a:cubicBezTo>
                    <a:pt x="6592115" y="8924625"/>
                    <a:pt x="6651922" y="8929546"/>
                    <a:pt x="6455287" y="8929398"/>
                  </a:cubicBezTo>
                  <a:cubicBezTo>
                    <a:pt x="6455905" y="8723939"/>
                    <a:pt x="6450414" y="8594590"/>
                    <a:pt x="6448089" y="8478199"/>
                  </a:cubicBezTo>
                  <a:close/>
                  <a:moveTo>
                    <a:pt x="6481604" y="8952369"/>
                  </a:moveTo>
                  <a:cubicBezTo>
                    <a:pt x="6919916" y="8952369"/>
                    <a:pt x="6848904" y="8898439"/>
                    <a:pt x="6851873" y="9089160"/>
                  </a:cubicBezTo>
                  <a:cubicBezTo>
                    <a:pt x="6854396" y="9250802"/>
                    <a:pt x="6852565" y="9249913"/>
                    <a:pt x="6854667" y="9398820"/>
                  </a:cubicBezTo>
                  <a:cubicBezTo>
                    <a:pt x="6852912" y="9398795"/>
                    <a:pt x="6511136" y="9396916"/>
                    <a:pt x="6462929" y="9397039"/>
                  </a:cubicBezTo>
                  <a:cubicBezTo>
                    <a:pt x="6454520" y="8901208"/>
                    <a:pt x="6441955" y="8952369"/>
                    <a:pt x="6481604" y="8952369"/>
                  </a:cubicBezTo>
                  <a:close/>
                  <a:moveTo>
                    <a:pt x="6481604" y="9419961"/>
                  </a:moveTo>
                  <a:cubicBezTo>
                    <a:pt x="6896864" y="9419961"/>
                    <a:pt x="6855014" y="9420852"/>
                    <a:pt x="6855088" y="9426861"/>
                  </a:cubicBezTo>
                  <a:cubicBezTo>
                    <a:pt x="6863251" y="9948458"/>
                    <a:pt x="6888455" y="9869652"/>
                    <a:pt x="6778314" y="9869652"/>
                  </a:cubicBezTo>
                  <a:cubicBezTo>
                    <a:pt x="6630404" y="9869652"/>
                    <a:pt x="6627089" y="9871358"/>
                    <a:pt x="6481579" y="9871358"/>
                  </a:cubicBezTo>
                  <a:cubicBezTo>
                    <a:pt x="6465502" y="9871358"/>
                    <a:pt x="6469706" y="9887900"/>
                    <a:pt x="6467753" y="9764115"/>
                  </a:cubicBezTo>
                  <a:cubicBezTo>
                    <a:pt x="6461742" y="9377653"/>
                    <a:pt x="6453802" y="9419961"/>
                    <a:pt x="6481604" y="9419961"/>
                  </a:cubicBezTo>
                  <a:close/>
                  <a:moveTo>
                    <a:pt x="7247989" y="8076777"/>
                  </a:moveTo>
                  <a:cubicBezTo>
                    <a:pt x="7254841" y="8512075"/>
                    <a:pt x="7265922" y="8455153"/>
                    <a:pt x="7223948" y="8454486"/>
                  </a:cubicBezTo>
                  <a:cubicBezTo>
                    <a:pt x="7138392" y="8453101"/>
                    <a:pt x="7063894" y="8453125"/>
                    <a:pt x="6926694" y="8453497"/>
                  </a:cubicBezTo>
                  <a:cubicBezTo>
                    <a:pt x="6837725" y="8453719"/>
                    <a:pt x="6860554" y="8517590"/>
                    <a:pt x="6853679" y="8076431"/>
                  </a:cubicBezTo>
                  <a:cubicBezTo>
                    <a:pt x="6852269" y="7984965"/>
                    <a:pt x="6833298" y="8004500"/>
                    <a:pt x="6926842" y="8003362"/>
                  </a:cubicBezTo>
                  <a:cubicBezTo>
                    <a:pt x="7303641" y="7998812"/>
                    <a:pt x="7246654" y="7990058"/>
                    <a:pt x="7247989" y="8076777"/>
                  </a:cubicBezTo>
                  <a:close/>
                  <a:moveTo>
                    <a:pt x="7238195" y="7570808"/>
                  </a:moveTo>
                  <a:cubicBezTo>
                    <a:pt x="7242301" y="7669915"/>
                    <a:pt x="7242449" y="7698252"/>
                    <a:pt x="7245492" y="7907989"/>
                  </a:cubicBezTo>
                  <a:cubicBezTo>
                    <a:pt x="7246703" y="7996809"/>
                    <a:pt x="7253134" y="7982813"/>
                    <a:pt x="7224146" y="7981899"/>
                  </a:cubicBezTo>
                  <a:cubicBezTo>
                    <a:pt x="6750834" y="7966419"/>
                    <a:pt x="6850711" y="8109639"/>
                    <a:pt x="6846407" y="7531096"/>
                  </a:cubicBezTo>
                  <a:cubicBezTo>
                    <a:pt x="7296913" y="7532852"/>
                    <a:pt x="7235870" y="7514850"/>
                    <a:pt x="7238195" y="7570808"/>
                  </a:cubicBezTo>
                  <a:close/>
                  <a:moveTo>
                    <a:pt x="7229117" y="7064072"/>
                  </a:moveTo>
                  <a:cubicBezTo>
                    <a:pt x="7236908" y="7563513"/>
                    <a:pt x="7239233" y="7508693"/>
                    <a:pt x="7223799" y="7508816"/>
                  </a:cubicBezTo>
                  <a:cubicBezTo>
                    <a:pt x="6767579" y="7511858"/>
                    <a:pt x="6846926" y="7534285"/>
                    <a:pt x="6844849" y="7401204"/>
                  </a:cubicBezTo>
                  <a:cubicBezTo>
                    <a:pt x="6842152" y="7230808"/>
                    <a:pt x="6841435" y="7242998"/>
                    <a:pt x="6838541" y="7063627"/>
                  </a:cubicBezTo>
                  <a:cubicBezTo>
                    <a:pt x="6838467" y="7057520"/>
                    <a:pt x="7229043" y="7059844"/>
                    <a:pt x="7229117" y="7064072"/>
                  </a:cubicBezTo>
                  <a:close/>
                  <a:moveTo>
                    <a:pt x="7228672" y="7036575"/>
                  </a:moveTo>
                  <a:cubicBezTo>
                    <a:pt x="7027485" y="7040557"/>
                    <a:pt x="6949004" y="7036724"/>
                    <a:pt x="6838096" y="7036130"/>
                  </a:cubicBezTo>
                  <a:cubicBezTo>
                    <a:pt x="6835795" y="6897806"/>
                    <a:pt x="6830948" y="6740862"/>
                    <a:pt x="6830675" y="6586910"/>
                  </a:cubicBezTo>
                  <a:cubicBezTo>
                    <a:pt x="6970547" y="6587479"/>
                    <a:pt x="6917270" y="6589358"/>
                    <a:pt x="7220880" y="6588616"/>
                  </a:cubicBezTo>
                  <a:cubicBezTo>
                    <a:pt x="7226273" y="6920951"/>
                    <a:pt x="7226817" y="6921964"/>
                    <a:pt x="7228672" y="7036575"/>
                  </a:cubicBezTo>
                  <a:close/>
                  <a:moveTo>
                    <a:pt x="7220535" y="6565595"/>
                  </a:moveTo>
                  <a:cubicBezTo>
                    <a:pt x="6779971" y="6566757"/>
                    <a:pt x="6830675" y="6564730"/>
                    <a:pt x="6830675" y="6558054"/>
                  </a:cubicBezTo>
                  <a:cubicBezTo>
                    <a:pt x="6830453" y="6340108"/>
                    <a:pt x="6824937" y="6224334"/>
                    <a:pt x="6822612" y="6112616"/>
                  </a:cubicBezTo>
                  <a:cubicBezTo>
                    <a:pt x="6951650" y="6113507"/>
                    <a:pt x="6963423" y="6118452"/>
                    <a:pt x="7214079" y="6115856"/>
                  </a:cubicBezTo>
                  <a:cubicBezTo>
                    <a:pt x="7216602" y="6295005"/>
                    <a:pt x="7213807" y="6150573"/>
                    <a:pt x="7220535" y="6565595"/>
                  </a:cubicBezTo>
                  <a:close/>
                  <a:moveTo>
                    <a:pt x="7211062" y="5713964"/>
                  </a:moveTo>
                  <a:cubicBezTo>
                    <a:pt x="7213683" y="5881021"/>
                    <a:pt x="7210443" y="5882529"/>
                    <a:pt x="7213090" y="6051490"/>
                  </a:cubicBezTo>
                  <a:cubicBezTo>
                    <a:pt x="7214079" y="6112938"/>
                    <a:pt x="7271140" y="6092587"/>
                    <a:pt x="6822143" y="6089669"/>
                  </a:cubicBezTo>
                  <a:cubicBezTo>
                    <a:pt x="6818507" y="5898775"/>
                    <a:pt x="6822118" y="5878326"/>
                    <a:pt x="6817591" y="5642477"/>
                  </a:cubicBezTo>
                  <a:cubicBezTo>
                    <a:pt x="7283186" y="5643169"/>
                    <a:pt x="7209602" y="5621162"/>
                    <a:pt x="7211062" y="5713964"/>
                  </a:cubicBezTo>
                  <a:close/>
                  <a:moveTo>
                    <a:pt x="7198991" y="5169024"/>
                  </a:moveTo>
                  <a:cubicBezTo>
                    <a:pt x="7207153" y="5646582"/>
                    <a:pt x="7204185" y="5434347"/>
                    <a:pt x="7209157" y="5620420"/>
                  </a:cubicBezTo>
                  <a:cubicBezTo>
                    <a:pt x="6744799" y="5620569"/>
                    <a:pt x="6817839" y="5642007"/>
                    <a:pt x="6815415" y="5544656"/>
                  </a:cubicBezTo>
                  <a:cubicBezTo>
                    <a:pt x="6812521" y="5428932"/>
                    <a:pt x="6810765" y="5325647"/>
                    <a:pt x="6810270" y="5207475"/>
                  </a:cubicBezTo>
                  <a:cubicBezTo>
                    <a:pt x="6809998" y="5153322"/>
                    <a:pt x="6749103" y="5165167"/>
                    <a:pt x="7198991" y="5169024"/>
                  </a:cubicBezTo>
                  <a:close/>
                  <a:moveTo>
                    <a:pt x="7194910" y="4701531"/>
                  </a:moveTo>
                  <a:cubicBezTo>
                    <a:pt x="7197953" y="4894972"/>
                    <a:pt x="7193104" y="4813545"/>
                    <a:pt x="7198595" y="5146077"/>
                  </a:cubicBezTo>
                  <a:cubicBezTo>
                    <a:pt x="7196097" y="5146052"/>
                    <a:pt x="6812868" y="5144594"/>
                    <a:pt x="6809875" y="5144569"/>
                  </a:cubicBezTo>
                  <a:cubicBezTo>
                    <a:pt x="6807748" y="4887282"/>
                    <a:pt x="6802973" y="4888024"/>
                    <a:pt x="6800154" y="4696066"/>
                  </a:cubicBezTo>
                  <a:cubicBezTo>
                    <a:pt x="6801960" y="4696066"/>
                    <a:pt x="7194885" y="4699775"/>
                    <a:pt x="7194910" y="4701531"/>
                  </a:cubicBezTo>
                  <a:close/>
                  <a:moveTo>
                    <a:pt x="7184769" y="4224863"/>
                  </a:moveTo>
                  <a:cubicBezTo>
                    <a:pt x="7197730" y="4831398"/>
                    <a:pt x="7193203" y="4601187"/>
                    <a:pt x="7194490" y="4675097"/>
                  </a:cubicBezTo>
                  <a:cubicBezTo>
                    <a:pt x="7032160" y="4679078"/>
                    <a:pt x="6921202" y="4673391"/>
                    <a:pt x="6799832" y="4673119"/>
                  </a:cubicBezTo>
                  <a:cubicBezTo>
                    <a:pt x="6797705" y="4530418"/>
                    <a:pt x="6797606" y="4429308"/>
                    <a:pt x="6793426" y="4224715"/>
                  </a:cubicBezTo>
                  <a:cubicBezTo>
                    <a:pt x="6912446" y="4224764"/>
                    <a:pt x="7072328" y="4226470"/>
                    <a:pt x="7184769" y="4224863"/>
                  </a:cubicBezTo>
                  <a:close/>
                  <a:moveTo>
                    <a:pt x="7184126" y="4195586"/>
                  </a:moveTo>
                  <a:cubicBezTo>
                    <a:pt x="7184373" y="4206318"/>
                    <a:pt x="7215736" y="4201891"/>
                    <a:pt x="6792956" y="4201743"/>
                  </a:cubicBezTo>
                  <a:cubicBezTo>
                    <a:pt x="6792907" y="4199468"/>
                    <a:pt x="6784399" y="3752102"/>
                    <a:pt x="6784374" y="3750273"/>
                  </a:cubicBezTo>
                  <a:cubicBezTo>
                    <a:pt x="6786154" y="3750273"/>
                    <a:pt x="7175420" y="3752473"/>
                    <a:pt x="7177299" y="3752498"/>
                  </a:cubicBezTo>
                  <a:cubicBezTo>
                    <a:pt x="7178734" y="3852718"/>
                    <a:pt x="7179970" y="4005779"/>
                    <a:pt x="7184126" y="4195586"/>
                  </a:cubicBezTo>
                  <a:close/>
                  <a:moveTo>
                    <a:pt x="7171932" y="3352089"/>
                  </a:moveTo>
                  <a:cubicBezTo>
                    <a:pt x="7174579" y="3520680"/>
                    <a:pt x="7173688" y="3520359"/>
                    <a:pt x="7176334" y="3689369"/>
                  </a:cubicBezTo>
                  <a:cubicBezTo>
                    <a:pt x="7177250" y="3747478"/>
                    <a:pt x="7237354" y="3727474"/>
                    <a:pt x="6783977" y="3727301"/>
                  </a:cubicBezTo>
                  <a:cubicBezTo>
                    <a:pt x="6779922" y="3484974"/>
                    <a:pt x="6783508" y="3540783"/>
                    <a:pt x="6778833" y="3280974"/>
                  </a:cubicBezTo>
                  <a:cubicBezTo>
                    <a:pt x="7238220" y="3280974"/>
                    <a:pt x="7170399" y="3253304"/>
                    <a:pt x="7171932" y="3352089"/>
                  </a:cubicBezTo>
                  <a:close/>
                  <a:moveTo>
                    <a:pt x="7165427" y="2845972"/>
                  </a:moveTo>
                  <a:cubicBezTo>
                    <a:pt x="7175667" y="3336487"/>
                    <a:pt x="7193104" y="3257013"/>
                    <a:pt x="7075222" y="3257013"/>
                  </a:cubicBezTo>
                  <a:cubicBezTo>
                    <a:pt x="6926520" y="3257013"/>
                    <a:pt x="6927163" y="3258002"/>
                    <a:pt x="6778388" y="3258002"/>
                  </a:cubicBezTo>
                  <a:cubicBezTo>
                    <a:pt x="6774455" y="3052642"/>
                    <a:pt x="6773787" y="3086939"/>
                    <a:pt x="6771314" y="2806334"/>
                  </a:cubicBezTo>
                  <a:cubicBezTo>
                    <a:pt x="7218457" y="2806359"/>
                    <a:pt x="7164264" y="2789866"/>
                    <a:pt x="7165427" y="2845972"/>
                  </a:cubicBezTo>
                  <a:close/>
                  <a:moveTo>
                    <a:pt x="7155953" y="2340052"/>
                  </a:moveTo>
                  <a:cubicBezTo>
                    <a:pt x="7164215" y="2866842"/>
                    <a:pt x="7193624" y="2782992"/>
                    <a:pt x="7075222" y="2782992"/>
                  </a:cubicBezTo>
                  <a:cubicBezTo>
                    <a:pt x="6928375" y="2782992"/>
                    <a:pt x="6926694" y="2783387"/>
                    <a:pt x="6778314" y="2783387"/>
                  </a:cubicBezTo>
                  <a:cubicBezTo>
                    <a:pt x="6768469" y="2783387"/>
                    <a:pt x="6771511" y="2796987"/>
                    <a:pt x="6769632" y="2676887"/>
                  </a:cubicBezTo>
                  <a:cubicBezTo>
                    <a:pt x="6763498" y="2283204"/>
                    <a:pt x="6761271" y="2334563"/>
                    <a:pt x="6778314" y="2334563"/>
                  </a:cubicBezTo>
                  <a:cubicBezTo>
                    <a:pt x="7183161" y="2334563"/>
                    <a:pt x="7155756" y="2326848"/>
                    <a:pt x="7155953" y="2340052"/>
                  </a:cubicBezTo>
                  <a:close/>
                  <a:moveTo>
                    <a:pt x="7155509" y="2310009"/>
                  </a:moveTo>
                  <a:cubicBezTo>
                    <a:pt x="7015810" y="2308401"/>
                    <a:pt x="6923997" y="2311566"/>
                    <a:pt x="6765947" y="2311591"/>
                  </a:cubicBezTo>
                  <a:cubicBezTo>
                    <a:pt x="6757216" y="1804410"/>
                    <a:pt x="6744551" y="1859824"/>
                    <a:pt x="6778338" y="1859824"/>
                  </a:cubicBezTo>
                  <a:cubicBezTo>
                    <a:pt x="6903147" y="1859824"/>
                    <a:pt x="6936538" y="1860121"/>
                    <a:pt x="7075246" y="1860121"/>
                  </a:cubicBezTo>
                  <a:cubicBezTo>
                    <a:pt x="7174356" y="1860145"/>
                    <a:pt x="7147470" y="1778694"/>
                    <a:pt x="7155509" y="2310009"/>
                  </a:cubicBezTo>
                  <a:close/>
                  <a:moveTo>
                    <a:pt x="7142127" y="1496852"/>
                  </a:moveTo>
                  <a:cubicBezTo>
                    <a:pt x="7145244" y="1599545"/>
                    <a:pt x="7145293" y="1622244"/>
                    <a:pt x="7148805" y="1837619"/>
                  </a:cubicBezTo>
                  <a:cubicBezTo>
                    <a:pt x="7105001" y="1837050"/>
                    <a:pt x="6786871" y="1836828"/>
                    <a:pt x="6756325" y="1836926"/>
                  </a:cubicBezTo>
                  <a:cubicBezTo>
                    <a:pt x="6748138" y="1321907"/>
                    <a:pt x="6735053" y="1390946"/>
                    <a:pt x="6778338" y="1390946"/>
                  </a:cubicBezTo>
                  <a:cubicBezTo>
                    <a:pt x="7213387" y="1390946"/>
                    <a:pt x="7137724" y="1350813"/>
                    <a:pt x="7142127" y="1496852"/>
                  </a:cubicBezTo>
                  <a:close/>
                  <a:moveTo>
                    <a:pt x="7135053" y="990537"/>
                  </a:moveTo>
                  <a:cubicBezTo>
                    <a:pt x="7141781" y="1432388"/>
                    <a:pt x="7156646" y="1364710"/>
                    <a:pt x="7075222" y="1364710"/>
                  </a:cubicBezTo>
                  <a:cubicBezTo>
                    <a:pt x="6699337" y="1364710"/>
                    <a:pt x="6748039" y="1387335"/>
                    <a:pt x="6747124" y="1327668"/>
                  </a:cubicBezTo>
                  <a:cubicBezTo>
                    <a:pt x="6739704" y="854265"/>
                    <a:pt x="6731393" y="917221"/>
                    <a:pt x="6778338" y="917221"/>
                  </a:cubicBezTo>
                  <a:cubicBezTo>
                    <a:pt x="7199090" y="917221"/>
                    <a:pt x="7133545" y="894249"/>
                    <a:pt x="7135053" y="990537"/>
                  </a:cubicBezTo>
                  <a:close/>
                  <a:moveTo>
                    <a:pt x="6778338" y="443075"/>
                  </a:moveTo>
                  <a:cubicBezTo>
                    <a:pt x="7181925" y="443075"/>
                    <a:pt x="7126990" y="433457"/>
                    <a:pt x="7127040" y="484197"/>
                  </a:cubicBezTo>
                  <a:cubicBezTo>
                    <a:pt x="7127040" y="963090"/>
                    <a:pt x="7158551" y="893408"/>
                    <a:pt x="7075222" y="893408"/>
                  </a:cubicBezTo>
                  <a:cubicBezTo>
                    <a:pt x="6680614" y="893408"/>
                    <a:pt x="6742746" y="914773"/>
                    <a:pt x="6740594" y="821353"/>
                  </a:cubicBezTo>
                  <a:cubicBezTo>
                    <a:pt x="6730973" y="382444"/>
                    <a:pt x="6717814" y="443075"/>
                    <a:pt x="6778338" y="443075"/>
                  </a:cubicBezTo>
                  <a:close/>
                  <a:moveTo>
                    <a:pt x="6736068" y="1837025"/>
                  </a:moveTo>
                  <a:cubicBezTo>
                    <a:pt x="6631640" y="1837693"/>
                    <a:pt x="6344700" y="1848820"/>
                    <a:pt x="6344082" y="1833291"/>
                  </a:cubicBezTo>
                  <a:cubicBezTo>
                    <a:pt x="6337700" y="1675383"/>
                    <a:pt x="6338022" y="1523706"/>
                    <a:pt x="6336241" y="1390402"/>
                  </a:cubicBezTo>
                  <a:cubicBezTo>
                    <a:pt x="6759466" y="1390550"/>
                    <a:pt x="6553381" y="1390797"/>
                    <a:pt x="6727905" y="1390946"/>
                  </a:cubicBezTo>
                  <a:cubicBezTo>
                    <a:pt x="6731665" y="1601350"/>
                    <a:pt x="6728573" y="1365254"/>
                    <a:pt x="6736068" y="1837025"/>
                  </a:cubicBezTo>
                  <a:close/>
                  <a:moveTo>
                    <a:pt x="6726867" y="1328064"/>
                  </a:moveTo>
                  <a:cubicBezTo>
                    <a:pt x="6727732" y="1383849"/>
                    <a:pt x="6789197" y="1367603"/>
                    <a:pt x="6335919" y="1367455"/>
                  </a:cubicBezTo>
                  <a:cubicBezTo>
                    <a:pt x="6331072" y="1028197"/>
                    <a:pt x="6335870" y="1280835"/>
                    <a:pt x="6330429" y="915762"/>
                  </a:cubicBezTo>
                  <a:cubicBezTo>
                    <a:pt x="6877671" y="917765"/>
                    <a:pt x="6676112" y="917048"/>
                    <a:pt x="6722316" y="917171"/>
                  </a:cubicBezTo>
                  <a:cubicBezTo>
                    <a:pt x="6726768" y="1158410"/>
                    <a:pt x="6723800" y="1132323"/>
                    <a:pt x="6726867" y="1328064"/>
                  </a:cubicBezTo>
                  <a:close/>
                  <a:moveTo>
                    <a:pt x="6333273" y="445326"/>
                  </a:moveTo>
                  <a:cubicBezTo>
                    <a:pt x="6772452" y="444460"/>
                    <a:pt x="6712101" y="426286"/>
                    <a:pt x="6713634" y="484543"/>
                  </a:cubicBezTo>
                  <a:cubicBezTo>
                    <a:pt x="6726397" y="973030"/>
                    <a:pt x="6744032" y="894570"/>
                    <a:pt x="6630057" y="893631"/>
                  </a:cubicBezTo>
                  <a:cubicBezTo>
                    <a:pt x="6269509" y="890713"/>
                    <a:pt x="6330503" y="917814"/>
                    <a:pt x="6329143" y="826744"/>
                  </a:cubicBezTo>
                  <a:cubicBezTo>
                    <a:pt x="6323132" y="399852"/>
                    <a:pt x="6317839" y="445375"/>
                    <a:pt x="6333273" y="445326"/>
                  </a:cubicBezTo>
                  <a:close/>
                  <a:moveTo>
                    <a:pt x="6323849" y="1834330"/>
                  </a:moveTo>
                  <a:cubicBezTo>
                    <a:pt x="6324048" y="1839251"/>
                    <a:pt x="6370523" y="1837199"/>
                    <a:pt x="5933174" y="1839597"/>
                  </a:cubicBezTo>
                  <a:cubicBezTo>
                    <a:pt x="5927139" y="1579244"/>
                    <a:pt x="5928648" y="1515794"/>
                    <a:pt x="5927016" y="1387978"/>
                  </a:cubicBezTo>
                  <a:cubicBezTo>
                    <a:pt x="6121154" y="1388671"/>
                    <a:pt x="5929612" y="1390278"/>
                    <a:pt x="6316009" y="1390402"/>
                  </a:cubicBezTo>
                  <a:cubicBezTo>
                    <a:pt x="6317789" y="1525338"/>
                    <a:pt x="6317493" y="1676545"/>
                    <a:pt x="6323849" y="1834330"/>
                  </a:cubicBezTo>
                  <a:close/>
                  <a:moveTo>
                    <a:pt x="6311309" y="990537"/>
                  </a:moveTo>
                  <a:cubicBezTo>
                    <a:pt x="6313907" y="1156185"/>
                    <a:pt x="6312472" y="1159919"/>
                    <a:pt x="6315094" y="1328064"/>
                  </a:cubicBezTo>
                  <a:cubicBezTo>
                    <a:pt x="6316009" y="1386148"/>
                    <a:pt x="6375074" y="1366540"/>
                    <a:pt x="5926694" y="1365007"/>
                  </a:cubicBezTo>
                  <a:cubicBezTo>
                    <a:pt x="5924542" y="1209868"/>
                    <a:pt x="5923479" y="1207568"/>
                    <a:pt x="5918779" y="916108"/>
                  </a:cubicBezTo>
                  <a:cubicBezTo>
                    <a:pt x="6379427" y="915811"/>
                    <a:pt x="6309800" y="890317"/>
                    <a:pt x="6311309" y="990537"/>
                  </a:cubicBezTo>
                  <a:close/>
                  <a:moveTo>
                    <a:pt x="6184795" y="445523"/>
                  </a:moveTo>
                  <a:cubicBezTo>
                    <a:pt x="6323775" y="445523"/>
                    <a:pt x="6302084" y="434619"/>
                    <a:pt x="6303122" y="484419"/>
                  </a:cubicBezTo>
                  <a:cubicBezTo>
                    <a:pt x="6305571" y="601627"/>
                    <a:pt x="6307104" y="703453"/>
                    <a:pt x="6308836" y="827114"/>
                  </a:cubicBezTo>
                  <a:cubicBezTo>
                    <a:pt x="6310122" y="913165"/>
                    <a:pt x="6381554" y="892765"/>
                    <a:pt x="5918433" y="893136"/>
                  </a:cubicBezTo>
                  <a:cubicBezTo>
                    <a:pt x="5913560" y="589560"/>
                    <a:pt x="5913585" y="581820"/>
                    <a:pt x="5911136" y="483826"/>
                  </a:cubicBezTo>
                  <a:cubicBezTo>
                    <a:pt x="5909850" y="432467"/>
                    <a:pt x="5861693" y="445276"/>
                    <a:pt x="6184795" y="445523"/>
                  </a:cubicBezTo>
                  <a:close/>
                  <a:moveTo>
                    <a:pt x="5888034" y="1839721"/>
                  </a:moveTo>
                  <a:cubicBezTo>
                    <a:pt x="5741188" y="1839721"/>
                    <a:pt x="5742005" y="1836778"/>
                    <a:pt x="5591275" y="1836778"/>
                  </a:cubicBezTo>
                  <a:cubicBezTo>
                    <a:pt x="5492734" y="1836778"/>
                    <a:pt x="5520511" y="1921494"/>
                    <a:pt x="5511508" y="1389907"/>
                  </a:cubicBezTo>
                  <a:cubicBezTo>
                    <a:pt x="5679180" y="1391687"/>
                    <a:pt x="5739209" y="1387632"/>
                    <a:pt x="5906758" y="1387904"/>
                  </a:cubicBezTo>
                  <a:cubicBezTo>
                    <a:pt x="5913214" y="1906558"/>
                    <a:pt x="5923850" y="1839721"/>
                    <a:pt x="5888034" y="1839721"/>
                  </a:cubicBezTo>
                  <a:close/>
                  <a:moveTo>
                    <a:pt x="5899734" y="990488"/>
                  </a:moveTo>
                  <a:cubicBezTo>
                    <a:pt x="5906561" y="1422374"/>
                    <a:pt x="5914030" y="1364957"/>
                    <a:pt x="5888034" y="1364957"/>
                  </a:cubicBezTo>
                  <a:cubicBezTo>
                    <a:pt x="5455114" y="1364957"/>
                    <a:pt x="5511409" y="1385629"/>
                    <a:pt x="5510493" y="1327668"/>
                  </a:cubicBezTo>
                  <a:cubicBezTo>
                    <a:pt x="5507798" y="1154899"/>
                    <a:pt x="5509825" y="1158138"/>
                    <a:pt x="5507179" y="990141"/>
                  </a:cubicBezTo>
                  <a:cubicBezTo>
                    <a:pt x="5505744" y="901123"/>
                    <a:pt x="5483879" y="916528"/>
                    <a:pt x="5591250" y="916528"/>
                  </a:cubicBezTo>
                  <a:cubicBezTo>
                    <a:pt x="5960753" y="916528"/>
                    <a:pt x="5898077" y="888067"/>
                    <a:pt x="5899734" y="990488"/>
                  </a:cubicBezTo>
                  <a:close/>
                  <a:moveTo>
                    <a:pt x="5890879" y="484494"/>
                  </a:moveTo>
                  <a:cubicBezTo>
                    <a:pt x="5893427" y="585776"/>
                    <a:pt x="5893501" y="601973"/>
                    <a:pt x="5898176" y="893161"/>
                  </a:cubicBezTo>
                  <a:cubicBezTo>
                    <a:pt x="5854841" y="893161"/>
                    <a:pt x="5549326" y="893507"/>
                    <a:pt x="5505621" y="893977"/>
                  </a:cubicBezTo>
                  <a:lnTo>
                    <a:pt x="5498324" y="443743"/>
                  </a:lnTo>
                  <a:cubicBezTo>
                    <a:pt x="5964785" y="436325"/>
                    <a:pt x="5889667" y="436448"/>
                    <a:pt x="5890879" y="484494"/>
                  </a:cubicBezTo>
                  <a:close/>
                  <a:moveTo>
                    <a:pt x="5493180" y="1496655"/>
                  </a:moveTo>
                  <a:cubicBezTo>
                    <a:pt x="5495183" y="1603130"/>
                    <a:pt x="5494490" y="1563220"/>
                    <a:pt x="5498893" y="1837569"/>
                  </a:cubicBezTo>
                  <a:cubicBezTo>
                    <a:pt x="5371240" y="1840067"/>
                    <a:pt x="5422811" y="1843034"/>
                    <a:pt x="5106240" y="1840017"/>
                  </a:cubicBezTo>
                  <a:cubicBezTo>
                    <a:pt x="5100501" y="1378508"/>
                    <a:pt x="5103840" y="1530778"/>
                    <a:pt x="5102381" y="1387385"/>
                  </a:cubicBezTo>
                  <a:cubicBezTo>
                    <a:pt x="5571710" y="1387162"/>
                    <a:pt x="5490632" y="1368073"/>
                    <a:pt x="5493180" y="1496655"/>
                  </a:cubicBezTo>
                  <a:close/>
                  <a:moveTo>
                    <a:pt x="5486922" y="990537"/>
                  </a:moveTo>
                  <a:cubicBezTo>
                    <a:pt x="5493575" y="1427443"/>
                    <a:pt x="5505027" y="1367109"/>
                    <a:pt x="5443043" y="1365847"/>
                  </a:cubicBezTo>
                  <a:cubicBezTo>
                    <a:pt x="5350291" y="1363968"/>
                    <a:pt x="5333175" y="1364339"/>
                    <a:pt x="5102109" y="1364438"/>
                  </a:cubicBezTo>
                  <a:cubicBezTo>
                    <a:pt x="5099339" y="1147011"/>
                    <a:pt x="5094911" y="1148223"/>
                    <a:pt x="5092487" y="917517"/>
                  </a:cubicBezTo>
                  <a:cubicBezTo>
                    <a:pt x="5555633" y="922042"/>
                    <a:pt x="5485289" y="888685"/>
                    <a:pt x="5486922" y="990537"/>
                  </a:cubicBezTo>
                  <a:close/>
                  <a:moveTo>
                    <a:pt x="5146012" y="445771"/>
                  </a:moveTo>
                  <a:cubicBezTo>
                    <a:pt x="5246630" y="447106"/>
                    <a:pt x="5343662" y="447329"/>
                    <a:pt x="5443093" y="444930"/>
                  </a:cubicBezTo>
                  <a:cubicBezTo>
                    <a:pt x="5492215" y="443694"/>
                    <a:pt x="5477003" y="376806"/>
                    <a:pt x="5485363" y="894249"/>
                  </a:cubicBezTo>
                  <a:cubicBezTo>
                    <a:pt x="5309084" y="896771"/>
                    <a:pt x="5378265" y="897389"/>
                    <a:pt x="5092265" y="894595"/>
                  </a:cubicBezTo>
                  <a:cubicBezTo>
                    <a:pt x="5088011" y="369883"/>
                    <a:pt x="5064167" y="444707"/>
                    <a:pt x="5146012" y="445771"/>
                  </a:cubicBezTo>
                  <a:close/>
                  <a:moveTo>
                    <a:pt x="5093477" y="2313792"/>
                  </a:moveTo>
                  <a:cubicBezTo>
                    <a:pt x="4996544" y="2314484"/>
                    <a:pt x="4870820" y="2313792"/>
                    <a:pt x="4704682" y="2313792"/>
                  </a:cubicBezTo>
                  <a:cubicBezTo>
                    <a:pt x="4704409" y="2297373"/>
                    <a:pt x="4697756" y="1912814"/>
                    <a:pt x="4696519" y="1861036"/>
                  </a:cubicBezTo>
                  <a:cubicBezTo>
                    <a:pt x="4698325" y="1861036"/>
                    <a:pt x="5083509" y="1862791"/>
                    <a:pt x="5086230" y="1862816"/>
                  </a:cubicBezTo>
                  <a:cubicBezTo>
                    <a:pt x="5088258" y="2027475"/>
                    <a:pt x="5091745" y="2205313"/>
                    <a:pt x="5093477" y="2313792"/>
                  </a:cubicBezTo>
                  <a:close/>
                  <a:moveTo>
                    <a:pt x="5082445" y="1496407"/>
                  </a:moveTo>
                  <a:cubicBezTo>
                    <a:pt x="5081579" y="1908957"/>
                    <a:pt x="5126422" y="1839572"/>
                    <a:pt x="4997855" y="1839572"/>
                  </a:cubicBezTo>
                  <a:cubicBezTo>
                    <a:pt x="4661718" y="1839572"/>
                    <a:pt x="4696000" y="1839548"/>
                    <a:pt x="4695851" y="1833539"/>
                  </a:cubicBezTo>
                  <a:cubicBezTo>
                    <a:pt x="4693872" y="1751518"/>
                    <a:pt x="4681184" y="1388448"/>
                    <a:pt x="4701342" y="1388448"/>
                  </a:cubicBezTo>
                  <a:cubicBezTo>
                    <a:pt x="5159739" y="1388448"/>
                    <a:pt x="5082742" y="1354695"/>
                    <a:pt x="5082445" y="1496407"/>
                  </a:cubicBezTo>
                  <a:close/>
                  <a:moveTo>
                    <a:pt x="5073219" y="990537"/>
                  </a:moveTo>
                  <a:cubicBezTo>
                    <a:pt x="5080120" y="1430682"/>
                    <a:pt x="5109579" y="1364438"/>
                    <a:pt x="4997855" y="1364487"/>
                  </a:cubicBezTo>
                  <a:cubicBezTo>
                    <a:pt x="4644206" y="1364487"/>
                    <a:pt x="4689049" y="1382217"/>
                    <a:pt x="4688184" y="1327619"/>
                  </a:cubicBezTo>
                  <a:cubicBezTo>
                    <a:pt x="4687986" y="1314415"/>
                    <a:pt x="4682148" y="935544"/>
                    <a:pt x="4681827" y="914550"/>
                  </a:cubicBezTo>
                  <a:cubicBezTo>
                    <a:pt x="5151602" y="913561"/>
                    <a:pt x="5071760" y="898453"/>
                    <a:pt x="5073219" y="990537"/>
                  </a:cubicBezTo>
                  <a:close/>
                  <a:moveTo>
                    <a:pt x="4701342" y="446043"/>
                  </a:moveTo>
                  <a:cubicBezTo>
                    <a:pt x="5122119" y="446043"/>
                    <a:pt x="5065651" y="428536"/>
                    <a:pt x="5066863" y="483307"/>
                  </a:cubicBezTo>
                  <a:cubicBezTo>
                    <a:pt x="5078043" y="974959"/>
                    <a:pt x="5087343" y="894175"/>
                    <a:pt x="4997855" y="894175"/>
                  </a:cubicBezTo>
                  <a:cubicBezTo>
                    <a:pt x="4849994" y="894175"/>
                    <a:pt x="4849846" y="891579"/>
                    <a:pt x="4701342" y="891579"/>
                  </a:cubicBezTo>
                  <a:cubicBezTo>
                    <a:pt x="4674901" y="891579"/>
                    <a:pt x="4681654" y="904486"/>
                    <a:pt x="4680516" y="821403"/>
                  </a:cubicBezTo>
                  <a:cubicBezTo>
                    <a:pt x="4674654" y="388255"/>
                    <a:pt x="4663375" y="446043"/>
                    <a:pt x="4701342" y="446043"/>
                  </a:cubicBezTo>
                  <a:close/>
                  <a:moveTo>
                    <a:pt x="4668817" y="1388498"/>
                  </a:moveTo>
                  <a:cubicBezTo>
                    <a:pt x="4670523" y="1512529"/>
                    <a:pt x="4670548" y="1627932"/>
                    <a:pt x="4675693" y="1838113"/>
                  </a:cubicBezTo>
                  <a:cubicBezTo>
                    <a:pt x="4262411" y="1838855"/>
                    <a:pt x="4284424" y="1843727"/>
                    <a:pt x="4284177" y="1834503"/>
                  </a:cubicBezTo>
                  <a:cubicBezTo>
                    <a:pt x="4283237" y="1794618"/>
                    <a:pt x="4275718" y="1391712"/>
                    <a:pt x="4275693" y="1389907"/>
                  </a:cubicBezTo>
                  <a:cubicBezTo>
                    <a:pt x="4482916" y="1391663"/>
                    <a:pt x="4543168" y="1388770"/>
                    <a:pt x="4668817" y="1388498"/>
                  </a:cubicBezTo>
                  <a:close/>
                  <a:moveTo>
                    <a:pt x="4668495" y="1365526"/>
                  </a:moveTo>
                  <a:cubicBezTo>
                    <a:pt x="4215367" y="1366490"/>
                    <a:pt x="4275570" y="1383700"/>
                    <a:pt x="4274679" y="1327619"/>
                  </a:cubicBezTo>
                  <a:cubicBezTo>
                    <a:pt x="4272033" y="1158707"/>
                    <a:pt x="4272750" y="1158608"/>
                    <a:pt x="4270103" y="990141"/>
                  </a:cubicBezTo>
                  <a:cubicBezTo>
                    <a:pt x="4268619" y="896128"/>
                    <a:pt x="4191770" y="917270"/>
                    <a:pt x="4661545" y="914649"/>
                  </a:cubicBezTo>
                  <a:cubicBezTo>
                    <a:pt x="4661570" y="916528"/>
                    <a:pt x="4667877" y="1322599"/>
                    <a:pt x="4668495" y="1365526"/>
                  </a:cubicBezTo>
                  <a:close/>
                  <a:moveTo>
                    <a:pt x="4653902" y="445919"/>
                  </a:moveTo>
                  <a:cubicBezTo>
                    <a:pt x="4658898" y="697939"/>
                    <a:pt x="4658503" y="706000"/>
                    <a:pt x="4661224" y="891677"/>
                  </a:cubicBezTo>
                  <a:cubicBezTo>
                    <a:pt x="4206710" y="894076"/>
                    <a:pt x="4269213" y="923971"/>
                    <a:pt x="4266863" y="821304"/>
                  </a:cubicBezTo>
                  <a:cubicBezTo>
                    <a:pt x="4263178" y="660552"/>
                    <a:pt x="4262238" y="568369"/>
                    <a:pt x="4261892" y="484123"/>
                  </a:cubicBezTo>
                  <a:cubicBezTo>
                    <a:pt x="4261644" y="426731"/>
                    <a:pt x="4203915" y="443694"/>
                    <a:pt x="4653902" y="445919"/>
                  </a:cubicBezTo>
                  <a:close/>
                  <a:moveTo>
                    <a:pt x="4256426" y="1838583"/>
                  </a:moveTo>
                  <a:cubicBezTo>
                    <a:pt x="4014625" y="1833366"/>
                    <a:pt x="3869164" y="1842416"/>
                    <a:pt x="3869064" y="1833737"/>
                  </a:cubicBezTo>
                  <a:cubicBezTo>
                    <a:pt x="3863573" y="1307615"/>
                    <a:pt x="3830801" y="1386322"/>
                    <a:pt x="3959443" y="1388052"/>
                  </a:cubicBezTo>
                  <a:cubicBezTo>
                    <a:pt x="4081481" y="1389685"/>
                    <a:pt x="4113734" y="1388374"/>
                    <a:pt x="4255461" y="1389685"/>
                  </a:cubicBezTo>
                  <a:cubicBezTo>
                    <a:pt x="4264044" y="1896841"/>
                    <a:pt x="4268545" y="1838806"/>
                    <a:pt x="4256426" y="1838583"/>
                  </a:cubicBezTo>
                  <a:close/>
                  <a:moveTo>
                    <a:pt x="4249846" y="990537"/>
                  </a:moveTo>
                  <a:cubicBezTo>
                    <a:pt x="4252492" y="1159078"/>
                    <a:pt x="4251775" y="1158905"/>
                    <a:pt x="4254422" y="1328015"/>
                  </a:cubicBezTo>
                  <a:cubicBezTo>
                    <a:pt x="4255313" y="1383972"/>
                    <a:pt x="4316356" y="1365823"/>
                    <a:pt x="3862584" y="1364191"/>
                  </a:cubicBezTo>
                  <a:cubicBezTo>
                    <a:pt x="3858948" y="1124930"/>
                    <a:pt x="3862387" y="1127402"/>
                    <a:pt x="3858033" y="918284"/>
                  </a:cubicBezTo>
                  <a:cubicBezTo>
                    <a:pt x="4309529" y="915589"/>
                    <a:pt x="4248238" y="886707"/>
                    <a:pt x="4249846" y="990537"/>
                  </a:cubicBezTo>
                  <a:close/>
                  <a:moveTo>
                    <a:pt x="4241387" y="445202"/>
                  </a:moveTo>
                  <a:cubicBezTo>
                    <a:pt x="4242945" y="699744"/>
                    <a:pt x="4244924" y="735822"/>
                    <a:pt x="4248139" y="893483"/>
                  </a:cubicBezTo>
                  <a:cubicBezTo>
                    <a:pt x="4156277" y="891529"/>
                    <a:pt x="4057959" y="891504"/>
                    <a:pt x="3959344" y="893754"/>
                  </a:cubicBezTo>
                  <a:cubicBezTo>
                    <a:pt x="3826299" y="896796"/>
                    <a:pt x="3861026" y="969741"/>
                    <a:pt x="3848337" y="483875"/>
                  </a:cubicBezTo>
                  <a:cubicBezTo>
                    <a:pt x="3846557" y="416296"/>
                    <a:pt x="3797385" y="454401"/>
                    <a:pt x="4241387" y="445202"/>
                  </a:cubicBezTo>
                  <a:close/>
                  <a:moveTo>
                    <a:pt x="3811162" y="1837668"/>
                  </a:moveTo>
                  <a:cubicBezTo>
                    <a:pt x="3520660" y="1837718"/>
                    <a:pt x="3494393" y="1837668"/>
                    <a:pt x="3457465" y="1837841"/>
                  </a:cubicBezTo>
                  <a:cubicBezTo>
                    <a:pt x="3450589" y="1594723"/>
                    <a:pt x="3453705" y="1502293"/>
                    <a:pt x="3452592" y="1389338"/>
                  </a:cubicBezTo>
                  <a:cubicBezTo>
                    <a:pt x="3666418" y="1388695"/>
                    <a:pt x="3720858" y="1386816"/>
                    <a:pt x="3842649" y="1387088"/>
                  </a:cubicBezTo>
                  <a:cubicBezTo>
                    <a:pt x="3850415" y="1918279"/>
                    <a:pt x="3865429" y="1837668"/>
                    <a:pt x="3811162" y="1837668"/>
                  </a:cubicBezTo>
                  <a:close/>
                  <a:moveTo>
                    <a:pt x="3839087" y="990488"/>
                  </a:moveTo>
                  <a:cubicBezTo>
                    <a:pt x="3845839" y="1422770"/>
                    <a:pt x="3849722" y="1364092"/>
                    <a:pt x="3811187" y="1364092"/>
                  </a:cubicBezTo>
                  <a:cubicBezTo>
                    <a:pt x="3397336" y="1364092"/>
                    <a:pt x="3452691" y="1384121"/>
                    <a:pt x="3451825" y="1327619"/>
                  </a:cubicBezTo>
                  <a:cubicBezTo>
                    <a:pt x="3444232" y="842767"/>
                    <a:pt x="3420908" y="916429"/>
                    <a:pt x="3514427" y="916429"/>
                  </a:cubicBezTo>
                  <a:cubicBezTo>
                    <a:pt x="3662634" y="916429"/>
                    <a:pt x="3662683" y="918432"/>
                    <a:pt x="3811187" y="918432"/>
                  </a:cubicBezTo>
                  <a:cubicBezTo>
                    <a:pt x="3844504" y="918408"/>
                    <a:pt x="3837677" y="903917"/>
                    <a:pt x="3839087" y="990488"/>
                  </a:cubicBezTo>
                  <a:close/>
                  <a:moveTo>
                    <a:pt x="3514403" y="443768"/>
                  </a:moveTo>
                  <a:cubicBezTo>
                    <a:pt x="3526225" y="443768"/>
                    <a:pt x="3808788" y="443941"/>
                    <a:pt x="3827041" y="443966"/>
                  </a:cubicBezTo>
                  <a:cubicBezTo>
                    <a:pt x="3828575" y="507688"/>
                    <a:pt x="3822515" y="257497"/>
                    <a:pt x="3837232" y="895436"/>
                  </a:cubicBezTo>
                  <a:cubicBezTo>
                    <a:pt x="3672181" y="895906"/>
                    <a:pt x="3603816" y="892296"/>
                    <a:pt x="3443762" y="893754"/>
                  </a:cubicBezTo>
                  <a:cubicBezTo>
                    <a:pt x="3437578" y="362217"/>
                    <a:pt x="3408837" y="443768"/>
                    <a:pt x="3514403" y="443768"/>
                  </a:cubicBezTo>
                  <a:close/>
                  <a:moveTo>
                    <a:pt x="3432335" y="1389413"/>
                  </a:moveTo>
                  <a:cubicBezTo>
                    <a:pt x="3433819" y="1546604"/>
                    <a:pt x="3429564" y="1512010"/>
                    <a:pt x="3437182" y="1837940"/>
                  </a:cubicBezTo>
                  <a:cubicBezTo>
                    <a:pt x="2980369" y="1840809"/>
                    <a:pt x="3095060" y="1840067"/>
                    <a:pt x="3047497" y="1840512"/>
                  </a:cubicBezTo>
                  <a:cubicBezTo>
                    <a:pt x="3046038" y="1654513"/>
                    <a:pt x="3042896" y="1528775"/>
                    <a:pt x="3040547" y="1388201"/>
                  </a:cubicBezTo>
                  <a:cubicBezTo>
                    <a:pt x="3232261" y="1391836"/>
                    <a:pt x="3280814" y="1390080"/>
                    <a:pt x="3432335" y="1389413"/>
                  </a:cubicBezTo>
                  <a:close/>
                  <a:moveTo>
                    <a:pt x="3424865" y="990537"/>
                  </a:moveTo>
                  <a:cubicBezTo>
                    <a:pt x="3431766" y="1431325"/>
                    <a:pt x="3454150" y="1366119"/>
                    <a:pt x="3365973" y="1366836"/>
                  </a:cubicBezTo>
                  <a:cubicBezTo>
                    <a:pt x="2988036" y="1369903"/>
                    <a:pt x="3040324" y="1374032"/>
                    <a:pt x="3039582" y="1327619"/>
                  </a:cubicBezTo>
                  <a:cubicBezTo>
                    <a:pt x="3033151" y="927235"/>
                    <a:pt x="3033596" y="952482"/>
                    <a:pt x="3032879" y="917666"/>
                  </a:cubicBezTo>
                  <a:cubicBezTo>
                    <a:pt x="3493032" y="924317"/>
                    <a:pt x="3423208" y="884284"/>
                    <a:pt x="3424865" y="990537"/>
                  </a:cubicBezTo>
                  <a:close/>
                  <a:moveTo>
                    <a:pt x="3069486" y="446018"/>
                  </a:moveTo>
                  <a:cubicBezTo>
                    <a:pt x="3471044" y="442507"/>
                    <a:pt x="3415466" y="433011"/>
                    <a:pt x="3416950" y="484568"/>
                  </a:cubicBezTo>
                  <a:cubicBezTo>
                    <a:pt x="3430851" y="959455"/>
                    <a:pt x="3432780" y="893581"/>
                    <a:pt x="3365899" y="895016"/>
                  </a:cubicBezTo>
                  <a:cubicBezTo>
                    <a:pt x="3264959" y="897192"/>
                    <a:pt x="3169535" y="897068"/>
                    <a:pt x="3069535" y="895312"/>
                  </a:cubicBezTo>
                  <a:cubicBezTo>
                    <a:pt x="3022614" y="894496"/>
                    <a:pt x="3032978" y="909481"/>
                    <a:pt x="3030579" y="821254"/>
                  </a:cubicBezTo>
                  <a:cubicBezTo>
                    <a:pt x="3018805" y="388057"/>
                    <a:pt x="3013314" y="446537"/>
                    <a:pt x="3069486" y="446018"/>
                  </a:cubicBezTo>
                  <a:close/>
                  <a:moveTo>
                    <a:pt x="3027166" y="1832896"/>
                  </a:moveTo>
                  <a:cubicBezTo>
                    <a:pt x="3027289" y="1846817"/>
                    <a:pt x="3058083" y="1839399"/>
                    <a:pt x="2634561" y="1839152"/>
                  </a:cubicBezTo>
                  <a:cubicBezTo>
                    <a:pt x="2634165" y="1757428"/>
                    <a:pt x="2629318" y="1390402"/>
                    <a:pt x="2629268" y="1387583"/>
                  </a:cubicBezTo>
                  <a:cubicBezTo>
                    <a:pt x="2836688" y="1387583"/>
                    <a:pt x="2933176" y="1386569"/>
                    <a:pt x="3020289" y="1387904"/>
                  </a:cubicBezTo>
                  <a:cubicBezTo>
                    <a:pt x="3022763" y="1536416"/>
                    <a:pt x="3025929" y="1662970"/>
                    <a:pt x="3027166" y="1832896"/>
                  </a:cubicBezTo>
                  <a:close/>
                  <a:moveTo>
                    <a:pt x="3019918" y="1364908"/>
                  </a:moveTo>
                  <a:cubicBezTo>
                    <a:pt x="2573394" y="1358133"/>
                    <a:pt x="2629318" y="1386965"/>
                    <a:pt x="2628378" y="1327570"/>
                  </a:cubicBezTo>
                  <a:cubicBezTo>
                    <a:pt x="2622738" y="970137"/>
                    <a:pt x="2622639" y="959826"/>
                    <a:pt x="2621650" y="914476"/>
                  </a:cubicBezTo>
                  <a:cubicBezTo>
                    <a:pt x="2624420" y="914476"/>
                    <a:pt x="3010693" y="917394"/>
                    <a:pt x="3012622" y="917418"/>
                  </a:cubicBezTo>
                  <a:cubicBezTo>
                    <a:pt x="3013636" y="966898"/>
                    <a:pt x="3013760" y="981437"/>
                    <a:pt x="3019918" y="1364908"/>
                  </a:cubicBezTo>
                  <a:close/>
                  <a:moveTo>
                    <a:pt x="2624371" y="447032"/>
                  </a:moveTo>
                  <a:cubicBezTo>
                    <a:pt x="3063846" y="447032"/>
                    <a:pt x="3004237" y="431948"/>
                    <a:pt x="3004682" y="484296"/>
                  </a:cubicBezTo>
                  <a:cubicBezTo>
                    <a:pt x="3008194" y="967664"/>
                    <a:pt x="3043490" y="894026"/>
                    <a:pt x="2921081" y="894026"/>
                  </a:cubicBezTo>
                  <a:cubicBezTo>
                    <a:pt x="2775570" y="894026"/>
                    <a:pt x="2771835" y="891529"/>
                    <a:pt x="2624346" y="891529"/>
                  </a:cubicBezTo>
                  <a:cubicBezTo>
                    <a:pt x="2619869" y="891504"/>
                    <a:pt x="2600873" y="447032"/>
                    <a:pt x="2624371" y="447032"/>
                  </a:cubicBezTo>
                  <a:close/>
                  <a:moveTo>
                    <a:pt x="2614230" y="1833885"/>
                  </a:moveTo>
                  <a:cubicBezTo>
                    <a:pt x="2614279" y="1841748"/>
                    <a:pt x="2299068" y="1841179"/>
                    <a:pt x="2223481" y="1840141"/>
                  </a:cubicBezTo>
                  <a:cubicBezTo>
                    <a:pt x="2215788" y="1398636"/>
                    <a:pt x="2217050" y="1517920"/>
                    <a:pt x="2214626" y="1389586"/>
                  </a:cubicBezTo>
                  <a:cubicBezTo>
                    <a:pt x="2397411" y="1392429"/>
                    <a:pt x="2462808" y="1387780"/>
                    <a:pt x="2609036" y="1387583"/>
                  </a:cubicBezTo>
                  <a:cubicBezTo>
                    <a:pt x="2609036" y="1389363"/>
                    <a:pt x="2613982" y="1771424"/>
                    <a:pt x="2614230" y="1833885"/>
                  </a:cubicBezTo>
                  <a:close/>
                  <a:moveTo>
                    <a:pt x="2608689" y="1364611"/>
                  </a:moveTo>
                  <a:cubicBezTo>
                    <a:pt x="2157391" y="1365279"/>
                    <a:pt x="2214453" y="1385308"/>
                    <a:pt x="2213562" y="1327619"/>
                  </a:cubicBezTo>
                  <a:cubicBezTo>
                    <a:pt x="2211361" y="1186031"/>
                    <a:pt x="2211287" y="1156185"/>
                    <a:pt x="2208665" y="990141"/>
                  </a:cubicBezTo>
                  <a:cubicBezTo>
                    <a:pt x="2207181" y="892419"/>
                    <a:pt x="2138692" y="914649"/>
                    <a:pt x="2601393" y="914476"/>
                  </a:cubicBezTo>
                  <a:cubicBezTo>
                    <a:pt x="2602629" y="970582"/>
                    <a:pt x="2608665" y="1362756"/>
                    <a:pt x="2608689" y="1364611"/>
                  </a:cubicBezTo>
                  <a:close/>
                  <a:moveTo>
                    <a:pt x="2593231" y="446958"/>
                  </a:moveTo>
                  <a:cubicBezTo>
                    <a:pt x="2594665" y="749842"/>
                    <a:pt x="2597905" y="774619"/>
                    <a:pt x="2600824" y="891529"/>
                  </a:cubicBezTo>
                  <a:cubicBezTo>
                    <a:pt x="2316703" y="891653"/>
                    <a:pt x="2260507" y="891925"/>
                    <a:pt x="2207156" y="893235"/>
                  </a:cubicBezTo>
                  <a:cubicBezTo>
                    <a:pt x="2201739" y="538795"/>
                    <a:pt x="2203025" y="611270"/>
                    <a:pt x="2199192" y="444015"/>
                  </a:cubicBezTo>
                  <a:cubicBezTo>
                    <a:pt x="2391821" y="438822"/>
                    <a:pt x="2467235" y="446315"/>
                    <a:pt x="2593231" y="446958"/>
                  </a:cubicBezTo>
                  <a:close/>
                  <a:moveTo>
                    <a:pt x="2196817" y="1496754"/>
                  </a:moveTo>
                  <a:cubicBezTo>
                    <a:pt x="2207181" y="1893626"/>
                    <a:pt x="2211089" y="1839968"/>
                    <a:pt x="2179602" y="1839424"/>
                  </a:cubicBezTo>
                  <a:cubicBezTo>
                    <a:pt x="1811831" y="1832525"/>
                    <a:pt x="1810792" y="1845457"/>
                    <a:pt x="1810594" y="1833687"/>
                  </a:cubicBezTo>
                  <a:cubicBezTo>
                    <a:pt x="1801838" y="1309494"/>
                    <a:pt x="1771712" y="1388300"/>
                    <a:pt x="1882867" y="1387855"/>
                  </a:cubicBezTo>
                  <a:cubicBezTo>
                    <a:pt x="2019078" y="1387311"/>
                    <a:pt x="2082867" y="1387138"/>
                    <a:pt x="2179231" y="1388943"/>
                  </a:cubicBezTo>
                  <a:cubicBezTo>
                    <a:pt x="2199662" y="1389338"/>
                    <a:pt x="2193577" y="1372425"/>
                    <a:pt x="2196817" y="1496754"/>
                  </a:cubicBezTo>
                  <a:close/>
                  <a:moveTo>
                    <a:pt x="2188408" y="990537"/>
                  </a:moveTo>
                  <a:cubicBezTo>
                    <a:pt x="2194987" y="1411197"/>
                    <a:pt x="2199118" y="1366317"/>
                    <a:pt x="2179602" y="1365946"/>
                  </a:cubicBezTo>
                  <a:cubicBezTo>
                    <a:pt x="1746756" y="1357811"/>
                    <a:pt x="1800552" y="1386569"/>
                    <a:pt x="1799637" y="1327668"/>
                  </a:cubicBezTo>
                  <a:cubicBezTo>
                    <a:pt x="1797015" y="1160314"/>
                    <a:pt x="1801022" y="1160809"/>
                    <a:pt x="1798351" y="990092"/>
                  </a:cubicBezTo>
                  <a:cubicBezTo>
                    <a:pt x="1796669" y="883641"/>
                    <a:pt x="1737332" y="929065"/>
                    <a:pt x="2179677" y="916973"/>
                  </a:cubicBezTo>
                  <a:cubicBezTo>
                    <a:pt x="2190386" y="916677"/>
                    <a:pt x="2187122" y="905698"/>
                    <a:pt x="2188408" y="990537"/>
                  </a:cubicBezTo>
                  <a:close/>
                  <a:moveTo>
                    <a:pt x="2178935" y="444584"/>
                  </a:moveTo>
                  <a:cubicBezTo>
                    <a:pt x="2190238" y="943778"/>
                    <a:pt x="2189249" y="893705"/>
                    <a:pt x="2179157" y="893952"/>
                  </a:cubicBezTo>
                  <a:cubicBezTo>
                    <a:pt x="2081556" y="896771"/>
                    <a:pt x="2064440" y="895757"/>
                    <a:pt x="1882793" y="896252"/>
                  </a:cubicBezTo>
                  <a:cubicBezTo>
                    <a:pt x="1768893" y="896549"/>
                    <a:pt x="1801022" y="971299"/>
                    <a:pt x="1788334" y="483826"/>
                  </a:cubicBezTo>
                  <a:cubicBezTo>
                    <a:pt x="1786627" y="416246"/>
                    <a:pt x="1740152" y="457170"/>
                    <a:pt x="2178935" y="444584"/>
                  </a:cubicBezTo>
                  <a:close/>
                  <a:moveTo>
                    <a:pt x="1790362" y="1834132"/>
                  </a:moveTo>
                  <a:cubicBezTo>
                    <a:pt x="1790510" y="1843380"/>
                    <a:pt x="1397659" y="1836753"/>
                    <a:pt x="1397535" y="1833391"/>
                  </a:cubicBezTo>
                  <a:cubicBezTo>
                    <a:pt x="1378762" y="1313722"/>
                    <a:pt x="1385069" y="1387014"/>
                    <a:pt x="1437901" y="1387014"/>
                  </a:cubicBezTo>
                  <a:cubicBezTo>
                    <a:pt x="1579454" y="1387014"/>
                    <a:pt x="1583288" y="1388151"/>
                    <a:pt x="1734537" y="1388151"/>
                  </a:cubicBezTo>
                  <a:cubicBezTo>
                    <a:pt x="1794418" y="1388151"/>
                    <a:pt x="1781161" y="1315923"/>
                    <a:pt x="1790362" y="1834132"/>
                  </a:cubicBezTo>
                  <a:close/>
                  <a:moveTo>
                    <a:pt x="1778118" y="990488"/>
                  </a:moveTo>
                  <a:cubicBezTo>
                    <a:pt x="1784970" y="1426627"/>
                    <a:pt x="1790362" y="1365204"/>
                    <a:pt x="1734537" y="1365204"/>
                  </a:cubicBezTo>
                  <a:cubicBezTo>
                    <a:pt x="1335947" y="1365204"/>
                    <a:pt x="1390387" y="1374181"/>
                    <a:pt x="1389669" y="1327619"/>
                  </a:cubicBezTo>
                  <a:cubicBezTo>
                    <a:pt x="1382175" y="849245"/>
                    <a:pt x="1362116" y="917765"/>
                    <a:pt x="1437901" y="917765"/>
                  </a:cubicBezTo>
                  <a:cubicBezTo>
                    <a:pt x="1842402" y="917765"/>
                    <a:pt x="1776758" y="903151"/>
                    <a:pt x="1778118" y="990488"/>
                  </a:cubicBezTo>
                  <a:close/>
                  <a:moveTo>
                    <a:pt x="1437901" y="444880"/>
                  </a:moveTo>
                  <a:cubicBezTo>
                    <a:pt x="1741265" y="444955"/>
                    <a:pt x="1742081" y="444955"/>
                    <a:pt x="1767087" y="445004"/>
                  </a:cubicBezTo>
                  <a:cubicBezTo>
                    <a:pt x="1769462" y="543641"/>
                    <a:pt x="1776412" y="894546"/>
                    <a:pt x="1776461" y="896499"/>
                  </a:cubicBezTo>
                  <a:cubicBezTo>
                    <a:pt x="1648734" y="896623"/>
                    <a:pt x="1764787" y="896623"/>
                    <a:pt x="1381161" y="894694"/>
                  </a:cubicBezTo>
                  <a:cubicBezTo>
                    <a:pt x="1372776" y="363305"/>
                    <a:pt x="1356056" y="444880"/>
                    <a:pt x="1437901" y="444880"/>
                  </a:cubicBezTo>
                  <a:close/>
                  <a:moveTo>
                    <a:pt x="1371119" y="1496556"/>
                  </a:moveTo>
                  <a:cubicBezTo>
                    <a:pt x="1371713" y="1611266"/>
                    <a:pt x="1373147" y="1721030"/>
                    <a:pt x="1377228" y="1834281"/>
                  </a:cubicBezTo>
                  <a:cubicBezTo>
                    <a:pt x="1377327" y="1836926"/>
                    <a:pt x="985465" y="1852381"/>
                    <a:pt x="985465" y="1834380"/>
                  </a:cubicBezTo>
                  <a:cubicBezTo>
                    <a:pt x="985465" y="1350418"/>
                    <a:pt x="962536" y="1389042"/>
                    <a:pt x="992984" y="1389239"/>
                  </a:cubicBezTo>
                  <a:cubicBezTo>
                    <a:pt x="1446137" y="1392330"/>
                    <a:pt x="1370352" y="1348983"/>
                    <a:pt x="1371119" y="1496556"/>
                  </a:cubicBezTo>
                  <a:close/>
                  <a:moveTo>
                    <a:pt x="1362413" y="990586"/>
                  </a:moveTo>
                  <a:cubicBezTo>
                    <a:pt x="1369313" y="1433106"/>
                    <a:pt x="1395086" y="1363399"/>
                    <a:pt x="1289472" y="1365402"/>
                  </a:cubicBezTo>
                  <a:cubicBezTo>
                    <a:pt x="920488" y="1371856"/>
                    <a:pt x="977055" y="1374304"/>
                    <a:pt x="976338" y="1327668"/>
                  </a:cubicBezTo>
                  <a:cubicBezTo>
                    <a:pt x="969116" y="866258"/>
                    <a:pt x="964985" y="917270"/>
                    <a:pt x="993207" y="916825"/>
                  </a:cubicBezTo>
                  <a:cubicBezTo>
                    <a:pt x="1436837" y="909654"/>
                    <a:pt x="1361077" y="905995"/>
                    <a:pt x="1362413" y="990586"/>
                  </a:cubicBezTo>
                  <a:close/>
                  <a:moveTo>
                    <a:pt x="993108" y="443842"/>
                  </a:moveTo>
                  <a:cubicBezTo>
                    <a:pt x="1410372" y="441320"/>
                    <a:pt x="1353261" y="432121"/>
                    <a:pt x="1354275" y="487980"/>
                  </a:cubicBezTo>
                  <a:cubicBezTo>
                    <a:pt x="1356377" y="602715"/>
                    <a:pt x="1357614" y="686392"/>
                    <a:pt x="1360904" y="894546"/>
                  </a:cubicBezTo>
                  <a:cubicBezTo>
                    <a:pt x="1266271" y="893829"/>
                    <a:pt x="1190585" y="890861"/>
                    <a:pt x="971243" y="894200"/>
                  </a:cubicBezTo>
                  <a:cubicBezTo>
                    <a:pt x="965109" y="382172"/>
                    <a:pt x="948364" y="444089"/>
                    <a:pt x="993108" y="443842"/>
                  </a:cubicBezTo>
                  <a:close/>
                  <a:moveTo>
                    <a:pt x="965208" y="1834380"/>
                  </a:moveTo>
                  <a:cubicBezTo>
                    <a:pt x="965208" y="1845581"/>
                    <a:pt x="999390" y="1840784"/>
                    <a:pt x="573395" y="1840388"/>
                  </a:cubicBezTo>
                  <a:cubicBezTo>
                    <a:pt x="573988" y="1636982"/>
                    <a:pt x="568498" y="1504815"/>
                    <a:pt x="566271" y="1389462"/>
                  </a:cubicBezTo>
                  <a:cubicBezTo>
                    <a:pt x="689719" y="1389413"/>
                    <a:pt x="807256" y="1388201"/>
                    <a:pt x="957194" y="1389042"/>
                  </a:cubicBezTo>
                  <a:cubicBezTo>
                    <a:pt x="959568" y="1508227"/>
                    <a:pt x="965208" y="1618807"/>
                    <a:pt x="965208" y="1834380"/>
                  </a:cubicBezTo>
                  <a:close/>
                  <a:moveTo>
                    <a:pt x="956081" y="1328064"/>
                  </a:moveTo>
                  <a:cubicBezTo>
                    <a:pt x="956872" y="1377964"/>
                    <a:pt x="1020884" y="1366268"/>
                    <a:pt x="565801" y="1366490"/>
                  </a:cubicBezTo>
                  <a:cubicBezTo>
                    <a:pt x="560879" y="1088531"/>
                    <a:pt x="559024" y="1055743"/>
                    <a:pt x="557590" y="917839"/>
                  </a:cubicBezTo>
                  <a:cubicBezTo>
                    <a:pt x="837258" y="918037"/>
                    <a:pt x="883338" y="918309"/>
                    <a:pt x="951258" y="917443"/>
                  </a:cubicBezTo>
                  <a:cubicBezTo>
                    <a:pt x="954720" y="1175151"/>
                    <a:pt x="954300" y="1213923"/>
                    <a:pt x="956081" y="1328064"/>
                  </a:cubicBezTo>
                  <a:close/>
                  <a:moveTo>
                    <a:pt x="942329" y="444089"/>
                  </a:moveTo>
                  <a:cubicBezTo>
                    <a:pt x="949551" y="670888"/>
                    <a:pt x="947325" y="602096"/>
                    <a:pt x="950961" y="894496"/>
                  </a:cubicBezTo>
                  <a:cubicBezTo>
                    <a:pt x="890684" y="895238"/>
                    <a:pt x="867953" y="895090"/>
                    <a:pt x="557392" y="894892"/>
                  </a:cubicBezTo>
                  <a:cubicBezTo>
                    <a:pt x="556254" y="753823"/>
                    <a:pt x="558703" y="791359"/>
                    <a:pt x="551629" y="446537"/>
                  </a:cubicBezTo>
                  <a:cubicBezTo>
                    <a:pt x="678070" y="446463"/>
                    <a:pt x="576783" y="445573"/>
                    <a:pt x="942329" y="444089"/>
                  </a:cubicBezTo>
                  <a:close/>
                  <a:moveTo>
                    <a:pt x="251753" y="444312"/>
                  </a:moveTo>
                  <a:cubicBezTo>
                    <a:pt x="397189" y="444312"/>
                    <a:pt x="396348" y="446339"/>
                    <a:pt x="531347" y="446488"/>
                  </a:cubicBezTo>
                  <a:cubicBezTo>
                    <a:pt x="538619" y="802733"/>
                    <a:pt x="535972" y="757656"/>
                    <a:pt x="537135" y="894843"/>
                  </a:cubicBezTo>
                  <a:cubicBezTo>
                    <a:pt x="258505" y="894645"/>
                    <a:pt x="214602" y="894472"/>
                    <a:pt x="146311" y="894991"/>
                  </a:cubicBezTo>
                  <a:cubicBezTo>
                    <a:pt x="140894" y="351238"/>
                    <a:pt x="102581" y="444312"/>
                    <a:pt x="251753" y="444312"/>
                  </a:cubicBezTo>
                  <a:close/>
                  <a:moveTo>
                    <a:pt x="251753" y="917616"/>
                  </a:moveTo>
                  <a:cubicBezTo>
                    <a:pt x="591921" y="917839"/>
                    <a:pt x="536788" y="893532"/>
                    <a:pt x="538297" y="990586"/>
                  </a:cubicBezTo>
                  <a:cubicBezTo>
                    <a:pt x="540969" y="1162268"/>
                    <a:pt x="542255" y="1159375"/>
                    <a:pt x="544901" y="1328015"/>
                  </a:cubicBezTo>
                  <a:cubicBezTo>
                    <a:pt x="545767" y="1383330"/>
                    <a:pt x="607083" y="1366021"/>
                    <a:pt x="152544" y="1365798"/>
                  </a:cubicBezTo>
                  <a:cubicBezTo>
                    <a:pt x="143492" y="835077"/>
                    <a:pt x="117669" y="917616"/>
                    <a:pt x="251753" y="917616"/>
                  </a:cubicBezTo>
                  <a:close/>
                  <a:moveTo>
                    <a:pt x="160063" y="1833193"/>
                  </a:moveTo>
                  <a:cubicBezTo>
                    <a:pt x="158406" y="1305785"/>
                    <a:pt x="113984" y="1388745"/>
                    <a:pt x="251753" y="1388819"/>
                  </a:cubicBezTo>
                  <a:cubicBezTo>
                    <a:pt x="380642" y="1388819"/>
                    <a:pt x="401394" y="1389462"/>
                    <a:pt x="545965" y="1389462"/>
                  </a:cubicBezTo>
                  <a:cubicBezTo>
                    <a:pt x="548562" y="1525833"/>
                    <a:pt x="553682" y="1630899"/>
                    <a:pt x="553063" y="1840388"/>
                  </a:cubicBezTo>
                  <a:cubicBezTo>
                    <a:pt x="550590" y="1840388"/>
                    <a:pt x="160088" y="1840388"/>
                    <a:pt x="160063" y="1833193"/>
                  </a:cubicBezTo>
                  <a:close/>
                  <a:moveTo>
                    <a:pt x="164565" y="2171017"/>
                  </a:moveTo>
                  <a:cubicBezTo>
                    <a:pt x="162834" y="2079006"/>
                    <a:pt x="160583" y="1954183"/>
                    <a:pt x="160187" y="1861950"/>
                  </a:cubicBezTo>
                  <a:cubicBezTo>
                    <a:pt x="385787" y="1861036"/>
                    <a:pt x="366445" y="1863335"/>
                    <a:pt x="553039" y="1863335"/>
                  </a:cubicBezTo>
                  <a:cubicBezTo>
                    <a:pt x="552445" y="2336219"/>
                    <a:pt x="571268" y="2310206"/>
                    <a:pt x="548216" y="2310206"/>
                  </a:cubicBezTo>
                  <a:cubicBezTo>
                    <a:pt x="86727" y="2310206"/>
                    <a:pt x="167830" y="2346457"/>
                    <a:pt x="164565" y="2171017"/>
                  </a:cubicBezTo>
                  <a:close/>
                  <a:moveTo>
                    <a:pt x="167459" y="2339706"/>
                  </a:moveTo>
                  <a:cubicBezTo>
                    <a:pt x="167310" y="2330779"/>
                    <a:pt x="559717" y="2330310"/>
                    <a:pt x="559865" y="2340102"/>
                  </a:cubicBezTo>
                  <a:cubicBezTo>
                    <a:pt x="567632" y="2835414"/>
                    <a:pt x="582720" y="2781780"/>
                    <a:pt x="548191" y="2781780"/>
                  </a:cubicBezTo>
                  <a:cubicBezTo>
                    <a:pt x="276907" y="2781730"/>
                    <a:pt x="228725" y="2781557"/>
                    <a:pt x="175572" y="2782052"/>
                  </a:cubicBezTo>
                  <a:cubicBezTo>
                    <a:pt x="174211" y="2727874"/>
                    <a:pt x="167682" y="2353702"/>
                    <a:pt x="167459" y="2339706"/>
                  </a:cubicBezTo>
                  <a:close/>
                  <a:moveTo>
                    <a:pt x="183783" y="3182955"/>
                  </a:moveTo>
                  <a:cubicBezTo>
                    <a:pt x="178193" y="2736035"/>
                    <a:pt x="153558" y="2804702"/>
                    <a:pt x="251753" y="2804702"/>
                  </a:cubicBezTo>
                  <a:cubicBezTo>
                    <a:pt x="272307" y="2804702"/>
                    <a:pt x="552099" y="2804752"/>
                    <a:pt x="569561" y="2804776"/>
                  </a:cubicBezTo>
                  <a:cubicBezTo>
                    <a:pt x="570971" y="2923418"/>
                    <a:pt x="570031" y="2864938"/>
                    <a:pt x="575893" y="3257903"/>
                  </a:cubicBezTo>
                  <a:cubicBezTo>
                    <a:pt x="112524" y="3258249"/>
                    <a:pt x="184921" y="3272715"/>
                    <a:pt x="183783" y="3182955"/>
                  </a:cubicBezTo>
                  <a:close/>
                  <a:moveTo>
                    <a:pt x="191500" y="3688924"/>
                  </a:moveTo>
                  <a:cubicBezTo>
                    <a:pt x="186826" y="3395313"/>
                    <a:pt x="185886" y="3339009"/>
                    <a:pt x="185045" y="3278155"/>
                  </a:cubicBezTo>
                  <a:cubicBezTo>
                    <a:pt x="339831" y="3276523"/>
                    <a:pt x="399366" y="3280998"/>
                    <a:pt x="576264" y="3280875"/>
                  </a:cubicBezTo>
                  <a:cubicBezTo>
                    <a:pt x="580642" y="3567835"/>
                    <a:pt x="576709" y="3535022"/>
                    <a:pt x="580617" y="3731356"/>
                  </a:cubicBezTo>
                  <a:cubicBezTo>
                    <a:pt x="124669" y="3732840"/>
                    <a:pt x="192218" y="3735288"/>
                    <a:pt x="191500" y="3688924"/>
                  </a:cubicBezTo>
                  <a:close/>
                  <a:moveTo>
                    <a:pt x="198550" y="4194993"/>
                  </a:moveTo>
                  <a:cubicBezTo>
                    <a:pt x="187271" y="3678490"/>
                    <a:pt x="175522" y="3751262"/>
                    <a:pt x="251777" y="3751262"/>
                  </a:cubicBezTo>
                  <a:cubicBezTo>
                    <a:pt x="397659" y="3751262"/>
                    <a:pt x="400380" y="3754353"/>
                    <a:pt x="548240" y="3754353"/>
                  </a:cubicBezTo>
                  <a:cubicBezTo>
                    <a:pt x="586751" y="3754353"/>
                    <a:pt x="585985" y="3682668"/>
                    <a:pt x="590857" y="4194152"/>
                  </a:cubicBezTo>
                  <a:cubicBezTo>
                    <a:pt x="590956" y="4205403"/>
                    <a:pt x="598624" y="4202485"/>
                    <a:pt x="548240" y="4202485"/>
                  </a:cubicBezTo>
                  <a:cubicBezTo>
                    <a:pt x="157417" y="4202485"/>
                    <a:pt x="198748" y="4203771"/>
                    <a:pt x="198550" y="4194993"/>
                  </a:cubicBezTo>
                  <a:close/>
                  <a:moveTo>
                    <a:pt x="199217" y="4224764"/>
                  </a:moveTo>
                  <a:cubicBezTo>
                    <a:pt x="259915" y="4224715"/>
                    <a:pt x="589274" y="4225506"/>
                    <a:pt x="591129" y="4225506"/>
                  </a:cubicBezTo>
                  <a:cubicBezTo>
                    <a:pt x="596373" y="4746312"/>
                    <a:pt x="621305" y="4675419"/>
                    <a:pt x="548216" y="4675419"/>
                  </a:cubicBezTo>
                  <a:cubicBezTo>
                    <a:pt x="253360" y="4675369"/>
                    <a:pt x="236986" y="4675394"/>
                    <a:pt x="203843" y="4675319"/>
                  </a:cubicBezTo>
                  <a:cubicBezTo>
                    <a:pt x="201518" y="4507125"/>
                    <a:pt x="205253" y="4500547"/>
                    <a:pt x="199217" y="4224764"/>
                  </a:cubicBezTo>
                  <a:close/>
                  <a:moveTo>
                    <a:pt x="214132" y="5148550"/>
                  </a:moveTo>
                  <a:cubicBezTo>
                    <a:pt x="205178" y="4709072"/>
                    <a:pt x="205995" y="4827714"/>
                    <a:pt x="204164" y="4698267"/>
                  </a:cubicBezTo>
                  <a:cubicBezTo>
                    <a:pt x="629121" y="4699354"/>
                    <a:pt x="598747" y="4695843"/>
                    <a:pt x="598821" y="4701555"/>
                  </a:cubicBezTo>
                  <a:cubicBezTo>
                    <a:pt x="606811" y="5212717"/>
                    <a:pt x="628700" y="5145682"/>
                    <a:pt x="548191" y="5145682"/>
                  </a:cubicBezTo>
                  <a:cubicBezTo>
                    <a:pt x="387147" y="5145706"/>
                    <a:pt x="385465" y="5149341"/>
                    <a:pt x="214132" y="5148550"/>
                  </a:cubicBezTo>
                  <a:close/>
                  <a:moveTo>
                    <a:pt x="214627" y="5171521"/>
                  </a:moveTo>
                  <a:cubicBezTo>
                    <a:pt x="349700" y="5172115"/>
                    <a:pt x="369586" y="5169296"/>
                    <a:pt x="606143" y="5168579"/>
                  </a:cubicBezTo>
                  <a:cubicBezTo>
                    <a:pt x="614552" y="5705012"/>
                    <a:pt x="634167" y="5618590"/>
                    <a:pt x="548216" y="5618590"/>
                  </a:cubicBezTo>
                  <a:cubicBezTo>
                    <a:pt x="399935" y="5618590"/>
                    <a:pt x="399786" y="5621385"/>
                    <a:pt x="251753" y="5621385"/>
                  </a:cubicBezTo>
                  <a:cubicBezTo>
                    <a:pt x="207058" y="5621385"/>
                    <a:pt x="225411" y="5679148"/>
                    <a:pt x="214627" y="5171521"/>
                  </a:cubicBezTo>
                  <a:close/>
                  <a:moveTo>
                    <a:pt x="224867" y="6051095"/>
                  </a:moveTo>
                  <a:cubicBezTo>
                    <a:pt x="217496" y="5578780"/>
                    <a:pt x="217422" y="5644332"/>
                    <a:pt x="251753" y="5644332"/>
                  </a:cubicBezTo>
                  <a:cubicBezTo>
                    <a:pt x="675596" y="5644332"/>
                    <a:pt x="614181" y="5614140"/>
                    <a:pt x="615789" y="5713964"/>
                  </a:cubicBezTo>
                  <a:cubicBezTo>
                    <a:pt x="618361" y="5878622"/>
                    <a:pt x="615220" y="5883024"/>
                    <a:pt x="617867" y="6051441"/>
                  </a:cubicBezTo>
                  <a:cubicBezTo>
                    <a:pt x="618634" y="6099833"/>
                    <a:pt x="632485" y="6089571"/>
                    <a:pt x="548240" y="6089571"/>
                  </a:cubicBezTo>
                  <a:cubicBezTo>
                    <a:pt x="173568" y="6089571"/>
                    <a:pt x="225683" y="6104110"/>
                    <a:pt x="224867" y="6051095"/>
                  </a:cubicBezTo>
                  <a:close/>
                  <a:moveTo>
                    <a:pt x="233845" y="6557262"/>
                  </a:moveTo>
                  <a:cubicBezTo>
                    <a:pt x="221478" y="6041921"/>
                    <a:pt x="217768" y="6113136"/>
                    <a:pt x="251753" y="6113136"/>
                  </a:cubicBezTo>
                  <a:cubicBezTo>
                    <a:pt x="694815" y="6113136"/>
                    <a:pt x="618460" y="6083908"/>
                    <a:pt x="620192" y="6220180"/>
                  </a:cubicBezTo>
                  <a:cubicBezTo>
                    <a:pt x="621552" y="6328263"/>
                    <a:pt x="623234" y="6450341"/>
                    <a:pt x="626054" y="6557905"/>
                  </a:cubicBezTo>
                  <a:cubicBezTo>
                    <a:pt x="626227" y="6564829"/>
                    <a:pt x="637877" y="6562801"/>
                    <a:pt x="548240" y="6562801"/>
                  </a:cubicBezTo>
                  <a:cubicBezTo>
                    <a:pt x="207998" y="6562801"/>
                    <a:pt x="234290" y="6576524"/>
                    <a:pt x="233845" y="6557262"/>
                  </a:cubicBezTo>
                  <a:close/>
                  <a:moveTo>
                    <a:pt x="243417" y="7037737"/>
                  </a:moveTo>
                  <a:cubicBezTo>
                    <a:pt x="235181" y="6537752"/>
                    <a:pt x="225139" y="6589852"/>
                    <a:pt x="251753" y="6589852"/>
                  </a:cubicBezTo>
                  <a:cubicBezTo>
                    <a:pt x="701344" y="6589852"/>
                    <a:pt x="626548" y="6537431"/>
                    <a:pt x="629517" y="6726446"/>
                  </a:cubicBezTo>
                  <a:cubicBezTo>
                    <a:pt x="632138" y="6894196"/>
                    <a:pt x="633993" y="6891451"/>
                    <a:pt x="636516" y="7038084"/>
                  </a:cubicBezTo>
                  <a:cubicBezTo>
                    <a:pt x="588483" y="7037886"/>
                    <a:pt x="266544" y="7037737"/>
                    <a:pt x="243417" y="7037737"/>
                  </a:cubicBezTo>
                  <a:close/>
                  <a:moveTo>
                    <a:pt x="251753" y="7060685"/>
                  </a:moveTo>
                  <a:cubicBezTo>
                    <a:pt x="600207" y="7060907"/>
                    <a:pt x="595408" y="7060882"/>
                    <a:pt x="636912" y="7061080"/>
                  </a:cubicBezTo>
                  <a:cubicBezTo>
                    <a:pt x="640325" y="7299500"/>
                    <a:pt x="639237" y="7288719"/>
                    <a:pt x="643120" y="7508371"/>
                  </a:cubicBezTo>
                  <a:cubicBezTo>
                    <a:pt x="544036" y="7507209"/>
                    <a:pt x="400256" y="7508495"/>
                    <a:pt x="251456" y="7508495"/>
                  </a:cubicBezTo>
                  <a:cubicBezTo>
                    <a:pt x="249180" y="7025893"/>
                    <a:pt x="233672" y="7060685"/>
                    <a:pt x="251753" y="7060685"/>
                  </a:cubicBezTo>
                  <a:close/>
                  <a:moveTo>
                    <a:pt x="251753" y="7531417"/>
                  </a:moveTo>
                  <a:cubicBezTo>
                    <a:pt x="704609" y="7531417"/>
                    <a:pt x="643244" y="7516061"/>
                    <a:pt x="644258" y="7570437"/>
                  </a:cubicBezTo>
                  <a:cubicBezTo>
                    <a:pt x="653533" y="8062806"/>
                    <a:pt x="671243" y="7982542"/>
                    <a:pt x="548216" y="7982542"/>
                  </a:cubicBezTo>
                  <a:cubicBezTo>
                    <a:pt x="405500" y="7982542"/>
                    <a:pt x="400998" y="7979599"/>
                    <a:pt x="258530" y="7979500"/>
                  </a:cubicBezTo>
                  <a:cubicBezTo>
                    <a:pt x="247226" y="7497392"/>
                    <a:pt x="253509" y="7531417"/>
                    <a:pt x="251753" y="7531417"/>
                  </a:cubicBezTo>
                  <a:close/>
                  <a:moveTo>
                    <a:pt x="262809" y="8414057"/>
                  </a:moveTo>
                  <a:cubicBezTo>
                    <a:pt x="260236" y="8249843"/>
                    <a:pt x="263031" y="8244750"/>
                    <a:pt x="260385" y="8076381"/>
                  </a:cubicBezTo>
                  <a:cubicBezTo>
                    <a:pt x="258827" y="7975074"/>
                    <a:pt x="193108" y="8003708"/>
                    <a:pt x="648339" y="8005711"/>
                  </a:cubicBezTo>
                  <a:cubicBezTo>
                    <a:pt x="650392" y="8237726"/>
                    <a:pt x="656304" y="8238741"/>
                    <a:pt x="658802" y="8453497"/>
                  </a:cubicBezTo>
                  <a:cubicBezTo>
                    <a:pt x="212475" y="8445485"/>
                    <a:pt x="263872" y="8482057"/>
                    <a:pt x="262809" y="8414057"/>
                  </a:cubicBezTo>
                  <a:close/>
                  <a:moveTo>
                    <a:pt x="270427" y="8920026"/>
                  </a:moveTo>
                  <a:cubicBezTo>
                    <a:pt x="267904" y="8799382"/>
                    <a:pt x="266371" y="8709449"/>
                    <a:pt x="265060" y="8582796"/>
                  </a:cubicBezTo>
                  <a:cubicBezTo>
                    <a:pt x="263675" y="8449590"/>
                    <a:pt x="236220" y="8480029"/>
                    <a:pt x="400157" y="8476938"/>
                  </a:cubicBezTo>
                  <a:cubicBezTo>
                    <a:pt x="506761" y="8475059"/>
                    <a:pt x="596447" y="8475331"/>
                    <a:pt x="659049" y="8476493"/>
                  </a:cubicBezTo>
                  <a:cubicBezTo>
                    <a:pt x="660162" y="8604877"/>
                    <a:pt x="656007" y="8667660"/>
                    <a:pt x="664144" y="8927963"/>
                  </a:cubicBezTo>
                  <a:cubicBezTo>
                    <a:pt x="235305" y="8927963"/>
                    <a:pt x="270526" y="8924353"/>
                    <a:pt x="270427" y="8920026"/>
                  </a:cubicBezTo>
                  <a:close/>
                  <a:moveTo>
                    <a:pt x="271021" y="8947794"/>
                  </a:moveTo>
                  <a:cubicBezTo>
                    <a:pt x="402952" y="8948067"/>
                    <a:pt x="362289" y="8950910"/>
                    <a:pt x="664862" y="8950910"/>
                  </a:cubicBezTo>
                  <a:cubicBezTo>
                    <a:pt x="671490" y="9166903"/>
                    <a:pt x="667706" y="9250827"/>
                    <a:pt x="669635" y="9397905"/>
                  </a:cubicBezTo>
                  <a:cubicBezTo>
                    <a:pt x="274558" y="9399512"/>
                    <a:pt x="407602" y="9400328"/>
                    <a:pt x="279851" y="9400649"/>
                  </a:cubicBezTo>
                  <a:cubicBezTo>
                    <a:pt x="279826" y="9398127"/>
                    <a:pt x="271070" y="8949698"/>
                    <a:pt x="271021" y="8947794"/>
                  </a:cubicBezTo>
                  <a:close/>
                  <a:moveTo>
                    <a:pt x="280271" y="9426440"/>
                  </a:moveTo>
                  <a:cubicBezTo>
                    <a:pt x="280222" y="9423250"/>
                    <a:pt x="246534" y="9422756"/>
                    <a:pt x="669957" y="9420877"/>
                  </a:cubicBezTo>
                  <a:cubicBezTo>
                    <a:pt x="672628" y="9594091"/>
                    <a:pt x="676932" y="9601558"/>
                    <a:pt x="680197" y="9873361"/>
                  </a:cubicBezTo>
                  <a:cubicBezTo>
                    <a:pt x="506638" y="9872742"/>
                    <a:pt x="411980" y="9873558"/>
                    <a:pt x="287048" y="9873658"/>
                  </a:cubicBezTo>
                  <a:cubicBezTo>
                    <a:pt x="283932" y="9727173"/>
                    <a:pt x="282621" y="9573197"/>
                    <a:pt x="280271" y="9426440"/>
                  </a:cubicBezTo>
                  <a:close/>
                  <a:moveTo>
                    <a:pt x="293529" y="10270703"/>
                  </a:moveTo>
                  <a:cubicBezTo>
                    <a:pt x="291674" y="9820271"/>
                    <a:pt x="252767" y="9896975"/>
                    <a:pt x="400009" y="9896382"/>
                  </a:cubicBezTo>
                  <a:cubicBezTo>
                    <a:pt x="500627" y="9896110"/>
                    <a:pt x="567508" y="9896011"/>
                    <a:pt x="680469" y="9896333"/>
                  </a:cubicBezTo>
                  <a:cubicBezTo>
                    <a:pt x="685861" y="10382866"/>
                    <a:pt x="680543" y="9790302"/>
                    <a:pt x="684624" y="10346171"/>
                  </a:cubicBezTo>
                  <a:cubicBezTo>
                    <a:pt x="215962" y="10348619"/>
                    <a:pt x="293900" y="10357792"/>
                    <a:pt x="293529" y="10270703"/>
                  </a:cubicBezTo>
                  <a:close/>
                  <a:moveTo>
                    <a:pt x="300875" y="10776969"/>
                  </a:moveTo>
                  <a:cubicBezTo>
                    <a:pt x="293133" y="10283042"/>
                    <a:pt x="263254" y="10363949"/>
                    <a:pt x="399737" y="10367510"/>
                  </a:cubicBezTo>
                  <a:cubicBezTo>
                    <a:pt x="483907" y="10369810"/>
                    <a:pt x="554943" y="10369810"/>
                    <a:pt x="684822" y="10369167"/>
                  </a:cubicBezTo>
                  <a:cubicBezTo>
                    <a:pt x="687221" y="10612310"/>
                    <a:pt x="693009" y="10598018"/>
                    <a:pt x="695581" y="10815618"/>
                  </a:cubicBezTo>
                  <a:cubicBezTo>
                    <a:pt x="243145" y="10810128"/>
                    <a:pt x="301913" y="10840518"/>
                    <a:pt x="300875" y="10776969"/>
                  </a:cubicBezTo>
                  <a:close/>
                  <a:moveTo>
                    <a:pt x="307998" y="11291717"/>
                  </a:moveTo>
                  <a:cubicBezTo>
                    <a:pt x="307578" y="11167883"/>
                    <a:pt x="307751" y="11195354"/>
                    <a:pt x="301938" y="10840840"/>
                  </a:cubicBezTo>
                  <a:cubicBezTo>
                    <a:pt x="421849" y="10840098"/>
                    <a:pt x="454671" y="10835696"/>
                    <a:pt x="695829" y="10838639"/>
                  </a:cubicBezTo>
                  <a:cubicBezTo>
                    <a:pt x="696917" y="10962226"/>
                    <a:pt x="698648" y="11240680"/>
                    <a:pt x="699316" y="11291742"/>
                  </a:cubicBezTo>
                  <a:lnTo>
                    <a:pt x="307998" y="11291717"/>
                  </a:lnTo>
                  <a:close/>
                  <a:moveTo>
                    <a:pt x="696521" y="9420753"/>
                  </a:moveTo>
                  <a:cubicBezTo>
                    <a:pt x="1114206" y="9419047"/>
                    <a:pt x="1082027" y="9424116"/>
                    <a:pt x="1082076" y="9426885"/>
                  </a:cubicBezTo>
                  <a:cubicBezTo>
                    <a:pt x="1090140" y="9942226"/>
                    <a:pt x="1135378" y="9871086"/>
                    <a:pt x="992984" y="9872816"/>
                  </a:cubicBezTo>
                  <a:cubicBezTo>
                    <a:pt x="896670" y="9873856"/>
                    <a:pt x="838619" y="9873831"/>
                    <a:pt x="700503" y="9873435"/>
                  </a:cubicBezTo>
                  <a:cubicBezTo>
                    <a:pt x="694493" y="9385220"/>
                    <a:pt x="682101" y="9420827"/>
                    <a:pt x="696521" y="9420753"/>
                  </a:cubicBezTo>
                  <a:close/>
                  <a:moveTo>
                    <a:pt x="704708" y="10270753"/>
                  </a:moveTo>
                  <a:cubicBezTo>
                    <a:pt x="704708" y="9818664"/>
                    <a:pt x="657268" y="9896629"/>
                    <a:pt x="844728" y="9896629"/>
                  </a:cubicBezTo>
                  <a:cubicBezTo>
                    <a:pt x="984476" y="9896629"/>
                    <a:pt x="978935" y="9895393"/>
                    <a:pt x="1092514" y="9894997"/>
                  </a:cubicBezTo>
                  <a:cubicBezTo>
                    <a:pt x="1092019" y="10176591"/>
                    <a:pt x="1096298" y="10218133"/>
                    <a:pt x="1099539" y="10345058"/>
                  </a:cubicBezTo>
                  <a:cubicBezTo>
                    <a:pt x="634859" y="10345553"/>
                    <a:pt x="704708" y="10371294"/>
                    <a:pt x="704708" y="10270753"/>
                  </a:cubicBezTo>
                  <a:close/>
                  <a:moveTo>
                    <a:pt x="715319" y="10776920"/>
                  </a:moveTo>
                  <a:cubicBezTo>
                    <a:pt x="707676" y="10287320"/>
                    <a:pt x="659445" y="10368722"/>
                    <a:pt x="844728" y="10368722"/>
                  </a:cubicBezTo>
                  <a:cubicBezTo>
                    <a:pt x="992489" y="10368722"/>
                    <a:pt x="972133" y="10368203"/>
                    <a:pt x="1100083" y="10368054"/>
                  </a:cubicBezTo>
                  <a:cubicBezTo>
                    <a:pt x="1104634" y="10569928"/>
                    <a:pt x="1100577" y="10595273"/>
                    <a:pt x="1104164" y="10815791"/>
                  </a:cubicBezTo>
                  <a:cubicBezTo>
                    <a:pt x="653855" y="10816261"/>
                    <a:pt x="716135" y="10830083"/>
                    <a:pt x="715319" y="10776920"/>
                  </a:cubicBezTo>
                  <a:close/>
                  <a:moveTo>
                    <a:pt x="719598" y="11291766"/>
                  </a:moveTo>
                  <a:cubicBezTo>
                    <a:pt x="718856" y="11235511"/>
                    <a:pt x="717125" y="10956241"/>
                    <a:pt x="716086" y="10838886"/>
                  </a:cubicBezTo>
                  <a:cubicBezTo>
                    <a:pt x="851876" y="10840444"/>
                    <a:pt x="1001864" y="10838862"/>
                    <a:pt x="1104560" y="10838738"/>
                  </a:cubicBezTo>
                  <a:cubicBezTo>
                    <a:pt x="1110694" y="11215482"/>
                    <a:pt x="1109952" y="11178763"/>
                    <a:pt x="1112524" y="11288279"/>
                  </a:cubicBezTo>
                  <a:cubicBezTo>
                    <a:pt x="973543" y="11288750"/>
                    <a:pt x="1034562" y="11291791"/>
                    <a:pt x="719598" y="11291766"/>
                  </a:cubicBezTo>
                  <a:close/>
                  <a:moveTo>
                    <a:pt x="1117644" y="10270332"/>
                  </a:moveTo>
                  <a:cubicBezTo>
                    <a:pt x="1103570" y="9836097"/>
                    <a:pt x="1110174" y="9894923"/>
                    <a:pt x="1141413" y="9894923"/>
                  </a:cubicBezTo>
                  <a:cubicBezTo>
                    <a:pt x="1561646" y="9894923"/>
                    <a:pt x="1504411" y="9885329"/>
                    <a:pt x="1504609" y="9933102"/>
                  </a:cubicBezTo>
                  <a:cubicBezTo>
                    <a:pt x="1506662" y="10418325"/>
                    <a:pt x="1535180" y="10343253"/>
                    <a:pt x="1437926" y="10343253"/>
                  </a:cubicBezTo>
                  <a:cubicBezTo>
                    <a:pt x="1066420" y="10343253"/>
                    <a:pt x="1120909" y="10371714"/>
                    <a:pt x="1117644" y="10270332"/>
                  </a:cubicBezTo>
                  <a:close/>
                  <a:moveTo>
                    <a:pt x="1123803" y="10777019"/>
                  </a:moveTo>
                  <a:cubicBezTo>
                    <a:pt x="1116556" y="10313555"/>
                    <a:pt x="1116753" y="10368030"/>
                    <a:pt x="1141413" y="10368030"/>
                  </a:cubicBezTo>
                  <a:cubicBezTo>
                    <a:pt x="1576313" y="10368030"/>
                    <a:pt x="1509531" y="10342016"/>
                    <a:pt x="1511064" y="10439837"/>
                  </a:cubicBezTo>
                  <a:cubicBezTo>
                    <a:pt x="1517965" y="10882752"/>
                    <a:pt x="1548660" y="10817892"/>
                    <a:pt x="1437901" y="10817892"/>
                  </a:cubicBezTo>
                  <a:cubicBezTo>
                    <a:pt x="1072603" y="10817892"/>
                    <a:pt x="1124594" y="10826770"/>
                    <a:pt x="1123803" y="10777019"/>
                  </a:cubicBezTo>
                  <a:close/>
                  <a:moveTo>
                    <a:pt x="1525014" y="11283977"/>
                  </a:moveTo>
                  <a:cubicBezTo>
                    <a:pt x="1524990" y="11297305"/>
                    <a:pt x="1558752" y="11288205"/>
                    <a:pt x="1141389" y="11288205"/>
                  </a:cubicBezTo>
                  <a:cubicBezTo>
                    <a:pt x="1128329" y="11288205"/>
                    <a:pt x="1132930" y="11338698"/>
                    <a:pt x="1124792" y="10838688"/>
                  </a:cubicBezTo>
                  <a:cubicBezTo>
                    <a:pt x="1300998" y="10838589"/>
                    <a:pt x="1260483" y="10841161"/>
                    <a:pt x="1520513" y="10840766"/>
                  </a:cubicBezTo>
                  <a:cubicBezTo>
                    <a:pt x="1520562" y="10843659"/>
                    <a:pt x="1525113" y="11201585"/>
                    <a:pt x="1525014" y="11283977"/>
                  </a:cubicBezTo>
                  <a:close/>
                  <a:moveTo>
                    <a:pt x="1528947" y="10270604"/>
                  </a:moveTo>
                  <a:cubicBezTo>
                    <a:pt x="1523456" y="9834044"/>
                    <a:pt x="1503743" y="9897000"/>
                    <a:pt x="1586355" y="9895887"/>
                  </a:cubicBezTo>
                  <a:cubicBezTo>
                    <a:pt x="1968596" y="9890719"/>
                    <a:pt x="1916877" y="9888691"/>
                    <a:pt x="1917990" y="9933374"/>
                  </a:cubicBezTo>
                  <a:cubicBezTo>
                    <a:pt x="1929491" y="10411698"/>
                    <a:pt x="1929219" y="10345231"/>
                    <a:pt x="1882941" y="10344712"/>
                  </a:cubicBezTo>
                  <a:cubicBezTo>
                    <a:pt x="1466370" y="10340211"/>
                    <a:pt x="1530134" y="10367016"/>
                    <a:pt x="1528947" y="10270604"/>
                  </a:cubicBezTo>
                  <a:close/>
                  <a:moveTo>
                    <a:pt x="1539855" y="10776920"/>
                  </a:moveTo>
                  <a:cubicBezTo>
                    <a:pt x="1532459" y="10304406"/>
                    <a:pt x="1504584" y="10366249"/>
                    <a:pt x="1586157" y="10366571"/>
                  </a:cubicBezTo>
                  <a:cubicBezTo>
                    <a:pt x="1986479" y="10368178"/>
                    <a:pt x="1923060" y="10348866"/>
                    <a:pt x="1924470" y="10439837"/>
                  </a:cubicBezTo>
                  <a:cubicBezTo>
                    <a:pt x="1927092" y="10606746"/>
                    <a:pt x="1928526" y="10617750"/>
                    <a:pt x="1931025" y="10777315"/>
                  </a:cubicBezTo>
                  <a:cubicBezTo>
                    <a:pt x="1931841" y="10830627"/>
                    <a:pt x="1968126" y="10817274"/>
                    <a:pt x="1734537" y="10817448"/>
                  </a:cubicBezTo>
                  <a:cubicBezTo>
                    <a:pt x="1503743" y="10817448"/>
                    <a:pt x="1540721" y="10831270"/>
                    <a:pt x="1539855" y="10776920"/>
                  </a:cubicBezTo>
                  <a:close/>
                  <a:moveTo>
                    <a:pt x="1882744" y="11290183"/>
                  </a:moveTo>
                  <a:cubicBezTo>
                    <a:pt x="1790016" y="11290925"/>
                    <a:pt x="1775051" y="11290801"/>
                    <a:pt x="1545247" y="11290727"/>
                  </a:cubicBezTo>
                  <a:cubicBezTo>
                    <a:pt x="1545371" y="11204974"/>
                    <a:pt x="1540844" y="10843758"/>
                    <a:pt x="1540795" y="10840766"/>
                  </a:cubicBezTo>
                  <a:cubicBezTo>
                    <a:pt x="1726350" y="10840394"/>
                    <a:pt x="1507874" y="10840568"/>
                    <a:pt x="1931841" y="10840271"/>
                  </a:cubicBezTo>
                  <a:cubicBezTo>
                    <a:pt x="1936961" y="11374306"/>
                    <a:pt x="1957539" y="11289565"/>
                    <a:pt x="1882744" y="11290183"/>
                  </a:cubicBezTo>
                  <a:close/>
                  <a:moveTo>
                    <a:pt x="1934834" y="9764066"/>
                  </a:moveTo>
                  <a:cubicBezTo>
                    <a:pt x="1932261" y="9599729"/>
                    <a:pt x="1933152" y="9602597"/>
                    <a:pt x="1930381" y="9426391"/>
                  </a:cubicBezTo>
                  <a:cubicBezTo>
                    <a:pt x="1930332" y="9422360"/>
                    <a:pt x="1897436" y="9422434"/>
                    <a:pt x="2322541" y="9422360"/>
                  </a:cubicBezTo>
                  <a:cubicBezTo>
                    <a:pt x="2322565" y="9424190"/>
                    <a:pt x="2323950" y="9494836"/>
                    <a:pt x="2327364" y="9871580"/>
                  </a:cubicBezTo>
                  <a:cubicBezTo>
                    <a:pt x="1859172" y="9871580"/>
                    <a:pt x="1937134" y="9910995"/>
                    <a:pt x="1934834" y="9764066"/>
                  </a:cubicBezTo>
                  <a:close/>
                  <a:moveTo>
                    <a:pt x="2031124" y="9897123"/>
                  </a:moveTo>
                  <a:cubicBezTo>
                    <a:pt x="2179503" y="9897123"/>
                    <a:pt x="2179973" y="9894528"/>
                    <a:pt x="2327537" y="9894528"/>
                  </a:cubicBezTo>
                  <a:cubicBezTo>
                    <a:pt x="2329738" y="10187941"/>
                    <a:pt x="2332137" y="10218108"/>
                    <a:pt x="2334784" y="10343920"/>
                  </a:cubicBezTo>
                  <a:cubicBezTo>
                    <a:pt x="2172974" y="10343920"/>
                    <a:pt x="2117544" y="10346393"/>
                    <a:pt x="1943540" y="10345256"/>
                  </a:cubicBezTo>
                  <a:cubicBezTo>
                    <a:pt x="1939187" y="9819579"/>
                    <a:pt x="1906637" y="9897123"/>
                    <a:pt x="2031124" y="9897123"/>
                  </a:cubicBezTo>
                  <a:close/>
                  <a:moveTo>
                    <a:pt x="1951282" y="10776920"/>
                  </a:moveTo>
                  <a:cubicBezTo>
                    <a:pt x="1943738" y="10293378"/>
                    <a:pt x="1916901" y="10368475"/>
                    <a:pt x="2031124" y="10368475"/>
                  </a:cubicBezTo>
                  <a:cubicBezTo>
                    <a:pt x="2395655" y="10368475"/>
                    <a:pt x="2334908" y="10336379"/>
                    <a:pt x="2336515" y="10439837"/>
                  </a:cubicBezTo>
                  <a:cubicBezTo>
                    <a:pt x="2342427" y="10813738"/>
                    <a:pt x="2341982" y="10786464"/>
                    <a:pt x="2342501" y="10818016"/>
                  </a:cubicBezTo>
                  <a:cubicBezTo>
                    <a:pt x="1888507" y="10818634"/>
                    <a:pt x="1952123" y="10830331"/>
                    <a:pt x="1951282" y="10776920"/>
                  </a:cubicBezTo>
                  <a:close/>
                  <a:moveTo>
                    <a:pt x="2327784" y="11289986"/>
                  </a:moveTo>
                  <a:cubicBezTo>
                    <a:pt x="1912845" y="11289986"/>
                    <a:pt x="1956105" y="11291791"/>
                    <a:pt x="1956006" y="11283952"/>
                  </a:cubicBezTo>
                  <a:cubicBezTo>
                    <a:pt x="1948784" y="10749348"/>
                    <a:pt x="1930381" y="10840295"/>
                    <a:pt x="2031148" y="10840222"/>
                  </a:cubicBezTo>
                  <a:cubicBezTo>
                    <a:pt x="2179924" y="10840222"/>
                    <a:pt x="2179355" y="10841012"/>
                    <a:pt x="2327784" y="10841012"/>
                  </a:cubicBezTo>
                  <a:cubicBezTo>
                    <a:pt x="2348215" y="10841012"/>
                    <a:pt x="2342303" y="10824866"/>
                    <a:pt x="2345073" y="10946376"/>
                  </a:cubicBezTo>
                  <a:cubicBezTo>
                    <a:pt x="2354176" y="11342655"/>
                    <a:pt x="2356896" y="11289986"/>
                    <a:pt x="2327784" y="11289986"/>
                  </a:cubicBezTo>
                  <a:close/>
                  <a:moveTo>
                    <a:pt x="2348116" y="9933003"/>
                  </a:moveTo>
                  <a:cubicBezTo>
                    <a:pt x="2347745" y="9873385"/>
                    <a:pt x="2291796" y="9900140"/>
                    <a:pt x="2738197" y="9894156"/>
                  </a:cubicBezTo>
                  <a:cubicBezTo>
                    <a:pt x="2742699" y="10169940"/>
                    <a:pt x="2742600" y="10176245"/>
                    <a:pt x="2745469" y="10271148"/>
                  </a:cubicBezTo>
                  <a:cubicBezTo>
                    <a:pt x="2748684" y="10377352"/>
                    <a:pt x="2810742" y="10345033"/>
                    <a:pt x="2355066" y="10343945"/>
                  </a:cubicBezTo>
                  <a:cubicBezTo>
                    <a:pt x="2353137" y="10252331"/>
                    <a:pt x="2349427" y="10144297"/>
                    <a:pt x="2348116" y="9933003"/>
                  </a:cubicBezTo>
                  <a:close/>
                  <a:moveTo>
                    <a:pt x="2355511" y="10366892"/>
                  </a:moveTo>
                  <a:cubicBezTo>
                    <a:pt x="2821749" y="10368054"/>
                    <a:pt x="2747967" y="10350028"/>
                    <a:pt x="2749352" y="10439763"/>
                  </a:cubicBezTo>
                  <a:cubicBezTo>
                    <a:pt x="2751974" y="10608923"/>
                    <a:pt x="2753458" y="10602049"/>
                    <a:pt x="2756303" y="10777290"/>
                  </a:cubicBezTo>
                  <a:cubicBezTo>
                    <a:pt x="2757119" y="10829391"/>
                    <a:pt x="2820191" y="10816112"/>
                    <a:pt x="2362758" y="10817942"/>
                  </a:cubicBezTo>
                  <a:cubicBezTo>
                    <a:pt x="2361621" y="10750560"/>
                    <a:pt x="2356723" y="10429378"/>
                    <a:pt x="2355511" y="10366892"/>
                  </a:cubicBezTo>
                  <a:close/>
                  <a:moveTo>
                    <a:pt x="2370179" y="11289912"/>
                  </a:moveTo>
                  <a:cubicBezTo>
                    <a:pt x="2369610" y="11094838"/>
                    <a:pt x="2365157" y="10950777"/>
                    <a:pt x="2363179" y="10840914"/>
                  </a:cubicBezTo>
                  <a:cubicBezTo>
                    <a:pt x="2499142" y="10840345"/>
                    <a:pt x="2544208" y="10835647"/>
                    <a:pt x="2757069" y="10838663"/>
                  </a:cubicBezTo>
                  <a:cubicBezTo>
                    <a:pt x="2758306" y="10997413"/>
                    <a:pt x="2753507" y="10914255"/>
                    <a:pt x="2760433" y="11284224"/>
                  </a:cubicBezTo>
                  <a:cubicBezTo>
                    <a:pt x="2760532" y="11289763"/>
                    <a:pt x="2794838" y="11288972"/>
                    <a:pt x="2370179" y="11289912"/>
                  </a:cubicBezTo>
                  <a:close/>
                  <a:moveTo>
                    <a:pt x="2765751" y="10270406"/>
                  </a:moveTo>
                  <a:cubicBezTo>
                    <a:pt x="2762560" y="10165044"/>
                    <a:pt x="2762758" y="10157898"/>
                    <a:pt x="2758454" y="9893885"/>
                  </a:cubicBezTo>
                  <a:cubicBezTo>
                    <a:pt x="3030109" y="9889632"/>
                    <a:pt x="3032656" y="9895318"/>
                    <a:pt x="3150787" y="9896926"/>
                  </a:cubicBezTo>
                  <a:cubicBezTo>
                    <a:pt x="3152939" y="10017471"/>
                    <a:pt x="3158503" y="10343006"/>
                    <a:pt x="3158528" y="10344836"/>
                  </a:cubicBezTo>
                  <a:cubicBezTo>
                    <a:pt x="2701195" y="10346838"/>
                    <a:pt x="2768892" y="10374186"/>
                    <a:pt x="2765751" y="10270406"/>
                  </a:cubicBezTo>
                  <a:close/>
                  <a:moveTo>
                    <a:pt x="2768348" y="10369538"/>
                  </a:moveTo>
                  <a:cubicBezTo>
                    <a:pt x="2933374" y="10369612"/>
                    <a:pt x="2979330" y="10369884"/>
                    <a:pt x="3069510" y="10368672"/>
                  </a:cubicBezTo>
                  <a:cubicBezTo>
                    <a:pt x="3182446" y="10367140"/>
                    <a:pt x="3158578" y="10290485"/>
                    <a:pt x="3166220" y="10777365"/>
                  </a:cubicBezTo>
                  <a:cubicBezTo>
                    <a:pt x="3167037" y="10828896"/>
                    <a:pt x="3229589" y="10822665"/>
                    <a:pt x="2777104" y="10816013"/>
                  </a:cubicBezTo>
                  <a:cubicBezTo>
                    <a:pt x="2776659" y="10777216"/>
                    <a:pt x="2768397" y="10371492"/>
                    <a:pt x="2768348" y="10369538"/>
                  </a:cubicBezTo>
                  <a:close/>
                  <a:moveTo>
                    <a:pt x="2780789" y="11288032"/>
                  </a:moveTo>
                  <a:cubicBezTo>
                    <a:pt x="2773592" y="10937128"/>
                    <a:pt x="2778563" y="10995113"/>
                    <a:pt x="2777326" y="10838985"/>
                  </a:cubicBezTo>
                  <a:cubicBezTo>
                    <a:pt x="2891079" y="10840667"/>
                    <a:pt x="2905424" y="10839455"/>
                    <a:pt x="3069337" y="10840568"/>
                  </a:cubicBezTo>
                  <a:cubicBezTo>
                    <a:pt x="3207675" y="10841507"/>
                    <a:pt x="3156030" y="10763962"/>
                    <a:pt x="3174408" y="11284892"/>
                  </a:cubicBezTo>
                  <a:cubicBezTo>
                    <a:pt x="3174853" y="11297701"/>
                    <a:pt x="3187170" y="11285337"/>
                    <a:pt x="2780789" y="11288032"/>
                  </a:cubicBezTo>
                  <a:close/>
                  <a:moveTo>
                    <a:pt x="3177450" y="10270604"/>
                  </a:moveTo>
                  <a:cubicBezTo>
                    <a:pt x="3169782" y="9836888"/>
                    <a:pt x="3155288" y="9897346"/>
                    <a:pt x="3217717" y="9897346"/>
                  </a:cubicBezTo>
                  <a:cubicBezTo>
                    <a:pt x="3617692" y="9897346"/>
                    <a:pt x="3564019" y="9877712"/>
                    <a:pt x="3565775" y="9933522"/>
                  </a:cubicBezTo>
                  <a:cubicBezTo>
                    <a:pt x="3580220" y="10410634"/>
                    <a:pt x="3581803" y="10343277"/>
                    <a:pt x="3514403" y="10343277"/>
                  </a:cubicBezTo>
                  <a:cubicBezTo>
                    <a:pt x="3118261" y="10343253"/>
                    <a:pt x="3179280" y="10367659"/>
                    <a:pt x="3177450" y="10270604"/>
                  </a:cubicBezTo>
                  <a:close/>
                  <a:moveTo>
                    <a:pt x="3186478" y="10776969"/>
                  </a:moveTo>
                  <a:cubicBezTo>
                    <a:pt x="3179082" y="10304604"/>
                    <a:pt x="3163178" y="10367659"/>
                    <a:pt x="3217742" y="10367659"/>
                  </a:cubicBezTo>
                  <a:cubicBezTo>
                    <a:pt x="3637257" y="10367659"/>
                    <a:pt x="3572330" y="10343253"/>
                    <a:pt x="3573839" y="10439763"/>
                  </a:cubicBezTo>
                  <a:cubicBezTo>
                    <a:pt x="3580789" y="10884038"/>
                    <a:pt x="3597410" y="10815519"/>
                    <a:pt x="3514403" y="10815519"/>
                  </a:cubicBezTo>
                  <a:cubicBezTo>
                    <a:pt x="3135130" y="10815543"/>
                    <a:pt x="3187393" y="10835572"/>
                    <a:pt x="3186478" y="10776969"/>
                  </a:cubicBezTo>
                  <a:close/>
                  <a:moveTo>
                    <a:pt x="3194888" y="11290530"/>
                  </a:moveTo>
                  <a:cubicBezTo>
                    <a:pt x="3188259" y="11092094"/>
                    <a:pt x="3189347" y="10989030"/>
                    <a:pt x="3187393" y="10841012"/>
                  </a:cubicBezTo>
                  <a:cubicBezTo>
                    <a:pt x="3385983" y="10841211"/>
                    <a:pt x="3308441" y="10838787"/>
                    <a:pt x="3579725" y="10838441"/>
                  </a:cubicBezTo>
                  <a:lnTo>
                    <a:pt x="3586948" y="11290629"/>
                  </a:lnTo>
                  <a:cubicBezTo>
                    <a:pt x="3523851" y="11290975"/>
                    <a:pt x="3196841" y="11290555"/>
                    <a:pt x="3194888" y="11290530"/>
                  </a:cubicBezTo>
                  <a:close/>
                  <a:moveTo>
                    <a:pt x="3592043" y="10271791"/>
                  </a:moveTo>
                  <a:cubicBezTo>
                    <a:pt x="3588382" y="9829520"/>
                    <a:pt x="3559394" y="9895219"/>
                    <a:pt x="3662782" y="9894923"/>
                  </a:cubicBezTo>
                  <a:cubicBezTo>
                    <a:pt x="4030059" y="9893934"/>
                    <a:pt x="3976460" y="9884068"/>
                    <a:pt x="3977944" y="9933497"/>
                  </a:cubicBezTo>
                  <a:cubicBezTo>
                    <a:pt x="3992216" y="10405071"/>
                    <a:pt x="3983386" y="10345973"/>
                    <a:pt x="3959666" y="10345602"/>
                  </a:cubicBezTo>
                  <a:cubicBezTo>
                    <a:pt x="3529292" y="10338085"/>
                    <a:pt x="3592884" y="10370527"/>
                    <a:pt x="3592043" y="10271791"/>
                  </a:cubicBezTo>
                  <a:close/>
                  <a:moveTo>
                    <a:pt x="3599018" y="10776969"/>
                  </a:moveTo>
                  <a:cubicBezTo>
                    <a:pt x="3591400" y="10290263"/>
                    <a:pt x="3573468" y="10366175"/>
                    <a:pt x="3662708" y="10366769"/>
                  </a:cubicBezTo>
                  <a:cubicBezTo>
                    <a:pt x="4037826" y="10369810"/>
                    <a:pt x="3982248" y="10345874"/>
                    <a:pt x="3983732" y="10439837"/>
                  </a:cubicBezTo>
                  <a:cubicBezTo>
                    <a:pt x="3990435" y="10868188"/>
                    <a:pt x="4010915" y="10816013"/>
                    <a:pt x="3959666" y="10815593"/>
                  </a:cubicBezTo>
                  <a:cubicBezTo>
                    <a:pt x="3544380" y="10812231"/>
                    <a:pt x="3599908" y="10832878"/>
                    <a:pt x="3599018" y="10776969"/>
                  </a:cubicBezTo>
                  <a:close/>
                  <a:moveTo>
                    <a:pt x="3998918" y="11283977"/>
                  </a:moveTo>
                  <a:cubicBezTo>
                    <a:pt x="3998894" y="11297602"/>
                    <a:pt x="4035871" y="11286548"/>
                    <a:pt x="3662708" y="11290060"/>
                  </a:cubicBezTo>
                  <a:cubicBezTo>
                    <a:pt x="3584796" y="11290801"/>
                    <a:pt x="3608293" y="11358876"/>
                    <a:pt x="3600007" y="10838416"/>
                  </a:cubicBezTo>
                  <a:cubicBezTo>
                    <a:pt x="3765849" y="10838095"/>
                    <a:pt x="3762065" y="10837279"/>
                    <a:pt x="3993180" y="10838837"/>
                  </a:cubicBezTo>
                  <a:cubicBezTo>
                    <a:pt x="3997657" y="11114991"/>
                    <a:pt x="3999191" y="11150326"/>
                    <a:pt x="3998918" y="11283977"/>
                  </a:cubicBezTo>
                  <a:close/>
                  <a:moveTo>
                    <a:pt x="4107897" y="9896283"/>
                  </a:moveTo>
                  <a:cubicBezTo>
                    <a:pt x="4257959" y="9896283"/>
                    <a:pt x="4252715" y="9894255"/>
                    <a:pt x="4387071" y="9894057"/>
                  </a:cubicBezTo>
                  <a:cubicBezTo>
                    <a:pt x="4391078" y="10150479"/>
                    <a:pt x="4391053" y="10168184"/>
                    <a:pt x="4394367" y="10271692"/>
                  </a:cubicBezTo>
                  <a:cubicBezTo>
                    <a:pt x="4397138" y="10360043"/>
                    <a:pt x="4474704" y="10352327"/>
                    <a:pt x="4003000" y="10346269"/>
                  </a:cubicBezTo>
                  <a:cubicBezTo>
                    <a:pt x="4000675" y="9812383"/>
                    <a:pt x="3962139" y="9896283"/>
                    <a:pt x="4107897" y="9896283"/>
                  </a:cubicBezTo>
                  <a:close/>
                  <a:moveTo>
                    <a:pt x="4012423" y="10776920"/>
                  </a:moveTo>
                  <a:cubicBezTo>
                    <a:pt x="4004904" y="10294985"/>
                    <a:pt x="3967902" y="10369810"/>
                    <a:pt x="4107897" y="10369810"/>
                  </a:cubicBezTo>
                  <a:cubicBezTo>
                    <a:pt x="4254150" y="10369810"/>
                    <a:pt x="4254224" y="10368277"/>
                    <a:pt x="4397039" y="10368227"/>
                  </a:cubicBezTo>
                  <a:cubicBezTo>
                    <a:pt x="4399042" y="10457344"/>
                    <a:pt x="4400032" y="10563276"/>
                    <a:pt x="4403939" y="10816558"/>
                  </a:cubicBezTo>
                  <a:cubicBezTo>
                    <a:pt x="3950835" y="10816533"/>
                    <a:pt x="4013240" y="10829663"/>
                    <a:pt x="4012423" y="10776920"/>
                  </a:cubicBezTo>
                  <a:close/>
                  <a:moveTo>
                    <a:pt x="4404632" y="11287636"/>
                  </a:moveTo>
                  <a:cubicBezTo>
                    <a:pt x="4215045" y="11287636"/>
                    <a:pt x="4019176" y="11299753"/>
                    <a:pt x="4019201" y="11284051"/>
                  </a:cubicBezTo>
                  <a:cubicBezTo>
                    <a:pt x="4020289" y="10760699"/>
                    <a:pt x="3974456" y="10839207"/>
                    <a:pt x="4107897" y="10839207"/>
                  </a:cubicBezTo>
                  <a:cubicBezTo>
                    <a:pt x="4236366" y="10839207"/>
                    <a:pt x="4264390" y="10839505"/>
                    <a:pt x="4404310" y="10839505"/>
                  </a:cubicBezTo>
                  <a:cubicBezTo>
                    <a:pt x="4411582" y="11325543"/>
                    <a:pt x="4412473" y="11287636"/>
                    <a:pt x="4404632" y="11287636"/>
                  </a:cubicBezTo>
                  <a:close/>
                  <a:moveTo>
                    <a:pt x="4407328" y="9894032"/>
                  </a:moveTo>
                  <a:cubicBezTo>
                    <a:pt x="4553036" y="9894082"/>
                    <a:pt x="4553531" y="9897222"/>
                    <a:pt x="4701367" y="9897222"/>
                  </a:cubicBezTo>
                  <a:cubicBezTo>
                    <a:pt x="4837553" y="9897222"/>
                    <a:pt x="4790137" y="9832684"/>
                    <a:pt x="4807328" y="10271222"/>
                  </a:cubicBezTo>
                  <a:cubicBezTo>
                    <a:pt x="4810914" y="10362614"/>
                    <a:pt x="4884548" y="10344786"/>
                    <a:pt x="4416826" y="10345231"/>
                  </a:cubicBezTo>
                  <a:cubicBezTo>
                    <a:pt x="4412423" y="10169322"/>
                    <a:pt x="4414353" y="10343846"/>
                    <a:pt x="4407328" y="9894032"/>
                  </a:cubicBezTo>
                  <a:close/>
                  <a:moveTo>
                    <a:pt x="4423603" y="10776969"/>
                  </a:moveTo>
                  <a:cubicBezTo>
                    <a:pt x="4421006" y="10610530"/>
                    <a:pt x="4421303" y="10607736"/>
                    <a:pt x="4418681" y="10439393"/>
                  </a:cubicBezTo>
                  <a:cubicBezTo>
                    <a:pt x="4417296" y="10351734"/>
                    <a:pt x="4339680" y="10363678"/>
                    <a:pt x="4810469" y="10366175"/>
                  </a:cubicBezTo>
                  <a:cubicBezTo>
                    <a:pt x="4812893" y="10463279"/>
                    <a:pt x="4813190" y="10556674"/>
                    <a:pt x="4816974" y="10816928"/>
                  </a:cubicBezTo>
                  <a:cubicBezTo>
                    <a:pt x="4358157" y="10825014"/>
                    <a:pt x="4424345" y="10823061"/>
                    <a:pt x="4423603" y="10776969"/>
                  </a:cubicBezTo>
                  <a:close/>
                  <a:moveTo>
                    <a:pt x="4430108" y="11287636"/>
                  </a:moveTo>
                  <a:cubicBezTo>
                    <a:pt x="4430108" y="11206630"/>
                    <a:pt x="4425804" y="10920857"/>
                    <a:pt x="4424568" y="10839505"/>
                  </a:cubicBezTo>
                  <a:cubicBezTo>
                    <a:pt x="4544429" y="10839603"/>
                    <a:pt x="4689965" y="10842101"/>
                    <a:pt x="4817271" y="10839900"/>
                  </a:cubicBezTo>
                  <a:cubicBezTo>
                    <a:pt x="4819349" y="10990737"/>
                    <a:pt x="4818879" y="11053914"/>
                    <a:pt x="4823652" y="11284274"/>
                  </a:cubicBezTo>
                  <a:cubicBezTo>
                    <a:pt x="4823875" y="11293621"/>
                    <a:pt x="4855213" y="11288254"/>
                    <a:pt x="4430108" y="11287636"/>
                  </a:cubicBezTo>
                  <a:close/>
                  <a:moveTo>
                    <a:pt x="4827536" y="10270234"/>
                  </a:moveTo>
                  <a:cubicBezTo>
                    <a:pt x="4810568" y="9838347"/>
                    <a:pt x="4819002" y="9896926"/>
                    <a:pt x="4849673" y="9896679"/>
                  </a:cubicBezTo>
                  <a:cubicBezTo>
                    <a:pt x="5272304" y="9893835"/>
                    <a:pt x="5215218" y="9881347"/>
                    <a:pt x="5215589" y="9933151"/>
                  </a:cubicBezTo>
                  <a:cubicBezTo>
                    <a:pt x="5216430" y="10049246"/>
                    <a:pt x="5217147" y="10077831"/>
                    <a:pt x="5221426" y="10346764"/>
                  </a:cubicBezTo>
                  <a:cubicBezTo>
                    <a:pt x="4762337" y="10342165"/>
                    <a:pt x="4831369" y="10367857"/>
                    <a:pt x="4827536" y="10270234"/>
                  </a:cubicBezTo>
                  <a:close/>
                  <a:moveTo>
                    <a:pt x="4836613" y="10776920"/>
                  </a:moveTo>
                  <a:cubicBezTo>
                    <a:pt x="4829391" y="10315633"/>
                    <a:pt x="4824518" y="10366249"/>
                    <a:pt x="4849549" y="10366422"/>
                  </a:cubicBezTo>
                  <a:cubicBezTo>
                    <a:pt x="5292265" y="10369389"/>
                    <a:pt x="5221476" y="10350300"/>
                    <a:pt x="5222910" y="10439788"/>
                  </a:cubicBezTo>
                  <a:cubicBezTo>
                    <a:pt x="5225532" y="10607093"/>
                    <a:pt x="5223578" y="10603903"/>
                    <a:pt x="5226299" y="10777365"/>
                  </a:cubicBezTo>
                  <a:cubicBezTo>
                    <a:pt x="5227090" y="10827364"/>
                    <a:pt x="5269064" y="10814851"/>
                    <a:pt x="4997855" y="10814802"/>
                  </a:cubicBezTo>
                  <a:cubicBezTo>
                    <a:pt x="4806561" y="10814802"/>
                    <a:pt x="4837454" y="10830256"/>
                    <a:pt x="4836613" y="10776920"/>
                  </a:cubicBezTo>
                  <a:close/>
                  <a:moveTo>
                    <a:pt x="4843959" y="11283730"/>
                  </a:moveTo>
                  <a:cubicBezTo>
                    <a:pt x="4833595" y="10785624"/>
                    <a:pt x="4835426" y="10839579"/>
                    <a:pt x="4849772" y="10839306"/>
                  </a:cubicBezTo>
                  <a:cubicBezTo>
                    <a:pt x="4952517" y="10837229"/>
                    <a:pt x="4970499" y="10837749"/>
                    <a:pt x="5227263" y="10837798"/>
                  </a:cubicBezTo>
                  <a:cubicBezTo>
                    <a:pt x="5227313" y="10840592"/>
                    <a:pt x="5232730" y="11169366"/>
                    <a:pt x="5235302" y="11288353"/>
                  </a:cubicBezTo>
                  <a:cubicBezTo>
                    <a:pt x="4859715" y="11289837"/>
                    <a:pt x="4844231" y="11295697"/>
                    <a:pt x="4843959" y="11283730"/>
                  </a:cubicBezTo>
                  <a:close/>
                  <a:moveTo>
                    <a:pt x="5233917" y="9764017"/>
                  </a:moveTo>
                  <a:cubicBezTo>
                    <a:pt x="5227511" y="9354163"/>
                    <a:pt x="5200031" y="9422336"/>
                    <a:pt x="5294491" y="9422336"/>
                  </a:cubicBezTo>
                  <a:cubicBezTo>
                    <a:pt x="5296346" y="9422336"/>
                    <a:pt x="5618705" y="9422484"/>
                    <a:pt x="5618779" y="9426836"/>
                  </a:cubicBezTo>
                  <a:cubicBezTo>
                    <a:pt x="5626769" y="9936613"/>
                    <a:pt x="5643785" y="9869578"/>
                    <a:pt x="5591275" y="9869578"/>
                  </a:cubicBezTo>
                  <a:cubicBezTo>
                    <a:pt x="5162386" y="9869578"/>
                    <a:pt x="5236143" y="9906001"/>
                    <a:pt x="5233917" y="9764017"/>
                  </a:cubicBezTo>
                  <a:close/>
                  <a:moveTo>
                    <a:pt x="5235549" y="9895022"/>
                  </a:moveTo>
                  <a:cubicBezTo>
                    <a:pt x="5511829" y="9894206"/>
                    <a:pt x="5462633" y="9892104"/>
                    <a:pt x="5627412" y="9892599"/>
                  </a:cubicBezTo>
                  <a:cubicBezTo>
                    <a:pt x="5628055" y="9965099"/>
                    <a:pt x="5628376" y="9961093"/>
                    <a:pt x="5631220" y="10345528"/>
                  </a:cubicBezTo>
                  <a:cubicBezTo>
                    <a:pt x="5441090" y="10345479"/>
                    <a:pt x="5372824" y="10347852"/>
                    <a:pt x="5241683" y="10346937"/>
                  </a:cubicBezTo>
                  <a:cubicBezTo>
                    <a:pt x="5235401" y="9951474"/>
                    <a:pt x="5236885" y="10050828"/>
                    <a:pt x="5235549" y="9895022"/>
                  </a:cubicBezTo>
                  <a:close/>
                  <a:moveTo>
                    <a:pt x="5246556" y="10776969"/>
                  </a:moveTo>
                  <a:cubicBezTo>
                    <a:pt x="5239136" y="10303269"/>
                    <a:pt x="5229984" y="10370057"/>
                    <a:pt x="5294491" y="10370057"/>
                  </a:cubicBezTo>
                  <a:cubicBezTo>
                    <a:pt x="5692833" y="10370057"/>
                    <a:pt x="5630924" y="10346789"/>
                    <a:pt x="5632358" y="10439837"/>
                  </a:cubicBezTo>
                  <a:cubicBezTo>
                    <a:pt x="5639185" y="10876422"/>
                    <a:pt x="5662633" y="10817052"/>
                    <a:pt x="5591250" y="10817052"/>
                  </a:cubicBezTo>
                  <a:cubicBezTo>
                    <a:pt x="5191720" y="10817052"/>
                    <a:pt x="5247323" y="10823630"/>
                    <a:pt x="5246556" y="10776969"/>
                  </a:cubicBezTo>
                  <a:close/>
                  <a:moveTo>
                    <a:pt x="5591250" y="11290727"/>
                  </a:moveTo>
                  <a:cubicBezTo>
                    <a:pt x="5216578" y="11290727"/>
                    <a:pt x="5255608" y="11288675"/>
                    <a:pt x="5255485" y="11282493"/>
                  </a:cubicBezTo>
                  <a:cubicBezTo>
                    <a:pt x="5243538" y="10766708"/>
                    <a:pt x="5233274" y="10837798"/>
                    <a:pt x="5294491" y="10837798"/>
                  </a:cubicBezTo>
                  <a:cubicBezTo>
                    <a:pt x="5442672" y="10837798"/>
                    <a:pt x="5442747" y="10839999"/>
                    <a:pt x="5591250" y="10839999"/>
                  </a:cubicBezTo>
                  <a:cubicBezTo>
                    <a:pt x="5654149" y="10839999"/>
                    <a:pt x="5641658" y="10819079"/>
                    <a:pt x="5642301" y="10946153"/>
                  </a:cubicBezTo>
                  <a:cubicBezTo>
                    <a:pt x="5644008" y="11357194"/>
                    <a:pt x="5673368" y="11290727"/>
                    <a:pt x="5591250" y="11290727"/>
                  </a:cubicBezTo>
                  <a:close/>
                  <a:moveTo>
                    <a:pt x="5646061" y="9764017"/>
                  </a:moveTo>
                  <a:cubicBezTo>
                    <a:pt x="5643414" y="9595055"/>
                    <a:pt x="5641658" y="9594783"/>
                    <a:pt x="5639012" y="9426440"/>
                  </a:cubicBezTo>
                  <a:cubicBezTo>
                    <a:pt x="5638962" y="9424091"/>
                    <a:pt x="5822761" y="9419541"/>
                    <a:pt x="6029167" y="9422311"/>
                  </a:cubicBezTo>
                  <a:cubicBezTo>
                    <a:pt x="6029192" y="9424338"/>
                    <a:pt x="6035450" y="9812334"/>
                    <a:pt x="6036687" y="9871531"/>
                  </a:cubicBezTo>
                  <a:cubicBezTo>
                    <a:pt x="5566813" y="9871704"/>
                    <a:pt x="5648213" y="9897791"/>
                    <a:pt x="5646061" y="9764017"/>
                  </a:cubicBezTo>
                  <a:close/>
                  <a:moveTo>
                    <a:pt x="5739506" y="9893538"/>
                  </a:moveTo>
                  <a:cubicBezTo>
                    <a:pt x="5826793" y="9894700"/>
                    <a:pt x="5847743" y="9894552"/>
                    <a:pt x="6037181" y="9894478"/>
                  </a:cubicBezTo>
                  <a:cubicBezTo>
                    <a:pt x="6048361" y="10393746"/>
                    <a:pt x="6047841" y="10344861"/>
                    <a:pt x="6036315" y="10344959"/>
                  </a:cubicBezTo>
                  <a:cubicBezTo>
                    <a:pt x="5925111" y="10345849"/>
                    <a:pt x="5918532" y="10345626"/>
                    <a:pt x="5651503" y="10345528"/>
                  </a:cubicBezTo>
                  <a:cubicBezTo>
                    <a:pt x="5647792" y="9814238"/>
                    <a:pt x="5619670" y="9891906"/>
                    <a:pt x="5739506" y="9893538"/>
                  </a:cubicBezTo>
                  <a:close/>
                  <a:moveTo>
                    <a:pt x="5660852" y="10776920"/>
                  </a:moveTo>
                  <a:cubicBezTo>
                    <a:pt x="5658181" y="10605807"/>
                    <a:pt x="5655237" y="10606821"/>
                    <a:pt x="5652616" y="10439442"/>
                  </a:cubicBezTo>
                  <a:cubicBezTo>
                    <a:pt x="5651033" y="10338233"/>
                    <a:pt x="5586501" y="10371467"/>
                    <a:pt x="6045393" y="10367906"/>
                  </a:cubicBezTo>
                  <a:cubicBezTo>
                    <a:pt x="6049251" y="10623734"/>
                    <a:pt x="6048238" y="10665177"/>
                    <a:pt x="6051131" y="10819327"/>
                  </a:cubicBezTo>
                  <a:cubicBezTo>
                    <a:pt x="5598349" y="10819525"/>
                    <a:pt x="5661668" y="10829984"/>
                    <a:pt x="5660852" y="10776920"/>
                  </a:cubicBezTo>
                  <a:close/>
                  <a:moveTo>
                    <a:pt x="6036464" y="11290084"/>
                  </a:moveTo>
                  <a:cubicBezTo>
                    <a:pt x="5634238" y="11287909"/>
                    <a:pt x="5667827" y="11295896"/>
                    <a:pt x="5667555" y="11283804"/>
                  </a:cubicBezTo>
                  <a:cubicBezTo>
                    <a:pt x="5655410" y="10753404"/>
                    <a:pt x="5643514" y="10839677"/>
                    <a:pt x="5739531" y="10841211"/>
                  </a:cubicBezTo>
                  <a:cubicBezTo>
                    <a:pt x="5825086" y="10842596"/>
                    <a:pt x="5848336" y="10842373"/>
                    <a:pt x="6051626" y="10842274"/>
                  </a:cubicBezTo>
                  <a:cubicBezTo>
                    <a:pt x="6062262" y="11342382"/>
                    <a:pt x="6072254" y="11290257"/>
                    <a:pt x="6036464" y="11290084"/>
                  </a:cubicBezTo>
                  <a:close/>
                  <a:moveTo>
                    <a:pt x="6057463" y="9894453"/>
                  </a:moveTo>
                  <a:cubicBezTo>
                    <a:pt x="6509256" y="9894255"/>
                    <a:pt x="6449524" y="9878653"/>
                    <a:pt x="6450834" y="9933399"/>
                  </a:cubicBezTo>
                  <a:cubicBezTo>
                    <a:pt x="6454173" y="10078597"/>
                    <a:pt x="6453778" y="10097884"/>
                    <a:pt x="6457042" y="10268527"/>
                  </a:cubicBezTo>
                  <a:cubicBezTo>
                    <a:pt x="6459022" y="10370477"/>
                    <a:pt x="6527881" y="10341398"/>
                    <a:pt x="6065304" y="10344712"/>
                  </a:cubicBezTo>
                  <a:cubicBezTo>
                    <a:pt x="6059838" y="9982680"/>
                    <a:pt x="6061148" y="10060991"/>
                    <a:pt x="6057463" y="9894453"/>
                  </a:cubicBezTo>
                  <a:close/>
                  <a:moveTo>
                    <a:pt x="6066738" y="10439442"/>
                  </a:moveTo>
                  <a:cubicBezTo>
                    <a:pt x="6065304" y="10345082"/>
                    <a:pt x="5995084" y="10366966"/>
                    <a:pt x="6458848" y="10366695"/>
                  </a:cubicBezTo>
                  <a:cubicBezTo>
                    <a:pt x="6459219" y="10387886"/>
                    <a:pt x="6465328" y="10763048"/>
                    <a:pt x="6465551" y="10777340"/>
                  </a:cubicBezTo>
                  <a:cubicBezTo>
                    <a:pt x="6466293" y="10824273"/>
                    <a:pt x="6530528" y="10819079"/>
                    <a:pt x="6071413" y="10819327"/>
                  </a:cubicBezTo>
                  <a:cubicBezTo>
                    <a:pt x="6068643" y="10677071"/>
                    <a:pt x="6069162" y="10594828"/>
                    <a:pt x="6066738" y="10439442"/>
                  </a:cubicBezTo>
                  <a:close/>
                  <a:moveTo>
                    <a:pt x="6081035" y="11290307"/>
                  </a:moveTo>
                  <a:cubicBezTo>
                    <a:pt x="6077548" y="10948032"/>
                    <a:pt x="6075297" y="11000133"/>
                    <a:pt x="6071858" y="10842249"/>
                  </a:cubicBezTo>
                  <a:cubicBezTo>
                    <a:pt x="6318309" y="10842125"/>
                    <a:pt x="6365081" y="10837971"/>
                    <a:pt x="6466417" y="10837724"/>
                  </a:cubicBezTo>
                  <a:cubicBezTo>
                    <a:pt x="6468445" y="10993852"/>
                    <a:pt x="6464462" y="10722965"/>
                    <a:pt x="6471932" y="11287067"/>
                  </a:cubicBezTo>
                  <a:cubicBezTo>
                    <a:pt x="6471932" y="11288848"/>
                    <a:pt x="6185982" y="11290801"/>
                    <a:pt x="6081035" y="11290307"/>
                  </a:cubicBezTo>
                  <a:close/>
                  <a:moveTo>
                    <a:pt x="6481604" y="9894280"/>
                  </a:moveTo>
                  <a:cubicBezTo>
                    <a:pt x="6919224" y="9894280"/>
                    <a:pt x="6861197" y="9874869"/>
                    <a:pt x="6861915" y="9933201"/>
                  </a:cubicBezTo>
                  <a:cubicBezTo>
                    <a:pt x="6867999" y="10420106"/>
                    <a:pt x="6899684" y="10345750"/>
                    <a:pt x="6778338" y="10345750"/>
                  </a:cubicBezTo>
                  <a:cubicBezTo>
                    <a:pt x="6635351" y="10345750"/>
                    <a:pt x="6630454" y="10343698"/>
                    <a:pt x="6481604" y="10343698"/>
                  </a:cubicBezTo>
                  <a:cubicBezTo>
                    <a:pt x="6478116" y="10343698"/>
                    <a:pt x="6462929" y="9894305"/>
                    <a:pt x="6481604" y="9894280"/>
                  </a:cubicBezTo>
                  <a:close/>
                  <a:moveTo>
                    <a:pt x="6485783" y="10776920"/>
                  </a:moveTo>
                  <a:cubicBezTo>
                    <a:pt x="6477374" y="10261257"/>
                    <a:pt x="6479649" y="10397653"/>
                    <a:pt x="6479105" y="10366670"/>
                  </a:cubicBezTo>
                  <a:cubicBezTo>
                    <a:pt x="6643563" y="10366670"/>
                    <a:pt x="6623750" y="10369315"/>
                    <a:pt x="6870597" y="10368598"/>
                  </a:cubicBezTo>
                  <a:cubicBezTo>
                    <a:pt x="6870646" y="10370527"/>
                    <a:pt x="6878091" y="10773705"/>
                    <a:pt x="6878709" y="10818882"/>
                  </a:cubicBezTo>
                  <a:cubicBezTo>
                    <a:pt x="6759169" y="10820489"/>
                    <a:pt x="6684324" y="10818857"/>
                    <a:pt x="6630206" y="10817077"/>
                  </a:cubicBezTo>
                  <a:cubicBezTo>
                    <a:pt x="6460208" y="10811760"/>
                    <a:pt x="6486600" y="10829391"/>
                    <a:pt x="6485783" y="10776920"/>
                  </a:cubicBezTo>
                  <a:close/>
                  <a:moveTo>
                    <a:pt x="6492239" y="11287933"/>
                  </a:moveTo>
                  <a:cubicBezTo>
                    <a:pt x="6486748" y="10910867"/>
                    <a:pt x="6488208" y="10953373"/>
                    <a:pt x="6486674" y="10837724"/>
                  </a:cubicBezTo>
                  <a:cubicBezTo>
                    <a:pt x="6629637" y="10837847"/>
                    <a:pt x="6630552" y="10842447"/>
                    <a:pt x="6778338" y="10842447"/>
                  </a:cubicBezTo>
                  <a:cubicBezTo>
                    <a:pt x="6912298" y="10842447"/>
                    <a:pt x="6876360" y="10756990"/>
                    <a:pt x="6884398" y="11288947"/>
                  </a:cubicBezTo>
                  <a:cubicBezTo>
                    <a:pt x="6611433" y="11289021"/>
                    <a:pt x="6638393" y="11287983"/>
                    <a:pt x="6492239" y="11287933"/>
                  </a:cubicBezTo>
                  <a:close/>
                  <a:moveTo>
                    <a:pt x="6888380" y="10270406"/>
                  </a:moveTo>
                  <a:cubicBezTo>
                    <a:pt x="6875544" y="9832017"/>
                    <a:pt x="6870670" y="9892895"/>
                    <a:pt x="6926644" y="9893637"/>
                  </a:cubicBezTo>
                  <a:cubicBezTo>
                    <a:pt x="7039605" y="9895318"/>
                    <a:pt x="7074331" y="9894181"/>
                    <a:pt x="7223799" y="9895195"/>
                  </a:cubicBezTo>
                  <a:cubicBezTo>
                    <a:pt x="7295825" y="9895690"/>
                    <a:pt x="7275964" y="9825860"/>
                    <a:pt x="7281133" y="10345800"/>
                  </a:cubicBezTo>
                  <a:cubicBezTo>
                    <a:pt x="6823651" y="10344044"/>
                    <a:pt x="6891324" y="10371813"/>
                    <a:pt x="6888380" y="10270406"/>
                  </a:cubicBezTo>
                  <a:close/>
                  <a:moveTo>
                    <a:pt x="6898373" y="10776920"/>
                  </a:moveTo>
                  <a:cubicBezTo>
                    <a:pt x="6891002" y="10306335"/>
                    <a:pt x="6875964" y="10368648"/>
                    <a:pt x="6926817" y="10368376"/>
                  </a:cubicBezTo>
                  <a:cubicBezTo>
                    <a:pt x="7348632" y="10366695"/>
                    <a:pt x="7280985" y="10351413"/>
                    <a:pt x="7282394" y="10439837"/>
                  </a:cubicBezTo>
                  <a:cubicBezTo>
                    <a:pt x="7289320" y="10881639"/>
                    <a:pt x="7311086" y="10816087"/>
                    <a:pt x="7223799" y="10816434"/>
                  </a:cubicBezTo>
                  <a:cubicBezTo>
                    <a:pt x="6841732" y="10817472"/>
                    <a:pt x="6899214" y="10831443"/>
                    <a:pt x="6898373" y="10776920"/>
                  </a:cubicBezTo>
                  <a:close/>
                  <a:moveTo>
                    <a:pt x="7295899" y="11283977"/>
                  </a:moveTo>
                  <a:cubicBezTo>
                    <a:pt x="7295899" y="11289639"/>
                    <a:pt x="7329142" y="11288774"/>
                    <a:pt x="6904656" y="11288922"/>
                  </a:cubicBezTo>
                  <a:cubicBezTo>
                    <a:pt x="6897037" y="10784956"/>
                    <a:pt x="6889494" y="10841730"/>
                    <a:pt x="6926941" y="10841037"/>
                  </a:cubicBezTo>
                  <a:cubicBezTo>
                    <a:pt x="7038987" y="10838936"/>
                    <a:pt x="7065353" y="10840024"/>
                    <a:pt x="7223873" y="10839381"/>
                  </a:cubicBezTo>
                  <a:cubicBezTo>
                    <a:pt x="7304160" y="10839183"/>
                    <a:pt x="7297531" y="10766708"/>
                    <a:pt x="7295899" y="1128397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14341758" y="7976219"/>
            <a:ext cx="1537725" cy="1638771"/>
            <a:chOff x="14341758" y="7976219"/>
            <a:chExt cx="1537725" cy="1638771"/>
          </a:xfrm>
        </p:grpSpPr>
        <p:sp>
          <p:nvSpPr>
            <p:cNvPr id="89" name="Google Shape;89;p13"/>
            <p:cNvSpPr/>
            <p:nvPr/>
          </p:nvSpPr>
          <p:spPr>
            <a:xfrm>
              <a:off x="14341758" y="7976219"/>
              <a:ext cx="1537725" cy="1638771"/>
            </a:xfrm>
            <a:custGeom>
              <a:rect b="b" l="l" r="r" t="t"/>
              <a:pathLst>
                <a:path extrusionOk="0" h="1638771" w="1537725">
                  <a:moveTo>
                    <a:pt x="1204088" y="1114440"/>
                  </a:moveTo>
                  <a:cubicBezTo>
                    <a:pt x="1254362" y="1207973"/>
                    <a:pt x="1269049" y="1325582"/>
                    <a:pt x="1230231" y="1418345"/>
                  </a:cubicBezTo>
                  <a:cubicBezTo>
                    <a:pt x="1163436" y="1577953"/>
                    <a:pt x="911815" y="1575589"/>
                    <a:pt x="823549" y="1395122"/>
                  </a:cubicBezTo>
                  <a:cubicBezTo>
                    <a:pt x="718290" y="1815831"/>
                    <a:pt x="287148" y="1634200"/>
                    <a:pt x="421569" y="1284605"/>
                  </a:cubicBezTo>
                  <a:cubicBezTo>
                    <a:pt x="447931" y="1215576"/>
                    <a:pt x="459596" y="1234794"/>
                    <a:pt x="389101" y="1255674"/>
                  </a:cubicBezTo>
                  <a:cubicBezTo>
                    <a:pt x="272212" y="1290342"/>
                    <a:pt x="90221" y="1279828"/>
                    <a:pt x="39911" y="1173305"/>
                  </a:cubicBezTo>
                  <a:cubicBezTo>
                    <a:pt x="-9082" y="1069107"/>
                    <a:pt x="49737" y="908877"/>
                    <a:pt x="182545" y="845225"/>
                  </a:cubicBezTo>
                  <a:cubicBezTo>
                    <a:pt x="237100" y="819169"/>
                    <a:pt x="227789" y="845634"/>
                    <a:pt x="147557" y="799341"/>
                  </a:cubicBezTo>
                  <a:cubicBezTo>
                    <a:pt x="-200211" y="599455"/>
                    <a:pt x="138920" y="141795"/>
                    <a:pt x="423475" y="394375"/>
                  </a:cubicBezTo>
                  <a:cubicBezTo>
                    <a:pt x="320350" y="41379"/>
                    <a:pt x="618444" y="-45993"/>
                    <a:pt x="753073" y="20577"/>
                  </a:cubicBezTo>
                  <a:cubicBezTo>
                    <a:pt x="855809" y="71464"/>
                    <a:pt x="888676" y="227354"/>
                    <a:pt x="905056" y="348769"/>
                  </a:cubicBezTo>
                  <a:cubicBezTo>
                    <a:pt x="959174" y="236908"/>
                    <a:pt x="1079780" y="133546"/>
                    <a:pt x="1203644" y="162318"/>
                  </a:cubicBezTo>
                  <a:cubicBezTo>
                    <a:pt x="1342257" y="194541"/>
                    <a:pt x="1489952" y="388486"/>
                    <a:pt x="1323212" y="582618"/>
                  </a:cubicBezTo>
                  <a:cubicBezTo>
                    <a:pt x="1260606" y="655542"/>
                    <a:pt x="1256512" y="617508"/>
                    <a:pt x="1353047" y="644954"/>
                  </a:cubicBezTo>
                  <a:cubicBezTo>
                    <a:pt x="1432425" y="667563"/>
                    <a:pt x="1518237" y="715349"/>
                    <a:pt x="1534247" y="803596"/>
                  </a:cubicBezTo>
                  <a:cubicBezTo>
                    <a:pt x="1558618" y="938172"/>
                    <a:pt x="1455579" y="1165511"/>
                    <a:pt x="1204088" y="111444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4805411" y="8516235"/>
              <a:ext cx="541378" cy="558975"/>
            </a:xfrm>
            <a:custGeom>
              <a:rect b="b" l="l" r="r" t="t"/>
              <a:pathLst>
                <a:path extrusionOk="0" h="558975" w="541378">
                  <a:moveTo>
                    <a:pt x="179602" y="543997"/>
                  </a:moveTo>
                  <a:cubicBezTo>
                    <a:pt x="19540" y="485881"/>
                    <a:pt x="-39106" y="299402"/>
                    <a:pt x="26285" y="149030"/>
                  </a:cubicBezTo>
                  <a:cubicBezTo>
                    <a:pt x="111307" y="-46492"/>
                    <a:pt x="405094" y="-47042"/>
                    <a:pt x="507877" y="132179"/>
                  </a:cubicBezTo>
                  <a:cubicBezTo>
                    <a:pt x="625906" y="337993"/>
                    <a:pt x="411952" y="628360"/>
                    <a:pt x="179602" y="543997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5334235" y="8360961"/>
              <a:ext cx="64396" cy="75643"/>
            </a:xfrm>
            <a:custGeom>
              <a:rect b="b" l="l" r="r" t="t"/>
              <a:pathLst>
                <a:path extrusionOk="0" h="75643" w="64396">
                  <a:moveTo>
                    <a:pt x="57174" y="2848"/>
                  </a:moveTo>
                  <a:cubicBezTo>
                    <a:pt x="31684" y="-13854"/>
                    <a:pt x="-13412" y="47409"/>
                    <a:pt x="3830" y="69721"/>
                  </a:cubicBezTo>
                  <a:cubicBezTo>
                    <a:pt x="25088" y="97220"/>
                    <a:pt x="84962" y="21054"/>
                    <a:pt x="57174" y="2848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5344389" y="8480988"/>
              <a:ext cx="47721" cy="52301"/>
            </a:xfrm>
            <a:custGeom>
              <a:rect b="b" l="l" r="r" t="t"/>
              <a:pathLst>
                <a:path extrusionOk="0" h="52301" w="47721">
                  <a:moveTo>
                    <a:pt x="15908" y="11487"/>
                  </a:moveTo>
                  <a:cubicBezTo>
                    <a:pt x="-23329" y="49415"/>
                    <a:pt x="19261" y="74395"/>
                    <a:pt x="44589" y="24055"/>
                  </a:cubicBezTo>
                  <a:cubicBezTo>
                    <a:pt x="56656" y="81"/>
                    <a:pt x="31011" y="-9308"/>
                    <a:pt x="15908" y="11487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4597844" y="8919091"/>
              <a:ext cx="73229" cy="64242"/>
            </a:xfrm>
            <a:custGeom>
              <a:rect b="b" l="l" r="r" t="t"/>
              <a:pathLst>
                <a:path extrusionOk="0" h="64242" w="73229">
                  <a:moveTo>
                    <a:pt x="67652" y="5391"/>
                  </a:moveTo>
                  <a:cubicBezTo>
                    <a:pt x="56132" y="-6891"/>
                    <a:pt x="20639" y="3436"/>
                    <a:pt x="14240" y="20068"/>
                  </a:cubicBezTo>
                  <a:cubicBezTo>
                    <a:pt x="-11744" y="40846"/>
                    <a:pt x="1739" y="66633"/>
                    <a:pt x="23541" y="64065"/>
                  </a:cubicBezTo>
                  <a:cubicBezTo>
                    <a:pt x="56908" y="60138"/>
                    <a:pt x="85730" y="24658"/>
                    <a:pt x="67652" y="5391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4646059" y="8996384"/>
              <a:ext cx="45740" cy="37214"/>
            </a:xfrm>
            <a:custGeom>
              <a:rect b="b" l="l" r="r" t="t"/>
              <a:pathLst>
                <a:path extrusionOk="0" h="37214" w="45740">
                  <a:moveTo>
                    <a:pt x="45559" y="8714"/>
                  </a:moveTo>
                  <a:cubicBezTo>
                    <a:pt x="42644" y="-3515"/>
                    <a:pt x="18312" y="-5075"/>
                    <a:pt x="1758" y="18494"/>
                  </a:cubicBezTo>
                  <a:cubicBezTo>
                    <a:pt x="-5696" y="29110"/>
                    <a:pt x="11740" y="44098"/>
                    <a:pt x="31695" y="33707"/>
                  </a:cubicBezTo>
                  <a:cubicBezTo>
                    <a:pt x="41423" y="28641"/>
                    <a:pt x="46819" y="18134"/>
                    <a:pt x="45559" y="8714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4557318" y="9010526"/>
              <a:ext cx="48318" cy="38021"/>
            </a:xfrm>
            <a:custGeom>
              <a:rect b="b" l="l" r="r" t="t"/>
              <a:pathLst>
                <a:path extrusionOk="0" h="38021" w="48318">
                  <a:moveTo>
                    <a:pt x="9349" y="9612"/>
                  </a:moveTo>
                  <a:cubicBezTo>
                    <a:pt x="-11143" y="19336"/>
                    <a:pt x="5855" y="47759"/>
                    <a:pt x="23965" y="34609"/>
                  </a:cubicBezTo>
                  <a:cubicBezTo>
                    <a:pt x="31200" y="29356"/>
                    <a:pt x="46490" y="18538"/>
                    <a:pt x="48039" y="10046"/>
                  </a:cubicBezTo>
                  <a:cubicBezTo>
                    <a:pt x="51279" y="-7680"/>
                    <a:pt x="25623" y="1899"/>
                    <a:pt x="9349" y="9612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5224307" y="9152252"/>
              <a:ext cx="60488" cy="77174"/>
            </a:xfrm>
            <a:custGeom>
              <a:rect b="b" l="l" r="r" t="t"/>
              <a:pathLst>
                <a:path extrusionOk="0" h="77174" w="60488">
                  <a:moveTo>
                    <a:pt x="24434" y="2324"/>
                  </a:moveTo>
                  <a:cubicBezTo>
                    <a:pt x="12293" y="-5219"/>
                    <a:pt x="-4716" y="6142"/>
                    <a:pt x="1221" y="28528"/>
                  </a:cubicBezTo>
                  <a:cubicBezTo>
                    <a:pt x="1521" y="29661"/>
                    <a:pt x="17979" y="71801"/>
                    <a:pt x="37137" y="76332"/>
                  </a:cubicBezTo>
                  <a:cubicBezTo>
                    <a:pt x="72393" y="84672"/>
                    <a:pt x="67384" y="29001"/>
                    <a:pt x="24434" y="2324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5308893" y="9184613"/>
              <a:ext cx="56750" cy="65680"/>
            </a:xfrm>
            <a:custGeom>
              <a:rect b="b" l="l" r="r" t="t"/>
              <a:pathLst>
                <a:path extrusionOk="0" h="65680" w="56750">
                  <a:moveTo>
                    <a:pt x="55584" y="41473"/>
                  </a:moveTo>
                  <a:cubicBezTo>
                    <a:pt x="30447" y="-32058"/>
                    <a:pt x="-16344" y="9543"/>
                    <a:pt x="5775" y="34656"/>
                  </a:cubicBezTo>
                  <a:cubicBezTo>
                    <a:pt x="24764" y="83328"/>
                    <a:pt x="64001" y="66078"/>
                    <a:pt x="55584" y="41473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5298828" y="9254832"/>
              <a:ext cx="35485" cy="44233"/>
            </a:xfrm>
            <a:custGeom>
              <a:rect b="b" l="l" r="r" t="t"/>
              <a:pathLst>
                <a:path extrusionOk="0" h="44233" w="35485">
                  <a:moveTo>
                    <a:pt x="35196" y="27081"/>
                  </a:moveTo>
                  <a:cubicBezTo>
                    <a:pt x="33759" y="17932"/>
                    <a:pt x="15477" y="1551"/>
                    <a:pt x="11259" y="386"/>
                  </a:cubicBezTo>
                  <a:cubicBezTo>
                    <a:pt x="-3216" y="-3597"/>
                    <a:pt x="-3720" y="24212"/>
                    <a:pt x="9667" y="38632"/>
                  </a:cubicBezTo>
                  <a:cubicBezTo>
                    <a:pt x="19119" y="48804"/>
                    <a:pt x="38051" y="45219"/>
                    <a:pt x="35196" y="27081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4634429" y="8577985"/>
              <a:ext cx="67550" cy="59075"/>
            </a:xfrm>
            <a:custGeom>
              <a:rect b="b" l="l" r="r" t="t"/>
              <a:pathLst>
                <a:path extrusionOk="0" h="59075" w="67550">
                  <a:moveTo>
                    <a:pt x="66271" y="33712"/>
                  </a:moveTo>
                  <a:cubicBezTo>
                    <a:pt x="60567" y="16117"/>
                    <a:pt x="29889" y="-4301"/>
                    <a:pt x="13212" y="794"/>
                  </a:cubicBezTo>
                  <a:cubicBezTo>
                    <a:pt x="838" y="4576"/>
                    <a:pt x="-5078" y="20241"/>
                    <a:pt x="5422" y="30131"/>
                  </a:cubicBezTo>
                  <a:cubicBezTo>
                    <a:pt x="16290" y="69241"/>
                    <a:pt x="77068" y="67008"/>
                    <a:pt x="66271" y="33712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4585292" y="8599857"/>
              <a:ext cx="38234" cy="36045"/>
            </a:xfrm>
            <a:custGeom>
              <a:rect b="b" l="l" r="r" t="t"/>
              <a:pathLst>
                <a:path extrusionOk="0" h="36045" w="38234">
                  <a:moveTo>
                    <a:pt x="37988" y="16115"/>
                  </a:moveTo>
                  <a:cubicBezTo>
                    <a:pt x="35616" y="6155"/>
                    <a:pt x="24643" y="4723"/>
                    <a:pt x="21085" y="2800"/>
                  </a:cubicBezTo>
                  <a:cubicBezTo>
                    <a:pt x="5789" y="-5453"/>
                    <a:pt x="-5552" y="5517"/>
                    <a:pt x="2866" y="22897"/>
                  </a:cubicBezTo>
                  <a:cubicBezTo>
                    <a:pt x="12421" y="42665"/>
                    <a:pt x="41186" y="39934"/>
                    <a:pt x="37988" y="16115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5512762" y="8800766"/>
              <a:ext cx="51501" cy="40561"/>
            </a:xfrm>
            <a:custGeom>
              <a:rect b="b" l="l" r="r" t="t"/>
              <a:pathLst>
                <a:path extrusionOk="0" h="40561" w="51501">
                  <a:moveTo>
                    <a:pt x="45744" y="8329"/>
                  </a:moveTo>
                  <a:cubicBezTo>
                    <a:pt x="37735" y="-7498"/>
                    <a:pt x="7572" y="2991"/>
                    <a:pt x="3605" y="9123"/>
                  </a:cubicBezTo>
                  <a:cubicBezTo>
                    <a:pt x="-7347" y="21084"/>
                    <a:pt x="8299" y="42518"/>
                    <a:pt x="28425" y="40418"/>
                  </a:cubicBezTo>
                  <a:cubicBezTo>
                    <a:pt x="55700" y="37557"/>
                    <a:pt x="54949" y="14934"/>
                    <a:pt x="45744" y="8329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14998228" y="8279007"/>
              <a:ext cx="40366" cy="67440"/>
            </a:xfrm>
            <a:custGeom>
              <a:rect b="b" l="l" r="r" t="t"/>
              <a:pathLst>
                <a:path extrusionOk="0" h="67440" w="40366">
                  <a:moveTo>
                    <a:pt x="39382" y="31354"/>
                  </a:moveTo>
                  <a:cubicBezTo>
                    <a:pt x="33791" y="-2993"/>
                    <a:pt x="-7680" y="-18468"/>
                    <a:pt x="1256" y="34353"/>
                  </a:cubicBezTo>
                  <a:cubicBezTo>
                    <a:pt x="4811" y="55388"/>
                    <a:pt x="12530" y="74662"/>
                    <a:pt x="31254" y="64773"/>
                  </a:cubicBezTo>
                  <a:cubicBezTo>
                    <a:pt x="41440" y="59392"/>
                    <a:pt x="41228" y="42732"/>
                    <a:pt x="39382" y="31354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4781791" y="8395791"/>
              <a:ext cx="84363" cy="123916"/>
            </a:xfrm>
            <a:custGeom>
              <a:rect b="b" l="l" r="r" t="t"/>
              <a:pathLst>
                <a:path extrusionOk="0" h="123916" w="84363">
                  <a:moveTo>
                    <a:pt x="84015" y="117480"/>
                  </a:moveTo>
                  <a:cubicBezTo>
                    <a:pt x="77482" y="101709"/>
                    <a:pt x="23996" y="11246"/>
                    <a:pt x="10368" y="1198"/>
                  </a:cubicBezTo>
                  <a:cubicBezTo>
                    <a:pt x="5081" y="-2701"/>
                    <a:pt x="-1004" y="3713"/>
                    <a:pt x="140" y="9058"/>
                  </a:cubicBezTo>
                  <a:cubicBezTo>
                    <a:pt x="3020" y="22522"/>
                    <a:pt x="63434" y="109855"/>
                    <a:pt x="75371" y="122511"/>
                  </a:cubicBezTo>
                  <a:cubicBezTo>
                    <a:pt x="78706" y="126043"/>
                    <a:pt x="86044" y="122381"/>
                    <a:pt x="84015" y="117480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14606119" y="8785275"/>
              <a:ext cx="152385" cy="20421"/>
            </a:xfrm>
            <a:custGeom>
              <a:rect b="b" l="l" r="r" t="t"/>
              <a:pathLst>
                <a:path extrusionOk="0" h="20421" w="152385">
                  <a:moveTo>
                    <a:pt x="149775" y="3833"/>
                  </a:moveTo>
                  <a:cubicBezTo>
                    <a:pt x="133430" y="-3220"/>
                    <a:pt x="26920" y="1381"/>
                    <a:pt x="8811" y="2616"/>
                  </a:cubicBezTo>
                  <a:cubicBezTo>
                    <a:pt x="-3673" y="3466"/>
                    <a:pt x="-2177" y="21023"/>
                    <a:pt x="8811" y="20405"/>
                  </a:cubicBezTo>
                  <a:cubicBezTo>
                    <a:pt x="126431" y="13515"/>
                    <a:pt x="138685" y="17300"/>
                    <a:pt x="148515" y="13469"/>
                  </a:cubicBezTo>
                  <a:cubicBezTo>
                    <a:pt x="152168" y="12043"/>
                    <a:pt x="154409" y="5830"/>
                    <a:pt x="149775" y="3833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14812341" y="9063463"/>
              <a:ext cx="78418" cy="122866"/>
            </a:xfrm>
            <a:custGeom>
              <a:rect b="b" l="l" r="r" t="t"/>
              <a:pathLst>
                <a:path extrusionOk="0" h="122866" w="78418">
                  <a:moveTo>
                    <a:pt x="70621" y="1575"/>
                  </a:moveTo>
                  <a:cubicBezTo>
                    <a:pt x="46049" y="32182"/>
                    <a:pt x="22228" y="70385"/>
                    <a:pt x="2855" y="104926"/>
                  </a:cubicBezTo>
                  <a:cubicBezTo>
                    <a:pt x="-5545" y="119893"/>
                    <a:pt x="6765" y="125594"/>
                    <a:pt x="11915" y="121657"/>
                  </a:cubicBezTo>
                  <a:cubicBezTo>
                    <a:pt x="21709" y="114166"/>
                    <a:pt x="77747" y="7566"/>
                    <a:pt x="77927" y="7213"/>
                  </a:cubicBezTo>
                  <a:cubicBezTo>
                    <a:pt x="80189" y="2795"/>
                    <a:pt x="74108" y="-2772"/>
                    <a:pt x="70621" y="1575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5148007" y="9147177"/>
              <a:ext cx="33502" cy="160193"/>
            </a:xfrm>
            <a:custGeom>
              <a:rect b="b" l="l" r="r" t="t"/>
              <a:pathLst>
                <a:path extrusionOk="0" h="160193" w="33502">
                  <a:moveTo>
                    <a:pt x="31129" y="133168"/>
                  </a:moveTo>
                  <a:cubicBezTo>
                    <a:pt x="15341" y="38352"/>
                    <a:pt x="18447" y="18428"/>
                    <a:pt x="10668" y="2431"/>
                  </a:cubicBezTo>
                  <a:cubicBezTo>
                    <a:pt x="8688" y="-1644"/>
                    <a:pt x="2826" y="-148"/>
                    <a:pt x="1597" y="3617"/>
                  </a:cubicBezTo>
                  <a:cubicBezTo>
                    <a:pt x="-5409" y="25064"/>
                    <a:pt x="12676" y="157869"/>
                    <a:pt x="16456" y="155696"/>
                  </a:cubicBezTo>
                  <a:cubicBezTo>
                    <a:pt x="20109" y="162657"/>
                    <a:pt x="30811" y="161214"/>
                    <a:pt x="32872" y="153597"/>
                  </a:cubicBezTo>
                  <a:cubicBezTo>
                    <a:pt x="34647" y="147062"/>
                    <a:pt x="32219" y="139713"/>
                    <a:pt x="31129" y="133168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5367898" y="8934016"/>
              <a:ext cx="117719" cy="95102"/>
            </a:xfrm>
            <a:custGeom>
              <a:rect b="b" l="l" r="r" t="t"/>
              <a:pathLst>
                <a:path extrusionOk="0" h="95102" w="117719">
                  <a:moveTo>
                    <a:pt x="107729" y="73576"/>
                  </a:moveTo>
                  <a:cubicBezTo>
                    <a:pt x="20543" y="-9933"/>
                    <a:pt x="-36949" y="-19862"/>
                    <a:pt x="27708" y="31170"/>
                  </a:cubicBezTo>
                  <a:cubicBezTo>
                    <a:pt x="76627" y="69779"/>
                    <a:pt x="115553" y="111116"/>
                    <a:pt x="117682" y="88832"/>
                  </a:cubicBezTo>
                  <a:cubicBezTo>
                    <a:pt x="118271" y="82671"/>
                    <a:pt x="111780" y="77457"/>
                    <a:pt x="107729" y="73576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15412349" y="8607696"/>
              <a:ext cx="143898" cy="39960"/>
            </a:xfrm>
            <a:custGeom>
              <a:rect b="b" l="l" r="r" t="t"/>
              <a:pathLst>
                <a:path extrusionOk="0" h="39960" w="143898">
                  <a:moveTo>
                    <a:pt x="1385" y="32744"/>
                  </a:moveTo>
                  <a:cubicBezTo>
                    <a:pt x="-15839" y="55420"/>
                    <a:pt x="133137" y="18067"/>
                    <a:pt x="140383" y="10771"/>
                  </a:cubicBezTo>
                  <a:cubicBezTo>
                    <a:pt x="169187" y="-18224"/>
                    <a:pt x="11822" y="18995"/>
                    <a:pt x="1385" y="32744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15176045" y="8370290"/>
              <a:ext cx="39977" cy="111842"/>
            </a:xfrm>
            <a:custGeom>
              <a:rect b="b" l="l" r="r" t="t"/>
              <a:pathLst>
                <a:path extrusionOk="0" h="111842" w="39977">
                  <a:moveTo>
                    <a:pt x="39169" y="5007"/>
                  </a:moveTo>
                  <a:cubicBezTo>
                    <a:pt x="21984" y="-26034"/>
                    <a:pt x="-1004" y="97043"/>
                    <a:pt x="34" y="106107"/>
                  </a:cubicBezTo>
                  <a:cubicBezTo>
                    <a:pt x="719" y="112080"/>
                    <a:pt x="7400" y="113912"/>
                    <a:pt x="11018" y="109081"/>
                  </a:cubicBezTo>
                  <a:cubicBezTo>
                    <a:pt x="17381" y="100582"/>
                    <a:pt x="45024" y="15581"/>
                    <a:pt x="39169" y="5007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14973486" y="9418231"/>
              <a:ext cx="30229" cy="73728"/>
            </a:xfrm>
            <a:custGeom>
              <a:rect b="b" l="l" r="r" t="t"/>
              <a:pathLst>
                <a:path extrusionOk="0" h="73728" w="30229">
                  <a:moveTo>
                    <a:pt x="22233" y="1041"/>
                  </a:moveTo>
                  <a:cubicBezTo>
                    <a:pt x="9216" y="7441"/>
                    <a:pt x="-13009" y="88769"/>
                    <a:pt x="9940" y="71266"/>
                  </a:cubicBezTo>
                  <a:cubicBezTo>
                    <a:pt x="13871" y="68270"/>
                    <a:pt x="44398" y="-9851"/>
                    <a:pt x="22233" y="1041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14943641" y="9431585"/>
              <a:ext cx="22406" cy="41059"/>
            </a:xfrm>
            <a:custGeom>
              <a:rect b="b" l="l" r="r" t="t"/>
              <a:pathLst>
                <a:path extrusionOk="0" h="41059" w="22406">
                  <a:moveTo>
                    <a:pt x="22388" y="5187"/>
                  </a:moveTo>
                  <a:cubicBezTo>
                    <a:pt x="22825" y="914"/>
                    <a:pt x="15742" y="-3789"/>
                    <a:pt x="11774" y="4834"/>
                  </a:cubicBezTo>
                  <a:cubicBezTo>
                    <a:pt x="10317" y="7688"/>
                    <a:pt x="7214" y="15080"/>
                    <a:pt x="2767" y="23512"/>
                  </a:cubicBezTo>
                  <a:cubicBezTo>
                    <a:pt x="-8354" y="44636"/>
                    <a:pt x="17302" y="55068"/>
                    <a:pt x="22388" y="5187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14881313" y="9426214"/>
              <a:ext cx="23236" cy="32015"/>
            </a:xfrm>
            <a:custGeom>
              <a:rect b="b" l="l" r="r" t="t"/>
              <a:pathLst>
                <a:path extrusionOk="0" h="32015" w="23236">
                  <a:moveTo>
                    <a:pt x="5535" y="10710"/>
                  </a:moveTo>
                  <a:cubicBezTo>
                    <a:pt x="-9214" y="30637"/>
                    <a:pt x="9287" y="39412"/>
                    <a:pt x="17338" y="24590"/>
                  </a:cubicBezTo>
                  <a:cubicBezTo>
                    <a:pt x="29931" y="1378"/>
                    <a:pt x="20652" y="-9711"/>
                    <a:pt x="5535" y="10710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15686430" y="8754195"/>
              <a:ext cx="88254" cy="34810"/>
            </a:xfrm>
            <a:custGeom>
              <a:rect b="b" l="l" r="r" t="t"/>
              <a:pathLst>
                <a:path extrusionOk="0" h="34810" w="88254">
                  <a:moveTo>
                    <a:pt x="87495" y="23158"/>
                  </a:moveTo>
                  <a:cubicBezTo>
                    <a:pt x="84191" y="12986"/>
                    <a:pt x="74298" y="12824"/>
                    <a:pt x="46722" y="5912"/>
                  </a:cubicBezTo>
                  <a:cubicBezTo>
                    <a:pt x="-13671" y="-9227"/>
                    <a:pt x="-7741" y="8138"/>
                    <a:pt x="20908" y="19746"/>
                  </a:cubicBezTo>
                  <a:cubicBezTo>
                    <a:pt x="43729" y="28986"/>
                    <a:pt x="95094" y="46574"/>
                    <a:pt x="87495" y="23158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13"/>
            <p:cNvGrpSpPr/>
            <p:nvPr/>
          </p:nvGrpSpPr>
          <p:grpSpPr>
            <a:xfrm>
              <a:off x="15712760" y="8808333"/>
              <a:ext cx="48931" cy="21806"/>
              <a:chOff x="15712760" y="8808333"/>
              <a:chExt cx="48931" cy="21806"/>
            </a:xfrm>
          </p:grpSpPr>
          <p:sp>
            <p:nvSpPr>
              <p:cNvPr id="115" name="Google Shape;115;p13"/>
              <p:cNvSpPr/>
              <p:nvPr/>
            </p:nvSpPr>
            <p:spPr>
              <a:xfrm>
                <a:off x="15718276" y="8822122"/>
                <a:ext cx="483" cy="366"/>
              </a:xfrm>
              <a:custGeom>
                <a:rect b="b" l="l" r="r" t="t"/>
                <a:pathLst>
                  <a:path extrusionOk="0" h="366" w="483">
                    <a:moveTo>
                      <a:pt x="483" y="367"/>
                    </a:moveTo>
                    <a:cubicBezTo>
                      <a:pt x="374" y="293"/>
                      <a:pt x="279" y="197"/>
                      <a:pt x="173" y="116"/>
                    </a:cubicBezTo>
                    <a:cubicBezTo>
                      <a:pt x="-92" y="-67"/>
                      <a:pt x="-99" y="-67"/>
                      <a:pt x="483" y="367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15712760" y="8808333"/>
                <a:ext cx="48931" cy="21806"/>
              </a:xfrm>
              <a:custGeom>
                <a:rect b="b" l="l" r="r" t="t"/>
                <a:pathLst>
                  <a:path extrusionOk="0" h="21806" w="48931">
                    <a:moveTo>
                      <a:pt x="44209" y="3635"/>
                    </a:moveTo>
                    <a:cubicBezTo>
                      <a:pt x="39879" y="636"/>
                      <a:pt x="16602" y="-2215"/>
                      <a:pt x="4354" y="2520"/>
                    </a:cubicBezTo>
                    <a:cubicBezTo>
                      <a:pt x="-2574" y="2661"/>
                      <a:pt x="-3693" y="13637"/>
                      <a:pt x="19761" y="19046"/>
                    </a:cubicBezTo>
                    <a:cubicBezTo>
                      <a:pt x="25069" y="20270"/>
                      <a:pt x="37172" y="22952"/>
                      <a:pt x="41901" y="21265"/>
                    </a:cubicBezTo>
                    <a:cubicBezTo>
                      <a:pt x="50118" y="18340"/>
                      <a:pt x="51448" y="8649"/>
                      <a:pt x="44209" y="3635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15719941" y="8809494"/>
                <a:ext cx="516" cy="213"/>
              </a:xfrm>
              <a:custGeom>
                <a:rect b="b" l="l" r="r" t="t"/>
                <a:pathLst>
                  <a:path extrusionOk="0" h="213" w="516">
                    <a:moveTo>
                      <a:pt x="181" y="155"/>
                    </a:moveTo>
                    <a:cubicBezTo>
                      <a:pt x="290" y="106"/>
                      <a:pt x="407" y="42"/>
                      <a:pt x="516" y="0"/>
                    </a:cubicBezTo>
                    <a:cubicBezTo>
                      <a:pt x="-109" y="247"/>
                      <a:pt x="-94" y="250"/>
                      <a:pt x="181" y="155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15698440" y="8877534"/>
              <a:ext cx="41987" cy="28960"/>
              <a:chOff x="15698440" y="8877534"/>
              <a:chExt cx="41987" cy="28960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15702442" y="8877821"/>
                <a:ext cx="600" cy="261"/>
              </a:xfrm>
              <a:custGeom>
                <a:rect b="b" l="l" r="r" t="t"/>
                <a:pathLst>
                  <a:path extrusionOk="0" h="261" w="600">
                    <a:moveTo>
                      <a:pt x="360" y="128"/>
                    </a:moveTo>
                    <a:cubicBezTo>
                      <a:pt x="660" y="-7"/>
                      <a:pt x="812" y="-123"/>
                      <a:pt x="0" y="262"/>
                    </a:cubicBezTo>
                    <a:cubicBezTo>
                      <a:pt x="219" y="195"/>
                      <a:pt x="123" y="230"/>
                      <a:pt x="360" y="128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15698440" y="8877534"/>
                <a:ext cx="41987" cy="28960"/>
              </a:xfrm>
              <a:custGeom>
                <a:rect b="b" l="l" r="r" t="t"/>
                <a:pathLst>
                  <a:path extrusionOk="0" h="28960" w="41987">
                    <a:moveTo>
                      <a:pt x="41542" y="17350"/>
                    </a:moveTo>
                    <a:cubicBezTo>
                      <a:pt x="33375" y="-4275"/>
                      <a:pt x="-33749" y="-9613"/>
                      <a:pt x="21823" y="24350"/>
                    </a:cubicBezTo>
                    <a:cubicBezTo>
                      <a:pt x="25363" y="26512"/>
                      <a:pt x="27791" y="28633"/>
                      <a:pt x="32704" y="28947"/>
                    </a:cubicBezTo>
                    <a:cubicBezTo>
                      <a:pt x="38291" y="29303"/>
                      <a:pt x="43578" y="22748"/>
                      <a:pt x="41542" y="1735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Google Shape;121;p13"/>
            <p:cNvSpPr/>
            <p:nvPr/>
          </p:nvSpPr>
          <p:spPr>
            <a:xfrm>
              <a:off x="15676930" y="8936321"/>
              <a:ext cx="30423" cy="40834"/>
            </a:xfrm>
            <a:custGeom>
              <a:rect b="b" l="l" r="r" t="t"/>
              <a:pathLst>
                <a:path extrusionOk="0" h="40834" w="30423">
                  <a:moveTo>
                    <a:pt x="29575" y="27140"/>
                  </a:moveTo>
                  <a:cubicBezTo>
                    <a:pt x="27408" y="21749"/>
                    <a:pt x="15157" y="1141"/>
                    <a:pt x="7311" y="721"/>
                  </a:cubicBezTo>
                  <a:cubicBezTo>
                    <a:pt x="-8562" y="-5637"/>
                    <a:pt x="4720" y="31952"/>
                    <a:pt x="15944" y="39464"/>
                  </a:cubicBezTo>
                  <a:cubicBezTo>
                    <a:pt x="22547" y="43885"/>
                    <a:pt x="33566" y="37040"/>
                    <a:pt x="29575" y="27140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5005308" y="8082877"/>
              <a:ext cx="24226" cy="69981"/>
            </a:xfrm>
            <a:custGeom>
              <a:rect b="b" l="l" r="r" t="t"/>
              <a:pathLst>
                <a:path extrusionOk="0" h="69981" w="24226">
                  <a:moveTo>
                    <a:pt x="23415" y="41555"/>
                  </a:moveTo>
                  <a:cubicBezTo>
                    <a:pt x="18901" y="-11442"/>
                    <a:pt x="4162" y="-1510"/>
                    <a:pt x="968" y="6104"/>
                  </a:cubicBezTo>
                  <a:cubicBezTo>
                    <a:pt x="-1273" y="11445"/>
                    <a:pt x="961" y="17951"/>
                    <a:pt x="1843" y="34643"/>
                  </a:cubicBezTo>
                  <a:cubicBezTo>
                    <a:pt x="3149" y="59256"/>
                    <a:pt x="368" y="59002"/>
                    <a:pt x="2221" y="63395"/>
                  </a:cubicBezTo>
                  <a:cubicBezTo>
                    <a:pt x="6597" y="73764"/>
                    <a:pt x="20962" y="71097"/>
                    <a:pt x="23437" y="60921"/>
                  </a:cubicBezTo>
                  <a:cubicBezTo>
                    <a:pt x="24930" y="54807"/>
                    <a:pt x="23945" y="47751"/>
                    <a:pt x="23415" y="41555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4957667" y="8103065"/>
              <a:ext cx="27174" cy="46297"/>
            </a:xfrm>
            <a:custGeom>
              <a:rect b="b" l="l" r="r" t="t"/>
              <a:pathLst>
                <a:path extrusionOk="0" h="46297" w="27174">
                  <a:moveTo>
                    <a:pt x="26588" y="25808"/>
                  </a:moveTo>
                  <a:cubicBezTo>
                    <a:pt x="21022" y="-5716"/>
                    <a:pt x="-3289" y="-5882"/>
                    <a:pt x="374" y="11992"/>
                  </a:cubicBezTo>
                  <a:cubicBezTo>
                    <a:pt x="378" y="12017"/>
                    <a:pt x="3900" y="19606"/>
                    <a:pt x="6487" y="36065"/>
                  </a:cubicBezTo>
                  <a:cubicBezTo>
                    <a:pt x="8870" y="51183"/>
                    <a:pt x="31031" y="50964"/>
                    <a:pt x="26588" y="25808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" name="Google Shape;124;p13"/>
            <p:cNvGrpSpPr/>
            <p:nvPr/>
          </p:nvGrpSpPr>
          <p:grpSpPr>
            <a:xfrm>
              <a:off x="14902026" y="8118474"/>
              <a:ext cx="23656" cy="41725"/>
              <a:chOff x="14902026" y="8118474"/>
              <a:chExt cx="23656" cy="41725"/>
            </a:xfrm>
          </p:grpSpPr>
          <p:sp>
            <p:nvSpPr>
              <p:cNvPr id="125" name="Google Shape;125;p13"/>
              <p:cNvSpPr/>
              <p:nvPr/>
            </p:nvSpPr>
            <p:spPr>
              <a:xfrm>
                <a:off x="14902026" y="8118474"/>
                <a:ext cx="23656" cy="41725"/>
              </a:xfrm>
              <a:custGeom>
                <a:rect b="b" l="l" r="r" t="t"/>
                <a:pathLst>
                  <a:path extrusionOk="0" h="41725" w="23656">
                    <a:moveTo>
                      <a:pt x="22079" y="21694"/>
                    </a:moveTo>
                    <a:cubicBezTo>
                      <a:pt x="19425" y="14458"/>
                      <a:pt x="15433" y="-939"/>
                      <a:pt x="8113" y="45"/>
                    </a:cubicBezTo>
                    <a:cubicBezTo>
                      <a:pt x="1922" y="878"/>
                      <a:pt x="-255" y="12210"/>
                      <a:pt x="23" y="18501"/>
                    </a:cubicBezTo>
                    <a:cubicBezTo>
                      <a:pt x="1541" y="52732"/>
                      <a:pt x="30656" y="45051"/>
                      <a:pt x="22079" y="21694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14916856" y="8122837"/>
                <a:ext cx="300" cy="377"/>
              </a:xfrm>
              <a:custGeom>
                <a:rect b="b" l="l" r="r" t="t"/>
                <a:pathLst>
                  <a:path extrusionOk="0" h="377" w="300">
                    <a:moveTo>
                      <a:pt x="0" y="0"/>
                    </a:moveTo>
                    <a:cubicBezTo>
                      <a:pt x="145" y="205"/>
                      <a:pt x="265" y="360"/>
                      <a:pt x="300" y="378"/>
                    </a:cubicBezTo>
                    <a:cubicBezTo>
                      <a:pt x="159" y="198"/>
                      <a:pt x="99" y="123"/>
                      <a:pt x="0" y="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13"/>
            <p:cNvSpPr/>
            <p:nvPr/>
          </p:nvSpPr>
          <p:spPr>
            <a:xfrm>
              <a:off x="14845753" y="8152965"/>
              <a:ext cx="35202" cy="32611"/>
            </a:xfrm>
            <a:custGeom>
              <a:rect b="b" l="l" r="r" t="t"/>
              <a:pathLst>
                <a:path extrusionOk="0" h="32611" w="35202">
                  <a:moveTo>
                    <a:pt x="34452" y="18085"/>
                  </a:moveTo>
                  <a:cubicBezTo>
                    <a:pt x="27725" y="-1158"/>
                    <a:pt x="1325" y="-4396"/>
                    <a:pt x="19" y="5299"/>
                  </a:cubicBezTo>
                  <a:cubicBezTo>
                    <a:pt x="-500" y="9145"/>
                    <a:pt x="9951" y="16730"/>
                    <a:pt x="14366" y="23889"/>
                  </a:cubicBezTo>
                  <a:cubicBezTo>
                    <a:pt x="24827" y="40835"/>
                    <a:pt x="38578" y="29883"/>
                    <a:pt x="34452" y="18085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5447666" y="9328186"/>
              <a:ext cx="29160" cy="33652"/>
            </a:xfrm>
            <a:custGeom>
              <a:rect b="b" l="l" r="r" t="t"/>
              <a:pathLst>
                <a:path extrusionOk="0" h="33652" w="29160">
                  <a:moveTo>
                    <a:pt x="28825" y="19598"/>
                  </a:moveTo>
                  <a:cubicBezTo>
                    <a:pt x="27488" y="12527"/>
                    <a:pt x="14273" y="-1113"/>
                    <a:pt x="6925" y="73"/>
                  </a:cubicBezTo>
                  <a:cubicBezTo>
                    <a:pt x="2036" y="-97"/>
                    <a:pt x="-1027" y="4776"/>
                    <a:pt x="318" y="8554"/>
                  </a:cubicBezTo>
                  <a:cubicBezTo>
                    <a:pt x="720" y="12742"/>
                    <a:pt x="2721" y="12679"/>
                    <a:pt x="8626" y="25109"/>
                  </a:cubicBezTo>
                  <a:cubicBezTo>
                    <a:pt x="15367" y="39285"/>
                    <a:pt x="31695" y="34695"/>
                    <a:pt x="28825" y="19598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5419474" y="9354305"/>
              <a:ext cx="25478" cy="32210"/>
            </a:xfrm>
            <a:custGeom>
              <a:rect b="b" l="l" r="r" t="t"/>
              <a:pathLst>
                <a:path extrusionOk="0" h="32210" w="25478">
                  <a:moveTo>
                    <a:pt x="25478" y="23627"/>
                  </a:moveTo>
                  <a:cubicBezTo>
                    <a:pt x="25496" y="19132"/>
                    <a:pt x="3243" y="-10011"/>
                    <a:pt x="147" y="3584"/>
                  </a:cubicBezTo>
                  <a:cubicBezTo>
                    <a:pt x="-379" y="5891"/>
                    <a:pt x="670" y="6897"/>
                    <a:pt x="726" y="8082"/>
                  </a:cubicBezTo>
                  <a:cubicBezTo>
                    <a:pt x="3221" y="40926"/>
                    <a:pt x="25443" y="33961"/>
                    <a:pt x="25478" y="23627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" name="Google Shape;130;p13"/>
            <p:cNvGrpSpPr/>
            <p:nvPr/>
          </p:nvGrpSpPr>
          <p:grpSpPr>
            <a:xfrm>
              <a:off x="15527456" y="8264952"/>
              <a:ext cx="31354" cy="38191"/>
              <a:chOff x="15527456" y="8264952"/>
              <a:chExt cx="31354" cy="38191"/>
            </a:xfrm>
          </p:grpSpPr>
          <p:sp>
            <p:nvSpPr>
              <p:cNvPr id="131" name="Google Shape;131;p13"/>
              <p:cNvSpPr/>
              <p:nvPr/>
            </p:nvSpPr>
            <p:spPr>
              <a:xfrm>
                <a:off x="15546161" y="8273463"/>
                <a:ext cx="94" cy="99"/>
              </a:xfrm>
              <a:custGeom>
                <a:rect b="b" l="l" r="r" t="t"/>
                <a:pathLst>
                  <a:path extrusionOk="0" h="99" w="94">
                    <a:moveTo>
                      <a:pt x="94" y="0"/>
                    </a:moveTo>
                    <a:cubicBezTo>
                      <a:pt x="-43" y="145"/>
                      <a:pt x="-19" y="120"/>
                      <a:pt x="94" y="0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15527456" y="8264952"/>
                <a:ext cx="31354" cy="38191"/>
              </a:xfrm>
              <a:custGeom>
                <a:rect b="b" l="l" r="r" t="t"/>
                <a:pathLst>
                  <a:path extrusionOk="0" h="38191" w="31354">
                    <a:moveTo>
                      <a:pt x="20772" y="6203"/>
                    </a:moveTo>
                    <a:cubicBezTo>
                      <a:pt x="20303" y="6651"/>
                      <a:pt x="17634" y="9707"/>
                      <a:pt x="19357" y="7939"/>
                    </a:cubicBezTo>
                    <a:cubicBezTo>
                      <a:pt x="1667" y="26106"/>
                      <a:pt x="1808" y="22338"/>
                      <a:pt x="322" y="27503"/>
                    </a:cubicBezTo>
                    <a:cubicBezTo>
                      <a:pt x="-1831" y="34997"/>
                      <a:pt x="7028" y="44766"/>
                      <a:pt x="20292" y="32019"/>
                    </a:cubicBezTo>
                    <a:cubicBezTo>
                      <a:pt x="36778" y="16184"/>
                      <a:pt x="33055" y="-12708"/>
                      <a:pt x="20772" y="6203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3"/>
            <p:cNvSpPr/>
            <p:nvPr/>
          </p:nvSpPr>
          <p:spPr>
            <a:xfrm>
              <a:off x="15553444" y="8296629"/>
              <a:ext cx="20224" cy="22763"/>
            </a:xfrm>
            <a:custGeom>
              <a:rect b="b" l="l" r="r" t="t"/>
              <a:pathLst>
                <a:path extrusionOk="0" h="22763" w="20224">
                  <a:moveTo>
                    <a:pt x="1430" y="11822"/>
                  </a:moveTo>
                  <a:cubicBezTo>
                    <a:pt x="-3260" y="20445"/>
                    <a:pt x="4466" y="26570"/>
                    <a:pt x="11871" y="20004"/>
                  </a:cubicBezTo>
                  <a:cubicBezTo>
                    <a:pt x="30485" y="3457"/>
                    <a:pt x="13942" y="-11040"/>
                    <a:pt x="1430" y="11822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4511785" y="8452597"/>
              <a:ext cx="42144" cy="39744"/>
            </a:xfrm>
            <a:custGeom>
              <a:rect b="b" l="l" r="r" t="t"/>
              <a:pathLst>
                <a:path extrusionOk="0" h="39744" w="42144">
                  <a:moveTo>
                    <a:pt x="41971" y="24559"/>
                  </a:moveTo>
                  <a:cubicBezTo>
                    <a:pt x="40242" y="18396"/>
                    <a:pt x="23950" y="6749"/>
                    <a:pt x="19577" y="3807"/>
                  </a:cubicBezTo>
                  <a:cubicBezTo>
                    <a:pt x="5113" y="-5924"/>
                    <a:pt x="-1667" y="5345"/>
                    <a:pt x="348" y="11565"/>
                  </a:cubicBezTo>
                  <a:cubicBezTo>
                    <a:pt x="1287" y="14469"/>
                    <a:pt x="14907" y="31630"/>
                    <a:pt x="24430" y="38037"/>
                  </a:cubicBezTo>
                  <a:cubicBezTo>
                    <a:pt x="31277" y="42641"/>
                    <a:pt x="43757" y="37864"/>
                    <a:pt x="41971" y="24559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" name="Google Shape;135;p13"/>
            <p:cNvGrpSpPr/>
            <p:nvPr/>
          </p:nvGrpSpPr>
          <p:grpSpPr>
            <a:xfrm>
              <a:off x="14479824" y="8496523"/>
              <a:ext cx="40754" cy="33622"/>
              <a:chOff x="14479824" y="8496523"/>
              <a:chExt cx="40754" cy="33622"/>
            </a:xfrm>
          </p:grpSpPr>
          <p:sp>
            <p:nvSpPr>
              <p:cNvPr id="136" name="Google Shape;136;p13"/>
              <p:cNvSpPr/>
              <p:nvPr/>
            </p:nvSpPr>
            <p:spPr>
              <a:xfrm>
                <a:off x="14480352" y="8503526"/>
                <a:ext cx="192" cy="458"/>
              </a:xfrm>
              <a:custGeom>
                <a:rect b="b" l="l" r="r" t="t"/>
                <a:pathLst>
                  <a:path extrusionOk="0" h="458" w="192">
                    <a:moveTo>
                      <a:pt x="192" y="458"/>
                    </a:moveTo>
                    <a:cubicBezTo>
                      <a:pt x="118" y="338"/>
                      <a:pt x="108" y="201"/>
                      <a:pt x="44" y="77"/>
                    </a:cubicBezTo>
                    <a:cubicBezTo>
                      <a:pt x="-69" y="-170"/>
                      <a:pt x="55" y="236"/>
                      <a:pt x="192" y="458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14479824" y="8496523"/>
                <a:ext cx="40754" cy="33622"/>
              </a:xfrm>
              <a:custGeom>
                <a:rect b="b" l="l" r="r" t="t"/>
                <a:pathLst>
                  <a:path extrusionOk="0" h="33622" w="40754">
                    <a:moveTo>
                      <a:pt x="37730" y="15869"/>
                    </a:moveTo>
                    <a:cubicBezTo>
                      <a:pt x="35881" y="13558"/>
                      <a:pt x="33399" y="12436"/>
                      <a:pt x="31013" y="12454"/>
                    </a:cubicBezTo>
                    <a:cubicBezTo>
                      <a:pt x="23559" y="8361"/>
                      <a:pt x="19500" y="5119"/>
                      <a:pt x="14270" y="2900"/>
                    </a:cubicBezTo>
                    <a:cubicBezTo>
                      <a:pt x="-131" y="-4372"/>
                      <a:pt x="-1017" y="3947"/>
                      <a:pt x="572" y="7077"/>
                    </a:cubicBezTo>
                    <a:cubicBezTo>
                      <a:pt x="21512" y="52291"/>
                      <a:pt x="50179" y="28846"/>
                      <a:pt x="37730" y="15869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" name="Google Shape;138;p13"/>
          <p:cNvGrpSpPr/>
          <p:nvPr/>
        </p:nvGrpSpPr>
        <p:grpSpPr>
          <a:xfrm>
            <a:off x="2195305" y="3454496"/>
            <a:ext cx="1997776" cy="2129053"/>
            <a:chOff x="2195305" y="3454496"/>
            <a:chExt cx="1997776" cy="2129053"/>
          </a:xfrm>
        </p:grpSpPr>
        <p:sp>
          <p:nvSpPr>
            <p:cNvPr id="139" name="Google Shape;139;p13"/>
            <p:cNvSpPr/>
            <p:nvPr/>
          </p:nvSpPr>
          <p:spPr>
            <a:xfrm>
              <a:off x="2195305" y="3454496"/>
              <a:ext cx="1997776" cy="2129053"/>
            </a:xfrm>
            <a:custGeom>
              <a:rect b="b" l="l" r="r" t="t"/>
              <a:pathLst>
                <a:path extrusionOk="0" h="2129053" w="1997776">
                  <a:moveTo>
                    <a:pt x="1564323" y="1447854"/>
                  </a:moveTo>
                  <a:cubicBezTo>
                    <a:pt x="1629638" y="1569370"/>
                    <a:pt x="1648718" y="1722164"/>
                    <a:pt x="1598288" y="1842680"/>
                  </a:cubicBezTo>
                  <a:cubicBezTo>
                    <a:pt x="1511508" y="2050039"/>
                    <a:pt x="1184609" y="2046968"/>
                    <a:pt x="1069936" y="1812510"/>
                  </a:cubicBezTo>
                  <a:cubicBezTo>
                    <a:pt x="933185" y="2359085"/>
                    <a:pt x="373056" y="2123114"/>
                    <a:pt x="547692" y="1668928"/>
                  </a:cubicBezTo>
                  <a:cubicBezTo>
                    <a:pt x="581941" y="1579247"/>
                    <a:pt x="597096" y="1604215"/>
                    <a:pt x="505511" y="1631342"/>
                  </a:cubicBezTo>
                  <a:cubicBezTo>
                    <a:pt x="353651" y="1676382"/>
                    <a:pt x="117212" y="1662722"/>
                    <a:pt x="51852" y="1524330"/>
                  </a:cubicBezTo>
                  <a:cubicBezTo>
                    <a:pt x="-11799" y="1388958"/>
                    <a:pt x="64618" y="1180792"/>
                    <a:pt x="237158" y="1098096"/>
                  </a:cubicBezTo>
                  <a:cubicBezTo>
                    <a:pt x="308035" y="1064245"/>
                    <a:pt x="295939" y="1098628"/>
                    <a:pt x="191703" y="1038485"/>
                  </a:cubicBezTo>
                  <a:cubicBezTo>
                    <a:pt x="-260109" y="778797"/>
                    <a:pt x="180482" y="184216"/>
                    <a:pt x="550169" y="512362"/>
                  </a:cubicBezTo>
                  <a:cubicBezTo>
                    <a:pt x="416192" y="53758"/>
                    <a:pt x="803468" y="-59753"/>
                    <a:pt x="978374" y="26733"/>
                  </a:cubicBezTo>
                  <a:cubicBezTo>
                    <a:pt x="1111847" y="92844"/>
                    <a:pt x="1154546" y="295372"/>
                    <a:pt x="1175827" y="453113"/>
                  </a:cubicBezTo>
                  <a:cubicBezTo>
                    <a:pt x="1246136" y="307785"/>
                    <a:pt x="1402825" y="173500"/>
                    <a:pt x="1563746" y="210880"/>
                  </a:cubicBezTo>
                  <a:cubicBezTo>
                    <a:pt x="1743829" y="252743"/>
                    <a:pt x="1935711" y="504712"/>
                    <a:pt x="1719086" y="756923"/>
                  </a:cubicBezTo>
                  <a:cubicBezTo>
                    <a:pt x="1637750" y="851665"/>
                    <a:pt x="1632431" y="802252"/>
                    <a:pt x="1757847" y="837909"/>
                  </a:cubicBezTo>
                  <a:cubicBezTo>
                    <a:pt x="1860973" y="867282"/>
                    <a:pt x="1972459" y="929364"/>
                    <a:pt x="1993258" y="1044013"/>
                  </a:cubicBezTo>
                  <a:cubicBezTo>
                    <a:pt x="2024921" y="1218850"/>
                    <a:pt x="1891054" y="1514204"/>
                    <a:pt x="1564323" y="1447854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797673" y="4156072"/>
              <a:ext cx="703346" cy="726207"/>
            </a:xfrm>
            <a:custGeom>
              <a:rect b="b" l="l" r="r" t="t"/>
              <a:pathLst>
                <a:path extrusionOk="0" h="726207" w="703346">
                  <a:moveTo>
                    <a:pt x="233335" y="706748"/>
                  </a:moveTo>
                  <a:cubicBezTo>
                    <a:pt x="25386" y="631245"/>
                    <a:pt x="-50805" y="388975"/>
                    <a:pt x="34149" y="193616"/>
                  </a:cubicBezTo>
                  <a:cubicBezTo>
                    <a:pt x="144607" y="-60401"/>
                    <a:pt x="526289" y="-61116"/>
                    <a:pt x="659821" y="171724"/>
                  </a:cubicBezTo>
                  <a:cubicBezTo>
                    <a:pt x="813163" y="439112"/>
                    <a:pt x="535199" y="816350"/>
                    <a:pt x="233335" y="706748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484709" y="3954344"/>
              <a:ext cx="83662" cy="98274"/>
            </a:xfrm>
            <a:custGeom>
              <a:rect b="b" l="l" r="r" t="t"/>
              <a:pathLst>
                <a:path extrusionOk="0" h="98274" w="83662">
                  <a:moveTo>
                    <a:pt x="74280" y="3700"/>
                  </a:moveTo>
                  <a:cubicBezTo>
                    <a:pt x="41164" y="-17999"/>
                    <a:pt x="-17424" y="61593"/>
                    <a:pt x="4975" y="90580"/>
                  </a:cubicBezTo>
                  <a:cubicBezTo>
                    <a:pt x="32593" y="126306"/>
                    <a:pt x="110381" y="27352"/>
                    <a:pt x="74280" y="3700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497900" y="4110280"/>
              <a:ext cx="61998" cy="67948"/>
            </a:xfrm>
            <a:custGeom>
              <a:rect b="b" l="l" r="r" t="t"/>
              <a:pathLst>
                <a:path extrusionOk="0" h="67948" w="61998">
                  <a:moveTo>
                    <a:pt x="20668" y="14924"/>
                  </a:moveTo>
                  <a:cubicBezTo>
                    <a:pt x="-30309" y="64199"/>
                    <a:pt x="25024" y="96652"/>
                    <a:pt x="57929" y="31251"/>
                  </a:cubicBezTo>
                  <a:cubicBezTo>
                    <a:pt x="73606" y="105"/>
                    <a:pt x="40289" y="-12093"/>
                    <a:pt x="20668" y="14924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528006" y="4679453"/>
              <a:ext cx="95138" cy="83462"/>
            </a:xfrm>
            <a:custGeom>
              <a:rect b="b" l="l" r="r" t="t"/>
              <a:pathLst>
                <a:path extrusionOk="0" h="83462" w="95138">
                  <a:moveTo>
                    <a:pt x="87892" y="7004"/>
                  </a:moveTo>
                  <a:cubicBezTo>
                    <a:pt x="72925" y="-8952"/>
                    <a:pt x="26814" y="4464"/>
                    <a:pt x="18501" y="26072"/>
                  </a:cubicBezTo>
                  <a:cubicBezTo>
                    <a:pt x="-15257" y="53066"/>
                    <a:pt x="2259" y="86568"/>
                    <a:pt x="30583" y="83231"/>
                  </a:cubicBezTo>
                  <a:cubicBezTo>
                    <a:pt x="73934" y="78130"/>
                    <a:pt x="111379" y="32035"/>
                    <a:pt x="87892" y="7004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590646" y="4779870"/>
              <a:ext cx="59424" cy="48348"/>
            </a:xfrm>
            <a:custGeom>
              <a:rect b="b" l="l" r="r" t="t"/>
              <a:pathLst>
                <a:path extrusionOk="0" h="48348" w="59424">
                  <a:moveTo>
                    <a:pt x="59189" y="11321"/>
                  </a:moveTo>
                  <a:cubicBezTo>
                    <a:pt x="55402" y="-4567"/>
                    <a:pt x="23790" y="-6593"/>
                    <a:pt x="2284" y="24027"/>
                  </a:cubicBezTo>
                  <a:cubicBezTo>
                    <a:pt x="-7400" y="37819"/>
                    <a:pt x="15252" y="57291"/>
                    <a:pt x="41178" y="43792"/>
                  </a:cubicBezTo>
                  <a:cubicBezTo>
                    <a:pt x="53815" y="37210"/>
                    <a:pt x="60827" y="23559"/>
                    <a:pt x="59189" y="11321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475356" y="4798243"/>
              <a:ext cx="62774" cy="49396"/>
            </a:xfrm>
            <a:custGeom>
              <a:rect b="b" l="l" r="r" t="t"/>
              <a:pathLst>
                <a:path extrusionOk="0" h="49396" w="62774">
                  <a:moveTo>
                    <a:pt x="12146" y="12488"/>
                  </a:moveTo>
                  <a:cubicBezTo>
                    <a:pt x="-14477" y="25121"/>
                    <a:pt x="7606" y="62047"/>
                    <a:pt x="31134" y="44964"/>
                  </a:cubicBezTo>
                  <a:cubicBezTo>
                    <a:pt x="40534" y="38139"/>
                    <a:pt x="60399" y="24085"/>
                    <a:pt x="62411" y="13052"/>
                  </a:cubicBezTo>
                  <a:cubicBezTo>
                    <a:pt x="66621" y="-9977"/>
                    <a:pt x="33289" y="2468"/>
                    <a:pt x="12146" y="12488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341892" y="4982370"/>
              <a:ext cx="78585" cy="100263"/>
            </a:xfrm>
            <a:custGeom>
              <a:rect b="b" l="l" r="r" t="t"/>
              <a:pathLst>
                <a:path extrusionOk="0" h="100263" w="78585">
                  <a:moveTo>
                    <a:pt x="31744" y="3020"/>
                  </a:moveTo>
                  <a:cubicBezTo>
                    <a:pt x="15970" y="-6780"/>
                    <a:pt x="-6127" y="7979"/>
                    <a:pt x="1586" y="37063"/>
                  </a:cubicBezTo>
                  <a:cubicBezTo>
                    <a:pt x="1976" y="38535"/>
                    <a:pt x="23357" y="93283"/>
                    <a:pt x="48247" y="99168"/>
                  </a:cubicBezTo>
                  <a:cubicBezTo>
                    <a:pt x="94051" y="110004"/>
                    <a:pt x="87544" y="37677"/>
                    <a:pt x="31744" y="3020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451784" y="5024413"/>
              <a:ext cx="73729" cy="85330"/>
            </a:xfrm>
            <a:custGeom>
              <a:rect b="b" l="l" r="r" t="t"/>
              <a:pathLst>
                <a:path extrusionOk="0" h="85330" w="73729">
                  <a:moveTo>
                    <a:pt x="72213" y="53880"/>
                  </a:moveTo>
                  <a:cubicBezTo>
                    <a:pt x="39555" y="-41649"/>
                    <a:pt x="-21234" y="12397"/>
                    <a:pt x="7503" y="45025"/>
                  </a:cubicBezTo>
                  <a:cubicBezTo>
                    <a:pt x="32173" y="108257"/>
                    <a:pt x="83149" y="85847"/>
                    <a:pt x="72213" y="53880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438708" y="5115639"/>
              <a:ext cx="46102" cy="57466"/>
            </a:xfrm>
            <a:custGeom>
              <a:rect b="b" l="l" r="r" t="t"/>
              <a:pathLst>
                <a:path extrusionOk="0" h="57466" w="46102">
                  <a:moveTo>
                    <a:pt x="45726" y="35182"/>
                  </a:moveTo>
                  <a:cubicBezTo>
                    <a:pt x="43859" y="23297"/>
                    <a:pt x="20107" y="2014"/>
                    <a:pt x="14627" y="502"/>
                  </a:cubicBezTo>
                  <a:cubicBezTo>
                    <a:pt x="-4178" y="-4673"/>
                    <a:pt x="-4833" y="31456"/>
                    <a:pt x="12559" y="50190"/>
                  </a:cubicBezTo>
                  <a:cubicBezTo>
                    <a:pt x="24839" y="63404"/>
                    <a:pt x="49435" y="58747"/>
                    <a:pt x="45726" y="35182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575536" y="4236295"/>
              <a:ext cx="87759" cy="76749"/>
            </a:xfrm>
            <a:custGeom>
              <a:rect b="b" l="l" r="r" t="t"/>
              <a:pathLst>
                <a:path extrusionOk="0" h="76749" w="87759">
                  <a:moveTo>
                    <a:pt x="86097" y="43798"/>
                  </a:moveTo>
                  <a:cubicBezTo>
                    <a:pt x="78687" y="20939"/>
                    <a:pt x="38831" y="-5588"/>
                    <a:pt x="17165" y="1031"/>
                  </a:cubicBezTo>
                  <a:cubicBezTo>
                    <a:pt x="1088" y="5945"/>
                    <a:pt x="-6597" y="26297"/>
                    <a:pt x="7045" y="39145"/>
                  </a:cubicBezTo>
                  <a:cubicBezTo>
                    <a:pt x="21163" y="89956"/>
                    <a:pt x="100124" y="87055"/>
                    <a:pt x="86097" y="43798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511699" y="4264712"/>
              <a:ext cx="49673" cy="46829"/>
            </a:xfrm>
            <a:custGeom>
              <a:rect b="b" l="l" r="r" t="t"/>
              <a:pathLst>
                <a:path extrusionOk="0" h="46829" w="49673">
                  <a:moveTo>
                    <a:pt x="49353" y="20937"/>
                  </a:moveTo>
                  <a:cubicBezTo>
                    <a:pt x="46272" y="7997"/>
                    <a:pt x="32016" y="6136"/>
                    <a:pt x="27394" y="3638"/>
                  </a:cubicBezTo>
                  <a:cubicBezTo>
                    <a:pt x="7520" y="-7084"/>
                    <a:pt x="-7213" y="7167"/>
                    <a:pt x="3724" y="29747"/>
                  </a:cubicBezTo>
                  <a:cubicBezTo>
                    <a:pt x="16136" y="55429"/>
                    <a:pt x="53508" y="51882"/>
                    <a:pt x="49353" y="20937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716647" y="4525728"/>
              <a:ext cx="66909" cy="52697"/>
            </a:xfrm>
            <a:custGeom>
              <a:rect b="b" l="l" r="r" t="t"/>
              <a:pathLst>
                <a:path extrusionOk="0" h="52697" w="66909">
                  <a:moveTo>
                    <a:pt x="59429" y="10821"/>
                  </a:moveTo>
                  <a:cubicBezTo>
                    <a:pt x="49025" y="-9741"/>
                    <a:pt x="9838" y="3886"/>
                    <a:pt x="4684" y="11853"/>
                  </a:cubicBezTo>
                  <a:cubicBezTo>
                    <a:pt x="-9545" y="27392"/>
                    <a:pt x="10783" y="55238"/>
                    <a:pt x="36929" y="52511"/>
                  </a:cubicBezTo>
                  <a:cubicBezTo>
                    <a:pt x="72365" y="48793"/>
                    <a:pt x="71388" y="19402"/>
                    <a:pt x="59429" y="10821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048176" y="3847871"/>
              <a:ext cx="52443" cy="87617"/>
            </a:xfrm>
            <a:custGeom>
              <a:rect b="b" l="l" r="r" t="t"/>
              <a:pathLst>
                <a:path extrusionOk="0" h="87617" w="52443">
                  <a:moveTo>
                    <a:pt x="51164" y="40734"/>
                  </a:moveTo>
                  <a:cubicBezTo>
                    <a:pt x="43901" y="-3889"/>
                    <a:pt x="-9978" y="-23993"/>
                    <a:pt x="1632" y="44630"/>
                  </a:cubicBezTo>
                  <a:cubicBezTo>
                    <a:pt x="6250" y="71958"/>
                    <a:pt x="16278" y="96999"/>
                    <a:pt x="40604" y="84151"/>
                  </a:cubicBezTo>
                  <a:cubicBezTo>
                    <a:pt x="53837" y="77161"/>
                    <a:pt x="53562" y="55516"/>
                    <a:pt x="51164" y="40734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2766985" y="3999594"/>
              <a:ext cx="109603" cy="160989"/>
            </a:xfrm>
            <a:custGeom>
              <a:rect b="b" l="l" r="r" t="t"/>
              <a:pathLst>
                <a:path extrusionOk="0" h="160989" w="109603">
                  <a:moveTo>
                    <a:pt x="109150" y="152627"/>
                  </a:moveTo>
                  <a:cubicBezTo>
                    <a:pt x="100662" y="132138"/>
                    <a:pt x="31175" y="14610"/>
                    <a:pt x="13470" y="1556"/>
                  </a:cubicBezTo>
                  <a:cubicBezTo>
                    <a:pt x="6601" y="-3509"/>
                    <a:pt x="-1304" y="4824"/>
                    <a:pt x="182" y="11768"/>
                  </a:cubicBezTo>
                  <a:cubicBezTo>
                    <a:pt x="3924" y="29260"/>
                    <a:pt x="82412" y="142722"/>
                    <a:pt x="97920" y="159163"/>
                  </a:cubicBezTo>
                  <a:cubicBezTo>
                    <a:pt x="102254" y="163752"/>
                    <a:pt x="111787" y="158994"/>
                    <a:pt x="109150" y="152627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2538756" y="4505602"/>
              <a:ext cx="197975" cy="26530"/>
            </a:xfrm>
            <a:custGeom>
              <a:rect b="b" l="l" r="r" t="t"/>
              <a:pathLst>
                <a:path extrusionOk="0" h="26530" w="197975">
                  <a:moveTo>
                    <a:pt x="194584" y="4980"/>
                  </a:moveTo>
                  <a:cubicBezTo>
                    <a:pt x="173349" y="-4183"/>
                    <a:pt x="34974" y="1794"/>
                    <a:pt x="11447" y="3399"/>
                  </a:cubicBezTo>
                  <a:cubicBezTo>
                    <a:pt x="-4772" y="4503"/>
                    <a:pt x="-2828" y="27312"/>
                    <a:pt x="11447" y="26510"/>
                  </a:cubicBezTo>
                  <a:cubicBezTo>
                    <a:pt x="164256" y="17558"/>
                    <a:pt x="180177" y="22476"/>
                    <a:pt x="192947" y="17498"/>
                  </a:cubicBezTo>
                  <a:cubicBezTo>
                    <a:pt x="197693" y="15647"/>
                    <a:pt x="200605" y="7575"/>
                    <a:pt x="194584" y="4980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806676" y="4867018"/>
              <a:ext cx="101879" cy="159625"/>
            </a:xfrm>
            <a:custGeom>
              <a:rect b="b" l="l" r="r" t="t"/>
              <a:pathLst>
                <a:path extrusionOk="0" h="159625" w="101879">
                  <a:moveTo>
                    <a:pt x="91749" y="2046"/>
                  </a:moveTo>
                  <a:cubicBezTo>
                    <a:pt x="59825" y="41810"/>
                    <a:pt x="28878" y="91443"/>
                    <a:pt x="3709" y="136318"/>
                  </a:cubicBezTo>
                  <a:cubicBezTo>
                    <a:pt x="-7204" y="155762"/>
                    <a:pt x="8790" y="163169"/>
                    <a:pt x="15480" y="158054"/>
                  </a:cubicBezTo>
                  <a:cubicBezTo>
                    <a:pt x="28204" y="148322"/>
                    <a:pt x="101007" y="9829"/>
                    <a:pt x="101241" y="9371"/>
                  </a:cubicBezTo>
                  <a:cubicBezTo>
                    <a:pt x="104180" y="3632"/>
                    <a:pt x="96280" y="-3601"/>
                    <a:pt x="91749" y="2046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242765" y="4975777"/>
              <a:ext cx="43525" cy="208119"/>
            </a:xfrm>
            <a:custGeom>
              <a:rect b="b" l="l" r="r" t="t"/>
              <a:pathLst>
                <a:path extrusionOk="0" h="208119" w="43525">
                  <a:moveTo>
                    <a:pt x="40441" y="173009"/>
                  </a:moveTo>
                  <a:cubicBezTo>
                    <a:pt x="19931" y="49826"/>
                    <a:pt x="23966" y="23941"/>
                    <a:pt x="13860" y="3159"/>
                  </a:cubicBezTo>
                  <a:cubicBezTo>
                    <a:pt x="11287" y="-2136"/>
                    <a:pt x="3671" y="-192"/>
                    <a:pt x="2075" y="4699"/>
                  </a:cubicBezTo>
                  <a:cubicBezTo>
                    <a:pt x="-7027" y="32563"/>
                    <a:pt x="16469" y="205100"/>
                    <a:pt x="21380" y="202276"/>
                  </a:cubicBezTo>
                  <a:cubicBezTo>
                    <a:pt x="26126" y="211320"/>
                    <a:pt x="40029" y="209445"/>
                    <a:pt x="42707" y="199549"/>
                  </a:cubicBezTo>
                  <a:cubicBezTo>
                    <a:pt x="45013" y="191060"/>
                    <a:pt x="41858" y="181512"/>
                    <a:pt x="40441" y="173009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528443" y="4698843"/>
              <a:ext cx="152937" cy="123554"/>
            </a:xfrm>
            <a:custGeom>
              <a:rect b="b" l="l" r="r" t="t"/>
              <a:pathLst>
                <a:path extrusionOk="0" h="123554" w="152937">
                  <a:moveTo>
                    <a:pt x="139958" y="95588"/>
                  </a:moveTo>
                  <a:cubicBezTo>
                    <a:pt x="26689" y="-12905"/>
                    <a:pt x="-48003" y="-25804"/>
                    <a:pt x="35998" y="40496"/>
                  </a:cubicBezTo>
                  <a:cubicBezTo>
                    <a:pt x="99552" y="90656"/>
                    <a:pt x="150124" y="144359"/>
                    <a:pt x="152889" y="115408"/>
                  </a:cubicBezTo>
                  <a:cubicBezTo>
                    <a:pt x="153655" y="107405"/>
                    <a:pt x="145222" y="100630"/>
                    <a:pt x="139958" y="95588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586192" y="4274896"/>
              <a:ext cx="186949" cy="51916"/>
            </a:xfrm>
            <a:custGeom>
              <a:rect b="b" l="l" r="r" t="t"/>
              <a:pathLst>
                <a:path extrusionOk="0" h="51916" w="186949">
                  <a:moveTo>
                    <a:pt x="1799" y="42541"/>
                  </a:moveTo>
                  <a:cubicBezTo>
                    <a:pt x="-20578" y="72001"/>
                    <a:pt x="172969" y="23472"/>
                    <a:pt x="182383" y="13993"/>
                  </a:cubicBezTo>
                  <a:cubicBezTo>
                    <a:pt x="219804" y="-23676"/>
                    <a:pt x="15358" y="24678"/>
                    <a:pt x="1799" y="42541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279192" y="3966464"/>
              <a:ext cx="51938" cy="145303"/>
            </a:xfrm>
            <a:custGeom>
              <a:rect b="b" l="l" r="r" t="t"/>
              <a:pathLst>
                <a:path extrusionOk="0" h="145303" w="51938">
                  <a:moveTo>
                    <a:pt x="50887" y="6505"/>
                  </a:moveTo>
                  <a:cubicBezTo>
                    <a:pt x="28561" y="-33823"/>
                    <a:pt x="-1304" y="126076"/>
                    <a:pt x="44" y="137852"/>
                  </a:cubicBezTo>
                  <a:cubicBezTo>
                    <a:pt x="934" y="145612"/>
                    <a:pt x="9614" y="147991"/>
                    <a:pt x="14314" y="141716"/>
                  </a:cubicBezTo>
                  <a:cubicBezTo>
                    <a:pt x="22581" y="130674"/>
                    <a:pt x="58495" y="20242"/>
                    <a:pt x="50887" y="6505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016031" y="5327924"/>
              <a:ext cx="39273" cy="95785"/>
            </a:xfrm>
            <a:custGeom>
              <a:rect b="b" l="l" r="r" t="t"/>
              <a:pathLst>
                <a:path extrusionOk="0" h="95785" w="39273">
                  <a:moveTo>
                    <a:pt x="28884" y="1352"/>
                  </a:moveTo>
                  <a:cubicBezTo>
                    <a:pt x="11973" y="9667"/>
                    <a:pt x="-16901" y="115327"/>
                    <a:pt x="12913" y="92587"/>
                  </a:cubicBezTo>
                  <a:cubicBezTo>
                    <a:pt x="18021" y="88695"/>
                    <a:pt x="57681" y="-12798"/>
                    <a:pt x="28884" y="1352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2977258" y="5345273"/>
              <a:ext cx="29110" cy="53343"/>
            </a:xfrm>
            <a:custGeom>
              <a:rect b="b" l="l" r="r" t="t"/>
              <a:pathLst>
                <a:path extrusionOk="0" h="53343" w="29110">
                  <a:moveTo>
                    <a:pt x="29085" y="6739"/>
                  </a:moveTo>
                  <a:cubicBezTo>
                    <a:pt x="29654" y="1188"/>
                    <a:pt x="20451" y="-4922"/>
                    <a:pt x="15297" y="6280"/>
                  </a:cubicBezTo>
                  <a:cubicBezTo>
                    <a:pt x="13403" y="9988"/>
                    <a:pt x="9373" y="19591"/>
                    <a:pt x="3595" y="30547"/>
                  </a:cubicBezTo>
                  <a:cubicBezTo>
                    <a:pt x="-10854" y="57989"/>
                    <a:pt x="22478" y="71544"/>
                    <a:pt x="29085" y="6739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2896282" y="5338294"/>
              <a:ext cx="30188" cy="41594"/>
            </a:xfrm>
            <a:custGeom>
              <a:rect b="b" l="l" r="r" t="t"/>
              <a:pathLst>
                <a:path extrusionOk="0" h="41594" w="30188">
                  <a:moveTo>
                    <a:pt x="7191" y="13914"/>
                  </a:moveTo>
                  <a:cubicBezTo>
                    <a:pt x="-11971" y="39803"/>
                    <a:pt x="12066" y="51203"/>
                    <a:pt x="22525" y="31947"/>
                  </a:cubicBezTo>
                  <a:cubicBezTo>
                    <a:pt x="38886" y="1790"/>
                    <a:pt x="26831" y="-12616"/>
                    <a:pt x="7191" y="13914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942272" y="4465223"/>
              <a:ext cx="114658" cy="45224"/>
            </a:xfrm>
            <a:custGeom>
              <a:rect b="b" l="l" r="r" t="t"/>
              <a:pathLst>
                <a:path extrusionOk="0" h="45224" w="114658">
                  <a:moveTo>
                    <a:pt x="113671" y="30086"/>
                  </a:moveTo>
                  <a:cubicBezTo>
                    <a:pt x="109379" y="16871"/>
                    <a:pt x="96526" y="16660"/>
                    <a:pt x="60701" y="7681"/>
                  </a:cubicBezTo>
                  <a:cubicBezTo>
                    <a:pt x="-17761" y="-11988"/>
                    <a:pt x="-10057" y="10573"/>
                    <a:pt x="27163" y="25654"/>
                  </a:cubicBezTo>
                  <a:cubicBezTo>
                    <a:pt x="56812" y="37658"/>
                    <a:pt x="123544" y="60508"/>
                    <a:pt x="113671" y="30086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" name="Google Shape;164;p13"/>
            <p:cNvGrpSpPr/>
            <p:nvPr/>
          </p:nvGrpSpPr>
          <p:grpSpPr>
            <a:xfrm>
              <a:off x="3976479" y="4535558"/>
              <a:ext cx="63570" cy="28330"/>
              <a:chOff x="3976479" y="4535558"/>
              <a:chExt cx="63570" cy="28330"/>
            </a:xfrm>
          </p:grpSpPr>
          <p:sp>
            <p:nvSpPr>
              <p:cNvPr id="165" name="Google Shape;165;p13"/>
              <p:cNvSpPr/>
              <p:nvPr/>
            </p:nvSpPr>
            <p:spPr>
              <a:xfrm>
                <a:off x="3983645" y="4553473"/>
                <a:ext cx="628" cy="476"/>
              </a:xfrm>
              <a:custGeom>
                <a:rect b="b" l="l" r="r" t="t"/>
                <a:pathLst>
                  <a:path extrusionOk="0" h="476" w="628">
                    <a:moveTo>
                      <a:pt x="628" y="476"/>
                    </a:moveTo>
                    <a:cubicBezTo>
                      <a:pt x="486" y="380"/>
                      <a:pt x="362" y="256"/>
                      <a:pt x="224" y="151"/>
                    </a:cubicBezTo>
                    <a:cubicBezTo>
                      <a:pt x="-119" y="-88"/>
                      <a:pt x="-129" y="-88"/>
                      <a:pt x="628" y="476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3976479" y="4535558"/>
                <a:ext cx="63570" cy="28330"/>
              </a:xfrm>
              <a:custGeom>
                <a:rect b="b" l="l" r="r" t="t"/>
                <a:pathLst>
                  <a:path extrusionOk="0" h="28330" w="63570">
                    <a:moveTo>
                      <a:pt x="57436" y="4722"/>
                    </a:moveTo>
                    <a:cubicBezTo>
                      <a:pt x="51809" y="826"/>
                      <a:pt x="21568" y="-2877"/>
                      <a:pt x="5657" y="3274"/>
                    </a:cubicBezTo>
                    <a:cubicBezTo>
                      <a:pt x="-3344" y="3457"/>
                      <a:pt x="-4798" y="17717"/>
                      <a:pt x="25672" y="24744"/>
                    </a:cubicBezTo>
                    <a:cubicBezTo>
                      <a:pt x="32569" y="26335"/>
                      <a:pt x="48292" y="29818"/>
                      <a:pt x="54437" y="27627"/>
                    </a:cubicBezTo>
                    <a:cubicBezTo>
                      <a:pt x="65112" y="23827"/>
                      <a:pt x="66841" y="11236"/>
                      <a:pt x="57436" y="4722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3985808" y="4537067"/>
                <a:ext cx="670" cy="276"/>
              </a:xfrm>
              <a:custGeom>
                <a:rect b="b" l="l" r="r" t="t"/>
                <a:pathLst>
                  <a:path extrusionOk="0" h="276" w="670">
                    <a:moveTo>
                      <a:pt x="235" y="202"/>
                    </a:moveTo>
                    <a:cubicBezTo>
                      <a:pt x="377" y="138"/>
                      <a:pt x="528" y="55"/>
                      <a:pt x="671" y="0"/>
                    </a:cubicBezTo>
                    <a:cubicBezTo>
                      <a:pt x="-141" y="321"/>
                      <a:pt x="-123" y="325"/>
                      <a:pt x="235" y="202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3"/>
            <p:cNvGrpSpPr/>
            <p:nvPr/>
          </p:nvGrpSpPr>
          <p:grpSpPr>
            <a:xfrm>
              <a:off x="3957875" y="4625463"/>
              <a:ext cx="54549" cy="37625"/>
              <a:chOff x="3957875" y="4625463"/>
              <a:chExt cx="54549" cy="37625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3963075" y="4625835"/>
                <a:ext cx="780" cy="339"/>
              </a:xfrm>
              <a:custGeom>
                <a:rect b="b" l="l" r="r" t="t"/>
                <a:pathLst>
                  <a:path extrusionOk="0" h="339" w="780">
                    <a:moveTo>
                      <a:pt x="468" y="166"/>
                    </a:moveTo>
                    <a:cubicBezTo>
                      <a:pt x="857" y="-9"/>
                      <a:pt x="1055" y="-160"/>
                      <a:pt x="0" y="340"/>
                    </a:cubicBezTo>
                    <a:cubicBezTo>
                      <a:pt x="284" y="253"/>
                      <a:pt x="160" y="299"/>
                      <a:pt x="468" y="166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3957875" y="4625463"/>
                <a:ext cx="54549" cy="37625"/>
              </a:xfrm>
              <a:custGeom>
                <a:rect b="b" l="l" r="r" t="t"/>
                <a:pathLst>
                  <a:path extrusionOk="0" h="37625" w="54549">
                    <a:moveTo>
                      <a:pt x="53970" y="22540"/>
                    </a:moveTo>
                    <a:cubicBezTo>
                      <a:pt x="43360" y="-5553"/>
                      <a:pt x="-43846" y="-12489"/>
                      <a:pt x="28352" y="31635"/>
                    </a:cubicBezTo>
                    <a:cubicBezTo>
                      <a:pt x="32951" y="34444"/>
                      <a:pt x="36106" y="37199"/>
                      <a:pt x="42488" y="37607"/>
                    </a:cubicBezTo>
                    <a:cubicBezTo>
                      <a:pt x="49747" y="38070"/>
                      <a:pt x="56616" y="29553"/>
                      <a:pt x="53970" y="2254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13"/>
            <p:cNvSpPr/>
            <p:nvPr/>
          </p:nvSpPr>
          <p:spPr>
            <a:xfrm>
              <a:off x="3929930" y="4701838"/>
              <a:ext cx="39525" cy="53051"/>
            </a:xfrm>
            <a:custGeom>
              <a:rect b="b" l="l" r="r" t="t"/>
              <a:pathLst>
                <a:path extrusionOk="0" h="53051" w="39525">
                  <a:moveTo>
                    <a:pt x="38423" y="35260"/>
                  </a:moveTo>
                  <a:cubicBezTo>
                    <a:pt x="35607" y="28256"/>
                    <a:pt x="19691" y="1482"/>
                    <a:pt x="9498" y="936"/>
                  </a:cubicBezTo>
                  <a:cubicBezTo>
                    <a:pt x="-11123" y="-7324"/>
                    <a:pt x="6132" y="41512"/>
                    <a:pt x="20714" y="51271"/>
                  </a:cubicBezTo>
                  <a:cubicBezTo>
                    <a:pt x="29293" y="57014"/>
                    <a:pt x="43609" y="48122"/>
                    <a:pt x="38423" y="35260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057373" y="3593063"/>
              <a:ext cx="31474" cy="90918"/>
            </a:xfrm>
            <a:custGeom>
              <a:rect b="b" l="l" r="r" t="t"/>
              <a:pathLst>
                <a:path extrusionOk="0" h="90918" w="31474">
                  <a:moveTo>
                    <a:pt x="30421" y="53987"/>
                  </a:moveTo>
                  <a:cubicBezTo>
                    <a:pt x="24556" y="-14865"/>
                    <a:pt x="5407" y="-1962"/>
                    <a:pt x="1257" y="7930"/>
                  </a:cubicBezTo>
                  <a:cubicBezTo>
                    <a:pt x="-1654" y="14870"/>
                    <a:pt x="1248" y="23322"/>
                    <a:pt x="2395" y="45008"/>
                  </a:cubicBezTo>
                  <a:cubicBezTo>
                    <a:pt x="4091" y="76984"/>
                    <a:pt x="478" y="76654"/>
                    <a:pt x="2885" y="82361"/>
                  </a:cubicBezTo>
                  <a:cubicBezTo>
                    <a:pt x="8571" y="95832"/>
                    <a:pt x="27234" y="92367"/>
                    <a:pt x="30448" y="79148"/>
                  </a:cubicBezTo>
                  <a:cubicBezTo>
                    <a:pt x="32388" y="71204"/>
                    <a:pt x="31109" y="62036"/>
                    <a:pt x="30421" y="53987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2995480" y="3619292"/>
              <a:ext cx="35304" cy="60148"/>
            </a:xfrm>
            <a:custGeom>
              <a:rect b="b" l="l" r="r" t="t"/>
              <a:pathLst>
                <a:path extrusionOk="0" h="60148" w="35304">
                  <a:moveTo>
                    <a:pt x="34542" y="33530"/>
                  </a:moveTo>
                  <a:cubicBezTo>
                    <a:pt x="27311" y="-7426"/>
                    <a:pt x="-4274" y="-7641"/>
                    <a:pt x="486" y="15580"/>
                  </a:cubicBezTo>
                  <a:cubicBezTo>
                    <a:pt x="491" y="15612"/>
                    <a:pt x="5067" y="25471"/>
                    <a:pt x="8428" y="46855"/>
                  </a:cubicBezTo>
                  <a:cubicBezTo>
                    <a:pt x="11523" y="66496"/>
                    <a:pt x="40315" y="66212"/>
                    <a:pt x="34542" y="33530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" name="Google Shape;174;p13"/>
            <p:cNvGrpSpPr/>
            <p:nvPr/>
          </p:nvGrpSpPr>
          <p:grpSpPr>
            <a:xfrm>
              <a:off x="2923193" y="3639310"/>
              <a:ext cx="30734" cy="54208"/>
              <a:chOff x="2923193" y="3639310"/>
              <a:chExt cx="30734" cy="54208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2923193" y="3639310"/>
                <a:ext cx="30734" cy="54208"/>
              </a:xfrm>
              <a:custGeom>
                <a:rect b="b" l="l" r="r" t="t"/>
                <a:pathLst>
                  <a:path extrusionOk="0" h="54208" w="30734">
                    <a:moveTo>
                      <a:pt x="28685" y="28184"/>
                    </a:moveTo>
                    <a:cubicBezTo>
                      <a:pt x="25237" y="18783"/>
                      <a:pt x="20050" y="-1220"/>
                      <a:pt x="10540" y="59"/>
                    </a:cubicBezTo>
                    <a:cubicBezTo>
                      <a:pt x="2497" y="1140"/>
                      <a:pt x="-332" y="15863"/>
                      <a:pt x="30" y="24036"/>
                    </a:cubicBezTo>
                    <a:cubicBezTo>
                      <a:pt x="2002" y="68508"/>
                      <a:pt x="39827" y="58529"/>
                      <a:pt x="28685" y="28184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2942459" y="3644979"/>
                <a:ext cx="389" cy="490"/>
              </a:xfrm>
              <a:custGeom>
                <a:rect b="b" l="l" r="r" t="t"/>
                <a:pathLst>
                  <a:path extrusionOk="0" h="490" w="389">
                    <a:moveTo>
                      <a:pt x="0" y="0"/>
                    </a:moveTo>
                    <a:cubicBezTo>
                      <a:pt x="188" y="266"/>
                      <a:pt x="344" y="468"/>
                      <a:pt x="390" y="490"/>
                    </a:cubicBezTo>
                    <a:cubicBezTo>
                      <a:pt x="206" y="257"/>
                      <a:pt x="128" y="160"/>
                      <a:pt x="0" y="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" name="Google Shape;177;p13"/>
            <p:cNvSpPr/>
            <p:nvPr/>
          </p:nvSpPr>
          <p:spPr>
            <a:xfrm>
              <a:off x="2850084" y="3684120"/>
              <a:ext cx="45734" cy="42368"/>
            </a:xfrm>
            <a:custGeom>
              <a:rect b="b" l="l" r="r" t="t"/>
              <a:pathLst>
                <a:path extrusionOk="0" h="42368" w="45734">
                  <a:moveTo>
                    <a:pt x="44760" y="23496"/>
                  </a:moveTo>
                  <a:cubicBezTo>
                    <a:pt x="36020" y="-1504"/>
                    <a:pt x="1721" y="-5712"/>
                    <a:pt x="24" y="6884"/>
                  </a:cubicBezTo>
                  <a:cubicBezTo>
                    <a:pt x="-650" y="11881"/>
                    <a:pt x="12928" y="21736"/>
                    <a:pt x="18664" y="31036"/>
                  </a:cubicBezTo>
                  <a:cubicBezTo>
                    <a:pt x="32255" y="53052"/>
                    <a:pt x="50120" y="38824"/>
                    <a:pt x="44760" y="23496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632076" y="5210939"/>
              <a:ext cx="37884" cy="43720"/>
            </a:xfrm>
            <a:custGeom>
              <a:rect b="b" l="l" r="r" t="t"/>
              <a:pathLst>
                <a:path extrusionOk="0" h="43720" w="37884">
                  <a:moveTo>
                    <a:pt x="37449" y="25461"/>
                  </a:moveTo>
                  <a:cubicBezTo>
                    <a:pt x="35711" y="16275"/>
                    <a:pt x="18543" y="-1446"/>
                    <a:pt x="8996" y="94"/>
                  </a:cubicBezTo>
                  <a:cubicBezTo>
                    <a:pt x="2646" y="-126"/>
                    <a:pt x="-1335" y="6204"/>
                    <a:pt x="413" y="11114"/>
                  </a:cubicBezTo>
                  <a:cubicBezTo>
                    <a:pt x="935" y="16554"/>
                    <a:pt x="3535" y="16472"/>
                    <a:pt x="11207" y="32621"/>
                  </a:cubicBezTo>
                  <a:cubicBezTo>
                    <a:pt x="19965" y="51038"/>
                    <a:pt x="41177" y="45075"/>
                    <a:pt x="37449" y="25461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3595448" y="5244872"/>
              <a:ext cx="33100" cy="41847"/>
            </a:xfrm>
            <a:custGeom>
              <a:rect b="b" l="l" r="r" t="t"/>
              <a:pathLst>
                <a:path extrusionOk="0" h="41847" w="33100">
                  <a:moveTo>
                    <a:pt x="33101" y="30696"/>
                  </a:moveTo>
                  <a:cubicBezTo>
                    <a:pt x="33124" y="24856"/>
                    <a:pt x="4213" y="-13005"/>
                    <a:pt x="191" y="4656"/>
                  </a:cubicBezTo>
                  <a:cubicBezTo>
                    <a:pt x="-492" y="7653"/>
                    <a:pt x="870" y="8960"/>
                    <a:pt x="943" y="10500"/>
                  </a:cubicBezTo>
                  <a:cubicBezTo>
                    <a:pt x="4185" y="53170"/>
                    <a:pt x="33055" y="44122"/>
                    <a:pt x="33101" y="30696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" name="Google Shape;180;p13"/>
            <p:cNvGrpSpPr/>
            <p:nvPr/>
          </p:nvGrpSpPr>
          <p:grpSpPr>
            <a:xfrm>
              <a:off x="3735737" y="3829611"/>
              <a:ext cx="40734" cy="49617"/>
              <a:chOff x="3735737" y="3829611"/>
              <a:chExt cx="40734" cy="49617"/>
            </a:xfrm>
          </p:grpSpPr>
          <p:sp>
            <p:nvSpPr>
              <p:cNvPr id="181" name="Google Shape;181;p13"/>
              <p:cNvSpPr/>
              <p:nvPr/>
            </p:nvSpPr>
            <p:spPr>
              <a:xfrm>
                <a:off x="3760038" y="3840668"/>
                <a:ext cx="122" cy="129"/>
              </a:xfrm>
              <a:custGeom>
                <a:rect b="b" l="l" r="r" t="t"/>
                <a:pathLst>
                  <a:path extrusionOk="0" h="129" w="122">
                    <a:moveTo>
                      <a:pt x="122" y="0"/>
                    </a:moveTo>
                    <a:cubicBezTo>
                      <a:pt x="-56" y="188"/>
                      <a:pt x="-24" y="156"/>
                      <a:pt x="122" y="0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3735737" y="3829611"/>
                <a:ext cx="40734" cy="49617"/>
              </a:xfrm>
              <a:custGeom>
                <a:rect b="b" l="l" r="r" t="t"/>
                <a:pathLst>
                  <a:path extrusionOk="0" h="49617" w="40734">
                    <a:moveTo>
                      <a:pt x="26986" y="8059"/>
                    </a:moveTo>
                    <a:cubicBezTo>
                      <a:pt x="26377" y="8641"/>
                      <a:pt x="22910" y="12611"/>
                      <a:pt x="25148" y="10314"/>
                    </a:cubicBezTo>
                    <a:cubicBezTo>
                      <a:pt x="2166" y="33916"/>
                      <a:pt x="2349" y="29021"/>
                      <a:pt x="419" y="35731"/>
                    </a:cubicBezTo>
                    <a:cubicBezTo>
                      <a:pt x="-2379" y="45467"/>
                      <a:pt x="9131" y="58159"/>
                      <a:pt x="26363" y="41598"/>
                    </a:cubicBezTo>
                    <a:cubicBezTo>
                      <a:pt x="47781" y="21026"/>
                      <a:pt x="42944" y="-16510"/>
                      <a:pt x="26986" y="8059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Google Shape;183;p13"/>
            <p:cNvSpPr/>
            <p:nvPr/>
          </p:nvSpPr>
          <p:spPr>
            <a:xfrm>
              <a:off x="3769499" y="3870765"/>
              <a:ext cx="26275" cy="29574"/>
            </a:xfrm>
            <a:custGeom>
              <a:rect b="b" l="l" r="r" t="t"/>
              <a:pathLst>
                <a:path extrusionOk="0" h="29574" w="26275">
                  <a:moveTo>
                    <a:pt x="1858" y="15359"/>
                  </a:moveTo>
                  <a:cubicBezTo>
                    <a:pt x="-4236" y="26562"/>
                    <a:pt x="5802" y="34520"/>
                    <a:pt x="15422" y="25989"/>
                  </a:cubicBezTo>
                  <a:cubicBezTo>
                    <a:pt x="39606" y="4491"/>
                    <a:pt x="18114" y="-14343"/>
                    <a:pt x="1858" y="15359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416200" y="4073394"/>
              <a:ext cx="54752" cy="51635"/>
            </a:xfrm>
            <a:custGeom>
              <a:rect b="b" l="l" r="r" t="t"/>
              <a:pathLst>
                <a:path extrusionOk="0" h="51635" w="54752">
                  <a:moveTo>
                    <a:pt x="54528" y="31907"/>
                  </a:moveTo>
                  <a:cubicBezTo>
                    <a:pt x="52281" y="23899"/>
                    <a:pt x="31115" y="8768"/>
                    <a:pt x="25434" y="4945"/>
                  </a:cubicBezTo>
                  <a:cubicBezTo>
                    <a:pt x="6642" y="-7697"/>
                    <a:pt x="-2166" y="6944"/>
                    <a:pt x="452" y="15025"/>
                  </a:cubicBezTo>
                  <a:cubicBezTo>
                    <a:pt x="1672" y="18797"/>
                    <a:pt x="19367" y="41093"/>
                    <a:pt x="31739" y="49417"/>
                  </a:cubicBezTo>
                  <a:cubicBezTo>
                    <a:pt x="40634" y="55399"/>
                    <a:pt x="56848" y="49192"/>
                    <a:pt x="54528" y="31907"/>
                  </a:cubicBezTo>
                  <a:close/>
                </a:path>
              </a:pathLst>
            </a:custGeom>
            <a:solidFill>
              <a:srgbClr val="D464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" name="Google Shape;185;p13"/>
            <p:cNvGrpSpPr/>
            <p:nvPr/>
          </p:nvGrpSpPr>
          <p:grpSpPr>
            <a:xfrm>
              <a:off x="2374677" y="4130462"/>
              <a:ext cx="52947" cy="43681"/>
              <a:chOff x="2374677" y="4130462"/>
              <a:chExt cx="52947" cy="43681"/>
            </a:xfrm>
          </p:grpSpPr>
          <p:sp>
            <p:nvSpPr>
              <p:cNvPr id="186" name="Google Shape;186;p13"/>
              <p:cNvSpPr/>
              <p:nvPr/>
            </p:nvSpPr>
            <p:spPr>
              <a:xfrm>
                <a:off x="2375363" y="4139561"/>
                <a:ext cx="249" cy="595"/>
              </a:xfrm>
              <a:custGeom>
                <a:rect b="b" l="l" r="r" t="t"/>
                <a:pathLst>
                  <a:path extrusionOk="0" h="595" w="249">
                    <a:moveTo>
                      <a:pt x="250" y="595"/>
                    </a:moveTo>
                    <a:cubicBezTo>
                      <a:pt x="154" y="439"/>
                      <a:pt x="140" y="261"/>
                      <a:pt x="57" y="100"/>
                    </a:cubicBezTo>
                    <a:cubicBezTo>
                      <a:pt x="-89" y="-221"/>
                      <a:pt x="71" y="306"/>
                      <a:pt x="250" y="595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2374677" y="4130462"/>
                <a:ext cx="52947" cy="43681"/>
              </a:xfrm>
              <a:custGeom>
                <a:rect b="b" l="l" r="r" t="t"/>
                <a:pathLst>
                  <a:path extrusionOk="0" h="43681" w="52947">
                    <a:moveTo>
                      <a:pt x="49018" y="20617"/>
                    </a:moveTo>
                    <a:cubicBezTo>
                      <a:pt x="46615" y="17615"/>
                      <a:pt x="43392" y="16157"/>
                      <a:pt x="40292" y="16180"/>
                    </a:cubicBezTo>
                    <a:cubicBezTo>
                      <a:pt x="30608" y="10863"/>
                      <a:pt x="25334" y="6650"/>
                      <a:pt x="18539" y="3767"/>
                    </a:cubicBezTo>
                    <a:cubicBezTo>
                      <a:pt x="-170" y="-5680"/>
                      <a:pt x="-1321" y="5128"/>
                      <a:pt x="743" y="9194"/>
                    </a:cubicBezTo>
                    <a:cubicBezTo>
                      <a:pt x="27948" y="67935"/>
                      <a:pt x="65191" y="37476"/>
                      <a:pt x="49018" y="20617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8" name="Google Shape;188;p13"/>
          <p:cNvGrpSpPr/>
          <p:nvPr/>
        </p:nvGrpSpPr>
        <p:grpSpPr>
          <a:xfrm>
            <a:off x="2195304" y="351066"/>
            <a:ext cx="3498271" cy="3680750"/>
            <a:chOff x="2195304" y="351066"/>
            <a:chExt cx="3498271" cy="3680750"/>
          </a:xfrm>
        </p:grpSpPr>
        <p:sp>
          <p:nvSpPr>
            <p:cNvPr id="189" name="Google Shape;189;p13"/>
            <p:cNvSpPr/>
            <p:nvPr/>
          </p:nvSpPr>
          <p:spPr>
            <a:xfrm>
              <a:off x="2195304" y="351066"/>
              <a:ext cx="3498271" cy="3680750"/>
            </a:xfrm>
            <a:custGeom>
              <a:rect b="b" l="l" r="r" t="t"/>
              <a:pathLst>
                <a:path extrusionOk="0" h="3680750" w="3498271">
                  <a:moveTo>
                    <a:pt x="3299428" y="2501352"/>
                  </a:moveTo>
                  <a:cubicBezTo>
                    <a:pt x="3053687" y="2659190"/>
                    <a:pt x="2645175" y="2568599"/>
                    <a:pt x="2393097" y="2420971"/>
                  </a:cubicBezTo>
                  <a:cubicBezTo>
                    <a:pt x="3051403" y="3327275"/>
                    <a:pt x="2074474" y="3985474"/>
                    <a:pt x="1801919" y="3081924"/>
                  </a:cubicBezTo>
                  <a:cubicBezTo>
                    <a:pt x="1725006" y="2830963"/>
                    <a:pt x="1806119" y="2870413"/>
                    <a:pt x="1659986" y="3195806"/>
                  </a:cubicBezTo>
                  <a:cubicBezTo>
                    <a:pt x="1383489" y="3806420"/>
                    <a:pt x="869975" y="3774729"/>
                    <a:pt x="773771" y="3461527"/>
                  </a:cubicBezTo>
                  <a:cubicBezTo>
                    <a:pt x="722206" y="3295944"/>
                    <a:pt x="803275" y="2994675"/>
                    <a:pt x="860934" y="2834062"/>
                  </a:cubicBezTo>
                  <a:cubicBezTo>
                    <a:pt x="915910" y="2674339"/>
                    <a:pt x="949577" y="2728660"/>
                    <a:pt x="771531" y="2789400"/>
                  </a:cubicBezTo>
                  <a:cubicBezTo>
                    <a:pt x="122930" y="3005393"/>
                    <a:pt x="-461197" y="2277503"/>
                    <a:pt x="532370" y="1837043"/>
                  </a:cubicBezTo>
                  <a:cubicBezTo>
                    <a:pt x="761407" y="1735344"/>
                    <a:pt x="733310" y="1844132"/>
                    <a:pt x="473142" y="1661751"/>
                  </a:cubicBezTo>
                  <a:cubicBezTo>
                    <a:pt x="33196" y="1351500"/>
                    <a:pt x="85380" y="822959"/>
                    <a:pt x="444088" y="692654"/>
                  </a:cubicBezTo>
                  <a:cubicBezTo>
                    <a:pt x="763160" y="572889"/>
                    <a:pt x="1090678" y="850322"/>
                    <a:pt x="1267721" y="1170503"/>
                  </a:cubicBezTo>
                  <a:cubicBezTo>
                    <a:pt x="1242632" y="969976"/>
                    <a:pt x="1221506" y="805844"/>
                    <a:pt x="1246485" y="604448"/>
                  </a:cubicBezTo>
                  <a:cubicBezTo>
                    <a:pt x="1321298" y="20210"/>
                    <a:pt x="1741703" y="-93746"/>
                    <a:pt x="1968433" y="65189"/>
                  </a:cubicBezTo>
                  <a:cubicBezTo>
                    <a:pt x="2112790" y="166137"/>
                    <a:pt x="2149405" y="445035"/>
                    <a:pt x="2168474" y="641292"/>
                  </a:cubicBezTo>
                  <a:cubicBezTo>
                    <a:pt x="2212111" y="1169134"/>
                    <a:pt x="2054535" y="1049819"/>
                    <a:pt x="2374108" y="735078"/>
                  </a:cubicBezTo>
                  <a:cubicBezTo>
                    <a:pt x="2860675" y="256735"/>
                    <a:pt x="3235462" y="609726"/>
                    <a:pt x="3218978" y="947207"/>
                  </a:cubicBezTo>
                  <a:cubicBezTo>
                    <a:pt x="3203475" y="1249095"/>
                    <a:pt x="2855097" y="1557122"/>
                    <a:pt x="2603204" y="1723160"/>
                  </a:cubicBezTo>
                  <a:cubicBezTo>
                    <a:pt x="3424833" y="1590764"/>
                    <a:pt x="3738976" y="2218368"/>
                    <a:pt x="3299428" y="2501352"/>
                  </a:cubicBezTo>
                  <a:close/>
                </a:path>
              </a:pathLst>
            </a:custGeom>
            <a:solidFill>
              <a:srgbClr val="F9EA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3414685" y="1772768"/>
              <a:ext cx="932001" cy="1029429"/>
            </a:xfrm>
            <a:custGeom>
              <a:rect b="b" l="l" r="r" t="t"/>
              <a:pathLst>
                <a:path extrusionOk="0" h="1029429" w="932001">
                  <a:moveTo>
                    <a:pt x="916760" y="391040"/>
                  </a:moveTo>
                  <a:cubicBezTo>
                    <a:pt x="821426" y="-467"/>
                    <a:pt x="281628" y="-167536"/>
                    <a:pt x="77387" y="219922"/>
                  </a:cubicBezTo>
                  <a:cubicBezTo>
                    <a:pt x="-142483" y="637010"/>
                    <a:pt x="133838" y="1096905"/>
                    <a:pt x="557912" y="1021184"/>
                  </a:cubicBezTo>
                  <a:cubicBezTo>
                    <a:pt x="842065" y="970449"/>
                    <a:pt x="980329" y="652108"/>
                    <a:pt x="916760" y="391040"/>
                  </a:cubicBezTo>
                  <a:close/>
                </a:path>
              </a:pathLst>
            </a:custGeom>
            <a:solidFill>
              <a:srgbClr val="FACB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" name="Google Shape;191;p13"/>
            <p:cNvGrpSpPr/>
            <p:nvPr/>
          </p:nvGrpSpPr>
          <p:grpSpPr>
            <a:xfrm>
              <a:off x="3038706" y="1492508"/>
              <a:ext cx="1621015" cy="1620837"/>
              <a:chOff x="3038706" y="1492508"/>
              <a:chExt cx="1621015" cy="1620837"/>
            </a:xfrm>
          </p:grpSpPr>
          <p:sp>
            <p:nvSpPr>
              <p:cNvPr id="192" name="Google Shape;192;p13"/>
              <p:cNvSpPr/>
              <p:nvPr/>
            </p:nvSpPr>
            <p:spPr>
              <a:xfrm>
                <a:off x="4222678" y="1492508"/>
                <a:ext cx="102083" cy="213015"/>
              </a:xfrm>
              <a:custGeom>
                <a:rect b="b" l="l" r="r" t="t"/>
                <a:pathLst>
                  <a:path extrusionOk="0" h="213015" w="102083">
                    <a:moveTo>
                      <a:pt x="86978" y="1036"/>
                    </a:moveTo>
                    <a:cubicBezTo>
                      <a:pt x="62036" y="-5810"/>
                      <a:pt x="60098" y="20757"/>
                      <a:pt x="30557" y="96345"/>
                    </a:cubicBezTo>
                    <a:cubicBezTo>
                      <a:pt x="8540" y="152646"/>
                      <a:pt x="3544" y="159904"/>
                      <a:pt x="597" y="177233"/>
                    </a:cubicBezTo>
                    <a:cubicBezTo>
                      <a:pt x="-5578" y="213599"/>
                      <a:pt x="37852" y="224671"/>
                      <a:pt x="52582" y="199126"/>
                    </a:cubicBezTo>
                    <a:cubicBezTo>
                      <a:pt x="69043" y="170593"/>
                      <a:pt x="94317" y="58492"/>
                      <a:pt x="101516" y="26624"/>
                    </a:cubicBezTo>
                    <a:cubicBezTo>
                      <a:pt x="104000" y="15678"/>
                      <a:pt x="98179" y="4106"/>
                      <a:pt x="86978" y="1036"/>
                    </a:cubicBezTo>
                    <a:close/>
                  </a:path>
                </a:pathLst>
              </a:custGeom>
              <a:solidFill>
                <a:srgbClr val="E0B9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4503381" y="2068644"/>
                <a:ext cx="156340" cy="75077"/>
              </a:xfrm>
              <a:custGeom>
                <a:rect b="b" l="l" r="r" t="t"/>
                <a:pathLst>
                  <a:path extrusionOk="0" h="75077" w="156340">
                    <a:moveTo>
                      <a:pt x="140874" y="9100"/>
                    </a:moveTo>
                    <a:cubicBezTo>
                      <a:pt x="-11051" y="-35724"/>
                      <a:pt x="-38874" y="101222"/>
                      <a:pt x="51501" y="70554"/>
                    </a:cubicBezTo>
                    <a:cubicBezTo>
                      <a:pt x="72398" y="63457"/>
                      <a:pt x="100833" y="52842"/>
                      <a:pt x="135200" y="50958"/>
                    </a:cubicBezTo>
                    <a:cubicBezTo>
                      <a:pt x="160599" y="49566"/>
                      <a:pt x="163871" y="15880"/>
                      <a:pt x="140874" y="9100"/>
                    </a:cubicBezTo>
                    <a:close/>
                  </a:path>
                </a:pathLst>
              </a:custGeom>
              <a:solidFill>
                <a:srgbClr val="E0B9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4378608" y="2661660"/>
                <a:ext cx="145510" cy="102800"/>
              </a:xfrm>
              <a:custGeom>
                <a:rect b="b" l="l" r="r" t="t"/>
                <a:pathLst>
                  <a:path extrusionOk="0" h="102800" w="145510">
                    <a:moveTo>
                      <a:pt x="141567" y="69300"/>
                    </a:moveTo>
                    <a:cubicBezTo>
                      <a:pt x="52386" y="-61507"/>
                      <a:pt x="-55939" y="26890"/>
                      <a:pt x="33441" y="60326"/>
                    </a:cubicBezTo>
                    <a:cubicBezTo>
                      <a:pt x="54118" y="68056"/>
                      <a:pt x="82848" y="77824"/>
                      <a:pt x="110642" y="98113"/>
                    </a:cubicBezTo>
                    <a:cubicBezTo>
                      <a:pt x="131185" y="113094"/>
                      <a:pt x="155074" y="89095"/>
                      <a:pt x="141567" y="69300"/>
                    </a:cubicBezTo>
                    <a:close/>
                  </a:path>
                </a:pathLst>
              </a:custGeom>
              <a:solidFill>
                <a:srgbClr val="E0B9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3990243" y="2933913"/>
                <a:ext cx="74283" cy="179432"/>
              </a:xfrm>
              <a:custGeom>
                <a:rect b="b" l="l" r="r" t="t"/>
                <a:pathLst>
                  <a:path extrusionOk="0" h="179432" w="74283">
                    <a:moveTo>
                      <a:pt x="71948" y="109322"/>
                    </a:moveTo>
                    <a:cubicBezTo>
                      <a:pt x="71595" y="107805"/>
                      <a:pt x="60174" y="57666"/>
                      <a:pt x="55664" y="28919"/>
                    </a:cubicBezTo>
                    <a:cubicBezTo>
                      <a:pt x="49688" y="-13888"/>
                      <a:pt x="10510" y="-1675"/>
                      <a:pt x="7164" y="17782"/>
                    </a:cubicBezTo>
                    <a:cubicBezTo>
                      <a:pt x="-30319" y="235410"/>
                      <a:pt x="92492" y="198249"/>
                      <a:pt x="71948" y="109322"/>
                    </a:cubicBezTo>
                    <a:close/>
                  </a:path>
                </a:pathLst>
              </a:custGeom>
              <a:solidFill>
                <a:srgbClr val="E0B9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3192660" y="2713307"/>
                <a:ext cx="136704" cy="145909"/>
              </a:xfrm>
              <a:custGeom>
                <a:rect b="b" l="l" r="r" t="t"/>
                <a:pathLst>
                  <a:path extrusionOk="0" h="145909" w="136704">
                    <a:moveTo>
                      <a:pt x="101280" y="3637"/>
                    </a:moveTo>
                    <a:cubicBezTo>
                      <a:pt x="-74755" y="135496"/>
                      <a:pt x="24787" y="171250"/>
                      <a:pt x="59861" y="129224"/>
                    </a:cubicBezTo>
                    <a:cubicBezTo>
                      <a:pt x="75784" y="110135"/>
                      <a:pt x="104124" y="71244"/>
                      <a:pt x="129899" y="40694"/>
                    </a:cubicBezTo>
                    <a:cubicBezTo>
                      <a:pt x="150619" y="16122"/>
                      <a:pt x="119067" y="-9695"/>
                      <a:pt x="101280" y="3637"/>
                    </a:cubicBezTo>
                    <a:close/>
                  </a:path>
                </a:pathLst>
              </a:custGeom>
              <a:solidFill>
                <a:srgbClr val="E0B9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3"/>
              <p:cNvSpPr/>
              <p:nvPr/>
            </p:nvSpPr>
            <p:spPr>
              <a:xfrm>
                <a:off x="3038706" y="2069597"/>
                <a:ext cx="195821" cy="75535"/>
              </a:xfrm>
              <a:custGeom>
                <a:rect b="b" l="l" r="r" t="t"/>
                <a:pathLst>
                  <a:path extrusionOk="0" h="75535" w="195821">
                    <a:moveTo>
                      <a:pt x="195438" y="50962"/>
                    </a:moveTo>
                    <a:cubicBezTo>
                      <a:pt x="200028" y="16841"/>
                      <a:pt x="162979" y="18969"/>
                      <a:pt x="108629" y="8155"/>
                    </a:cubicBezTo>
                    <a:cubicBezTo>
                      <a:pt x="103648" y="7168"/>
                      <a:pt x="43933" y="-4235"/>
                      <a:pt x="26764" y="1706"/>
                    </a:cubicBezTo>
                    <a:cubicBezTo>
                      <a:pt x="-4257" y="12439"/>
                      <a:pt x="-35065" y="77110"/>
                      <a:pt x="99558" y="75122"/>
                    </a:cubicBezTo>
                    <a:cubicBezTo>
                      <a:pt x="157585" y="74276"/>
                      <a:pt x="191171" y="82690"/>
                      <a:pt x="195438" y="50962"/>
                    </a:cubicBezTo>
                    <a:close/>
                  </a:path>
                </a:pathLst>
              </a:custGeom>
              <a:solidFill>
                <a:srgbClr val="E0B9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3"/>
              <p:cNvSpPr/>
              <p:nvPr/>
            </p:nvSpPr>
            <p:spPr>
              <a:xfrm>
                <a:off x="3512325" y="1572702"/>
                <a:ext cx="102083" cy="141792"/>
              </a:xfrm>
              <a:custGeom>
                <a:rect b="b" l="l" r="r" t="t"/>
                <a:pathLst>
                  <a:path extrusionOk="0" h="141792" w="102083">
                    <a:moveTo>
                      <a:pt x="92361" y="76677"/>
                    </a:moveTo>
                    <a:cubicBezTo>
                      <a:pt x="69283" y="36175"/>
                      <a:pt x="78140" y="51398"/>
                      <a:pt x="53521" y="13847"/>
                    </a:cubicBezTo>
                    <a:cubicBezTo>
                      <a:pt x="33715" y="-16350"/>
                      <a:pt x="-8566" y="8311"/>
                      <a:pt x="1536" y="35740"/>
                    </a:cubicBezTo>
                    <a:cubicBezTo>
                      <a:pt x="15684" y="74189"/>
                      <a:pt x="33081" y="126242"/>
                      <a:pt x="52151" y="136652"/>
                    </a:cubicBezTo>
                    <a:cubicBezTo>
                      <a:pt x="84528" y="154363"/>
                      <a:pt x="119507" y="124351"/>
                      <a:pt x="92361" y="76677"/>
                    </a:cubicBezTo>
                    <a:close/>
                  </a:path>
                </a:pathLst>
              </a:custGeom>
              <a:solidFill>
                <a:srgbClr val="E0B9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9" name="Google Shape;199;p13"/>
          <p:cNvSpPr/>
          <p:nvPr/>
        </p:nvSpPr>
        <p:spPr>
          <a:xfrm>
            <a:off x="9784241" y="2096255"/>
            <a:ext cx="4970154" cy="190478"/>
          </a:xfrm>
          <a:custGeom>
            <a:rect b="b" l="l" r="r" t="t"/>
            <a:pathLst>
              <a:path extrusionOk="0" h="190478" w="4970154">
                <a:moveTo>
                  <a:pt x="2008126" y="80730"/>
                </a:moveTo>
                <a:cubicBezTo>
                  <a:pt x="2013229" y="117585"/>
                  <a:pt x="1990550" y="138563"/>
                  <a:pt x="1962484" y="152738"/>
                </a:cubicBezTo>
                <a:cubicBezTo>
                  <a:pt x="1933001" y="167763"/>
                  <a:pt x="1899832" y="168330"/>
                  <a:pt x="1871482" y="149903"/>
                </a:cubicBezTo>
                <a:cubicBezTo>
                  <a:pt x="1860710" y="142815"/>
                  <a:pt x="1855040" y="124672"/>
                  <a:pt x="1851638" y="110497"/>
                </a:cubicBezTo>
                <a:cubicBezTo>
                  <a:pt x="1843417" y="75060"/>
                  <a:pt x="1856174" y="49262"/>
                  <a:pt x="1886224" y="30268"/>
                </a:cubicBezTo>
                <a:cubicBezTo>
                  <a:pt x="1896430" y="24031"/>
                  <a:pt x="1905218" y="15527"/>
                  <a:pt x="1915141" y="9006"/>
                </a:cubicBezTo>
                <a:cubicBezTo>
                  <a:pt x="1935269" y="-4318"/>
                  <a:pt x="1944057" y="-2900"/>
                  <a:pt x="1960216" y="13542"/>
                </a:cubicBezTo>
                <a:cubicBezTo>
                  <a:pt x="1967020" y="20346"/>
                  <a:pt x="1973824" y="28000"/>
                  <a:pt x="1982329" y="32253"/>
                </a:cubicBezTo>
                <a:cubicBezTo>
                  <a:pt x="2002740" y="43026"/>
                  <a:pt x="2010961" y="58618"/>
                  <a:pt x="2008126" y="80730"/>
                </a:cubicBezTo>
                <a:close/>
                <a:moveTo>
                  <a:pt x="3721846" y="61736"/>
                </a:moveTo>
                <a:cubicBezTo>
                  <a:pt x="3703135" y="47278"/>
                  <a:pt x="3683291" y="34237"/>
                  <a:pt x="3663730" y="20913"/>
                </a:cubicBezTo>
                <a:cubicBezTo>
                  <a:pt x="3662028" y="19779"/>
                  <a:pt x="3659194" y="18645"/>
                  <a:pt x="3657493" y="19212"/>
                </a:cubicBezTo>
                <a:cubicBezTo>
                  <a:pt x="3642184" y="24598"/>
                  <a:pt x="3624607" y="27150"/>
                  <a:pt x="3612417" y="36789"/>
                </a:cubicBezTo>
                <a:cubicBezTo>
                  <a:pt x="3603629" y="43593"/>
                  <a:pt x="3599376" y="59468"/>
                  <a:pt x="3598810" y="71658"/>
                </a:cubicBezTo>
                <a:cubicBezTo>
                  <a:pt x="3598242" y="84132"/>
                  <a:pt x="3604479" y="96889"/>
                  <a:pt x="3607598" y="109363"/>
                </a:cubicBezTo>
                <a:cubicBezTo>
                  <a:pt x="3616386" y="145650"/>
                  <a:pt x="3646720" y="156707"/>
                  <a:pt x="3676487" y="157841"/>
                </a:cubicBezTo>
                <a:cubicBezTo>
                  <a:pt x="3700300" y="158691"/>
                  <a:pt x="3729500" y="153872"/>
                  <a:pt x="3737721" y="120419"/>
                </a:cubicBezTo>
                <a:cubicBezTo>
                  <a:pt x="3740273" y="110497"/>
                  <a:pt x="3748494" y="102276"/>
                  <a:pt x="3753597" y="93771"/>
                </a:cubicBezTo>
                <a:cubicBezTo>
                  <a:pt x="3741123" y="81297"/>
                  <a:pt x="3732618" y="70241"/>
                  <a:pt x="3721846" y="61736"/>
                </a:cubicBezTo>
                <a:close/>
                <a:moveTo>
                  <a:pt x="1222566" y="29134"/>
                </a:moveTo>
                <a:cubicBezTo>
                  <a:pt x="1191948" y="51247"/>
                  <a:pt x="1187412" y="81581"/>
                  <a:pt x="1194783" y="112198"/>
                </a:cubicBezTo>
                <a:cubicBezTo>
                  <a:pt x="1201020" y="137146"/>
                  <a:pt x="1218313" y="154722"/>
                  <a:pt x="1247796" y="157841"/>
                </a:cubicBezTo>
                <a:cubicBezTo>
                  <a:pt x="1291455" y="162377"/>
                  <a:pt x="1324056" y="149903"/>
                  <a:pt x="1339932" y="105961"/>
                </a:cubicBezTo>
                <a:cubicBezTo>
                  <a:pt x="1295707" y="46994"/>
                  <a:pt x="1301093" y="52664"/>
                  <a:pt x="1222566" y="29134"/>
                </a:cubicBezTo>
                <a:close/>
                <a:moveTo>
                  <a:pt x="679392" y="87818"/>
                </a:moveTo>
                <a:cubicBezTo>
                  <a:pt x="668052" y="81297"/>
                  <a:pt x="656145" y="75627"/>
                  <a:pt x="644522" y="69958"/>
                </a:cubicBezTo>
                <a:cubicBezTo>
                  <a:pt x="615039" y="56066"/>
                  <a:pt x="589524" y="71942"/>
                  <a:pt x="588957" y="104544"/>
                </a:cubicBezTo>
                <a:cubicBezTo>
                  <a:pt x="588957" y="108796"/>
                  <a:pt x="589524" y="113332"/>
                  <a:pt x="589524" y="117585"/>
                </a:cubicBezTo>
                <a:cubicBezTo>
                  <a:pt x="588957" y="117585"/>
                  <a:pt x="588674" y="117585"/>
                  <a:pt x="588107" y="117585"/>
                </a:cubicBezTo>
                <a:cubicBezTo>
                  <a:pt x="588107" y="125239"/>
                  <a:pt x="585839" y="133744"/>
                  <a:pt x="588674" y="140264"/>
                </a:cubicBezTo>
                <a:cubicBezTo>
                  <a:pt x="593777" y="153021"/>
                  <a:pt x="598596" y="168897"/>
                  <a:pt x="608518" y="175701"/>
                </a:cubicBezTo>
                <a:cubicBezTo>
                  <a:pt x="624961" y="186757"/>
                  <a:pt x="644522" y="193277"/>
                  <a:pt x="666634" y="189308"/>
                </a:cubicBezTo>
                <a:cubicBezTo>
                  <a:pt x="701221" y="183355"/>
                  <a:pt x="715962" y="165778"/>
                  <a:pt x="710576" y="131192"/>
                </a:cubicBezTo>
                <a:cubicBezTo>
                  <a:pt x="707458" y="111348"/>
                  <a:pt x="696401" y="97456"/>
                  <a:pt x="679392" y="87818"/>
                </a:cubicBezTo>
                <a:close/>
                <a:moveTo>
                  <a:pt x="2638900" y="67690"/>
                </a:moveTo>
                <a:cubicBezTo>
                  <a:pt x="2625292" y="59185"/>
                  <a:pt x="2612252" y="49829"/>
                  <a:pt x="2599211" y="40474"/>
                </a:cubicBezTo>
                <a:cubicBezTo>
                  <a:pt x="2582201" y="28000"/>
                  <a:pt x="2552718" y="30268"/>
                  <a:pt x="2540528" y="47561"/>
                </a:cubicBezTo>
                <a:cubicBezTo>
                  <a:pt x="2521250" y="74493"/>
                  <a:pt x="2526353" y="103693"/>
                  <a:pt x="2539394" y="130909"/>
                </a:cubicBezTo>
                <a:cubicBezTo>
                  <a:pt x="2550166" y="153305"/>
                  <a:pt x="2570011" y="159542"/>
                  <a:pt x="2595242" y="152171"/>
                </a:cubicBezTo>
                <a:cubicBezTo>
                  <a:pt x="2597226" y="152171"/>
                  <a:pt x="2600345" y="152171"/>
                  <a:pt x="2603463" y="152171"/>
                </a:cubicBezTo>
                <a:cubicBezTo>
                  <a:pt x="2643436" y="150753"/>
                  <a:pt x="2657327" y="134594"/>
                  <a:pt x="2654209" y="94338"/>
                </a:cubicBezTo>
                <a:cubicBezTo>
                  <a:pt x="2653358" y="82431"/>
                  <a:pt x="2649106" y="74210"/>
                  <a:pt x="2638900" y="67690"/>
                </a:cubicBezTo>
                <a:close/>
                <a:moveTo>
                  <a:pt x="4279478" y="6455"/>
                </a:moveTo>
                <a:cubicBezTo>
                  <a:pt x="4275226" y="3336"/>
                  <a:pt x="4267004" y="3903"/>
                  <a:pt x="4261334" y="5321"/>
                </a:cubicBezTo>
                <a:cubicBezTo>
                  <a:pt x="4219094" y="16377"/>
                  <a:pt x="4206336" y="55216"/>
                  <a:pt x="4217109" y="92921"/>
                </a:cubicBezTo>
                <a:cubicBezTo>
                  <a:pt x="4224480" y="118718"/>
                  <a:pt x="4238655" y="126089"/>
                  <a:pt x="4266721" y="124672"/>
                </a:cubicBezTo>
                <a:cubicBezTo>
                  <a:pt x="4280612" y="122120"/>
                  <a:pt x="4295070" y="120986"/>
                  <a:pt x="4308111" y="116451"/>
                </a:cubicBezTo>
                <a:cubicBezTo>
                  <a:pt x="4335326" y="107095"/>
                  <a:pt x="4345816" y="62020"/>
                  <a:pt x="4324837" y="42459"/>
                </a:cubicBezTo>
                <a:cubicBezTo>
                  <a:pt x="4311229" y="28851"/>
                  <a:pt x="4295354" y="17228"/>
                  <a:pt x="4279478" y="6455"/>
                </a:cubicBezTo>
                <a:close/>
                <a:moveTo>
                  <a:pt x="3201068" y="52948"/>
                </a:moveTo>
                <a:cubicBezTo>
                  <a:pt x="3177538" y="38206"/>
                  <a:pt x="3153725" y="24315"/>
                  <a:pt x="3130762" y="10424"/>
                </a:cubicBezTo>
                <a:cubicBezTo>
                  <a:pt x="3105247" y="24882"/>
                  <a:pt x="3096742" y="43309"/>
                  <a:pt x="3091073" y="63721"/>
                </a:cubicBezTo>
                <a:cubicBezTo>
                  <a:pt x="3078315" y="110497"/>
                  <a:pt x="3107232" y="143382"/>
                  <a:pt x="3155425" y="137146"/>
                </a:cubicBezTo>
                <a:cubicBezTo>
                  <a:pt x="3188027" y="132893"/>
                  <a:pt x="3214676" y="95472"/>
                  <a:pt x="3207021" y="64004"/>
                </a:cubicBezTo>
                <a:cubicBezTo>
                  <a:pt x="3205887" y="60035"/>
                  <a:pt x="3204186" y="54932"/>
                  <a:pt x="3201068" y="52948"/>
                </a:cubicBezTo>
                <a:close/>
                <a:moveTo>
                  <a:pt x="122894" y="110497"/>
                </a:moveTo>
                <a:cubicBezTo>
                  <a:pt x="103332" y="97740"/>
                  <a:pt x="80086" y="90086"/>
                  <a:pt x="58540" y="80163"/>
                </a:cubicBezTo>
                <a:cubicBezTo>
                  <a:pt x="36428" y="82998"/>
                  <a:pt x="16300" y="89519"/>
                  <a:pt x="6945" y="105678"/>
                </a:cubicBezTo>
                <a:cubicBezTo>
                  <a:pt x="-10915" y="136012"/>
                  <a:pt x="7512" y="174850"/>
                  <a:pt x="41247" y="184206"/>
                </a:cubicBezTo>
                <a:cubicBezTo>
                  <a:pt x="69313" y="191860"/>
                  <a:pt x="95678" y="184773"/>
                  <a:pt x="119492" y="171165"/>
                </a:cubicBezTo>
                <a:cubicBezTo>
                  <a:pt x="143022" y="157841"/>
                  <a:pt x="145006" y="124672"/>
                  <a:pt x="122894" y="110497"/>
                </a:cubicBezTo>
                <a:close/>
                <a:moveTo>
                  <a:pt x="4945405" y="35371"/>
                </a:moveTo>
                <a:cubicBezTo>
                  <a:pt x="4938601" y="31969"/>
                  <a:pt x="4930096" y="28567"/>
                  <a:pt x="4926694" y="22614"/>
                </a:cubicBezTo>
                <a:cubicBezTo>
                  <a:pt x="4915354" y="3053"/>
                  <a:pt x="4899195" y="4470"/>
                  <a:pt x="4881051" y="8439"/>
                </a:cubicBezTo>
                <a:cubicBezTo>
                  <a:pt x="4873964" y="10140"/>
                  <a:pt x="4866310" y="10140"/>
                  <a:pt x="4856954" y="10991"/>
                </a:cubicBezTo>
                <a:cubicBezTo>
                  <a:pt x="4853553" y="18929"/>
                  <a:pt x="4848733" y="27433"/>
                  <a:pt x="4845898" y="36789"/>
                </a:cubicBezTo>
                <a:cubicBezTo>
                  <a:pt x="4839661" y="58334"/>
                  <a:pt x="4853836" y="96889"/>
                  <a:pt x="4870846" y="107095"/>
                </a:cubicBezTo>
                <a:cubicBezTo>
                  <a:pt x="4890690" y="119002"/>
                  <a:pt x="4949374" y="104544"/>
                  <a:pt x="4961564" y="84983"/>
                </a:cubicBezTo>
                <a:cubicBezTo>
                  <a:pt x="4976589" y="61169"/>
                  <a:pt x="4972337" y="48695"/>
                  <a:pt x="4945405" y="35371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3984967" y="8411768"/>
            <a:ext cx="4970154" cy="190478"/>
          </a:xfrm>
          <a:custGeom>
            <a:rect b="b" l="l" r="r" t="t"/>
            <a:pathLst>
              <a:path extrusionOk="0" h="190478" w="4970154">
                <a:moveTo>
                  <a:pt x="2008126" y="80730"/>
                </a:moveTo>
                <a:cubicBezTo>
                  <a:pt x="2013229" y="117585"/>
                  <a:pt x="1990550" y="138563"/>
                  <a:pt x="1962484" y="152738"/>
                </a:cubicBezTo>
                <a:cubicBezTo>
                  <a:pt x="1933001" y="167763"/>
                  <a:pt x="1899832" y="168330"/>
                  <a:pt x="1871482" y="149903"/>
                </a:cubicBezTo>
                <a:cubicBezTo>
                  <a:pt x="1860710" y="142815"/>
                  <a:pt x="1855040" y="124672"/>
                  <a:pt x="1851638" y="110497"/>
                </a:cubicBezTo>
                <a:cubicBezTo>
                  <a:pt x="1843417" y="75060"/>
                  <a:pt x="1856174" y="49262"/>
                  <a:pt x="1886224" y="30268"/>
                </a:cubicBezTo>
                <a:cubicBezTo>
                  <a:pt x="1896430" y="24031"/>
                  <a:pt x="1905218" y="15527"/>
                  <a:pt x="1915141" y="9006"/>
                </a:cubicBezTo>
                <a:cubicBezTo>
                  <a:pt x="1935269" y="-4318"/>
                  <a:pt x="1944057" y="-2900"/>
                  <a:pt x="1960216" y="13542"/>
                </a:cubicBezTo>
                <a:cubicBezTo>
                  <a:pt x="1967020" y="20346"/>
                  <a:pt x="1973824" y="28000"/>
                  <a:pt x="1982329" y="32253"/>
                </a:cubicBezTo>
                <a:cubicBezTo>
                  <a:pt x="2002740" y="43026"/>
                  <a:pt x="2010961" y="58618"/>
                  <a:pt x="2008126" y="80730"/>
                </a:cubicBezTo>
                <a:close/>
                <a:moveTo>
                  <a:pt x="3721846" y="61736"/>
                </a:moveTo>
                <a:cubicBezTo>
                  <a:pt x="3703135" y="47278"/>
                  <a:pt x="3683291" y="34237"/>
                  <a:pt x="3663730" y="20913"/>
                </a:cubicBezTo>
                <a:cubicBezTo>
                  <a:pt x="3662028" y="19779"/>
                  <a:pt x="3659194" y="18645"/>
                  <a:pt x="3657493" y="19212"/>
                </a:cubicBezTo>
                <a:cubicBezTo>
                  <a:pt x="3642184" y="24598"/>
                  <a:pt x="3624607" y="27150"/>
                  <a:pt x="3612417" y="36789"/>
                </a:cubicBezTo>
                <a:cubicBezTo>
                  <a:pt x="3603629" y="43593"/>
                  <a:pt x="3599376" y="59468"/>
                  <a:pt x="3598810" y="71658"/>
                </a:cubicBezTo>
                <a:cubicBezTo>
                  <a:pt x="3598242" y="84132"/>
                  <a:pt x="3604479" y="96889"/>
                  <a:pt x="3607598" y="109363"/>
                </a:cubicBezTo>
                <a:cubicBezTo>
                  <a:pt x="3616386" y="145650"/>
                  <a:pt x="3646720" y="156707"/>
                  <a:pt x="3676487" y="157841"/>
                </a:cubicBezTo>
                <a:cubicBezTo>
                  <a:pt x="3700300" y="158691"/>
                  <a:pt x="3729500" y="153872"/>
                  <a:pt x="3737721" y="120419"/>
                </a:cubicBezTo>
                <a:cubicBezTo>
                  <a:pt x="3740273" y="110497"/>
                  <a:pt x="3748494" y="102276"/>
                  <a:pt x="3753597" y="93771"/>
                </a:cubicBezTo>
                <a:cubicBezTo>
                  <a:pt x="3741123" y="81297"/>
                  <a:pt x="3732618" y="70241"/>
                  <a:pt x="3721846" y="61736"/>
                </a:cubicBezTo>
                <a:close/>
                <a:moveTo>
                  <a:pt x="1222566" y="29134"/>
                </a:moveTo>
                <a:cubicBezTo>
                  <a:pt x="1191948" y="51247"/>
                  <a:pt x="1187412" y="81581"/>
                  <a:pt x="1194783" y="112198"/>
                </a:cubicBezTo>
                <a:cubicBezTo>
                  <a:pt x="1201020" y="137146"/>
                  <a:pt x="1218313" y="154722"/>
                  <a:pt x="1247796" y="157841"/>
                </a:cubicBezTo>
                <a:cubicBezTo>
                  <a:pt x="1291455" y="162377"/>
                  <a:pt x="1324056" y="149903"/>
                  <a:pt x="1339932" y="105961"/>
                </a:cubicBezTo>
                <a:cubicBezTo>
                  <a:pt x="1295707" y="46994"/>
                  <a:pt x="1301093" y="52664"/>
                  <a:pt x="1222566" y="29134"/>
                </a:cubicBezTo>
                <a:close/>
                <a:moveTo>
                  <a:pt x="679392" y="87818"/>
                </a:moveTo>
                <a:cubicBezTo>
                  <a:pt x="668052" y="81297"/>
                  <a:pt x="656145" y="75627"/>
                  <a:pt x="644522" y="69958"/>
                </a:cubicBezTo>
                <a:cubicBezTo>
                  <a:pt x="615039" y="56066"/>
                  <a:pt x="589524" y="71942"/>
                  <a:pt x="588957" y="104544"/>
                </a:cubicBezTo>
                <a:cubicBezTo>
                  <a:pt x="588957" y="108796"/>
                  <a:pt x="589524" y="113332"/>
                  <a:pt x="589524" y="117585"/>
                </a:cubicBezTo>
                <a:cubicBezTo>
                  <a:pt x="588957" y="117585"/>
                  <a:pt x="588674" y="117585"/>
                  <a:pt x="588107" y="117585"/>
                </a:cubicBezTo>
                <a:cubicBezTo>
                  <a:pt x="588107" y="125239"/>
                  <a:pt x="585839" y="133744"/>
                  <a:pt x="588674" y="140264"/>
                </a:cubicBezTo>
                <a:cubicBezTo>
                  <a:pt x="593777" y="153021"/>
                  <a:pt x="598596" y="168897"/>
                  <a:pt x="608518" y="175701"/>
                </a:cubicBezTo>
                <a:cubicBezTo>
                  <a:pt x="624961" y="186757"/>
                  <a:pt x="644522" y="193277"/>
                  <a:pt x="666634" y="189308"/>
                </a:cubicBezTo>
                <a:cubicBezTo>
                  <a:pt x="701221" y="183355"/>
                  <a:pt x="715962" y="165778"/>
                  <a:pt x="710576" y="131192"/>
                </a:cubicBezTo>
                <a:cubicBezTo>
                  <a:pt x="707458" y="111348"/>
                  <a:pt x="696401" y="97456"/>
                  <a:pt x="679392" y="87818"/>
                </a:cubicBezTo>
                <a:close/>
                <a:moveTo>
                  <a:pt x="2638900" y="67690"/>
                </a:moveTo>
                <a:cubicBezTo>
                  <a:pt x="2625292" y="59185"/>
                  <a:pt x="2612252" y="49829"/>
                  <a:pt x="2599211" y="40474"/>
                </a:cubicBezTo>
                <a:cubicBezTo>
                  <a:pt x="2582201" y="28000"/>
                  <a:pt x="2552718" y="30268"/>
                  <a:pt x="2540528" y="47561"/>
                </a:cubicBezTo>
                <a:cubicBezTo>
                  <a:pt x="2521250" y="74493"/>
                  <a:pt x="2526353" y="103693"/>
                  <a:pt x="2539394" y="130909"/>
                </a:cubicBezTo>
                <a:cubicBezTo>
                  <a:pt x="2550166" y="153305"/>
                  <a:pt x="2570011" y="159542"/>
                  <a:pt x="2595242" y="152171"/>
                </a:cubicBezTo>
                <a:cubicBezTo>
                  <a:pt x="2597226" y="152171"/>
                  <a:pt x="2600345" y="152171"/>
                  <a:pt x="2603463" y="152171"/>
                </a:cubicBezTo>
                <a:cubicBezTo>
                  <a:pt x="2643436" y="150753"/>
                  <a:pt x="2657327" y="134594"/>
                  <a:pt x="2654209" y="94338"/>
                </a:cubicBezTo>
                <a:cubicBezTo>
                  <a:pt x="2653358" y="82431"/>
                  <a:pt x="2649106" y="74210"/>
                  <a:pt x="2638900" y="67690"/>
                </a:cubicBezTo>
                <a:close/>
                <a:moveTo>
                  <a:pt x="4279478" y="6455"/>
                </a:moveTo>
                <a:cubicBezTo>
                  <a:pt x="4275226" y="3336"/>
                  <a:pt x="4267004" y="3903"/>
                  <a:pt x="4261334" y="5321"/>
                </a:cubicBezTo>
                <a:cubicBezTo>
                  <a:pt x="4219094" y="16377"/>
                  <a:pt x="4206336" y="55216"/>
                  <a:pt x="4217109" y="92921"/>
                </a:cubicBezTo>
                <a:cubicBezTo>
                  <a:pt x="4224480" y="118718"/>
                  <a:pt x="4238655" y="126089"/>
                  <a:pt x="4266721" y="124672"/>
                </a:cubicBezTo>
                <a:cubicBezTo>
                  <a:pt x="4280612" y="122120"/>
                  <a:pt x="4295070" y="120986"/>
                  <a:pt x="4308111" y="116451"/>
                </a:cubicBezTo>
                <a:cubicBezTo>
                  <a:pt x="4335326" y="107095"/>
                  <a:pt x="4345816" y="62020"/>
                  <a:pt x="4324837" y="42459"/>
                </a:cubicBezTo>
                <a:cubicBezTo>
                  <a:pt x="4311229" y="28851"/>
                  <a:pt x="4295354" y="17228"/>
                  <a:pt x="4279478" y="6455"/>
                </a:cubicBezTo>
                <a:close/>
                <a:moveTo>
                  <a:pt x="3201068" y="52948"/>
                </a:moveTo>
                <a:cubicBezTo>
                  <a:pt x="3177538" y="38206"/>
                  <a:pt x="3153725" y="24315"/>
                  <a:pt x="3130762" y="10424"/>
                </a:cubicBezTo>
                <a:cubicBezTo>
                  <a:pt x="3105247" y="24882"/>
                  <a:pt x="3096742" y="43309"/>
                  <a:pt x="3091073" y="63721"/>
                </a:cubicBezTo>
                <a:cubicBezTo>
                  <a:pt x="3078315" y="110497"/>
                  <a:pt x="3107232" y="143382"/>
                  <a:pt x="3155425" y="137146"/>
                </a:cubicBezTo>
                <a:cubicBezTo>
                  <a:pt x="3188027" y="132893"/>
                  <a:pt x="3214676" y="95472"/>
                  <a:pt x="3207021" y="64004"/>
                </a:cubicBezTo>
                <a:cubicBezTo>
                  <a:pt x="3205887" y="60035"/>
                  <a:pt x="3204186" y="54932"/>
                  <a:pt x="3201068" y="52948"/>
                </a:cubicBezTo>
                <a:close/>
                <a:moveTo>
                  <a:pt x="122894" y="110497"/>
                </a:moveTo>
                <a:cubicBezTo>
                  <a:pt x="103332" y="97740"/>
                  <a:pt x="80086" y="90086"/>
                  <a:pt x="58540" y="80163"/>
                </a:cubicBezTo>
                <a:cubicBezTo>
                  <a:pt x="36428" y="82998"/>
                  <a:pt x="16300" y="89519"/>
                  <a:pt x="6945" y="105678"/>
                </a:cubicBezTo>
                <a:cubicBezTo>
                  <a:pt x="-10915" y="136012"/>
                  <a:pt x="7512" y="174850"/>
                  <a:pt x="41247" y="184206"/>
                </a:cubicBezTo>
                <a:cubicBezTo>
                  <a:pt x="69313" y="191860"/>
                  <a:pt x="95678" y="184773"/>
                  <a:pt x="119492" y="171165"/>
                </a:cubicBezTo>
                <a:cubicBezTo>
                  <a:pt x="143022" y="157841"/>
                  <a:pt x="145006" y="124672"/>
                  <a:pt x="122894" y="110497"/>
                </a:cubicBezTo>
                <a:close/>
                <a:moveTo>
                  <a:pt x="4945405" y="35371"/>
                </a:moveTo>
                <a:cubicBezTo>
                  <a:pt x="4938601" y="31969"/>
                  <a:pt x="4930096" y="28567"/>
                  <a:pt x="4926694" y="22614"/>
                </a:cubicBezTo>
                <a:cubicBezTo>
                  <a:pt x="4915354" y="3053"/>
                  <a:pt x="4899195" y="4470"/>
                  <a:pt x="4881051" y="8439"/>
                </a:cubicBezTo>
                <a:cubicBezTo>
                  <a:pt x="4873964" y="10140"/>
                  <a:pt x="4866310" y="10140"/>
                  <a:pt x="4856954" y="10991"/>
                </a:cubicBezTo>
                <a:cubicBezTo>
                  <a:pt x="4853553" y="18929"/>
                  <a:pt x="4848733" y="27433"/>
                  <a:pt x="4845898" y="36789"/>
                </a:cubicBezTo>
                <a:cubicBezTo>
                  <a:pt x="4839661" y="58334"/>
                  <a:pt x="4853836" y="96889"/>
                  <a:pt x="4870846" y="107095"/>
                </a:cubicBezTo>
                <a:cubicBezTo>
                  <a:pt x="4890690" y="119002"/>
                  <a:pt x="4949374" y="104544"/>
                  <a:pt x="4961564" y="84983"/>
                </a:cubicBezTo>
                <a:cubicBezTo>
                  <a:pt x="4976589" y="61169"/>
                  <a:pt x="4972337" y="48695"/>
                  <a:pt x="4945405" y="35371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13"/>
          <p:cNvGrpSpPr/>
          <p:nvPr/>
        </p:nvGrpSpPr>
        <p:grpSpPr>
          <a:xfrm>
            <a:off x="14754022" y="1962628"/>
            <a:ext cx="3375443" cy="3618730"/>
            <a:chOff x="14754022" y="1962628"/>
            <a:chExt cx="3375443" cy="3618730"/>
          </a:xfrm>
        </p:grpSpPr>
        <p:sp>
          <p:nvSpPr>
            <p:cNvPr id="202" name="Google Shape;202;p13"/>
            <p:cNvSpPr/>
            <p:nvPr/>
          </p:nvSpPr>
          <p:spPr>
            <a:xfrm>
              <a:off x="16720412" y="1962628"/>
              <a:ext cx="1409053" cy="1710444"/>
            </a:xfrm>
            <a:custGeom>
              <a:rect b="b" l="l" r="r" t="t"/>
              <a:pathLst>
                <a:path extrusionOk="0" h="1710444" w="1409053">
                  <a:moveTo>
                    <a:pt x="676395" y="71571"/>
                  </a:moveTo>
                  <a:cubicBezTo>
                    <a:pt x="891516" y="1056372"/>
                    <a:pt x="1725971" y="727639"/>
                    <a:pt x="1279688" y="859896"/>
                  </a:cubicBezTo>
                  <a:cubicBezTo>
                    <a:pt x="1037457" y="931685"/>
                    <a:pt x="776662" y="1323629"/>
                    <a:pt x="767796" y="1675449"/>
                  </a:cubicBezTo>
                  <a:cubicBezTo>
                    <a:pt x="759807" y="1884416"/>
                    <a:pt x="715276" y="1093521"/>
                    <a:pt x="132069" y="992747"/>
                  </a:cubicBezTo>
                  <a:cubicBezTo>
                    <a:pt x="-326622" y="913490"/>
                    <a:pt x="548931" y="1076441"/>
                    <a:pt x="647438" y="73272"/>
                  </a:cubicBezTo>
                  <a:cubicBezTo>
                    <a:pt x="655716" y="-16349"/>
                    <a:pt x="654485" y="-31562"/>
                    <a:pt x="676395" y="71571"/>
                  </a:cubicBezTo>
                  <a:close/>
                </a:path>
              </a:pathLst>
            </a:custGeom>
            <a:solidFill>
              <a:srgbClr val="F9EA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14754022" y="2550179"/>
              <a:ext cx="2248900" cy="2688496"/>
            </a:xfrm>
            <a:custGeom>
              <a:rect b="b" l="l" r="r" t="t"/>
              <a:pathLst>
                <a:path extrusionOk="0" h="2688496" w="2248900">
                  <a:moveTo>
                    <a:pt x="1346850" y="118130"/>
                  </a:moveTo>
                  <a:cubicBezTo>
                    <a:pt x="1363415" y="1727581"/>
                    <a:pt x="2774805" y="1484127"/>
                    <a:pt x="2034112" y="1546232"/>
                  </a:cubicBezTo>
                  <a:cubicBezTo>
                    <a:pt x="1632083" y="1579944"/>
                    <a:pt x="1097072" y="2108191"/>
                    <a:pt x="968978" y="2655371"/>
                  </a:cubicBezTo>
                  <a:cubicBezTo>
                    <a:pt x="957476" y="2701771"/>
                    <a:pt x="929177" y="2698955"/>
                    <a:pt x="931603" y="2649878"/>
                  </a:cubicBezTo>
                  <a:cubicBezTo>
                    <a:pt x="966638" y="2089019"/>
                    <a:pt x="571991" y="1529868"/>
                    <a:pt x="196711" y="1381891"/>
                  </a:cubicBezTo>
                  <a:cubicBezTo>
                    <a:pt x="-494701" y="1109271"/>
                    <a:pt x="821284" y="1647882"/>
                    <a:pt x="1301023" y="111392"/>
                  </a:cubicBezTo>
                  <a:cubicBezTo>
                    <a:pt x="1343076" y="-26040"/>
                    <a:pt x="1346082" y="-50220"/>
                    <a:pt x="1346850" y="118130"/>
                  </a:cubicBezTo>
                  <a:close/>
                </a:path>
              </a:pathLst>
            </a:custGeom>
            <a:solidFill>
              <a:srgbClr val="F9EA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16720416" y="4590195"/>
              <a:ext cx="829088" cy="991163"/>
            </a:xfrm>
            <a:custGeom>
              <a:rect b="b" l="l" r="r" t="t"/>
              <a:pathLst>
                <a:path extrusionOk="0" h="991163" w="829088">
                  <a:moveTo>
                    <a:pt x="496531" y="43553"/>
                  </a:moveTo>
                  <a:cubicBezTo>
                    <a:pt x="502637" y="636901"/>
                    <a:pt x="1022974" y="547149"/>
                    <a:pt x="749902" y="570049"/>
                  </a:cubicBezTo>
                  <a:cubicBezTo>
                    <a:pt x="601687" y="582476"/>
                    <a:pt x="404450" y="777221"/>
                    <a:pt x="357225" y="978950"/>
                  </a:cubicBezTo>
                  <a:cubicBezTo>
                    <a:pt x="352988" y="996060"/>
                    <a:pt x="342551" y="995017"/>
                    <a:pt x="343449" y="976924"/>
                  </a:cubicBezTo>
                  <a:cubicBezTo>
                    <a:pt x="356363" y="770150"/>
                    <a:pt x="210871" y="564013"/>
                    <a:pt x="72521" y="509457"/>
                  </a:cubicBezTo>
                  <a:cubicBezTo>
                    <a:pt x="-182379" y="408950"/>
                    <a:pt x="302778" y="607517"/>
                    <a:pt x="479640" y="41063"/>
                  </a:cubicBezTo>
                  <a:cubicBezTo>
                    <a:pt x="495141" y="-9599"/>
                    <a:pt x="496249" y="-18515"/>
                    <a:pt x="496531" y="43553"/>
                  </a:cubicBezTo>
                  <a:close/>
                </a:path>
              </a:pathLst>
            </a:custGeom>
            <a:solidFill>
              <a:srgbClr val="F9EA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3"/>
          <p:cNvSpPr/>
          <p:nvPr/>
        </p:nvSpPr>
        <p:spPr>
          <a:xfrm>
            <a:off x="8841209" y="7540118"/>
            <a:ext cx="943783" cy="966656"/>
          </a:xfrm>
          <a:custGeom>
            <a:rect b="b" l="l" r="r" t="t"/>
            <a:pathLst>
              <a:path extrusionOk="0" h="966656" w="943783">
                <a:moveTo>
                  <a:pt x="383110" y="852477"/>
                </a:moveTo>
                <a:cubicBezTo>
                  <a:pt x="386065" y="856807"/>
                  <a:pt x="389217" y="861137"/>
                  <a:pt x="392369" y="865271"/>
                </a:cubicBezTo>
                <a:cubicBezTo>
                  <a:pt x="402022" y="878262"/>
                  <a:pt x="412069" y="891253"/>
                  <a:pt x="421525" y="904441"/>
                </a:cubicBezTo>
                <a:cubicBezTo>
                  <a:pt x="424676" y="908968"/>
                  <a:pt x="427434" y="914086"/>
                  <a:pt x="429207" y="919400"/>
                </a:cubicBezTo>
                <a:cubicBezTo>
                  <a:pt x="430192" y="922353"/>
                  <a:pt x="429798" y="927274"/>
                  <a:pt x="428025" y="928848"/>
                </a:cubicBezTo>
                <a:cubicBezTo>
                  <a:pt x="426055" y="930620"/>
                  <a:pt x="420540" y="930817"/>
                  <a:pt x="418373" y="929242"/>
                </a:cubicBezTo>
                <a:cubicBezTo>
                  <a:pt x="410296" y="923140"/>
                  <a:pt x="401825" y="917038"/>
                  <a:pt x="395915" y="909165"/>
                </a:cubicBezTo>
                <a:cubicBezTo>
                  <a:pt x="386853" y="896961"/>
                  <a:pt x="379564" y="883380"/>
                  <a:pt x="371487" y="870585"/>
                </a:cubicBezTo>
                <a:cubicBezTo>
                  <a:pt x="369911" y="868223"/>
                  <a:pt x="367941" y="866058"/>
                  <a:pt x="364395" y="861531"/>
                </a:cubicBezTo>
                <a:cubicBezTo>
                  <a:pt x="364395" y="867042"/>
                  <a:pt x="364001" y="869798"/>
                  <a:pt x="364395" y="872554"/>
                </a:cubicBezTo>
                <a:cubicBezTo>
                  <a:pt x="368138" y="893615"/>
                  <a:pt x="372078" y="914479"/>
                  <a:pt x="375821" y="935541"/>
                </a:cubicBezTo>
                <a:cubicBezTo>
                  <a:pt x="377003" y="942430"/>
                  <a:pt x="377988" y="949713"/>
                  <a:pt x="377988" y="956602"/>
                </a:cubicBezTo>
                <a:cubicBezTo>
                  <a:pt x="377988" y="965657"/>
                  <a:pt x="371093" y="969396"/>
                  <a:pt x="363607" y="964476"/>
                </a:cubicBezTo>
                <a:cubicBezTo>
                  <a:pt x="360455" y="962310"/>
                  <a:pt x="356909" y="959161"/>
                  <a:pt x="355727" y="955618"/>
                </a:cubicBezTo>
                <a:cubicBezTo>
                  <a:pt x="352773" y="946564"/>
                  <a:pt x="350212" y="937115"/>
                  <a:pt x="348833" y="927667"/>
                </a:cubicBezTo>
                <a:cubicBezTo>
                  <a:pt x="345878" y="908181"/>
                  <a:pt x="343711" y="888497"/>
                  <a:pt x="341544" y="868814"/>
                </a:cubicBezTo>
                <a:cubicBezTo>
                  <a:pt x="340165" y="856216"/>
                  <a:pt x="339377" y="843619"/>
                  <a:pt x="338392" y="831022"/>
                </a:cubicBezTo>
                <a:cubicBezTo>
                  <a:pt x="338392" y="830037"/>
                  <a:pt x="338195" y="828659"/>
                  <a:pt x="338786" y="828069"/>
                </a:cubicBezTo>
                <a:cubicBezTo>
                  <a:pt x="349030" y="818030"/>
                  <a:pt x="343514" y="805827"/>
                  <a:pt x="341938" y="795001"/>
                </a:cubicBezTo>
                <a:cubicBezTo>
                  <a:pt x="337210" y="764688"/>
                  <a:pt x="334649" y="734376"/>
                  <a:pt x="338983" y="703866"/>
                </a:cubicBezTo>
                <a:cubicBezTo>
                  <a:pt x="339180" y="702488"/>
                  <a:pt x="338786" y="700914"/>
                  <a:pt x="338589" y="698355"/>
                </a:cubicBezTo>
                <a:cubicBezTo>
                  <a:pt x="336225" y="697371"/>
                  <a:pt x="333664" y="695402"/>
                  <a:pt x="330709" y="695009"/>
                </a:cubicBezTo>
                <a:cubicBezTo>
                  <a:pt x="285991" y="688316"/>
                  <a:pt x="241666" y="679065"/>
                  <a:pt x="199509" y="662728"/>
                </a:cubicBezTo>
                <a:cubicBezTo>
                  <a:pt x="175081" y="653280"/>
                  <a:pt x="152229" y="638517"/>
                  <a:pt x="135288" y="617456"/>
                </a:cubicBezTo>
                <a:cubicBezTo>
                  <a:pt x="125635" y="605252"/>
                  <a:pt x="114800" y="594820"/>
                  <a:pt x="101995" y="586356"/>
                </a:cubicBezTo>
                <a:cubicBezTo>
                  <a:pt x="84266" y="574546"/>
                  <a:pt x="72643" y="557027"/>
                  <a:pt x="58656" y="541674"/>
                </a:cubicBezTo>
                <a:cubicBezTo>
                  <a:pt x="27136" y="507031"/>
                  <a:pt x="10983" y="465302"/>
                  <a:pt x="3694" y="419834"/>
                </a:cubicBezTo>
                <a:cubicBezTo>
                  <a:pt x="-640" y="392670"/>
                  <a:pt x="-2413" y="365310"/>
                  <a:pt x="5467" y="338344"/>
                </a:cubicBezTo>
                <a:cubicBezTo>
                  <a:pt x="14135" y="309409"/>
                  <a:pt x="29106" y="285199"/>
                  <a:pt x="56095" y="270830"/>
                </a:cubicBezTo>
                <a:cubicBezTo>
                  <a:pt x="65551" y="265909"/>
                  <a:pt x="77568" y="263744"/>
                  <a:pt x="88205" y="263744"/>
                </a:cubicBezTo>
                <a:cubicBezTo>
                  <a:pt x="104753" y="263940"/>
                  <a:pt x="121498" y="266893"/>
                  <a:pt x="138046" y="269058"/>
                </a:cubicBezTo>
                <a:cubicBezTo>
                  <a:pt x="154199" y="271223"/>
                  <a:pt x="170156" y="274766"/>
                  <a:pt x="186113" y="275750"/>
                </a:cubicBezTo>
                <a:cubicBezTo>
                  <a:pt x="212511" y="277325"/>
                  <a:pt x="237726" y="270436"/>
                  <a:pt x="261563" y="260397"/>
                </a:cubicBezTo>
                <a:cubicBezTo>
                  <a:pt x="284415" y="250752"/>
                  <a:pt x="306281" y="238942"/>
                  <a:pt x="328345" y="227526"/>
                </a:cubicBezTo>
                <a:cubicBezTo>
                  <a:pt x="366562" y="207646"/>
                  <a:pt x="398476" y="179301"/>
                  <a:pt x="430192" y="150957"/>
                </a:cubicBezTo>
                <a:cubicBezTo>
                  <a:pt x="444376" y="138360"/>
                  <a:pt x="456787" y="123794"/>
                  <a:pt x="471168" y="111197"/>
                </a:cubicBezTo>
                <a:cubicBezTo>
                  <a:pt x="490079" y="94466"/>
                  <a:pt x="506233" y="74782"/>
                  <a:pt x="528691" y="61988"/>
                </a:cubicBezTo>
                <a:cubicBezTo>
                  <a:pt x="537753" y="56673"/>
                  <a:pt x="545239" y="48800"/>
                  <a:pt x="554104" y="43092"/>
                </a:cubicBezTo>
                <a:cubicBezTo>
                  <a:pt x="567302" y="34825"/>
                  <a:pt x="580501" y="26361"/>
                  <a:pt x="594685" y="19865"/>
                </a:cubicBezTo>
                <a:cubicBezTo>
                  <a:pt x="613991" y="11204"/>
                  <a:pt x="634478" y="6284"/>
                  <a:pt x="655557" y="2544"/>
                </a:cubicBezTo>
                <a:cubicBezTo>
                  <a:pt x="681758" y="-2180"/>
                  <a:pt x="707367" y="379"/>
                  <a:pt x="732583" y="4512"/>
                </a:cubicBezTo>
                <a:cubicBezTo>
                  <a:pt x="757405" y="8449"/>
                  <a:pt x="782226" y="15535"/>
                  <a:pt x="803305" y="30691"/>
                </a:cubicBezTo>
                <a:cubicBezTo>
                  <a:pt x="807048" y="33250"/>
                  <a:pt x="810200" y="36793"/>
                  <a:pt x="813352" y="39942"/>
                </a:cubicBezTo>
                <a:cubicBezTo>
                  <a:pt x="835415" y="62775"/>
                  <a:pt x="854130" y="87773"/>
                  <a:pt x="864768" y="118283"/>
                </a:cubicBezTo>
                <a:cubicBezTo>
                  <a:pt x="867132" y="124975"/>
                  <a:pt x="870875" y="131077"/>
                  <a:pt x="874618" y="138950"/>
                </a:cubicBezTo>
                <a:cubicBezTo>
                  <a:pt x="889787" y="136982"/>
                  <a:pt x="904167" y="140525"/>
                  <a:pt x="918154" y="147611"/>
                </a:cubicBezTo>
                <a:cubicBezTo>
                  <a:pt x="931747" y="154500"/>
                  <a:pt x="938248" y="165720"/>
                  <a:pt x="942385" y="179301"/>
                </a:cubicBezTo>
                <a:cubicBezTo>
                  <a:pt x="947704" y="195639"/>
                  <a:pt x="937263" y="213747"/>
                  <a:pt x="921109" y="216700"/>
                </a:cubicBezTo>
                <a:cubicBezTo>
                  <a:pt x="909683" y="218865"/>
                  <a:pt x="898257" y="220440"/>
                  <a:pt x="885256" y="222408"/>
                </a:cubicBezTo>
                <a:cubicBezTo>
                  <a:pt x="883877" y="231463"/>
                  <a:pt x="882695" y="242485"/>
                  <a:pt x="880134" y="253114"/>
                </a:cubicBezTo>
                <a:cubicBezTo>
                  <a:pt x="872845" y="284214"/>
                  <a:pt x="865359" y="315314"/>
                  <a:pt x="856888" y="346217"/>
                </a:cubicBezTo>
                <a:cubicBezTo>
                  <a:pt x="850190" y="370625"/>
                  <a:pt x="841719" y="394639"/>
                  <a:pt x="834036" y="418849"/>
                </a:cubicBezTo>
                <a:cubicBezTo>
                  <a:pt x="823596" y="450737"/>
                  <a:pt x="810200" y="481640"/>
                  <a:pt x="792076" y="509787"/>
                </a:cubicBezTo>
                <a:cubicBezTo>
                  <a:pt x="776119" y="534785"/>
                  <a:pt x="758390" y="559586"/>
                  <a:pt x="734947" y="578482"/>
                </a:cubicBezTo>
                <a:cubicBezTo>
                  <a:pt x="703033" y="604465"/>
                  <a:pt x="670135" y="629069"/>
                  <a:pt x="637236" y="653280"/>
                </a:cubicBezTo>
                <a:cubicBezTo>
                  <a:pt x="627977" y="660169"/>
                  <a:pt x="616552" y="664106"/>
                  <a:pt x="606111" y="669420"/>
                </a:cubicBezTo>
                <a:cubicBezTo>
                  <a:pt x="603550" y="670798"/>
                  <a:pt x="600989" y="672373"/>
                  <a:pt x="599019" y="673554"/>
                </a:cubicBezTo>
                <a:cubicBezTo>
                  <a:pt x="615961" y="704457"/>
                  <a:pt x="632902" y="734572"/>
                  <a:pt x="649056" y="765082"/>
                </a:cubicBezTo>
                <a:cubicBezTo>
                  <a:pt x="652208" y="771184"/>
                  <a:pt x="655951" y="774333"/>
                  <a:pt x="662452" y="775711"/>
                </a:cubicBezTo>
                <a:cubicBezTo>
                  <a:pt x="691805" y="781813"/>
                  <a:pt x="721157" y="788112"/>
                  <a:pt x="750313" y="794607"/>
                </a:cubicBezTo>
                <a:cubicBezTo>
                  <a:pt x="755238" y="795591"/>
                  <a:pt x="760753" y="796969"/>
                  <a:pt x="764299" y="799922"/>
                </a:cubicBezTo>
                <a:cubicBezTo>
                  <a:pt x="767057" y="802284"/>
                  <a:pt x="767451" y="807598"/>
                  <a:pt x="769027" y="811535"/>
                </a:cubicBezTo>
                <a:cubicBezTo>
                  <a:pt x="765481" y="812913"/>
                  <a:pt x="761541" y="815865"/>
                  <a:pt x="758390" y="815275"/>
                </a:cubicBezTo>
                <a:cubicBezTo>
                  <a:pt x="730022" y="809960"/>
                  <a:pt x="700669" y="809567"/>
                  <a:pt x="673287" y="798347"/>
                </a:cubicBezTo>
                <a:cubicBezTo>
                  <a:pt x="669741" y="796969"/>
                  <a:pt x="665801" y="796379"/>
                  <a:pt x="659300" y="794804"/>
                </a:cubicBezTo>
                <a:cubicBezTo>
                  <a:pt x="662649" y="798937"/>
                  <a:pt x="663831" y="801103"/>
                  <a:pt x="665604" y="802480"/>
                </a:cubicBezTo>
                <a:cubicBezTo>
                  <a:pt x="683137" y="816259"/>
                  <a:pt x="701063" y="829840"/>
                  <a:pt x="718399" y="843816"/>
                </a:cubicBezTo>
                <a:cubicBezTo>
                  <a:pt x="722930" y="847556"/>
                  <a:pt x="726870" y="852673"/>
                  <a:pt x="729037" y="857988"/>
                </a:cubicBezTo>
                <a:cubicBezTo>
                  <a:pt x="731992" y="865468"/>
                  <a:pt x="726673" y="870585"/>
                  <a:pt x="719384" y="867436"/>
                </a:cubicBezTo>
                <a:cubicBezTo>
                  <a:pt x="711504" y="863893"/>
                  <a:pt x="704018" y="859366"/>
                  <a:pt x="697517" y="853854"/>
                </a:cubicBezTo>
                <a:cubicBezTo>
                  <a:pt x="684910" y="842832"/>
                  <a:pt x="672893" y="831022"/>
                  <a:pt x="660876" y="819408"/>
                </a:cubicBezTo>
                <a:cubicBezTo>
                  <a:pt x="659103" y="817834"/>
                  <a:pt x="657330" y="816259"/>
                  <a:pt x="653193" y="812716"/>
                </a:cubicBezTo>
                <a:cubicBezTo>
                  <a:pt x="650435" y="830431"/>
                  <a:pt x="648268" y="845784"/>
                  <a:pt x="645904" y="861137"/>
                </a:cubicBezTo>
                <a:cubicBezTo>
                  <a:pt x="645313" y="865664"/>
                  <a:pt x="645510" y="870585"/>
                  <a:pt x="643934" y="874719"/>
                </a:cubicBezTo>
                <a:cubicBezTo>
                  <a:pt x="642555" y="878656"/>
                  <a:pt x="639403" y="883970"/>
                  <a:pt x="636448" y="884561"/>
                </a:cubicBezTo>
                <a:cubicBezTo>
                  <a:pt x="633099" y="885151"/>
                  <a:pt x="627189" y="881805"/>
                  <a:pt x="625613" y="878459"/>
                </a:cubicBezTo>
                <a:cubicBezTo>
                  <a:pt x="623053" y="873341"/>
                  <a:pt x="621477" y="866845"/>
                  <a:pt x="622068" y="861137"/>
                </a:cubicBezTo>
                <a:cubicBezTo>
                  <a:pt x="624038" y="838895"/>
                  <a:pt x="626598" y="816653"/>
                  <a:pt x="629947" y="794607"/>
                </a:cubicBezTo>
                <a:cubicBezTo>
                  <a:pt x="631129" y="786734"/>
                  <a:pt x="630341" y="780238"/>
                  <a:pt x="626402" y="772955"/>
                </a:cubicBezTo>
                <a:cubicBezTo>
                  <a:pt x="611233" y="744217"/>
                  <a:pt x="597049" y="715086"/>
                  <a:pt x="582274" y="685954"/>
                </a:cubicBezTo>
                <a:cubicBezTo>
                  <a:pt x="581092" y="683789"/>
                  <a:pt x="579319" y="682018"/>
                  <a:pt x="578334" y="680443"/>
                </a:cubicBezTo>
                <a:cubicBezTo>
                  <a:pt x="558438" y="685561"/>
                  <a:pt x="539526" y="690875"/>
                  <a:pt x="520220" y="695205"/>
                </a:cubicBezTo>
                <a:cubicBezTo>
                  <a:pt x="487913" y="702685"/>
                  <a:pt x="455211" y="706425"/>
                  <a:pt x="421918" y="706031"/>
                </a:cubicBezTo>
                <a:cubicBezTo>
                  <a:pt x="405174" y="705835"/>
                  <a:pt x="388429" y="707016"/>
                  <a:pt x="371881" y="702292"/>
                </a:cubicBezTo>
                <a:cubicBezTo>
                  <a:pt x="367941" y="701111"/>
                  <a:pt x="363016" y="702685"/>
                  <a:pt x="359470" y="702882"/>
                </a:cubicBezTo>
                <a:cubicBezTo>
                  <a:pt x="354152" y="739887"/>
                  <a:pt x="358682" y="774924"/>
                  <a:pt x="365971" y="809763"/>
                </a:cubicBezTo>
                <a:cubicBezTo>
                  <a:pt x="367350" y="816259"/>
                  <a:pt x="370108" y="819211"/>
                  <a:pt x="376018" y="821377"/>
                </a:cubicBezTo>
                <a:cubicBezTo>
                  <a:pt x="397294" y="829447"/>
                  <a:pt x="418570" y="838108"/>
                  <a:pt x="439648" y="846571"/>
                </a:cubicBezTo>
                <a:cubicBezTo>
                  <a:pt x="449498" y="850508"/>
                  <a:pt x="459545" y="854248"/>
                  <a:pt x="469395" y="858578"/>
                </a:cubicBezTo>
                <a:cubicBezTo>
                  <a:pt x="472547" y="859956"/>
                  <a:pt x="476290" y="861925"/>
                  <a:pt x="477866" y="864680"/>
                </a:cubicBezTo>
                <a:cubicBezTo>
                  <a:pt x="479639" y="867830"/>
                  <a:pt x="481018" y="872947"/>
                  <a:pt x="479639" y="875506"/>
                </a:cubicBezTo>
                <a:cubicBezTo>
                  <a:pt x="478260" y="877868"/>
                  <a:pt x="472547" y="879443"/>
                  <a:pt x="469395" y="878656"/>
                </a:cubicBezTo>
                <a:cubicBezTo>
                  <a:pt x="456196" y="875113"/>
                  <a:pt x="442997" y="870979"/>
                  <a:pt x="429995" y="866649"/>
                </a:cubicBezTo>
                <a:cubicBezTo>
                  <a:pt x="414827" y="861334"/>
                  <a:pt x="399855" y="855626"/>
                  <a:pt x="384883" y="850115"/>
                </a:cubicBezTo>
                <a:cubicBezTo>
                  <a:pt x="384292" y="851295"/>
                  <a:pt x="383701" y="851886"/>
                  <a:pt x="383110" y="852477"/>
                </a:cubicBezTo>
                <a:close/>
                <a:moveTo>
                  <a:pt x="23787" y="386962"/>
                </a:moveTo>
                <a:cubicBezTo>
                  <a:pt x="24378" y="434596"/>
                  <a:pt x="34228" y="475144"/>
                  <a:pt x="56883" y="511755"/>
                </a:cubicBezTo>
                <a:cubicBezTo>
                  <a:pt x="63975" y="523172"/>
                  <a:pt x="72249" y="534785"/>
                  <a:pt x="82296" y="543446"/>
                </a:cubicBezTo>
                <a:cubicBezTo>
                  <a:pt x="98646" y="557618"/>
                  <a:pt x="117164" y="569231"/>
                  <a:pt x="134303" y="582222"/>
                </a:cubicBezTo>
                <a:cubicBezTo>
                  <a:pt x="138243" y="585175"/>
                  <a:pt x="141592" y="589308"/>
                  <a:pt x="144744" y="593245"/>
                </a:cubicBezTo>
                <a:cubicBezTo>
                  <a:pt x="157548" y="610567"/>
                  <a:pt x="175278" y="621392"/>
                  <a:pt x="193993" y="630447"/>
                </a:cubicBezTo>
                <a:cubicBezTo>
                  <a:pt x="219209" y="642651"/>
                  <a:pt x="246000" y="650524"/>
                  <a:pt x="273777" y="655051"/>
                </a:cubicBezTo>
                <a:cubicBezTo>
                  <a:pt x="315146" y="661940"/>
                  <a:pt x="354939" y="677884"/>
                  <a:pt x="397688" y="677294"/>
                </a:cubicBezTo>
                <a:cubicBezTo>
                  <a:pt x="415812" y="677097"/>
                  <a:pt x="434132" y="676506"/>
                  <a:pt x="452256" y="674735"/>
                </a:cubicBezTo>
                <a:cubicBezTo>
                  <a:pt x="488307" y="671388"/>
                  <a:pt x="523175" y="661547"/>
                  <a:pt x="557453" y="650524"/>
                </a:cubicBezTo>
                <a:cubicBezTo>
                  <a:pt x="573606" y="645209"/>
                  <a:pt x="589760" y="638517"/>
                  <a:pt x="604732" y="630250"/>
                </a:cubicBezTo>
                <a:cubicBezTo>
                  <a:pt x="646889" y="606630"/>
                  <a:pt x="686092" y="578679"/>
                  <a:pt x="721157" y="545414"/>
                </a:cubicBezTo>
                <a:cubicBezTo>
                  <a:pt x="732780" y="534195"/>
                  <a:pt x="745191" y="522975"/>
                  <a:pt x="754056" y="509787"/>
                </a:cubicBezTo>
                <a:cubicBezTo>
                  <a:pt x="777104" y="475341"/>
                  <a:pt x="798183" y="439517"/>
                  <a:pt x="812564" y="400150"/>
                </a:cubicBezTo>
                <a:cubicBezTo>
                  <a:pt x="820247" y="379089"/>
                  <a:pt x="829505" y="358618"/>
                  <a:pt x="835809" y="337360"/>
                </a:cubicBezTo>
                <a:cubicBezTo>
                  <a:pt x="843295" y="312165"/>
                  <a:pt x="848614" y="286183"/>
                  <a:pt x="854918" y="260397"/>
                </a:cubicBezTo>
                <a:cubicBezTo>
                  <a:pt x="861222" y="234415"/>
                  <a:pt x="863980" y="208433"/>
                  <a:pt x="858661" y="181860"/>
                </a:cubicBezTo>
                <a:cubicBezTo>
                  <a:pt x="852554" y="151745"/>
                  <a:pt x="841128" y="123794"/>
                  <a:pt x="826945" y="96434"/>
                </a:cubicBezTo>
                <a:cubicBezTo>
                  <a:pt x="816898" y="76947"/>
                  <a:pt x="801729" y="62972"/>
                  <a:pt x="783408" y="53130"/>
                </a:cubicBezTo>
                <a:cubicBezTo>
                  <a:pt x="759571" y="40139"/>
                  <a:pt x="732780" y="34825"/>
                  <a:pt x="705988" y="32266"/>
                </a:cubicBezTo>
                <a:cubicBezTo>
                  <a:pt x="683728" y="30101"/>
                  <a:pt x="661270" y="30888"/>
                  <a:pt x="639403" y="36793"/>
                </a:cubicBezTo>
                <a:cubicBezTo>
                  <a:pt x="622462" y="41517"/>
                  <a:pt x="604929" y="46241"/>
                  <a:pt x="589366" y="54311"/>
                </a:cubicBezTo>
                <a:cubicBezTo>
                  <a:pt x="565135" y="67302"/>
                  <a:pt x="543269" y="83640"/>
                  <a:pt x="523372" y="102733"/>
                </a:cubicBezTo>
                <a:cubicBezTo>
                  <a:pt x="503672" y="121629"/>
                  <a:pt x="481609" y="137966"/>
                  <a:pt x="462697" y="157453"/>
                </a:cubicBezTo>
                <a:cubicBezTo>
                  <a:pt x="445361" y="175168"/>
                  <a:pt x="429010" y="193670"/>
                  <a:pt x="409311" y="208827"/>
                </a:cubicBezTo>
                <a:cubicBezTo>
                  <a:pt x="381140" y="230675"/>
                  <a:pt x="352773" y="251737"/>
                  <a:pt x="319677" y="265712"/>
                </a:cubicBezTo>
                <a:cubicBezTo>
                  <a:pt x="315934" y="267287"/>
                  <a:pt x="312191" y="269058"/>
                  <a:pt x="308842" y="271026"/>
                </a:cubicBezTo>
                <a:cubicBezTo>
                  <a:pt x="282642" y="286380"/>
                  <a:pt x="254077" y="295631"/>
                  <a:pt x="224133" y="299174"/>
                </a:cubicBezTo>
                <a:cubicBezTo>
                  <a:pt x="202464" y="301733"/>
                  <a:pt x="180794" y="302126"/>
                  <a:pt x="158927" y="296615"/>
                </a:cubicBezTo>
                <a:cubicBezTo>
                  <a:pt x="137455" y="291104"/>
                  <a:pt x="115391" y="286970"/>
                  <a:pt x="92736" y="287757"/>
                </a:cubicBezTo>
                <a:cubicBezTo>
                  <a:pt x="72249" y="288348"/>
                  <a:pt x="56686" y="297009"/>
                  <a:pt x="44866" y="313346"/>
                </a:cubicBezTo>
                <a:cubicBezTo>
                  <a:pt x="28121" y="336769"/>
                  <a:pt x="24575" y="363736"/>
                  <a:pt x="23787" y="386962"/>
                </a:cubicBezTo>
                <a:close/>
                <a:moveTo>
                  <a:pt x="884665" y="196229"/>
                </a:moveTo>
                <a:cubicBezTo>
                  <a:pt x="896090" y="195836"/>
                  <a:pt x="904561" y="193473"/>
                  <a:pt x="911259" y="186584"/>
                </a:cubicBezTo>
                <a:cubicBezTo>
                  <a:pt x="916775" y="180876"/>
                  <a:pt x="916381" y="174774"/>
                  <a:pt x="909486" y="171822"/>
                </a:cubicBezTo>
                <a:cubicBezTo>
                  <a:pt x="901015" y="168279"/>
                  <a:pt x="891757" y="166310"/>
                  <a:pt x="880528" y="163161"/>
                </a:cubicBezTo>
                <a:cubicBezTo>
                  <a:pt x="882301" y="175365"/>
                  <a:pt x="883483" y="185206"/>
                  <a:pt x="884665" y="196229"/>
                </a:cubicBezTo>
                <a:close/>
                <a:moveTo>
                  <a:pt x="308251" y="473176"/>
                </a:moveTo>
                <a:cubicBezTo>
                  <a:pt x="322238" y="467468"/>
                  <a:pt x="337407" y="464121"/>
                  <a:pt x="351985" y="459594"/>
                </a:cubicBezTo>
                <a:cubicBezTo>
                  <a:pt x="356515" y="458216"/>
                  <a:pt x="361243" y="455854"/>
                  <a:pt x="360258" y="450343"/>
                </a:cubicBezTo>
                <a:cubicBezTo>
                  <a:pt x="359470" y="446209"/>
                  <a:pt x="357303" y="441289"/>
                  <a:pt x="353955" y="439123"/>
                </a:cubicBezTo>
                <a:cubicBezTo>
                  <a:pt x="350015" y="436565"/>
                  <a:pt x="344302" y="435580"/>
                  <a:pt x="339574" y="435974"/>
                </a:cubicBezTo>
                <a:cubicBezTo>
                  <a:pt x="332088" y="436565"/>
                  <a:pt x="324602" y="438730"/>
                  <a:pt x="317313" y="440501"/>
                </a:cubicBezTo>
                <a:cubicBezTo>
                  <a:pt x="286582" y="447784"/>
                  <a:pt x="260381" y="436565"/>
                  <a:pt x="235953" y="419440"/>
                </a:cubicBezTo>
                <a:cubicBezTo>
                  <a:pt x="232604" y="417078"/>
                  <a:pt x="231028" y="412354"/>
                  <a:pt x="228861" y="409204"/>
                </a:cubicBezTo>
                <a:cubicBezTo>
                  <a:pt x="232998" y="401331"/>
                  <a:pt x="238711" y="398379"/>
                  <a:pt x="245606" y="397788"/>
                </a:cubicBezTo>
                <a:cubicBezTo>
                  <a:pt x="257229" y="396607"/>
                  <a:pt x="268852" y="395229"/>
                  <a:pt x="280475" y="394639"/>
                </a:cubicBezTo>
                <a:cubicBezTo>
                  <a:pt x="314358" y="393064"/>
                  <a:pt x="347257" y="387356"/>
                  <a:pt x="377988" y="372593"/>
                </a:cubicBezTo>
                <a:cubicBezTo>
                  <a:pt x="394733" y="364523"/>
                  <a:pt x="410493" y="354484"/>
                  <a:pt x="426055" y="344446"/>
                </a:cubicBezTo>
                <a:cubicBezTo>
                  <a:pt x="434329" y="338934"/>
                  <a:pt x="441815" y="331848"/>
                  <a:pt x="448710" y="324565"/>
                </a:cubicBezTo>
                <a:cubicBezTo>
                  <a:pt x="454226" y="318660"/>
                  <a:pt x="453635" y="309606"/>
                  <a:pt x="448710" y="305276"/>
                </a:cubicBezTo>
                <a:cubicBezTo>
                  <a:pt x="443785" y="300748"/>
                  <a:pt x="438860" y="301339"/>
                  <a:pt x="431177" y="307047"/>
                </a:cubicBezTo>
                <a:cubicBezTo>
                  <a:pt x="420737" y="314921"/>
                  <a:pt x="410493" y="323384"/>
                  <a:pt x="399461" y="330274"/>
                </a:cubicBezTo>
                <a:cubicBezTo>
                  <a:pt x="388823" y="336769"/>
                  <a:pt x="377791" y="342281"/>
                  <a:pt x="365774" y="346414"/>
                </a:cubicBezTo>
                <a:cubicBezTo>
                  <a:pt x="332679" y="357634"/>
                  <a:pt x="299583" y="368263"/>
                  <a:pt x="263927" y="368853"/>
                </a:cubicBezTo>
                <a:cubicBezTo>
                  <a:pt x="251910" y="369050"/>
                  <a:pt x="239696" y="371215"/>
                  <a:pt x="228270" y="375152"/>
                </a:cubicBezTo>
                <a:cubicBezTo>
                  <a:pt x="202661" y="384010"/>
                  <a:pt x="197342" y="408023"/>
                  <a:pt x="215663" y="427904"/>
                </a:cubicBezTo>
                <a:cubicBezTo>
                  <a:pt x="226103" y="439123"/>
                  <a:pt x="237529" y="449162"/>
                  <a:pt x="251713" y="455657"/>
                </a:cubicBezTo>
                <a:cubicBezTo>
                  <a:pt x="255259" y="457232"/>
                  <a:pt x="258411" y="459594"/>
                  <a:pt x="263139" y="462547"/>
                </a:cubicBezTo>
                <a:cubicBezTo>
                  <a:pt x="258805" y="466483"/>
                  <a:pt x="255850" y="469633"/>
                  <a:pt x="252304" y="472388"/>
                </a:cubicBezTo>
                <a:cubicBezTo>
                  <a:pt x="235756" y="485380"/>
                  <a:pt x="233589" y="503488"/>
                  <a:pt x="246591" y="519629"/>
                </a:cubicBezTo>
                <a:cubicBezTo>
                  <a:pt x="254471" y="529471"/>
                  <a:pt x="264518" y="536557"/>
                  <a:pt x="277126" y="538328"/>
                </a:cubicBezTo>
                <a:cubicBezTo>
                  <a:pt x="289142" y="539903"/>
                  <a:pt x="301356" y="540296"/>
                  <a:pt x="313570" y="540296"/>
                </a:cubicBezTo>
                <a:cubicBezTo>
                  <a:pt x="324996" y="540100"/>
                  <a:pt x="336619" y="538525"/>
                  <a:pt x="348242" y="537541"/>
                </a:cubicBezTo>
                <a:cubicBezTo>
                  <a:pt x="345484" y="562145"/>
                  <a:pt x="354152" y="578286"/>
                  <a:pt x="374442" y="583600"/>
                </a:cubicBezTo>
                <a:cubicBezTo>
                  <a:pt x="383504" y="585962"/>
                  <a:pt x="393551" y="585765"/>
                  <a:pt x="403007" y="585175"/>
                </a:cubicBezTo>
                <a:cubicBezTo>
                  <a:pt x="413645" y="584584"/>
                  <a:pt x="424085" y="582419"/>
                  <a:pt x="434526" y="580254"/>
                </a:cubicBezTo>
                <a:cubicBezTo>
                  <a:pt x="446937" y="577892"/>
                  <a:pt x="459742" y="576317"/>
                  <a:pt x="471562" y="571987"/>
                </a:cubicBezTo>
                <a:cubicBezTo>
                  <a:pt x="502096" y="560767"/>
                  <a:pt x="524160" y="538131"/>
                  <a:pt x="544845" y="514117"/>
                </a:cubicBezTo>
                <a:cubicBezTo>
                  <a:pt x="545436" y="513330"/>
                  <a:pt x="546421" y="512346"/>
                  <a:pt x="546421" y="511559"/>
                </a:cubicBezTo>
                <a:cubicBezTo>
                  <a:pt x="546224" y="508803"/>
                  <a:pt x="546618" y="505063"/>
                  <a:pt x="545042" y="503488"/>
                </a:cubicBezTo>
                <a:cubicBezTo>
                  <a:pt x="543466" y="501914"/>
                  <a:pt x="539132" y="500930"/>
                  <a:pt x="536965" y="501914"/>
                </a:cubicBezTo>
                <a:cubicBezTo>
                  <a:pt x="533419" y="503488"/>
                  <a:pt x="530661" y="506835"/>
                  <a:pt x="527706" y="509590"/>
                </a:cubicBezTo>
                <a:cubicBezTo>
                  <a:pt x="507415" y="527699"/>
                  <a:pt x="485943" y="544430"/>
                  <a:pt x="458757" y="549548"/>
                </a:cubicBezTo>
                <a:cubicBezTo>
                  <a:pt x="433344" y="554272"/>
                  <a:pt x="407538" y="556634"/>
                  <a:pt x="381928" y="559783"/>
                </a:cubicBezTo>
                <a:cubicBezTo>
                  <a:pt x="379367" y="560177"/>
                  <a:pt x="376609" y="558208"/>
                  <a:pt x="371881" y="557027"/>
                </a:cubicBezTo>
                <a:cubicBezTo>
                  <a:pt x="375821" y="551319"/>
                  <a:pt x="378382" y="546595"/>
                  <a:pt x="382125" y="542658"/>
                </a:cubicBezTo>
                <a:cubicBezTo>
                  <a:pt x="388626" y="535572"/>
                  <a:pt x="395718" y="529077"/>
                  <a:pt x="402613" y="522385"/>
                </a:cubicBezTo>
                <a:cubicBezTo>
                  <a:pt x="409902" y="515298"/>
                  <a:pt x="411084" y="509197"/>
                  <a:pt x="406750" y="502307"/>
                </a:cubicBezTo>
                <a:cubicBezTo>
                  <a:pt x="402416" y="495615"/>
                  <a:pt x="393945" y="493450"/>
                  <a:pt x="385277" y="496599"/>
                </a:cubicBezTo>
                <a:cubicBezTo>
                  <a:pt x="376806" y="499748"/>
                  <a:pt x="368138" y="503095"/>
                  <a:pt x="359470" y="505260"/>
                </a:cubicBezTo>
                <a:cubicBezTo>
                  <a:pt x="334846" y="511559"/>
                  <a:pt x="310024" y="516479"/>
                  <a:pt x="284415" y="514314"/>
                </a:cubicBezTo>
                <a:cubicBezTo>
                  <a:pt x="276141" y="513724"/>
                  <a:pt x="268064" y="512936"/>
                  <a:pt x="262548" y="502898"/>
                </a:cubicBezTo>
                <a:cubicBezTo>
                  <a:pt x="275353" y="488529"/>
                  <a:pt x="291506" y="480065"/>
                  <a:pt x="308251" y="473176"/>
                </a:cubicBezTo>
                <a:close/>
                <a:moveTo>
                  <a:pt x="704609" y="195639"/>
                </a:moveTo>
                <a:cubicBezTo>
                  <a:pt x="712883" y="185010"/>
                  <a:pt x="713671" y="156272"/>
                  <a:pt x="699487" y="145446"/>
                </a:cubicBezTo>
                <a:cubicBezTo>
                  <a:pt x="688850" y="137179"/>
                  <a:pt x="677227" y="131864"/>
                  <a:pt x="663240" y="132061"/>
                </a:cubicBezTo>
                <a:cubicBezTo>
                  <a:pt x="646692" y="132258"/>
                  <a:pt x="634675" y="144658"/>
                  <a:pt x="636054" y="160996"/>
                </a:cubicBezTo>
                <a:cubicBezTo>
                  <a:pt x="638615" y="188356"/>
                  <a:pt x="653587" y="201937"/>
                  <a:pt x="679394" y="202725"/>
                </a:cubicBezTo>
                <a:cubicBezTo>
                  <a:pt x="690623" y="203512"/>
                  <a:pt x="699290" y="202331"/>
                  <a:pt x="704609" y="195639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13"/>
          <p:cNvGrpSpPr/>
          <p:nvPr/>
        </p:nvGrpSpPr>
        <p:grpSpPr>
          <a:xfrm>
            <a:off x="4342069" y="3096559"/>
            <a:ext cx="10412066" cy="4225703"/>
            <a:chOff x="-99524" y="0"/>
            <a:chExt cx="13882756" cy="5634270"/>
          </a:xfrm>
        </p:grpSpPr>
        <p:sp>
          <p:nvSpPr>
            <p:cNvPr id="207" name="Google Shape;207;p13"/>
            <p:cNvSpPr txBox="1"/>
            <p:nvPr/>
          </p:nvSpPr>
          <p:spPr>
            <a:xfrm>
              <a:off x="45032" y="1628410"/>
              <a:ext cx="13738200" cy="21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0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Spring equinox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2758909" y="0"/>
              <a:ext cx="7131000" cy="17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499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Your 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-99524" y="3890070"/>
              <a:ext cx="13254600" cy="17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499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PRESENTATION 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210" name="Google Shape;210;p13"/>
          <p:cNvGrpSpPr/>
          <p:nvPr/>
        </p:nvGrpSpPr>
        <p:grpSpPr>
          <a:xfrm rot="-3670912">
            <a:off x="2690995" y="7115948"/>
            <a:ext cx="971870" cy="1720544"/>
            <a:chOff x="2690995" y="7115948"/>
            <a:chExt cx="971870" cy="1720544"/>
          </a:xfrm>
        </p:grpSpPr>
        <p:grpSp>
          <p:nvGrpSpPr>
            <p:cNvPr id="211" name="Google Shape;211;p13"/>
            <p:cNvGrpSpPr/>
            <p:nvPr/>
          </p:nvGrpSpPr>
          <p:grpSpPr>
            <a:xfrm>
              <a:off x="2690995" y="7115948"/>
              <a:ext cx="971870" cy="1720544"/>
              <a:chOff x="2690995" y="7115948"/>
              <a:chExt cx="971870" cy="1720544"/>
            </a:xfrm>
          </p:grpSpPr>
          <p:sp>
            <p:nvSpPr>
              <p:cNvPr id="212" name="Google Shape;212;p13"/>
              <p:cNvSpPr/>
              <p:nvPr/>
            </p:nvSpPr>
            <p:spPr>
              <a:xfrm>
                <a:off x="2780440" y="8039410"/>
                <a:ext cx="365354" cy="797082"/>
              </a:xfrm>
              <a:custGeom>
                <a:rect b="b" l="l" r="r" t="t"/>
                <a:pathLst>
                  <a:path extrusionOk="0" h="797082" w="365354">
                    <a:moveTo>
                      <a:pt x="335633" y="213025"/>
                    </a:moveTo>
                    <a:cubicBezTo>
                      <a:pt x="240582" y="411387"/>
                      <a:pt x="144049" y="591352"/>
                      <a:pt x="29462" y="789122"/>
                    </a:cubicBezTo>
                    <a:cubicBezTo>
                      <a:pt x="20981" y="803764"/>
                      <a:pt x="-3644" y="796902"/>
                      <a:pt x="457" y="779156"/>
                    </a:cubicBezTo>
                    <a:cubicBezTo>
                      <a:pt x="109125" y="309283"/>
                      <a:pt x="176550" y="-5525"/>
                      <a:pt x="205592" y="73"/>
                    </a:cubicBezTo>
                    <a:cubicBezTo>
                      <a:pt x="268878" y="12296"/>
                      <a:pt x="348604" y="34340"/>
                      <a:pt x="363641" y="107817"/>
                    </a:cubicBezTo>
                    <a:cubicBezTo>
                      <a:pt x="371369" y="145631"/>
                      <a:pt x="351354" y="180108"/>
                      <a:pt x="335633" y="213025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2924372" y="8038844"/>
                <a:ext cx="219419" cy="320017"/>
              </a:xfrm>
              <a:custGeom>
                <a:rect b="b" l="l" r="r" t="t"/>
                <a:pathLst>
                  <a:path extrusionOk="0" h="320017" w="219419">
                    <a:moveTo>
                      <a:pt x="139708" y="320018"/>
                    </a:moveTo>
                    <a:cubicBezTo>
                      <a:pt x="15477" y="191259"/>
                      <a:pt x="22139" y="198479"/>
                      <a:pt x="0" y="174553"/>
                    </a:cubicBezTo>
                    <a:cubicBezTo>
                      <a:pt x="45458" y="-888"/>
                      <a:pt x="45341" y="-2505"/>
                      <a:pt x="61660" y="640"/>
                    </a:cubicBezTo>
                    <a:cubicBezTo>
                      <a:pt x="302651" y="47184"/>
                      <a:pt x="215277" y="168169"/>
                      <a:pt x="139708" y="320018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2690995" y="7115948"/>
                <a:ext cx="971870" cy="1147253"/>
              </a:xfrm>
              <a:custGeom>
                <a:rect b="b" l="l" r="r" t="t"/>
                <a:pathLst>
                  <a:path extrusionOk="0" h="1147253" w="971870">
                    <a:moveTo>
                      <a:pt x="602852" y="3100"/>
                    </a:moveTo>
                    <a:cubicBezTo>
                      <a:pt x="315302" y="-23101"/>
                      <a:pt x="536362" y="112623"/>
                      <a:pt x="305374" y="570205"/>
                    </a:cubicBezTo>
                    <a:cubicBezTo>
                      <a:pt x="197442" y="570205"/>
                      <a:pt x="62324" y="649012"/>
                      <a:pt x="9492" y="718925"/>
                    </a:cubicBezTo>
                    <a:cubicBezTo>
                      <a:pt x="-39631" y="783927"/>
                      <a:pt x="106784" y="1020622"/>
                      <a:pt x="335994" y="1108329"/>
                    </a:cubicBezTo>
                    <a:cubicBezTo>
                      <a:pt x="560460" y="1195254"/>
                      <a:pt x="831856" y="1120927"/>
                      <a:pt x="839034" y="1038251"/>
                    </a:cubicBezTo>
                    <a:cubicBezTo>
                      <a:pt x="846655" y="950452"/>
                      <a:pt x="798770" y="801528"/>
                      <a:pt x="718949" y="729407"/>
                    </a:cubicBezTo>
                    <a:cubicBezTo>
                      <a:pt x="855442" y="228756"/>
                      <a:pt x="1110298" y="283500"/>
                      <a:pt x="877750" y="108920"/>
                    </a:cubicBezTo>
                    <a:cubicBezTo>
                      <a:pt x="828803" y="72173"/>
                      <a:pt x="722796" y="14025"/>
                      <a:pt x="602852" y="310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2992526" y="7722305"/>
                <a:ext cx="404732" cy="173518"/>
              </a:xfrm>
              <a:custGeom>
                <a:rect b="b" l="l" r="r" t="t"/>
                <a:pathLst>
                  <a:path extrusionOk="0" h="173518" w="404732">
                    <a:moveTo>
                      <a:pt x="396839" y="149866"/>
                    </a:moveTo>
                    <a:cubicBezTo>
                      <a:pt x="237736" y="140458"/>
                      <a:pt x="180943" y="139288"/>
                      <a:pt x="18550" y="2529"/>
                    </a:cubicBezTo>
                    <a:cubicBezTo>
                      <a:pt x="10000" y="-4673"/>
                      <a:pt x="-5384" y="4731"/>
                      <a:pt x="1904" y="15385"/>
                    </a:cubicBezTo>
                    <a:cubicBezTo>
                      <a:pt x="78972" y="128036"/>
                      <a:pt x="281430" y="197749"/>
                      <a:pt x="398984" y="165702"/>
                    </a:cubicBezTo>
                    <a:cubicBezTo>
                      <a:pt x="408012" y="163242"/>
                      <a:pt x="405729" y="150393"/>
                      <a:pt x="396839" y="149866"/>
                    </a:cubicBezTo>
                    <a:close/>
                  </a:path>
                </a:pathLst>
              </a:custGeom>
              <a:solidFill>
                <a:srgbClr val="5787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" name="Google Shape;216;p13"/>
            <p:cNvSpPr/>
            <p:nvPr/>
          </p:nvSpPr>
          <p:spPr>
            <a:xfrm>
              <a:off x="3159777" y="7144460"/>
              <a:ext cx="459221" cy="238022"/>
            </a:xfrm>
            <a:custGeom>
              <a:rect b="b" l="l" r="r" t="t"/>
              <a:pathLst>
                <a:path extrusionOk="0" h="238022" w="459221">
                  <a:moveTo>
                    <a:pt x="444883" y="154254"/>
                  </a:moveTo>
                  <a:cubicBezTo>
                    <a:pt x="440472" y="148146"/>
                    <a:pt x="428065" y="151618"/>
                    <a:pt x="431517" y="159894"/>
                  </a:cubicBezTo>
                  <a:cubicBezTo>
                    <a:pt x="501152" y="326928"/>
                    <a:pt x="-97870" y="79369"/>
                    <a:pt x="33199" y="16569"/>
                  </a:cubicBezTo>
                  <a:cubicBezTo>
                    <a:pt x="42116" y="12295"/>
                    <a:pt x="35836" y="-2859"/>
                    <a:pt x="26420" y="475"/>
                  </a:cubicBezTo>
                  <a:cubicBezTo>
                    <a:pt x="-25584" y="18882"/>
                    <a:pt x="10664" y="81069"/>
                    <a:pt x="37623" y="104572"/>
                  </a:cubicBezTo>
                  <a:cubicBezTo>
                    <a:pt x="82270" y="143497"/>
                    <a:pt x="142981" y="167537"/>
                    <a:pt x="197298" y="189477"/>
                  </a:cubicBezTo>
                  <a:cubicBezTo>
                    <a:pt x="446306" y="290053"/>
                    <a:pt x="486751" y="212240"/>
                    <a:pt x="444883" y="154254"/>
                  </a:cubicBezTo>
                  <a:close/>
                </a:path>
              </a:pathLst>
            </a:custGeom>
            <a:solidFill>
              <a:srgbClr val="5787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3"/>
          <p:cNvGrpSpPr/>
          <p:nvPr/>
        </p:nvGrpSpPr>
        <p:grpSpPr>
          <a:xfrm rot="-3150858">
            <a:off x="248876" y="7049096"/>
            <a:ext cx="2566473" cy="4114793"/>
            <a:chOff x="248876" y="7049096"/>
            <a:chExt cx="2566473" cy="4114793"/>
          </a:xfrm>
        </p:grpSpPr>
        <p:sp>
          <p:nvSpPr>
            <p:cNvPr id="218" name="Google Shape;218;p13"/>
            <p:cNvSpPr/>
            <p:nvPr/>
          </p:nvSpPr>
          <p:spPr>
            <a:xfrm>
              <a:off x="788723" y="8683723"/>
              <a:ext cx="1386104" cy="1333259"/>
            </a:xfrm>
            <a:custGeom>
              <a:rect b="b" l="l" r="r" t="t"/>
              <a:pathLst>
                <a:path extrusionOk="0" h="1333259" w="1386104">
                  <a:moveTo>
                    <a:pt x="814064" y="395960"/>
                  </a:moveTo>
                  <a:cubicBezTo>
                    <a:pt x="486741" y="106681"/>
                    <a:pt x="332378" y="-29568"/>
                    <a:pt x="191076" y="5366"/>
                  </a:cubicBezTo>
                  <a:cubicBezTo>
                    <a:pt x="70656" y="35141"/>
                    <a:pt x="-3285" y="162832"/>
                    <a:pt x="112" y="290884"/>
                  </a:cubicBezTo>
                  <a:cubicBezTo>
                    <a:pt x="7169" y="557136"/>
                    <a:pt x="610113" y="1027927"/>
                    <a:pt x="824016" y="1188495"/>
                  </a:cubicBezTo>
                  <a:cubicBezTo>
                    <a:pt x="950316" y="1283283"/>
                    <a:pt x="1114516" y="1382261"/>
                    <a:pt x="1253145" y="1306277"/>
                  </a:cubicBezTo>
                  <a:cubicBezTo>
                    <a:pt x="1319009" y="1270174"/>
                    <a:pt x="1370011" y="1199564"/>
                    <a:pt x="1382768" y="1114034"/>
                  </a:cubicBezTo>
                  <a:cubicBezTo>
                    <a:pt x="1417501" y="881128"/>
                    <a:pt x="1177904" y="717490"/>
                    <a:pt x="814064" y="395960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48876" y="10431897"/>
              <a:ext cx="1524736" cy="731992"/>
            </a:xfrm>
            <a:custGeom>
              <a:rect b="b" l="l" r="r" t="t"/>
              <a:pathLst>
                <a:path extrusionOk="0" h="731992" w="1524736">
                  <a:moveTo>
                    <a:pt x="1454886" y="73490"/>
                  </a:moveTo>
                  <a:cubicBezTo>
                    <a:pt x="1366190" y="-20114"/>
                    <a:pt x="1205058" y="-18509"/>
                    <a:pt x="719440" y="45665"/>
                  </a:cubicBezTo>
                  <a:cubicBezTo>
                    <a:pt x="513146" y="72938"/>
                    <a:pt x="318489" y="93685"/>
                    <a:pt x="129393" y="199979"/>
                  </a:cubicBezTo>
                  <a:cubicBezTo>
                    <a:pt x="-71498" y="312905"/>
                    <a:pt x="-30382" y="680275"/>
                    <a:pt x="196754" y="719118"/>
                  </a:cubicBezTo>
                  <a:cubicBezTo>
                    <a:pt x="405261" y="754777"/>
                    <a:pt x="599794" y="709654"/>
                    <a:pt x="799632" y="665322"/>
                  </a:cubicBezTo>
                  <a:cubicBezTo>
                    <a:pt x="1291426" y="556197"/>
                    <a:pt x="1431692" y="501322"/>
                    <a:pt x="1491404" y="391194"/>
                  </a:cubicBezTo>
                  <a:cubicBezTo>
                    <a:pt x="1546773" y="289097"/>
                    <a:pt x="1532191" y="155078"/>
                    <a:pt x="1454886" y="73490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621819" y="7049096"/>
              <a:ext cx="1193530" cy="2163026"/>
            </a:xfrm>
            <a:custGeom>
              <a:rect b="b" l="l" r="r" t="t"/>
              <a:pathLst>
                <a:path extrusionOk="0" h="2163026" w="1193530">
                  <a:moveTo>
                    <a:pt x="1103546" y="1490535"/>
                  </a:moveTo>
                  <a:cubicBezTo>
                    <a:pt x="574658" y="182769"/>
                    <a:pt x="558793" y="86607"/>
                    <a:pt x="342258" y="12409"/>
                  </a:cubicBezTo>
                  <a:cubicBezTo>
                    <a:pt x="204657" y="-34747"/>
                    <a:pt x="72764" y="57787"/>
                    <a:pt x="25414" y="200512"/>
                  </a:cubicBezTo>
                  <a:cubicBezTo>
                    <a:pt x="-48947" y="424646"/>
                    <a:pt x="33482" y="542930"/>
                    <a:pt x="357688" y="1265423"/>
                  </a:cubicBezTo>
                  <a:cubicBezTo>
                    <a:pt x="646732" y="1909562"/>
                    <a:pt x="727015" y="2079124"/>
                    <a:pt x="900977" y="2149809"/>
                  </a:cubicBezTo>
                  <a:cubicBezTo>
                    <a:pt x="1048086" y="2209588"/>
                    <a:pt x="1341761" y="2079627"/>
                    <a:pt x="1103546" y="1490535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3"/>
          <p:cNvGrpSpPr/>
          <p:nvPr/>
        </p:nvGrpSpPr>
        <p:grpSpPr>
          <a:xfrm rot="1457843">
            <a:off x="14470090" y="416519"/>
            <a:ext cx="971870" cy="1720544"/>
            <a:chOff x="14470090" y="416519"/>
            <a:chExt cx="971870" cy="1720544"/>
          </a:xfrm>
        </p:grpSpPr>
        <p:grpSp>
          <p:nvGrpSpPr>
            <p:cNvPr id="222" name="Google Shape;222;p13"/>
            <p:cNvGrpSpPr/>
            <p:nvPr/>
          </p:nvGrpSpPr>
          <p:grpSpPr>
            <a:xfrm>
              <a:off x="14470090" y="416519"/>
              <a:ext cx="971870" cy="1720544"/>
              <a:chOff x="14470090" y="416519"/>
              <a:chExt cx="971870" cy="1720544"/>
            </a:xfrm>
          </p:grpSpPr>
          <p:sp>
            <p:nvSpPr>
              <p:cNvPr id="223" name="Google Shape;223;p13"/>
              <p:cNvSpPr/>
              <p:nvPr/>
            </p:nvSpPr>
            <p:spPr>
              <a:xfrm>
                <a:off x="14559535" y="1339981"/>
                <a:ext cx="365354" cy="797082"/>
              </a:xfrm>
              <a:custGeom>
                <a:rect b="b" l="l" r="r" t="t"/>
                <a:pathLst>
                  <a:path extrusionOk="0" h="797082" w="365354">
                    <a:moveTo>
                      <a:pt x="335633" y="213025"/>
                    </a:moveTo>
                    <a:cubicBezTo>
                      <a:pt x="240582" y="411387"/>
                      <a:pt x="144049" y="591352"/>
                      <a:pt x="29462" y="789122"/>
                    </a:cubicBezTo>
                    <a:cubicBezTo>
                      <a:pt x="20981" y="803764"/>
                      <a:pt x="-3644" y="796902"/>
                      <a:pt x="457" y="779156"/>
                    </a:cubicBezTo>
                    <a:cubicBezTo>
                      <a:pt x="109125" y="309283"/>
                      <a:pt x="176550" y="-5525"/>
                      <a:pt x="205592" y="73"/>
                    </a:cubicBezTo>
                    <a:cubicBezTo>
                      <a:pt x="268878" y="12296"/>
                      <a:pt x="348604" y="34340"/>
                      <a:pt x="363641" y="107817"/>
                    </a:cubicBezTo>
                    <a:cubicBezTo>
                      <a:pt x="371369" y="145631"/>
                      <a:pt x="351354" y="180108"/>
                      <a:pt x="335633" y="213025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>
                <a:off x="14703467" y="1339415"/>
                <a:ext cx="219419" cy="320017"/>
              </a:xfrm>
              <a:custGeom>
                <a:rect b="b" l="l" r="r" t="t"/>
                <a:pathLst>
                  <a:path extrusionOk="0" h="320017" w="219419">
                    <a:moveTo>
                      <a:pt x="139708" y="320018"/>
                    </a:moveTo>
                    <a:cubicBezTo>
                      <a:pt x="15477" y="191259"/>
                      <a:pt x="22139" y="198479"/>
                      <a:pt x="0" y="174553"/>
                    </a:cubicBezTo>
                    <a:cubicBezTo>
                      <a:pt x="45458" y="-888"/>
                      <a:pt x="45341" y="-2505"/>
                      <a:pt x="61660" y="640"/>
                    </a:cubicBezTo>
                    <a:cubicBezTo>
                      <a:pt x="302651" y="47184"/>
                      <a:pt x="215277" y="168169"/>
                      <a:pt x="139708" y="320018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14470090" y="416519"/>
                <a:ext cx="971870" cy="1147253"/>
              </a:xfrm>
              <a:custGeom>
                <a:rect b="b" l="l" r="r" t="t"/>
                <a:pathLst>
                  <a:path extrusionOk="0" h="1147253" w="971870">
                    <a:moveTo>
                      <a:pt x="602852" y="3100"/>
                    </a:moveTo>
                    <a:cubicBezTo>
                      <a:pt x="315302" y="-23101"/>
                      <a:pt x="536362" y="112623"/>
                      <a:pt x="305374" y="570205"/>
                    </a:cubicBezTo>
                    <a:cubicBezTo>
                      <a:pt x="197442" y="570205"/>
                      <a:pt x="62324" y="649012"/>
                      <a:pt x="9492" y="718925"/>
                    </a:cubicBezTo>
                    <a:cubicBezTo>
                      <a:pt x="-39631" y="783927"/>
                      <a:pt x="106784" y="1020622"/>
                      <a:pt x="335994" y="1108329"/>
                    </a:cubicBezTo>
                    <a:cubicBezTo>
                      <a:pt x="560460" y="1195254"/>
                      <a:pt x="831856" y="1120927"/>
                      <a:pt x="839034" y="1038251"/>
                    </a:cubicBezTo>
                    <a:cubicBezTo>
                      <a:pt x="846655" y="950452"/>
                      <a:pt x="798770" y="801528"/>
                      <a:pt x="718949" y="729407"/>
                    </a:cubicBezTo>
                    <a:cubicBezTo>
                      <a:pt x="855442" y="228756"/>
                      <a:pt x="1110298" y="283500"/>
                      <a:pt x="877750" y="108920"/>
                    </a:cubicBezTo>
                    <a:cubicBezTo>
                      <a:pt x="828803" y="72173"/>
                      <a:pt x="722796" y="14025"/>
                      <a:pt x="602852" y="310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14771621" y="1022876"/>
                <a:ext cx="404732" cy="173518"/>
              </a:xfrm>
              <a:custGeom>
                <a:rect b="b" l="l" r="r" t="t"/>
                <a:pathLst>
                  <a:path extrusionOk="0" h="173518" w="404732">
                    <a:moveTo>
                      <a:pt x="396839" y="149866"/>
                    </a:moveTo>
                    <a:cubicBezTo>
                      <a:pt x="237736" y="140458"/>
                      <a:pt x="180943" y="139288"/>
                      <a:pt x="18550" y="2529"/>
                    </a:cubicBezTo>
                    <a:cubicBezTo>
                      <a:pt x="10000" y="-4673"/>
                      <a:pt x="-5384" y="4731"/>
                      <a:pt x="1904" y="15385"/>
                    </a:cubicBezTo>
                    <a:cubicBezTo>
                      <a:pt x="78972" y="128036"/>
                      <a:pt x="281430" y="197749"/>
                      <a:pt x="398984" y="165702"/>
                    </a:cubicBezTo>
                    <a:cubicBezTo>
                      <a:pt x="408012" y="163242"/>
                      <a:pt x="405729" y="150393"/>
                      <a:pt x="396839" y="149866"/>
                    </a:cubicBezTo>
                    <a:close/>
                  </a:path>
                </a:pathLst>
              </a:custGeom>
              <a:solidFill>
                <a:srgbClr val="5787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7" name="Google Shape;227;p13"/>
            <p:cNvSpPr/>
            <p:nvPr/>
          </p:nvSpPr>
          <p:spPr>
            <a:xfrm>
              <a:off x="14938872" y="445031"/>
              <a:ext cx="459221" cy="238022"/>
            </a:xfrm>
            <a:custGeom>
              <a:rect b="b" l="l" r="r" t="t"/>
              <a:pathLst>
                <a:path extrusionOk="0" h="238022" w="459221">
                  <a:moveTo>
                    <a:pt x="444883" y="154254"/>
                  </a:moveTo>
                  <a:cubicBezTo>
                    <a:pt x="440472" y="148146"/>
                    <a:pt x="428065" y="151618"/>
                    <a:pt x="431517" y="159894"/>
                  </a:cubicBezTo>
                  <a:cubicBezTo>
                    <a:pt x="501152" y="326928"/>
                    <a:pt x="-97870" y="79369"/>
                    <a:pt x="33199" y="16569"/>
                  </a:cubicBezTo>
                  <a:cubicBezTo>
                    <a:pt x="42116" y="12295"/>
                    <a:pt x="35836" y="-2859"/>
                    <a:pt x="26420" y="475"/>
                  </a:cubicBezTo>
                  <a:cubicBezTo>
                    <a:pt x="-25584" y="18882"/>
                    <a:pt x="10664" y="81069"/>
                    <a:pt x="37623" y="104572"/>
                  </a:cubicBezTo>
                  <a:cubicBezTo>
                    <a:pt x="82270" y="143497"/>
                    <a:pt x="142981" y="167537"/>
                    <a:pt x="197298" y="189477"/>
                  </a:cubicBezTo>
                  <a:cubicBezTo>
                    <a:pt x="446306" y="290053"/>
                    <a:pt x="486751" y="212240"/>
                    <a:pt x="444883" y="154254"/>
                  </a:cubicBezTo>
                  <a:close/>
                </a:path>
              </a:pathLst>
            </a:custGeom>
            <a:solidFill>
              <a:srgbClr val="5787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DE2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22"/>
          <p:cNvPicPr preferRelativeResize="0"/>
          <p:nvPr/>
        </p:nvPicPr>
        <p:blipFill rotWithShape="1">
          <a:blip r:embed="rId3">
            <a:alphaModFix/>
          </a:blip>
          <a:srcRect b="22374" l="0" r="0" t="3262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22"/>
          <p:cNvSpPr/>
          <p:nvPr/>
        </p:nvSpPr>
        <p:spPr>
          <a:xfrm>
            <a:off x="-718879" y="7932560"/>
            <a:ext cx="19725757" cy="7123943"/>
          </a:xfrm>
          <a:custGeom>
            <a:rect b="b" l="l" r="r" t="t"/>
            <a:pathLst>
              <a:path extrusionOk="0" h="3671570" w="10166350">
                <a:moveTo>
                  <a:pt x="10158730" y="2893060"/>
                </a:moveTo>
                <a:lnTo>
                  <a:pt x="10158730" y="317500"/>
                </a:lnTo>
                <a:cubicBezTo>
                  <a:pt x="10158730" y="142240"/>
                  <a:pt x="10016490" y="0"/>
                  <a:pt x="9841230" y="0"/>
                </a:cubicBezTo>
                <a:cubicBezTo>
                  <a:pt x="9665970" y="0"/>
                  <a:pt x="9523730" y="142240"/>
                  <a:pt x="9523730" y="317500"/>
                </a:cubicBezTo>
                <a:lnTo>
                  <a:pt x="9523730" y="328930"/>
                </a:lnTo>
                <a:lnTo>
                  <a:pt x="9523730" y="317500"/>
                </a:lnTo>
                <a:cubicBezTo>
                  <a:pt x="9523730" y="142240"/>
                  <a:pt x="9381490" y="0"/>
                  <a:pt x="9206230" y="0"/>
                </a:cubicBezTo>
                <a:cubicBezTo>
                  <a:pt x="9030970" y="0"/>
                  <a:pt x="8888730" y="142240"/>
                  <a:pt x="8888730" y="317500"/>
                </a:cubicBezTo>
                <a:lnTo>
                  <a:pt x="8888730" y="328930"/>
                </a:lnTo>
                <a:lnTo>
                  <a:pt x="8888730" y="317500"/>
                </a:lnTo>
                <a:cubicBezTo>
                  <a:pt x="8888730" y="142240"/>
                  <a:pt x="8746490" y="0"/>
                  <a:pt x="8571230" y="0"/>
                </a:cubicBezTo>
                <a:cubicBezTo>
                  <a:pt x="8395970" y="0"/>
                  <a:pt x="8253730" y="142240"/>
                  <a:pt x="8253730" y="317500"/>
                </a:cubicBezTo>
                <a:lnTo>
                  <a:pt x="8253730" y="328930"/>
                </a:lnTo>
                <a:lnTo>
                  <a:pt x="8253730" y="317500"/>
                </a:lnTo>
                <a:cubicBezTo>
                  <a:pt x="8253730" y="142240"/>
                  <a:pt x="8111490" y="0"/>
                  <a:pt x="7936230" y="0"/>
                </a:cubicBezTo>
                <a:cubicBezTo>
                  <a:pt x="7760970" y="0"/>
                  <a:pt x="7618730" y="142240"/>
                  <a:pt x="7618730" y="317500"/>
                </a:cubicBezTo>
                <a:lnTo>
                  <a:pt x="7618730" y="328930"/>
                </a:lnTo>
                <a:lnTo>
                  <a:pt x="7618730" y="317500"/>
                </a:lnTo>
                <a:cubicBezTo>
                  <a:pt x="7618730" y="142240"/>
                  <a:pt x="7476490" y="0"/>
                  <a:pt x="7301230" y="0"/>
                </a:cubicBezTo>
                <a:cubicBezTo>
                  <a:pt x="7125970" y="0"/>
                  <a:pt x="6983730" y="142240"/>
                  <a:pt x="6983730" y="317500"/>
                </a:cubicBezTo>
                <a:lnTo>
                  <a:pt x="6983730" y="328930"/>
                </a:lnTo>
                <a:lnTo>
                  <a:pt x="6983730" y="317500"/>
                </a:lnTo>
                <a:cubicBezTo>
                  <a:pt x="6983730" y="142240"/>
                  <a:pt x="6841490" y="0"/>
                  <a:pt x="6666230" y="0"/>
                </a:cubicBezTo>
                <a:cubicBezTo>
                  <a:pt x="6490970" y="0"/>
                  <a:pt x="6348730" y="142240"/>
                  <a:pt x="6348730" y="317500"/>
                </a:cubicBezTo>
                <a:lnTo>
                  <a:pt x="6348730" y="328930"/>
                </a:lnTo>
                <a:lnTo>
                  <a:pt x="6348730" y="317500"/>
                </a:lnTo>
                <a:cubicBezTo>
                  <a:pt x="6348730" y="142240"/>
                  <a:pt x="6206490" y="0"/>
                  <a:pt x="6031230" y="0"/>
                </a:cubicBezTo>
                <a:cubicBezTo>
                  <a:pt x="5855970" y="0"/>
                  <a:pt x="5713730" y="142240"/>
                  <a:pt x="5713730" y="317500"/>
                </a:cubicBezTo>
                <a:lnTo>
                  <a:pt x="5713730" y="328930"/>
                </a:lnTo>
                <a:lnTo>
                  <a:pt x="5713730" y="317500"/>
                </a:lnTo>
                <a:cubicBezTo>
                  <a:pt x="5713730" y="142240"/>
                  <a:pt x="5571490" y="0"/>
                  <a:pt x="5396230" y="0"/>
                </a:cubicBezTo>
                <a:cubicBezTo>
                  <a:pt x="5236210" y="0"/>
                  <a:pt x="5104130" y="118110"/>
                  <a:pt x="5082540" y="273050"/>
                </a:cubicBezTo>
                <a:lnTo>
                  <a:pt x="5076190" y="273050"/>
                </a:lnTo>
                <a:cubicBezTo>
                  <a:pt x="5054600" y="119380"/>
                  <a:pt x="4922520" y="0"/>
                  <a:pt x="4762500" y="0"/>
                </a:cubicBezTo>
                <a:cubicBezTo>
                  <a:pt x="4587240" y="0"/>
                  <a:pt x="4445000" y="142240"/>
                  <a:pt x="4445000" y="317500"/>
                </a:cubicBezTo>
                <a:lnTo>
                  <a:pt x="4445000" y="328930"/>
                </a:lnTo>
                <a:lnTo>
                  <a:pt x="4445000" y="317500"/>
                </a:lnTo>
                <a:cubicBezTo>
                  <a:pt x="4445000" y="142240"/>
                  <a:pt x="4302760" y="0"/>
                  <a:pt x="4127500" y="0"/>
                </a:cubicBezTo>
                <a:cubicBezTo>
                  <a:pt x="3952240" y="0"/>
                  <a:pt x="3810000" y="142240"/>
                  <a:pt x="3810000" y="317500"/>
                </a:cubicBezTo>
                <a:lnTo>
                  <a:pt x="3810000" y="328930"/>
                </a:lnTo>
                <a:lnTo>
                  <a:pt x="3810000" y="317500"/>
                </a:lnTo>
                <a:cubicBezTo>
                  <a:pt x="3810000" y="142240"/>
                  <a:pt x="3667760" y="0"/>
                  <a:pt x="3492500" y="0"/>
                </a:cubicBezTo>
                <a:cubicBezTo>
                  <a:pt x="3317240" y="0"/>
                  <a:pt x="3175000" y="142240"/>
                  <a:pt x="3175000" y="317500"/>
                </a:cubicBezTo>
                <a:lnTo>
                  <a:pt x="3175000" y="328930"/>
                </a:lnTo>
                <a:lnTo>
                  <a:pt x="3175000" y="317500"/>
                </a:lnTo>
                <a:cubicBezTo>
                  <a:pt x="3175000" y="142240"/>
                  <a:pt x="3032760" y="0"/>
                  <a:pt x="2857500" y="0"/>
                </a:cubicBezTo>
                <a:cubicBezTo>
                  <a:pt x="2682240" y="0"/>
                  <a:pt x="2540000" y="142240"/>
                  <a:pt x="2540000" y="317500"/>
                </a:cubicBezTo>
                <a:lnTo>
                  <a:pt x="2540000" y="328930"/>
                </a:lnTo>
                <a:lnTo>
                  <a:pt x="2540000" y="317500"/>
                </a:lnTo>
                <a:cubicBezTo>
                  <a:pt x="2540000" y="142240"/>
                  <a:pt x="2397760" y="0"/>
                  <a:pt x="2222500" y="0"/>
                </a:cubicBezTo>
                <a:cubicBezTo>
                  <a:pt x="2047240" y="0"/>
                  <a:pt x="1905000" y="142240"/>
                  <a:pt x="1905000" y="317500"/>
                </a:cubicBezTo>
                <a:lnTo>
                  <a:pt x="1905000" y="328930"/>
                </a:lnTo>
                <a:lnTo>
                  <a:pt x="1905000" y="317500"/>
                </a:lnTo>
                <a:cubicBezTo>
                  <a:pt x="1905000" y="142240"/>
                  <a:pt x="1762760" y="0"/>
                  <a:pt x="1587500" y="0"/>
                </a:cubicBezTo>
                <a:cubicBezTo>
                  <a:pt x="1412240" y="0"/>
                  <a:pt x="1270000" y="142240"/>
                  <a:pt x="1270000" y="317500"/>
                </a:cubicBezTo>
                <a:lnTo>
                  <a:pt x="1270000" y="328930"/>
                </a:lnTo>
                <a:lnTo>
                  <a:pt x="1270000" y="317500"/>
                </a:lnTo>
                <a:cubicBezTo>
                  <a:pt x="1270000" y="142240"/>
                  <a:pt x="1127760" y="0"/>
                  <a:pt x="952500" y="0"/>
                </a:cubicBezTo>
                <a:cubicBezTo>
                  <a:pt x="777240" y="0"/>
                  <a:pt x="635000" y="142240"/>
                  <a:pt x="635000" y="317500"/>
                </a:cubicBezTo>
                <a:lnTo>
                  <a:pt x="635000" y="328930"/>
                </a:lnTo>
                <a:lnTo>
                  <a:pt x="635000" y="317500"/>
                </a:lnTo>
                <a:cubicBezTo>
                  <a:pt x="635000" y="142240"/>
                  <a:pt x="492760" y="0"/>
                  <a:pt x="317500" y="0"/>
                </a:cubicBezTo>
                <a:cubicBezTo>
                  <a:pt x="142240" y="0"/>
                  <a:pt x="0" y="142240"/>
                  <a:pt x="0" y="317500"/>
                </a:cubicBezTo>
                <a:cubicBezTo>
                  <a:pt x="0" y="327660"/>
                  <a:pt x="0" y="337820"/>
                  <a:pt x="1270" y="349250"/>
                </a:cubicBezTo>
                <a:lnTo>
                  <a:pt x="1270" y="3323590"/>
                </a:lnTo>
                <a:cubicBezTo>
                  <a:pt x="6350" y="3333750"/>
                  <a:pt x="6350" y="3343910"/>
                  <a:pt x="6350" y="3354070"/>
                </a:cubicBezTo>
                <a:cubicBezTo>
                  <a:pt x="6350" y="3529330"/>
                  <a:pt x="148590" y="3671570"/>
                  <a:pt x="323850" y="3671570"/>
                </a:cubicBezTo>
                <a:cubicBezTo>
                  <a:pt x="499110" y="3671570"/>
                  <a:pt x="641350" y="3529330"/>
                  <a:pt x="641350" y="3354070"/>
                </a:cubicBezTo>
                <a:cubicBezTo>
                  <a:pt x="641350" y="3529330"/>
                  <a:pt x="783590" y="3671570"/>
                  <a:pt x="958850" y="3671570"/>
                </a:cubicBezTo>
                <a:cubicBezTo>
                  <a:pt x="1134110" y="3671570"/>
                  <a:pt x="1276350" y="3529330"/>
                  <a:pt x="1276350" y="3354070"/>
                </a:cubicBezTo>
                <a:lnTo>
                  <a:pt x="1276350" y="3345180"/>
                </a:lnTo>
                <a:lnTo>
                  <a:pt x="1276350" y="3354070"/>
                </a:lnTo>
                <a:cubicBezTo>
                  <a:pt x="1276350" y="3529330"/>
                  <a:pt x="1418590" y="3671570"/>
                  <a:pt x="1593850" y="3671570"/>
                </a:cubicBezTo>
                <a:cubicBezTo>
                  <a:pt x="1769110" y="3671570"/>
                  <a:pt x="1911350" y="3529330"/>
                  <a:pt x="1911350" y="3354070"/>
                </a:cubicBezTo>
                <a:cubicBezTo>
                  <a:pt x="1911350" y="3529330"/>
                  <a:pt x="2053590" y="3671570"/>
                  <a:pt x="2228850" y="3671570"/>
                </a:cubicBezTo>
                <a:cubicBezTo>
                  <a:pt x="2404110" y="3671570"/>
                  <a:pt x="2546350" y="3529330"/>
                  <a:pt x="2546350" y="3354070"/>
                </a:cubicBezTo>
                <a:lnTo>
                  <a:pt x="2546350" y="3345180"/>
                </a:lnTo>
                <a:lnTo>
                  <a:pt x="2546350" y="3354070"/>
                </a:lnTo>
                <a:cubicBezTo>
                  <a:pt x="2546350" y="3529330"/>
                  <a:pt x="2688590" y="3671570"/>
                  <a:pt x="2863850" y="3671570"/>
                </a:cubicBezTo>
                <a:cubicBezTo>
                  <a:pt x="3039110" y="3671570"/>
                  <a:pt x="3181350" y="3529330"/>
                  <a:pt x="3181350" y="3354070"/>
                </a:cubicBezTo>
                <a:cubicBezTo>
                  <a:pt x="3181350" y="3529330"/>
                  <a:pt x="3323590" y="3671570"/>
                  <a:pt x="3498850" y="3671570"/>
                </a:cubicBezTo>
                <a:cubicBezTo>
                  <a:pt x="3674110" y="3671570"/>
                  <a:pt x="3816350" y="3529330"/>
                  <a:pt x="3816350" y="3354070"/>
                </a:cubicBezTo>
                <a:lnTo>
                  <a:pt x="3816350" y="3345180"/>
                </a:lnTo>
                <a:lnTo>
                  <a:pt x="3816350" y="3354070"/>
                </a:lnTo>
                <a:cubicBezTo>
                  <a:pt x="3816350" y="3529330"/>
                  <a:pt x="3958590" y="3671570"/>
                  <a:pt x="4133850" y="3671570"/>
                </a:cubicBezTo>
                <a:cubicBezTo>
                  <a:pt x="4309110" y="3671570"/>
                  <a:pt x="4451350" y="3529330"/>
                  <a:pt x="4451350" y="3354070"/>
                </a:cubicBezTo>
                <a:lnTo>
                  <a:pt x="4451350" y="3345180"/>
                </a:lnTo>
                <a:lnTo>
                  <a:pt x="4451350" y="3354070"/>
                </a:lnTo>
                <a:cubicBezTo>
                  <a:pt x="4451350" y="3529330"/>
                  <a:pt x="4593590" y="3671570"/>
                  <a:pt x="4768850" y="3671570"/>
                </a:cubicBezTo>
                <a:cubicBezTo>
                  <a:pt x="4933950" y="3671570"/>
                  <a:pt x="5069840" y="3544570"/>
                  <a:pt x="5085080" y="3383280"/>
                </a:cubicBezTo>
                <a:lnTo>
                  <a:pt x="5087620" y="3383280"/>
                </a:lnTo>
                <a:cubicBezTo>
                  <a:pt x="5102860" y="3544570"/>
                  <a:pt x="5238750" y="3671570"/>
                  <a:pt x="5403850" y="3671570"/>
                </a:cubicBezTo>
                <a:cubicBezTo>
                  <a:pt x="5579110" y="3671570"/>
                  <a:pt x="5721350" y="3529330"/>
                  <a:pt x="5721350" y="3354070"/>
                </a:cubicBezTo>
                <a:cubicBezTo>
                  <a:pt x="5721350" y="3529330"/>
                  <a:pt x="5863590" y="3671570"/>
                  <a:pt x="6038850" y="3671570"/>
                </a:cubicBezTo>
                <a:cubicBezTo>
                  <a:pt x="6214110" y="3671570"/>
                  <a:pt x="6356350" y="3529330"/>
                  <a:pt x="6356350" y="3354070"/>
                </a:cubicBezTo>
                <a:cubicBezTo>
                  <a:pt x="6356350" y="3529330"/>
                  <a:pt x="6498590" y="3671570"/>
                  <a:pt x="6673850" y="3671570"/>
                </a:cubicBezTo>
                <a:cubicBezTo>
                  <a:pt x="6849110" y="3671570"/>
                  <a:pt x="6991350" y="3529330"/>
                  <a:pt x="6991350" y="3354070"/>
                </a:cubicBezTo>
                <a:cubicBezTo>
                  <a:pt x="6991350" y="3529330"/>
                  <a:pt x="7133590" y="3671570"/>
                  <a:pt x="7308850" y="3671570"/>
                </a:cubicBezTo>
                <a:cubicBezTo>
                  <a:pt x="7484110" y="3671570"/>
                  <a:pt x="7626350" y="3529330"/>
                  <a:pt x="7626350" y="3354070"/>
                </a:cubicBezTo>
                <a:cubicBezTo>
                  <a:pt x="7626350" y="3529330"/>
                  <a:pt x="7768590" y="3671570"/>
                  <a:pt x="7943850" y="3671570"/>
                </a:cubicBezTo>
                <a:cubicBezTo>
                  <a:pt x="8119110" y="3671570"/>
                  <a:pt x="8261350" y="3529330"/>
                  <a:pt x="8261350" y="3354070"/>
                </a:cubicBezTo>
                <a:cubicBezTo>
                  <a:pt x="8261350" y="3529330"/>
                  <a:pt x="8403590" y="3671570"/>
                  <a:pt x="8578850" y="3671570"/>
                </a:cubicBezTo>
                <a:cubicBezTo>
                  <a:pt x="8754110" y="3671570"/>
                  <a:pt x="8896350" y="3529330"/>
                  <a:pt x="8896350" y="3354070"/>
                </a:cubicBezTo>
                <a:cubicBezTo>
                  <a:pt x="8896350" y="3529330"/>
                  <a:pt x="9038590" y="3671570"/>
                  <a:pt x="9213850" y="3671570"/>
                </a:cubicBezTo>
                <a:cubicBezTo>
                  <a:pt x="9389110" y="3671570"/>
                  <a:pt x="9531350" y="3529330"/>
                  <a:pt x="9531350" y="3354070"/>
                </a:cubicBezTo>
                <a:cubicBezTo>
                  <a:pt x="9531350" y="3529330"/>
                  <a:pt x="9673590" y="3671570"/>
                  <a:pt x="9848850" y="3671570"/>
                </a:cubicBezTo>
                <a:cubicBezTo>
                  <a:pt x="10024110" y="3671570"/>
                  <a:pt x="10166350" y="3529330"/>
                  <a:pt x="10166350" y="3354070"/>
                </a:cubicBezTo>
                <a:lnTo>
                  <a:pt x="10166350" y="2893060"/>
                </a:lnTo>
                <a:close/>
                <a:moveTo>
                  <a:pt x="641350" y="3354070"/>
                </a:moveTo>
                <a:lnTo>
                  <a:pt x="641350" y="3346450"/>
                </a:lnTo>
                <a:lnTo>
                  <a:pt x="641350" y="3354070"/>
                </a:lnTo>
                <a:close/>
                <a:moveTo>
                  <a:pt x="1910080" y="3354070"/>
                </a:moveTo>
                <a:lnTo>
                  <a:pt x="1910080" y="3346450"/>
                </a:lnTo>
                <a:lnTo>
                  <a:pt x="1910080" y="3354070"/>
                </a:lnTo>
                <a:close/>
                <a:moveTo>
                  <a:pt x="3178810" y="3354070"/>
                </a:moveTo>
                <a:lnTo>
                  <a:pt x="3178810" y="3346450"/>
                </a:lnTo>
                <a:lnTo>
                  <a:pt x="3178810" y="3354070"/>
                </a:lnTo>
                <a:close/>
                <a:moveTo>
                  <a:pt x="5717540" y="3354070"/>
                </a:moveTo>
                <a:lnTo>
                  <a:pt x="5717540" y="3346450"/>
                </a:lnTo>
                <a:lnTo>
                  <a:pt x="5717540" y="3354070"/>
                </a:lnTo>
                <a:close/>
                <a:moveTo>
                  <a:pt x="6352540" y="3354070"/>
                </a:moveTo>
                <a:lnTo>
                  <a:pt x="6352540" y="3346450"/>
                </a:lnTo>
                <a:lnTo>
                  <a:pt x="6352540" y="3354070"/>
                </a:lnTo>
                <a:close/>
                <a:moveTo>
                  <a:pt x="6986270" y="3354070"/>
                </a:moveTo>
                <a:lnTo>
                  <a:pt x="6986270" y="3346450"/>
                </a:lnTo>
                <a:cubicBezTo>
                  <a:pt x="6987540" y="3348990"/>
                  <a:pt x="6986270" y="3351530"/>
                  <a:pt x="6986270" y="3354070"/>
                </a:cubicBezTo>
                <a:close/>
                <a:moveTo>
                  <a:pt x="7621270" y="3354070"/>
                </a:moveTo>
                <a:lnTo>
                  <a:pt x="7621270" y="3346450"/>
                </a:lnTo>
                <a:lnTo>
                  <a:pt x="7621270" y="3354070"/>
                </a:lnTo>
                <a:close/>
                <a:moveTo>
                  <a:pt x="8256270" y="3354070"/>
                </a:moveTo>
                <a:lnTo>
                  <a:pt x="8256270" y="3346450"/>
                </a:lnTo>
                <a:lnTo>
                  <a:pt x="8256270" y="3354070"/>
                </a:lnTo>
                <a:close/>
                <a:moveTo>
                  <a:pt x="8890000" y="3354070"/>
                </a:moveTo>
                <a:lnTo>
                  <a:pt x="8890000" y="3346450"/>
                </a:lnTo>
                <a:cubicBezTo>
                  <a:pt x="8891270" y="3348990"/>
                  <a:pt x="8890000" y="3351530"/>
                  <a:pt x="8890000" y="3354070"/>
                </a:cubicBezTo>
                <a:close/>
                <a:moveTo>
                  <a:pt x="9525000" y="3354070"/>
                </a:moveTo>
                <a:lnTo>
                  <a:pt x="9525000" y="3346450"/>
                </a:lnTo>
                <a:lnTo>
                  <a:pt x="9525000" y="3354070"/>
                </a:ln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2"/>
          <p:cNvSpPr txBox="1"/>
          <p:nvPr/>
        </p:nvSpPr>
        <p:spPr>
          <a:xfrm>
            <a:off x="287836" y="8882296"/>
            <a:ext cx="9815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rPr>
              <a:t>Write a Heading Here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655" name="Google Shape;655;p22"/>
          <p:cNvGrpSpPr/>
          <p:nvPr/>
        </p:nvGrpSpPr>
        <p:grpSpPr>
          <a:xfrm>
            <a:off x="-443595" y="9772919"/>
            <a:ext cx="11732135" cy="276269"/>
            <a:chOff x="-212" y="-329"/>
            <a:chExt cx="15642847" cy="368358"/>
          </a:xfrm>
        </p:grpSpPr>
        <p:sp>
          <p:nvSpPr>
            <p:cNvPr id="656" name="Google Shape;656;p22"/>
            <p:cNvSpPr/>
            <p:nvPr/>
          </p:nvSpPr>
          <p:spPr>
            <a:xfrm>
              <a:off x="-212" y="79852"/>
              <a:ext cx="7519404" cy="288177"/>
            </a:xfrm>
            <a:custGeom>
              <a:rect b="b" l="l" r="r" t="t"/>
              <a:pathLst>
                <a:path extrusionOk="0" h="288177" w="7519404">
                  <a:moveTo>
                    <a:pt x="3038117" y="122138"/>
                  </a:moveTo>
                  <a:cubicBezTo>
                    <a:pt x="3045838" y="177895"/>
                    <a:pt x="3011526" y="209634"/>
                    <a:pt x="2969064" y="231079"/>
                  </a:cubicBezTo>
                  <a:cubicBezTo>
                    <a:pt x="2924459" y="253811"/>
                    <a:pt x="2874277" y="254668"/>
                    <a:pt x="2831387" y="226790"/>
                  </a:cubicBezTo>
                  <a:cubicBezTo>
                    <a:pt x="2815089" y="216067"/>
                    <a:pt x="2806511" y="188618"/>
                    <a:pt x="2801364" y="167172"/>
                  </a:cubicBezTo>
                  <a:cubicBezTo>
                    <a:pt x="2788926" y="113560"/>
                    <a:pt x="2808227" y="74530"/>
                    <a:pt x="2853690" y="45793"/>
                  </a:cubicBezTo>
                  <a:cubicBezTo>
                    <a:pt x="2869131" y="36357"/>
                    <a:pt x="2882426" y="23490"/>
                    <a:pt x="2897438" y="13626"/>
                  </a:cubicBezTo>
                  <a:cubicBezTo>
                    <a:pt x="2927890" y="-6533"/>
                    <a:pt x="2941186" y="-4388"/>
                    <a:pt x="2965633" y="20488"/>
                  </a:cubicBezTo>
                  <a:cubicBezTo>
                    <a:pt x="2975927" y="30782"/>
                    <a:pt x="2986221" y="42362"/>
                    <a:pt x="2999088" y="48796"/>
                  </a:cubicBezTo>
                  <a:cubicBezTo>
                    <a:pt x="3029968" y="65094"/>
                    <a:pt x="3042406" y="88683"/>
                    <a:pt x="3038117" y="122138"/>
                  </a:cubicBezTo>
                  <a:close/>
                  <a:moveTo>
                    <a:pt x="5630823" y="93401"/>
                  </a:moveTo>
                  <a:cubicBezTo>
                    <a:pt x="5602515" y="71527"/>
                    <a:pt x="5572492" y="51798"/>
                    <a:pt x="5542898" y="31640"/>
                  </a:cubicBezTo>
                  <a:cubicBezTo>
                    <a:pt x="5540325" y="29924"/>
                    <a:pt x="5536036" y="28208"/>
                    <a:pt x="5533462" y="29066"/>
                  </a:cubicBezTo>
                  <a:cubicBezTo>
                    <a:pt x="5510302" y="37215"/>
                    <a:pt x="5483710" y="41075"/>
                    <a:pt x="5465267" y="55658"/>
                  </a:cubicBezTo>
                  <a:cubicBezTo>
                    <a:pt x="5451971" y="65952"/>
                    <a:pt x="5445538" y="89970"/>
                    <a:pt x="5444680" y="108413"/>
                  </a:cubicBezTo>
                  <a:cubicBezTo>
                    <a:pt x="5443822" y="127285"/>
                    <a:pt x="5453258" y="146585"/>
                    <a:pt x="5457976" y="165457"/>
                  </a:cubicBezTo>
                  <a:cubicBezTo>
                    <a:pt x="5471272" y="220356"/>
                    <a:pt x="5517164" y="237083"/>
                    <a:pt x="5562199" y="238799"/>
                  </a:cubicBezTo>
                  <a:cubicBezTo>
                    <a:pt x="5598226" y="240086"/>
                    <a:pt x="5642403" y="232794"/>
                    <a:pt x="5654841" y="182184"/>
                  </a:cubicBezTo>
                  <a:cubicBezTo>
                    <a:pt x="5658702" y="167172"/>
                    <a:pt x="5671139" y="154734"/>
                    <a:pt x="5678860" y="141867"/>
                  </a:cubicBezTo>
                  <a:cubicBezTo>
                    <a:pt x="5659988" y="122996"/>
                    <a:pt x="5647121" y="106268"/>
                    <a:pt x="5630823" y="93401"/>
                  </a:cubicBezTo>
                  <a:close/>
                  <a:moveTo>
                    <a:pt x="1849633" y="44078"/>
                  </a:moveTo>
                  <a:cubicBezTo>
                    <a:pt x="1803312" y="77532"/>
                    <a:pt x="1796450" y="123425"/>
                    <a:pt x="1807601" y="169746"/>
                  </a:cubicBezTo>
                  <a:cubicBezTo>
                    <a:pt x="1817037" y="207489"/>
                    <a:pt x="1843200" y="234081"/>
                    <a:pt x="1887805" y="238799"/>
                  </a:cubicBezTo>
                  <a:cubicBezTo>
                    <a:pt x="1953856" y="245661"/>
                    <a:pt x="2003180" y="226790"/>
                    <a:pt x="2027198" y="160310"/>
                  </a:cubicBezTo>
                  <a:cubicBezTo>
                    <a:pt x="1960290" y="71099"/>
                    <a:pt x="1968439" y="79677"/>
                    <a:pt x="1849633" y="44078"/>
                  </a:cubicBezTo>
                  <a:close/>
                  <a:moveTo>
                    <a:pt x="1027859" y="132860"/>
                  </a:moveTo>
                  <a:cubicBezTo>
                    <a:pt x="1010703" y="122996"/>
                    <a:pt x="992689" y="114418"/>
                    <a:pt x="975105" y="105840"/>
                  </a:cubicBezTo>
                  <a:cubicBezTo>
                    <a:pt x="930499" y="84823"/>
                    <a:pt x="891898" y="108842"/>
                    <a:pt x="891040" y="158166"/>
                  </a:cubicBezTo>
                  <a:cubicBezTo>
                    <a:pt x="891040" y="164599"/>
                    <a:pt x="891898" y="171461"/>
                    <a:pt x="891898" y="177895"/>
                  </a:cubicBezTo>
                  <a:cubicBezTo>
                    <a:pt x="891040" y="177895"/>
                    <a:pt x="890611" y="177895"/>
                    <a:pt x="889753" y="177895"/>
                  </a:cubicBezTo>
                  <a:cubicBezTo>
                    <a:pt x="889753" y="189475"/>
                    <a:pt x="886322" y="202342"/>
                    <a:pt x="890611" y="212207"/>
                  </a:cubicBezTo>
                  <a:cubicBezTo>
                    <a:pt x="898331" y="231508"/>
                    <a:pt x="905623" y="255526"/>
                    <a:pt x="920634" y="265820"/>
                  </a:cubicBezTo>
                  <a:cubicBezTo>
                    <a:pt x="945510" y="282547"/>
                    <a:pt x="975105" y="292412"/>
                    <a:pt x="1008559" y="286407"/>
                  </a:cubicBezTo>
                  <a:cubicBezTo>
                    <a:pt x="1060885" y="277400"/>
                    <a:pt x="1083188" y="250808"/>
                    <a:pt x="1075038" y="198482"/>
                  </a:cubicBezTo>
                  <a:cubicBezTo>
                    <a:pt x="1070321" y="168459"/>
                    <a:pt x="1053593" y="147443"/>
                    <a:pt x="1027859" y="132860"/>
                  </a:cubicBezTo>
                  <a:close/>
                  <a:moveTo>
                    <a:pt x="3992422" y="102408"/>
                  </a:moveTo>
                  <a:cubicBezTo>
                    <a:pt x="3971835" y="89541"/>
                    <a:pt x="3952105" y="75388"/>
                    <a:pt x="3932376" y="61234"/>
                  </a:cubicBezTo>
                  <a:cubicBezTo>
                    <a:pt x="3906642" y="42362"/>
                    <a:pt x="3862036" y="45793"/>
                    <a:pt x="3843593" y="71956"/>
                  </a:cubicBezTo>
                  <a:cubicBezTo>
                    <a:pt x="3814428" y="112702"/>
                    <a:pt x="3822148" y="156879"/>
                    <a:pt x="3841878" y="198053"/>
                  </a:cubicBezTo>
                  <a:cubicBezTo>
                    <a:pt x="3858176" y="231937"/>
                    <a:pt x="3888199" y="241372"/>
                    <a:pt x="3926371" y="230221"/>
                  </a:cubicBezTo>
                  <a:cubicBezTo>
                    <a:pt x="3929373" y="230221"/>
                    <a:pt x="3934091" y="230221"/>
                    <a:pt x="3938809" y="230221"/>
                  </a:cubicBezTo>
                  <a:cubicBezTo>
                    <a:pt x="3999284" y="228076"/>
                    <a:pt x="4020300" y="203629"/>
                    <a:pt x="4015582" y="142725"/>
                  </a:cubicBezTo>
                  <a:cubicBezTo>
                    <a:pt x="4014296" y="124711"/>
                    <a:pt x="4007862" y="112273"/>
                    <a:pt x="3992422" y="102408"/>
                  </a:cubicBezTo>
                  <a:close/>
                  <a:moveTo>
                    <a:pt x="6474471" y="9766"/>
                  </a:moveTo>
                  <a:cubicBezTo>
                    <a:pt x="6468037" y="5048"/>
                    <a:pt x="6455599" y="5905"/>
                    <a:pt x="6447021" y="8050"/>
                  </a:cubicBezTo>
                  <a:cubicBezTo>
                    <a:pt x="6383115" y="24777"/>
                    <a:pt x="6363814" y="83537"/>
                    <a:pt x="6380113" y="140581"/>
                  </a:cubicBezTo>
                  <a:cubicBezTo>
                    <a:pt x="6391264" y="179611"/>
                    <a:pt x="6412709" y="190762"/>
                    <a:pt x="6455170" y="188618"/>
                  </a:cubicBezTo>
                  <a:cubicBezTo>
                    <a:pt x="6476187" y="184757"/>
                    <a:pt x="6498060" y="183042"/>
                    <a:pt x="6517790" y="176179"/>
                  </a:cubicBezTo>
                  <a:cubicBezTo>
                    <a:pt x="6558964" y="162026"/>
                    <a:pt x="6574834" y="93830"/>
                    <a:pt x="6543095" y="64236"/>
                  </a:cubicBezTo>
                  <a:cubicBezTo>
                    <a:pt x="6522507" y="43649"/>
                    <a:pt x="6498489" y="26064"/>
                    <a:pt x="6474471" y="9766"/>
                  </a:cubicBezTo>
                  <a:close/>
                  <a:moveTo>
                    <a:pt x="4842932" y="80105"/>
                  </a:moveTo>
                  <a:cubicBezTo>
                    <a:pt x="4807334" y="57803"/>
                    <a:pt x="4771306" y="36786"/>
                    <a:pt x="4736565" y="15770"/>
                  </a:cubicBezTo>
                  <a:cubicBezTo>
                    <a:pt x="4697964" y="37644"/>
                    <a:pt x="4685097" y="65523"/>
                    <a:pt x="4676519" y="96404"/>
                  </a:cubicBezTo>
                  <a:cubicBezTo>
                    <a:pt x="4657218" y="167172"/>
                    <a:pt x="4700966" y="216925"/>
                    <a:pt x="4773879" y="207489"/>
                  </a:cubicBezTo>
                  <a:cubicBezTo>
                    <a:pt x="4823203" y="201056"/>
                    <a:pt x="4863519" y="144441"/>
                    <a:pt x="4851939" y="96833"/>
                  </a:cubicBezTo>
                  <a:cubicBezTo>
                    <a:pt x="4850224" y="90828"/>
                    <a:pt x="4847650" y="83108"/>
                    <a:pt x="4842932" y="80105"/>
                  </a:cubicBezTo>
                  <a:close/>
                  <a:moveTo>
                    <a:pt x="185927" y="167172"/>
                  </a:moveTo>
                  <a:cubicBezTo>
                    <a:pt x="156333" y="147872"/>
                    <a:pt x="121163" y="136292"/>
                    <a:pt x="88567" y="121280"/>
                  </a:cubicBezTo>
                  <a:cubicBezTo>
                    <a:pt x="55112" y="125569"/>
                    <a:pt x="24660" y="135434"/>
                    <a:pt x="10507" y="159881"/>
                  </a:cubicBezTo>
                  <a:cubicBezTo>
                    <a:pt x="-16514" y="205774"/>
                    <a:pt x="11364" y="264533"/>
                    <a:pt x="62404" y="278687"/>
                  </a:cubicBezTo>
                  <a:cubicBezTo>
                    <a:pt x="104865" y="290267"/>
                    <a:pt x="144753" y="279545"/>
                    <a:pt x="180780" y="258957"/>
                  </a:cubicBezTo>
                  <a:cubicBezTo>
                    <a:pt x="216379" y="238799"/>
                    <a:pt x="219381" y="188618"/>
                    <a:pt x="185927" y="167172"/>
                  </a:cubicBezTo>
                  <a:close/>
                  <a:moveTo>
                    <a:pt x="7481959" y="53514"/>
                  </a:moveTo>
                  <a:cubicBezTo>
                    <a:pt x="7471665" y="48367"/>
                    <a:pt x="7458798" y="43220"/>
                    <a:pt x="7453652" y="34213"/>
                  </a:cubicBezTo>
                  <a:cubicBezTo>
                    <a:pt x="7436495" y="4619"/>
                    <a:pt x="7412048" y="6763"/>
                    <a:pt x="7384598" y="12768"/>
                  </a:cubicBezTo>
                  <a:cubicBezTo>
                    <a:pt x="7373876" y="15341"/>
                    <a:pt x="7362295" y="15341"/>
                    <a:pt x="7348142" y="16628"/>
                  </a:cubicBezTo>
                  <a:cubicBezTo>
                    <a:pt x="7342995" y="28637"/>
                    <a:pt x="7335704" y="41504"/>
                    <a:pt x="7331415" y="55658"/>
                  </a:cubicBezTo>
                  <a:cubicBezTo>
                    <a:pt x="7321979" y="88255"/>
                    <a:pt x="7343424" y="146585"/>
                    <a:pt x="7369158" y="162026"/>
                  </a:cubicBezTo>
                  <a:cubicBezTo>
                    <a:pt x="7399181" y="180040"/>
                    <a:pt x="7487964" y="158166"/>
                    <a:pt x="7506406" y="128571"/>
                  </a:cubicBezTo>
                  <a:cubicBezTo>
                    <a:pt x="7529138" y="92544"/>
                    <a:pt x="7522704" y="73672"/>
                    <a:pt x="7481959" y="53514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8123231" y="-329"/>
              <a:ext cx="7519404" cy="288177"/>
            </a:xfrm>
            <a:custGeom>
              <a:rect b="b" l="l" r="r" t="t"/>
              <a:pathLst>
                <a:path extrusionOk="0" h="288177" w="7519404">
                  <a:moveTo>
                    <a:pt x="3038117" y="122138"/>
                  </a:moveTo>
                  <a:cubicBezTo>
                    <a:pt x="3045838" y="177895"/>
                    <a:pt x="3011526" y="209634"/>
                    <a:pt x="2969064" y="231079"/>
                  </a:cubicBezTo>
                  <a:cubicBezTo>
                    <a:pt x="2924459" y="253811"/>
                    <a:pt x="2874277" y="254668"/>
                    <a:pt x="2831387" y="226790"/>
                  </a:cubicBezTo>
                  <a:cubicBezTo>
                    <a:pt x="2815089" y="216067"/>
                    <a:pt x="2806511" y="188618"/>
                    <a:pt x="2801364" y="167172"/>
                  </a:cubicBezTo>
                  <a:cubicBezTo>
                    <a:pt x="2788926" y="113560"/>
                    <a:pt x="2808227" y="74530"/>
                    <a:pt x="2853690" y="45793"/>
                  </a:cubicBezTo>
                  <a:cubicBezTo>
                    <a:pt x="2869131" y="36357"/>
                    <a:pt x="2882426" y="23490"/>
                    <a:pt x="2897438" y="13626"/>
                  </a:cubicBezTo>
                  <a:cubicBezTo>
                    <a:pt x="2927890" y="-6533"/>
                    <a:pt x="2941186" y="-4388"/>
                    <a:pt x="2965633" y="20488"/>
                  </a:cubicBezTo>
                  <a:cubicBezTo>
                    <a:pt x="2975927" y="30782"/>
                    <a:pt x="2986221" y="42362"/>
                    <a:pt x="2999088" y="48796"/>
                  </a:cubicBezTo>
                  <a:cubicBezTo>
                    <a:pt x="3029968" y="65094"/>
                    <a:pt x="3042406" y="88683"/>
                    <a:pt x="3038117" y="122138"/>
                  </a:cubicBezTo>
                  <a:close/>
                  <a:moveTo>
                    <a:pt x="5630823" y="93401"/>
                  </a:moveTo>
                  <a:cubicBezTo>
                    <a:pt x="5602515" y="71527"/>
                    <a:pt x="5572492" y="51798"/>
                    <a:pt x="5542898" y="31640"/>
                  </a:cubicBezTo>
                  <a:cubicBezTo>
                    <a:pt x="5540325" y="29924"/>
                    <a:pt x="5536036" y="28208"/>
                    <a:pt x="5533462" y="29066"/>
                  </a:cubicBezTo>
                  <a:cubicBezTo>
                    <a:pt x="5510302" y="37215"/>
                    <a:pt x="5483710" y="41075"/>
                    <a:pt x="5465267" y="55658"/>
                  </a:cubicBezTo>
                  <a:cubicBezTo>
                    <a:pt x="5451971" y="65952"/>
                    <a:pt x="5445538" y="89970"/>
                    <a:pt x="5444680" y="108413"/>
                  </a:cubicBezTo>
                  <a:cubicBezTo>
                    <a:pt x="5443822" y="127285"/>
                    <a:pt x="5453258" y="146585"/>
                    <a:pt x="5457976" y="165457"/>
                  </a:cubicBezTo>
                  <a:cubicBezTo>
                    <a:pt x="5471272" y="220356"/>
                    <a:pt x="5517164" y="237083"/>
                    <a:pt x="5562199" y="238799"/>
                  </a:cubicBezTo>
                  <a:cubicBezTo>
                    <a:pt x="5598226" y="240086"/>
                    <a:pt x="5642403" y="232794"/>
                    <a:pt x="5654841" y="182184"/>
                  </a:cubicBezTo>
                  <a:cubicBezTo>
                    <a:pt x="5658702" y="167172"/>
                    <a:pt x="5671139" y="154734"/>
                    <a:pt x="5678860" y="141867"/>
                  </a:cubicBezTo>
                  <a:cubicBezTo>
                    <a:pt x="5659988" y="122996"/>
                    <a:pt x="5647121" y="106268"/>
                    <a:pt x="5630823" y="93401"/>
                  </a:cubicBezTo>
                  <a:close/>
                  <a:moveTo>
                    <a:pt x="1849633" y="44078"/>
                  </a:moveTo>
                  <a:cubicBezTo>
                    <a:pt x="1803312" y="77532"/>
                    <a:pt x="1796450" y="123425"/>
                    <a:pt x="1807601" y="169746"/>
                  </a:cubicBezTo>
                  <a:cubicBezTo>
                    <a:pt x="1817037" y="207489"/>
                    <a:pt x="1843200" y="234081"/>
                    <a:pt x="1887805" y="238799"/>
                  </a:cubicBezTo>
                  <a:cubicBezTo>
                    <a:pt x="1953856" y="245661"/>
                    <a:pt x="2003180" y="226790"/>
                    <a:pt x="2027198" y="160310"/>
                  </a:cubicBezTo>
                  <a:cubicBezTo>
                    <a:pt x="1960290" y="71099"/>
                    <a:pt x="1968439" y="79677"/>
                    <a:pt x="1849633" y="44078"/>
                  </a:cubicBezTo>
                  <a:close/>
                  <a:moveTo>
                    <a:pt x="1027859" y="132860"/>
                  </a:moveTo>
                  <a:cubicBezTo>
                    <a:pt x="1010703" y="122996"/>
                    <a:pt x="992689" y="114418"/>
                    <a:pt x="975105" y="105840"/>
                  </a:cubicBezTo>
                  <a:cubicBezTo>
                    <a:pt x="930499" y="84823"/>
                    <a:pt x="891898" y="108842"/>
                    <a:pt x="891040" y="158166"/>
                  </a:cubicBezTo>
                  <a:cubicBezTo>
                    <a:pt x="891040" y="164599"/>
                    <a:pt x="891898" y="171461"/>
                    <a:pt x="891898" y="177895"/>
                  </a:cubicBezTo>
                  <a:cubicBezTo>
                    <a:pt x="891040" y="177895"/>
                    <a:pt x="890611" y="177895"/>
                    <a:pt x="889753" y="177895"/>
                  </a:cubicBezTo>
                  <a:cubicBezTo>
                    <a:pt x="889753" y="189475"/>
                    <a:pt x="886322" y="202342"/>
                    <a:pt x="890611" y="212207"/>
                  </a:cubicBezTo>
                  <a:cubicBezTo>
                    <a:pt x="898331" y="231508"/>
                    <a:pt x="905623" y="255526"/>
                    <a:pt x="920634" y="265820"/>
                  </a:cubicBezTo>
                  <a:cubicBezTo>
                    <a:pt x="945510" y="282547"/>
                    <a:pt x="975105" y="292412"/>
                    <a:pt x="1008559" y="286407"/>
                  </a:cubicBezTo>
                  <a:cubicBezTo>
                    <a:pt x="1060885" y="277400"/>
                    <a:pt x="1083188" y="250808"/>
                    <a:pt x="1075038" y="198482"/>
                  </a:cubicBezTo>
                  <a:cubicBezTo>
                    <a:pt x="1070321" y="168459"/>
                    <a:pt x="1053593" y="147443"/>
                    <a:pt x="1027859" y="132860"/>
                  </a:cubicBezTo>
                  <a:close/>
                  <a:moveTo>
                    <a:pt x="3992422" y="102408"/>
                  </a:moveTo>
                  <a:cubicBezTo>
                    <a:pt x="3971835" y="89541"/>
                    <a:pt x="3952105" y="75388"/>
                    <a:pt x="3932376" y="61234"/>
                  </a:cubicBezTo>
                  <a:cubicBezTo>
                    <a:pt x="3906642" y="42362"/>
                    <a:pt x="3862036" y="45793"/>
                    <a:pt x="3843593" y="71956"/>
                  </a:cubicBezTo>
                  <a:cubicBezTo>
                    <a:pt x="3814428" y="112702"/>
                    <a:pt x="3822148" y="156879"/>
                    <a:pt x="3841878" y="198053"/>
                  </a:cubicBezTo>
                  <a:cubicBezTo>
                    <a:pt x="3858176" y="231937"/>
                    <a:pt x="3888199" y="241372"/>
                    <a:pt x="3926371" y="230221"/>
                  </a:cubicBezTo>
                  <a:cubicBezTo>
                    <a:pt x="3929373" y="230221"/>
                    <a:pt x="3934091" y="230221"/>
                    <a:pt x="3938809" y="230221"/>
                  </a:cubicBezTo>
                  <a:cubicBezTo>
                    <a:pt x="3999284" y="228076"/>
                    <a:pt x="4020300" y="203629"/>
                    <a:pt x="4015582" y="142725"/>
                  </a:cubicBezTo>
                  <a:cubicBezTo>
                    <a:pt x="4014296" y="124711"/>
                    <a:pt x="4007862" y="112273"/>
                    <a:pt x="3992422" y="102408"/>
                  </a:cubicBezTo>
                  <a:close/>
                  <a:moveTo>
                    <a:pt x="6474471" y="9766"/>
                  </a:moveTo>
                  <a:cubicBezTo>
                    <a:pt x="6468037" y="5048"/>
                    <a:pt x="6455599" y="5905"/>
                    <a:pt x="6447021" y="8050"/>
                  </a:cubicBezTo>
                  <a:cubicBezTo>
                    <a:pt x="6383115" y="24777"/>
                    <a:pt x="6363814" y="83537"/>
                    <a:pt x="6380113" y="140581"/>
                  </a:cubicBezTo>
                  <a:cubicBezTo>
                    <a:pt x="6391264" y="179611"/>
                    <a:pt x="6412709" y="190762"/>
                    <a:pt x="6455170" y="188618"/>
                  </a:cubicBezTo>
                  <a:cubicBezTo>
                    <a:pt x="6476187" y="184757"/>
                    <a:pt x="6498060" y="183042"/>
                    <a:pt x="6517790" y="176179"/>
                  </a:cubicBezTo>
                  <a:cubicBezTo>
                    <a:pt x="6558964" y="162026"/>
                    <a:pt x="6574834" y="93830"/>
                    <a:pt x="6543095" y="64236"/>
                  </a:cubicBezTo>
                  <a:cubicBezTo>
                    <a:pt x="6522507" y="43649"/>
                    <a:pt x="6498489" y="26064"/>
                    <a:pt x="6474471" y="9766"/>
                  </a:cubicBezTo>
                  <a:close/>
                  <a:moveTo>
                    <a:pt x="4842932" y="80105"/>
                  </a:moveTo>
                  <a:cubicBezTo>
                    <a:pt x="4807334" y="57803"/>
                    <a:pt x="4771306" y="36786"/>
                    <a:pt x="4736565" y="15770"/>
                  </a:cubicBezTo>
                  <a:cubicBezTo>
                    <a:pt x="4697964" y="37644"/>
                    <a:pt x="4685097" y="65523"/>
                    <a:pt x="4676519" y="96404"/>
                  </a:cubicBezTo>
                  <a:cubicBezTo>
                    <a:pt x="4657218" y="167172"/>
                    <a:pt x="4700966" y="216925"/>
                    <a:pt x="4773879" y="207489"/>
                  </a:cubicBezTo>
                  <a:cubicBezTo>
                    <a:pt x="4823203" y="201056"/>
                    <a:pt x="4863519" y="144441"/>
                    <a:pt x="4851939" y="96833"/>
                  </a:cubicBezTo>
                  <a:cubicBezTo>
                    <a:pt x="4850224" y="90828"/>
                    <a:pt x="4847650" y="83108"/>
                    <a:pt x="4842932" y="80105"/>
                  </a:cubicBezTo>
                  <a:close/>
                  <a:moveTo>
                    <a:pt x="185927" y="167172"/>
                  </a:moveTo>
                  <a:cubicBezTo>
                    <a:pt x="156333" y="147872"/>
                    <a:pt x="121163" y="136292"/>
                    <a:pt x="88567" y="121280"/>
                  </a:cubicBezTo>
                  <a:cubicBezTo>
                    <a:pt x="55112" y="125569"/>
                    <a:pt x="24660" y="135434"/>
                    <a:pt x="10507" y="159881"/>
                  </a:cubicBezTo>
                  <a:cubicBezTo>
                    <a:pt x="-16514" y="205774"/>
                    <a:pt x="11364" y="264533"/>
                    <a:pt x="62404" y="278687"/>
                  </a:cubicBezTo>
                  <a:cubicBezTo>
                    <a:pt x="104865" y="290267"/>
                    <a:pt x="144753" y="279545"/>
                    <a:pt x="180780" y="258957"/>
                  </a:cubicBezTo>
                  <a:cubicBezTo>
                    <a:pt x="216379" y="238799"/>
                    <a:pt x="219381" y="188618"/>
                    <a:pt x="185927" y="167172"/>
                  </a:cubicBezTo>
                  <a:close/>
                  <a:moveTo>
                    <a:pt x="7481959" y="53514"/>
                  </a:moveTo>
                  <a:cubicBezTo>
                    <a:pt x="7471665" y="48367"/>
                    <a:pt x="7458798" y="43220"/>
                    <a:pt x="7453652" y="34213"/>
                  </a:cubicBezTo>
                  <a:cubicBezTo>
                    <a:pt x="7436495" y="4619"/>
                    <a:pt x="7412048" y="6763"/>
                    <a:pt x="7384598" y="12768"/>
                  </a:cubicBezTo>
                  <a:cubicBezTo>
                    <a:pt x="7373876" y="15341"/>
                    <a:pt x="7362295" y="15341"/>
                    <a:pt x="7348142" y="16628"/>
                  </a:cubicBezTo>
                  <a:cubicBezTo>
                    <a:pt x="7342995" y="28637"/>
                    <a:pt x="7335704" y="41504"/>
                    <a:pt x="7331415" y="55658"/>
                  </a:cubicBezTo>
                  <a:cubicBezTo>
                    <a:pt x="7321979" y="88255"/>
                    <a:pt x="7343424" y="146585"/>
                    <a:pt x="7369158" y="162026"/>
                  </a:cubicBezTo>
                  <a:cubicBezTo>
                    <a:pt x="7399181" y="180040"/>
                    <a:pt x="7487964" y="158166"/>
                    <a:pt x="7506406" y="128571"/>
                  </a:cubicBezTo>
                  <a:cubicBezTo>
                    <a:pt x="7529138" y="92544"/>
                    <a:pt x="7522704" y="73672"/>
                    <a:pt x="7481959" y="53514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23"/>
          <p:cNvGrpSpPr/>
          <p:nvPr/>
        </p:nvGrpSpPr>
        <p:grpSpPr>
          <a:xfrm rot="10800000">
            <a:off x="530243" y="-4445310"/>
            <a:ext cx="17957539" cy="24148186"/>
            <a:chOff x="530242" y="-4445310"/>
            <a:chExt cx="17957539" cy="24148186"/>
          </a:xfrm>
        </p:grpSpPr>
        <p:sp>
          <p:nvSpPr>
            <p:cNvPr id="663" name="Google Shape;663;p23"/>
            <p:cNvSpPr/>
            <p:nvPr/>
          </p:nvSpPr>
          <p:spPr>
            <a:xfrm>
              <a:off x="549441" y="-4445310"/>
              <a:ext cx="17938340" cy="24148186"/>
            </a:xfrm>
            <a:custGeom>
              <a:rect b="b" l="l" r="r" t="t"/>
              <a:pathLst>
                <a:path extrusionOk="0" h="24148186" w="17938340">
                  <a:moveTo>
                    <a:pt x="17837744" y="23273952"/>
                  </a:moveTo>
                  <a:cubicBezTo>
                    <a:pt x="17803324" y="22688554"/>
                    <a:pt x="17896202" y="22000378"/>
                    <a:pt x="17857922" y="21287284"/>
                  </a:cubicBezTo>
                  <a:cubicBezTo>
                    <a:pt x="17763934" y="19635986"/>
                    <a:pt x="17817566" y="20835616"/>
                    <a:pt x="17817566" y="19208032"/>
                  </a:cubicBezTo>
                  <a:cubicBezTo>
                    <a:pt x="17821186" y="17374608"/>
                    <a:pt x="17575526" y="16213613"/>
                    <a:pt x="17662658" y="13250153"/>
                  </a:cubicBezTo>
                  <a:cubicBezTo>
                    <a:pt x="17695194" y="12555699"/>
                    <a:pt x="17708034" y="12922704"/>
                    <a:pt x="17614096" y="11266623"/>
                  </a:cubicBezTo>
                  <a:cubicBezTo>
                    <a:pt x="17451224" y="8920147"/>
                    <a:pt x="17435440" y="30199"/>
                    <a:pt x="17261174" y="25901"/>
                  </a:cubicBezTo>
                  <a:cubicBezTo>
                    <a:pt x="15787167" y="-14668"/>
                    <a:pt x="14090431" y="57100"/>
                    <a:pt x="14099603" y="57100"/>
                  </a:cubicBezTo>
                  <a:cubicBezTo>
                    <a:pt x="12436850" y="57100"/>
                    <a:pt x="13977424" y="-106190"/>
                    <a:pt x="11950019" y="119499"/>
                  </a:cubicBezTo>
                  <a:cubicBezTo>
                    <a:pt x="11048913" y="219327"/>
                    <a:pt x="8826921" y="95592"/>
                    <a:pt x="8722410" y="89314"/>
                  </a:cubicBezTo>
                  <a:cubicBezTo>
                    <a:pt x="8638995" y="95544"/>
                    <a:pt x="6766256" y="242220"/>
                    <a:pt x="6571910" y="225558"/>
                  </a:cubicBezTo>
                  <a:cubicBezTo>
                    <a:pt x="4654953" y="62123"/>
                    <a:pt x="969429" y="313843"/>
                    <a:pt x="1198338" y="296360"/>
                  </a:cubicBezTo>
                  <a:cubicBezTo>
                    <a:pt x="1138770" y="296360"/>
                    <a:pt x="165254" y="277621"/>
                    <a:pt x="174426" y="278684"/>
                  </a:cubicBezTo>
                  <a:cubicBezTo>
                    <a:pt x="168247" y="278684"/>
                    <a:pt x="163420" y="3167672"/>
                    <a:pt x="163420" y="5291115"/>
                  </a:cubicBezTo>
                  <a:cubicBezTo>
                    <a:pt x="163227" y="5294689"/>
                    <a:pt x="49448" y="7017081"/>
                    <a:pt x="39649" y="7794699"/>
                  </a:cubicBezTo>
                  <a:cubicBezTo>
                    <a:pt x="39649" y="7892499"/>
                    <a:pt x="160668" y="9039488"/>
                    <a:pt x="145076" y="9191621"/>
                  </a:cubicBezTo>
                  <a:cubicBezTo>
                    <a:pt x="-59214" y="11217892"/>
                    <a:pt x="256634" y="13216442"/>
                    <a:pt x="68998" y="17256814"/>
                  </a:cubicBezTo>
                  <a:cubicBezTo>
                    <a:pt x="-5197" y="18703722"/>
                    <a:pt x="94486" y="18488418"/>
                    <a:pt x="69916" y="19240342"/>
                  </a:cubicBezTo>
                  <a:cubicBezTo>
                    <a:pt x="-53614" y="22653876"/>
                    <a:pt x="14933" y="20886136"/>
                    <a:pt x="60744" y="23088834"/>
                  </a:cubicBezTo>
                  <a:cubicBezTo>
                    <a:pt x="80825" y="24027810"/>
                    <a:pt x="42497" y="24068620"/>
                    <a:pt x="102886" y="24069682"/>
                  </a:cubicBezTo>
                  <a:cubicBezTo>
                    <a:pt x="3971122" y="24128748"/>
                    <a:pt x="7290449" y="24165068"/>
                    <a:pt x="12319353" y="24075912"/>
                  </a:cubicBezTo>
                  <a:cubicBezTo>
                    <a:pt x="14314947" y="24037420"/>
                    <a:pt x="14343379" y="24163280"/>
                    <a:pt x="14556938" y="24146666"/>
                  </a:cubicBezTo>
                  <a:cubicBezTo>
                    <a:pt x="18618746" y="23836652"/>
                    <a:pt x="17930330" y="24650058"/>
                    <a:pt x="17837744" y="23273952"/>
                  </a:cubicBezTo>
                  <a:close/>
                  <a:moveTo>
                    <a:pt x="971939" y="2718806"/>
                  </a:moveTo>
                  <a:cubicBezTo>
                    <a:pt x="802357" y="2650177"/>
                    <a:pt x="712522" y="2421349"/>
                    <a:pt x="785848" y="2235118"/>
                  </a:cubicBezTo>
                  <a:cubicBezTo>
                    <a:pt x="908702" y="1919937"/>
                    <a:pt x="1331281" y="1953261"/>
                    <a:pt x="1441246" y="2258011"/>
                  </a:cubicBezTo>
                  <a:cubicBezTo>
                    <a:pt x="1549425" y="2518087"/>
                    <a:pt x="1284505" y="2846743"/>
                    <a:pt x="971939" y="2718806"/>
                  </a:cubicBezTo>
                  <a:close/>
                  <a:moveTo>
                    <a:pt x="939838" y="4695090"/>
                  </a:moveTo>
                  <a:cubicBezTo>
                    <a:pt x="804192" y="4622260"/>
                    <a:pt x="733569" y="4441294"/>
                    <a:pt x="773007" y="4278004"/>
                  </a:cubicBezTo>
                  <a:cubicBezTo>
                    <a:pt x="860091" y="3921239"/>
                    <a:pt x="1325778" y="3920176"/>
                    <a:pt x="1444915" y="4250958"/>
                  </a:cubicBezTo>
                  <a:cubicBezTo>
                    <a:pt x="1560432" y="4527599"/>
                    <a:pt x="1256121" y="4865673"/>
                    <a:pt x="939838" y="4695090"/>
                  </a:cubicBezTo>
                  <a:close/>
                  <a:moveTo>
                    <a:pt x="979277" y="6705665"/>
                  </a:moveTo>
                  <a:cubicBezTo>
                    <a:pt x="809695" y="6637037"/>
                    <a:pt x="719859" y="6410285"/>
                    <a:pt x="792268" y="6223041"/>
                  </a:cubicBezTo>
                  <a:cubicBezTo>
                    <a:pt x="914205" y="5905782"/>
                    <a:pt x="1339536" y="5940121"/>
                    <a:pt x="1448584" y="6244870"/>
                  </a:cubicBezTo>
                  <a:cubicBezTo>
                    <a:pt x="1557680" y="6505960"/>
                    <a:pt x="1290925" y="6832540"/>
                    <a:pt x="979277" y="6705665"/>
                  </a:cubicBezTo>
                  <a:close/>
                  <a:moveTo>
                    <a:pt x="983863" y="8699578"/>
                  </a:moveTo>
                  <a:cubicBezTo>
                    <a:pt x="814281" y="8630949"/>
                    <a:pt x="724445" y="8404198"/>
                    <a:pt x="796854" y="8218016"/>
                  </a:cubicBezTo>
                  <a:cubicBezTo>
                    <a:pt x="918791" y="7899743"/>
                    <a:pt x="1344122" y="7934082"/>
                    <a:pt x="1453170" y="8238832"/>
                  </a:cubicBezTo>
                  <a:cubicBezTo>
                    <a:pt x="1563183" y="8501950"/>
                    <a:pt x="1292760" y="8825438"/>
                    <a:pt x="983863" y="8699578"/>
                  </a:cubicBezTo>
                  <a:close/>
                  <a:moveTo>
                    <a:pt x="784931" y="10259790"/>
                  </a:moveTo>
                  <a:cubicBezTo>
                    <a:pt x="872015" y="9903025"/>
                    <a:pt x="1337701" y="9900948"/>
                    <a:pt x="1456838" y="10232744"/>
                  </a:cubicBezTo>
                  <a:cubicBezTo>
                    <a:pt x="1696995" y="10807953"/>
                    <a:pt x="625438" y="10916137"/>
                    <a:pt x="784931" y="10259790"/>
                  </a:cubicBezTo>
                  <a:close/>
                  <a:moveTo>
                    <a:pt x="789517" y="12252689"/>
                  </a:moveTo>
                  <a:cubicBezTo>
                    <a:pt x="876601" y="11896986"/>
                    <a:pt x="1341370" y="11892785"/>
                    <a:pt x="1461424" y="12225643"/>
                  </a:cubicBezTo>
                  <a:cubicBezTo>
                    <a:pt x="1702498" y="12803943"/>
                    <a:pt x="630941" y="12909035"/>
                    <a:pt x="789517" y="12252689"/>
                  </a:cubicBezTo>
                  <a:close/>
                  <a:moveTo>
                    <a:pt x="995786" y="14680350"/>
                  </a:moveTo>
                  <a:cubicBezTo>
                    <a:pt x="826204" y="14611721"/>
                    <a:pt x="736368" y="14384970"/>
                    <a:pt x="808777" y="14198789"/>
                  </a:cubicBezTo>
                  <a:cubicBezTo>
                    <a:pt x="930714" y="13880516"/>
                    <a:pt x="1356045" y="13914855"/>
                    <a:pt x="1465093" y="14219604"/>
                  </a:cubicBezTo>
                  <a:cubicBezTo>
                    <a:pt x="1574189" y="14481708"/>
                    <a:pt x="1305600" y="14806211"/>
                    <a:pt x="995786" y="14680350"/>
                  </a:cubicBezTo>
                  <a:close/>
                  <a:moveTo>
                    <a:pt x="796854" y="16240563"/>
                  </a:moveTo>
                  <a:cubicBezTo>
                    <a:pt x="883938" y="15882734"/>
                    <a:pt x="1349625" y="15882734"/>
                    <a:pt x="1468762" y="16213517"/>
                  </a:cubicBezTo>
                  <a:cubicBezTo>
                    <a:pt x="1708918" y="16788724"/>
                    <a:pt x="637361" y="16896910"/>
                    <a:pt x="796854" y="16240563"/>
                  </a:cubicBezTo>
                  <a:close/>
                  <a:moveTo>
                    <a:pt x="968270" y="18650548"/>
                  </a:moveTo>
                  <a:cubicBezTo>
                    <a:pt x="832624" y="18577718"/>
                    <a:pt x="762001" y="18396750"/>
                    <a:pt x="801440" y="18233460"/>
                  </a:cubicBezTo>
                  <a:cubicBezTo>
                    <a:pt x="888524" y="17876696"/>
                    <a:pt x="1354211" y="17875634"/>
                    <a:pt x="1473348" y="18206414"/>
                  </a:cubicBezTo>
                  <a:cubicBezTo>
                    <a:pt x="1588864" y="18483104"/>
                    <a:pt x="1285422" y="18821130"/>
                    <a:pt x="968270" y="18650548"/>
                  </a:cubicBezTo>
                  <a:close/>
                  <a:moveTo>
                    <a:pt x="1007661" y="20661124"/>
                  </a:moveTo>
                  <a:cubicBezTo>
                    <a:pt x="838079" y="20592494"/>
                    <a:pt x="748244" y="20365744"/>
                    <a:pt x="820653" y="20179560"/>
                  </a:cubicBezTo>
                  <a:cubicBezTo>
                    <a:pt x="942589" y="19861288"/>
                    <a:pt x="1367920" y="19895626"/>
                    <a:pt x="1476968" y="20200376"/>
                  </a:cubicBezTo>
                  <a:cubicBezTo>
                    <a:pt x="1586113" y="20462480"/>
                    <a:pt x="1317523" y="20786982"/>
                    <a:pt x="1007661" y="20661124"/>
                  </a:cubicBezTo>
                  <a:close/>
                  <a:moveTo>
                    <a:pt x="1011330" y="22655084"/>
                  </a:moveTo>
                  <a:cubicBezTo>
                    <a:pt x="652905" y="22509470"/>
                    <a:pt x="773007" y="21880170"/>
                    <a:pt x="1202007" y="21953000"/>
                  </a:cubicBezTo>
                  <a:cubicBezTo>
                    <a:pt x="1721759" y="22043458"/>
                    <a:pt x="1501780" y="22854790"/>
                    <a:pt x="1011330" y="22655084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4" name="Google Shape;664;p23"/>
            <p:cNvGrpSpPr/>
            <p:nvPr/>
          </p:nvGrpSpPr>
          <p:grpSpPr>
            <a:xfrm>
              <a:off x="530242" y="-3186693"/>
              <a:ext cx="17885918" cy="22015333"/>
              <a:chOff x="530242" y="-3186693"/>
              <a:chExt cx="17885918" cy="22015333"/>
            </a:xfrm>
          </p:grpSpPr>
          <p:sp>
            <p:nvSpPr>
              <p:cNvPr id="665" name="Google Shape;665;p23"/>
              <p:cNvSpPr/>
              <p:nvPr/>
            </p:nvSpPr>
            <p:spPr>
              <a:xfrm>
                <a:off x="692987" y="-3186693"/>
                <a:ext cx="17231284" cy="174588"/>
              </a:xfrm>
              <a:custGeom>
                <a:rect b="b" l="l" r="r" t="t"/>
                <a:pathLst>
                  <a:path extrusionOk="0" h="174588" w="17231284">
                    <a:moveTo>
                      <a:pt x="17223008" y="174589"/>
                    </a:moveTo>
                    <a:cubicBezTo>
                      <a:pt x="17218374" y="174637"/>
                      <a:pt x="30543" y="116392"/>
                      <a:pt x="24460" y="116344"/>
                    </a:cubicBezTo>
                    <a:cubicBezTo>
                      <a:pt x="24460" y="-60759"/>
                      <a:pt x="-1215810" y="626"/>
                      <a:pt x="13967015" y="64328"/>
                    </a:cubicBezTo>
                    <a:cubicBezTo>
                      <a:pt x="17580226" y="78238"/>
                      <a:pt x="17218760" y="24725"/>
                      <a:pt x="17223008" y="174589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694123" y="-1208959"/>
                <a:ext cx="17280796" cy="182460"/>
              </a:xfrm>
              <a:custGeom>
                <a:rect b="b" l="l" r="r" t="t"/>
                <a:pathLst>
                  <a:path extrusionOk="0" h="182460" w="17280796">
                    <a:moveTo>
                      <a:pt x="17271400" y="182461"/>
                    </a:moveTo>
                    <a:cubicBezTo>
                      <a:pt x="17265896" y="182557"/>
                      <a:pt x="23179" y="124264"/>
                      <a:pt x="19655" y="124215"/>
                    </a:cubicBezTo>
                    <a:cubicBezTo>
                      <a:pt x="23758" y="-61291"/>
                      <a:pt x="-1149800" y="-4156"/>
                      <a:pt x="14012606" y="72200"/>
                    </a:cubicBezTo>
                    <a:cubicBezTo>
                      <a:pt x="17623790" y="86061"/>
                      <a:pt x="17271400" y="30762"/>
                      <a:pt x="17271400" y="182461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9106" y="776064"/>
                <a:ext cx="17395628" cy="144451"/>
              </a:xfrm>
              <a:custGeom>
                <a:rect b="b" l="l" r="r" t="t"/>
                <a:pathLst>
                  <a:path extrusionOk="0" h="144451" w="17395628">
                    <a:moveTo>
                      <a:pt x="2309122" y="133153"/>
                    </a:moveTo>
                    <a:cubicBezTo>
                      <a:pt x="-321161" y="133153"/>
                      <a:pt x="13803" y="167974"/>
                      <a:pt x="13803" y="0"/>
                    </a:cubicBezTo>
                    <a:cubicBezTo>
                      <a:pt x="21191082" y="120548"/>
                      <a:pt x="24256882" y="168361"/>
                      <a:pt x="2309122" y="133153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584611" y="2767754"/>
                <a:ext cx="17464497" cy="177007"/>
              </a:xfrm>
              <a:custGeom>
                <a:rect b="b" l="l" r="r" t="t"/>
                <a:pathLst>
                  <a:path extrusionOk="0" h="177007" w="17464497">
                    <a:moveTo>
                      <a:pt x="17455156" y="177007"/>
                    </a:moveTo>
                    <a:cubicBezTo>
                      <a:pt x="17451390" y="177056"/>
                      <a:pt x="23498" y="117747"/>
                      <a:pt x="18237" y="117699"/>
                    </a:cubicBezTo>
                    <a:cubicBezTo>
                      <a:pt x="26781" y="-62205"/>
                      <a:pt x="-1159521" y="1209"/>
                      <a:pt x="14216540" y="65684"/>
                    </a:cubicBezTo>
                    <a:cubicBezTo>
                      <a:pt x="17805422" y="79545"/>
                      <a:pt x="17455156" y="25985"/>
                      <a:pt x="17455156" y="177007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665003" y="4753635"/>
                <a:ext cx="17428870" cy="175716"/>
              </a:xfrm>
              <a:custGeom>
                <a:rect b="b" l="l" r="r" t="t"/>
                <a:pathLst>
                  <a:path extrusionOk="0" h="175716" w="17428870">
                    <a:moveTo>
                      <a:pt x="17420574" y="175717"/>
                    </a:moveTo>
                    <a:cubicBezTo>
                      <a:pt x="17416326" y="175765"/>
                      <a:pt x="18074" y="116458"/>
                      <a:pt x="13005" y="116409"/>
                    </a:cubicBezTo>
                    <a:cubicBezTo>
                      <a:pt x="39700" y="-61514"/>
                      <a:pt x="-1165525" y="1030"/>
                      <a:pt x="14183793" y="65457"/>
                    </a:cubicBezTo>
                    <a:cubicBezTo>
                      <a:pt x="17777358" y="79317"/>
                      <a:pt x="17416228" y="27013"/>
                      <a:pt x="17420574" y="175717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602302" y="6738093"/>
                <a:ext cx="17573608" cy="176865"/>
              </a:xfrm>
              <a:custGeom>
                <a:rect b="b" l="l" r="r" t="t"/>
                <a:pathLst>
                  <a:path extrusionOk="0" h="176865" w="17573608">
                    <a:moveTo>
                      <a:pt x="17568526" y="176865"/>
                    </a:moveTo>
                    <a:cubicBezTo>
                      <a:pt x="17565002" y="176913"/>
                      <a:pt x="431042" y="119345"/>
                      <a:pt x="23476" y="116543"/>
                    </a:cubicBezTo>
                    <a:cubicBezTo>
                      <a:pt x="19517" y="-62491"/>
                      <a:pt x="-1189762" y="1646"/>
                      <a:pt x="14293271" y="66605"/>
                    </a:cubicBezTo>
                    <a:cubicBezTo>
                      <a:pt x="17926468" y="80515"/>
                      <a:pt x="17554912" y="27002"/>
                      <a:pt x="17568526" y="176865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655656" y="8717472"/>
                <a:ext cx="17609956" cy="161016"/>
              </a:xfrm>
              <a:custGeom>
                <a:rect b="b" l="l" r="r" t="t"/>
                <a:pathLst>
                  <a:path extrusionOk="0" h="161016" w="17609956">
                    <a:moveTo>
                      <a:pt x="6433594" y="140447"/>
                    </a:moveTo>
                    <a:cubicBezTo>
                      <a:pt x="-587959" y="113448"/>
                      <a:pt x="15642" y="193234"/>
                      <a:pt x="11394" y="0"/>
                    </a:cubicBezTo>
                    <a:cubicBezTo>
                      <a:pt x="18783102" y="52208"/>
                      <a:pt x="24980446" y="218686"/>
                      <a:pt x="6433594" y="140447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652525" y="10705383"/>
                <a:ext cx="17571630" cy="180787"/>
              </a:xfrm>
              <a:custGeom>
                <a:rect b="b" l="l" r="r" t="t"/>
                <a:pathLst>
                  <a:path extrusionOk="0" h="180787" w="17571630">
                    <a:moveTo>
                      <a:pt x="17562326" y="180788"/>
                    </a:moveTo>
                    <a:cubicBezTo>
                      <a:pt x="17558802" y="180835"/>
                      <a:pt x="397086" y="123024"/>
                      <a:pt x="20897" y="120464"/>
                    </a:cubicBezTo>
                    <a:cubicBezTo>
                      <a:pt x="20897" y="-67359"/>
                      <a:pt x="-1165356" y="4458"/>
                      <a:pt x="14337468" y="69512"/>
                    </a:cubicBezTo>
                    <a:cubicBezTo>
                      <a:pt x="17911144" y="86802"/>
                      <a:pt x="17562326" y="23437"/>
                      <a:pt x="17562326" y="180788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600395" y="12688263"/>
                <a:ext cx="17703682" cy="183512"/>
              </a:xfrm>
              <a:custGeom>
                <a:rect b="b" l="l" r="r" t="t"/>
                <a:pathLst>
                  <a:path extrusionOk="0" h="183512" w="17703682">
                    <a:moveTo>
                      <a:pt x="17699706" y="183512"/>
                    </a:moveTo>
                    <a:cubicBezTo>
                      <a:pt x="17696182" y="183561"/>
                      <a:pt x="331190" y="125218"/>
                      <a:pt x="18045" y="123190"/>
                    </a:cubicBezTo>
                    <a:cubicBezTo>
                      <a:pt x="27072" y="-71202"/>
                      <a:pt x="-1169657" y="6747"/>
                      <a:pt x="14437244" y="72238"/>
                    </a:cubicBezTo>
                    <a:cubicBezTo>
                      <a:pt x="18055186" y="86147"/>
                      <a:pt x="17683052" y="32490"/>
                      <a:pt x="17699706" y="183512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603894" y="14672261"/>
                <a:ext cx="17812266" cy="164141"/>
              </a:xfrm>
              <a:custGeom>
                <a:rect b="b" l="l" r="r" t="t"/>
                <a:pathLst>
                  <a:path extrusionOk="0" h="164141" w="17812266">
                    <a:moveTo>
                      <a:pt x="6627423" y="141461"/>
                    </a:moveTo>
                    <a:cubicBezTo>
                      <a:pt x="-696607" y="113352"/>
                      <a:pt x="19132" y="199754"/>
                      <a:pt x="19132" y="0"/>
                    </a:cubicBezTo>
                    <a:cubicBezTo>
                      <a:pt x="18677398" y="71914"/>
                      <a:pt x="25438570" y="220859"/>
                      <a:pt x="6627423" y="141461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530242" y="16662423"/>
                <a:ext cx="17883836" cy="179550"/>
              </a:xfrm>
              <a:custGeom>
                <a:rect b="b" l="l" r="r" t="t"/>
                <a:pathLst>
                  <a:path extrusionOk="0" h="179550" w="17883836">
                    <a:moveTo>
                      <a:pt x="17877120" y="179550"/>
                    </a:moveTo>
                    <a:cubicBezTo>
                      <a:pt x="17873452" y="179599"/>
                      <a:pt x="758368" y="123382"/>
                      <a:pt x="22209" y="117150"/>
                    </a:cubicBezTo>
                    <a:cubicBezTo>
                      <a:pt x="22209" y="-64733"/>
                      <a:pt x="-1205848" y="2979"/>
                      <a:pt x="14601867" y="69289"/>
                    </a:cubicBezTo>
                    <a:cubicBezTo>
                      <a:pt x="18234002" y="83199"/>
                      <a:pt x="17868576" y="29638"/>
                      <a:pt x="17877120" y="17955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23"/>
              <p:cNvSpPr/>
              <p:nvPr/>
            </p:nvSpPr>
            <p:spPr>
              <a:xfrm>
                <a:off x="590086" y="18643050"/>
                <a:ext cx="17803524" cy="185590"/>
              </a:xfrm>
              <a:custGeom>
                <a:rect b="b" l="l" r="r" t="t"/>
                <a:pathLst>
                  <a:path extrusionOk="0" h="185590" w="17803524">
                    <a:moveTo>
                      <a:pt x="17797100" y="185591"/>
                    </a:moveTo>
                    <a:cubicBezTo>
                      <a:pt x="17793624" y="185639"/>
                      <a:pt x="489551" y="126041"/>
                      <a:pt x="22851" y="122129"/>
                    </a:cubicBezTo>
                    <a:cubicBezTo>
                      <a:pt x="18506" y="-60237"/>
                      <a:pt x="-1190194" y="-5179"/>
                      <a:pt x="14588750" y="74268"/>
                    </a:cubicBezTo>
                    <a:cubicBezTo>
                      <a:pt x="18148282" y="88177"/>
                      <a:pt x="17787976" y="30560"/>
                      <a:pt x="17797100" y="185591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7" name="Google Shape;677;p23"/>
            <p:cNvSpPr/>
            <p:nvPr/>
          </p:nvSpPr>
          <p:spPr>
            <a:xfrm>
              <a:off x="2886277" y="-4233233"/>
              <a:ext cx="480326" cy="23915849"/>
            </a:xfrm>
            <a:custGeom>
              <a:rect b="b" l="l" r="r" t="t"/>
              <a:pathLst>
                <a:path extrusionOk="0" h="23915849" w="480326">
                  <a:moveTo>
                    <a:pt x="480327" y="23915850"/>
                  </a:moveTo>
                  <a:cubicBezTo>
                    <a:pt x="215213" y="23915850"/>
                    <a:pt x="-202201" y="10100452"/>
                    <a:pt x="112730" y="5"/>
                  </a:cubicBezTo>
                  <a:cubicBezTo>
                    <a:pt x="381127" y="-8157"/>
                    <a:pt x="-265486" y="9318584"/>
                    <a:pt x="480327" y="23915850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8" name="Google Shape;678;p23"/>
          <p:cNvPicPr preferRelativeResize="0"/>
          <p:nvPr/>
        </p:nvPicPr>
        <p:blipFill rotWithShape="1">
          <a:blip r:embed="rId3">
            <a:alphaModFix/>
          </a:blip>
          <a:srcRect b="0" l="14710" r="14709" t="0"/>
          <a:stretch/>
        </p:blipFill>
        <p:spPr>
          <a:xfrm rot="-402530">
            <a:off x="7715260" y="772439"/>
            <a:ext cx="4492662" cy="424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3"/>
          <p:cNvPicPr preferRelativeResize="0"/>
          <p:nvPr/>
        </p:nvPicPr>
        <p:blipFill rotWithShape="1">
          <a:blip r:embed="rId4">
            <a:alphaModFix/>
          </a:blip>
          <a:srcRect b="30948" l="0" r="0" t="4700"/>
          <a:stretch/>
        </p:blipFill>
        <p:spPr>
          <a:xfrm rot="212545">
            <a:off x="13040477" y="496631"/>
            <a:ext cx="4595350" cy="443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23"/>
          <p:cNvPicPr preferRelativeResize="0"/>
          <p:nvPr/>
        </p:nvPicPr>
        <p:blipFill rotWithShape="1">
          <a:blip r:embed="rId5">
            <a:alphaModFix/>
          </a:blip>
          <a:srcRect b="0" l="17109" r="17109" t="0"/>
          <a:stretch/>
        </p:blipFill>
        <p:spPr>
          <a:xfrm rot="283752">
            <a:off x="12951087" y="5317879"/>
            <a:ext cx="4414923" cy="4475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1" name="Google Shape;681;p23"/>
          <p:cNvGrpSpPr/>
          <p:nvPr/>
        </p:nvGrpSpPr>
        <p:grpSpPr>
          <a:xfrm rot="5957013">
            <a:off x="15481961" y="4755844"/>
            <a:ext cx="2370218" cy="773586"/>
            <a:chOff x="15481961" y="4755844"/>
            <a:chExt cx="2370218" cy="773586"/>
          </a:xfrm>
        </p:grpSpPr>
        <p:sp>
          <p:nvSpPr>
            <p:cNvPr id="682" name="Google Shape;682;p23"/>
            <p:cNvSpPr/>
            <p:nvPr/>
          </p:nvSpPr>
          <p:spPr>
            <a:xfrm>
              <a:off x="15481961" y="4755844"/>
              <a:ext cx="2370218" cy="773586"/>
            </a:xfrm>
            <a:custGeom>
              <a:rect b="b" l="l" r="r" t="t"/>
              <a:pathLst>
                <a:path extrusionOk="0" h="773586" w="2370218">
                  <a:moveTo>
                    <a:pt x="2369146" y="744294"/>
                  </a:moveTo>
                  <a:cubicBezTo>
                    <a:pt x="2347181" y="700029"/>
                    <a:pt x="2310077" y="659356"/>
                    <a:pt x="2270909" y="534224"/>
                  </a:cubicBezTo>
                  <a:cubicBezTo>
                    <a:pt x="2214621" y="348012"/>
                    <a:pt x="2210935" y="411635"/>
                    <a:pt x="2274274" y="284841"/>
                  </a:cubicBezTo>
                  <a:cubicBezTo>
                    <a:pt x="2374062" y="83252"/>
                    <a:pt x="2362392" y="84320"/>
                    <a:pt x="2316979" y="76600"/>
                  </a:cubicBezTo>
                  <a:cubicBezTo>
                    <a:pt x="2182044" y="53919"/>
                    <a:pt x="2010929" y="52827"/>
                    <a:pt x="1878795" y="42100"/>
                  </a:cubicBezTo>
                  <a:cubicBezTo>
                    <a:pt x="845959" y="-48628"/>
                    <a:pt x="586329" y="36042"/>
                    <a:pt x="16054" y="32694"/>
                  </a:cubicBezTo>
                  <a:cubicBezTo>
                    <a:pt x="-17389" y="33298"/>
                    <a:pt x="3872" y="73545"/>
                    <a:pt x="57116" y="263836"/>
                  </a:cubicBezTo>
                  <a:cubicBezTo>
                    <a:pt x="114195" y="470247"/>
                    <a:pt x="90861" y="340072"/>
                    <a:pt x="19648" y="702557"/>
                  </a:cubicBezTo>
                  <a:cubicBezTo>
                    <a:pt x="16082" y="724692"/>
                    <a:pt x="-2523" y="764767"/>
                    <a:pt x="32337" y="768813"/>
                  </a:cubicBezTo>
                  <a:cubicBezTo>
                    <a:pt x="547578" y="728710"/>
                    <a:pt x="1065575" y="782553"/>
                    <a:pt x="1581835" y="772247"/>
                  </a:cubicBezTo>
                  <a:cubicBezTo>
                    <a:pt x="1837052" y="767841"/>
                    <a:pt x="2092557" y="759393"/>
                    <a:pt x="2347751" y="768488"/>
                  </a:cubicBezTo>
                  <a:cubicBezTo>
                    <a:pt x="2361296" y="771131"/>
                    <a:pt x="2374052" y="757487"/>
                    <a:pt x="2369146" y="744294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15481961" y="4755844"/>
              <a:ext cx="2370218" cy="773586"/>
            </a:xfrm>
            <a:custGeom>
              <a:rect b="b" l="l" r="r" t="t"/>
              <a:pathLst>
                <a:path extrusionOk="0" h="773586" w="2370218">
                  <a:moveTo>
                    <a:pt x="2369146" y="744294"/>
                  </a:moveTo>
                  <a:cubicBezTo>
                    <a:pt x="2347181" y="700029"/>
                    <a:pt x="2310077" y="659356"/>
                    <a:pt x="2270909" y="534224"/>
                  </a:cubicBezTo>
                  <a:cubicBezTo>
                    <a:pt x="2214621" y="348012"/>
                    <a:pt x="2210935" y="411635"/>
                    <a:pt x="2274274" y="284841"/>
                  </a:cubicBezTo>
                  <a:cubicBezTo>
                    <a:pt x="2374062" y="83252"/>
                    <a:pt x="2362392" y="84320"/>
                    <a:pt x="2316979" y="76600"/>
                  </a:cubicBezTo>
                  <a:cubicBezTo>
                    <a:pt x="2182044" y="53919"/>
                    <a:pt x="2010929" y="52827"/>
                    <a:pt x="1878795" y="42100"/>
                  </a:cubicBezTo>
                  <a:cubicBezTo>
                    <a:pt x="845959" y="-48628"/>
                    <a:pt x="586329" y="36042"/>
                    <a:pt x="16054" y="32694"/>
                  </a:cubicBezTo>
                  <a:cubicBezTo>
                    <a:pt x="-17389" y="33298"/>
                    <a:pt x="3872" y="73545"/>
                    <a:pt x="57116" y="263836"/>
                  </a:cubicBezTo>
                  <a:cubicBezTo>
                    <a:pt x="114195" y="470247"/>
                    <a:pt x="90861" y="340072"/>
                    <a:pt x="19648" y="702557"/>
                  </a:cubicBezTo>
                  <a:cubicBezTo>
                    <a:pt x="16082" y="724692"/>
                    <a:pt x="-2523" y="764767"/>
                    <a:pt x="32337" y="768813"/>
                  </a:cubicBezTo>
                  <a:cubicBezTo>
                    <a:pt x="547578" y="728710"/>
                    <a:pt x="1065575" y="782553"/>
                    <a:pt x="1581835" y="772247"/>
                  </a:cubicBezTo>
                  <a:cubicBezTo>
                    <a:pt x="1837052" y="767841"/>
                    <a:pt x="2092557" y="759393"/>
                    <a:pt x="2347751" y="768488"/>
                  </a:cubicBezTo>
                  <a:cubicBezTo>
                    <a:pt x="2361296" y="771131"/>
                    <a:pt x="2374052" y="757487"/>
                    <a:pt x="2369146" y="74429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4" name="Google Shape;684;p23"/>
          <p:cNvPicPr preferRelativeResize="0"/>
          <p:nvPr/>
        </p:nvPicPr>
        <p:blipFill rotWithShape="1">
          <a:blip r:embed="rId6">
            <a:alphaModFix/>
          </a:blip>
          <a:srcRect b="20815" l="0" r="0" t="8518"/>
          <a:stretch/>
        </p:blipFill>
        <p:spPr>
          <a:xfrm rot="-490700">
            <a:off x="8230953" y="5334774"/>
            <a:ext cx="3933239" cy="4169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23"/>
          <p:cNvGrpSpPr/>
          <p:nvPr/>
        </p:nvGrpSpPr>
        <p:grpSpPr>
          <a:xfrm rot="-1540983">
            <a:off x="8551093" y="4643912"/>
            <a:ext cx="2821423" cy="920848"/>
            <a:chOff x="8551093" y="4643912"/>
            <a:chExt cx="2821423" cy="920848"/>
          </a:xfrm>
        </p:grpSpPr>
        <p:sp>
          <p:nvSpPr>
            <p:cNvPr id="686" name="Google Shape;686;p23"/>
            <p:cNvSpPr/>
            <p:nvPr/>
          </p:nvSpPr>
          <p:spPr>
            <a:xfrm>
              <a:off x="8551093" y="4643912"/>
              <a:ext cx="2821423" cy="920848"/>
            </a:xfrm>
            <a:custGeom>
              <a:rect b="b" l="l" r="r" t="t"/>
              <a:pathLst>
                <a:path extrusionOk="0" h="920848" w="2821423">
                  <a:moveTo>
                    <a:pt x="2820147" y="885980"/>
                  </a:moveTo>
                  <a:cubicBezTo>
                    <a:pt x="2794000" y="833288"/>
                    <a:pt x="2749833" y="784873"/>
                    <a:pt x="2703209" y="635920"/>
                  </a:cubicBezTo>
                  <a:cubicBezTo>
                    <a:pt x="2636206" y="414261"/>
                    <a:pt x="2631818" y="489995"/>
                    <a:pt x="2707215" y="339064"/>
                  </a:cubicBezTo>
                  <a:cubicBezTo>
                    <a:pt x="2825998" y="99100"/>
                    <a:pt x="2812107" y="100371"/>
                    <a:pt x="2758049" y="91182"/>
                  </a:cubicBezTo>
                  <a:cubicBezTo>
                    <a:pt x="2597428" y="64183"/>
                    <a:pt x="2393739" y="62884"/>
                    <a:pt x="2236450" y="50114"/>
                  </a:cubicBezTo>
                  <a:cubicBezTo>
                    <a:pt x="1006999" y="-57885"/>
                    <a:pt x="697945" y="42903"/>
                    <a:pt x="19110" y="38918"/>
                  </a:cubicBezTo>
                  <a:cubicBezTo>
                    <a:pt x="-20699" y="39636"/>
                    <a:pt x="4609" y="87545"/>
                    <a:pt x="67989" y="314061"/>
                  </a:cubicBezTo>
                  <a:cubicBezTo>
                    <a:pt x="135933" y="559765"/>
                    <a:pt x="108157" y="404809"/>
                    <a:pt x="23389" y="836298"/>
                  </a:cubicBezTo>
                  <a:cubicBezTo>
                    <a:pt x="19144" y="862647"/>
                    <a:pt x="-3003" y="910350"/>
                    <a:pt x="38493" y="915167"/>
                  </a:cubicBezTo>
                  <a:cubicBezTo>
                    <a:pt x="651817" y="867430"/>
                    <a:pt x="1268422" y="931522"/>
                    <a:pt x="1882960" y="919254"/>
                  </a:cubicBezTo>
                  <a:cubicBezTo>
                    <a:pt x="2186762" y="914010"/>
                    <a:pt x="2490905" y="903954"/>
                    <a:pt x="2794679" y="914779"/>
                  </a:cubicBezTo>
                  <a:cubicBezTo>
                    <a:pt x="2810803" y="917926"/>
                    <a:pt x="2825987" y="901685"/>
                    <a:pt x="2820147" y="885980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8551093" y="4643912"/>
              <a:ext cx="2821423" cy="920848"/>
            </a:xfrm>
            <a:custGeom>
              <a:rect b="b" l="l" r="r" t="t"/>
              <a:pathLst>
                <a:path extrusionOk="0" h="920848" w="2821423">
                  <a:moveTo>
                    <a:pt x="2820147" y="885980"/>
                  </a:moveTo>
                  <a:cubicBezTo>
                    <a:pt x="2794000" y="833288"/>
                    <a:pt x="2749833" y="784873"/>
                    <a:pt x="2703209" y="635920"/>
                  </a:cubicBezTo>
                  <a:cubicBezTo>
                    <a:pt x="2636206" y="414261"/>
                    <a:pt x="2631818" y="489995"/>
                    <a:pt x="2707215" y="339064"/>
                  </a:cubicBezTo>
                  <a:cubicBezTo>
                    <a:pt x="2825998" y="99100"/>
                    <a:pt x="2812107" y="100371"/>
                    <a:pt x="2758049" y="91182"/>
                  </a:cubicBezTo>
                  <a:cubicBezTo>
                    <a:pt x="2597428" y="64183"/>
                    <a:pt x="2393739" y="62884"/>
                    <a:pt x="2236450" y="50114"/>
                  </a:cubicBezTo>
                  <a:cubicBezTo>
                    <a:pt x="1006999" y="-57885"/>
                    <a:pt x="697945" y="42903"/>
                    <a:pt x="19110" y="38918"/>
                  </a:cubicBezTo>
                  <a:cubicBezTo>
                    <a:pt x="-20699" y="39636"/>
                    <a:pt x="4609" y="87545"/>
                    <a:pt x="67989" y="314061"/>
                  </a:cubicBezTo>
                  <a:cubicBezTo>
                    <a:pt x="135933" y="559765"/>
                    <a:pt x="108157" y="404809"/>
                    <a:pt x="23389" y="836298"/>
                  </a:cubicBezTo>
                  <a:cubicBezTo>
                    <a:pt x="19144" y="862647"/>
                    <a:pt x="-3003" y="910350"/>
                    <a:pt x="38493" y="915167"/>
                  </a:cubicBezTo>
                  <a:cubicBezTo>
                    <a:pt x="651817" y="867430"/>
                    <a:pt x="1268422" y="931522"/>
                    <a:pt x="1882960" y="919254"/>
                  </a:cubicBezTo>
                  <a:cubicBezTo>
                    <a:pt x="2186762" y="914010"/>
                    <a:pt x="2490905" y="903954"/>
                    <a:pt x="2794679" y="914779"/>
                  </a:cubicBezTo>
                  <a:cubicBezTo>
                    <a:pt x="2810803" y="917926"/>
                    <a:pt x="2825987" y="901685"/>
                    <a:pt x="2820147" y="8859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8" name="Google Shape;688;p23"/>
          <p:cNvSpPr txBox="1"/>
          <p:nvPr/>
        </p:nvSpPr>
        <p:spPr>
          <a:xfrm>
            <a:off x="1028700" y="4589458"/>
            <a:ext cx="533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Write a caption for the photos.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4"/>
          <p:cNvSpPr txBox="1"/>
          <p:nvPr/>
        </p:nvSpPr>
        <p:spPr>
          <a:xfrm>
            <a:off x="2603392" y="2505770"/>
            <a:ext cx="130812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Write an original statement or inspiring quote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4" name="Google Shape;694;p24"/>
          <p:cNvSpPr txBox="1"/>
          <p:nvPr/>
        </p:nvSpPr>
        <p:spPr>
          <a:xfrm>
            <a:off x="2879845" y="7210053"/>
            <a:ext cx="1280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rPr>
              <a:t>— Include a credit, citation, or supporting message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695" name="Google Shape;695;p24"/>
          <p:cNvGrpSpPr/>
          <p:nvPr/>
        </p:nvGrpSpPr>
        <p:grpSpPr>
          <a:xfrm>
            <a:off x="-2456785" y="-2282371"/>
            <a:ext cx="5334191" cy="5405430"/>
            <a:chOff x="-2456785" y="-2282371"/>
            <a:chExt cx="5334191" cy="5405430"/>
          </a:xfrm>
        </p:grpSpPr>
        <p:sp>
          <p:nvSpPr>
            <p:cNvPr id="696" name="Google Shape;696;p24"/>
            <p:cNvSpPr/>
            <p:nvPr/>
          </p:nvSpPr>
          <p:spPr>
            <a:xfrm>
              <a:off x="-2456785" y="-2282371"/>
              <a:ext cx="5334191" cy="5405430"/>
            </a:xfrm>
            <a:custGeom>
              <a:rect b="b" l="l" r="r" t="t"/>
              <a:pathLst>
                <a:path extrusionOk="0" h="5405430" w="5334191">
                  <a:moveTo>
                    <a:pt x="5233074" y="4032661"/>
                  </a:moveTo>
                  <a:cubicBezTo>
                    <a:pt x="4812085" y="4837129"/>
                    <a:pt x="4549628" y="5023476"/>
                    <a:pt x="4142467" y="5292396"/>
                  </a:cubicBezTo>
                  <a:cubicBezTo>
                    <a:pt x="3820897" y="5468483"/>
                    <a:pt x="4260413" y="5380029"/>
                    <a:pt x="90730" y="5402959"/>
                  </a:cubicBezTo>
                  <a:cubicBezTo>
                    <a:pt x="-60532" y="5403813"/>
                    <a:pt x="29910" y="5582894"/>
                    <a:pt x="1142" y="1137047"/>
                  </a:cubicBezTo>
                  <a:cubicBezTo>
                    <a:pt x="4253" y="573574"/>
                    <a:pt x="2881" y="820365"/>
                    <a:pt x="6586" y="159097"/>
                  </a:cubicBezTo>
                  <a:cubicBezTo>
                    <a:pt x="7278" y="-1228"/>
                    <a:pt x="-47223" y="98977"/>
                    <a:pt x="5243207" y="15"/>
                  </a:cubicBezTo>
                  <a:cubicBezTo>
                    <a:pt x="5292447" y="-882"/>
                    <a:pt x="5332731" y="38945"/>
                    <a:pt x="5332515" y="88145"/>
                  </a:cubicBezTo>
                  <a:cubicBezTo>
                    <a:pt x="5309623" y="4219634"/>
                    <a:pt x="5392492" y="3725113"/>
                    <a:pt x="5233074" y="4032661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1445824" y="1536342"/>
              <a:ext cx="1428122" cy="1583347"/>
            </a:xfrm>
            <a:custGeom>
              <a:rect b="b" l="l" r="r" t="t"/>
              <a:pathLst>
                <a:path extrusionOk="0" h="1583347" w="1428122">
                  <a:moveTo>
                    <a:pt x="1428122" y="0"/>
                  </a:moveTo>
                  <a:cubicBezTo>
                    <a:pt x="1341861" y="294650"/>
                    <a:pt x="742213" y="1350244"/>
                    <a:pt x="0" y="1583348"/>
                  </a:cubicBezTo>
                  <a:cubicBezTo>
                    <a:pt x="404072" y="1307552"/>
                    <a:pt x="552979" y="814069"/>
                    <a:pt x="630403" y="327201"/>
                  </a:cubicBezTo>
                  <a:cubicBezTo>
                    <a:pt x="641282" y="258715"/>
                    <a:pt x="818449" y="315202"/>
                    <a:pt x="1003914" y="236379"/>
                  </a:cubicBezTo>
                  <a:cubicBezTo>
                    <a:pt x="1153361" y="172336"/>
                    <a:pt x="1317781" y="131471"/>
                    <a:pt x="1428122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-2453159" y="-2282371"/>
              <a:ext cx="5328899" cy="687758"/>
            </a:xfrm>
            <a:custGeom>
              <a:rect b="b" l="l" r="r" t="t"/>
              <a:pathLst>
                <a:path extrusionOk="0" h="687758" w="5328899">
                  <a:moveTo>
                    <a:pt x="5328899" y="88156"/>
                  </a:moveTo>
                  <a:lnTo>
                    <a:pt x="5326145" y="585693"/>
                  </a:lnTo>
                  <a:lnTo>
                    <a:pt x="0" y="687759"/>
                  </a:lnTo>
                  <a:lnTo>
                    <a:pt x="2960" y="159097"/>
                  </a:lnTo>
                  <a:cubicBezTo>
                    <a:pt x="3662" y="-3380"/>
                    <a:pt x="-39528" y="98761"/>
                    <a:pt x="5239581" y="15"/>
                  </a:cubicBezTo>
                  <a:cubicBezTo>
                    <a:pt x="5288832" y="-882"/>
                    <a:pt x="5329105" y="38945"/>
                    <a:pt x="5328899" y="88156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24"/>
          <p:cNvGrpSpPr/>
          <p:nvPr/>
        </p:nvGrpSpPr>
        <p:grpSpPr>
          <a:xfrm rot="10800000">
            <a:off x="14775475" y="7093310"/>
            <a:ext cx="7756303" cy="7859891"/>
            <a:chOff x="14775475" y="7093310"/>
            <a:chExt cx="7756303" cy="7859891"/>
          </a:xfrm>
        </p:grpSpPr>
        <p:sp>
          <p:nvSpPr>
            <p:cNvPr id="700" name="Google Shape;700;p24"/>
            <p:cNvSpPr/>
            <p:nvPr/>
          </p:nvSpPr>
          <p:spPr>
            <a:xfrm>
              <a:off x="14775475" y="7093310"/>
              <a:ext cx="7756303" cy="7859891"/>
            </a:xfrm>
            <a:custGeom>
              <a:rect b="b" l="l" r="r" t="t"/>
              <a:pathLst>
                <a:path extrusionOk="0" h="7859891" w="7756303">
                  <a:moveTo>
                    <a:pt x="7609271" y="5863783"/>
                  </a:moveTo>
                  <a:cubicBezTo>
                    <a:pt x="6997122" y="7033539"/>
                    <a:pt x="6615491" y="7304501"/>
                    <a:pt x="6023449" y="7695530"/>
                  </a:cubicBezTo>
                  <a:cubicBezTo>
                    <a:pt x="5555863" y="7951574"/>
                    <a:pt x="6194952" y="7822955"/>
                    <a:pt x="131928" y="7856296"/>
                  </a:cubicBezTo>
                  <a:cubicBezTo>
                    <a:pt x="-88018" y="7857538"/>
                    <a:pt x="43491" y="8117936"/>
                    <a:pt x="1660" y="1653350"/>
                  </a:cubicBezTo>
                  <a:cubicBezTo>
                    <a:pt x="6184" y="834019"/>
                    <a:pt x="4189" y="1192870"/>
                    <a:pt x="9577" y="231338"/>
                  </a:cubicBezTo>
                  <a:cubicBezTo>
                    <a:pt x="10582" y="-1786"/>
                    <a:pt x="-68666" y="143920"/>
                    <a:pt x="7624005" y="22"/>
                  </a:cubicBezTo>
                  <a:cubicBezTo>
                    <a:pt x="7695604" y="-1283"/>
                    <a:pt x="7754180" y="56629"/>
                    <a:pt x="7753865" y="128169"/>
                  </a:cubicBezTo>
                  <a:cubicBezTo>
                    <a:pt x="7720580" y="6135656"/>
                    <a:pt x="7841077" y="5416587"/>
                    <a:pt x="7609271" y="5863783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20450154" y="12645998"/>
              <a:ext cx="2076593" cy="2302303"/>
            </a:xfrm>
            <a:custGeom>
              <a:rect b="b" l="l" r="r" t="t"/>
              <a:pathLst>
                <a:path extrusionOk="0" h="2302303" w="2076593">
                  <a:moveTo>
                    <a:pt x="2076594" y="0"/>
                  </a:moveTo>
                  <a:cubicBezTo>
                    <a:pt x="1951163" y="428443"/>
                    <a:pt x="1079232" y="1963353"/>
                    <a:pt x="0" y="2302303"/>
                  </a:cubicBezTo>
                  <a:cubicBezTo>
                    <a:pt x="587550" y="1901276"/>
                    <a:pt x="804072" y="1183715"/>
                    <a:pt x="916652" y="475775"/>
                  </a:cubicBezTo>
                  <a:cubicBezTo>
                    <a:pt x="932471" y="376190"/>
                    <a:pt x="1190085" y="458326"/>
                    <a:pt x="1459764" y="343713"/>
                  </a:cubicBezTo>
                  <a:cubicBezTo>
                    <a:pt x="1677071" y="250589"/>
                    <a:pt x="1916150" y="191168"/>
                    <a:pt x="2076594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14780747" y="7093310"/>
              <a:ext cx="7748608" cy="1000051"/>
            </a:xfrm>
            <a:custGeom>
              <a:rect b="b" l="l" r="r" t="t"/>
              <a:pathLst>
                <a:path extrusionOk="0" h="1000051" w="7748608">
                  <a:moveTo>
                    <a:pt x="7748608" y="128185"/>
                  </a:moveTo>
                  <a:lnTo>
                    <a:pt x="7744602" y="851641"/>
                  </a:lnTo>
                  <a:lnTo>
                    <a:pt x="0" y="1000051"/>
                  </a:lnTo>
                  <a:lnTo>
                    <a:pt x="4304" y="231338"/>
                  </a:lnTo>
                  <a:cubicBezTo>
                    <a:pt x="5325" y="-4914"/>
                    <a:pt x="-57476" y="143606"/>
                    <a:pt x="7618733" y="22"/>
                  </a:cubicBezTo>
                  <a:cubicBezTo>
                    <a:pt x="7690347" y="-1283"/>
                    <a:pt x="7748907" y="56629"/>
                    <a:pt x="7748608" y="128185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3" name="Google Shape;703;p24"/>
          <p:cNvGrpSpPr/>
          <p:nvPr/>
        </p:nvGrpSpPr>
        <p:grpSpPr>
          <a:xfrm>
            <a:off x="211323" y="8161164"/>
            <a:ext cx="15127065" cy="356213"/>
            <a:chOff x="-274" y="-425"/>
            <a:chExt cx="20169421" cy="474950"/>
          </a:xfrm>
        </p:grpSpPr>
        <p:sp>
          <p:nvSpPr>
            <p:cNvPr id="704" name="Google Shape;704;p24"/>
            <p:cNvSpPr/>
            <p:nvPr/>
          </p:nvSpPr>
          <p:spPr>
            <a:xfrm>
              <a:off x="-274" y="102958"/>
              <a:ext cx="9695296" cy="371567"/>
            </a:xfrm>
            <a:custGeom>
              <a:rect b="b" l="l" r="r" t="t"/>
              <a:pathLst>
                <a:path extrusionOk="0" h="371567" w="9695296">
                  <a:moveTo>
                    <a:pt x="3917259" y="157481"/>
                  </a:moveTo>
                  <a:cubicBezTo>
                    <a:pt x="3927213" y="229372"/>
                    <a:pt x="3882972" y="270295"/>
                    <a:pt x="3828224" y="297946"/>
                  </a:cubicBezTo>
                  <a:cubicBezTo>
                    <a:pt x="3770710" y="327255"/>
                    <a:pt x="3706008" y="328361"/>
                    <a:pt x="3650707" y="292416"/>
                  </a:cubicBezTo>
                  <a:cubicBezTo>
                    <a:pt x="3629692" y="278590"/>
                    <a:pt x="3618632" y="243197"/>
                    <a:pt x="3611996" y="215547"/>
                  </a:cubicBezTo>
                  <a:cubicBezTo>
                    <a:pt x="3595959" y="146420"/>
                    <a:pt x="3620844" y="96096"/>
                    <a:pt x="3679463" y="59044"/>
                  </a:cubicBezTo>
                  <a:cubicBezTo>
                    <a:pt x="3699372" y="46878"/>
                    <a:pt x="3716515" y="30288"/>
                    <a:pt x="3735871" y="17569"/>
                  </a:cubicBezTo>
                  <a:cubicBezTo>
                    <a:pt x="3775134" y="-8423"/>
                    <a:pt x="3792278" y="-5658"/>
                    <a:pt x="3823800" y="26417"/>
                  </a:cubicBezTo>
                  <a:cubicBezTo>
                    <a:pt x="3837072" y="39689"/>
                    <a:pt x="3850344" y="54620"/>
                    <a:pt x="3866935" y="62916"/>
                  </a:cubicBezTo>
                  <a:cubicBezTo>
                    <a:pt x="3906752" y="83930"/>
                    <a:pt x="3922789" y="114346"/>
                    <a:pt x="3917259" y="157481"/>
                  </a:cubicBezTo>
                  <a:close/>
                  <a:moveTo>
                    <a:pt x="7260216" y="120429"/>
                  </a:moveTo>
                  <a:cubicBezTo>
                    <a:pt x="7223717" y="92225"/>
                    <a:pt x="7185006" y="66787"/>
                    <a:pt x="7146849" y="40795"/>
                  </a:cubicBezTo>
                  <a:cubicBezTo>
                    <a:pt x="7143530" y="38583"/>
                    <a:pt x="7138000" y="36371"/>
                    <a:pt x="7134682" y="37477"/>
                  </a:cubicBezTo>
                  <a:cubicBezTo>
                    <a:pt x="7104820" y="47984"/>
                    <a:pt x="7070533" y="52961"/>
                    <a:pt x="7046753" y="71764"/>
                  </a:cubicBezTo>
                  <a:cubicBezTo>
                    <a:pt x="7029610" y="85036"/>
                    <a:pt x="7021315" y="116005"/>
                    <a:pt x="7020209" y="139784"/>
                  </a:cubicBezTo>
                  <a:cubicBezTo>
                    <a:pt x="7019103" y="164117"/>
                    <a:pt x="7031269" y="189002"/>
                    <a:pt x="7037352" y="213335"/>
                  </a:cubicBezTo>
                  <a:cubicBezTo>
                    <a:pt x="7054496" y="284120"/>
                    <a:pt x="7113668" y="305688"/>
                    <a:pt x="7171734" y="307900"/>
                  </a:cubicBezTo>
                  <a:cubicBezTo>
                    <a:pt x="7218187" y="309559"/>
                    <a:pt x="7275147" y="300158"/>
                    <a:pt x="7291185" y="234902"/>
                  </a:cubicBezTo>
                  <a:cubicBezTo>
                    <a:pt x="7296162" y="215547"/>
                    <a:pt x="7312199" y="199510"/>
                    <a:pt x="7322153" y="182919"/>
                  </a:cubicBezTo>
                  <a:cubicBezTo>
                    <a:pt x="7297821" y="158587"/>
                    <a:pt x="7281230" y="137019"/>
                    <a:pt x="7260216" y="120429"/>
                  </a:cubicBezTo>
                  <a:close/>
                  <a:moveTo>
                    <a:pt x="2384862" y="56832"/>
                  </a:moveTo>
                  <a:cubicBezTo>
                    <a:pt x="2325137" y="99967"/>
                    <a:pt x="2316289" y="159140"/>
                    <a:pt x="2330667" y="218865"/>
                  </a:cubicBezTo>
                  <a:cubicBezTo>
                    <a:pt x="2342834" y="267530"/>
                    <a:pt x="2376567" y="301817"/>
                    <a:pt x="2434081" y="307900"/>
                  </a:cubicBezTo>
                  <a:cubicBezTo>
                    <a:pt x="2519244" y="316748"/>
                    <a:pt x="2582841" y="292416"/>
                    <a:pt x="2613809" y="206699"/>
                  </a:cubicBezTo>
                  <a:cubicBezTo>
                    <a:pt x="2527539" y="91672"/>
                    <a:pt x="2538047" y="102732"/>
                    <a:pt x="2384862" y="56832"/>
                  </a:cubicBezTo>
                  <a:close/>
                  <a:moveTo>
                    <a:pt x="1325291" y="171306"/>
                  </a:moveTo>
                  <a:cubicBezTo>
                    <a:pt x="1303171" y="158587"/>
                    <a:pt x="1279944" y="147526"/>
                    <a:pt x="1257271" y="136466"/>
                  </a:cubicBezTo>
                  <a:cubicBezTo>
                    <a:pt x="1199758" y="109369"/>
                    <a:pt x="1149987" y="140337"/>
                    <a:pt x="1148881" y="203934"/>
                  </a:cubicBezTo>
                  <a:cubicBezTo>
                    <a:pt x="1148881" y="212229"/>
                    <a:pt x="1149987" y="221077"/>
                    <a:pt x="1149987" y="229372"/>
                  </a:cubicBezTo>
                  <a:cubicBezTo>
                    <a:pt x="1148881" y="229372"/>
                    <a:pt x="1148328" y="229372"/>
                    <a:pt x="1147221" y="229372"/>
                  </a:cubicBezTo>
                  <a:cubicBezTo>
                    <a:pt x="1147221" y="244303"/>
                    <a:pt x="1142797" y="260894"/>
                    <a:pt x="1148328" y="273613"/>
                  </a:cubicBezTo>
                  <a:cubicBezTo>
                    <a:pt x="1158282" y="298499"/>
                    <a:pt x="1167683" y="329467"/>
                    <a:pt x="1187038" y="342740"/>
                  </a:cubicBezTo>
                  <a:cubicBezTo>
                    <a:pt x="1219113" y="364307"/>
                    <a:pt x="1257271" y="377026"/>
                    <a:pt x="1300406" y="369284"/>
                  </a:cubicBezTo>
                  <a:cubicBezTo>
                    <a:pt x="1367873" y="357671"/>
                    <a:pt x="1396630" y="323384"/>
                    <a:pt x="1386123" y="255917"/>
                  </a:cubicBezTo>
                  <a:cubicBezTo>
                    <a:pt x="1380040" y="217206"/>
                    <a:pt x="1358472" y="190108"/>
                    <a:pt x="1325291" y="171306"/>
                  </a:cubicBezTo>
                  <a:close/>
                  <a:moveTo>
                    <a:pt x="5147710" y="132042"/>
                  </a:moveTo>
                  <a:cubicBezTo>
                    <a:pt x="5121166" y="115452"/>
                    <a:pt x="5095727" y="97202"/>
                    <a:pt x="5070289" y="78953"/>
                  </a:cubicBezTo>
                  <a:cubicBezTo>
                    <a:pt x="5037108" y="54620"/>
                    <a:pt x="4979595" y="59044"/>
                    <a:pt x="4955815" y="92778"/>
                  </a:cubicBezTo>
                  <a:cubicBezTo>
                    <a:pt x="4918210" y="145314"/>
                    <a:pt x="4928164" y="202275"/>
                    <a:pt x="4953603" y="255364"/>
                  </a:cubicBezTo>
                  <a:cubicBezTo>
                    <a:pt x="4974618" y="299052"/>
                    <a:pt x="5013328" y="311218"/>
                    <a:pt x="5062547" y="296840"/>
                  </a:cubicBezTo>
                  <a:cubicBezTo>
                    <a:pt x="5066417" y="296840"/>
                    <a:pt x="5072501" y="296840"/>
                    <a:pt x="5078584" y="296840"/>
                  </a:cubicBezTo>
                  <a:cubicBezTo>
                    <a:pt x="5156559" y="294075"/>
                    <a:pt x="5183656" y="262553"/>
                    <a:pt x="5177573" y="184025"/>
                  </a:cubicBezTo>
                  <a:cubicBezTo>
                    <a:pt x="5175914" y="160799"/>
                    <a:pt x="5167619" y="144761"/>
                    <a:pt x="5147710" y="132042"/>
                  </a:cubicBezTo>
                  <a:close/>
                  <a:moveTo>
                    <a:pt x="8347991" y="12591"/>
                  </a:moveTo>
                  <a:cubicBezTo>
                    <a:pt x="8339696" y="6508"/>
                    <a:pt x="8323658" y="7614"/>
                    <a:pt x="8312598" y="10379"/>
                  </a:cubicBezTo>
                  <a:cubicBezTo>
                    <a:pt x="8230199" y="31947"/>
                    <a:pt x="8205313" y="107710"/>
                    <a:pt x="8226328" y="181260"/>
                  </a:cubicBezTo>
                  <a:cubicBezTo>
                    <a:pt x="8240706" y="231584"/>
                    <a:pt x="8268357" y="245963"/>
                    <a:pt x="8323105" y="243197"/>
                  </a:cubicBezTo>
                  <a:cubicBezTo>
                    <a:pt x="8350203" y="238220"/>
                    <a:pt x="8378406" y="236008"/>
                    <a:pt x="8403845" y="227160"/>
                  </a:cubicBezTo>
                  <a:cubicBezTo>
                    <a:pt x="8456934" y="208911"/>
                    <a:pt x="8477395" y="120982"/>
                    <a:pt x="8436472" y="82824"/>
                  </a:cubicBezTo>
                  <a:cubicBezTo>
                    <a:pt x="8409928" y="56279"/>
                    <a:pt x="8378959" y="33606"/>
                    <a:pt x="8347991" y="12591"/>
                  </a:cubicBezTo>
                  <a:close/>
                  <a:moveTo>
                    <a:pt x="6244333" y="103285"/>
                  </a:moveTo>
                  <a:cubicBezTo>
                    <a:pt x="6198433" y="74529"/>
                    <a:pt x="6151980" y="47431"/>
                    <a:pt x="6107186" y="20334"/>
                  </a:cubicBezTo>
                  <a:cubicBezTo>
                    <a:pt x="6057415" y="48537"/>
                    <a:pt x="6040825" y="84483"/>
                    <a:pt x="6029765" y="124300"/>
                  </a:cubicBezTo>
                  <a:cubicBezTo>
                    <a:pt x="6004879" y="215547"/>
                    <a:pt x="6061286" y="279696"/>
                    <a:pt x="6155298" y="267530"/>
                  </a:cubicBezTo>
                  <a:cubicBezTo>
                    <a:pt x="6218895" y="259235"/>
                    <a:pt x="6270878" y="186237"/>
                    <a:pt x="6255946" y="124853"/>
                  </a:cubicBezTo>
                  <a:cubicBezTo>
                    <a:pt x="6253735" y="117111"/>
                    <a:pt x="6250416" y="107157"/>
                    <a:pt x="6244333" y="103285"/>
                  </a:cubicBezTo>
                  <a:close/>
                  <a:moveTo>
                    <a:pt x="239729" y="215547"/>
                  </a:moveTo>
                  <a:cubicBezTo>
                    <a:pt x="201571" y="190661"/>
                    <a:pt x="156224" y="175730"/>
                    <a:pt x="114195" y="156375"/>
                  </a:cubicBezTo>
                  <a:cubicBezTo>
                    <a:pt x="71060" y="161905"/>
                    <a:pt x="31796" y="174624"/>
                    <a:pt x="13547" y="206146"/>
                  </a:cubicBezTo>
                  <a:cubicBezTo>
                    <a:pt x="-21293" y="265318"/>
                    <a:pt x="14653" y="341081"/>
                    <a:pt x="80461" y="359330"/>
                  </a:cubicBezTo>
                  <a:cubicBezTo>
                    <a:pt x="135210" y="374261"/>
                    <a:pt x="186640" y="360436"/>
                    <a:pt x="233093" y="333891"/>
                  </a:cubicBezTo>
                  <a:cubicBezTo>
                    <a:pt x="278993" y="307900"/>
                    <a:pt x="282864" y="243197"/>
                    <a:pt x="239729" y="215547"/>
                  </a:cubicBezTo>
                  <a:close/>
                  <a:moveTo>
                    <a:pt x="9647016" y="68999"/>
                  </a:moveTo>
                  <a:cubicBezTo>
                    <a:pt x="9633743" y="62363"/>
                    <a:pt x="9617153" y="55726"/>
                    <a:pt x="9610517" y="44113"/>
                  </a:cubicBezTo>
                  <a:cubicBezTo>
                    <a:pt x="9588397" y="5955"/>
                    <a:pt x="9556875" y="8720"/>
                    <a:pt x="9521482" y="16463"/>
                  </a:cubicBezTo>
                  <a:cubicBezTo>
                    <a:pt x="9507656" y="19781"/>
                    <a:pt x="9492725" y="19781"/>
                    <a:pt x="9474476" y="21440"/>
                  </a:cubicBezTo>
                  <a:cubicBezTo>
                    <a:pt x="9467840" y="36924"/>
                    <a:pt x="9458439" y="53514"/>
                    <a:pt x="9452909" y="71764"/>
                  </a:cubicBezTo>
                  <a:cubicBezTo>
                    <a:pt x="9440742" y="113793"/>
                    <a:pt x="9468393" y="189002"/>
                    <a:pt x="9501573" y="208911"/>
                  </a:cubicBezTo>
                  <a:cubicBezTo>
                    <a:pt x="9540284" y="232137"/>
                    <a:pt x="9654758" y="203934"/>
                    <a:pt x="9678537" y="165776"/>
                  </a:cubicBezTo>
                  <a:cubicBezTo>
                    <a:pt x="9707847" y="119323"/>
                    <a:pt x="9699552" y="94990"/>
                    <a:pt x="9647016" y="6899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10473851" y="-425"/>
              <a:ext cx="9695296" cy="371567"/>
            </a:xfrm>
            <a:custGeom>
              <a:rect b="b" l="l" r="r" t="t"/>
              <a:pathLst>
                <a:path extrusionOk="0" h="371567" w="9695296">
                  <a:moveTo>
                    <a:pt x="3917259" y="157481"/>
                  </a:moveTo>
                  <a:cubicBezTo>
                    <a:pt x="3927213" y="229372"/>
                    <a:pt x="3882972" y="270295"/>
                    <a:pt x="3828224" y="297946"/>
                  </a:cubicBezTo>
                  <a:cubicBezTo>
                    <a:pt x="3770710" y="327255"/>
                    <a:pt x="3706008" y="328361"/>
                    <a:pt x="3650707" y="292416"/>
                  </a:cubicBezTo>
                  <a:cubicBezTo>
                    <a:pt x="3629692" y="278590"/>
                    <a:pt x="3618632" y="243197"/>
                    <a:pt x="3611996" y="215547"/>
                  </a:cubicBezTo>
                  <a:cubicBezTo>
                    <a:pt x="3595959" y="146420"/>
                    <a:pt x="3620844" y="96096"/>
                    <a:pt x="3679463" y="59044"/>
                  </a:cubicBezTo>
                  <a:cubicBezTo>
                    <a:pt x="3699372" y="46878"/>
                    <a:pt x="3716515" y="30288"/>
                    <a:pt x="3735871" y="17569"/>
                  </a:cubicBezTo>
                  <a:cubicBezTo>
                    <a:pt x="3775134" y="-8423"/>
                    <a:pt x="3792278" y="-5658"/>
                    <a:pt x="3823800" y="26417"/>
                  </a:cubicBezTo>
                  <a:cubicBezTo>
                    <a:pt x="3837072" y="39689"/>
                    <a:pt x="3850344" y="54620"/>
                    <a:pt x="3866935" y="62916"/>
                  </a:cubicBezTo>
                  <a:cubicBezTo>
                    <a:pt x="3906752" y="83930"/>
                    <a:pt x="3922789" y="114346"/>
                    <a:pt x="3917259" y="157481"/>
                  </a:cubicBezTo>
                  <a:close/>
                  <a:moveTo>
                    <a:pt x="7260216" y="120429"/>
                  </a:moveTo>
                  <a:cubicBezTo>
                    <a:pt x="7223717" y="92225"/>
                    <a:pt x="7185006" y="66787"/>
                    <a:pt x="7146849" y="40795"/>
                  </a:cubicBezTo>
                  <a:cubicBezTo>
                    <a:pt x="7143530" y="38583"/>
                    <a:pt x="7138000" y="36371"/>
                    <a:pt x="7134682" y="37477"/>
                  </a:cubicBezTo>
                  <a:cubicBezTo>
                    <a:pt x="7104820" y="47984"/>
                    <a:pt x="7070533" y="52961"/>
                    <a:pt x="7046753" y="71764"/>
                  </a:cubicBezTo>
                  <a:cubicBezTo>
                    <a:pt x="7029610" y="85036"/>
                    <a:pt x="7021315" y="116005"/>
                    <a:pt x="7020209" y="139784"/>
                  </a:cubicBezTo>
                  <a:cubicBezTo>
                    <a:pt x="7019103" y="164117"/>
                    <a:pt x="7031269" y="189002"/>
                    <a:pt x="7037352" y="213335"/>
                  </a:cubicBezTo>
                  <a:cubicBezTo>
                    <a:pt x="7054496" y="284120"/>
                    <a:pt x="7113668" y="305688"/>
                    <a:pt x="7171734" y="307900"/>
                  </a:cubicBezTo>
                  <a:cubicBezTo>
                    <a:pt x="7218187" y="309559"/>
                    <a:pt x="7275147" y="300158"/>
                    <a:pt x="7291185" y="234902"/>
                  </a:cubicBezTo>
                  <a:cubicBezTo>
                    <a:pt x="7296162" y="215547"/>
                    <a:pt x="7312199" y="199510"/>
                    <a:pt x="7322153" y="182919"/>
                  </a:cubicBezTo>
                  <a:cubicBezTo>
                    <a:pt x="7297821" y="158587"/>
                    <a:pt x="7281230" y="137019"/>
                    <a:pt x="7260216" y="120429"/>
                  </a:cubicBezTo>
                  <a:close/>
                  <a:moveTo>
                    <a:pt x="2384862" y="56832"/>
                  </a:moveTo>
                  <a:cubicBezTo>
                    <a:pt x="2325137" y="99967"/>
                    <a:pt x="2316289" y="159140"/>
                    <a:pt x="2330667" y="218865"/>
                  </a:cubicBezTo>
                  <a:cubicBezTo>
                    <a:pt x="2342834" y="267530"/>
                    <a:pt x="2376567" y="301817"/>
                    <a:pt x="2434081" y="307900"/>
                  </a:cubicBezTo>
                  <a:cubicBezTo>
                    <a:pt x="2519244" y="316748"/>
                    <a:pt x="2582841" y="292416"/>
                    <a:pt x="2613809" y="206699"/>
                  </a:cubicBezTo>
                  <a:cubicBezTo>
                    <a:pt x="2527539" y="91672"/>
                    <a:pt x="2538047" y="102732"/>
                    <a:pt x="2384862" y="56832"/>
                  </a:cubicBezTo>
                  <a:close/>
                  <a:moveTo>
                    <a:pt x="1325291" y="171306"/>
                  </a:moveTo>
                  <a:cubicBezTo>
                    <a:pt x="1303171" y="158587"/>
                    <a:pt x="1279944" y="147526"/>
                    <a:pt x="1257271" y="136466"/>
                  </a:cubicBezTo>
                  <a:cubicBezTo>
                    <a:pt x="1199758" y="109369"/>
                    <a:pt x="1149987" y="140337"/>
                    <a:pt x="1148881" y="203934"/>
                  </a:cubicBezTo>
                  <a:cubicBezTo>
                    <a:pt x="1148881" y="212229"/>
                    <a:pt x="1149987" y="221077"/>
                    <a:pt x="1149987" y="229372"/>
                  </a:cubicBezTo>
                  <a:cubicBezTo>
                    <a:pt x="1148881" y="229372"/>
                    <a:pt x="1148328" y="229372"/>
                    <a:pt x="1147221" y="229372"/>
                  </a:cubicBezTo>
                  <a:cubicBezTo>
                    <a:pt x="1147221" y="244303"/>
                    <a:pt x="1142797" y="260894"/>
                    <a:pt x="1148328" y="273613"/>
                  </a:cubicBezTo>
                  <a:cubicBezTo>
                    <a:pt x="1158282" y="298499"/>
                    <a:pt x="1167683" y="329467"/>
                    <a:pt x="1187038" y="342740"/>
                  </a:cubicBezTo>
                  <a:cubicBezTo>
                    <a:pt x="1219113" y="364307"/>
                    <a:pt x="1257271" y="377026"/>
                    <a:pt x="1300406" y="369284"/>
                  </a:cubicBezTo>
                  <a:cubicBezTo>
                    <a:pt x="1367873" y="357671"/>
                    <a:pt x="1396630" y="323384"/>
                    <a:pt x="1386123" y="255917"/>
                  </a:cubicBezTo>
                  <a:cubicBezTo>
                    <a:pt x="1380040" y="217206"/>
                    <a:pt x="1358472" y="190108"/>
                    <a:pt x="1325291" y="171306"/>
                  </a:cubicBezTo>
                  <a:close/>
                  <a:moveTo>
                    <a:pt x="5147710" y="132042"/>
                  </a:moveTo>
                  <a:cubicBezTo>
                    <a:pt x="5121166" y="115452"/>
                    <a:pt x="5095727" y="97202"/>
                    <a:pt x="5070289" y="78953"/>
                  </a:cubicBezTo>
                  <a:cubicBezTo>
                    <a:pt x="5037108" y="54620"/>
                    <a:pt x="4979595" y="59044"/>
                    <a:pt x="4955815" y="92778"/>
                  </a:cubicBezTo>
                  <a:cubicBezTo>
                    <a:pt x="4918210" y="145314"/>
                    <a:pt x="4928164" y="202275"/>
                    <a:pt x="4953603" y="255364"/>
                  </a:cubicBezTo>
                  <a:cubicBezTo>
                    <a:pt x="4974618" y="299052"/>
                    <a:pt x="5013328" y="311218"/>
                    <a:pt x="5062547" y="296840"/>
                  </a:cubicBezTo>
                  <a:cubicBezTo>
                    <a:pt x="5066417" y="296840"/>
                    <a:pt x="5072501" y="296840"/>
                    <a:pt x="5078584" y="296840"/>
                  </a:cubicBezTo>
                  <a:cubicBezTo>
                    <a:pt x="5156559" y="294075"/>
                    <a:pt x="5183656" y="262553"/>
                    <a:pt x="5177573" y="184025"/>
                  </a:cubicBezTo>
                  <a:cubicBezTo>
                    <a:pt x="5175914" y="160799"/>
                    <a:pt x="5167619" y="144761"/>
                    <a:pt x="5147710" y="132042"/>
                  </a:cubicBezTo>
                  <a:close/>
                  <a:moveTo>
                    <a:pt x="8347991" y="12591"/>
                  </a:moveTo>
                  <a:cubicBezTo>
                    <a:pt x="8339696" y="6508"/>
                    <a:pt x="8323658" y="7614"/>
                    <a:pt x="8312598" y="10379"/>
                  </a:cubicBezTo>
                  <a:cubicBezTo>
                    <a:pt x="8230199" y="31947"/>
                    <a:pt x="8205313" y="107710"/>
                    <a:pt x="8226328" y="181260"/>
                  </a:cubicBezTo>
                  <a:cubicBezTo>
                    <a:pt x="8240706" y="231584"/>
                    <a:pt x="8268357" y="245963"/>
                    <a:pt x="8323105" y="243197"/>
                  </a:cubicBezTo>
                  <a:cubicBezTo>
                    <a:pt x="8350203" y="238220"/>
                    <a:pt x="8378406" y="236008"/>
                    <a:pt x="8403845" y="227160"/>
                  </a:cubicBezTo>
                  <a:cubicBezTo>
                    <a:pt x="8456934" y="208911"/>
                    <a:pt x="8477395" y="120982"/>
                    <a:pt x="8436472" y="82824"/>
                  </a:cubicBezTo>
                  <a:cubicBezTo>
                    <a:pt x="8409928" y="56279"/>
                    <a:pt x="8378959" y="33606"/>
                    <a:pt x="8347991" y="12591"/>
                  </a:cubicBezTo>
                  <a:close/>
                  <a:moveTo>
                    <a:pt x="6244333" y="103285"/>
                  </a:moveTo>
                  <a:cubicBezTo>
                    <a:pt x="6198433" y="74529"/>
                    <a:pt x="6151980" y="47431"/>
                    <a:pt x="6107186" y="20334"/>
                  </a:cubicBezTo>
                  <a:cubicBezTo>
                    <a:pt x="6057415" y="48537"/>
                    <a:pt x="6040825" y="84483"/>
                    <a:pt x="6029765" y="124300"/>
                  </a:cubicBezTo>
                  <a:cubicBezTo>
                    <a:pt x="6004879" y="215547"/>
                    <a:pt x="6061286" y="279696"/>
                    <a:pt x="6155298" y="267530"/>
                  </a:cubicBezTo>
                  <a:cubicBezTo>
                    <a:pt x="6218895" y="259235"/>
                    <a:pt x="6270878" y="186237"/>
                    <a:pt x="6255946" y="124853"/>
                  </a:cubicBezTo>
                  <a:cubicBezTo>
                    <a:pt x="6253735" y="117111"/>
                    <a:pt x="6250416" y="107157"/>
                    <a:pt x="6244333" y="103285"/>
                  </a:cubicBezTo>
                  <a:close/>
                  <a:moveTo>
                    <a:pt x="239729" y="215547"/>
                  </a:moveTo>
                  <a:cubicBezTo>
                    <a:pt x="201571" y="190661"/>
                    <a:pt x="156224" y="175730"/>
                    <a:pt x="114195" y="156375"/>
                  </a:cubicBezTo>
                  <a:cubicBezTo>
                    <a:pt x="71060" y="161905"/>
                    <a:pt x="31796" y="174624"/>
                    <a:pt x="13547" y="206146"/>
                  </a:cubicBezTo>
                  <a:cubicBezTo>
                    <a:pt x="-21293" y="265318"/>
                    <a:pt x="14653" y="341081"/>
                    <a:pt x="80461" y="359330"/>
                  </a:cubicBezTo>
                  <a:cubicBezTo>
                    <a:pt x="135210" y="374261"/>
                    <a:pt x="186640" y="360436"/>
                    <a:pt x="233093" y="333891"/>
                  </a:cubicBezTo>
                  <a:cubicBezTo>
                    <a:pt x="278993" y="307900"/>
                    <a:pt x="282864" y="243197"/>
                    <a:pt x="239729" y="215547"/>
                  </a:cubicBezTo>
                  <a:close/>
                  <a:moveTo>
                    <a:pt x="9647016" y="68999"/>
                  </a:moveTo>
                  <a:cubicBezTo>
                    <a:pt x="9633743" y="62363"/>
                    <a:pt x="9617153" y="55726"/>
                    <a:pt x="9610517" y="44113"/>
                  </a:cubicBezTo>
                  <a:cubicBezTo>
                    <a:pt x="9588397" y="5955"/>
                    <a:pt x="9556875" y="8720"/>
                    <a:pt x="9521482" y="16463"/>
                  </a:cubicBezTo>
                  <a:cubicBezTo>
                    <a:pt x="9507656" y="19781"/>
                    <a:pt x="9492725" y="19781"/>
                    <a:pt x="9474476" y="21440"/>
                  </a:cubicBezTo>
                  <a:cubicBezTo>
                    <a:pt x="9467840" y="36924"/>
                    <a:pt x="9458439" y="53514"/>
                    <a:pt x="9452909" y="71764"/>
                  </a:cubicBezTo>
                  <a:cubicBezTo>
                    <a:pt x="9440742" y="113793"/>
                    <a:pt x="9468393" y="189002"/>
                    <a:pt x="9501573" y="208911"/>
                  </a:cubicBezTo>
                  <a:cubicBezTo>
                    <a:pt x="9540284" y="232137"/>
                    <a:pt x="9654758" y="203934"/>
                    <a:pt x="9678537" y="165776"/>
                  </a:cubicBezTo>
                  <a:cubicBezTo>
                    <a:pt x="9707847" y="119323"/>
                    <a:pt x="9699552" y="94990"/>
                    <a:pt x="9647016" y="6899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6" name="Google Shape;706;p24"/>
          <p:cNvSpPr/>
          <p:nvPr/>
        </p:nvSpPr>
        <p:spPr>
          <a:xfrm>
            <a:off x="295382" y="6629506"/>
            <a:ext cx="1468275" cy="1503858"/>
          </a:xfrm>
          <a:custGeom>
            <a:rect b="b" l="l" r="r" t="t"/>
            <a:pathLst>
              <a:path extrusionOk="0" h="1503858" w="1468275">
                <a:moveTo>
                  <a:pt x="596017" y="1326226"/>
                </a:moveTo>
                <a:cubicBezTo>
                  <a:pt x="600614" y="1332963"/>
                  <a:pt x="605518" y="1339699"/>
                  <a:pt x="610421" y="1346130"/>
                </a:cubicBezTo>
                <a:cubicBezTo>
                  <a:pt x="625438" y="1366341"/>
                  <a:pt x="641069" y="1386552"/>
                  <a:pt x="655779" y="1407068"/>
                </a:cubicBezTo>
                <a:cubicBezTo>
                  <a:pt x="660683" y="1414112"/>
                  <a:pt x="664974" y="1422073"/>
                  <a:pt x="667732" y="1430341"/>
                </a:cubicBezTo>
                <a:cubicBezTo>
                  <a:pt x="669264" y="1434935"/>
                  <a:pt x="668651" y="1442590"/>
                  <a:pt x="665893" y="1445040"/>
                </a:cubicBezTo>
                <a:cubicBezTo>
                  <a:pt x="662828" y="1447796"/>
                  <a:pt x="654247" y="1448102"/>
                  <a:pt x="650876" y="1445652"/>
                </a:cubicBezTo>
                <a:cubicBezTo>
                  <a:pt x="638310" y="1436160"/>
                  <a:pt x="625132" y="1426667"/>
                  <a:pt x="615938" y="1414418"/>
                </a:cubicBezTo>
                <a:cubicBezTo>
                  <a:pt x="601840" y="1395432"/>
                  <a:pt x="590500" y="1374303"/>
                  <a:pt x="577935" y="1354398"/>
                </a:cubicBezTo>
                <a:cubicBezTo>
                  <a:pt x="575483" y="1350723"/>
                  <a:pt x="572418" y="1347355"/>
                  <a:pt x="566902" y="1340312"/>
                </a:cubicBezTo>
                <a:cubicBezTo>
                  <a:pt x="566902" y="1348886"/>
                  <a:pt x="566289" y="1353173"/>
                  <a:pt x="566902" y="1357460"/>
                </a:cubicBezTo>
                <a:cubicBezTo>
                  <a:pt x="572725" y="1390226"/>
                  <a:pt x="578854" y="1422686"/>
                  <a:pt x="584677" y="1455452"/>
                </a:cubicBezTo>
                <a:cubicBezTo>
                  <a:pt x="586516" y="1466169"/>
                  <a:pt x="588048" y="1477500"/>
                  <a:pt x="588048" y="1488217"/>
                </a:cubicBezTo>
                <a:cubicBezTo>
                  <a:pt x="588048" y="1502304"/>
                  <a:pt x="577322" y="1508122"/>
                  <a:pt x="565676" y="1500466"/>
                </a:cubicBezTo>
                <a:cubicBezTo>
                  <a:pt x="560772" y="1497098"/>
                  <a:pt x="555256" y="1492198"/>
                  <a:pt x="553417" y="1486686"/>
                </a:cubicBezTo>
                <a:cubicBezTo>
                  <a:pt x="548820" y="1472600"/>
                  <a:pt x="544835" y="1457901"/>
                  <a:pt x="542690" y="1443203"/>
                </a:cubicBezTo>
                <a:cubicBezTo>
                  <a:pt x="538093" y="1412887"/>
                  <a:pt x="534722" y="1382264"/>
                  <a:pt x="531351" y="1351642"/>
                </a:cubicBezTo>
                <a:cubicBezTo>
                  <a:pt x="529205" y="1332044"/>
                  <a:pt x="527979" y="1312446"/>
                  <a:pt x="526447" y="1292847"/>
                </a:cubicBezTo>
                <a:cubicBezTo>
                  <a:pt x="526447" y="1291316"/>
                  <a:pt x="526141" y="1289173"/>
                  <a:pt x="527060" y="1288254"/>
                </a:cubicBezTo>
                <a:cubicBezTo>
                  <a:pt x="542997" y="1272637"/>
                  <a:pt x="534415" y="1253651"/>
                  <a:pt x="531964" y="1236809"/>
                </a:cubicBezTo>
                <a:cubicBezTo>
                  <a:pt x="524608" y="1189650"/>
                  <a:pt x="520624" y="1142492"/>
                  <a:pt x="527366" y="1095028"/>
                </a:cubicBezTo>
                <a:cubicBezTo>
                  <a:pt x="527673" y="1092884"/>
                  <a:pt x="527060" y="1090434"/>
                  <a:pt x="526754" y="1086454"/>
                </a:cubicBezTo>
                <a:cubicBezTo>
                  <a:pt x="523076" y="1084922"/>
                  <a:pt x="519092" y="1081860"/>
                  <a:pt x="514495" y="1081248"/>
                </a:cubicBezTo>
                <a:cubicBezTo>
                  <a:pt x="444925" y="1070836"/>
                  <a:pt x="375968" y="1056444"/>
                  <a:pt x="310382" y="1031027"/>
                </a:cubicBezTo>
                <a:cubicBezTo>
                  <a:pt x="272379" y="1016329"/>
                  <a:pt x="236828" y="993362"/>
                  <a:pt x="210472" y="960596"/>
                </a:cubicBezTo>
                <a:cubicBezTo>
                  <a:pt x="195454" y="941610"/>
                  <a:pt x="178598" y="925381"/>
                  <a:pt x="158677" y="912213"/>
                </a:cubicBezTo>
                <a:cubicBezTo>
                  <a:pt x="131095" y="893840"/>
                  <a:pt x="113013" y="866586"/>
                  <a:pt x="91253" y="842701"/>
                </a:cubicBezTo>
                <a:cubicBezTo>
                  <a:pt x="42217" y="788805"/>
                  <a:pt x="17086" y="723886"/>
                  <a:pt x="5746" y="653149"/>
                </a:cubicBezTo>
                <a:cubicBezTo>
                  <a:pt x="-996" y="610890"/>
                  <a:pt x="-3754" y="568325"/>
                  <a:pt x="8505" y="526373"/>
                </a:cubicBezTo>
                <a:cubicBezTo>
                  <a:pt x="21990" y="481358"/>
                  <a:pt x="45282" y="443693"/>
                  <a:pt x="87269" y="421338"/>
                </a:cubicBezTo>
                <a:cubicBezTo>
                  <a:pt x="101979" y="413683"/>
                  <a:pt x="120674" y="410314"/>
                  <a:pt x="137224" y="410314"/>
                </a:cubicBezTo>
                <a:cubicBezTo>
                  <a:pt x="162968" y="410621"/>
                  <a:pt x="189018" y="415214"/>
                  <a:pt x="214762" y="418582"/>
                </a:cubicBezTo>
                <a:cubicBezTo>
                  <a:pt x="239893" y="421951"/>
                  <a:pt x="264718" y="427463"/>
                  <a:pt x="289542" y="428994"/>
                </a:cubicBezTo>
                <a:cubicBezTo>
                  <a:pt x="330610" y="431444"/>
                  <a:pt x="369838" y="420726"/>
                  <a:pt x="406922" y="405109"/>
                </a:cubicBezTo>
                <a:cubicBezTo>
                  <a:pt x="442473" y="390104"/>
                  <a:pt x="476492" y="371730"/>
                  <a:pt x="510817" y="353970"/>
                </a:cubicBezTo>
                <a:cubicBezTo>
                  <a:pt x="570273" y="323041"/>
                  <a:pt x="619922" y="278945"/>
                  <a:pt x="669264" y="234849"/>
                </a:cubicBezTo>
                <a:cubicBezTo>
                  <a:pt x="691330" y="215251"/>
                  <a:pt x="710638" y="192590"/>
                  <a:pt x="733011" y="172992"/>
                </a:cubicBezTo>
                <a:cubicBezTo>
                  <a:pt x="762433" y="146963"/>
                  <a:pt x="787564" y="116341"/>
                  <a:pt x="822502" y="96436"/>
                </a:cubicBezTo>
                <a:cubicBezTo>
                  <a:pt x="836599" y="88168"/>
                  <a:pt x="848245" y="75920"/>
                  <a:pt x="862037" y="67039"/>
                </a:cubicBezTo>
                <a:cubicBezTo>
                  <a:pt x="882571" y="54178"/>
                  <a:pt x="903104" y="41010"/>
                  <a:pt x="925171" y="30905"/>
                </a:cubicBezTo>
                <a:cubicBezTo>
                  <a:pt x="955205" y="17431"/>
                  <a:pt x="987079" y="9776"/>
                  <a:pt x="1019871" y="3957"/>
                </a:cubicBezTo>
                <a:cubicBezTo>
                  <a:pt x="1060632" y="-3392"/>
                  <a:pt x="1100474" y="589"/>
                  <a:pt x="1139703" y="7020"/>
                </a:cubicBezTo>
                <a:cubicBezTo>
                  <a:pt x="1178319" y="13144"/>
                  <a:pt x="1216935" y="24168"/>
                  <a:pt x="1249727" y="47747"/>
                </a:cubicBezTo>
                <a:cubicBezTo>
                  <a:pt x="1255550" y="51728"/>
                  <a:pt x="1260454" y="57240"/>
                  <a:pt x="1265358" y="62140"/>
                </a:cubicBezTo>
                <a:cubicBezTo>
                  <a:pt x="1299683" y="97661"/>
                  <a:pt x="1328798" y="136552"/>
                  <a:pt x="1345348" y="184016"/>
                </a:cubicBezTo>
                <a:cubicBezTo>
                  <a:pt x="1349025" y="194428"/>
                  <a:pt x="1354848" y="203921"/>
                  <a:pt x="1360671" y="216169"/>
                </a:cubicBezTo>
                <a:cubicBezTo>
                  <a:pt x="1384270" y="213107"/>
                  <a:pt x="1406643" y="218619"/>
                  <a:pt x="1428402" y="229643"/>
                </a:cubicBezTo>
                <a:cubicBezTo>
                  <a:pt x="1449549" y="240361"/>
                  <a:pt x="1459663" y="257816"/>
                  <a:pt x="1466099" y="278945"/>
                </a:cubicBezTo>
                <a:cubicBezTo>
                  <a:pt x="1474373" y="304362"/>
                  <a:pt x="1458130" y="332534"/>
                  <a:pt x="1432999" y="337127"/>
                </a:cubicBezTo>
                <a:cubicBezTo>
                  <a:pt x="1415224" y="340496"/>
                  <a:pt x="1397448" y="342946"/>
                  <a:pt x="1377221" y="346008"/>
                </a:cubicBezTo>
                <a:cubicBezTo>
                  <a:pt x="1375076" y="360094"/>
                  <a:pt x="1373237" y="377242"/>
                  <a:pt x="1369253" y="393778"/>
                </a:cubicBezTo>
                <a:cubicBezTo>
                  <a:pt x="1357913" y="442162"/>
                  <a:pt x="1346267" y="490545"/>
                  <a:pt x="1333089" y="538622"/>
                </a:cubicBezTo>
                <a:cubicBezTo>
                  <a:pt x="1322668" y="576593"/>
                  <a:pt x="1309490" y="613952"/>
                  <a:pt x="1297538" y="651618"/>
                </a:cubicBezTo>
                <a:cubicBezTo>
                  <a:pt x="1281294" y="701226"/>
                  <a:pt x="1260454" y="749303"/>
                  <a:pt x="1232258" y="793092"/>
                </a:cubicBezTo>
                <a:cubicBezTo>
                  <a:pt x="1207434" y="831983"/>
                  <a:pt x="1179851" y="870567"/>
                  <a:pt x="1143381" y="899964"/>
                </a:cubicBezTo>
                <a:cubicBezTo>
                  <a:pt x="1093732" y="940385"/>
                  <a:pt x="1042550" y="978663"/>
                  <a:pt x="991369" y="1016329"/>
                </a:cubicBezTo>
                <a:cubicBezTo>
                  <a:pt x="976965" y="1027046"/>
                  <a:pt x="959189" y="1033171"/>
                  <a:pt x="942946" y="1041439"/>
                </a:cubicBezTo>
                <a:cubicBezTo>
                  <a:pt x="938962" y="1043582"/>
                  <a:pt x="934978" y="1046032"/>
                  <a:pt x="931913" y="1047870"/>
                </a:cubicBezTo>
                <a:cubicBezTo>
                  <a:pt x="958270" y="1095947"/>
                  <a:pt x="984627" y="1142798"/>
                  <a:pt x="1009758" y="1190263"/>
                </a:cubicBezTo>
                <a:cubicBezTo>
                  <a:pt x="1014661" y="1199756"/>
                  <a:pt x="1020484" y="1204655"/>
                  <a:pt x="1030598" y="1206799"/>
                </a:cubicBezTo>
                <a:cubicBezTo>
                  <a:pt x="1076263" y="1216292"/>
                  <a:pt x="1121927" y="1226091"/>
                  <a:pt x="1167286" y="1236196"/>
                </a:cubicBezTo>
                <a:cubicBezTo>
                  <a:pt x="1174948" y="1237727"/>
                  <a:pt x="1183529" y="1239871"/>
                  <a:pt x="1189045" y="1244464"/>
                </a:cubicBezTo>
                <a:cubicBezTo>
                  <a:pt x="1193336" y="1248139"/>
                  <a:pt x="1193949" y="1256407"/>
                  <a:pt x="1196401" y="1262531"/>
                </a:cubicBezTo>
                <a:cubicBezTo>
                  <a:pt x="1190884" y="1264675"/>
                  <a:pt x="1184755" y="1269268"/>
                  <a:pt x="1179851" y="1268350"/>
                </a:cubicBezTo>
                <a:cubicBezTo>
                  <a:pt x="1135719" y="1260082"/>
                  <a:pt x="1090054" y="1259469"/>
                  <a:pt x="1047454" y="1242015"/>
                </a:cubicBezTo>
                <a:cubicBezTo>
                  <a:pt x="1041938" y="1239871"/>
                  <a:pt x="1035808" y="1238952"/>
                  <a:pt x="1025694" y="1236503"/>
                </a:cubicBezTo>
                <a:cubicBezTo>
                  <a:pt x="1030904" y="1242933"/>
                  <a:pt x="1032743" y="1246302"/>
                  <a:pt x="1035502" y="1248445"/>
                </a:cubicBezTo>
                <a:cubicBezTo>
                  <a:pt x="1062778" y="1269881"/>
                  <a:pt x="1090667" y="1291010"/>
                  <a:pt x="1117637" y="1312752"/>
                </a:cubicBezTo>
                <a:cubicBezTo>
                  <a:pt x="1124686" y="1318570"/>
                  <a:pt x="1130815" y="1326532"/>
                  <a:pt x="1134186" y="1334800"/>
                </a:cubicBezTo>
                <a:cubicBezTo>
                  <a:pt x="1138784" y="1346436"/>
                  <a:pt x="1130509" y="1354398"/>
                  <a:pt x="1119169" y="1349499"/>
                </a:cubicBezTo>
                <a:cubicBezTo>
                  <a:pt x="1106910" y="1343987"/>
                  <a:pt x="1095264" y="1336943"/>
                  <a:pt x="1085150" y="1328369"/>
                </a:cubicBezTo>
                <a:cubicBezTo>
                  <a:pt x="1065536" y="1311221"/>
                  <a:pt x="1046841" y="1292847"/>
                  <a:pt x="1028146" y="1274780"/>
                </a:cubicBezTo>
                <a:cubicBezTo>
                  <a:pt x="1025388" y="1272331"/>
                  <a:pt x="1022630" y="1269881"/>
                  <a:pt x="1016194" y="1264369"/>
                </a:cubicBezTo>
                <a:cubicBezTo>
                  <a:pt x="1011903" y="1291929"/>
                  <a:pt x="1008532" y="1315814"/>
                  <a:pt x="1004854" y="1339699"/>
                </a:cubicBezTo>
                <a:cubicBezTo>
                  <a:pt x="1003935" y="1346743"/>
                  <a:pt x="1004241" y="1354398"/>
                  <a:pt x="1001789" y="1360829"/>
                </a:cubicBezTo>
                <a:cubicBezTo>
                  <a:pt x="999644" y="1366953"/>
                  <a:pt x="994740" y="1375221"/>
                  <a:pt x="990143" y="1376140"/>
                </a:cubicBezTo>
                <a:cubicBezTo>
                  <a:pt x="984933" y="1377059"/>
                  <a:pt x="975739" y="1371853"/>
                  <a:pt x="973287" y="1366647"/>
                </a:cubicBezTo>
                <a:cubicBezTo>
                  <a:pt x="969303" y="1358685"/>
                  <a:pt x="966851" y="1348580"/>
                  <a:pt x="967771" y="1339699"/>
                </a:cubicBezTo>
                <a:cubicBezTo>
                  <a:pt x="970835" y="1305096"/>
                  <a:pt x="974820" y="1270493"/>
                  <a:pt x="980030" y="1236196"/>
                </a:cubicBezTo>
                <a:cubicBezTo>
                  <a:pt x="981868" y="1223947"/>
                  <a:pt x="980643" y="1213842"/>
                  <a:pt x="974513" y="1202512"/>
                </a:cubicBezTo>
                <a:cubicBezTo>
                  <a:pt x="950915" y="1157803"/>
                  <a:pt x="928848" y="1112482"/>
                  <a:pt x="905863" y="1067162"/>
                </a:cubicBezTo>
                <a:cubicBezTo>
                  <a:pt x="904024" y="1063793"/>
                  <a:pt x="901266" y="1061037"/>
                  <a:pt x="899733" y="1058587"/>
                </a:cubicBezTo>
                <a:cubicBezTo>
                  <a:pt x="868779" y="1066549"/>
                  <a:pt x="839358" y="1074817"/>
                  <a:pt x="809323" y="1081554"/>
                </a:cubicBezTo>
                <a:cubicBezTo>
                  <a:pt x="759061" y="1093190"/>
                  <a:pt x="708187" y="1099009"/>
                  <a:pt x="656392" y="1098396"/>
                </a:cubicBezTo>
                <a:cubicBezTo>
                  <a:pt x="630342" y="1098090"/>
                  <a:pt x="604292" y="1099927"/>
                  <a:pt x="578548" y="1092578"/>
                </a:cubicBezTo>
                <a:cubicBezTo>
                  <a:pt x="572418" y="1090741"/>
                  <a:pt x="564756" y="1093190"/>
                  <a:pt x="559240" y="1093497"/>
                </a:cubicBezTo>
                <a:cubicBezTo>
                  <a:pt x="550965" y="1151067"/>
                  <a:pt x="558014" y="1205574"/>
                  <a:pt x="569353" y="1259775"/>
                </a:cubicBezTo>
                <a:cubicBezTo>
                  <a:pt x="571499" y="1269881"/>
                  <a:pt x="575789" y="1274474"/>
                  <a:pt x="584984" y="1277843"/>
                </a:cubicBezTo>
                <a:cubicBezTo>
                  <a:pt x="618083" y="1290398"/>
                  <a:pt x="651182" y="1303872"/>
                  <a:pt x="683975" y="1317039"/>
                </a:cubicBezTo>
                <a:cubicBezTo>
                  <a:pt x="699299" y="1323163"/>
                  <a:pt x="714929" y="1328982"/>
                  <a:pt x="730253" y="1335719"/>
                </a:cubicBezTo>
                <a:cubicBezTo>
                  <a:pt x="735156" y="1337862"/>
                  <a:pt x="740979" y="1340924"/>
                  <a:pt x="743431" y="1345212"/>
                </a:cubicBezTo>
                <a:cubicBezTo>
                  <a:pt x="746189" y="1350111"/>
                  <a:pt x="748335" y="1358073"/>
                  <a:pt x="746189" y="1362054"/>
                </a:cubicBezTo>
                <a:cubicBezTo>
                  <a:pt x="744044" y="1365728"/>
                  <a:pt x="735156" y="1368178"/>
                  <a:pt x="730253" y="1366953"/>
                </a:cubicBezTo>
                <a:cubicBezTo>
                  <a:pt x="709719" y="1361441"/>
                  <a:pt x="689185" y="1355011"/>
                  <a:pt x="668958" y="1348274"/>
                </a:cubicBezTo>
                <a:cubicBezTo>
                  <a:pt x="645359" y="1340006"/>
                  <a:pt x="622067" y="1331125"/>
                  <a:pt x="598775" y="1322551"/>
                </a:cubicBezTo>
                <a:cubicBezTo>
                  <a:pt x="597856" y="1324388"/>
                  <a:pt x="596936" y="1325307"/>
                  <a:pt x="596017" y="1326226"/>
                </a:cubicBezTo>
                <a:close/>
                <a:moveTo>
                  <a:pt x="37007" y="602010"/>
                </a:moveTo>
                <a:cubicBezTo>
                  <a:pt x="37926" y="676116"/>
                  <a:pt x="53250" y="739197"/>
                  <a:pt x="88495" y="796155"/>
                </a:cubicBezTo>
                <a:cubicBezTo>
                  <a:pt x="99528" y="813916"/>
                  <a:pt x="112400" y="831983"/>
                  <a:pt x="128030" y="845456"/>
                </a:cubicBezTo>
                <a:cubicBezTo>
                  <a:pt x="153467" y="867505"/>
                  <a:pt x="182276" y="885572"/>
                  <a:pt x="208939" y="905782"/>
                </a:cubicBezTo>
                <a:cubicBezTo>
                  <a:pt x="215069" y="910376"/>
                  <a:pt x="220279" y="916806"/>
                  <a:pt x="225182" y="922931"/>
                </a:cubicBezTo>
                <a:cubicBezTo>
                  <a:pt x="245103" y="949878"/>
                  <a:pt x="272686" y="966721"/>
                  <a:pt x="301801" y="980807"/>
                </a:cubicBezTo>
                <a:cubicBezTo>
                  <a:pt x="341030" y="999793"/>
                  <a:pt x="382710" y="1012041"/>
                  <a:pt x="425923" y="1019085"/>
                </a:cubicBezTo>
                <a:cubicBezTo>
                  <a:pt x="490283" y="1029802"/>
                  <a:pt x="552191" y="1054606"/>
                  <a:pt x="618696" y="1053688"/>
                </a:cubicBezTo>
                <a:cubicBezTo>
                  <a:pt x="646892" y="1053382"/>
                  <a:pt x="675394" y="1052463"/>
                  <a:pt x="703589" y="1049707"/>
                </a:cubicBezTo>
                <a:cubicBezTo>
                  <a:pt x="759674" y="1044501"/>
                  <a:pt x="813920" y="1029190"/>
                  <a:pt x="867247" y="1012041"/>
                </a:cubicBezTo>
                <a:cubicBezTo>
                  <a:pt x="892378" y="1003774"/>
                  <a:pt x="917509" y="993362"/>
                  <a:pt x="940801" y="980501"/>
                </a:cubicBezTo>
                <a:cubicBezTo>
                  <a:pt x="1006386" y="943754"/>
                  <a:pt x="1067375" y="900270"/>
                  <a:pt x="1121927" y="848519"/>
                </a:cubicBezTo>
                <a:cubicBezTo>
                  <a:pt x="1140010" y="831064"/>
                  <a:pt x="1159317" y="813609"/>
                  <a:pt x="1173109" y="793092"/>
                </a:cubicBezTo>
                <a:cubicBezTo>
                  <a:pt x="1208966" y="739504"/>
                  <a:pt x="1241759" y="683771"/>
                  <a:pt x="1264132" y="622527"/>
                </a:cubicBezTo>
                <a:cubicBezTo>
                  <a:pt x="1276084" y="589761"/>
                  <a:pt x="1290489" y="557914"/>
                  <a:pt x="1300296" y="524842"/>
                </a:cubicBezTo>
                <a:cubicBezTo>
                  <a:pt x="1311942" y="485645"/>
                  <a:pt x="1320217" y="445224"/>
                  <a:pt x="1330024" y="405109"/>
                </a:cubicBezTo>
                <a:cubicBezTo>
                  <a:pt x="1339831" y="364687"/>
                  <a:pt x="1344122" y="324266"/>
                  <a:pt x="1335847" y="282926"/>
                </a:cubicBezTo>
                <a:cubicBezTo>
                  <a:pt x="1326346" y="236074"/>
                  <a:pt x="1308571" y="192590"/>
                  <a:pt x="1286504" y="150025"/>
                </a:cubicBezTo>
                <a:cubicBezTo>
                  <a:pt x="1270874" y="119709"/>
                  <a:pt x="1247276" y="97968"/>
                  <a:pt x="1218773" y="82656"/>
                </a:cubicBezTo>
                <a:cubicBezTo>
                  <a:pt x="1181690" y="62446"/>
                  <a:pt x="1140010" y="54178"/>
                  <a:pt x="1098329" y="50197"/>
                </a:cubicBezTo>
                <a:cubicBezTo>
                  <a:pt x="1063697" y="46828"/>
                  <a:pt x="1028759" y="48053"/>
                  <a:pt x="994740" y="57240"/>
                </a:cubicBezTo>
                <a:cubicBezTo>
                  <a:pt x="968384" y="64589"/>
                  <a:pt x="941107" y="71939"/>
                  <a:pt x="916896" y="84494"/>
                </a:cubicBezTo>
                <a:cubicBezTo>
                  <a:pt x="879199" y="104704"/>
                  <a:pt x="845181" y="130121"/>
                  <a:pt x="814227" y="159825"/>
                </a:cubicBezTo>
                <a:cubicBezTo>
                  <a:pt x="783579" y="189222"/>
                  <a:pt x="749254" y="214638"/>
                  <a:pt x="719833" y="244954"/>
                </a:cubicBezTo>
                <a:cubicBezTo>
                  <a:pt x="692863" y="272514"/>
                  <a:pt x="667425" y="301299"/>
                  <a:pt x="636778" y="324878"/>
                </a:cubicBezTo>
                <a:cubicBezTo>
                  <a:pt x="592952" y="358869"/>
                  <a:pt x="548820" y="391635"/>
                  <a:pt x="497332" y="413377"/>
                </a:cubicBezTo>
                <a:cubicBezTo>
                  <a:pt x="491509" y="415826"/>
                  <a:pt x="485686" y="418582"/>
                  <a:pt x="480476" y="421645"/>
                </a:cubicBezTo>
                <a:cubicBezTo>
                  <a:pt x="439715" y="445530"/>
                  <a:pt x="395276" y="459922"/>
                  <a:pt x="348692" y="465435"/>
                </a:cubicBezTo>
                <a:cubicBezTo>
                  <a:pt x="314979" y="469415"/>
                  <a:pt x="281267" y="470028"/>
                  <a:pt x="247249" y="461454"/>
                </a:cubicBezTo>
                <a:cubicBezTo>
                  <a:pt x="213843" y="452879"/>
                  <a:pt x="179518" y="446449"/>
                  <a:pt x="144273" y="447674"/>
                </a:cubicBezTo>
                <a:cubicBezTo>
                  <a:pt x="112400" y="448592"/>
                  <a:pt x="88188" y="462066"/>
                  <a:pt x="69800" y="487483"/>
                </a:cubicBezTo>
                <a:cubicBezTo>
                  <a:pt x="43749" y="523923"/>
                  <a:pt x="38233" y="565875"/>
                  <a:pt x="37007" y="602010"/>
                </a:cubicBezTo>
                <a:close/>
                <a:moveTo>
                  <a:pt x="1376301" y="305280"/>
                </a:moveTo>
                <a:cubicBezTo>
                  <a:pt x="1394077" y="304668"/>
                  <a:pt x="1407255" y="300993"/>
                  <a:pt x="1417676" y="290275"/>
                </a:cubicBezTo>
                <a:cubicBezTo>
                  <a:pt x="1426257" y="281395"/>
                  <a:pt x="1425644" y="271902"/>
                  <a:pt x="1414917" y="267309"/>
                </a:cubicBezTo>
                <a:cubicBezTo>
                  <a:pt x="1401739" y="261797"/>
                  <a:pt x="1387335" y="258734"/>
                  <a:pt x="1369866" y="253835"/>
                </a:cubicBezTo>
                <a:cubicBezTo>
                  <a:pt x="1372624" y="272821"/>
                  <a:pt x="1374463" y="288132"/>
                  <a:pt x="1376301" y="305280"/>
                </a:cubicBezTo>
                <a:close/>
                <a:moveTo>
                  <a:pt x="479556" y="736135"/>
                </a:moveTo>
                <a:cubicBezTo>
                  <a:pt x="501316" y="727255"/>
                  <a:pt x="524915" y="722049"/>
                  <a:pt x="547594" y="715006"/>
                </a:cubicBezTo>
                <a:cubicBezTo>
                  <a:pt x="554643" y="712862"/>
                  <a:pt x="561998" y="709188"/>
                  <a:pt x="560466" y="700613"/>
                </a:cubicBezTo>
                <a:cubicBezTo>
                  <a:pt x="559240" y="694183"/>
                  <a:pt x="555869" y="686527"/>
                  <a:pt x="550658" y="683159"/>
                </a:cubicBezTo>
                <a:cubicBezTo>
                  <a:pt x="544529" y="679178"/>
                  <a:pt x="535641" y="677647"/>
                  <a:pt x="528286" y="678259"/>
                </a:cubicBezTo>
                <a:cubicBezTo>
                  <a:pt x="516640" y="679178"/>
                  <a:pt x="504994" y="682546"/>
                  <a:pt x="493654" y="685302"/>
                </a:cubicBezTo>
                <a:cubicBezTo>
                  <a:pt x="445844" y="696632"/>
                  <a:pt x="405083" y="679178"/>
                  <a:pt x="367080" y="652536"/>
                </a:cubicBezTo>
                <a:cubicBezTo>
                  <a:pt x="361870" y="648862"/>
                  <a:pt x="359418" y="641512"/>
                  <a:pt x="356047" y="636613"/>
                </a:cubicBezTo>
                <a:cubicBezTo>
                  <a:pt x="362483" y="624364"/>
                  <a:pt x="371371" y="619771"/>
                  <a:pt x="382097" y="618852"/>
                </a:cubicBezTo>
                <a:cubicBezTo>
                  <a:pt x="400179" y="617015"/>
                  <a:pt x="418261" y="614871"/>
                  <a:pt x="436343" y="613952"/>
                </a:cubicBezTo>
                <a:cubicBezTo>
                  <a:pt x="489057" y="611503"/>
                  <a:pt x="540238" y="602622"/>
                  <a:pt x="588048" y="579655"/>
                </a:cubicBezTo>
                <a:cubicBezTo>
                  <a:pt x="614099" y="567100"/>
                  <a:pt x="638617" y="551483"/>
                  <a:pt x="662828" y="535866"/>
                </a:cubicBezTo>
                <a:cubicBezTo>
                  <a:pt x="675700" y="527291"/>
                  <a:pt x="687346" y="516267"/>
                  <a:pt x="698073" y="504937"/>
                </a:cubicBezTo>
                <a:cubicBezTo>
                  <a:pt x="706654" y="495751"/>
                  <a:pt x="705735" y="481664"/>
                  <a:pt x="698073" y="474927"/>
                </a:cubicBezTo>
                <a:cubicBezTo>
                  <a:pt x="690411" y="467884"/>
                  <a:pt x="682749" y="468803"/>
                  <a:pt x="670797" y="477683"/>
                </a:cubicBezTo>
                <a:cubicBezTo>
                  <a:pt x="654553" y="489932"/>
                  <a:pt x="638617" y="503100"/>
                  <a:pt x="621454" y="513818"/>
                </a:cubicBezTo>
                <a:cubicBezTo>
                  <a:pt x="604905" y="523923"/>
                  <a:pt x="587742" y="532497"/>
                  <a:pt x="569047" y="538928"/>
                </a:cubicBezTo>
                <a:cubicBezTo>
                  <a:pt x="517559" y="556383"/>
                  <a:pt x="466071" y="572919"/>
                  <a:pt x="410600" y="573837"/>
                </a:cubicBezTo>
                <a:cubicBezTo>
                  <a:pt x="391905" y="574143"/>
                  <a:pt x="372903" y="577512"/>
                  <a:pt x="355128" y="583636"/>
                </a:cubicBezTo>
                <a:cubicBezTo>
                  <a:pt x="315286" y="597416"/>
                  <a:pt x="307011" y="634776"/>
                  <a:pt x="335513" y="665704"/>
                </a:cubicBezTo>
                <a:cubicBezTo>
                  <a:pt x="351756" y="683159"/>
                  <a:pt x="369532" y="698776"/>
                  <a:pt x="391598" y="708881"/>
                </a:cubicBezTo>
                <a:cubicBezTo>
                  <a:pt x="397115" y="711331"/>
                  <a:pt x="402018" y="715006"/>
                  <a:pt x="409374" y="719599"/>
                </a:cubicBezTo>
                <a:cubicBezTo>
                  <a:pt x="402631" y="725724"/>
                  <a:pt x="398034" y="730623"/>
                  <a:pt x="392518" y="734910"/>
                </a:cubicBezTo>
                <a:cubicBezTo>
                  <a:pt x="366774" y="755121"/>
                  <a:pt x="363402" y="783293"/>
                  <a:pt x="383630" y="808404"/>
                </a:cubicBezTo>
                <a:cubicBezTo>
                  <a:pt x="395889" y="823715"/>
                  <a:pt x="411519" y="834739"/>
                  <a:pt x="431133" y="837495"/>
                </a:cubicBezTo>
                <a:cubicBezTo>
                  <a:pt x="449828" y="839945"/>
                  <a:pt x="468830" y="840557"/>
                  <a:pt x="487831" y="840557"/>
                </a:cubicBezTo>
                <a:cubicBezTo>
                  <a:pt x="505607" y="840251"/>
                  <a:pt x="523689" y="837801"/>
                  <a:pt x="541771" y="836270"/>
                </a:cubicBezTo>
                <a:cubicBezTo>
                  <a:pt x="537480" y="874548"/>
                  <a:pt x="550965" y="899658"/>
                  <a:pt x="582532" y="907926"/>
                </a:cubicBezTo>
                <a:cubicBezTo>
                  <a:pt x="596630" y="911601"/>
                  <a:pt x="612260" y="911294"/>
                  <a:pt x="626971" y="910376"/>
                </a:cubicBezTo>
                <a:cubicBezTo>
                  <a:pt x="643520" y="909457"/>
                  <a:pt x="659764" y="906089"/>
                  <a:pt x="676007" y="902720"/>
                </a:cubicBezTo>
                <a:cubicBezTo>
                  <a:pt x="695315" y="899045"/>
                  <a:pt x="715235" y="896596"/>
                  <a:pt x="733624" y="889859"/>
                </a:cubicBezTo>
                <a:cubicBezTo>
                  <a:pt x="781128" y="872404"/>
                  <a:pt x="815453" y="837189"/>
                  <a:pt x="847633" y="799829"/>
                </a:cubicBezTo>
                <a:cubicBezTo>
                  <a:pt x="848552" y="798605"/>
                  <a:pt x="850084" y="797073"/>
                  <a:pt x="850084" y="795849"/>
                </a:cubicBezTo>
                <a:cubicBezTo>
                  <a:pt x="849778" y="791561"/>
                  <a:pt x="850391" y="785743"/>
                  <a:pt x="847939" y="783293"/>
                </a:cubicBezTo>
                <a:cubicBezTo>
                  <a:pt x="845487" y="780844"/>
                  <a:pt x="838745" y="779312"/>
                  <a:pt x="835374" y="780844"/>
                </a:cubicBezTo>
                <a:cubicBezTo>
                  <a:pt x="829857" y="783293"/>
                  <a:pt x="825566" y="788499"/>
                  <a:pt x="820969" y="792786"/>
                </a:cubicBezTo>
                <a:cubicBezTo>
                  <a:pt x="789402" y="820959"/>
                  <a:pt x="755997" y="846988"/>
                  <a:pt x="713703" y="854949"/>
                </a:cubicBezTo>
                <a:cubicBezTo>
                  <a:pt x="674168" y="862299"/>
                  <a:pt x="634020" y="865973"/>
                  <a:pt x="594178" y="870873"/>
                </a:cubicBezTo>
                <a:cubicBezTo>
                  <a:pt x="590194" y="871485"/>
                  <a:pt x="585903" y="868423"/>
                  <a:pt x="578548" y="866586"/>
                </a:cubicBezTo>
                <a:cubicBezTo>
                  <a:pt x="584677" y="857705"/>
                  <a:pt x="588661" y="850356"/>
                  <a:pt x="594484" y="844232"/>
                </a:cubicBezTo>
                <a:cubicBezTo>
                  <a:pt x="604598" y="833208"/>
                  <a:pt x="615631" y="823102"/>
                  <a:pt x="626358" y="812691"/>
                </a:cubicBezTo>
                <a:cubicBezTo>
                  <a:pt x="637697" y="801667"/>
                  <a:pt x="639536" y="792174"/>
                  <a:pt x="632794" y="781456"/>
                </a:cubicBezTo>
                <a:cubicBezTo>
                  <a:pt x="626051" y="771044"/>
                  <a:pt x="612873" y="767676"/>
                  <a:pt x="599388" y="772576"/>
                </a:cubicBezTo>
                <a:cubicBezTo>
                  <a:pt x="586210" y="777475"/>
                  <a:pt x="572725" y="782681"/>
                  <a:pt x="559240" y="786049"/>
                </a:cubicBezTo>
                <a:cubicBezTo>
                  <a:pt x="520930" y="795849"/>
                  <a:pt x="482315" y="803504"/>
                  <a:pt x="442473" y="800136"/>
                </a:cubicBezTo>
                <a:cubicBezTo>
                  <a:pt x="429601" y="799217"/>
                  <a:pt x="417036" y="797992"/>
                  <a:pt x="408454" y="782375"/>
                </a:cubicBezTo>
                <a:cubicBezTo>
                  <a:pt x="428375" y="760020"/>
                  <a:pt x="453506" y="746853"/>
                  <a:pt x="479556" y="736135"/>
                </a:cubicBezTo>
                <a:close/>
                <a:moveTo>
                  <a:pt x="1096184" y="304362"/>
                </a:moveTo>
                <a:cubicBezTo>
                  <a:pt x="1109056" y="287826"/>
                  <a:pt x="1110281" y="243117"/>
                  <a:pt x="1088215" y="226275"/>
                </a:cubicBezTo>
                <a:cubicBezTo>
                  <a:pt x="1071666" y="213413"/>
                  <a:pt x="1053584" y="205145"/>
                  <a:pt x="1031824" y="205452"/>
                </a:cubicBezTo>
                <a:cubicBezTo>
                  <a:pt x="1006080" y="205758"/>
                  <a:pt x="987385" y="225050"/>
                  <a:pt x="989530" y="250466"/>
                </a:cubicBezTo>
                <a:cubicBezTo>
                  <a:pt x="993514" y="293031"/>
                  <a:pt x="1016807" y="314161"/>
                  <a:pt x="1056955" y="315386"/>
                </a:cubicBezTo>
                <a:cubicBezTo>
                  <a:pt x="1074424" y="316610"/>
                  <a:pt x="1087909" y="314773"/>
                  <a:pt x="1096184" y="30436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7" name="Google Shape;707;p24"/>
          <p:cNvGrpSpPr/>
          <p:nvPr/>
        </p:nvGrpSpPr>
        <p:grpSpPr>
          <a:xfrm>
            <a:off x="2243799" y="-1"/>
            <a:ext cx="1271440" cy="1337762"/>
            <a:chOff x="2243799" y="-1"/>
            <a:chExt cx="1271440" cy="1337762"/>
          </a:xfrm>
        </p:grpSpPr>
        <p:sp>
          <p:nvSpPr>
            <p:cNvPr id="708" name="Google Shape;708;p24"/>
            <p:cNvSpPr/>
            <p:nvPr/>
          </p:nvSpPr>
          <p:spPr>
            <a:xfrm>
              <a:off x="2243799" y="-1"/>
              <a:ext cx="1271440" cy="1337762"/>
            </a:xfrm>
            <a:custGeom>
              <a:rect b="b" l="l" r="r" t="t"/>
              <a:pathLst>
                <a:path extrusionOk="0" h="1337762" w="1271440">
                  <a:moveTo>
                    <a:pt x="1199171" y="909112"/>
                  </a:moveTo>
                  <a:cubicBezTo>
                    <a:pt x="1109857" y="966478"/>
                    <a:pt x="961384" y="933553"/>
                    <a:pt x="869767" y="879898"/>
                  </a:cubicBezTo>
                  <a:cubicBezTo>
                    <a:pt x="1109027" y="1209292"/>
                    <a:pt x="753964" y="1448514"/>
                    <a:pt x="654904" y="1120120"/>
                  </a:cubicBezTo>
                  <a:cubicBezTo>
                    <a:pt x="626950" y="1028909"/>
                    <a:pt x="656431" y="1043247"/>
                    <a:pt x="603319" y="1161510"/>
                  </a:cubicBezTo>
                  <a:cubicBezTo>
                    <a:pt x="502827" y="1383437"/>
                    <a:pt x="316191" y="1371919"/>
                    <a:pt x="281226" y="1258086"/>
                  </a:cubicBezTo>
                  <a:cubicBezTo>
                    <a:pt x="262485" y="1197905"/>
                    <a:pt x="291949" y="1088410"/>
                    <a:pt x="312905" y="1030035"/>
                  </a:cubicBezTo>
                  <a:cubicBezTo>
                    <a:pt x="332886" y="971984"/>
                    <a:pt x="345122" y="991727"/>
                    <a:pt x="280412" y="1013803"/>
                  </a:cubicBezTo>
                  <a:cubicBezTo>
                    <a:pt x="44679" y="1092305"/>
                    <a:pt x="-167621" y="827755"/>
                    <a:pt x="193489" y="667670"/>
                  </a:cubicBezTo>
                  <a:cubicBezTo>
                    <a:pt x="276732" y="630708"/>
                    <a:pt x="266520" y="670247"/>
                    <a:pt x="171963" y="603960"/>
                  </a:cubicBezTo>
                  <a:cubicBezTo>
                    <a:pt x="12065" y="491201"/>
                    <a:pt x="31031" y="299103"/>
                    <a:pt x="161403" y="251744"/>
                  </a:cubicBezTo>
                  <a:cubicBezTo>
                    <a:pt x="277369" y="208216"/>
                    <a:pt x="396405" y="309048"/>
                    <a:pt x="460751" y="425417"/>
                  </a:cubicBezTo>
                  <a:cubicBezTo>
                    <a:pt x="451632" y="352536"/>
                    <a:pt x="443954" y="292883"/>
                    <a:pt x="453033" y="219686"/>
                  </a:cubicBezTo>
                  <a:cubicBezTo>
                    <a:pt x="480223" y="7345"/>
                    <a:pt x="633019" y="-34072"/>
                    <a:pt x="715424" y="23693"/>
                  </a:cubicBezTo>
                  <a:cubicBezTo>
                    <a:pt x="767890" y="60382"/>
                    <a:pt x="781197" y="161747"/>
                    <a:pt x="788128" y="233077"/>
                  </a:cubicBezTo>
                  <a:cubicBezTo>
                    <a:pt x="803988" y="424920"/>
                    <a:pt x="746717" y="381555"/>
                    <a:pt x="862866" y="267163"/>
                  </a:cubicBezTo>
                  <a:cubicBezTo>
                    <a:pt x="1039707" y="93310"/>
                    <a:pt x="1175923" y="221604"/>
                    <a:pt x="1169932" y="344261"/>
                  </a:cubicBezTo>
                  <a:cubicBezTo>
                    <a:pt x="1164297" y="453981"/>
                    <a:pt x="1037680" y="565933"/>
                    <a:pt x="946130" y="626280"/>
                  </a:cubicBezTo>
                  <a:cubicBezTo>
                    <a:pt x="1244750" y="578160"/>
                    <a:pt x="1358924" y="806262"/>
                    <a:pt x="1199171" y="909112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2686981" y="516714"/>
              <a:ext cx="338734" cy="374144"/>
            </a:xfrm>
            <a:custGeom>
              <a:rect b="b" l="l" r="r" t="t"/>
              <a:pathLst>
                <a:path extrusionOk="0" h="374144" w="338734">
                  <a:moveTo>
                    <a:pt x="333195" y="142123"/>
                  </a:moveTo>
                  <a:cubicBezTo>
                    <a:pt x="298546" y="-170"/>
                    <a:pt x="102357" y="-60891"/>
                    <a:pt x="28126" y="79930"/>
                  </a:cubicBezTo>
                  <a:cubicBezTo>
                    <a:pt x="-51785" y="231520"/>
                    <a:pt x="48643" y="398668"/>
                    <a:pt x="202772" y="371148"/>
                  </a:cubicBezTo>
                  <a:cubicBezTo>
                    <a:pt x="306047" y="352708"/>
                    <a:pt x="356299" y="237008"/>
                    <a:pt x="333195" y="142123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0" name="Google Shape;710;p24"/>
            <p:cNvGrpSpPr/>
            <p:nvPr/>
          </p:nvGrpSpPr>
          <p:grpSpPr>
            <a:xfrm>
              <a:off x="2550332" y="414854"/>
              <a:ext cx="589155" cy="589090"/>
              <a:chOff x="2550332" y="414854"/>
              <a:chExt cx="589155" cy="589090"/>
            </a:xfrm>
          </p:grpSpPr>
          <p:sp>
            <p:nvSpPr>
              <p:cNvPr id="711" name="Google Shape;711;p24"/>
              <p:cNvSpPr/>
              <p:nvPr/>
            </p:nvSpPr>
            <p:spPr>
              <a:xfrm>
                <a:off x="2980645" y="414854"/>
                <a:ext cx="37102" cy="77420"/>
              </a:xfrm>
              <a:custGeom>
                <a:rect b="b" l="l" r="r" t="t"/>
                <a:pathLst>
                  <a:path extrusionOk="0" h="77420" w="37102">
                    <a:moveTo>
                      <a:pt x="31612" y="376"/>
                    </a:moveTo>
                    <a:cubicBezTo>
                      <a:pt x="22547" y="-2112"/>
                      <a:pt x="21843" y="7544"/>
                      <a:pt x="11106" y="35016"/>
                    </a:cubicBezTo>
                    <a:cubicBezTo>
                      <a:pt x="3104" y="55479"/>
                      <a:pt x="1288" y="58117"/>
                      <a:pt x="217" y="64415"/>
                    </a:cubicBezTo>
                    <a:cubicBezTo>
                      <a:pt x="-2027" y="77632"/>
                      <a:pt x="13757" y="81656"/>
                      <a:pt x="19111" y="72372"/>
                    </a:cubicBezTo>
                    <a:cubicBezTo>
                      <a:pt x="25094" y="62002"/>
                      <a:pt x="34279" y="21259"/>
                      <a:pt x="36896" y="9677"/>
                    </a:cubicBezTo>
                    <a:cubicBezTo>
                      <a:pt x="37798" y="5698"/>
                      <a:pt x="35683" y="1492"/>
                      <a:pt x="31612" y="376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24"/>
              <p:cNvSpPr/>
              <p:nvPr/>
            </p:nvSpPr>
            <p:spPr>
              <a:xfrm>
                <a:off x="3082666" y="624250"/>
                <a:ext cx="56821" cy="27286"/>
              </a:xfrm>
              <a:custGeom>
                <a:rect b="b" l="l" r="r" t="t"/>
                <a:pathLst>
                  <a:path extrusionOk="0" h="27286" w="56821">
                    <a:moveTo>
                      <a:pt x="51200" y="3307"/>
                    </a:moveTo>
                    <a:cubicBezTo>
                      <a:pt x="-4016" y="-12984"/>
                      <a:pt x="-14129" y="36789"/>
                      <a:pt x="18718" y="25643"/>
                    </a:cubicBezTo>
                    <a:cubicBezTo>
                      <a:pt x="26313" y="23064"/>
                      <a:pt x="36648" y="19205"/>
                      <a:pt x="49138" y="18520"/>
                    </a:cubicBezTo>
                    <a:cubicBezTo>
                      <a:pt x="58370" y="18015"/>
                      <a:pt x="59559" y="5772"/>
                      <a:pt x="51200" y="3307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24"/>
              <p:cNvSpPr/>
              <p:nvPr/>
            </p:nvSpPr>
            <p:spPr>
              <a:xfrm>
                <a:off x="3037317" y="839780"/>
                <a:ext cx="52885" cy="37362"/>
              </a:xfrm>
              <a:custGeom>
                <a:rect b="b" l="l" r="r" t="t"/>
                <a:pathLst>
                  <a:path extrusionOk="0" h="37362" w="52885">
                    <a:moveTo>
                      <a:pt x="51452" y="25187"/>
                    </a:moveTo>
                    <a:cubicBezTo>
                      <a:pt x="19040" y="-22354"/>
                      <a:pt x="-20331" y="9773"/>
                      <a:pt x="12154" y="21925"/>
                    </a:cubicBezTo>
                    <a:cubicBezTo>
                      <a:pt x="19669" y="24735"/>
                      <a:pt x="30111" y="28285"/>
                      <a:pt x="40213" y="35659"/>
                    </a:cubicBezTo>
                    <a:cubicBezTo>
                      <a:pt x="47679" y="41104"/>
                      <a:pt x="56361" y="32381"/>
                      <a:pt x="51452" y="25187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2896167" y="938730"/>
                <a:ext cx="26998" cy="65214"/>
              </a:xfrm>
              <a:custGeom>
                <a:rect b="b" l="l" r="r" t="t"/>
                <a:pathLst>
                  <a:path extrusionOk="0" h="65214" w="26998">
                    <a:moveTo>
                      <a:pt x="26150" y="39733"/>
                    </a:moveTo>
                    <a:cubicBezTo>
                      <a:pt x="26021" y="39182"/>
                      <a:pt x="21870" y="20959"/>
                      <a:pt x="20231" y="10511"/>
                    </a:cubicBezTo>
                    <a:cubicBezTo>
                      <a:pt x="18059" y="-5047"/>
                      <a:pt x="3820" y="-609"/>
                      <a:pt x="2604" y="6463"/>
                    </a:cubicBezTo>
                    <a:cubicBezTo>
                      <a:pt x="-11020" y="85559"/>
                      <a:pt x="33616" y="72053"/>
                      <a:pt x="26150" y="39733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24"/>
              <p:cNvSpPr/>
              <p:nvPr/>
            </p:nvSpPr>
            <p:spPr>
              <a:xfrm>
                <a:off x="2606287" y="858551"/>
                <a:ext cx="49685" cy="53030"/>
              </a:xfrm>
              <a:custGeom>
                <a:rect b="b" l="l" r="r" t="t"/>
                <a:pathLst>
                  <a:path extrusionOk="0" h="53030" w="49685">
                    <a:moveTo>
                      <a:pt x="36810" y="1322"/>
                    </a:moveTo>
                    <a:cubicBezTo>
                      <a:pt x="-27170" y="49246"/>
                      <a:pt x="9009" y="62241"/>
                      <a:pt x="21756" y="46966"/>
                    </a:cubicBezTo>
                    <a:cubicBezTo>
                      <a:pt x="27544" y="40028"/>
                      <a:pt x="37844" y="25894"/>
                      <a:pt x="47212" y="14790"/>
                    </a:cubicBezTo>
                    <a:cubicBezTo>
                      <a:pt x="54742" y="5859"/>
                      <a:pt x="43275" y="-3524"/>
                      <a:pt x="36810" y="1322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4"/>
              <p:cNvSpPr/>
              <p:nvPr/>
            </p:nvSpPr>
            <p:spPr>
              <a:xfrm>
                <a:off x="2550332" y="624596"/>
                <a:ext cx="71170" cy="27453"/>
              </a:xfrm>
              <a:custGeom>
                <a:rect b="b" l="l" r="r" t="t"/>
                <a:pathLst>
                  <a:path extrusionOk="0" h="27453" w="71170">
                    <a:moveTo>
                      <a:pt x="71031" y="18522"/>
                    </a:moveTo>
                    <a:cubicBezTo>
                      <a:pt x="72700" y="6121"/>
                      <a:pt x="59234" y="6894"/>
                      <a:pt x="39481" y="2964"/>
                    </a:cubicBezTo>
                    <a:cubicBezTo>
                      <a:pt x="37671" y="2605"/>
                      <a:pt x="15967" y="-1539"/>
                      <a:pt x="9727" y="620"/>
                    </a:cubicBezTo>
                    <a:cubicBezTo>
                      <a:pt x="-1547" y="4521"/>
                      <a:pt x="-12744" y="28025"/>
                      <a:pt x="36184" y="27303"/>
                    </a:cubicBezTo>
                    <a:cubicBezTo>
                      <a:pt x="57274" y="26995"/>
                      <a:pt x="69481" y="30054"/>
                      <a:pt x="71031" y="18522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24"/>
              <p:cNvSpPr/>
              <p:nvPr/>
            </p:nvSpPr>
            <p:spPr>
              <a:xfrm>
                <a:off x="2722468" y="444000"/>
                <a:ext cx="37102" cy="51534"/>
              </a:xfrm>
              <a:custGeom>
                <a:rect b="b" l="l" r="r" t="t"/>
                <a:pathLst>
                  <a:path extrusionOk="0" h="51534" w="37102">
                    <a:moveTo>
                      <a:pt x="33568" y="27868"/>
                    </a:moveTo>
                    <a:cubicBezTo>
                      <a:pt x="25181" y="13148"/>
                      <a:pt x="28400" y="18681"/>
                      <a:pt x="19452" y="5033"/>
                    </a:cubicBezTo>
                    <a:cubicBezTo>
                      <a:pt x="12254" y="-5942"/>
                      <a:pt x="-3113" y="3021"/>
                      <a:pt x="558" y="12990"/>
                    </a:cubicBezTo>
                    <a:cubicBezTo>
                      <a:pt x="5700" y="26964"/>
                      <a:pt x="12023" y="45883"/>
                      <a:pt x="18954" y="49666"/>
                    </a:cubicBezTo>
                    <a:cubicBezTo>
                      <a:pt x="30722" y="56103"/>
                      <a:pt x="43435" y="45195"/>
                      <a:pt x="33568" y="2786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8" name="Google Shape;718;p24"/>
          <p:cNvGrpSpPr/>
          <p:nvPr/>
        </p:nvGrpSpPr>
        <p:grpSpPr>
          <a:xfrm>
            <a:off x="13334722" y="5711887"/>
            <a:ext cx="670344" cy="705311"/>
            <a:chOff x="13510722" y="5692337"/>
            <a:chExt cx="670344" cy="705311"/>
          </a:xfrm>
        </p:grpSpPr>
        <p:sp>
          <p:nvSpPr>
            <p:cNvPr id="719" name="Google Shape;719;p24"/>
            <p:cNvSpPr/>
            <p:nvPr/>
          </p:nvSpPr>
          <p:spPr>
            <a:xfrm>
              <a:off x="13510722" y="5692337"/>
              <a:ext cx="670344" cy="705311"/>
            </a:xfrm>
            <a:custGeom>
              <a:rect b="b" l="l" r="r" t="t"/>
              <a:pathLst>
                <a:path extrusionOk="0" h="705311" w="670344">
                  <a:moveTo>
                    <a:pt x="632242" y="479313"/>
                  </a:moveTo>
                  <a:cubicBezTo>
                    <a:pt x="585153" y="509558"/>
                    <a:pt x="506873" y="492199"/>
                    <a:pt x="458569" y="463910"/>
                  </a:cubicBezTo>
                  <a:cubicBezTo>
                    <a:pt x="584715" y="637578"/>
                    <a:pt x="397514" y="763703"/>
                    <a:pt x="345287" y="590563"/>
                  </a:cubicBezTo>
                  <a:cubicBezTo>
                    <a:pt x="330549" y="542474"/>
                    <a:pt x="346092" y="550033"/>
                    <a:pt x="318089" y="612385"/>
                  </a:cubicBezTo>
                  <a:cubicBezTo>
                    <a:pt x="265106" y="729392"/>
                    <a:pt x="166706" y="723320"/>
                    <a:pt x="148271" y="663303"/>
                  </a:cubicBezTo>
                  <a:cubicBezTo>
                    <a:pt x="138390" y="631574"/>
                    <a:pt x="153925" y="573844"/>
                    <a:pt x="164974" y="543067"/>
                  </a:cubicBezTo>
                  <a:cubicBezTo>
                    <a:pt x="175508" y="512461"/>
                    <a:pt x="181960" y="522870"/>
                    <a:pt x="147842" y="534509"/>
                  </a:cubicBezTo>
                  <a:cubicBezTo>
                    <a:pt x="23556" y="575898"/>
                    <a:pt x="-88375" y="436419"/>
                    <a:pt x="102014" y="352017"/>
                  </a:cubicBezTo>
                  <a:cubicBezTo>
                    <a:pt x="145902" y="332529"/>
                    <a:pt x="140518" y="353375"/>
                    <a:pt x="90664" y="318427"/>
                  </a:cubicBezTo>
                  <a:cubicBezTo>
                    <a:pt x="6361" y="258977"/>
                    <a:pt x="16361" y="157697"/>
                    <a:pt x="85097" y="132727"/>
                  </a:cubicBezTo>
                  <a:cubicBezTo>
                    <a:pt x="146238" y="109778"/>
                    <a:pt x="208997" y="162940"/>
                    <a:pt x="242923" y="224294"/>
                  </a:cubicBezTo>
                  <a:cubicBezTo>
                    <a:pt x="238115" y="185868"/>
                    <a:pt x="234067" y="154417"/>
                    <a:pt x="238854" y="115825"/>
                  </a:cubicBezTo>
                  <a:cubicBezTo>
                    <a:pt x="253189" y="3873"/>
                    <a:pt x="333748" y="-17964"/>
                    <a:pt x="377194" y="12492"/>
                  </a:cubicBezTo>
                  <a:cubicBezTo>
                    <a:pt x="404856" y="31835"/>
                    <a:pt x="411873" y="85278"/>
                    <a:pt x="415527" y="122885"/>
                  </a:cubicBezTo>
                  <a:cubicBezTo>
                    <a:pt x="423888" y="224031"/>
                    <a:pt x="393693" y="201168"/>
                    <a:pt x="454931" y="140857"/>
                  </a:cubicBezTo>
                  <a:cubicBezTo>
                    <a:pt x="548167" y="49196"/>
                    <a:pt x="619985" y="116837"/>
                    <a:pt x="616826" y="181505"/>
                  </a:cubicBezTo>
                  <a:cubicBezTo>
                    <a:pt x="613855" y="239353"/>
                    <a:pt x="547099" y="298378"/>
                    <a:pt x="498830" y="330195"/>
                  </a:cubicBezTo>
                  <a:cubicBezTo>
                    <a:pt x="656272" y="304825"/>
                    <a:pt x="716469" y="425087"/>
                    <a:pt x="632242" y="479313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13744382" y="5964766"/>
              <a:ext cx="178591" cy="197260"/>
            </a:xfrm>
            <a:custGeom>
              <a:rect b="b" l="l" r="r" t="t"/>
              <a:pathLst>
                <a:path extrusionOk="0" h="197260" w="178591">
                  <a:moveTo>
                    <a:pt x="175671" y="74932"/>
                  </a:moveTo>
                  <a:cubicBezTo>
                    <a:pt x="157403" y="-89"/>
                    <a:pt x="53966" y="-32103"/>
                    <a:pt x="14829" y="42142"/>
                  </a:cubicBezTo>
                  <a:cubicBezTo>
                    <a:pt x="-27303" y="122065"/>
                    <a:pt x="25646" y="210191"/>
                    <a:pt x="106908" y="195681"/>
                  </a:cubicBezTo>
                  <a:cubicBezTo>
                    <a:pt x="161358" y="185959"/>
                    <a:pt x="187852" y="124958"/>
                    <a:pt x="175671" y="74932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1" name="Google Shape;721;p24"/>
            <p:cNvGrpSpPr/>
            <p:nvPr/>
          </p:nvGrpSpPr>
          <p:grpSpPr>
            <a:xfrm>
              <a:off x="13672337" y="5911062"/>
              <a:ext cx="310621" cy="310587"/>
              <a:chOff x="13672337" y="5911062"/>
              <a:chExt cx="310621" cy="310587"/>
            </a:xfrm>
          </p:grpSpPr>
          <p:sp>
            <p:nvSpPr>
              <p:cNvPr id="722" name="Google Shape;722;p24"/>
              <p:cNvSpPr/>
              <p:nvPr/>
            </p:nvSpPr>
            <p:spPr>
              <a:xfrm>
                <a:off x="13899211" y="5911062"/>
                <a:ext cx="19561" cy="40818"/>
              </a:xfrm>
              <a:custGeom>
                <a:rect b="b" l="l" r="r" t="t"/>
                <a:pathLst>
                  <a:path extrusionOk="0" h="40818" w="19561">
                    <a:moveTo>
                      <a:pt x="16667" y="198"/>
                    </a:moveTo>
                    <a:cubicBezTo>
                      <a:pt x="11887" y="-1113"/>
                      <a:pt x="11516" y="3978"/>
                      <a:pt x="5855" y="18462"/>
                    </a:cubicBezTo>
                    <a:cubicBezTo>
                      <a:pt x="1636" y="29250"/>
                      <a:pt x="679" y="30641"/>
                      <a:pt x="114" y="33962"/>
                    </a:cubicBezTo>
                    <a:cubicBezTo>
                      <a:pt x="-1069" y="40930"/>
                      <a:pt x="7253" y="43052"/>
                      <a:pt x="10076" y="38157"/>
                    </a:cubicBezTo>
                    <a:cubicBezTo>
                      <a:pt x="13230" y="32689"/>
                      <a:pt x="18073" y="11208"/>
                      <a:pt x="19453" y="5102"/>
                    </a:cubicBezTo>
                    <a:cubicBezTo>
                      <a:pt x="19929" y="3004"/>
                      <a:pt x="18813" y="787"/>
                      <a:pt x="16667" y="19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24"/>
              <p:cNvSpPr/>
              <p:nvPr/>
            </p:nvSpPr>
            <p:spPr>
              <a:xfrm>
                <a:off x="13953000" y="6021462"/>
                <a:ext cx="29958" cy="14386"/>
              </a:xfrm>
              <a:custGeom>
                <a:rect b="b" l="l" r="r" t="t"/>
                <a:pathLst>
                  <a:path extrusionOk="0" h="14386" w="29958">
                    <a:moveTo>
                      <a:pt x="26994" y="1744"/>
                    </a:moveTo>
                    <a:cubicBezTo>
                      <a:pt x="-2118" y="-6845"/>
                      <a:pt x="-7449" y="19396"/>
                      <a:pt x="9869" y="13520"/>
                    </a:cubicBezTo>
                    <a:cubicBezTo>
                      <a:pt x="13873" y="12160"/>
                      <a:pt x="19322" y="10126"/>
                      <a:pt x="25907" y="9765"/>
                    </a:cubicBezTo>
                    <a:cubicBezTo>
                      <a:pt x="30774" y="9498"/>
                      <a:pt x="31401" y="3043"/>
                      <a:pt x="26994" y="1744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24"/>
              <p:cNvSpPr/>
              <p:nvPr/>
            </p:nvSpPr>
            <p:spPr>
              <a:xfrm>
                <a:off x="13929091" y="6135097"/>
                <a:ext cx="27883" cy="19698"/>
              </a:xfrm>
              <a:custGeom>
                <a:rect b="b" l="l" r="r" t="t"/>
                <a:pathLst>
                  <a:path extrusionOk="0" h="19698" w="27883">
                    <a:moveTo>
                      <a:pt x="27127" y="13279"/>
                    </a:moveTo>
                    <a:cubicBezTo>
                      <a:pt x="10038" y="-11786"/>
                      <a:pt x="-10719" y="5153"/>
                      <a:pt x="6408" y="11560"/>
                    </a:cubicBezTo>
                    <a:cubicBezTo>
                      <a:pt x="10370" y="13041"/>
                      <a:pt x="15875" y="14913"/>
                      <a:pt x="21201" y="18801"/>
                    </a:cubicBezTo>
                    <a:cubicBezTo>
                      <a:pt x="25138" y="21671"/>
                      <a:pt x="29716" y="17073"/>
                      <a:pt x="27127" y="13279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24"/>
              <p:cNvSpPr/>
              <p:nvPr/>
            </p:nvSpPr>
            <p:spPr>
              <a:xfrm>
                <a:off x="13854672" y="6187266"/>
                <a:ext cx="14234" cy="34383"/>
              </a:xfrm>
              <a:custGeom>
                <a:rect b="b" l="l" r="r" t="t"/>
                <a:pathLst>
                  <a:path extrusionOk="0" h="34383" w="14234">
                    <a:moveTo>
                      <a:pt x="13787" y="20948"/>
                    </a:moveTo>
                    <a:cubicBezTo>
                      <a:pt x="13719" y="20658"/>
                      <a:pt x="11531" y="11050"/>
                      <a:pt x="10666" y="5542"/>
                    </a:cubicBezTo>
                    <a:cubicBezTo>
                      <a:pt x="9521" y="-2661"/>
                      <a:pt x="2014" y="-321"/>
                      <a:pt x="1373" y="3407"/>
                    </a:cubicBezTo>
                    <a:cubicBezTo>
                      <a:pt x="-5810" y="45110"/>
                      <a:pt x="17723" y="37989"/>
                      <a:pt x="13787" y="2094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24"/>
              <p:cNvSpPr/>
              <p:nvPr/>
            </p:nvSpPr>
            <p:spPr>
              <a:xfrm>
                <a:off x="13701837" y="6144993"/>
                <a:ext cx="26195" cy="27959"/>
              </a:xfrm>
              <a:custGeom>
                <a:rect b="b" l="l" r="r" t="t"/>
                <a:pathLst>
                  <a:path extrusionOk="0" h="27959" w="26195">
                    <a:moveTo>
                      <a:pt x="19407" y="697"/>
                    </a:moveTo>
                    <a:cubicBezTo>
                      <a:pt x="-14325" y="25964"/>
                      <a:pt x="4750" y="32815"/>
                      <a:pt x="11471" y="24762"/>
                    </a:cubicBezTo>
                    <a:cubicBezTo>
                      <a:pt x="14522" y="21104"/>
                      <a:pt x="19952" y="13652"/>
                      <a:pt x="24891" y="7798"/>
                    </a:cubicBezTo>
                    <a:cubicBezTo>
                      <a:pt x="28862" y="3089"/>
                      <a:pt x="22816" y="-1858"/>
                      <a:pt x="19407" y="697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24"/>
              <p:cNvSpPr/>
              <p:nvPr/>
            </p:nvSpPr>
            <p:spPr>
              <a:xfrm>
                <a:off x="13672337" y="6021645"/>
                <a:ext cx="37523" cy="14474"/>
              </a:xfrm>
              <a:custGeom>
                <a:rect b="b" l="l" r="r" t="t"/>
                <a:pathLst>
                  <a:path extrusionOk="0" h="14474" w="37523">
                    <a:moveTo>
                      <a:pt x="37450" y="9765"/>
                    </a:moveTo>
                    <a:cubicBezTo>
                      <a:pt x="38330" y="3227"/>
                      <a:pt x="31230" y="3635"/>
                      <a:pt x="20816" y="1563"/>
                    </a:cubicBezTo>
                    <a:cubicBezTo>
                      <a:pt x="19861" y="1374"/>
                      <a:pt x="8418" y="-811"/>
                      <a:pt x="5129" y="327"/>
                    </a:cubicBezTo>
                    <a:cubicBezTo>
                      <a:pt x="-816" y="2384"/>
                      <a:pt x="-6719" y="14776"/>
                      <a:pt x="19077" y="14395"/>
                    </a:cubicBezTo>
                    <a:cubicBezTo>
                      <a:pt x="30197" y="14233"/>
                      <a:pt x="36633" y="15845"/>
                      <a:pt x="37450" y="9765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>
                <a:off x="13763092" y="5926429"/>
                <a:ext cx="19561" cy="27170"/>
              </a:xfrm>
              <a:custGeom>
                <a:rect b="b" l="l" r="r" t="t"/>
                <a:pathLst>
                  <a:path extrusionOk="0" h="27170" w="19561">
                    <a:moveTo>
                      <a:pt x="17698" y="14693"/>
                    </a:moveTo>
                    <a:cubicBezTo>
                      <a:pt x="13276" y="6932"/>
                      <a:pt x="14973" y="9849"/>
                      <a:pt x="10256" y="2653"/>
                    </a:cubicBezTo>
                    <a:cubicBezTo>
                      <a:pt x="6460" y="-3133"/>
                      <a:pt x="-1641" y="1593"/>
                      <a:pt x="294" y="6849"/>
                    </a:cubicBezTo>
                    <a:cubicBezTo>
                      <a:pt x="3005" y="14216"/>
                      <a:pt x="6339" y="24191"/>
                      <a:pt x="9993" y="26185"/>
                    </a:cubicBezTo>
                    <a:cubicBezTo>
                      <a:pt x="16197" y="29579"/>
                      <a:pt x="22900" y="23828"/>
                      <a:pt x="17698" y="14693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25"/>
          <p:cNvGrpSpPr/>
          <p:nvPr/>
        </p:nvGrpSpPr>
        <p:grpSpPr>
          <a:xfrm>
            <a:off x="1028700" y="3843438"/>
            <a:ext cx="3577195" cy="4455084"/>
            <a:chOff x="0" y="-146306"/>
            <a:chExt cx="4769594" cy="5940112"/>
          </a:xfrm>
        </p:grpSpPr>
        <p:grpSp>
          <p:nvGrpSpPr>
            <p:cNvPr id="734" name="Google Shape;734;p25"/>
            <p:cNvGrpSpPr/>
            <p:nvPr/>
          </p:nvGrpSpPr>
          <p:grpSpPr>
            <a:xfrm>
              <a:off x="0" y="-146306"/>
              <a:ext cx="4769594" cy="5940112"/>
              <a:chOff x="0" y="-28575"/>
              <a:chExt cx="931549" cy="1160163"/>
            </a:xfrm>
          </p:grpSpPr>
          <p:sp>
            <p:nvSpPr>
              <p:cNvPr id="735" name="Google Shape;735;p25"/>
              <p:cNvSpPr/>
              <p:nvPr/>
            </p:nvSpPr>
            <p:spPr>
              <a:xfrm>
                <a:off x="0" y="0"/>
                <a:ext cx="931549" cy="1131588"/>
              </a:xfrm>
              <a:custGeom>
                <a:rect b="b" l="l" r="r" t="t"/>
                <a:pathLst>
                  <a:path extrusionOk="0" h="1131588" w="931549">
                    <a:moveTo>
                      <a:pt x="110376" y="0"/>
                    </a:moveTo>
                    <a:lnTo>
                      <a:pt x="821173" y="0"/>
                    </a:lnTo>
                    <a:cubicBezTo>
                      <a:pt x="850446" y="0"/>
                      <a:pt x="878521" y="11629"/>
                      <a:pt x="899221" y="32328"/>
                    </a:cubicBezTo>
                    <a:cubicBezTo>
                      <a:pt x="919920" y="53028"/>
                      <a:pt x="931549" y="81103"/>
                      <a:pt x="931549" y="110376"/>
                    </a:cubicBezTo>
                    <a:lnTo>
                      <a:pt x="931549" y="1021211"/>
                    </a:lnTo>
                    <a:cubicBezTo>
                      <a:pt x="931549" y="1082170"/>
                      <a:pt x="882132" y="1131588"/>
                      <a:pt x="821173" y="1131588"/>
                    </a:cubicBezTo>
                    <a:lnTo>
                      <a:pt x="110376" y="1131588"/>
                    </a:lnTo>
                    <a:cubicBezTo>
                      <a:pt x="81103" y="1131588"/>
                      <a:pt x="53028" y="1119959"/>
                      <a:pt x="32328" y="1099259"/>
                    </a:cubicBezTo>
                    <a:cubicBezTo>
                      <a:pt x="11629" y="1078560"/>
                      <a:pt x="0" y="1050485"/>
                      <a:pt x="0" y="1021211"/>
                    </a:cubicBezTo>
                    <a:lnTo>
                      <a:pt x="0" y="110376"/>
                    </a:lnTo>
                    <a:cubicBezTo>
                      <a:pt x="0" y="81103"/>
                      <a:pt x="11629" y="53028"/>
                      <a:pt x="32328" y="32328"/>
                    </a:cubicBezTo>
                    <a:cubicBezTo>
                      <a:pt x="53028" y="11629"/>
                      <a:pt x="81103" y="0"/>
                      <a:pt x="110376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7" name="Google Shape;737;p25"/>
            <p:cNvSpPr txBox="1"/>
            <p:nvPr/>
          </p:nvSpPr>
          <p:spPr>
            <a:xfrm>
              <a:off x="677978" y="4541396"/>
              <a:ext cx="3575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38">
                  <a:solidFill>
                    <a:schemeClr val="accent5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 Name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8" name="Google Shape;738;p25"/>
            <p:cNvSpPr txBox="1"/>
            <p:nvPr/>
          </p:nvSpPr>
          <p:spPr>
            <a:xfrm>
              <a:off x="677978" y="5061246"/>
              <a:ext cx="35757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15">
                  <a:solidFill>
                    <a:schemeClr val="accent5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Title or Position</a:t>
              </a: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739" name="Google Shape;739;p25"/>
            <p:cNvGrpSpPr/>
            <p:nvPr/>
          </p:nvGrpSpPr>
          <p:grpSpPr>
            <a:xfrm>
              <a:off x="515874" y="566000"/>
              <a:ext cx="3737845" cy="3860446"/>
              <a:chOff x="0" y="0"/>
              <a:chExt cx="6350000" cy="6558280"/>
            </a:xfrm>
          </p:grpSpPr>
          <p:sp>
            <p:nvSpPr>
              <p:cNvPr id="740" name="Google Shape;740;p25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rect b="b" l="l" r="r" t="t"/>
                <a:pathLst>
                  <a:path extrusionOk="0" h="6408420" w="620014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 b="0" l="-27516" r="-27514" t="0"/>
                </a:stretch>
              </a:blip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rect b="b" l="l" r="r" t="t"/>
                <a:pathLst>
                  <a:path extrusionOk="0" h="6558280" w="635000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2" name="Google Shape;742;p25"/>
          <p:cNvGrpSpPr/>
          <p:nvPr/>
        </p:nvGrpSpPr>
        <p:grpSpPr>
          <a:xfrm>
            <a:off x="5245104" y="3843438"/>
            <a:ext cx="3577195" cy="4455084"/>
            <a:chOff x="0" y="-146306"/>
            <a:chExt cx="4769594" cy="5940112"/>
          </a:xfrm>
        </p:grpSpPr>
        <p:grpSp>
          <p:nvGrpSpPr>
            <p:cNvPr id="743" name="Google Shape;743;p25"/>
            <p:cNvGrpSpPr/>
            <p:nvPr/>
          </p:nvGrpSpPr>
          <p:grpSpPr>
            <a:xfrm>
              <a:off x="0" y="-146306"/>
              <a:ext cx="4769594" cy="5940112"/>
              <a:chOff x="0" y="-28575"/>
              <a:chExt cx="931549" cy="1160163"/>
            </a:xfrm>
          </p:grpSpPr>
          <p:sp>
            <p:nvSpPr>
              <p:cNvPr id="744" name="Google Shape;744;p25"/>
              <p:cNvSpPr/>
              <p:nvPr/>
            </p:nvSpPr>
            <p:spPr>
              <a:xfrm>
                <a:off x="0" y="0"/>
                <a:ext cx="931549" cy="1131588"/>
              </a:xfrm>
              <a:custGeom>
                <a:rect b="b" l="l" r="r" t="t"/>
                <a:pathLst>
                  <a:path extrusionOk="0" h="1131588" w="931549">
                    <a:moveTo>
                      <a:pt x="110376" y="0"/>
                    </a:moveTo>
                    <a:lnTo>
                      <a:pt x="821173" y="0"/>
                    </a:lnTo>
                    <a:cubicBezTo>
                      <a:pt x="850446" y="0"/>
                      <a:pt x="878521" y="11629"/>
                      <a:pt x="899221" y="32328"/>
                    </a:cubicBezTo>
                    <a:cubicBezTo>
                      <a:pt x="919920" y="53028"/>
                      <a:pt x="931549" y="81103"/>
                      <a:pt x="931549" y="110376"/>
                    </a:cubicBezTo>
                    <a:lnTo>
                      <a:pt x="931549" y="1021211"/>
                    </a:lnTo>
                    <a:cubicBezTo>
                      <a:pt x="931549" y="1082170"/>
                      <a:pt x="882132" y="1131588"/>
                      <a:pt x="821173" y="1131588"/>
                    </a:cubicBezTo>
                    <a:lnTo>
                      <a:pt x="110376" y="1131588"/>
                    </a:lnTo>
                    <a:cubicBezTo>
                      <a:pt x="81103" y="1131588"/>
                      <a:pt x="53028" y="1119959"/>
                      <a:pt x="32328" y="1099259"/>
                    </a:cubicBezTo>
                    <a:cubicBezTo>
                      <a:pt x="11629" y="1078560"/>
                      <a:pt x="0" y="1050485"/>
                      <a:pt x="0" y="1021211"/>
                    </a:cubicBezTo>
                    <a:lnTo>
                      <a:pt x="0" y="110376"/>
                    </a:lnTo>
                    <a:cubicBezTo>
                      <a:pt x="0" y="81103"/>
                      <a:pt x="11629" y="53028"/>
                      <a:pt x="32328" y="32328"/>
                    </a:cubicBezTo>
                    <a:cubicBezTo>
                      <a:pt x="53028" y="11629"/>
                      <a:pt x="81103" y="0"/>
                      <a:pt x="110376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6" name="Google Shape;746;p25"/>
            <p:cNvSpPr txBox="1"/>
            <p:nvPr/>
          </p:nvSpPr>
          <p:spPr>
            <a:xfrm>
              <a:off x="677978" y="4541396"/>
              <a:ext cx="3575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38">
                  <a:solidFill>
                    <a:schemeClr val="accent5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 Name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7" name="Google Shape;747;p25"/>
            <p:cNvSpPr txBox="1"/>
            <p:nvPr/>
          </p:nvSpPr>
          <p:spPr>
            <a:xfrm>
              <a:off x="677978" y="5061246"/>
              <a:ext cx="35757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15">
                  <a:solidFill>
                    <a:schemeClr val="accent5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Title or Position</a:t>
              </a: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748" name="Google Shape;748;p25"/>
            <p:cNvGrpSpPr/>
            <p:nvPr/>
          </p:nvGrpSpPr>
          <p:grpSpPr>
            <a:xfrm>
              <a:off x="515874" y="566000"/>
              <a:ext cx="3737845" cy="3860446"/>
              <a:chOff x="0" y="0"/>
              <a:chExt cx="6350000" cy="6558280"/>
            </a:xfrm>
          </p:grpSpPr>
          <p:sp>
            <p:nvSpPr>
              <p:cNvPr id="749" name="Google Shape;749;p25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rect b="b" l="l" r="r" t="t"/>
                <a:pathLst>
                  <a:path extrusionOk="0" h="6408420" w="620014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 b="-35996" l="0" r="0" t="-35996"/>
                </a:stretch>
              </a:blip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rect b="b" l="l" r="r" t="t"/>
                <a:pathLst>
                  <a:path extrusionOk="0" h="6558280" w="635000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51" name="Google Shape;751;p25"/>
          <p:cNvGrpSpPr/>
          <p:nvPr/>
        </p:nvGrpSpPr>
        <p:grpSpPr>
          <a:xfrm>
            <a:off x="9463604" y="3843438"/>
            <a:ext cx="3577195" cy="4455084"/>
            <a:chOff x="0" y="-146306"/>
            <a:chExt cx="4769594" cy="5940112"/>
          </a:xfrm>
        </p:grpSpPr>
        <p:grpSp>
          <p:nvGrpSpPr>
            <p:cNvPr id="752" name="Google Shape;752;p25"/>
            <p:cNvGrpSpPr/>
            <p:nvPr/>
          </p:nvGrpSpPr>
          <p:grpSpPr>
            <a:xfrm>
              <a:off x="0" y="-146306"/>
              <a:ext cx="4769594" cy="5940112"/>
              <a:chOff x="0" y="-28575"/>
              <a:chExt cx="931549" cy="1160163"/>
            </a:xfrm>
          </p:grpSpPr>
          <p:sp>
            <p:nvSpPr>
              <p:cNvPr id="753" name="Google Shape;753;p25"/>
              <p:cNvSpPr/>
              <p:nvPr/>
            </p:nvSpPr>
            <p:spPr>
              <a:xfrm>
                <a:off x="0" y="0"/>
                <a:ext cx="931549" cy="1131588"/>
              </a:xfrm>
              <a:custGeom>
                <a:rect b="b" l="l" r="r" t="t"/>
                <a:pathLst>
                  <a:path extrusionOk="0" h="1131588" w="931549">
                    <a:moveTo>
                      <a:pt x="110376" y="0"/>
                    </a:moveTo>
                    <a:lnTo>
                      <a:pt x="821173" y="0"/>
                    </a:lnTo>
                    <a:cubicBezTo>
                      <a:pt x="850446" y="0"/>
                      <a:pt x="878521" y="11629"/>
                      <a:pt x="899221" y="32328"/>
                    </a:cubicBezTo>
                    <a:cubicBezTo>
                      <a:pt x="919920" y="53028"/>
                      <a:pt x="931549" y="81103"/>
                      <a:pt x="931549" y="110376"/>
                    </a:cubicBezTo>
                    <a:lnTo>
                      <a:pt x="931549" y="1021211"/>
                    </a:lnTo>
                    <a:cubicBezTo>
                      <a:pt x="931549" y="1082170"/>
                      <a:pt x="882132" y="1131588"/>
                      <a:pt x="821173" y="1131588"/>
                    </a:cubicBezTo>
                    <a:lnTo>
                      <a:pt x="110376" y="1131588"/>
                    </a:lnTo>
                    <a:cubicBezTo>
                      <a:pt x="81103" y="1131588"/>
                      <a:pt x="53028" y="1119959"/>
                      <a:pt x="32328" y="1099259"/>
                    </a:cubicBezTo>
                    <a:cubicBezTo>
                      <a:pt x="11629" y="1078560"/>
                      <a:pt x="0" y="1050485"/>
                      <a:pt x="0" y="1021211"/>
                    </a:cubicBezTo>
                    <a:lnTo>
                      <a:pt x="0" y="110376"/>
                    </a:lnTo>
                    <a:cubicBezTo>
                      <a:pt x="0" y="81103"/>
                      <a:pt x="11629" y="53028"/>
                      <a:pt x="32328" y="32328"/>
                    </a:cubicBezTo>
                    <a:cubicBezTo>
                      <a:pt x="53028" y="11629"/>
                      <a:pt x="81103" y="0"/>
                      <a:pt x="110376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5" name="Google Shape;755;p25"/>
            <p:cNvSpPr txBox="1"/>
            <p:nvPr/>
          </p:nvSpPr>
          <p:spPr>
            <a:xfrm>
              <a:off x="677978" y="4541396"/>
              <a:ext cx="3575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38">
                  <a:solidFill>
                    <a:srgbClr val="FFFFFF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 </a:t>
              </a:r>
              <a:r>
                <a:rPr b="1" lang="en-US" sz="2538">
                  <a:solidFill>
                    <a:schemeClr val="accent5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Name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6" name="Google Shape;756;p25"/>
            <p:cNvSpPr txBox="1"/>
            <p:nvPr/>
          </p:nvSpPr>
          <p:spPr>
            <a:xfrm>
              <a:off x="677978" y="5061246"/>
              <a:ext cx="35757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15">
                  <a:solidFill>
                    <a:schemeClr val="accent5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Title or Position</a:t>
              </a: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757" name="Google Shape;757;p25"/>
            <p:cNvGrpSpPr/>
            <p:nvPr/>
          </p:nvGrpSpPr>
          <p:grpSpPr>
            <a:xfrm>
              <a:off x="515874" y="566000"/>
              <a:ext cx="3737845" cy="3860446"/>
              <a:chOff x="0" y="0"/>
              <a:chExt cx="6350000" cy="6558280"/>
            </a:xfrm>
          </p:grpSpPr>
          <p:sp>
            <p:nvSpPr>
              <p:cNvPr id="758" name="Google Shape;758;p25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rect b="b" l="l" r="r" t="t"/>
                <a:pathLst>
                  <a:path extrusionOk="0" h="6408420" w="620014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 b="0" l="-27203" r="-27203" t="0"/>
                </a:stretch>
              </a:blip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rect b="b" l="l" r="r" t="t"/>
                <a:pathLst>
                  <a:path extrusionOk="0" h="6558280" w="635000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60" name="Google Shape;760;p25"/>
          <p:cNvGrpSpPr/>
          <p:nvPr/>
        </p:nvGrpSpPr>
        <p:grpSpPr>
          <a:xfrm>
            <a:off x="13682105" y="3843438"/>
            <a:ext cx="3577195" cy="4455084"/>
            <a:chOff x="0" y="-146306"/>
            <a:chExt cx="4769594" cy="5940112"/>
          </a:xfrm>
        </p:grpSpPr>
        <p:grpSp>
          <p:nvGrpSpPr>
            <p:cNvPr id="761" name="Google Shape;761;p25"/>
            <p:cNvGrpSpPr/>
            <p:nvPr/>
          </p:nvGrpSpPr>
          <p:grpSpPr>
            <a:xfrm>
              <a:off x="0" y="-146306"/>
              <a:ext cx="4769594" cy="5940112"/>
              <a:chOff x="0" y="-28575"/>
              <a:chExt cx="931549" cy="1160163"/>
            </a:xfrm>
          </p:grpSpPr>
          <p:sp>
            <p:nvSpPr>
              <p:cNvPr id="762" name="Google Shape;762;p25"/>
              <p:cNvSpPr/>
              <p:nvPr/>
            </p:nvSpPr>
            <p:spPr>
              <a:xfrm>
                <a:off x="0" y="0"/>
                <a:ext cx="931549" cy="1131588"/>
              </a:xfrm>
              <a:custGeom>
                <a:rect b="b" l="l" r="r" t="t"/>
                <a:pathLst>
                  <a:path extrusionOk="0" h="1131588" w="931549">
                    <a:moveTo>
                      <a:pt x="110376" y="0"/>
                    </a:moveTo>
                    <a:lnTo>
                      <a:pt x="821173" y="0"/>
                    </a:lnTo>
                    <a:cubicBezTo>
                      <a:pt x="850446" y="0"/>
                      <a:pt x="878521" y="11629"/>
                      <a:pt x="899221" y="32328"/>
                    </a:cubicBezTo>
                    <a:cubicBezTo>
                      <a:pt x="919920" y="53028"/>
                      <a:pt x="931549" y="81103"/>
                      <a:pt x="931549" y="110376"/>
                    </a:cubicBezTo>
                    <a:lnTo>
                      <a:pt x="931549" y="1021211"/>
                    </a:lnTo>
                    <a:cubicBezTo>
                      <a:pt x="931549" y="1082170"/>
                      <a:pt x="882132" y="1131588"/>
                      <a:pt x="821173" y="1131588"/>
                    </a:cubicBezTo>
                    <a:lnTo>
                      <a:pt x="110376" y="1131588"/>
                    </a:lnTo>
                    <a:cubicBezTo>
                      <a:pt x="81103" y="1131588"/>
                      <a:pt x="53028" y="1119959"/>
                      <a:pt x="32328" y="1099259"/>
                    </a:cubicBezTo>
                    <a:cubicBezTo>
                      <a:pt x="11629" y="1078560"/>
                      <a:pt x="0" y="1050485"/>
                      <a:pt x="0" y="1021211"/>
                    </a:cubicBezTo>
                    <a:lnTo>
                      <a:pt x="0" y="110376"/>
                    </a:lnTo>
                    <a:cubicBezTo>
                      <a:pt x="0" y="81103"/>
                      <a:pt x="11629" y="53028"/>
                      <a:pt x="32328" y="32328"/>
                    </a:cubicBezTo>
                    <a:cubicBezTo>
                      <a:pt x="53028" y="11629"/>
                      <a:pt x="81103" y="0"/>
                      <a:pt x="110376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4" name="Google Shape;764;p25"/>
            <p:cNvSpPr txBox="1"/>
            <p:nvPr/>
          </p:nvSpPr>
          <p:spPr>
            <a:xfrm>
              <a:off x="677978" y="4541396"/>
              <a:ext cx="35757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38">
                  <a:solidFill>
                    <a:schemeClr val="accent5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 Name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5" name="Google Shape;765;p25"/>
            <p:cNvSpPr txBox="1"/>
            <p:nvPr/>
          </p:nvSpPr>
          <p:spPr>
            <a:xfrm>
              <a:off x="677978" y="5061246"/>
              <a:ext cx="35757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15">
                  <a:solidFill>
                    <a:schemeClr val="accent5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Title or Position</a:t>
              </a: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766" name="Google Shape;766;p25"/>
            <p:cNvGrpSpPr/>
            <p:nvPr/>
          </p:nvGrpSpPr>
          <p:grpSpPr>
            <a:xfrm>
              <a:off x="515874" y="566000"/>
              <a:ext cx="3737845" cy="3860446"/>
              <a:chOff x="0" y="0"/>
              <a:chExt cx="6350000" cy="6558280"/>
            </a:xfrm>
          </p:grpSpPr>
          <p:sp>
            <p:nvSpPr>
              <p:cNvPr id="767" name="Google Shape;767;p25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rect b="b" l="l" r="r" t="t"/>
                <a:pathLst>
                  <a:path extrusionOk="0" h="6408420" w="620014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-10465" l="0" r="0" t="-10466"/>
                </a:stretch>
              </a:blip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rect b="b" l="l" r="r" t="t"/>
                <a:pathLst>
                  <a:path extrusionOk="0" h="6558280" w="635000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69" name="Google Shape;769;p25"/>
          <p:cNvSpPr txBox="1"/>
          <p:nvPr/>
        </p:nvSpPr>
        <p:spPr>
          <a:xfrm>
            <a:off x="2171684" y="1019175"/>
            <a:ext cx="13944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5"/>
                </a:solidFill>
                <a:latin typeface="Luckiest Guy"/>
                <a:ea typeface="Luckiest Guy"/>
                <a:cs typeface="Luckiest Guy"/>
                <a:sym typeface="Luckiest Guy"/>
              </a:rPr>
              <a:t>Add a Team Members Pa</a:t>
            </a:r>
            <a:r>
              <a:rPr lang="en-US" sz="80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ge</a:t>
            </a:r>
            <a:endParaRPr/>
          </a:p>
        </p:txBody>
      </p:sp>
      <p:sp>
        <p:nvSpPr>
          <p:cNvPr id="770" name="Google Shape;770;p25"/>
          <p:cNvSpPr txBox="1"/>
          <p:nvPr/>
        </p:nvSpPr>
        <p:spPr>
          <a:xfrm>
            <a:off x="2817298" y="2385725"/>
            <a:ext cx="12322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5"/>
                </a:solidFill>
                <a:latin typeface="Tenor Sans"/>
                <a:ea typeface="Tenor Sans"/>
                <a:cs typeface="Tenor Sans"/>
                <a:sym typeface="Tenor Sans"/>
              </a:rPr>
              <a:t>Elaborate on what you want to discuss. 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771" name="Google Shape;771;p25"/>
          <p:cNvGrpSpPr/>
          <p:nvPr/>
        </p:nvGrpSpPr>
        <p:grpSpPr>
          <a:xfrm>
            <a:off x="355154" y="3493812"/>
            <a:ext cx="1346401" cy="1416633"/>
            <a:chOff x="355154" y="3493812"/>
            <a:chExt cx="1346401" cy="1416633"/>
          </a:xfrm>
        </p:grpSpPr>
        <p:sp>
          <p:nvSpPr>
            <p:cNvPr id="772" name="Google Shape;772;p25"/>
            <p:cNvSpPr/>
            <p:nvPr/>
          </p:nvSpPr>
          <p:spPr>
            <a:xfrm>
              <a:off x="355154" y="3493812"/>
              <a:ext cx="1346401" cy="1416633"/>
            </a:xfrm>
            <a:custGeom>
              <a:rect b="b" l="l" r="r" t="t"/>
              <a:pathLst>
                <a:path extrusionOk="0" h="1416633" w="1346401">
                  <a:moveTo>
                    <a:pt x="1269871" y="962711"/>
                  </a:moveTo>
                  <a:cubicBezTo>
                    <a:pt x="1175291" y="1023459"/>
                    <a:pt x="1018065" y="988593"/>
                    <a:pt x="921046" y="931774"/>
                  </a:cubicBezTo>
                  <a:cubicBezTo>
                    <a:pt x="1174412" y="1280589"/>
                    <a:pt x="798416" y="1533914"/>
                    <a:pt x="693516" y="1186159"/>
                  </a:cubicBezTo>
                  <a:cubicBezTo>
                    <a:pt x="663914" y="1089570"/>
                    <a:pt x="695132" y="1104754"/>
                    <a:pt x="638889" y="1229990"/>
                  </a:cubicBezTo>
                  <a:cubicBezTo>
                    <a:pt x="532472" y="1465001"/>
                    <a:pt x="334833" y="1452804"/>
                    <a:pt x="297806" y="1332260"/>
                  </a:cubicBezTo>
                  <a:cubicBezTo>
                    <a:pt x="277960" y="1268531"/>
                    <a:pt x="309161" y="1152579"/>
                    <a:pt x="331353" y="1090763"/>
                  </a:cubicBezTo>
                  <a:cubicBezTo>
                    <a:pt x="352512" y="1029290"/>
                    <a:pt x="365470" y="1050197"/>
                    <a:pt x="296944" y="1073574"/>
                  </a:cubicBezTo>
                  <a:cubicBezTo>
                    <a:pt x="47313" y="1156705"/>
                    <a:pt x="-177504" y="876557"/>
                    <a:pt x="204897" y="707034"/>
                  </a:cubicBezTo>
                  <a:cubicBezTo>
                    <a:pt x="293047" y="667893"/>
                    <a:pt x="282234" y="709763"/>
                    <a:pt x="182101" y="639568"/>
                  </a:cubicBezTo>
                  <a:cubicBezTo>
                    <a:pt x="12776" y="520160"/>
                    <a:pt x="32861" y="316738"/>
                    <a:pt x="170919" y="266586"/>
                  </a:cubicBezTo>
                  <a:cubicBezTo>
                    <a:pt x="293722" y="220492"/>
                    <a:pt x="419776" y="327269"/>
                    <a:pt x="487916" y="450499"/>
                  </a:cubicBezTo>
                  <a:cubicBezTo>
                    <a:pt x="478259" y="373321"/>
                    <a:pt x="470129" y="310150"/>
                    <a:pt x="479743" y="232638"/>
                  </a:cubicBezTo>
                  <a:cubicBezTo>
                    <a:pt x="508536" y="7778"/>
                    <a:pt x="670340" y="-36081"/>
                    <a:pt x="757603" y="25090"/>
                  </a:cubicBezTo>
                  <a:cubicBezTo>
                    <a:pt x="813163" y="63942"/>
                    <a:pt x="827255" y="171283"/>
                    <a:pt x="834594" y="246818"/>
                  </a:cubicBezTo>
                  <a:cubicBezTo>
                    <a:pt x="851389" y="449972"/>
                    <a:pt x="790741" y="404050"/>
                    <a:pt x="913738" y="282914"/>
                  </a:cubicBezTo>
                  <a:cubicBezTo>
                    <a:pt x="1101006" y="98811"/>
                    <a:pt x="1245252" y="234669"/>
                    <a:pt x="1238908" y="364557"/>
                  </a:cubicBezTo>
                  <a:cubicBezTo>
                    <a:pt x="1232941" y="480747"/>
                    <a:pt x="1098859" y="599299"/>
                    <a:pt x="1001911" y="663204"/>
                  </a:cubicBezTo>
                  <a:cubicBezTo>
                    <a:pt x="1318137" y="612247"/>
                    <a:pt x="1439043" y="853797"/>
                    <a:pt x="1269871" y="9627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824465" y="4040992"/>
              <a:ext cx="358705" cy="396203"/>
            </a:xfrm>
            <a:custGeom>
              <a:rect b="b" l="l" r="r" t="t"/>
              <a:pathLst>
                <a:path extrusionOk="0" h="396203" w="358705">
                  <a:moveTo>
                    <a:pt x="352839" y="150502"/>
                  </a:moveTo>
                  <a:cubicBezTo>
                    <a:pt x="316147" y="-180"/>
                    <a:pt x="108392" y="-64481"/>
                    <a:pt x="29784" y="84643"/>
                  </a:cubicBezTo>
                  <a:cubicBezTo>
                    <a:pt x="-54838" y="245170"/>
                    <a:pt x="51511" y="422173"/>
                    <a:pt x="214727" y="393030"/>
                  </a:cubicBezTo>
                  <a:cubicBezTo>
                    <a:pt x="324091" y="373503"/>
                    <a:pt x="377305" y="250981"/>
                    <a:pt x="352839" y="1505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4" name="Google Shape;774;p25"/>
            <p:cNvGrpSpPr/>
            <p:nvPr/>
          </p:nvGrpSpPr>
          <p:grpSpPr>
            <a:xfrm>
              <a:off x="679760" y="3933126"/>
              <a:ext cx="623889" cy="623822"/>
              <a:chOff x="679760" y="3933126"/>
              <a:chExt cx="623889" cy="623822"/>
            </a:xfrm>
          </p:grpSpPr>
          <p:sp>
            <p:nvSpPr>
              <p:cNvPr id="775" name="Google Shape;775;p25"/>
              <p:cNvSpPr/>
              <p:nvPr/>
            </p:nvSpPr>
            <p:spPr>
              <a:xfrm>
                <a:off x="1135442" y="3933126"/>
                <a:ext cx="39289" cy="81984"/>
              </a:xfrm>
              <a:custGeom>
                <a:rect b="b" l="l" r="r" t="t"/>
                <a:pathLst>
                  <a:path extrusionOk="0" h="81984" w="39289">
                    <a:moveTo>
                      <a:pt x="33476" y="399"/>
                    </a:moveTo>
                    <a:cubicBezTo>
                      <a:pt x="23876" y="-2236"/>
                      <a:pt x="23130" y="7989"/>
                      <a:pt x="11761" y="37081"/>
                    </a:cubicBezTo>
                    <a:cubicBezTo>
                      <a:pt x="3287" y="58750"/>
                      <a:pt x="1364" y="61543"/>
                      <a:pt x="230" y="68213"/>
                    </a:cubicBezTo>
                    <a:cubicBezTo>
                      <a:pt x="-2147" y="82209"/>
                      <a:pt x="14568" y="86470"/>
                      <a:pt x="20238" y="76639"/>
                    </a:cubicBezTo>
                    <a:cubicBezTo>
                      <a:pt x="26573" y="65657"/>
                      <a:pt x="36301" y="22512"/>
                      <a:pt x="39071" y="10247"/>
                    </a:cubicBezTo>
                    <a:cubicBezTo>
                      <a:pt x="40027" y="6034"/>
                      <a:pt x="37787" y="1580"/>
                      <a:pt x="33476" y="39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5"/>
              <p:cNvSpPr/>
              <p:nvPr/>
            </p:nvSpPr>
            <p:spPr>
              <a:xfrm>
                <a:off x="1243478" y="4154868"/>
                <a:ext cx="60171" cy="28895"/>
              </a:xfrm>
              <a:custGeom>
                <a:rect b="b" l="l" r="r" t="t"/>
                <a:pathLst>
                  <a:path extrusionOk="0" h="28895" w="60171">
                    <a:moveTo>
                      <a:pt x="54219" y="3502"/>
                    </a:moveTo>
                    <a:cubicBezTo>
                      <a:pt x="-4253" y="-13749"/>
                      <a:pt x="-14962" y="38958"/>
                      <a:pt x="19821" y="27155"/>
                    </a:cubicBezTo>
                    <a:cubicBezTo>
                      <a:pt x="27864" y="24423"/>
                      <a:pt x="38808" y="20338"/>
                      <a:pt x="52035" y="19612"/>
                    </a:cubicBezTo>
                    <a:cubicBezTo>
                      <a:pt x="61811" y="19077"/>
                      <a:pt x="63070" y="6112"/>
                      <a:pt x="54219" y="350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5"/>
              <p:cNvSpPr/>
              <p:nvPr/>
            </p:nvSpPr>
            <p:spPr>
              <a:xfrm>
                <a:off x="1195456" y="4383105"/>
                <a:ext cx="56003" cy="39565"/>
              </a:xfrm>
              <a:custGeom>
                <a:rect b="b" l="l" r="r" t="t"/>
                <a:pathLst>
                  <a:path extrusionOk="0" h="39565" w="56003">
                    <a:moveTo>
                      <a:pt x="54486" y="26672"/>
                    </a:moveTo>
                    <a:cubicBezTo>
                      <a:pt x="20162" y="-23672"/>
                      <a:pt x="-21530" y="10349"/>
                      <a:pt x="12871" y="23218"/>
                    </a:cubicBezTo>
                    <a:cubicBezTo>
                      <a:pt x="20829" y="26193"/>
                      <a:pt x="31886" y="29953"/>
                      <a:pt x="42583" y="37761"/>
                    </a:cubicBezTo>
                    <a:cubicBezTo>
                      <a:pt x="50490" y="43527"/>
                      <a:pt x="59684" y="34291"/>
                      <a:pt x="54486" y="2667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25"/>
              <p:cNvSpPr/>
              <p:nvPr/>
            </p:nvSpPr>
            <p:spPr>
              <a:xfrm>
                <a:off x="1045983" y="4487889"/>
                <a:ext cx="28589" cy="69059"/>
              </a:xfrm>
              <a:custGeom>
                <a:rect b="b" l="l" r="r" t="t"/>
                <a:pathLst>
                  <a:path extrusionOk="0" h="69059" w="28589">
                    <a:moveTo>
                      <a:pt x="27691" y="42075"/>
                    </a:moveTo>
                    <a:cubicBezTo>
                      <a:pt x="27555" y="41492"/>
                      <a:pt x="23159" y="22194"/>
                      <a:pt x="21424" y="11130"/>
                    </a:cubicBezTo>
                    <a:cubicBezTo>
                      <a:pt x="19124" y="-5345"/>
                      <a:pt x="4045" y="-645"/>
                      <a:pt x="2757" y="6844"/>
                    </a:cubicBezTo>
                    <a:cubicBezTo>
                      <a:pt x="-11669" y="90604"/>
                      <a:pt x="35598" y="76301"/>
                      <a:pt x="27691" y="4207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25"/>
              <p:cNvSpPr/>
              <p:nvPr/>
            </p:nvSpPr>
            <p:spPr>
              <a:xfrm>
                <a:off x="739013" y="4402983"/>
                <a:ext cx="52614" cy="56157"/>
              </a:xfrm>
              <a:custGeom>
                <a:rect b="b" l="l" r="r" t="t"/>
                <a:pathLst>
                  <a:path extrusionOk="0" h="56157" w="52614">
                    <a:moveTo>
                      <a:pt x="38980" y="1400"/>
                    </a:moveTo>
                    <a:cubicBezTo>
                      <a:pt x="-28771" y="52149"/>
                      <a:pt x="9540" y="65910"/>
                      <a:pt x="23039" y="49735"/>
                    </a:cubicBezTo>
                    <a:cubicBezTo>
                      <a:pt x="29168" y="42388"/>
                      <a:pt x="40075" y="27420"/>
                      <a:pt x="49995" y="15662"/>
                    </a:cubicBezTo>
                    <a:cubicBezTo>
                      <a:pt x="57970" y="6205"/>
                      <a:pt x="45826" y="-3731"/>
                      <a:pt x="38980" y="140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5"/>
              <p:cNvSpPr/>
              <p:nvPr/>
            </p:nvSpPr>
            <p:spPr>
              <a:xfrm>
                <a:off x="679760" y="4155234"/>
                <a:ext cx="75366" cy="29071"/>
              </a:xfrm>
              <a:custGeom>
                <a:rect b="b" l="l" r="r" t="t"/>
                <a:pathLst>
                  <a:path extrusionOk="0" h="29071" w="75366">
                    <a:moveTo>
                      <a:pt x="75219" y="19614"/>
                    </a:moveTo>
                    <a:cubicBezTo>
                      <a:pt x="76986" y="6482"/>
                      <a:pt x="62727" y="7301"/>
                      <a:pt x="41809" y="3139"/>
                    </a:cubicBezTo>
                    <a:cubicBezTo>
                      <a:pt x="39891" y="2759"/>
                      <a:pt x="16909" y="-1630"/>
                      <a:pt x="10301" y="657"/>
                    </a:cubicBezTo>
                    <a:cubicBezTo>
                      <a:pt x="-1639" y="4788"/>
                      <a:pt x="-13496" y="29678"/>
                      <a:pt x="38318" y="28913"/>
                    </a:cubicBezTo>
                    <a:cubicBezTo>
                      <a:pt x="60651" y="28587"/>
                      <a:pt x="73577" y="31825"/>
                      <a:pt x="75219" y="1961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5"/>
              <p:cNvSpPr/>
              <p:nvPr/>
            </p:nvSpPr>
            <p:spPr>
              <a:xfrm>
                <a:off x="862044" y="3963991"/>
                <a:ext cx="39289" cy="54572"/>
              </a:xfrm>
              <a:custGeom>
                <a:rect b="b" l="l" r="r" t="t"/>
                <a:pathLst>
                  <a:path extrusionOk="0" h="54572" w="39289">
                    <a:moveTo>
                      <a:pt x="35548" y="29511"/>
                    </a:moveTo>
                    <a:cubicBezTo>
                      <a:pt x="26665" y="13923"/>
                      <a:pt x="30074" y="19782"/>
                      <a:pt x="20599" y="5329"/>
                    </a:cubicBezTo>
                    <a:cubicBezTo>
                      <a:pt x="12976" y="-6293"/>
                      <a:pt x="-3297" y="3199"/>
                      <a:pt x="591" y="13756"/>
                    </a:cubicBezTo>
                    <a:cubicBezTo>
                      <a:pt x="6036" y="28554"/>
                      <a:pt x="12732" y="48588"/>
                      <a:pt x="20072" y="52594"/>
                    </a:cubicBezTo>
                    <a:cubicBezTo>
                      <a:pt x="32533" y="59411"/>
                      <a:pt x="45995" y="47860"/>
                      <a:pt x="35548" y="2951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2" name="Google Shape;782;p25"/>
          <p:cNvGrpSpPr/>
          <p:nvPr/>
        </p:nvGrpSpPr>
        <p:grpSpPr>
          <a:xfrm>
            <a:off x="8148754" y="5280454"/>
            <a:ext cx="994737" cy="1046625"/>
            <a:chOff x="8148754" y="5280454"/>
            <a:chExt cx="994737" cy="1046625"/>
          </a:xfrm>
        </p:grpSpPr>
        <p:sp>
          <p:nvSpPr>
            <p:cNvPr id="783" name="Google Shape;783;p25"/>
            <p:cNvSpPr/>
            <p:nvPr/>
          </p:nvSpPr>
          <p:spPr>
            <a:xfrm>
              <a:off x="8148754" y="5280454"/>
              <a:ext cx="994737" cy="1046625"/>
            </a:xfrm>
            <a:custGeom>
              <a:rect b="b" l="l" r="r" t="t"/>
              <a:pathLst>
                <a:path extrusionOk="0" h="1046625" w="994737">
                  <a:moveTo>
                    <a:pt x="938196" y="711262"/>
                  </a:moveTo>
                  <a:cubicBezTo>
                    <a:pt x="868319" y="756143"/>
                    <a:pt x="752158" y="730384"/>
                    <a:pt x="680480" y="688406"/>
                  </a:cubicBezTo>
                  <a:cubicBezTo>
                    <a:pt x="867669" y="946114"/>
                    <a:pt x="589879" y="1133274"/>
                    <a:pt x="512377" y="876348"/>
                  </a:cubicBezTo>
                  <a:cubicBezTo>
                    <a:pt x="490507" y="804987"/>
                    <a:pt x="513572" y="816205"/>
                    <a:pt x="472019" y="908731"/>
                  </a:cubicBezTo>
                  <a:cubicBezTo>
                    <a:pt x="393396" y="1082360"/>
                    <a:pt x="247378" y="1073348"/>
                    <a:pt x="220023" y="984289"/>
                  </a:cubicBezTo>
                  <a:cubicBezTo>
                    <a:pt x="205360" y="937205"/>
                    <a:pt x="228412" y="851539"/>
                    <a:pt x="244807" y="805869"/>
                  </a:cubicBezTo>
                  <a:cubicBezTo>
                    <a:pt x="260440" y="760451"/>
                    <a:pt x="270013" y="775897"/>
                    <a:pt x="219386" y="793169"/>
                  </a:cubicBezTo>
                  <a:cubicBezTo>
                    <a:pt x="34955" y="854587"/>
                    <a:pt x="-131142" y="647611"/>
                    <a:pt x="151380" y="522365"/>
                  </a:cubicBezTo>
                  <a:cubicBezTo>
                    <a:pt x="216507" y="493447"/>
                    <a:pt x="208518" y="524381"/>
                    <a:pt x="134538" y="472521"/>
                  </a:cubicBezTo>
                  <a:cubicBezTo>
                    <a:pt x="9439" y="384301"/>
                    <a:pt x="24278" y="234009"/>
                    <a:pt x="126277" y="196957"/>
                  </a:cubicBezTo>
                  <a:cubicBezTo>
                    <a:pt x="217005" y="162902"/>
                    <a:pt x="310135" y="241790"/>
                    <a:pt x="360478" y="332834"/>
                  </a:cubicBezTo>
                  <a:cubicBezTo>
                    <a:pt x="353344" y="275814"/>
                    <a:pt x="347336" y="229143"/>
                    <a:pt x="354439" y="171875"/>
                  </a:cubicBezTo>
                  <a:cubicBezTo>
                    <a:pt x="375712" y="5747"/>
                    <a:pt x="495255" y="-26657"/>
                    <a:pt x="559726" y="18537"/>
                  </a:cubicBezTo>
                  <a:cubicBezTo>
                    <a:pt x="600774" y="47241"/>
                    <a:pt x="611185" y="126546"/>
                    <a:pt x="616608" y="182352"/>
                  </a:cubicBezTo>
                  <a:cubicBezTo>
                    <a:pt x="629016" y="332445"/>
                    <a:pt x="584209" y="298517"/>
                    <a:pt x="675080" y="209020"/>
                  </a:cubicBezTo>
                  <a:cubicBezTo>
                    <a:pt x="813436" y="73003"/>
                    <a:pt x="920007" y="173376"/>
                    <a:pt x="915320" y="269339"/>
                  </a:cubicBezTo>
                  <a:cubicBezTo>
                    <a:pt x="910911" y="355181"/>
                    <a:pt x="811850" y="442769"/>
                    <a:pt x="740224" y="489983"/>
                  </a:cubicBezTo>
                  <a:cubicBezTo>
                    <a:pt x="973855" y="452335"/>
                    <a:pt x="1063182" y="630795"/>
                    <a:pt x="938196" y="711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8495487" y="5684716"/>
              <a:ext cx="265015" cy="292719"/>
            </a:xfrm>
            <a:custGeom>
              <a:rect b="b" l="l" r="r" t="t"/>
              <a:pathLst>
                <a:path extrusionOk="0" h="292719" w="265015">
                  <a:moveTo>
                    <a:pt x="260682" y="111193"/>
                  </a:moveTo>
                  <a:cubicBezTo>
                    <a:pt x="233573" y="-133"/>
                    <a:pt x="80081" y="-47639"/>
                    <a:pt x="22005" y="62535"/>
                  </a:cubicBezTo>
                  <a:cubicBezTo>
                    <a:pt x="-40515" y="181134"/>
                    <a:pt x="38057" y="311906"/>
                    <a:pt x="158643" y="290375"/>
                  </a:cubicBezTo>
                  <a:cubicBezTo>
                    <a:pt x="239442" y="275948"/>
                    <a:pt x="278757" y="185428"/>
                    <a:pt x="260682" y="11119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5" name="Google Shape;785;p25"/>
            <p:cNvGrpSpPr/>
            <p:nvPr/>
          </p:nvGrpSpPr>
          <p:grpSpPr>
            <a:xfrm>
              <a:off x="8388577" y="5605024"/>
              <a:ext cx="460936" cy="460886"/>
              <a:chOff x="8388577" y="5605024"/>
              <a:chExt cx="460936" cy="460886"/>
            </a:xfrm>
          </p:grpSpPr>
          <p:sp>
            <p:nvSpPr>
              <p:cNvPr id="786" name="Google Shape;786;p25"/>
              <p:cNvSpPr/>
              <p:nvPr/>
            </p:nvSpPr>
            <p:spPr>
              <a:xfrm>
                <a:off x="8725240" y="5605024"/>
                <a:ext cx="29027" cy="60571"/>
              </a:xfrm>
              <a:custGeom>
                <a:rect b="b" l="l" r="r" t="t"/>
                <a:pathLst>
                  <a:path extrusionOk="0" h="60571" w="29027">
                    <a:moveTo>
                      <a:pt x="24732" y="295"/>
                    </a:moveTo>
                    <a:cubicBezTo>
                      <a:pt x="17640" y="-1652"/>
                      <a:pt x="17089" y="5902"/>
                      <a:pt x="8689" y="27396"/>
                    </a:cubicBezTo>
                    <a:cubicBezTo>
                      <a:pt x="2428" y="43405"/>
                      <a:pt x="1008" y="45469"/>
                      <a:pt x="170" y="50396"/>
                    </a:cubicBezTo>
                    <a:cubicBezTo>
                      <a:pt x="-1586" y="60737"/>
                      <a:pt x="10763" y="63885"/>
                      <a:pt x="14952" y="56622"/>
                    </a:cubicBezTo>
                    <a:cubicBezTo>
                      <a:pt x="19633" y="48508"/>
                      <a:pt x="26819" y="16632"/>
                      <a:pt x="28866" y="7571"/>
                    </a:cubicBezTo>
                    <a:cubicBezTo>
                      <a:pt x="29572" y="4458"/>
                      <a:pt x="27917" y="1167"/>
                      <a:pt x="24732" y="29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8805058" y="5768849"/>
                <a:ext cx="44455" cy="21348"/>
              </a:xfrm>
              <a:custGeom>
                <a:rect b="b" l="l" r="r" t="t"/>
                <a:pathLst>
                  <a:path extrusionOk="0" h="21348" w="44455">
                    <a:moveTo>
                      <a:pt x="40058" y="2588"/>
                    </a:moveTo>
                    <a:cubicBezTo>
                      <a:pt x="-3142" y="-10158"/>
                      <a:pt x="-11054" y="28783"/>
                      <a:pt x="14644" y="20062"/>
                    </a:cubicBezTo>
                    <a:cubicBezTo>
                      <a:pt x="20586" y="18044"/>
                      <a:pt x="28672" y="15026"/>
                      <a:pt x="38444" y="14490"/>
                    </a:cubicBezTo>
                    <a:cubicBezTo>
                      <a:pt x="45667" y="14094"/>
                      <a:pt x="46597" y="4516"/>
                      <a:pt x="40058" y="258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8769579" y="5937474"/>
                <a:ext cx="41376" cy="29231"/>
              </a:xfrm>
              <a:custGeom>
                <a:rect b="b" l="l" r="r" t="t"/>
                <a:pathLst>
                  <a:path extrusionOk="0" h="29231" w="41376">
                    <a:moveTo>
                      <a:pt x="40255" y="19706"/>
                    </a:moveTo>
                    <a:cubicBezTo>
                      <a:pt x="14896" y="-17489"/>
                      <a:pt x="-15906" y="7646"/>
                      <a:pt x="9509" y="17154"/>
                    </a:cubicBezTo>
                    <a:cubicBezTo>
                      <a:pt x="15388" y="19352"/>
                      <a:pt x="23558" y="22129"/>
                      <a:pt x="31461" y="27898"/>
                    </a:cubicBezTo>
                    <a:cubicBezTo>
                      <a:pt x="37303" y="32158"/>
                      <a:pt x="44095" y="25334"/>
                      <a:pt x="40255" y="1970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8659147" y="6014889"/>
                <a:ext cx="21122" cy="51021"/>
              </a:xfrm>
              <a:custGeom>
                <a:rect b="b" l="l" r="r" t="t"/>
                <a:pathLst>
                  <a:path extrusionOk="0" h="51021" w="21122">
                    <a:moveTo>
                      <a:pt x="20459" y="31086"/>
                    </a:moveTo>
                    <a:cubicBezTo>
                      <a:pt x="20358" y="30655"/>
                      <a:pt x="17110" y="16397"/>
                      <a:pt x="15828" y="8223"/>
                    </a:cubicBezTo>
                    <a:cubicBezTo>
                      <a:pt x="14129" y="-3949"/>
                      <a:pt x="2988" y="-476"/>
                      <a:pt x="2037" y="5056"/>
                    </a:cubicBezTo>
                    <a:cubicBezTo>
                      <a:pt x="-8621" y="66939"/>
                      <a:pt x="26300" y="56372"/>
                      <a:pt x="20459" y="3108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8432354" y="5952160"/>
                <a:ext cx="38872" cy="41489"/>
              </a:xfrm>
              <a:custGeom>
                <a:rect b="b" l="l" r="r" t="t"/>
                <a:pathLst>
                  <a:path extrusionOk="0" h="41489" w="38872">
                    <a:moveTo>
                      <a:pt x="28799" y="1034"/>
                    </a:moveTo>
                    <a:cubicBezTo>
                      <a:pt x="-21257" y="38528"/>
                      <a:pt x="7048" y="48695"/>
                      <a:pt x="17022" y="36745"/>
                    </a:cubicBezTo>
                    <a:cubicBezTo>
                      <a:pt x="21549" y="31317"/>
                      <a:pt x="29608" y="20258"/>
                      <a:pt x="36937" y="11571"/>
                    </a:cubicBezTo>
                    <a:cubicBezTo>
                      <a:pt x="42829" y="4584"/>
                      <a:pt x="33857" y="-2757"/>
                      <a:pt x="28799" y="103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8388577" y="5769120"/>
                <a:ext cx="55681" cy="21478"/>
              </a:xfrm>
              <a:custGeom>
                <a:rect b="b" l="l" r="r" t="t"/>
                <a:pathLst>
                  <a:path extrusionOk="0" h="21478" w="55681">
                    <a:moveTo>
                      <a:pt x="55573" y="14491"/>
                    </a:moveTo>
                    <a:cubicBezTo>
                      <a:pt x="56878" y="4789"/>
                      <a:pt x="46343" y="5394"/>
                      <a:pt x="30889" y="2319"/>
                    </a:cubicBezTo>
                    <a:cubicBezTo>
                      <a:pt x="29472" y="2038"/>
                      <a:pt x="12492" y="-1204"/>
                      <a:pt x="7610" y="485"/>
                    </a:cubicBezTo>
                    <a:cubicBezTo>
                      <a:pt x="-1211" y="3537"/>
                      <a:pt x="-9971" y="21926"/>
                      <a:pt x="28309" y="21361"/>
                    </a:cubicBezTo>
                    <a:cubicBezTo>
                      <a:pt x="44810" y="21120"/>
                      <a:pt x="54360" y="23513"/>
                      <a:pt x="55573" y="1449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8523251" y="5627827"/>
                <a:ext cx="29027" cy="40318"/>
              </a:xfrm>
              <a:custGeom>
                <a:rect b="b" l="l" r="r" t="t"/>
                <a:pathLst>
                  <a:path extrusionOk="0" h="40318" w="29027">
                    <a:moveTo>
                      <a:pt x="26263" y="21803"/>
                    </a:moveTo>
                    <a:cubicBezTo>
                      <a:pt x="19701" y="10286"/>
                      <a:pt x="22219" y="14615"/>
                      <a:pt x="15219" y="3937"/>
                    </a:cubicBezTo>
                    <a:cubicBezTo>
                      <a:pt x="9587" y="-4649"/>
                      <a:pt x="-2436" y="2363"/>
                      <a:pt x="437" y="10163"/>
                    </a:cubicBezTo>
                    <a:cubicBezTo>
                      <a:pt x="4460" y="21096"/>
                      <a:pt x="9407" y="35897"/>
                      <a:pt x="14829" y="38857"/>
                    </a:cubicBezTo>
                    <a:cubicBezTo>
                      <a:pt x="24036" y="43893"/>
                      <a:pt x="33982" y="35359"/>
                      <a:pt x="26263" y="2180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3" name="Google Shape;793;p25"/>
          <p:cNvGrpSpPr/>
          <p:nvPr/>
        </p:nvGrpSpPr>
        <p:grpSpPr>
          <a:xfrm>
            <a:off x="16584099" y="6327079"/>
            <a:ext cx="1155142" cy="1215397"/>
            <a:chOff x="16584099" y="6327079"/>
            <a:chExt cx="1155142" cy="1215397"/>
          </a:xfrm>
        </p:grpSpPr>
        <p:sp>
          <p:nvSpPr>
            <p:cNvPr id="794" name="Google Shape;794;p25"/>
            <p:cNvSpPr/>
            <p:nvPr/>
          </p:nvSpPr>
          <p:spPr>
            <a:xfrm>
              <a:off x="16584099" y="6327079"/>
              <a:ext cx="1155142" cy="1215397"/>
            </a:xfrm>
            <a:custGeom>
              <a:rect b="b" l="l" r="r" t="t"/>
              <a:pathLst>
                <a:path extrusionOk="0" h="1215397" w="1155142">
                  <a:moveTo>
                    <a:pt x="1089483" y="825956"/>
                  </a:moveTo>
                  <a:cubicBezTo>
                    <a:pt x="1008339" y="878074"/>
                    <a:pt x="873446" y="848161"/>
                    <a:pt x="790209" y="799414"/>
                  </a:cubicBezTo>
                  <a:cubicBezTo>
                    <a:pt x="1007584" y="1098679"/>
                    <a:pt x="684999" y="1316018"/>
                    <a:pt x="595000" y="1017663"/>
                  </a:cubicBezTo>
                  <a:cubicBezTo>
                    <a:pt x="569603" y="934794"/>
                    <a:pt x="596387" y="947821"/>
                    <a:pt x="548133" y="1055267"/>
                  </a:cubicBezTo>
                  <a:cubicBezTo>
                    <a:pt x="456833" y="1256894"/>
                    <a:pt x="287269" y="1246430"/>
                    <a:pt x="255502" y="1143009"/>
                  </a:cubicBezTo>
                  <a:cubicBezTo>
                    <a:pt x="238475" y="1088333"/>
                    <a:pt x="265244" y="988853"/>
                    <a:pt x="284283" y="935818"/>
                  </a:cubicBezTo>
                  <a:cubicBezTo>
                    <a:pt x="302437" y="883077"/>
                    <a:pt x="313554" y="901014"/>
                    <a:pt x="254762" y="921070"/>
                  </a:cubicBezTo>
                  <a:cubicBezTo>
                    <a:pt x="40592" y="992392"/>
                    <a:pt x="-152289" y="752040"/>
                    <a:pt x="175791" y="606598"/>
                  </a:cubicBezTo>
                  <a:cubicBezTo>
                    <a:pt x="251419" y="573017"/>
                    <a:pt x="242142" y="608939"/>
                    <a:pt x="156233" y="548716"/>
                  </a:cubicBezTo>
                  <a:cubicBezTo>
                    <a:pt x="10961" y="446270"/>
                    <a:pt x="28193" y="271744"/>
                    <a:pt x="146639" y="228717"/>
                  </a:cubicBezTo>
                  <a:cubicBezTo>
                    <a:pt x="251998" y="189170"/>
                    <a:pt x="360146" y="280780"/>
                    <a:pt x="418606" y="386505"/>
                  </a:cubicBezTo>
                  <a:cubicBezTo>
                    <a:pt x="410322" y="320290"/>
                    <a:pt x="403346" y="266093"/>
                    <a:pt x="411594" y="199591"/>
                  </a:cubicBezTo>
                  <a:cubicBezTo>
                    <a:pt x="436297" y="6673"/>
                    <a:pt x="575117" y="-30955"/>
                    <a:pt x="649984" y="21526"/>
                  </a:cubicBezTo>
                  <a:cubicBezTo>
                    <a:pt x="697651" y="54859"/>
                    <a:pt x="709741" y="146952"/>
                    <a:pt x="716038" y="211757"/>
                  </a:cubicBezTo>
                  <a:cubicBezTo>
                    <a:pt x="730447" y="386052"/>
                    <a:pt x="678415" y="346654"/>
                    <a:pt x="783939" y="242725"/>
                  </a:cubicBezTo>
                  <a:cubicBezTo>
                    <a:pt x="944605" y="84775"/>
                    <a:pt x="1068361" y="201334"/>
                    <a:pt x="1062918" y="312771"/>
                  </a:cubicBezTo>
                  <a:cubicBezTo>
                    <a:pt x="1057799" y="412456"/>
                    <a:pt x="942764" y="514167"/>
                    <a:pt x="859587" y="568994"/>
                  </a:cubicBezTo>
                  <a:cubicBezTo>
                    <a:pt x="1130892" y="525276"/>
                    <a:pt x="1234624" y="732513"/>
                    <a:pt x="1089483" y="825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16986743" y="6796530"/>
              <a:ext cx="307750" cy="339921"/>
            </a:xfrm>
            <a:custGeom>
              <a:rect b="b" l="l" r="r" t="t"/>
              <a:pathLst>
                <a:path extrusionOk="0" h="339921" w="307750">
                  <a:moveTo>
                    <a:pt x="302718" y="129123"/>
                  </a:moveTo>
                  <a:cubicBezTo>
                    <a:pt x="271238" y="-154"/>
                    <a:pt x="92995" y="-55321"/>
                    <a:pt x="25554" y="72619"/>
                  </a:cubicBezTo>
                  <a:cubicBezTo>
                    <a:pt x="-47048" y="210343"/>
                    <a:pt x="44194" y="362202"/>
                    <a:pt x="184225" y="337199"/>
                  </a:cubicBezTo>
                  <a:cubicBezTo>
                    <a:pt x="278053" y="320446"/>
                    <a:pt x="323708" y="215329"/>
                    <a:pt x="302718" y="12912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6" name="Google Shape;796;p25"/>
            <p:cNvGrpSpPr/>
            <p:nvPr/>
          </p:nvGrpSpPr>
          <p:grpSpPr>
            <a:xfrm>
              <a:off x="16862594" y="6703987"/>
              <a:ext cx="535265" cy="535206"/>
              <a:chOff x="16862594" y="6703987"/>
              <a:chExt cx="535265" cy="535206"/>
            </a:xfrm>
          </p:grpSpPr>
          <p:sp>
            <p:nvSpPr>
              <p:cNvPr id="797" name="Google Shape;797;p25"/>
              <p:cNvSpPr/>
              <p:nvPr/>
            </p:nvSpPr>
            <p:spPr>
              <a:xfrm>
                <a:off x="17253546" y="6703987"/>
                <a:ext cx="33708" cy="70338"/>
              </a:xfrm>
              <a:custGeom>
                <a:rect b="b" l="l" r="r" t="t"/>
                <a:pathLst>
                  <a:path extrusionOk="0" h="70338" w="33708">
                    <a:moveTo>
                      <a:pt x="28721" y="342"/>
                    </a:moveTo>
                    <a:cubicBezTo>
                      <a:pt x="20484" y="-1919"/>
                      <a:pt x="19845" y="6854"/>
                      <a:pt x="10090" y="31814"/>
                    </a:cubicBezTo>
                    <a:cubicBezTo>
                      <a:pt x="2820" y="50404"/>
                      <a:pt x="1170" y="52801"/>
                      <a:pt x="197" y="58523"/>
                    </a:cubicBezTo>
                    <a:cubicBezTo>
                      <a:pt x="-1842" y="70531"/>
                      <a:pt x="12499" y="74187"/>
                      <a:pt x="17363" y="65752"/>
                    </a:cubicBezTo>
                    <a:cubicBezTo>
                      <a:pt x="22798" y="56331"/>
                      <a:pt x="31144" y="19314"/>
                      <a:pt x="33521" y="8791"/>
                    </a:cubicBezTo>
                    <a:cubicBezTo>
                      <a:pt x="34341" y="5177"/>
                      <a:pt x="32419" y="1356"/>
                      <a:pt x="28721" y="34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5"/>
              <p:cNvSpPr/>
              <p:nvPr/>
            </p:nvSpPr>
            <p:spPr>
              <a:xfrm>
                <a:off x="17346235" y="6894229"/>
                <a:ext cx="51624" cy="24790"/>
              </a:xfrm>
              <a:custGeom>
                <a:rect b="b" l="l" r="r" t="t"/>
                <a:pathLst>
                  <a:path extrusionOk="0" h="24790" w="51624">
                    <a:moveTo>
                      <a:pt x="46517" y="3005"/>
                    </a:moveTo>
                    <a:cubicBezTo>
                      <a:pt x="-3649" y="-11796"/>
                      <a:pt x="-12836" y="33424"/>
                      <a:pt x="17006" y="23297"/>
                    </a:cubicBezTo>
                    <a:cubicBezTo>
                      <a:pt x="23906" y="20954"/>
                      <a:pt x="33295" y="17449"/>
                      <a:pt x="44644" y="16826"/>
                    </a:cubicBezTo>
                    <a:cubicBezTo>
                      <a:pt x="53030" y="16367"/>
                      <a:pt x="54111" y="5244"/>
                      <a:pt x="46517" y="300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5"/>
              <p:cNvSpPr/>
              <p:nvPr/>
            </p:nvSpPr>
            <p:spPr>
              <a:xfrm>
                <a:off x="17305034" y="7090045"/>
                <a:ext cx="48048" cy="33945"/>
              </a:xfrm>
              <a:custGeom>
                <a:rect b="b" l="l" r="r" t="t"/>
                <a:pathLst>
                  <a:path extrusionOk="0" h="33945" w="48048">
                    <a:moveTo>
                      <a:pt x="46746" y="22883"/>
                    </a:moveTo>
                    <a:cubicBezTo>
                      <a:pt x="17298" y="-20310"/>
                      <a:pt x="-18471" y="8879"/>
                      <a:pt x="11042" y="19920"/>
                    </a:cubicBezTo>
                    <a:cubicBezTo>
                      <a:pt x="17870" y="22472"/>
                      <a:pt x="27357" y="25698"/>
                      <a:pt x="36534" y="32397"/>
                    </a:cubicBezTo>
                    <a:cubicBezTo>
                      <a:pt x="43318" y="37344"/>
                      <a:pt x="51206" y="29419"/>
                      <a:pt x="46746" y="2288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5"/>
              <p:cNvSpPr/>
              <p:nvPr/>
            </p:nvSpPr>
            <p:spPr>
              <a:xfrm>
                <a:off x="17176795" y="7179944"/>
                <a:ext cx="24528" cy="59249"/>
              </a:xfrm>
              <a:custGeom>
                <a:rect b="b" l="l" r="r" t="t"/>
                <a:pathLst>
                  <a:path extrusionOk="0" h="59249" w="24528">
                    <a:moveTo>
                      <a:pt x="23758" y="36099"/>
                    </a:moveTo>
                    <a:cubicBezTo>
                      <a:pt x="23641" y="35598"/>
                      <a:pt x="19870" y="19042"/>
                      <a:pt x="18380" y="9549"/>
                    </a:cubicBezTo>
                    <a:cubicBezTo>
                      <a:pt x="16407" y="-4586"/>
                      <a:pt x="3470" y="-553"/>
                      <a:pt x="2366" y="5872"/>
                    </a:cubicBezTo>
                    <a:cubicBezTo>
                      <a:pt x="-10012" y="77733"/>
                      <a:pt x="30541" y="65462"/>
                      <a:pt x="23758" y="3609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5"/>
              <p:cNvSpPr/>
              <p:nvPr/>
            </p:nvSpPr>
            <p:spPr>
              <a:xfrm>
                <a:off x="16913430" y="7107099"/>
                <a:ext cx="45140" cy="48179"/>
              </a:xfrm>
              <a:custGeom>
                <a:rect b="b" l="l" r="r" t="t"/>
                <a:pathLst>
                  <a:path extrusionOk="0" h="48179" w="45140">
                    <a:moveTo>
                      <a:pt x="33443" y="1201"/>
                    </a:moveTo>
                    <a:cubicBezTo>
                      <a:pt x="-24684" y="44741"/>
                      <a:pt x="8185" y="56548"/>
                      <a:pt x="19766" y="42670"/>
                    </a:cubicBezTo>
                    <a:cubicBezTo>
                      <a:pt x="25024" y="36367"/>
                      <a:pt x="34382" y="23525"/>
                      <a:pt x="42893" y="13437"/>
                    </a:cubicBezTo>
                    <a:cubicBezTo>
                      <a:pt x="49735" y="5323"/>
                      <a:pt x="39316" y="-3201"/>
                      <a:pt x="33443" y="120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5"/>
              <p:cNvSpPr/>
              <p:nvPr/>
            </p:nvSpPr>
            <p:spPr>
              <a:xfrm>
                <a:off x="16862594" y="6894544"/>
                <a:ext cx="64660" cy="24942"/>
              </a:xfrm>
              <a:custGeom>
                <a:rect b="b" l="l" r="r" t="t"/>
                <a:pathLst>
                  <a:path extrusionOk="0" h="24942" w="64660">
                    <a:moveTo>
                      <a:pt x="64534" y="16828"/>
                    </a:moveTo>
                    <a:cubicBezTo>
                      <a:pt x="66050" y="5561"/>
                      <a:pt x="53816" y="6264"/>
                      <a:pt x="35870" y="2693"/>
                    </a:cubicBezTo>
                    <a:cubicBezTo>
                      <a:pt x="34225" y="2367"/>
                      <a:pt x="14507" y="-1398"/>
                      <a:pt x="8838" y="563"/>
                    </a:cubicBezTo>
                    <a:cubicBezTo>
                      <a:pt x="-1406" y="4107"/>
                      <a:pt x="-11579" y="25462"/>
                      <a:pt x="32874" y="24806"/>
                    </a:cubicBezTo>
                    <a:cubicBezTo>
                      <a:pt x="52035" y="24526"/>
                      <a:pt x="63125" y="27305"/>
                      <a:pt x="64534" y="1682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5"/>
              <p:cNvSpPr/>
              <p:nvPr/>
            </p:nvSpPr>
            <p:spPr>
              <a:xfrm>
                <a:off x="17018984" y="6730467"/>
                <a:ext cx="33708" cy="46820"/>
              </a:xfrm>
              <a:custGeom>
                <a:rect b="b" l="l" r="r" t="t"/>
                <a:pathLst>
                  <a:path extrusionOk="0" h="46820" w="33708">
                    <a:moveTo>
                      <a:pt x="30498" y="25319"/>
                    </a:moveTo>
                    <a:cubicBezTo>
                      <a:pt x="22877" y="11945"/>
                      <a:pt x="25802" y="16972"/>
                      <a:pt x="17673" y="4572"/>
                    </a:cubicBezTo>
                    <a:cubicBezTo>
                      <a:pt x="11133" y="-5399"/>
                      <a:pt x="-2828" y="2744"/>
                      <a:pt x="507" y="11802"/>
                    </a:cubicBezTo>
                    <a:cubicBezTo>
                      <a:pt x="5179" y="24498"/>
                      <a:pt x="10924" y="41686"/>
                      <a:pt x="17220" y="45123"/>
                    </a:cubicBezTo>
                    <a:cubicBezTo>
                      <a:pt x="27912" y="50971"/>
                      <a:pt x="39462" y="41061"/>
                      <a:pt x="30498" y="2531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25"/>
          <p:cNvGrpSpPr/>
          <p:nvPr/>
        </p:nvGrpSpPr>
        <p:grpSpPr>
          <a:xfrm>
            <a:off x="12365598" y="3599067"/>
            <a:ext cx="1146329" cy="1206124"/>
            <a:chOff x="12365598" y="3599067"/>
            <a:chExt cx="1146329" cy="1206124"/>
          </a:xfrm>
        </p:grpSpPr>
        <p:sp>
          <p:nvSpPr>
            <p:cNvPr id="805" name="Google Shape;805;p25"/>
            <p:cNvSpPr/>
            <p:nvPr/>
          </p:nvSpPr>
          <p:spPr>
            <a:xfrm>
              <a:off x="12365598" y="3599067"/>
              <a:ext cx="1146329" cy="1206124"/>
            </a:xfrm>
            <a:custGeom>
              <a:rect b="b" l="l" r="r" t="t"/>
              <a:pathLst>
                <a:path extrusionOk="0" h="1206124" w="1146329">
                  <a:moveTo>
                    <a:pt x="1081172" y="819654"/>
                  </a:moveTo>
                  <a:cubicBezTo>
                    <a:pt x="1000646" y="871375"/>
                    <a:pt x="866783" y="841690"/>
                    <a:pt x="784181" y="793315"/>
                  </a:cubicBezTo>
                  <a:cubicBezTo>
                    <a:pt x="999898" y="1090296"/>
                    <a:pt x="679773" y="1305978"/>
                    <a:pt x="590461" y="1009898"/>
                  </a:cubicBezTo>
                  <a:cubicBezTo>
                    <a:pt x="565258" y="927662"/>
                    <a:pt x="591837" y="940590"/>
                    <a:pt x="543952" y="1047216"/>
                  </a:cubicBezTo>
                  <a:cubicBezTo>
                    <a:pt x="453348" y="1247304"/>
                    <a:pt x="285077" y="1236920"/>
                    <a:pt x="253553" y="1134288"/>
                  </a:cubicBezTo>
                  <a:cubicBezTo>
                    <a:pt x="236656" y="1080030"/>
                    <a:pt x="263221" y="981308"/>
                    <a:pt x="282115" y="928678"/>
                  </a:cubicBezTo>
                  <a:cubicBezTo>
                    <a:pt x="300130" y="876339"/>
                    <a:pt x="311162" y="894139"/>
                    <a:pt x="252819" y="914043"/>
                  </a:cubicBezTo>
                  <a:cubicBezTo>
                    <a:pt x="40282" y="984821"/>
                    <a:pt x="-151127" y="746302"/>
                    <a:pt x="174450" y="601970"/>
                  </a:cubicBezTo>
                  <a:cubicBezTo>
                    <a:pt x="249501" y="568645"/>
                    <a:pt x="240295" y="604293"/>
                    <a:pt x="155041" y="544530"/>
                  </a:cubicBezTo>
                  <a:cubicBezTo>
                    <a:pt x="10878" y="442866"/>
                    <a:pt x="27978" y="269671"/>
                    <a:pt x="145521" y="226972"/>
                  </a:cubicBezTo>
                  <a:cubicBezTo>
                    <a:pt x="250076" y="187727"/>
                    <a:pt x="357398" y="278637"/>
                    <a:pt x="415413" y="383556"/>
                  </a:cubicBezTo>
                  <a:cubicBezTo>
                    <a:pt x="407191" y="317846"/>
                    <a:pt x="400269" y="264063"/>
                    <a:pt x="408454" y="198068"/>
                  </a:cubicBezTo>
                  <a:cubicBezTo>
                    <a:pt x="432969" y="6623"/>
                    <a:pt x="570729" y="-30719"/>
                    <a:pt x="645025" y="21361"/>
                  </a:cubicBezTo>
                  <a:cubicBezTo>
                    <a:pt x="692329" y="54441"/>
                    <a:pt x="704327" y="145831"/>
                    <a:pt x="710576" y="210142"/>
                  </a:cubicBezTo>
                  <a:cubicBezTo>
                    <a:pt x="724875" y="383107"/>
                    <a:pt x="673239" y="344009"/>
                    <a:pt x="777959" y="240874"/>
                  </a:cubicBezTo>
                  <a:cubicBezTo>
                    <a:pt x="937399" y="84128"/>
                    <a:pt x="1060211" y="199798"/>
                    <a:pt x="1054809" y="310385"/>
                  </a:cubicBezTo>
                  <a:cubicBezTo>
                    <a:pt x="1049729" y="409309"/>
                    <a:pt x="935571" y="510244"/>
                    <a:pt x="853030" y="564653"/>
                  </a:cubicBezTo>
                  <a:cubicBezTo>
                    <a:pt x="1122265" y="521268"/>
                    <a:pt x="1225205" y="726925"/>
                    <a:pt x="1081172" y="8196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12765171" y="4064936"/>
              <a:ext cx="305402" cy="337328"/>
            </a:xfrm>
            <a:custGeom>
              <a:rect b="b" l="l" r="r" t="t"/>
              <a:pathLst>
                <a:path extrusionOk="0" h="337328" w="305402">
                  <a:moveTo>
                    <a:pt x="300408" y="128138"/>
                  </a:moveTo>
                  <a:cubicBezTo>
                    <a:pt x="269169" y="-153"/>
                    <a:pt x="92285" y="-54899"/>
                    <a:pt x="25359" y="72065"/>
                  </a:cubicBezTo>
                  <a:cubicBezTo>
                    <a:pt x="-46689" y="208738"/>
                    <a:pt x="43857" y="359439"/>
                    <a:pt x="182819" y="334626"/>
                  </a:cubicBezTo>
                  <a:cubicBezTo>
                    <a:pt x="275932" y="318001"/>
                    <a:pt x="321239" y="213686"/>
                    <a:pt x="300408" y="128138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7" name="Google Shape;807;p25"/>
            <p:cNvGrpSpPr/>
            <p:nvPr/>
          </p:nvGrpSpPr>
          <p:grpSpPr>
            <a:xfrm>
              <a:off x="12641968" y="3973099"/>
              <a:ext cx="531181" cy="531123"/>
              <a:chOff x="12641968" y="3973099"/>
              <a:chExt cx="531181" cy="531123"/>
            </a:xfrm>
          </p:grpSpPr>
          <p:sp>
            <p:nvSpPr>
              <p:cNvPr id="808" name="Google Shape;808;p25"/>
              <p:cNvSpPr/>
              <p:nvPr/>
            </p:nvSpPr>
            <p:spPr>
              <a:xfrm>
                <a:off x="13029938" y="3973099"/>
                <a:ext cx="33451" cy="69801"/>
              </a:xfrm>
              <a:custGeom>
                <a:rect b="b" l="l" r="r" t="t"/>
                <a:pathLst>
                  <a:path extrusionOk="0" h="69801" w="33451">
                    <a:moveTo>
                      <a:pt x="28501" y="339"/>
                    </a:moveTo>
                    <a:cubicBezTo>
                      <a:pt x="20328" y="-1904"/>
                      <a:pt x="19693" y="6802"/>
                      <a:pt x="10013" y="31571"/>
                    </a:cubicBezTo>
                    <a:cubicBezTo>
                      <a:pt x="2799" y="50020"/>
                      <a:pt x="1161" y="52398"/>
                      <a:pt x="196" y="58077"/>
                    </a:cubicBezTo>
                    <a:cubicBezTo>
                      <a:pt x="-1828" y="69993"/>
                      <a:pt x="12404" y="73621"/>
                      <a:pt x="17230" y="65251"/>
                    </a:cubicBezTo>
                    <a:cubicBezTo>
                      <a:pt x="22624" y="55901"/>
                      <a:pt x="30906" y="19167"/>
                      <a:pt x="33265" y="8724"/>
                    </a:cubicBezTo>
                    <a:cubicBezTo>
                      <a:pt x="34079" y="5137"/>
                      <a:pt x="32172" y="1345"/>
                      <a:pt x="28501" y="33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13121919" y="4161890"/>
                <a:ext cx="51230" cy="24601"/>
              </a:xfrm>
              <a:custGeom>
                <a:rect b="b" l="l" r="r" t="t"/>
                <a:pathLst>
                  <a:path extrusionOk="0" h="24601" w="51230">
                    <a:moveTo>
                      <a:pt x="46162" y="2982"/>
                    </a:moveTo>
                    <a:cubicBezTo>
                      <a:pt x="-3621" y="-11706"/>
                      <a:pt x="-12739" y="33169"/>
                      <a:pt x="16876" y="23119"/>
                    </a:cubicBezTo>
                    <a:cubicBezTo>
                      <a:pt x="23724" y="20794"/>
                      <a:pt x="33041" y="17316"/>
                      <a:pt x="44303" y="16698"/>
                    </a:cubicBezTo>
                    <a:cubicBezTo>
                      <a:pt x="52626" y="16242"/>
                      <a:pt x="53698" y="5204"/>
                      <a:pt x="46162" y="298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13081033" y="4356212"/>
                <a:ext cx="47681" cy="33686"/>
              </a:xfrm>
              <a:custGeom>
                <a:rect b="b" l="l" r="r" t="t"/>
                <a:pathLst>
                  <a:path extrusionOk="0" h="33686" w="47681">
                    <a:moveTo>
                      <a:pt x="46389" y="22709"/>
                    </a:moveTo>
                    <a:cubicBezTo>
                      <a:pt x="17166" y="-20155"/>
                      <a:pt x="-18330" y="8812"/>
                      <a:pt x="10958" y="19768"/>
                    </a:cubicBezTo>
                    <a:cubicBezTo>
                      <a:pt x="17733" y="22301"/>
                      <a:pt x="27148" y="25502"/>
                      <a:pt x="36256" y="32150"/>
                    </a:cubicBezTo>
                    <a:cubicBezTo>
                      <a:pt x="42987" y="37059"/>
                      <a:pt x="50815" y="29195"/>
                      <a:pt x="46389" y="2270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5"/>
              <p:cNvSpPr/>
              <p:nvPr/>
            </p:nvSpPr>
            <p:spPr>
              <a:xfrm>
                <a:off x="12953772" y="4445425"/>
                <a:ext cx="24341" cy="58797"/>
              </a:xfrm>
              <a:custGeom>
                <a:rect b="b" l="l" r="r" t="t"/>
                <a:pathLst>
                  <a:path extrusionOk="0" h="58797" w="24341">
                    <a:moveTo>
                      <a:pt x="23576" y="35823"/>
                    </a:moveTo>
                    <a:cubicBezTo>
                      <a:pt x="23461" y="35326"/>
                      <a:pt x="19718" y="18896"/>
                      <a:pt x="18240" y="9476"/>
                    </a:cubicBezTo>
                    <a:cubicBezTo>
                      <a:pt x="16282" y="-4551"/>
                      <a:pt x="3444" y="-549"/>
                      <a:pt x="2348" y="5827"/>
                    </a:cubicBezTo>
                    <a:cubicBezTo>
                      <a:pt x="-9935" y="77140"/>
                      <a:pt x="30308" y="64963"/>
                      <a:pt x="23576" y="3582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5"/>
              <p:cNvSpPr/>
              <p:nvPr/>
            </p:nvSpPr>
            <p:spPr>
              <a:xfrm>
                <a:off x="12692416" y="4373136"/>
                <a:ext cx="44795" cy="47812"/>
              </a:xfrm>
              <a:custGeom>
                <a:rect b="b" l="l" r="r" t="t"/>
                <a:pathLst>
                  <a:path extrusionOk="0" h="47812" w="44795">
                    <a:moveTo>
                      <a:pt x="33188" y="1192"/>
                    </a:moveTo>
                    <a:cubicBezTo>
                      <a:pt x="-24496" y="44400"/>
                      <a:pt x="8122" y="56116"/>
                      <a:pt x="19616" y="42345"/>
                    </a:cubicBezTo>
                    <a:cubicBezTo>
                      <a:pt x="24833" y="36090"/>
                      <a:pt x="34120" y="23346"/>
                      <a:pt x="42566" y="13335"/>
                    </a:cubicBezTo>
                    <a:cubicBezTo>
                      <a:pt x="49356" y="5283"/>
                      <a:pt x="39016" y="-3177"/>
                      <a:pt x="33188" y="119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25"/>
              <p:cNvSpPr/>
              <p:nvPr/>
            </p:nvSpPr>
            <p:spPr>
              <a:xfrm>
                <a:off x="12641968" y="4162203"/>
                <a:ext cx="64167" cy="24751"/>
              </a:xfrm>
              <a:custGeom>
                <a:rect b="b" l="l" r="r" t="t"/>
                <a:pathLst>
                  <a:path extrusionOk="0" h="24751" w="64167">
                    <a:moveTo>
                      <a:pt x="64042" y="16699"/>
                    </a:moveTo>
                    <a:cubicBezTo>
                      <a:pt x="65546" y="5519"/>
                      <a:pt x="53406" y="6216"/>
                      <a:pt x="35596" y="2672"/>
                    </a:cubicBezTo>
                    <a:cubicBezTo>
                      <a:pt x="33964" y="2349"/>
                      <a:pt x="14396" y="-1388"/>
                      <a:pt x="8770" y="559"/>
                    </a:cubicBezTo>
                    <a:cubicBezTo>
                      <a:pt x="-1395" y="4076"/>
                      <a:pt x="-11490" y="25268"/>
                      <a:pt x="32624" y="24616"/>
                    </a:cubicBezTo>
                    <a:cubicBezTo>
                      <a:pt x="51638" y="24339"/>
                      <a:pt x="62644" y="27096"/>
                      <a:pt x="64042" y="1669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>
                <a:off x="12797166" y="3999378"/>
                <a:ext cx="33451" cy="46463"/>
              </a:xfrm>
              <a:custGeom>
                <a:rect b="b" l="l" r="r" t="t"/>
                <a:pathLst>
                  <a:path extrusionOk="0" h="46463" w="33451">
                    <a:moveTo>
                      <a:pt x="30265" y="25126"/>
                    </a:moveTo>
                    <a:cubicBezTo>
                      <a:pt x="22703" y="11854"/>
                      <a:pt x="25605" y="16842"/>
                      <a:pt x="17538" y="4537"/>
                    </a:cubicBezTo>
                    <a:cubicBezTo>
                      <a:pt x="11048" y="-5358"/>
                      <a:pt x="-2807" y="2723"/>
                      <a:pt x="503" y="11711"/>
                    </a:cubicBezTo>
                    <a:cubicBezTo>
                      <a:pt x="5139" y="24311"/>
                      <a:pt x="10840" y="41368"/>
                      <a:pt x="17089" y="44779"/>
                    </a:cubicBezTo>
                    <a:cubicBezTo>
                      <a:pt x="27699" y="50582"/>
                      <a:pt x="39161" y="40748"/>
                      <a:pt x="30265" y="2512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5" name="Google Shape;815;p25"/>
          <p:cNvGrpSpPr/>
          <p:nvPr/>
        </p:nvGrpSpPr>
        <p:grpSpPr>
          <a:xfrm rot="-2198340">
            <a:off x="774946" y="594186"/>
            <a:ext cx="1302465" cy="2088225"/>
            <a:chOff x="774946" y="594186"/>
            <a:chExt cx="1302465" cy="2088225"/>
          </a:xfrm>
        </p:grpSpPr>
        <p:sp>
          <p:nvSpPr>
            <p:cNvPr id="816" name="Google Shape;816;p25"/>
            <p:cNvSpPr/>
            <p:nvPr/>
          </p:nvSpPr>
          <p:spPr>
            <a:xfrm>
              <a:off x="1048914" y="1423746"/>
              <a:ext cx="703437" cy="676618"/>
            </a:xfrm>
            <a:custGeom>
              <a:rect b="b" l="l" r="r" t="t"/>
              <a:pathLst>
                <a:path extrusionOk="0" h="676618" w="703437">
                  <a:moveTo>
                    <a:pt x="413131" y="200946"/>
                  </a:moveTo>
                  <a:cubicBezTo>
                    <a:pt x="247017" y="54140"/>
                    <a:pt x="168679" y="-15006"/>
                    <a:pt x="96969" y="2723"/>
                  </a:cubicBezTo>
                  <a:cubicBezTo>
                    <a:pt x="35858" y="17834"/>
                    <a:pt x="-1667" y="82636"/>
                    <a:pt x="57" y="147621"/>
                  </a:cubicBezTo>
                  <a:cubicBezTo>
                    <a:pt x="3638" y="282742"/>
                    <a:pt x="309627" y="521665"/>
                    <a:pt x="418181" y="603152"/>
                  </a:cubicBezTo>
                  <a:cubicBezTo>
                    <a:pt x="482278" y="651256"/>
                    <a:pt x="565608" y="701486"/>
                    <a:pt x="635961" y="662925"/>
                  </a:cubicBezTo>
                  <a:cubicBezTo>
                    <a:pt x="669387" y="644603"/>
                    <a:pt x="695270" y="608769"/>
                    <a:pt x="701744" y="565363"/>
                  </a:cubicBezTo>
                  <a:cubicBezTo>
                    <a:pt x="719370" y="447165"/>
                    <a:pt x="597777" y="364121"/>
                    <a:pt x="413131" y="2009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774946" y="2310931"/>
              <a:ext cx="773791" cy="371480"/>
            </a:xfrm>
            <a:custGeom>
              <a:rect b="b" l="l" r="r" t="t"/>
              <a:pathLst>
                <a:path extrusionOk="0" h="371480" w="773791">
                  <a:moveTo>
                    <a:pt x="738343" y="37295"/>
                  </a:moveTo>
                  <a:cubicBezTo>
                    <a:pt x="693330" y="-10208"/>
                    <a:pt x="611557" y="-9393"/>
                    <a:pt x="365110" y="23175"/>
                  </a:cubicBezTo>
                  <a:cubicBezTo>
                    <a:pt x="260417" y="37016"/>
                    <a:pt x="161631" y="47545"/>
                    <a:pt x="65666" y="101488"/>
                  </a:cubicBezTo>
                  <a:cubicBezTo>
                    <a:pt x="-36285" y="158797"/>
                    <a:pt x="-15419" y="345234"/>
                    <a:pt x="99851" y="364947"/>
                  </a:cubicBezTo>
                  <a:cubicBezTo>
                    <a:pt x="205667" y="383043"/>
                    <a:pt x="304391" y="360144"/>
                    <a:pt x="405807" y="337645"/>
                  </a:cubicBezTo>
                  <a:cubicBezTo>
                    <a:pt x="655388" y="282265"/>
                    <a:pt x="726572" y="254417"/>
                    <a:pt x="756876" y="198528"/>
                  </a:cubicBezTo>
                  <a:cubicBezTo>
                    <a:pt x="784975" y="146714"/>
                    <a:pt x="777575" y="78701"/>
                    <a:pt x="738343" y="37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471704" y="594186"/>
              <a:ext cx="605707" cy="1097718"/>
            </a:xfrm>
            <a:custGeom>
              <a:rect b="b" l="l" r="r" t="t"/>
              <a:pathLst>
                <a:path extrusionOk="0" h="1097718" w="605707">
                  <a:moveTo>
                    <a:pt x="560041" y="756435"/>
                  </a:moveTo>
                  <a:cubicBezTo>
                    <a:pt x="291634" y="92754"/>
                    <a:pt x="283583" y="43952"/>
                    <a:pt x="173693" y="6297"/>
                  </a:cubicBezTo>
                  <a:cubicBezTo>
                    <a:pt x="103862" y="-17634"/>
                    <a:pt x="36927" y="29326"/>
                    <a:pt x="12897" y="101758"/>
                  </a:cubicBezTo>
                  <a:cubicBezTo>
                    <a:pt x="-24840" y="215504"/>
                    <a:pt x="16992" y="275532"/>
                    <a:pt x="181524" y="642192"/>
                  </a:cubicBezTo>
                  <a:cubicBezTo>
                    <a:pt x="328211" y="969087"/>
                    <a:pt x="368954" y="1055139"/>
                    <a:pt x="457239" y="1091011"/>
                  </a:cubicBezTo>
                  <a:cubicBezTo>
                    <a:pt x="531895" y="1121348"/>
                    <a:pt x="680933" y="1055394"/>
                    <a:pt x="560041" y="756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25"/>
          <p:cNvGrpSpPr/>
          <p:nvPr/>
        </p:nvGrpSpPr>
        <p:grpSpPr>
          <a:xfrm rot="8537275">
            <a:off x="16221245" y="590135"/>
            <a:ext cx="1302465" cy="2088225"/>
            <a:chOff x="16221246" y="590136"/>
            <a:chExt cx="1302465" cy="2088225"/>
          </a:xfrm>
        </p:grpSpPr>
        <p:sp>
          <p:nvSpPr>
            <p:cNvPr id="820" name="Google Shape;820;p25"/>
            <p:cNvSpPr/>
            <p:nvPr/>
          </p:nvSpPr>
          <p:spPr>
            <a:xfrm>
              <a:off x="16495214" y="1419696"/>
              <a:ext cx="703437" cy="676618"/>
            </a:xfrm>
            <a:custGeom>
              <a:rect b="b" l="l" r="r" t="t"/>
              <a:pathLst>
                <a:path extrusionOk="0" h="676618" w="703437">
                  <a:moveTo>
                    <a:pt x="413131" y="200946"/>
                  </a:moveTo>
                  <a:cubicBezTo>
                    <a:pt x="247017" y="54140"/>
                    <a:pt x="168679" y="-15006"/>
                    <a:pt x="96969" y="2723"/>
                  </a:cubicBezTo>
                  <a:cubicBezTo>
                    <a:pt x="35858" y="17834"/>
                    <a:pt x="-1667" y="82636"/>
                    <a:pt x="57" y="147621"/>
                  </a:cubicBezTo>
                  <a:cubicBezTo>
                    <a:pt x="3638" y="282742"/>
                    <a:pt x="309627" y="521665"/>
                    <a:pt x="418181" y="603152"/>
                  </a:cubicBezTo>
                  <a:cubicBezTo>
                    <a:pt x="482278" y="651256"/>
                    <a:pt x="565608" y="701486"/>
                    <a:pt x="635961" y="662925"/>
                  </a:cubicBezTo>
                  <a:cubicBezTo>
                    <a:pt x="669387" y="644603"/>
                    <a:pt x="695270" y="608769"/>
                    <a:pt x="701744" y="565363"/>
                  </a:cubicBezTo>
                  <a:cubicBezTo>
                    <a:pt x="719370" y="447165"/>
                    <a:pt x="597777" y="364121"/>
                    <a:pt x="413131" y="2009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6221246" y="2306881"/>
              <a:ext cx="773791" cy="371480"/>
            </a:xfrm>
            <a:custGeom>
              <a:rect b="b" l="l" r="r" t="t"/>
              <a:pathLst>
                <a:path extrusionOk="0" h="371480" w="773791">
                  <a:moveTo>
                    <a:pt x="738343" y="37295"/>
                  </a:moveTo>
                  <a:cubicBezTo>
                    <a:pt x="693330" y="-10208"/>
                    <a:pt x="611557" y="-9393"/>
                    <a:pt x="365110" y="23175"/>
                  </a:cubicBezTo>
                  <a:cubicBezTo>
                    <a:pt x="260417" y="37016"/>
                    <a:pt x="161631" y="47545"/>
                    <a:pt x="65666" y="101488"/>
                  </a:cubicBezTo>
                  <a:cubicBezTo>
                    <a:pt x="-36285" y="158797"/>
                    <a:pt x="-15419" y="345234"/>
                    <a:pt x="99851" y="364947"/>
                  </a:cubicBezTo>
                  <a:cubicBezTo>
                    <a:pt x="205667" y="383043"/>
                    <a:pt x="304391" y="360144"/>
                    <a:pt x="405807" y="337645"/>
                  </a:cubicBezTo>
                  <a:cubicBezTo>
                    <a:pt x="655388" y="282265"/>
                    <a:pt x="726572" y="254417"/>
                    <a:pt x="756876" y="198528"/>
                  </a:cubicBezTo>
                  <a:cubicBezTo>
                    <a:pt x="784975" y="146714"/>
                    <a:pt x="777575" y="78701"/>
                    <a:pt x="738343" y="37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16918004" y="590136"/>
              <a:ext cx="605707" cy="1097718"/>
            </a:xfrm>
            <a:custGeom>
              <a:rect b="b" l="l" r="r" t="t"/>
              <a:pathLst>
                <a:path extrusionOk="0" h="1097718" w="605707">
                  <a:moveTo>
                    <a:pt x="560041" y="756435"/>
                  </a:moveTo>
                  <a:cubicBezTo>
                    <a:pt x="291634" y="92754"/>
                    <a:pt x="283583" y="43952"/>
                    <a:pt x="173693" y="6297"/>
                  </a:cubicBezTo>
                  <a:cubicBezTo>
                    <a:pt x="103862" y="-17634"/>
                    <a:pt x="36927" y="29326"/>
                    <a:pt x="12897" y="101758"/>
                  </a:cubicBezTo>
                  <a:cubicBezTo>
                    <a:pt x="-24840" y="215504"/>
                    <a:pt x="16992" y="275532"/>
                    <a:pt x="181524" y="642192"/>
                  </a:cubicBezTo>
                  <a:cubicBezTo>
                    <a:pt x="328211" y="969087"/>
                    <a:pt x="368954" y="1055139"/>
                    <a:pt x="457239" y="1091011"/>
                  </a:cubicBezTo>
                  <a:cubicBezTo>
                    <a:pt x="531895" y="1121348"/>
                    <a:pt x="680933" y="1055394"/>
                    <a:pt x="560041" y="756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26"/>
          <p:cNvGrpSpPr/>
          <p:nvPr/>
        </p:nvGrpSpPr>
        <p:grpSpPr>
          <a:xfrm>
            <a:off x="8363518" y="-1854815"/>
            <a:ext cx="14660930" cy="15425684"/>
            <a:chOff x="8363518" y="-1854815"/>
            <a:chExt cx="14660930" cy="15425684"/>
          </a:xfrm>
        </p:grpSpPr>
        <p:sp>
          <p:nvSpPr>
            <p:cNvPr id="828" name="Google Shape;828;p26"/>
            <p:cNvSpPr/>
            <p:nvPr/>
          </p:nvSpPr>
          <p:spPr>
            <a:xfrm>
              <a:off x="8363518" y="-1854815"/>
              <a:ext cx="14660930" cy="15425684"/>
            </a:xfrm>
            <a:custGeom>
              <a:rect b="b" l="l" r="r" t="t"/>
              <a:pathLst>
                <a:path extrusionOk="0" h="15425684" w="14660930">
                  <a:moveTo>
                    <a:pt x="13827594" y="10482932"/>
                  </a:moveTo>
                  <a:cubicBezTo>
                    <a:pt x="12797717" y="11144417"/>
                    <a:pt x="11085681" y="10764760"/>
                    <a:pt x="10029246" y="10146066"/>
                  </a:cubicBezTo>
                  <a:cubicBezTo>
                    <a:pt x="12788144" y="13944301"/>
                    <a:pt x="8693926" y="16702751"/>
                    <a:pt x="7551674" y="12916055"/>
                  </a:cubicBezTo>
                  <a:cubicBezTo>
                    <a:pt x="7229339" y="11864302"/>
                    <a:pt x="7569276" y="12029634"/>
                    <a:pt x="6956846" y="13393326"/>
                  </a:cubicBezTo>
                  <a:cubicBezTo>
                    <a:pt x="5798072" y="15952353"/>
                    <a:pt x="3645984" y="15819538"/>
                    <a:pt x="3242803" y="14506937"/>
                  </a:cubicBezTo>
                  <a:cubicBezTo>
                    <a:pt x="3026698" y="13812997"/>
                    <a:pt x="3366450" y="12550405"/>
                    <a:pt x="3608093" y="11877291"/>
                  </a:cubicBezTo>
                  <a:cubicBezTo>
                    <a:pt x="3838495" y="11207908"/>
                    <a:pt x="3979590" y="11435560"/>
                    <a:pt x="3233415" y="11690115"/>
                  </a:cubicBezTo>
                  <a:cubicBezTo>
                    <a:pt x="515187" y="12595325"/>
                    <a:pt x="-1932833" y="9544805"/>
                    <a:pt x="2231114" y="7698876"/>
                  </a:cubicBezTo>
                  <a:cubicBezTo>
                    <a:pt x="3190985" y="7272664"/>
                    <a:pt x="3073236" y="7728585"/>
                    <a:pt x="1982894" y="6964243"/>
                  </a:cubicBezTo>
                  <a:cubicBezTo>
                    <a:pt x="139120" y="5664013"/>
                    <a:pt x="357818" y="3448947"/>
                    <a:pt x="1861131" y="2902847"/>
                  </a:cubicBezTo>
                  <a:cubicBezTo>
                    <a:pt x="3198334" y="2400926"/>
                    <a:pt x="4570928" y="3563622"/>
                    <a:pt x="5312902" y="4905471"/>
                  </a:cubicBezTo>
                  <a:cubicBezTo>
                    <a:pt x="5207753" y="4065079"/>
                    <a:pt x="5119218" y="3377218"/>
                    <a:pt x="5223904" y="2533186"/>
                  </a:cubicBezTo>
                  <a:cubicBezTo>
                    <a:pt x="5537437" y="84699"/>
                    <a:pt x="7299315" y="-392880"/>
                    <a:pt x="8249520" y="273201"/>
                  </a:cubicBezTo>
                  <a:cubicBezTo>
                    <a:pt x="8854506" y="696265"/>
                    <a:pt x="9007954" y="1865100"/>
                    <a:pt x="9087873" y="2687597"/>
                  </a:cubicBezTo>
                  <a:cubicBezTo>
                    <a:pt x="9270750" y="4899732"/>
                    <a:pt x="8610363" y="4399693"/>
                    <a:pt x="9949666" y="3080643"/>
                  </a:cubicBezTo>
                  <a:cubicBezTo>
                    <a:pt x="11988823" y="1075953"/>
                    <a:pt x="13559517" y="2555306"/>
                    <a:pt x="13490437" y="3969656"/>
                  </a:cubicBezTo>
                  <a:cubicBezTo>
                    <a:pt x="13425463" y="5234840"/>
                    <a:pt x="11965447" y="6525753"/>
                    <a:pt x="10909784" y="7221605"/>
                  </a:cubicBezTo>
                  <a:cubicBezTo>
                    <a:pt x="14353155" y="6666743"/>
                    <a:pt x="15669701" y="9296975"/>
                    <a:pt x="13827594" y="1048293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13473830" y="4103407"/>
              <a:ext cx="3905933" cy="4314244"/>
            </a:xfrm>
            <a:custGeom>
              <a:rect b="b" l="l" r="r" t="t"/>
              <a:pathLst>
                <a:path extrusionOk="0" h="4314244" w="3905933">
                  <a:moveTo>
                    <a:pt x="3842056" y="1638812"/>
                  </a:moveTo>
                  <a:cubicBezTo>
                    <a:pt x="3442519" y="-1955"/>
                    <a:pt x="1180279" y="-702127"/>
                    <a:pt x="324322" y="921673"/>
                  </a:cubicBezTo>
                  <a:cubicBezTo>
                    <a:pt x="-597132" y="2669649"/>
                    <a:pt x="560901" y="4597025"/>
                    <a:pt x="2338157" y="4279689"/>
                  </a:cubicBezTo>
                  <a:cubicBezTo>
                    <a:pt x="3529017" y="4067061"/>
                    <a:pt x="4108466" y="2732925"/>
                    <a:pt x="3842056" y="1638812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0" name="Google Shape;830;p26"/>
            <p:cNvGrpSpPr/>
            <p:nvPr/>
          </p:nvGrpSpPr>
          <p:grpSpPr>
            <a:xfrm>
              <a:off x="11898138" y="2928862"/>
              <a:ext cx="6793520" cy="6792780"/>
              <a:chOff x="11898138" y="2928862"/>
              <a:chExt cx="6793520" cy="6792780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16860053" y="2928862"/>
                <a:ext cx="427822" cy="892729"/>
              </a:xfrm>
              <a:custGeom>
                <a:rect b="b" l="l" r="r" t="t"/>
                <a:pathLst>
                  <a:path extrusionOk="0" h="892729" w="427822">
                    <a:moveTo>
                      <a:pt x="364518" y="4341"/>
                    </a:moveTo>
                    <a:cubicBezTo>
                      <a:pt x="259987" y="-24350"/>
                      <a:pt x="251865" y="86992"/>
                      <a:pt x="128064" y="403774"/>
                    </a:cubicBezTo>
                    <a:cubicBezTo>
                      <a:pt x="35791" y="639725"/>
                      <a:pt x="14854" y="670144"/>
                      <a:pt x="2502" y="742768"/>
                    </a:cubicBezTo>
                    <a:cubicBezTo>
                      <a:pt x="-23377" y="895174"/>
                      <a:pt x="158635" y="941574"/>
                      <a:pt x="220366" y="834520"/>
                    </a:cubicBezTo>
                    <a:cubicBezTo>
                      <a:pt x="289354" y="714941"/>
                      <a:pt x="395275" y="245136"/>
                      <a:pt x="425446" y="111580"/>
                    </a:cubicBezTo>
                    <a:cubicBezTo>
                      <a:pt x="435853" y="65704"/>
                      <a:pt x="411457" y="17206"/>
                      <a:pt x="364518" y="4341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18036452" y="5343398"/>
                <a:ext cx="655206" cy="314643"/>
              </a:xfrm>
              <a:custGeom>
                <a:rect b="b" l="l" r="r" t="t"/>
                <a:pathLst>
                  <a:path extrusionOk="0" h="314643" w="655206">
                    <a:moveTo>
                      <a:pt x="590388" y="38138"/>
                    </a:moveTo>
                    <a:cubicBezTo>
                      <a:pt x="-46313" y="-149716"/>
                      <a:pt x="-162919" y="424212"/>
                      <a:pt x="215834" y="295685"/>
                    </a:cubicBezTo>
                    <a:cubicBezTo>
                      <a:pt x="303412" y="265944"/>
                      <a:pt x="422582" y="221457"/>
                      <a:pt x="566611" y="213559"/>
                    </a:cubicBezTo>
                    <a:cubicBezTo>
                      <a:pt x="673057" y="207728"/>
                      <a:pt x="686768" y="66552"/>
                      <a:pt x="590388" y="38138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6"/>
              <p:cNvSpPr/>
              <p:nvPr/>
            </p:nvSpPr>
            <p:spPr>
              <a:xfrm>
                <a:off x="17513542" y="7828671"/>
                <a:ext cx="609821" cy="430826"/>
              </a:xfrm>
              <a:custGeom>
                <a:rect b="b" l="l" r="r" t="t"/>
                <a:pathLst>
                  <a:path extrusionOk="0" h="430826" w="609821">
                    <a:moveTo>
                      <a:pt x="593296" y="290430"/>
                    </a:moveTo>
                    <a:cubicBezTo>
                      <a:pt x="219545" y="-257769"/>
                      <a:pt x="-234434" y="112695"/>
                      <a:pt x="140150" y="252822"/>
                    </a:cubicBezTo>
                    <a:cubicBezTo>
                      <a:pt x="226802" y="285216"/>
                      <a:pt x="347207" y="326155"/>
                      <a:pt x="463689" y="411182"/>
                    </a:cubicBezTo>
                    <a:cubicBezTo>
                      <a:pt x="549785" y="473964"/>
                      <a:pt x="649901" y="373389"/>
                      <a:pt x="593296" y="290430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6"/>
              <p:cNvSpPr/>
              <p:nvPr/>
            </p:nvSpPr>
            <p:spPr>
              <a:xfrm>
                <a:off x="15885938" y="8969657"/>
                <a:ext cx="311314" cy="751985"/>
              </a:xfrm>
              <a:custGeom>
                <a:rect b="b" l="l" r="r" t="t"/>
                <a:pathLst>
                  <a:path extrusionOk="0" h="751985" w="311314">
                    <a:moveTo>
                      <a:pt x="301529" y="458158"/>
                    </a:moveTo>
                    <a:cubicBezTo>
                      <a:pt x="300048" y="451802"/>
                      <a:pt x="252182" y="241673"/>
                      <a:pt x="233283" y="121199"/>
                    </a:cubicBezTo>
                    <a:cubicBezTo>
                      <a:pt x="208238" y="-58202"/>
                      <a:pt x="44045" y="-7019"/>
                      <a:pt x="30025" y="74521"/>
                    </a:cubicBezTo>
                    <a:cubicBezTo>
                      <a:pt x="-127066" y="986580"/>
                      <a:pt x="387626" y="830842"/>
                      <a:pt x="301529" y="458158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12543343" y="8045119"/>
                <a:ext cx="572915" cy="611492"/>
              </a:xfrm>
              <a:custGeom>
                <a:rect b="b" l="l" r="r" t="t"/>
                <a:pathLst>
                  <a:path extrusionOk="0" h="611492" w="572915">
                    <a:moveTo>
                      <a:pt x="424454" y="15240"/>
                    </a:moveTo>
                    <a:cubicBezTo>
                      <a:pt x="-313291" y="567849"/>
                      <a:pt x="103879" y="717694"/>
                      <a:pt x="250872" y="541564"/>
                    </a:cubicBezTo>
                    <a:cubicBezTo>
                      <a:pt x="317606" y="461566"/>
                      <a:pt x="436373" y="298579"/>
                      <a:pt x="544395" y="170546"/>
                    </a:cubicBezTo>
                    <a:cubicBezTo>
                      <a:pt x="631232" y="67564"/>
                      <a:pt x="499000" y="-40632"/>
                      <a:pt x="424454" y="15240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6"/>
              <p:cNvSpPr/>
              <p:nvPr/>
            </p:nvSpPr>
            <p:spPr>
              <a:xfrm>
                <a:off x="11898138" y="5347391"/>
                <a:ext cx="820668" cy="316563"/>
              </a:xfrm>
              <a:custGeom>
                <a:rect b="b" l="l" r="r" t="t"/>
                <a:pathLst>
                  <a:path extrusionOk="0" h="316563" w="820668">
                    <a:moveTo>
                      <a:pt x="819061" y="213577"/>
                    </a:moveTo>
                    <a:cubicBezTo>
                      <a:pt x="838299" y="70580"/>
                      <a:pt x="683030" y="79496"/>
                      <a:pt x="455253" y="34176"/>
                    </a:cubicBezTo>
                    <a:cubicBezTo>
                      <a:pt x="434377" y="30042"/>
                      <a:pt x="184119" y="-17747"/>
                      <a:pt x="112166" y="7150"/>
                    </a:cubicBezTo>
                    <a:cubicBezTo>
                      <a:pt x="-17842" y="52132"/>
                      <a:pt x="-146955" y="323161"/>
                      <a:pt x="417239" y="314831"/>
                    </a:cubicBezTo>
                    <a:cubicBezTo>
                      <a:pt x="660425" y="311283"/>
                      <a:pt x="801181" y="346546"/>
                      <a:pt x="819061" y="213577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6"/>
              <p:cNvSpPr/>
              <p:nvPr/>
            </p:nvSpPr>
            <p:spPr>
              <a:xfrm>
                <a:off x="13883028" y="3264948"/>
                <a:ext cx="427823" cy="594240"/>
              </a:xfrm>
              <a:custGeom>
                <a:rect b="b" l="l" r="r" t="t"/>
                <a:pathLst>
                  <a:path extrusionOk="0" h="594240" w="427823">
                    <a:moveTo>
                      <a:pt x="387077" y="321348"/>
                    </a:moveTo>
                    <a:cubicBezTo>
                      <a:pt x="290358" y="151604"/>
                      <a:pt x="327476" y="215404"/>
                      <a:pt x="224303" y="58032"/>
                    </a:cubicBezTo>
                    <a:cubicBezTo>
                      <a:pt x="141296" y="-68521"/>
                      <a:pt x="-35899" y="34832"/>
                      <a:pt x="6439" y="149784"/>
                    </a:cubicBezTo>
                    <a:cubicBezTo>
                      <a:pt x="65730" y="310920"/>
                      <a:pt x="138640" y="529070"/>
                      <a:pt x="218560" y="572694"/>
                    </a:cubicBezTo>
                    <a:cubicBezTo>
                      <a:pt x="354250" y="646922"/>
                      <a:pt x="500842" y="521141"/>
                      <a:pt x="387077" y="321348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8" name="Google Shape;838;p26"/>
          <p:cNvSpPr txBox="1"/>
          <p:nvPr/>
        </p:nvSpPr>
        <p:spPr>
          <a:xfrm>
            <a:off x="1028700" y="3762375"/>
            <a:ext cx="93027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rPr>
              <a:t>Add a 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rPr>
              <a:t>Section Header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39" name="Google Shape;839;p26"/>
          <p:cNvGrpSpPr/>
          <p:nvPr/>
        </p:nvGrpSpPr>
        <p:grpSpPr>
          <a:xfrm>
            <a:off x="15876943" y="-1045099"/>
            <a:ext cx="2694413" cy="2706490"/>
            <a:chOff x="1813" y="0"/>
            <a:chExt cx="809173" cy="812800"/>
          </a:xfrm>
        </p:grpSpPr>
        <p:sp>
          <p:nvSpPr>
            <p:cNvPr id="840" name="Google Shape;840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ACB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26"/>
          <p:cNvGrpSpPr/>
          <p:nvPr/>
        </p:nvGrpSpPr>
        <p:grpSpPr>
          <a:xfrm>
            <a:off x="-553396" y="8111259"/>
            <a:ext cx="4658663" cy="4679545"/>
            <a:chOff x="1813" y="0"/>
            <a:chExt cx="809173" cy="812800"/>
          </a:xfrm>
        </p:grpSpPr>
        <p:sp>
          <p:nvSpPr>
            <p:cNvPr id="843" name="Google Shape;843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ACB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27"/>
          <p:cNvGrpSpPr/>
          <p:nvPr/>
        </p:nvGrpSpPr>
        <p:grpSpPr>
          <a:xfrm>
            <a:off x="-1726447" y="444538"/>
            <a:ext cx="14588260" cy="9472593"/>
            <a:chOff x="0" y="0"/>
            <a:chExt cx="827989" cy="537638"/>
          </a:xfrm>
        </p:grpSpPr>
        <p:sp>
          <p:nvSpPr>
            <p:cNvPr id="850" name="Google Shape;850;p27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ACB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27"/>
          <p:cNvGrpSpPr/>
          <p:nvPr/>
        </p:nvGrpSpPr>
        <p:grpSpPr>
          <a:xfrm>
            <a:off x="1028700" y="3162866"/>
            <a:ext cx="9011250" cy="4785105"/>
            <a:chOff x="0" y="-9525"/>
            <a:chExt cx="12015000" cy="6380141"/>
          </a:xfrm>
        </p:grpSpPr>
        <p:sp>
          <p:nvSpPr>
            <p:cNvPr id="853" name="Google Shape;853;p27"/>
            <p:cNvSpPr txBox="1"/>
            <p:nvPr/>
          </p:nvSpPr>
          <p:spPr>
            <a:xfrm>
              <a:off x="0" y="-9525"/>
              <a:ext cx="120150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chemeClr val="accent3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Write Your Big 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chemeClr val="accent3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Topic or Idea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54" name="Google Shape;854;p27"/>
            <p:cNvSpPr txBox="1"/>
            <p:nvPr/>
          </p:nvSpPr>
          <p:spPr>
            <a:xfrm>
              <a:off x="0" y="4338716"/>
              <a:ext cx="108204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to discuss. </a:t>
              </a: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855" name="Google Shape;855;p27"/>
          <p:cNvGrpSpPr/>
          <p:nvPr/>
        </p:nvGrpSpPr>
        <p:grpSpPr>
          <a:xfrm>
            <a:off x="10740232" y="-2784918"/>
            <a:ext cx="8582358" cy="13456393"/>
            <a:chOff x="-9" y="0"/>
            <a:chExt cx="11443144" cy="17941857"/>
          </a:xfrm>
        </p:grpSpPr>
        <p:grpSp>
          <p:nvGrpSpPr>
            <p:cNvPr id="856" name="Google Shape;856;p27"/>
            <p:cNvGrpSpPr/>
            <p:nvPr/>
          </p:nvGrpSpPr>
          <p:grpSpPr>
            <a:xfrm>
              <a:off x="5291997" y="11347373"/>
              <a:ext cx="6151138" cy="6594484"/>
              <a:chOff x="5291997" y="11347373"/>
              <a:chExt cx="6151138" cy="6594484"/>
            </a:xfrm>
          </p:grpSpPr>
          <p:sp>
            <p:nvSpPr>
              <p:cNvPr id="857" name="Google Shape;857;p27"/>
              <p:cNvSpPr/>
              <p:nvPr/>
            </p:nvSpPr>
            <p:spPr>
              <a:xfrm>
                <a:off x="8875389" y="11347373"/>
                <a:ext cx="2567746" cy="3116978"/>
              </a:xfrm>
              <a:custGeom>
                <a:rect b="b" l="l" r="r" t="t"/>
                <a:pathLst>
                  <a:path extrusionOk="0" h="3116978" w="2567746">
                    <a:moveTo>
                      <a:pt x="1232609" y="130426"/>
                    </a:moveTo>
                    <a:cubicBezTo>
                      <a:pt x="1624627" y="1925047"/>
                      <a:pt x="3145273" y="1325992"/>
                      <a:pt x="2332001" y="1567007"/>
                    </a:cubicBezTo>
                    <a:cubicBezTo>
                      <a:pt x="1890578" y="1697828"/>
                      <a:pt x="1415327" y="2412076"/>
                      <a:pt x="1399171" y="3053204"/>
                    </a:cubicBezTo>
                    <a:cubicBezTo>
                      <a:pt x="1384612" y="3434009"/>
                      <a:pt x="1303463" y="1992746"/>
                      <a:pt x="240672" y="1809103"/>
                    </a:cubicBezTo>
                    <a:cubicBezTo>
                      <a:pt x="-595209" y="1664671"/>
                      <a:pt x="1000329" y="1961620"/>
                      <a:pt x="1179839" y="133525"/>
                    </a:cubicBezTo>
                    <a:cubicBezTo>
                      <a:pt x="1194926" y="-29793"/>
                      <a:pt x="1192682" y="-57517"/>
                      <a:pt x="1232609" y="130426"/>
                    </a:cubicBezTo>
                    <a:close/>
                  </a:path>
                </a:pathLst>
              </a:custGeom>
              <a:solidFill>
                <a:srgbClr val="FACB7C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27"/>
              <p:cNvSpPr/>
              <p:nvPr/>
            </p:nvSpPr>
            <p:spPr>
              <a:xfrm>
                <a:off x="5291997" y="12418078"/>
                <a:ext cx="4098216" cy="4899301"/>
              </a:xfrm>
              <a:custGeom>
                <a:rect b="b" l="l" r="r" t="t"/>
                <a:pathLst>
                  <a:path extrusionOk="0" h="4899301" w="4098216">
                    <a:moveTo>
                      <a:pt x="2454393" y="215272"/>
                    </a:moveTo>
                    <a:cubicBezTo>
                      <a:pt x="2484579" y="3148205"/>
                      <a:pt x="5056585" y="2704555"/>
                      <a:pt x="3706803" y="2817730"/>
                    </a:cubicBezTo>
                    <a:cubicBezTo>
                      <a:pt x="2974179" y="2879164"/>
                      <a:pt x="1999216" y="3841799"/>
                      <a:pt x="1765788" y="4838937"/>
                    </a:cubicBezTo>
                    <a:cubicBezTo>
                      <a:pt x="1744827" y="4923492"/>
                      <a:pt x="1693258" y="4918361"/>
                      <a:pt x="1697680" y="4828927"/>
                    </a:cubicBezTo>
                    <a:cubicBezTo>
                      <a:pt x="1761524" y="3806862"/>
                      <a:pt x="1042350" y="2787909"/>
                      <a:pt x="358471" y="2518248"/>
                    </a:cubicBezTo>
                    <a:cubicBezTo>
                      <a:pt x="-901503" y="2021446"/>
                      <a:pt x="1496642" y="3002969"/>
                      <a:pt x="2370881" y="202993"/>
                    </a:cubicBezTo>
                    <a:cubicBezTo>
                      <a:pt x="2447516" y="-47452"/>
                      <a:pt x="2452993" y="-91517"/>
                      <a:pt x="2454393" y="215272"/>
                    </a:cubicBezTo>
                    <a:close/>
                  </a:path>
                </a:pathLst>
              </a:custGeom>
              <a:solidFill>
                <a:srgbClr val="FACB7C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27"/>
              <p:cNvSpPr/>
              <p:nvPr/>
            </p:nvSpPr>
            <p:spPr>
              <a:xfrm>
                <a:off x="8875395" y="16135641"/>
                <a:ext cx="1510865" cy="1806216"/>
              </a:xfrm>
              <a:custGeom>
                <a:rect b="b" l="l" r="r" t="t"/>
                <a:pathLst>
                  <a:path extrusionOk="0" h="1806216" w="1510865">
                    <a:moveTo>
                      <a:pt x="904839" y="79368"/>
                    </a:moveTo>
                    <a:cubicBezTo>
                      <a:pt x="915966" y="1160638"/>
                      <a:pt x="1864187" y="997082"/>
                      <a:pt x="1366562" y="1038811"/>
                    </a:cubicBezTo>
                    <a:cubicBezTo>
                      <a:pt x="1096466" y="1061457"/>
                      <a:pt x="737037" y="1416345"/>
                      <a:pt x="650978" y="1783961"/>
                    </a:cubicBezTo>
                    <a:cubicBezTo>
                      <a:pt x="643257" y="1815140"/>
                      <a:pt x="624237" y="1813240"/>
                      <a:pt x="625873" y="1780268"/>
                    </a:cubicBezTo>
                    <a:cubicBezTo>
                      <a:pt x="649408" y="1403460"/>
                      <a:pt x="384274" y="1027812"/>
                      <a:pt x="132156" y="928393"/>
                    </a:cubicBezTo>
                    <a:cubicBezTo>
                      <a:pt x="-332353" y="745238"/>
                      <a:pt x="551759" y="1107091"/>
                      <a:pt x="874059" y="74831"/>
                    </a:cubicBezTo>
                    <a:cubicBezTo>
                      <a:pt x="902305" y="-17492"/>
                      <a:pt x="904324" y="-33741"/>
                      <a:pt x="904839" y="79368"/>
                    </a:cubicBezTo>
                    <a:close/>
                  </a:path>
                </a:pathLst>
              </a:custGeom>
              <a:solidFill>
                <a:srgbClr val="FACB7C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0" name="Google Shape;860;p27"/>
            <p:cNvGrpSpPr/>
            <p:nvPr/>
          </p:nvGrpSpPr>
          <p:grpSpPr>
            <a:xfrm>
              <a:off x="-9" y="0"/>
              <a:ext cx="10584501" cy="11347384"/>
              <a:chOff x="-9" y="0"/>
              <a:chExt cx="10584501" cy="11347384"/>
            </a:xfrm>
          </p:grpSpPr>
          <p:sp>
            <p:nvSpPr>
              <p:cNvPr id="861" name="Google Shape;861;p27"/>
              <p:cNvSpPr/>
              <p:nvPr/>
            </p:nvSpPr>
            <p:spPr>
              <a:xfrm>
                <a:off x="6166072" y="0"/>
                <a:ext cx="4418420" cy="5363505"/>
              </a:xfrm>
              <a:custGeom>
                <a:rect b="b" l="l" r="r" t="t"/>
                <a:pathLst>
                  <a:path extrusionOk="0" h="5363505" w="4418420">
                    <a:moveTo>
                      <a:pt x="2120998" y="224429"/>
                    </a:moveTo>
                    <a:cubicBezTo>
                      <a:pt x="2795559" y="3312504"/>
                      <a:pt x="5412193" y="2281686"/>
                      <a:pt x="4012765" y="2696409"/>
                    </a:cubicBezTo>
                    <a:cubicBezTo>
                      <a:pt x="3253192" y="2921519"/>
                      <a:pt x="2435407" y="4150553"/>
                      <a:pt x="2407607" y="5253767"/>
                    </a:cubicBezTo>
                    <a:cubicBezTo>
                      <a:pt x="2382556" y="5909033"/>
                      <a:pt x="2242919" y="3428996"/>
                      <a:pt x="414134" y="3112994"/>
                    </a:cubicBezTo>
                    <a:cubicBezTo>
                      <a:pt x="-1024200" y="2864464"/>
                      <a:pt x="1721305" y="3375436"/>
                      <a:pt x="2030194" y="229762"/>
                    </a:cubicBezTo>
                    <a:cubicBezTo>
                      <a:pt x="2056155" y="-51267"/>
                      <a:pt x="2052293" y="-98971"/>
                      <a:pt x="2120998" y="224429"/>
                    </a:cubicBezTo>
                    <a:close/>
                  </a:path>
                </a:pathLst>
              </a:custGeom>
              <a:solidFill>
                <a:srgbClr val="FACB7C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7"/>
              <p:cNvSpPr/>
              <p:nvPr/>
            </p:nvSpPr>
            <p:spPr>
              <a:xfrm>
                <a:off x="-9" y="1842402"/>
                <a:ext cx="7051960" cy="8430417"/>
              </a:xfrm>
              <a:custGeom>
                <a:rect b="b" l="l" r="r" t="t"/>
                <a:pathLst>
                  <a:path extrusionOk="0" h="8430417" w="7051960">
                    <a:moveTo>
                      <a:pt x="4223369" y="370426"/>
                    </a:moveTo>
                    <a:cubicBezTo>
                      <a:pt x="4275312" y="5417239"/>
                      <a:pt x="8701061" y="4653833"/>
                      <a:pt x="6378441" y="4848577"/>
                    </a:cubicBezTo>
                    <a:cubicBezTo>
                      <a:pt x="5117785" y="4954289"/>
                      <a:pt x="3440130" y="6610733"/>
                      <a:pt x="3038460" y="8326547"/>
                    </a:cubicBezTo>
                    <a:cubicBezTo>
                      <a:pt x="3002392" y="8472042"/>
                      <a:pt x="2913655" y="8463214"/>
                      <a:pt x="2921263" y="8309322"/>
                    </a:cubicBezTo>
                    <a:cubicBezTo>
                      <a:pt x="3031123" y="6550615"/>
                      <a:pt x="1793613" y="4797264"/>
                      <a:pt x="616835" y="4333247"/>
                    </a:cubicBezTo>
                    <a:cubicBezTo>
                      <a:pt x="-1551251" y="3478381"/>
                      <a:pt x="2575330" y="5167324"/>
                      <a:pt x="4079667" y="349297"/>
                    </a:cubicBezTo>
                    <a:cubicBezTo>
                      <a:pt x="4211535" y="-81653"/>
                      <a:pt x="4220961" y="-157476"/>
                      <a:pt x="4223369" y="370426"/>
                    </a:cubicBezTo>
                    <a:close/>
                  </a:path>
                </a:pathLst>
              </a:custGeom>
              <a:solidFill>
                <a:srgbClr val="FACB7C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27"/>
              <p:cNvSpPr/>
              <p:nvPr/>
            </p:nvSpPr>
            <p:spPr>
              <a:xfrm>
                <a:off x="6166083" y="8239357"/>
                <a:ext cx="2599804" cy="3108027"/>
              </a:xfrm>
              <a:custGeom>
                <a:rect b="b" l="l" r="r" t="t"/>
                <a:pathLst>
                  <a:path extrusionOk="0" h="3108027" w="2599804">
                    <a:moveTo>
                      <a:pt x="1556992" y="136571"/>
                    </a:moveTo>
                    <a:cubicBezTo>
                      <a:pt x="1576139" y="1997154"/>
                      <a:pt x="3207779" y="1715717"/>
                      <a:pt x="2351497" y="1787523"/>
                    </a:cubicBezTo>
                    <a:cubicBezTo>
                      <a:pt x="1886732" y="1826490"/>
                      <a:pt x="1268249" y="2437160"/>
                      <a:pt x="1120163" y="3069731"/>
                    </a:cubicBezTo>
                    <a:cubicBezTo>
                      <a:pt x="1106877" y="3123381"/>
                      <a:pt x="1074149" y="3120113"/>
                      <a:pt x="1076965" y="3063376"/>
                    </a:cubicBezTo>
                    <a:cubicBezTo>
                      <a:pt x="1117461" y="2414988"/>
                      <a:pt x="661236" y="1768595"/>
                      <a:pt x="227405" y="1597522"/>
                    </a:cubicBezTo>
                    <a:cubicBezTo>
                      <a:pt x="-571892" y="1282361"/>
                      <a:pt x="949434" y="1905014"/>
                      <a:pt x="1504027" y="128764"/>
                    </a:cubicBezTo>
                    <a:cubicBezTo>
                      <a:pt x="1552632" y="-30099"/>
                      <a:pt x="1556106" y="-58059"/>
                      <a:pt x="1556992" y="136571"/>
                    </a:cubicBezTo>
                    <a:close/>
                  </a:path>
                </a:pathLst>
              </a:custGeom>
              <a:solidFill>
                <a:srgbClr val="FACB7C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28"/>
          <p:cNvGrpSpPr/>
          <p:nvPr/>
        </p:nvGrpSpPr>
        <p:grpSpPr>
          <a:xfrm>
            <a:off x="2318474" y="512250"/>
            <a:ext cx="13542316" cy="9190028"/>
            <a:chOff x="49810" y="46919"/>
            <a:chExt cx="18056421" cy="12253370"/>
          </a:xfrm>
        </p:grpSpPr>
        <p:grpSp>
          <p:nvGrpSpPr>
            <p:cNvPr id="869" name="Google Shape;869;p28"/>
            <p:cNvGrpSpPr/>
            <p:nvPr/>
          </p:nvGrpSpPr>
          <p:grpSpPr>
            <a:xfrm>
              <a:off x="1186823" y="735518"/>
              <a:ext cx="15927959" cy="10939125"/>
              <a:chOff x="1186823" y="735518"/>
              <a:chExt cx="15927959" cy="10939125"/>
            </a:xfrm>
          </p:grpSpPr>
          <p:sp>
            <p:nvSpPr>
              <p:cNvPr id="870" name="Google Shape;870;p28"/>
              <p:cNvSpPr/>
              <p:nvPr/>
            </p:nvSpPr>
            <p:spPr>
              <a:xfrm>
                <a:off x="1891281" y="1372984"/>
                <a:ext cx="14496093" cy="9699197"/>
              </a:xfrm>
              <a:custGeom>
                <a:rect b="b" l="l" r="r" t="t"/>
                <a:pathLst>
                  <a:path extrusionOk="0" h="9699197" w="14496093">
                    <a:moveTo>
                      <a:pt x="14399698" y="6035116"/>
                    </a:moveTo>
                    <a:cubicBezTo>
                      <a:pt x="14453191" y="7159111"/>
                      <a:pt x="14463190" y="8367862"/>
                      <a:pt x="14496094" y="9483674"/>
                    </a:cubicBezTo>
                    <a:cubicBezTo>
                      <a:pt x="13667828" y="9563771"/>
                      <a:pt x="12097537" y="9520080"/>
                      <a:pt x="9702788" y="9520080"/>
                    </a:cubicBezTo>
                    <a:cubicBezTo>
                      <a:pt x="4696126" y="9520080"/>
                      <a:pt x="1019639" y="9699197"/>
                      <a:pt x="312053" y="9699197"/>
                    </a:cubicBezTo>
                    <a:cubicBezTo>
                      <a:pt x="312053" y="8546257"/>
                      <a:pt x="-115689" y="1295805"/>
                      <a:pt x="30414" y="341060"/>
                    </a:cubicBezTo>
                    <a:cubicBezTo>
                      <a:pt x="2475987" y="85128"/>
                      <a:pt x="9719394" y="427632"/>
                      <a:pt x="14062292" y="0"/>
                    </a:cubicBezTo>
                    <a:cubicBezTo>
                      <a:pt x="14254186" y="2298048"/>
                      <a:pt x="14211436" y="4008161"/>
                      <a:pt x="14399698" y="6035116"/>
                    </a:cubicBezTo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8"/>
              <p:cNvSpPr/>
              <p:nvPr/>
            </p:nvSpPr>
            <p:spPr>
              <a:xfrm>
                <a:off x="1186823" y="735518"/>
                <a:ext cx="15927959" cy="10939125"/>
              </a:xfrm>
              <a:custGeom>
                <a:rect b="b" l="l" r="r" t="t"/>
                <a:pathLst>
                  <a:path extrusionOk="0" h="10939125" w="15927959">
                    <a:moveTo>
                      <a:pt x="313781" y="10939125"/>
                    </a:moveTo>
                    <a:cubicBezTo>
                      <a:pt x="313781" y="8707675"/>
                      <a:pt x="-173053" y="1986501"/>
                      <a:pt x="66076" y="424154"/>
                    </a:cubicBezTo>
                    <a:cubicBezTo>
                      <a:pt x="3373914" y="77930"/>
                      <a:pt x="10043674" y="530482"/>
                      <a:pt x="15430777" y="0"/>
                    </a:cubicBezTo>
                    <a:cubicBezTo>
                      <a:pt x="15613373" y="2185812"/>
                      <a:pt x="15843925" y="7830292"/>
                      <a:pt x="15927960" y="10678249"/>
                    </a:cubicBezTo>
                    <a:cubicBezTo>
                      <a:pt x="15397018" y="10729597"/>
                      <a:pt x="15163403" y="10763859"/>
                      <a:pt x="13759804" y="10763859"/>
                    </a:cubicBezTo>
                    <a:cubicBezTo>
                      <a:pt x="2919984" y="10763880"/>
                      <a:pt x="2332641" y="10939125"/>
                      <a:pt x="313781" y="10939125"/>
                    </a:cubicBezTo>
                    <a:close/>
                    <a:moveTo>
                      <a:pt x="738132" y="1100410"/>
                    </a:moveTo>
                    <a:cubicBezTo>
                      <a:pt x="683721" y="3317377"/>
                      <a:pt x="996536" y="8250770"/>
                      <a:pt x="1047359" y="10192858"/>
                    </a:cubicBezTo>
                    <a:cubicBezTo>
                      <a:pt x="13529339" y="9861402"/>
                      <a:pt x="13230679" y="10099482"/>
                      <a:pt x="15168786" y="9999979"/>
                    </a:cubicBezTo>
                    <a:cubicBezTo>
                      <a:pt x="15015965" y="4025795"/>
                      <a:pt x="15072827" y="8172971"/>
                      <a:pt x="14900449" y="3640804"/>
                    </a:cubicBezTo>
                    <a:cubicBezTo>
                      <a:pt x="14866559" y="2750096"/>
                      <a:pt x="14831664" y="1832347"/>
                      <a:pt x="14754498" y="807351"/>
                    </a:cubicBezTo>
                    <a:cubicBezTo>
                      <a:pt x="10345834" y="1186064"/>
                      <a:pt x="3427363" y="899896"/>
                      <a:pt x="738132" y="1100410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28"/>
              <p:cNvSpPr/>
              <p:nvPr/>
            </p:nvSpPr>
            <p:spPr>
              <a:xfrm>
                <a:off x="1494500" y="1062833"/>
                <a:ext cx="15298169" cy="10269852"/>
              </a:xfrm>
              <a:custGeom>
                <a:rect b="b" l="l" r="r" t="t"/>
                <a:pathLst>
                  <a:path extrusionOk="0" h="10269852" w="15298169">
                    <a:moveTo>
                      <a:pt x="351780" y="10269853"/>
                    </a:moveTo>
                    <a:lnTo>
                      <a:pt x="327714" y="10269853"/>
                    </a:lnTo>
                    <a:lnTo>
                      <a:pt x="327714" y="10245787"/>
                    </a:lnTo>
                    <a:cubicBezTo>
                      <a:pt x="327714" y="7722131"/>
                      <a:pt x="205852" y="5643566"/>
                      <a:pt x="107947" y="3973380"/>
                    </a:cubicBezTo>
                    <a:cubicBezTo>
                      <a:pt x="47629" y="2944490"/>
                      <a:pt x="0" y="2131800"/>
                      <a:pt x="0" y="1518619"/>
                    </a:cubicBezTo>
                    <a:cubicBezTo>
                      <a:pt x="0" y="1426030"/>
                      <a:pt x="19078" y="1328825"/>
                      <a:pt x="37521" y="1234814"/>
                    </a:cubicBezTo>
                    <a:cubicBezTo>
                      <a:pt x="55046" y="1145573"/>
                      <a:pt x="73139" y="1053312"/>
                      <a:pt x="74080" y="967637"/>
                    </a:cubicBezTo>
                    <a:cubicBezTo>
                      <a:pt x="75436" y="843521"/>
                      <a:pt x="60997" y="717634"/>
                      <a:pt x="49401" y="616491"/>
                    </a:cubicBezTo>
                    <a:cubicBezTo>
                      <a:pt x="37959" y="516748"/>
                      <a:pt x="28923" y="437964"/>
                      <a:pt x="36559" y="388148"/>
                    </a:cubicBezTo>
                    <a:lnTo>
                      <a:pt x="39359" y="369792"/>
                    </a:lnTo>
                    <a:lnTo>
                      <a:pt x="57824" y="367845"/>
                    </a:lnTo>
                    <a:cubicBezTo>
                      <a:pt x="108494" y="362550"/>
                      <a:pt x="240945" y="360822"/>
                      <a:pt x="634163" y="355768"/>
                    </a:cubicBezTo>
                    <a:cubicBezTo>
                      <a:pt x="975004" y="351370"/>
                      <a:pt x="1490062" y="344719"/>
                      <a:pt x="2301505" y="331308"/>
                    </a:cubicBezTo>
                    <a:cubicBezTo>
                      <a:pt x="2532889" y="327479"/>
                      <a:pt x="2794268" y="312208"/>
                      <a:pt x="3070963" y="296040"/>
                    </a:cubicBezTo>
                    <a:cubicBezTo>
                      <a:pt x="3493191" y="271361"/>
                      <a:pt x="3971734" y="243401"/>
                      <a:pt x="4519740" y="243401"/>
                    </a:cubicBezTo>
                    <a:cubicBezTo>
                      <a:pt x="5220763" y="243401"/>
                      <a:pt x="5883018" y="258256"/>
                      <a:pt x="6584150" y="273965"/>
                    </a:cubicBezTo>
                    <a:cubicBezTo>
                      <a:pt x="8754428" y="322578"/>
                      <a:pt x="10998612" y="372898"/>
                      <a:pt x="14784819" y="115"/>
                    </a:cubicBezTo>
                    <a:cubicBezTo>
                      <a:pt x="14791863" y="-541"/>
                      <a:pt x="14798733" y="1624"/>
                      <a:pt x="14804159" y="6372"/>
                    </a:cubicBezTo>
                    <a:cubicBezTo>
                      <a:pt x="14816848" y="17399"/>
                      <a:pt x="14827787" y="26916"/>
                      <a:pt x="14852093" y="494651"/>
                    </a:cubicBezTo>
                    <a:cubicBezTo>
                      <a:pt x="14866970" y="780731"/>
                      <a:pt x="14883533" y="1174802"/>
                      <a:pt x="14902720" y="1631095"/>
                    </a:cubicBezTo>
                    <a:cubicBezTo>
                      <a:pt x="14923198" y="2118148"/>
                      <a:pt x="14946411" y="2670180"/>
                      <a:pt x="14973081" y="3220747"/>
                    </a:cubicBezTo>
                    <a:cubicBezTo>
                      <a:pt x="15021081" y="4211853"/>
                      <a:pt x="15105050" y="5195346"/>
                      <a:pt x="15160621" y="5846137"/>
                    </a:cubicBezTo>
                    <a:cubicBezTo>
                      <a:pt x="15180486" y="6078834"/>
                      <a:pt x="15196174" y="6262611"/>
                      <a:pt x="15204443" y="6380403"/>
                    </a:cubicBezTo>
                    <a:cubicBezTo>
                      <a:pt x="15228947" y="6729514"/>
                      <a:pt x="15219211" y="7094685"/>
                      <a:pt x="15209803" y="7447843"/>
                    </a:cubicBezTo>
                    <a:cubicBezTo>
                      <a:pt x="15203306" y="7691567"/>
                      <a:pt x="15196589" y="7943582"/>
                      <a:pt x="15200898" y="8191244"/>
                    </a:cubicBezTo>
                    <a:cubicBezTo>
                      <a:pt x="15206652" y="8520643"/>
                      <a:pt x="15229516" y="8859887"/>
                      <a:pt x="15251613" y="9187930"/>
                    </a:cubicBezTo>
                    <a:cubicBezTo>
                      <a:pt x="15270253" y="9464602"/>
                      <a:pt x="15289549" y="9750660"/>
                      <a:pt x="15297513" y="10020681"/>
                    </a:cubicBezTo>
                    <a:lnTo>
                      <a:pt x="15298170" y="10043172"/>
                    </a:lnTo>
                    <a:lnTo>
                      <a:pt x="15275767" y="10045338"/>
                    </a:lnTo>
                    <a:cubicBezTo>
                      <a:pt x="14933547" y="10078462"/>
                      <a:pt x="14462507" y="10067544"/>
                      <a:pt x="13866150" y="10053740"/>
                    </a:cubicBezTo>
                    <a:cubicBezTo>
                      <a:pt x="13530516" y="10045973"/>
                      <a:pt x="13150097" y="10037156"/>
                      <a:pt x="12734519" y="10035078"/>
                    </a:cubicBezTo>
                    <a:cubicBezTo>
                      <a:pt x="12393942" y="10033262"/>
                      <a:pt x="12021989" y="10047548"/>
                      <a:pt x="11628093" y="10062556"/>
                    </a:cubicBezTo>
                    <a:cubicBezTo>
                      <a:pt x="11184292" y="10079468"/>
                      <a:pt x="10725374" y="10096949"/>
                      <a:pt x="10222153" y="10096949"/>
                    </a:cubicBezTo>
                    <a:cubicBezTo>
                      <a:pt x="9486059" y="10096949"/>
                      <a:pt x="8781842" y="10089095"/>
                      <a:pt x="8100794" y="10081481"/>
                    </a:cubicBezTo>
                    <a:cubicBezTo>
                      <a:pt x="7098202" y="10070301"/>
                      <a:pt x="6151245" y="10059734"/>
                      <a:pt x="5300422" y="10077631"/>
                    </a:cubicBezTo>
                    <a:cubicBezTo>
                      <a:pt x="3606039" y="10113249"/>
                      <a:pt x="2256632" y="10181836"/>
                      <a:pt x="1363715" y="10227234"/>
                    </a:cubicBezTo>
                    <a:cubicBezTo>
                      <a:pt x="876858" y="10251979"/>
                      <a:pt x="525078" y="10269853"/>
                      <a:pt x="351780" y="10269853"/>
                    </a:cubicBezTo>
                    <a:close/>
                    <a:moveTo>
                      <a:pt x="82284" y="414183"/>
                    </a:moveTo>
                    <a:cubicBezTo>
                      <a:pt x="79856" y="459864"/>
                      <a:pt x="87994" y="530684"/>
                      <a:pt x="97205" y="611043"/>
                    </a:cubicBezTo>
                    <a:cubicBezTo>
                      <a:pt x="108954" y="713521"/>
                      <a:pt x="123590" y="841049"/>
                      <a:pt x="122212" y="968184"/>
                    </a:cubicBezTo>
                    <a:cubicBezTo>
                      <a:pt x="121227" y="1058278"/>
                      <a:pt x="102697" y="1152749"/>
                      <a:pt x="84756" y="1244112"/>
                    </a:cubicBezTo>
                    <a:cubicBezTo>
                      <a:pt x="66751" y="1335870"/>
                      <a:pt x="48132" y="1430734"/>
                      <a:pt x="48132" y="1518641"/>
                    </a:cubicBezTo>
                    <a:cubicBezTo>
                      <a:pt x="48132" y="2130422"/>
                      <a:pt x="95739" y="2942477"/>
                      <a:pt x="156014" y="3970580"/>
                    </a:cubicBezTo>
                    <a:cubicBezTo>
                      <a:pt x="253656" y="5636083"/>
                      <a:pt x="375081" y="7707407"/>
                      <a:pt x="375846" y="10221633"/>
                    </a:cubicBezTo>
                    <a:cubicBezTo>
                      <a:pt x="555423" y="10220123"/>
                      <a:pt x="896790" y="10202774"/>
                      <a:pt x="1361330" y="10179168"/>
                    </a:cubicBezTo>
                    <a:cubicBezTo>
                      <a:pt x="2254532" y="10133770"/>
                      <a:pt x="3604376" y="10065160"/>
                      <a:pt x="5299481" y="10029499"/>
                    </a:cubicBezTo>
                    <a:cubicBezTo>
                      <a:pt x="6151048" y="10011602"/>
                      <a:pt x="7098421" y="10022170"/>
                      <a:pt x="8101385" y="10033371"/>
                    </a:cubicBezTo>
                    <a:cubicBezTo>
                      <a:pt x="8782302" y="10040962"/>
                      <a:pt x="9486409" y="10048817"/>
                      <a:pt x="10222219" y="10048817"/>
                    </a:cubicBezTo>
                    <a:cubicBezTo>
                      <a:pt x="10724499" y="10048817"/>
                      <a:pt x="11182958" y="10031358"/>
                      <a:pt x="11626321" y="10014468"/>
                    </a:cubicBezTo>
                    <a:cubicBezTo>
                      <a:pt x="12020741" y="9999438"/>
                      <a:pt x="12393329" y="9985217"/>
                      <a:pt x="12734826" y="9986967"/>
                    </a:cubicBezTo>
                    <a:cubicBezTo>
                      <a:pt x="13150863" y="9989046"/>
                      <a:pt x="13531501" y="9997862"/>
                      <a:pt x="13867332" y="10005629"/>
                    </a:cubicBezTo>
                    <a:cubicBezTo>
                      <a:pt x="14449075" y="10019084"/>
                      <a:pt x="14911274" y="10029783"/>
                      <a:pt x="15248790" y="9999525"/>
                    </a:cubicBezTo>
                    <a:cubicBezTo>
                      <a:pt x="15240520" y="9737752"/>
                      <a:pt x="15222601" y="9472019"/>
                      <a:pt x="15203677" y="9191168"/>
                    </a:cubicBezTo>
                    <a:cubicBezTo>
                      <a:pt x="15181514" y="8862513"/>
                      <a:pt x="15158608" y="8522677"/>
                      <a:pt x="15152854" y="8192076"/>
                    </a:cubicBezTo>
                    <a:cubicBezTo>
                      <a:pt x="15148522" y="7943385"/>
                      <a:pt x="15155239" y="7690801"/>
                      <a:pt x="15161758" y="7446553"/>
                    </a:cubicBezTo>
                    <a:cubicBezTo>
                      <a:pt x="15171144" y="7094553"/>
                      <a:pt x="15180836" y="6730565"/>
                      <a:pt x="15156507" y="6383751"/>
                    </a:cubicBezTo>
                    <a:cubicBezTo>
                      <a:pt x="15148260" y="6266330"/>
                      <a:pt x="15132595" y="6082706"/>
                      <a:pt x="15112729" y="5850206"/>
                    </a:cubicBezTo>
                    <a:cubicBezTo>
                      <a:pt x="15057136" y="5199066"/>
                      <a:pt x="14973102" y="4215047"/>
                      <a:pt x="14925079" y="3223066"/>
                    </a:cubicBezTo>
                    <a:cubicBezTo>
                      <a:pt x="14898410" y="2672346"/>
                      <a:pt x="14875197" y="2120227"/>
                      <a:pt x="14854697" y="1633108"/>
                    </a:cubicBezTo>
                    <a:cubicBezTo>
                      <a:pt x="14821595" y="846037"/>
                      <a:pt x="14792804" y="160942"/>
                      <a:pt x="14771516" y="49757"/>
                    </a:cubicBezTo>
                    <a:cubicBezTo>
                      <a:pt x="10993296" y="420943"/>
                      <a:pt x="8751344" y="370689"/>
                      <a:pt x="6583078" y="322097"/>
                    </a:cubicBezTo>
                    <a:cubicBezTo>
                      <a:pt x="5882230" y="306389"/>
                      <a:pt x="5220238" y="291555"/>
                      <a:pt x="4519762" y="291555"/>
                    </a:cubicBezTo>
                    <a:cubicBezTo>
                      <a:pt x="3973156" y="291555"/>
                      <a:pt x="3495357" y="319472"/>
                      <a:pt x="3073785" y="344128"/>
                    </a:cubicBezTo>
                    <a:cubicBezTo>
                      <a:pt x="2796544" y="360318"/>
                      <a:pt x="2534705" y="375633"/>
                      <a:pt x="2302314" y="379484"/>
                    </a:cubicBezTo>
                    <a:cubicBezTo>
                      <a:pt x="1490762" y="392895"/>
                      <a:pt x="975639" y="399524"/>
                      <a:pt x="634776" y="403944"/>
                    </a:cubicBezTo>
                    <a:cubicBezTo>
                      <a:pt x="295488" y="408297"/>
                      <a:pt x="145315" y="410245"/>
                      <a:pt x="82284" y="414183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3" name="Google Shape;873;p28"/>
            <p:cNvGrpSpPr/>
            <p:nvPr/>
          </p:nvGrpSpPr>
          <p:grpSpPr>
            <a:xfrm rot="-2767957">
              <a:off x="-151396" y="1788670"/>
              <a:ext cx="5611807" cy="1831566"/>
              <a:chOff x="-151396" y="1788670"/>
              <a:chExt cx="5611807" cy="1831566"/>
            </a:xfrm>
          </p:grpSpPr>
          <p:sp>
            <p:nvSpPr>
              <p:cNvPr id="874" name="Google Shape;874;p28"/>
              <p:cNvSpPr/>
              <p:nvPr/>
            </p:nvSpPr>
            <p:spPr>
              <a:xfrm>
                <a:off x="-151396" y="1788670"/>
                <a:ext cx="5611807" cy="1831566"/>
              </a:xfrm>
              <a:custGeom>
                <a:rect b="b" l="l" r="r" t="t"/>
                <a:pathLst>
                  <a:path extrusionOk="0" h="1831566" w="5611807">
                    <a:moveTo>
                      <a:pt x="5609269" y="1762213"/>
                    </a:moveTo>
                    <a:cubicBezTo>
                      <a:pt x="5557264" y="1657410"/>
                      <a:pt x="5469414" y="1561111"/>
                      <a:pt x="5376680" y="1264845"/>
                    </a:cubicBezTo>
                    <a:cubicBezTo>
                      <a:pt x="5243410" y="823965"/>
                      <a:pt x="5234684" y="974599"/>
                      <a:pt x="5384647" y="674398"/>
                    </a:cubicBezTo>
                    <a:cubicBezTo>
                      <a:pt x="5620907" y="197110"/>
                      <a:pt x="5593279" y="199638"/>
                      <a:pt x="5485756" y="181361"/>
                    </a:cubicBezTo>
                    <a:cubicBezTo>
                      <a:pt x="5166281" y="127661"/>
                      <a:pt x="4761143" y="125076"/>
                      <a:pt x="4448297" y="99677"/>
                    </a:cubicBezTo>
                    <a:cubicBezTo>
                      <a:pt x="2002921" y="-115133"/>
                      <a:pt x="1388211" y="85334"/>
                      <a:pt x="38009" y="77408"/>
                    </a:cubicBezTo>
                    <a:cubicBezTo>
                      <a:pt x="-41171" y="78837"/>
                      <a:pt x="9168" y="174127"/>
                      <a:pt x="135231" y="624666"/>
                    </a:cubicBezTo>
                    <a:cubicBezTo>
                      <a:pt x="270371" y="1113372"/>
                      <a:pt x="215125" y="805166"/>
                      <a:pt x="46520" y="1663397"/>
                    </a:cubicBezTo>
                    <a:cubicBezTo>
                      <a:pt x="38077" y="1715804"/>
                      <a:pt x="-5972" y="1810686"/>
                      <a:pt x="76562" y="1820267"/>
                    </a:cubicBezTo>
                    <a:cubicBezTo>
                      <a:pt x="1296463" y="1725317"/>
                      <a:pt x="2522891" y="1852797"/>
                      <a:pt x="3745205" y="1828397"/>
                    </a:cubicBezTo>
                    <a:cubicBezTo>
                      <a:pt x="4349466" y="1817965"/>
                      <a:pt x="4954408" y="1797964"/>
                      <a:pt x="5558613" y="1819496"/>
                    </a:cubicBezTo>
                    <a:cubicBezTo>
                      <a:pt x="5590683" y="1825755"/>
                      <a:pt x="5620885" y="1793451"/>
                      <a:pt x="5609269" y="1762213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8"/>
              <p:cNvSpPr/>
              <p:nvPr/>
            </p:nvSpPr>
            <p:spPr>
              <a:xfrm>
                <a:off x="-151396" y="1788670"/>
                <a:ext cx="5611807" cy="1831566"/>
              </a:xfrm>
              <a:custGeom>
                <a:rect b="b" l="l" r="r" t="t"/>
                <a:pathLst>
                  <a:path extrusionOk="0" h="1831566" w="5611807">
                    <a:moveTo>
                      <a:pt x="5609269" y="1762213"/>
                    </a:moveTo>
                    <a:cubicBezTo>
                      <a:pt x="5557264" y="1657410"/>
                      <a:pt x="5469414" y="1561111"/>
                      <a:pt x="5376680" y="1264845"/>
                    </a:cubicBezTo>
                    <a:cubicBezTo>
                      <a:pt x="5243410" y="823965"/>
                      <a:pt x="5234684" y="974599"/>
                      <a:pt x="5384647" y="674398"/>
                    </a:cubicBezTo>
                    <a:cubicBezTo>
                      <a:pt x="5620907" y="197110"/>
                      <a:pt x="5593279" y="199638"/>
                      <a:pt x="5485756" y="181361"/>
                    </a:cubicBezTo>
                    <a:cubicBezTo>
                      <a:pt x="5166281" y="127661"/>
                      <a:pt x="4761143" y="125076"/>
                      <a:pt x="4448297" y="99677"/>
                    </a:cubicBezTo>
                    <a:cubicBezTo>
                      <a:pt x="2002921" y="-115133"/>
                      <a:pt x="1388211" y="85334"/>
                      <a:pt x="38009" y="77408"/>
                    </a:cubicBezTo>
                    <a:cubicBezTo>
                      <a:pt x="-41171" y="78837"/>
                      <a:pt x="9168" y="174127"/>
                      <a:pt x="135231" y="624666"/>
                    </a:cubicBezTo>
                    <a:cubicBezTo>
                      <a:pt x="270371" y="1113372"/>
                      <a:pt x="215125" y="805166"/>
                      <a:pt x="46520" y="1663397"/>
                    </a:cubicBezTo>
                    <a:cubicBezTo>
                      <a:pt x="38077" y="1715804"/>
                      <a:pt x="-5972" y="1810686"/>
                      <a:pt x="76562" y="1820267"/>
                    </a:cubicBezTo>
                    <a:cubicBezTo>
                      <a:pt x="1296463" y="1725317"/>
                      <a:pt x="2522891" y="1852797"/>
                      <a:pt x="3745205" y="1828397"/>
                    </a:cubicBezTo>
                    <a:cubicBezTo>
                      <a:pt x="4349466" y="1817965"/>
                      <a:pt x="4954408" y="1797964"/>
                      <a:pt x="5558613" y="1819496"/>
                    </a:cubicBezTo>
                    <a:cubicBezTo>
                      <a:pt x="5590683" y="1825755"/>
                      <a:pt x="5620885" y="1793451"/>
                      <a:pt x="5609269" y="17622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6" name="Google Shape;876;p28"/>
            <p:cNvGrpSpPr/>
            <p:nvPr/>
          </p:nvGrpSpPr>
          <p:grpSpPr>
            <a:xfrm rot="-2920628">
              <a:off x="13533528" y="9197556"/>
              <a:ext cx="4799703" cy="1566514"/>
              <a:chOff x="13533528" y="9197556"/>
              <a:chExt cx="4799703" cy="1566514"/>
            </a:xfrm>
          </p:grpSpPr>
          <p:sp>
            <p:nvSpPr>
              <p:cNvPr id="877" name="Google Shape;877;p28"/>
              <p:cNvSpPr/>
              <p:nvPr/>
            </p:nvSpPr>
            <p:spPr>
              <a:xfrm>
                <a:off x="13533528" y="9197556"/>
                <a:ext cx="4799703" cy="1566514"/>
              </a:xfrm>
              <a:custGeom>
                <a:rect b="b" l="l" r="r" t="t"/>
                <a:pathLst>
                  <a:path extrusionOk="0" h="1566514" w="4799703">
                    <a:moveTo>
                      <a:pt x="4797532" y="1507197"/>
                    </a:moveTo>
                    <a:cubicBezTo>
                      <a:pt x="4753053" y="1417560"/>
                      <a:pt x="4677917" y="1335197"/>
                      <a:pt x="4598602" y="1081804"/>
                    </a:cubicBezTo>
                    <a:cubicBezTo>
                      <a:pt x="4484618" y="704726"/>
                      <a:pt x="4477155" y="833561"/>
                      <a:pt x="4605416" y="576803"/>
                    </a:cubicBezTo>
                    <a:cubicBezTo>
                      <a:pt x="4807486" y="168585"/>
                      <a:pt x="4783856" y="170748"/>
                      <a:pt x="4691893" y="155115"/>
                    </a:cubicBezTo>
                    <a:cubicBezTo>
                      <a:pt x="4418651" y="109187"/>
                      <a:pt x="4072142" y="106976"/>
                      <a:pt x="3804569" y="85253"/>
                    </a:cubicBezTo>
                    <a:cubicBezTo>
                      <a:pt x="1713071" y="-98472"/>
                      <a:pt x="1187318" y="72985"/>
                      <a:pt x="32509" y="66206"/>
                    </a:cubicBezTo>
                    <a:cubicBezTo>
                      <a:pt x="-35213" y="67428"/>
                      <a:pt x="7841" y="148928"/>
                      <a:pt x="115661" y="534269"/>
                    </a:cubicBezTo>
                    <a:cubicBezTo>
                      <a:pt x="231245" y="952252"/>
                      <a:pt x="183994" y="688647"/>
                      <a:pt x="39788" y="1422681"/>
                    </a:cubicBezTo>
                    <a:cubicBezTo>
                      <a:pt x="32567" y="1467504"/>
                      <a:pt x="-5108" y="1548655"/>
                      <a:pt x="65483" y="1556849"/>
                    </a:cubicBezTo>
                    <a:cubicBezTo>
                      <a:pt x="1108847" y="1475640"/>
                      <a:pt x="2157795" y="1584672"/>
                      <a:pt x="3203224" y="1563803"/>
                    </a:cubicBezTo>
                    <a:cubicBezTo>
                      <a:pt x="3720040" y="1554881"/>
                      <a:pt x="4237438" y="1537774"/>
                      <a:pt x="4754207" y="1556190"/>
                    </a:cubicBezTo>
                    <a:cubicBezTo>
                      <a:pt x="4781636" y="1561543"/>
                      <a:pt x="4807467" y="1533914"/>
                      <a:pt x="4797532" y="1507197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8"/>
              <p:cNvSpPr/>
              <p:nvPr/>
            </p:nvSpPr>
            <p:spPr>
              <a:xfrm>
                <a:off x="13533528" y="9197556"/>
                <a:ext cx="4799703" cy="1566514"/>
              </a:xfrm>
              <a:custGeom>
                <a:rect b="b" l="l" r="r" t="t"/>
                <a:pathLst>
                  <a:path extrusionOk="0" h="1566514" w="4799703">
                    <a:moveTo>
                      <a:pt x="4797532" y="1507197"/>
                    </a:moveTo>
                    <a:cubicBezTo>
                      <a:pt x="4753053" y="1417560"/>
                      <a:pt x="4677917" y="1335197"/>
                      <a:pt x="4598602" y="1081804"/>
                    </a:cubicBezTo>
                    <a:cubicBezTo>
                      <a:pt x="4484618" y="704726"/>
                      <a:pt x="4477155" y="833561"/>
                      <a:pt x="4605416" y="576803"/>
                    </a:cubicBezTo>
                    <a:cubicBezTo>
                      <a:pt x="4807486" y="168585"/>
                      <a:pt x="4783856" y="170748"/>
                      <a:pt x="4691893" y="155115"/>
                    </a:cubicBezTo>
                    <a:cubicBezTo>
                      <a:pt x="4418651" y="109187"/>
                      <a:pt x="4072142" y="106976"/>
                      <a:pt x="3804569" y="85253"/>
                    </a:cubicBezTo>
                    <a:cubicBezTo>
                      <a:pt x="1713071" y="-98472"/>
                      <a:pt x="1187318" y="72985"/>
                      <a:pt x="32509" y="66206"/>
                    </a:cubicBezTo>
                    <a:cubicBezTo>
                      <a:pt x="-35213" y="67428"/>
                      <a:pt x="7841" y="148928"/>
                      <a:pt x="115661" y="534269"/>
                    </a:cubicBezTo>
                    <a:cubicBezTo>
                      <a:pt x="231245" y="952252"/>
                      <a:pt x="183994" y="688647"/>
                      <a:pt x="39788" y="1422681"/>
                    </a:cubicBezTo>
                    <a:cubicBezTo>
                      <a:pt x="32567" y="1467504"/>
                      <a:pt x="-5108" y="1548655"/>
                      <a:pt x="65483" y="1556849"/>
                    </a:cubicBezTo>
                    <a:cubicBezTo>
                      <a:pt x="1108847" y="1475640"/>
                      <a:pt x="2157795" y="1584672"/>
                      <a:pt x="3203224" y="1563803"/>
                    </a:cubicBezTo>
                    <a:cubicBezTo>
                      <a:pt x="3720040" y="1554881"/>
                      <a:pt x="4237438" y="1537774"/>
                      <a:pt x="4754207" y="1556190"/>
                    </a:cubicBezTo>
                    <a:cubicBezTo>
                      <a:pt x="4781636" y="1561543"/>
                      <a:pt x="4807467" y="1533914"/>
                      <a:pt x="4797532" y="150719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9" name="Google Shape;879;p28"/>
          <p:cNvSpPr txBox="1"/>
          <p:nvPr/>
        </p:nvSpPr>
        <p:spPr>
          <a:xfrm>
            <a:off x="4383835" y="3762375"/>
            <a:ext cx="9520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Write Your </a:t>
            </a:r>
            <a:endParaRPr>
              <a:solidFill>
                <a:schemeClr val="lt2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Topic or Idea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880" name="Google Shape;880;p28"/>
          <p:cNvGrpSpPr/>
          <p:nvPr/>
        </p:nvGrpSpPr>
        <p:grpSpPr>
          <a:xfrm>
            <a:off x="8543758" y="6857091"/>
            <a:ext cx="1199869" cy="1262458"/>
            <a:chOff x="8543758" y="6857091"/>
            <a:chExt cx="1199869" cy="1262458"/>
          </a:xfrm>
        </p:grpSpPr>
        <p:sp>
          <p:nvSpPr>
            <p:cNvPr id="881" name="Google Shape;881;p28"/>
            <p:cNvSpPr/>
            <p:nvPr/>
          </p:nvSpPr>
          <p:spPr>
            <a:xfrm>
              <a:off x="8543758" y="6857091"/>
              <a:ext cx="1199869" cy="1262458"/>
            </a:xfrm>
            <a:custGeom>
              <a:rect b="b" l="l" r="r" t="t"/>
              <a:pathLst>
                <a:path extrusionOk="0" h="1262458" w="1199869">
                  <a:moveTo>
                    <a:pt x="1131668" y="857937"/>
                  </a:moveTo>
                  <a:cubicBezTo>
                    <a:pt x="1047382" y="912074"/>
                    <a:pt x="907266" y="881002"/>
                    <a:pt x="820806" y="830368"/>
                  </a:cubicBezTo>
                  <a:cubicBezTo>
                    <a:pt x="1046598" y="1141220"/>
                    <a:pt x="711522" y="1366975"/>
                    <a:pt x="618039" y="1057067"/>
                  </a:cubicBezTo>
                  <a:cubicBezTo>
                    <a:pt x="591658" y="970990"/>
                    <a:pt x="619479" y="984521"/>
                    <a:pt x="569357" y="1096128"/>
                  </a:cubicBezTo>
                  <a:cubicBezTo>
                    <a:pt x="474522" y="1305562"/>
                    <a:pt x="298392" y="1294692"/>
                    <a:pt x="265395" y="1187267"/>
                  </a:cubicBezTo>
                  <a:cubicBezTo>
                    <a:pt x="247709" y="1130474"/>
                    <a:pt x="275515" y="1027142"/>
                    <a:pt x="295291" y="972053"/>
                  </a:cubicBezTo>
                  <a:cubicBezTo>
                    <a:pt x="314147" y="917270"/>
                    <a:pt x="325695" y="935901"/>
                    <a:pt x="264627" y="956735"/>
                  </a:cubicBezTo>
                  <a:cubicBezTo>
                    <a:pt x="42164" y="1030818"/>
                    <a:pt x="-158185" y="781160"/>
                    <a:pt x="182597" y="630086"/>
                  </a:cubicBezTo>
                  <a:cubicBezTo>
                    <a:pt x="261154" y="595205"/>
                    <a:pt x="251518" y="632518"/>
                    <a:pt x="162283" y="569963"/>
                  </a:cubicBezTo>
                  <a:cubicBezTo>
                    <a:pt x="11386" y="463550"/>
                    <a:pt x="29284" y="282266"/>
                    <a:pt x="152317" y="237573"/>
                  </a:cubicBezTo>
                  <a:cubicBezTo>
                    <a:pt x="261756" y="196495"/>
                    <a:pt x="374091" y="291652"/>
                    <a:pt x="434815" y="401470"/>
                  </a:cubicBezTo>
                  <a:cubicBezTo>
                    <a:pt x="426209" y="332692"/>
                    <a:pt x="418963" y="276396"/>
                    <a:pt x="427531" y="207319"/>
                  </a:cubicBezTo>
                  <a:cubicBezTo>
                    <a:pt x="453191" y="6932"/>
                    <a:pt x="597385" y="-32154"/>
                    <a:pt x="675151" y="22359"/>
                  </a:cubicBezTo>
                  <a:cubicBezTo>
                    <a:pt x="724664" y="56983"/>
                    <a:pt x="737223" y="152642"/>
                    <a:pt x="743763" y="219957"/>
                  </a:cubicBezTo>
                  <a:cubicBezTo>
                    <a:pt x="758730" y="401001"/>
                    <a:pt x="704683" y="360077"/>
                    <a:pt x="814293" y="252124"/>
                  </a:cubicBezTo>
                  <a:cubicBezTo>
                    <a:pt x="981181" y="88057"/>
                    <a:pt x="1109728" y="209130"/>
                    <a:pt x="1104075" y="324882"/>
                  </a:cubicBezTo>
                  <a:cubicBezTo>
                    <a:pt x="1098757" y="428426"/>
                    <a:pt x="979267" y="534076"/>
                    <a:pt x="892871" y="591026"/>
                  </a:cubicBezTo>
                  <a:cubicBezTo>
                    <a:pt x="1174681" y="545615"/>
                    <a:pt x="1282428" y="760877"/>
                    <a:pt x="1131668" y="857937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8961993" y="7344719"/>
              <a:ext cx="319666" cy="353083"/>
            </a:xfrm>
            <a:custGeom>
              <a:rect b="b" l="l" r="r" t="t"/>
              <a:pathLst>
                <a:path extrusionOk="0" h="353083" w="319666">
                  <a:moveTo>
                    <a:pt x="314439" y="134123"/>
                  </a:moveTo>
                  <a:cubicBezTo>
                    <a:pt x="281740" y="-160"/>
                    <a:pt x="96596" y="-57463"/>
                    <a:pt x="26543" y="75431"/>
                  </a:cubicBezTo>
                  <a:cubicBezTo>
                    <a:pt x="-48870" y="218488"/>
                    <a:pt x="45905" y="376227"/>
                    <a:pt x="191358" y="350255"/>
                  </a:cubicBezTo>
                  <a:cubicBezTo>
                    <a:pt x="288819" y="332854"/>
                    <a:pt x="336242" y="223666"/>
                    <a:pt x="314439" y="134123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8"/>
            <p:cNvGrpSpPr/>
            <p:nvPr/>
          </p:nvGrpSpPr>
          <p:grpSpPr>
            <a:xfrm>
              <a:off x="8833036" y="7248593"/>
              <a:ext cx="555990" cy="555930"/>
              <a:chOff x="8833036" y="7248593"/>
              <a:chExt cx="555990" cy="555930"/>
            </a:xfrm>
          </p:grpSpPr>
          <p:sp>
            <p:nvSpPr>
              <p:cNvPr id="884" name="Google Shape;884;p28"/>
              <p:cNvSpPr/>
              <p:nvPr/>
            </p:nvSpPr>
            <p:spPr>
              <a:xfrm>
                <a:off x="9239126" y="7248593"/>
                <a:ext cx="35013" cy="73062"/>
              </a:xfrm>
              <a:custGeom>
                <a:rect b="b" l="l" r="r" t="t"/>
                <a:pathLst>
                  <a:path extrusionOk="0" h="73062" w="35013">
                    <a:moveTo>
                      <a:pt x="29833" y="355"/>
                    </a:moveTo>
                    <a:cubicBezTo>
                      <a:pt x="21278" y="-1993"/>
                      <a:pt x="20613" y="7120"/>
                      <a:pt x="10481" y="33045"/>
                    </a:cubicBezTo>
                    <a:cubicBezTo>
                      <a:pt x="2929" y="52356"/>
                      <a:pt x="1216" y="54845"/>
                      <a:pt x="205" y="60789"/>
                    </a:cubicBezTo>
                    <a:cubicBezTo>
                      <a:pt x="-1913" y="73262"/>
                      <a:pt x="12983" y="77060"/>
                      <a:pt x="18035" y="68298"/>
                    </a:cubicBezTo>
                    <a:cubicBezTo>
                      <a:pt x="23681" y="58512"/>
                      <a:pt x="32350" y="20062"/>
                      <a:pt x="34819" y="9132"/>
                    </a:cubicBezTo>
                    <a:cubicBezTo>
                      <a:pt x="35671" y="5377"/>
                      <a:pt x="33674" y="1408"/>
                      <a:pt x="29833" y="355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8"/>
              <p:cNvSpPr/>
              <p:nvPr/>
            </p:nvSpPr>
            <p:spPr>
              <a:xfrm>
                <a:off x="9335404" y="7446202"/>
                <a:ext cx="53622" cy="25750"/>
              </a:xfrm>
              <a:custGeom>
                <a:rect b="b" l="l" r="r" t="t"/>
                <a:pathLst>
                  <a:path extrusionOk="0" h="25750" w="53622">
                    <a:moveTo>
                      <a:pt x="48318" y="3121"/>
                    </a:moveTo>
                    <a:cubicBezTo>
                      <a:pt x="-3790" y="-12253"/>
                      <a:pt x="-13334" y="34718"/>
                      <a:pt x="17664" y="24199"/>
                    </a:cubicBezTo>
                    <a:cubicBezTo>
                      <a:pt x="24832" y="21765"/>
                      <a:pt x="34585" y="18124"/>
                      <a:pt x="46372" y="17478"/>
                    </a:cubicBezTo>
                    <a:cubicBezTo>
                      <a:pt x="55084" y="17001"/>
                      <a:pt x="56206" y="5447"/>
                      <a:pt x="48318" y="3121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8"/>
              <p:cNvSpPr/>
              <p:nvPr/>
            </p:nvSpPr>
            <p:spPr>
              <a:xfrm>
                <a:off x="9292608" y="7649600"/>
                <a:ext cx="49908" cy="35259"/>
              </a:xfrm>
              <a:custGeom>
                <a:rect b="b" l="l" r="r" t="t"/>
                <a:pathLst>
                  <a:path extrusionOk="0" h="35259" w="49908">
                    <a:moveTo>
                      <a:pt x="48556" y="23769"/>
                    </a:moveTo>
                    <a:cubicBezTo>
                      <a:pt x="17968" y="-21096"/>
                      <a:pt x="-19186" y="9223"/>
                      <a:pt x="11470" y="20691"/>
                    </a:cubicBezTo>
                    <a:cubicBezTo>
                      <a:pt x="18562" y="23342"/>
                      <a:pt x="28416" y="26693"/>
                      <a:pt x="37949" y="33652"/>
                    </a:cubicBezTo>
                    <a:cubicBezTo>
                      <a:pt x="44995" y="38790"/>
                      <a:pt x="53189" y="30559"/>
                      <a:pt x="48556" y="23769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9159403" y="7742980"/>
                <a:ext cx="25478" cy="61543"/>
              </a:xfrm>
              <a:custGeom>
                <a:rect b="b" l="l" r="r" t="t"/>
                <a:pathLst>
                  <a:path extrusionOk="0" h="61543" w="25478">
                    <a:moveTo>
                      <a:pt x="24678" y="37496"/>
                    </a:moveTo>
                    <a:cubicBezTo>
                      <a:pt x="24556" y="36976"/>
                      <a:pt x="20639" y="19779"/>
                      <a:pt x="19092" y="9919"/>
                    </a:cubicBezTo>
                    <a:cubicBezTo>
                      <a:pt x="17043" y="-4763"/>
                      <a:pt x="3605" y="-574"/>
                      <a:pt x="2457" y="6099"/>
                    </a:cubicBezTo>
                    <a:cubicBezTo>
                      <a:pt x="-10399" y="80743"/>
                      <a:pt x="31724" y="67997"/>
                      <a:pt x="24678" y="37496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8"/>
              <p:cNvSpPr/>
              <p:nvPr/>
            </p:nvSpPr>
            <p:spPr>
              <a:xfrm>
                <a:off x="8885841" y="7667314"/>
                <a:ext cx="46888" cy="50045"/>
              </a:xfrm>
              <a:custGeom>
                <a:rect b="b" l="l" r="r" t="t"/>
                <a:pathLst>
                  <a:path extrusionOk="0" h="50045" w="46888">
                    <a:moveTo>
                      <a:pt x="34738" y="1247"/>
                    </a:moveTo>
                    <a:cubicBezTo>
                      <a:pt x="-25640" y="46474"/>
                      <a:pt x="8502" y="58737"/>
                      <a:pt x="20532" y="44322"/>
                    </a:cubicBezTo>
                    <a:cubicBezTo>
                      <a:pt x="25993" y="37775"/>
                      <a:pt x="35713" y="24436"/>
                      <a:pt x="44554" y="13958"/>
                    </a:cubicBezTo>
                    <a:cubicBezTo>
                      <a:pt x="51661" y="5530"/>
                      <a:pt x="40839" y="-3325"/>
                      <a:pt x="34738" y="1247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8"/>
              <p:cNvSpPr/>
              <p:nvPr/>
            </p:nvSpPr>
            <p:spPr>
              <a:xfrm>
                <a:off x="8833036" y="7446529"/>
                <a:ext cx="67164" cy="25907"/>
              </a:xfrm>
              <a:custGeom>
                <a:rect b="b" l="l" r="r" t="t"/>
                <a:pathLst>
                  <a:path extrusionOk="0" h="25907" w="67164">
                    <a:moveTo>
                      <a:pt x="67033" y="17479"/>
                    </a:moveTo>
                    <a:cubicBezTo>
                      <a:pt x="68607" y="5776"/>
                      <a:pt x="55900" y="6506"/>
                      <a:pt x="37258" y="2797"/>
                    </a:cubicBezTo>
                    <a:cubicBezTo>
                      <a:pt x="35550" y="2459"/>
                      <a:pt x="15069" y="-1452"/>
                      <a:pt x="9180" y="585"/>
                    </a:cubicBezTo>
                    <a:cubicBezTo>
                      <a:pt x="-1460" y="4267"/>
                      <a:pt x="-12027" y="26448"/>
                      <a:pt x="34147" y="25766"/>
                    </a:cubicBezTo>
                    <a:cubicBezTo>
                      <a:pt x="54050" y="25476"/>
                      <a:pt x="65570" y="28362"/>
                      <a:pt x="67033" y="17479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8"/>
              <p:cNvSpPr/>
              <p:nvPr/>
            </p:nvSpPr>
            <p:spPr>
              <a:xfrm>
                <a:off x="8995482" y="7276099"/>
                <a:ext cx="35013" cy="48633"/>
              </a:xfrm>
              <a:custGeom>
                <a:rect b="b" l="l" r="r" t="t"/>
                <a:pathLst>
                  <a:path extrusionOk="0" h="48633" w="35013">
                    <a:moveTo>
                      <a:pt x="31679" y="26300"/>
                    </a:moveTo>
                    <a:cubicBezTo>
                      <a:pt x="23763" y="12407"/>
                      <a:pt x="26801" y="17629"/>
                      <a:pt x="18357" y="4749"/>
                    </a:cubicBezTo>
                    <a:cubicBezTo>
                      <a:pt x="11564" y="-5608"/>
                      <a:pt x="-2938" y="2851"/>
                      <a:pt x="527" y="12258"/>
                    </a:cubicBezTo>
                    <a:cubicBezTo>
                      <a:pt x="5379" y="25446"/>
                      <a:pt x="11346" y="43300"/>
                      <a:pt x="17887" y="46870"/>
                    </a:cubicBezTo>
                    <a:cubicBezTo>
                      <a:pt x="28992" y="52945"/>
                      <a:pt x="40990" y="42651"/>
                      <a:pt x="31679" y="26300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29"/>
          <p:cNvGrpSpPr/>
          <p:nvPr/>
        </p:nvGrpSpPr>
        <p:grpSpPr>
          <a:xfrm rot="5400000">
            <a:off x="2347263" y="-5370700"/>
            <a:ext cx="13599695" cy="18288027"/>
            <a:chOff x="2344186" y="-4706201"/>
            <a:chExt cx="13599695" cy="18288027"/>
          </a:xfrm>
        </p:grpSpPr>
        <p:sp>
          <p:nvSpPr>
            <p:cNvPr id="896" name="Google Shape;896;p29"/>
            <p:cNvSpPr/>
            <p:nvPr/>
          </p:nvSpPr>
          <p:spPr>
            <a:xfrm>
              <a:off x="2358726" y="-4706201"/>
              <a:ext cx="13585155" cy="18288027"/>
            </a:xfrm>
            <a:custGeom>
              <a:rect b="b" l="l" r="r" t="t"/>
              <a:pathLst>
                <a:path extrusionOk="0" h="18288027" w="13585155">
                  <a:moveTo>
                    <a:pt x="13508970" y="17625948"/>
                  </a:moveTo>
                  <a:cubicBezTo>
                    <a:pt x="13482904" y="17182612"/>
                    <a:pt x="13553242" y="16661439"/>
                    <a:pt x="13524252" y="16121395"/>
                  </a:cubicBezTo>
                  <a:cubicBezTo>
                    <a:pt x="13453073" y="14870824"/>
                    <a:pt x="13493689" y="15779335"/>
                    <a:pt x="13493689" y="14546725"/>
                  </a:cubicBezTo>
                  <a:cubicBezTo>
                    <a:pt x="13496432" y="13158227"/>
                    <a:pt x="13310386" y="12278976"/>
                    <a:pt x="13376374" y="10034673"/>
                  </a:cubicBezTo>
                  <a:cubicBezTo>
                    <a:pt x="13401014" y="9508746"/>
                    <a:pt x="13410738" y="9786688"/>
                    <a:pt x="13339597" y="8532497"/>
                  </a:cubicBezTo>
                  <a:cubicBezTo>
                    <a:pt x="13216250" y="6755452"/>
                    <a:pt x="13204296" y="22871"/>
                    <a:pt x="13072320" y="19615"/>
                  </a:cubicBezTo>
                  <a:cubicBezTo>
                    <a:pt x="11956018" y="-11109"/>
                    <a:pt x="10671037" y="43243"/>
                    <a:pt x="10677983" y="43243"/>
                  </a:cubicBezTo>
                  <a:cubicBezTo>
                    <a:pt x="9418738" y="43243"/>
                    <a:pt x="10585454" y="-80420"/>
                    <a:pt x="9050049" y="90500"/>
                  </a:cubicBezTo>
                  <a:cubicBezTo>
                    <a:pt x="8367619" y="166102"/>
                    <a:pt x="6684849" y="72394"/>
                    <a:pt x="6605700" y="67640"/>
                  </a:cubicBezTo>
                  <a:cubicBezTo>
                    <a:pt x="6542528" y="72358"/>
                    <a:pt x="5124255" y="183439"/>
                    <a:pt x="4977072" y="170820"/>
                  </a:cubicBezTo>
                  <a:cubicBezTo>
                    <a:pt x="3525313" y="47047"/>
                    <a:pt x="734173" y="237681"/>
                    <a:pt x="907532" y="224441"/>
                  </a:cubicBezTo>
                  <a:cubicBezTo>
                    <a:pt x="862419" y="224441"/>
                    <a:pt x="125151" y="210249"/>
                    <a:pt x="132097" y="211054"/>
                  </a:cubicBezTo>
                  <a:cubicBezTo>
                    <a:pt x="127418" y="211054"/>
                    <a:pt x="123762" y="2398957"/>
                    <a:pt x="123762" y="4007094"/>
                  </a:cubicBezTo>
                  <a:cubicBezTo>
                    <a:pt x="123616" y="4009801"/>
                    <a:pt x="37448" y="5314211"/>
                    <a:pt x="30027" y="5903121"/>
                  </a:cubicBezTo>
                  <a:cubicBezTo>
                    <a:pt x="30027" y="5977188"/>
                    <a:pt x="121678" y="6845831"/>
                    <a:pt x="109870" y="6961045"/>
                  </a:cubicBezTo>
                  <a:cubicBezTo>
                    <a:pt x="-44844" y="8495591"/>
                    <a:pt x="194356" y="10009143"/>
                    <a:pt x="52254" y="13069018"/>
                  </a:cubicBezTo>
                  <a:cubicBezTo>
                    <a:pt x="-3936" y="14164798"/>
                    <a:pt x="71557" y="14001743"/>
                    <a:pt x="52949" y="14571194"/>
                  </a:cubicBezTo>
                  <a:cubicBezTo>
                    <a:pt x="-40603" y="17156348"/>
                    <a:pt x="11309" y="15817595"/>
                    <a:pt x="46003" y="17485752"/>
                  </a:cubicBezTo>
                  <a:cubicBezTo>
                    <a:pt x="61211" y="18196862"/>
                    <a:pt x="32184" y="18227770"/>
                    <a:pt x="77918" y="18228574"/>
                  </a:cubicBezTo>
                  <a:cubicBezTo>
                    <a:pt x="3007430" y="18273306"/>
                    <a:pt x="5521240" y="18300812"/>
                    <a:pt x="9329755" y="18233292"/>
                  </a:cubicBezTo>
                  <a:cubicBezTo>
                    <a:pt x="10841069" y="18204142"/>
                    <a:pt x="10862601" y="18299458"/>
                    <a:pt x="11024335" y="18286876"/>
                  </a:cubicBezTo>
                  <a:cubicBezTo>
                    <a:pt x="14100444" y="18052094"/>
                    <a:pt x="13579089" y="18668108"/>
                    <a:pt x="13508970" y="17625948"/>
                  </a:cubicBezTo>
                  <a:close/>
                  <a:moveTo>
                    <a:pt x="736074" y="2059020"/>
                  </a:moveTo>
                  <a:cubicBezTo>
                    <a:pt x="607645" y="2007045"/>
                    <a:pt x="539611" y="1833748"/>
                    <a:pt x="595142" y="1692711"/>
                  </a:cubicBezTo>
                  <a:cubicBezTo>
                    <a:pt x="688183" y="1454016"/>
                    <a:pt x="1008213" y="1479254"/>
                    <a:pt x="1091492" y="1710048"/>
                  </a:cubicBezTo>
                  <a:cubicBezTo>
                    <a:pt x="1173419" y="1907010"/>
                    <a:pt x="972788" y="2155910"/>
                    <a:pt x="736074" y="2059020"/>
                  </a:cubicBezTo>
                  <a:close/>
                  <a:moveTo>
                    <a:pt x="711763" y="3555710"/>
                  </a:moveTo>
                  <a:cubicBezTo>
                    <a:pt x="609034" y="3500553"/>
                    <a:pt x="555550" y="3363503"/>
                    <a:pt x="585418" y="3239840"/>
                  </a:cubicBezTo>
                  <a:cubicBezTo>
                    <a:pt x="651369" y="2969653"/>
                    <a:pt x="1004045" y="2968848"/>
                    <a:pt x="1094270" y="3219357"/>
                  </a:cubicBezTo>
                  <a:cubicBezTo>
                    <a:pt x="1181754" y="3428864"/>
                    <a:pt x="951292" y="3684896"/>
                    <a:pt x="711763" y="3555710"/>
                  </a:cubicBezTo>
                  <a:close/>
                  <a:moveTo>
                    <a:pt x="741631" y="5078369"/>
                  </a:moveTo>
                  <a:cubicBezTo>
                    <a:pt x="613202" y="5026395"/>
                    <a:pt x="545167" y="4854670"/>
                    <a:pt x="600005" y="4712865"/>
                  </a:cubicBezTo>
                  <a:cubicBezTo>
                    <a:pt x="692350" y="4472597"/>
                    <a:pt x="1014464" y="4498603"/>
                    <a:pt x="1097049" y="4729397"/>
                  </a:cubicBezTo>
                  <a:cubicBezTo>
                    <a:pt x="1179670" y="4927127"/>
                    <a:pt x="977650" y="5174454"/>
                    <a:pt x="741631" y="5078369"/>
                  </a:cubicBezTo>
                  <a:close/>
                  <a:moveTo>
                    <a:pt x="745104" y="6588409"/>
                  </a:moveTo>
                  <a:cubicBezTo>
                    <a:pt x="616675" y="6536434"/>
                    <a:pt x="548640" y="6364710"/>
                    <a:pt x="603478" y="6223710"/>
                  </a:cubicBezTo>
                  <a:cubicBezTo>
                    <a:pt x="695823" y="5982674"/>
                    <a:pt x="1017937" y="6008680"/>
                    <a:pt x="1100522" y="6239474"/>
                  </a:cubicBezTo>
                  <a:cubicBezTo>
                    <a:pt x="1183838" y="6438740"/>
                    <a:pt x="979039" y="6683726"/>
                    <a:pt x="745104" y="6588409"/>
                  </a:cubicBezTo>
                  <a:close/>
                  <a:moveTo>
                    <a:pt x="594448" y="7769997"/>
                  </a:moveTo>
                  <a:cubicBezTo>
                    <a:pt x="660399" y="7499810"/>
                    <a:pt x="1013075" y="7498237"/>
                    <a:pt x="1103300" y="7749514"/>
                  </a:cubicBezTo>
                  <a:cubicBezTo>
                    <a:pt x="1285177" y="8185134"/>
                    <a:pt x="473660" y="8267065"/>
                    <a:pt x="594448" y="7769997"/>
                  </a:cubicBezTo>
                  <a:close/>
                  <a:moveTo>
                    <a:pt x="597921" y="9279268"/>
                  </a:moveTo>
                  <a:cubicBezTo>
                    <a:pt x="663872" y="9009886"/>
                    <a:pt x="1015853" y="9006704"/>
                    <a:pt x="1106773" y="9258786"/>
                  </a:cubicBezTo>
                  <a:cubicBezTo>
                    <a:pt x="1289345" y="9696747"/>
                    <a:pt x="477827" y="9776336"/>
                    <a:pt x="597921" y="9279268"/>
                  </a:cubicBezTo>
                  <a:close/>
                  <a:moveTo>
                    <a:pt x="754134" y="11117797"/>
                  </a:moveTo>
                  <a:cubicBezTo>
                    <a:pt x="625705" y="11065823"/>
                    <a:pt x="557670" y="10894099"/>
                    <a:pt x="612507" y="10753099"/>
                  </a:cubicBezTo>
                  <a:cubicBezTo>
                    <a:pt x="704853" y="10512063"/>
                    <a:pt x="1026967" y="10538069"/>
                    <a:pt x="1109552" y="10768863"/>
                  </a:cubicBezTo>
                  <a:cubicBezTo>
                    <a:pt x="1192173" y="10967361"/>
                    <a:pt x="988764" y="11213115"/>
                    <a:pt x="754134" y="11117797"/>
                  </a:cubicBezTo>
                  <a:close/>
                  <a:moveTo>
                    <a:pt x="603478" y="12299386"/>
                  </a:moveTo>
                  <a:cubicBezTo>
                    <a:pt x="669428" y="12028393"/>
                    <a:pt x="1022105" y="12028393"/>
                    <a:pt x="1112330" y="12278903"/>
                  </a:cubicBezTo>
                  <a:cubicBezTo>
                    <a:pt x="1294207" y="12714523"/>
                    <a:pt x="482690" y="12796454"/>
                    <a:pt x="603478" y="12299386"/>
                  </a:cubicBezTo>
                  <a:close/>
                  <a:moveTo>
                    <a:pt x="733295" y="14124528"/>
                  </a:moveTo>
                  <a:cubicBezTo>
                    <a:pt x="630567" y="14069372"/>
                    <a:pt x="577083" y="13932321"/>
                    <a:pt x="606951" y="13808657"/>
                  </a:cubicBezTo>
                  <a:cubicBezTo>
                    <a:pt x="672902" y="13538470"/>
                    <a:pt x="1025578" y="13537666"/>
                    <a:pt x="1115803" y="13788175"/>
                  </a:cubicBezTo>
                  <a:cubicBezTo>
                    <a:pt x="1203287" y="13997719"/>
                    <a:pt x="973482" y="14253714"/>
                    <a:pt x="733295" y="14124528"/>
                  </a:cubicBezTo>
                  <a:close/>
                  <a:moveTo>
                    <a:pt x="763127" y="15647187"/>
                  </a:moveTo>
                  <a:cubicBezTo>
                    <a:pt x="634698" y="15595212"/>
                    <a:pt x="566664" y="15423488"/>
                    <a:pt x="621501" y="15282488"/>
                  </a:cubicBezTo>
                  <a:cubicBezTo>
                    <a:pt x="713847" y="15041452"/>
                    <a:pt x="1035960" y="15067457"/>
                    <a:pt x="1118545" y="15298252"/>
                  </a:cubicBezTo>
                  <a:cubicBezTo>
                    <a:pt x="1201203" y="15496750"/>
                    <a:pt x="997794" y="15742504"/>
                    <a:pt x="763127" y="15647187"/>
                  </a:cubicBezTo>
                  <a:close/>
                  <a:moveTo>
                    <a:pt x="765905" y="17157264"/>
                  </a:moveTo>
                  <a:cubicBezTo>
                    <a:pt x="494461" y="17046988"/>
                    <a:pt x="585418" y="16570402"/>
                    <a:pt x="910310" y="16625558"/>
                  </a:cubicBezTo>
                  <a:cubicBezTo>
                    <a:pt x="1303931" y="16694065"/>
                    <a:pt x="1137336" y="17308506"/>
                    <a:pt x="765905" y="17157264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7" name="Google Shape;897;p29"/>
            <p:cNvGrpSpPr/>
            <p:nvPr/>
          </p:nvGrpSpPr>
          <p:grpSpPr>
            <a:xfrm>
              <a:off x="2344186" y="-3753018"/>
              <a:ext cx="13545454" cy="16672763"/>
              <a:chOff x="2344186" y="-3753018"/>
              <a:chExt cx="13545454" cy="16672763"/>
            </a:xfrm>
          </p:grpSpPr>
          <p:sp>
            <p:nvSpPr>
              <p:cNvPr id="898" name="Google Shape;898;p29"/>
              <p:cNvSpPr/>
              <p:nvPr/>
            </p:nvSpPr>
            <p:spPr>
              <a:xfrm>
                <a:off x="2467436" y="-3753018"/>
                <a:ext cx="13049683" cy="132220"/>
              </a:xfrm>
              <a:custGeom>
                <a:rect b="b" l="l" r="r" t="t"/>
                <a:pathLst>
                  <a:path extrusionOk="0" h="132220" w="13049683">
                    <a:moveTo>
                      <a:pt x="13043417" y="132221"/>
                    </a:moveTo>
                    <a:cubicBezTo>
                      <a:pt x="13039907" y="132257"/>
                      <a:pt x="23131" y="88146"/>
                      <a:pt x="18524" y="88110"/>
                    </a:cubicBezTo>
                    <a:cubicBezTo>
                      <a:pt x="18524" y="-46014"/>
                      <a:pt x="-920764" y="474"/>
                      <a:pt x="10577571" y="48718"/>
                    </a:cubicBezTo>
                    <a:cubicBezTo>
                      <a:pt x="13313947" y="59251"/>
                      <a:pt x="13040199" y="18725"/>
                      <a:pt x="13043417" y="13222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9"/>
              <p:cNvSpPr/>
              <p:nvPr/>
            </p:nvSpPr>
            <p:spPr>
              <a:xfrm>
                <a:off x="2468297" y="-2255231"/>
                <a:ext cx="13087180" cy="138182"/>
              </a:xfrm>
              <a:custGeom>
                <a:rect b="b" l="l" r="r" t="t"/>
                <a:pathLst>
                  <a:path extrusionOk="0" h="138182" w="13087180">
                    <a:moveTo>
                      <a:pt x="13080064" y="138182"/>
                    </a:moveTo>
                    <a:cubicBezTo>
                      <a:pt x="13075896" y="138255"/>
                      <a:pt x="17554" y="94108"/>
                      <a:pt x="14885" y="94071"/>
                    </a:cubicBezTo>
                    <a:cubicBezTo>
                      <a:pt x="17993" y="-46417"/>
                      <a:pt x="-870772" y="-3147"/>
                      <a:pt x="10612098" y="54679"/>
                    </a:cubicBezTo>
                    <a:cubicBezTo>
                      <a:pt x="13346938" y="65176"/>
                      <a:pt x="13080064" y="23297"/>
                      <a:pt x="13080064" y="13818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9"/>
              <p:cNvSpPr/>
              <p:nvPr/>
            </p:nvSpPr>
            <p:spPr>
              <a:xfrm>
                <a:off x="2472071" y="-751923"/>
                <a:ext cx="13174145" cy="109396"/>
              </a:xfrm>
              <a:custGeom>
                <a:rect b="b" l="l" r="r" t="t"/>
                <a:pathLst>
                  <a:path extrusionOk="0" h="109396" w="13174145">
                    <a:moveTo>
                      <a:pt x="1748756" y="100840"/>
                    </a:moveTo>
                    <a:cubicBezTo>
                      <a:pt x="-243224" y="100840"/>
                      <a:pt x="10453" y="127211"/>
                      <a:pt x="10453" y="0"/>
                    </a:cubicBezTo>
                    <a:cubicBezTo>
                      <a:pt x="16048538" y="91294"/>
                      <a:pt x="18370344" y="127504"/>
                      <a:pt x="1748756" y="10084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9"/>
              <p:cNvSpPr/>
              <p:nvPr/>
            </p:nvSpPr>
            <p:spPr>
              <a:xfrm>
                <a:off x="2385361" y="756433"/>
                <a:ext cx="13226302" cy="134051"/>
              </a:xfrm>
              <a:custGeom>
                <a:rect b="b" l="l" r="r" t="t"/>
                <a:pathLst>
                  <a:path extrusionOk="0" h="134051" w="13226302">
                    <a:moveTo>
                      <a:pt x="13219227" y="134052"/>
                    </a:moveTo>
                    <a:cubicBezTo>
                      <a:pt x="13216375" y="134089"/>
                      <a:pt x="17796" y="89173"/>
                      <a:pt x="13811" y="89137"/>
                    </a:cubicBezTo>
                    <a:cubicBezTo>
                      <a:pt x="20282" y="-47109"/>
                      <a:pt x="-878134" y="915"/>
                      <a:pt x="10766543" y="49744"/>
                    </a:cubicBezTo>
                    <a:cubicBezTo>
                      <a:pt x="13484492" y="60241"/>
                      <a:pt x="13219227" y="19679"/>
                      <a:pt x="13219227" y="13405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2446244" y="2260391"/>
                <a:ext cx="13199320" cy="133074"/>
              </a:xfrm>
              <a:custGeom>
                <a:rect b="b" l="l" r="r" t="t"/>
                <a:pathLst>
                  <a:path extrusionOk="0" h="133074" w="13199320">
                    <a:moveTo>
                      <a:pt x="13193038" y="133075"/>
                    </a:moveTo>
                    <a:cubicBezTo>
                      <a:pt x="13189820" y="133112"/>
                      <a:pt x="13688" y="88196"/>
                      <a:pt x="9849" y="88160"/>
                    </a:cubicBezTo>
                    <a:cubicBezTo>
                      <a:pt x="30066" y="-46586"/>
                      <a:pt x="-882681" y="780"/>
                      <a:pt x="10741743" y="49572"/>
                    </a:cubicBezTo>
                    <a:cubicBezTo>
                      <a:pt x="13463239" y="60069"/>
                      <a:pt x="13189747" y="20457"/>
                      <a:pt x="13193038" y="13307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9"/>
              <p:cNvSpPr/>
              <p:nvPr/>
            </p:nvSpPr>
            <p:spPr>
              <a:xfrm>
                <a:off x="2398758" y="3763271"/>
                <a:ext cx="13308934" cy="133944"/>
              </a:xfrm>
              <a:custGeom>
                <a:rect b="b" l="l" r="r" t="t"/>
                <a:pathLst>
                  <a:path extrusionOk="0" h="133944" w="13308934">
                    <a:moveTo>
                      <a:pt x="13305085" y="133945"/>
                    </a:moveTo>
                    <a:cubicBezTo>
                      <a:pt x="13302416" y="133981"/>
                      <a:pt x="326439" y="90383"/>
                      <a:pt x="17779" y="88261"/>
                    </a:cubicBezTo>
                    <a:cubicBezTo>
                      <a:pt x="14781" y="-47326"/>
                      <a:pt x="-901037" y="1247"/>
                      <a:pt x="10824653" y="50441"/>
                    </a:cubicBezTo>
                    <a:cubicBezTo>
                      <a:pt x="13576164" y="60976"/>
                      <a:pt x="13294775" y="20449"/>
                      <a:pt x="13305085" y="13394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9"/>
              <p:cNvSpPr/>
              <p:nvPr/>
            </p:nvSpPr>
            <p:spPr>
              <a:xfrm>
                <a:off x="2439165" y="5262304"/>
                <a:ext cx="13336461" cy="121941"/>
              </a:xfrm>
              <a:custGeom>
                <a:rect b="b" l="l" r="r" t="t"/>
                <a:pathLst>
                  <a:path extrusionOk="0" h="121941" w="13336461">
                    <a:moveTo>
                      <a:pt x="4872322" y="106364"/>
                    </a:moveTo>
                    <a:cubicBezTo>
                      <a:pt x="-445276" y="85917"/>
                      <a:pt x="11846" y="146341"/>
                      <a:pt x="8629" y="0"/>
                    </a:cubicBezTo>
                    <a:cubicBezTo>
                      <a:pt x="14224914" y="39538"/>
                      <a:pt x="18918318" y="165617"/>
                      <a:pt x="4872322" y="10636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2436794" y="6767799"/>
                <a:ext cx="13307436" cy="136914"/>
              </a:xfrm>
              <a:custGeom>
                <a:rect b="b" l="l" r="r" t="t"/>
                <a:pathLst>
                  <a:path extrusionOk="0" h="136914" w="13307436">
                    <a:moveTo>
                      <a:pt x="13300390" y="136915"/>
                    </a:moveTo>
                    <a:cubicBezTo>
                      <a:pt x="13297721" y="136951"/>
                      <a:pt x="300723" y="93170"/>
                      <a:pt x="15826" y="91231"/>
                    </a:cubicBezTo>
                    <a:cubicBezTo>
                      <a:pt x="15826" y="-51013"/>
                      <a:pt x="-882554" y="3376"/>
                      <a:pt x="10858124" y="52643"/>
                    </a:cubicBezTo>
                    <a:cubicBezTo>
                      <a:pt x="13564559" y="65738"/>
                      <a:pt x="13300390" y="17749"/>
                      <a:pt x="13300390" y="13691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9"/>
              <p:cNvSpPr/>
              <p:nvPr/>
            </p:nvSpPr>
            <p:spPr>
              <a:xfrm>
                <a:off x="2397315" y="8269484"/>
                <a:ext cx="13407442" cy="138978"/>
              </a:xfrm>
              <a:custGeom>
                <a:rect b="b" l="l" r="r" t="t"/>
                <a:pathLst>
                  <a:path extrusionOk="0" h="138978" w="13407442">
                    <a:moveTo>
                      <a:pt x="13404432" y="138978"/>
                    </a:moveTo>
                    <a:cubicBezTo>
                      <a:pt x="13401762" y="139015"/>
                      <a:pt x="250818" y="94831"/>
                      <a:pt x="13666" y="93295"/>
                    </a:cubicBezTo>
                    <a:cubicBezTo>
                      <a:pt x="20502" y="-53923"/>
                      <a:pt x="-885810" y="5110"/>
                      <a:pt x="10933687" y="54708"/>
                    </a:cubicBezTo>
                    <a:cubicBezTo>
                      <a:pt x="13673645" y="65241"/>
                      <a:pt x="13391819" y="24606"/>
                      <a:pt x="13404432" y="13897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9"/>
              <p:cNvSpPr/>
              <p:nvPr/>
            </p:nvSpPr>
            <p:spPr>
              <a:xfrm>
                <a:off x="2399964" y="9772015"/>
                <a:ext cx="13489676" cy="124308"/>
              </a:xfrm>
              <a:custGeom>
                <a:rect b="b" l="l" r="r" t="t"/>
                <a:pathLst>
                  <a:path extrusionOk="0" h="124308" w="13489676">
                    <a:moveTo>
                      <a:pt x="5019114" y="107132"/>
                    </a:moveTo>
                    <a:cubicBezTo>
                      <a:pt x="-527558" y="85844"/>
                      <a:pt x="14489" y="151279"/>
                      <a:pt x="14489" y="0"/>
                    </a:cubicBezTo>
                    <a:cubicBezTo>
                      <a:pt x="14144862" y="54462"/>
                      <a:pt x="19265266" y="167262"/>
                      <a:pt x="5019114" y="10713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2344186" y="11279215"/>
                <a:ext cx="13543877" cy="135977"/>
              </a:xfrm>
              <a:custGeom>
                <a:rect b="b" l="l" r="r" t="t"/>
                <a:pathLst>
                  <a:path extrusionOk="0" h="135977" w="13543877">
                    <a:moveTo>
                      <a:pt x="13538792" y="135978"/>
                    </a:moveTo>
                    <a:cubicBezTo>
                      <a:pt x="13536014" y="136015"/>
                      <a:pt x="574331" y="93440"/>
                      <a:pt x="16820" y="88721"/>
                    </a:cubicBezTo>
                    <a:cubicBezTo>
                      <a:pt x="16820" y="-49024"/>
                      <a:pt x="-913219" y="2256"/>
                      <a:pt x="11058360" y="52474"/>
                    </a:cubicBezTo>
                    <a:cubicBezTo>
                      <a:pt x="13809066" y="63009"/>
                      <a:pt x="13532321" y="22446"/>
                      <a:pt x="13538792" y="13597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9"/>
              <p:cNvSpPr/>
              <p:nvPr/>
            </p:nvSpPr>
            <p:spPr>
              <a:xfrm>
                <a:off x="2389507" y="12779193"/>
                <a:ext cx="13483055" cy="140552"/>
              </a:xfrm>
              <a:custGeom>
                <a:rect b="b" l="l" r="r" t="t"/>
                <a:pathLst>
                  <a:path extrusionOk="0" h="140552" w="13483055">
                    <a:moveTo>
                      <a:pt x="13478190" y="140552"/>
                    </a:moveTo>
                    <a:cubicBezTo>
                      <a:pt x="13475558" y="140589"/>
                      <a:pt x="370750" y="95454"/>
                      <a:pt x="17306" y="92492"/>
                    </a:cubicBezTo>
                    <a:cubicBezTo>
                      <a:pt x="14015" y="-45619"/>
                      <a:pt x="-901363" y="-3922"/>
                      <a:pt x="11048427" y="56245"/>
                    </a:cubicBezTo>
                    <a:cubicBezTo>
                      <a:pt x="13744150" y="66779"/>
                      <a:pt x="13471280" y="23144"/>
                      <a:pt x="13478190" y="14055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0" name="Google Shape;910;p29"/>
            <p:cNvSpPr/>
            <p:nvPr/>
          </p:nvSpPr>
          <p:spPr>
            <a:xfrm>
              <a:off x="4128471" y="-4545589"/>
              <a:ext cx="363763" cy="18112073"/>
            </a:xfrm>
            <a:custGeom>
              <a:rect b="b" l="l" r="r" t="t"/>
              <a:pathLst>
                <a:path extrusionOk="0" h="18112073" w="363763">
                  <a:moveTo>
                    <a:pt x="363764" y="18112074"/>
                  </a:moveTo>
                  <a:cubicBezTo>
                    <a:pt x="162986" y="18112074"/>
                    <a:pt x="-153132" y="7649326"/>
                    <a:pt x="85373" y="4"/>
                  </a:cubicBezTo>
                  <a:cubicBezTo>
                    <a:pt x="288637" y="-6177"/>
                    <a:pt x="-201059" y="7057197"/>
                    <a:pt x="363764" y="181120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1" name="Google Shape;911;p29"/>
          <p:cNvSpPr/>
          <p:nvPr/>
        </p:nvSpPr>
        <p:spPr>
          <a:xfrm rot="-5400000">
            <a:off x="8861605" y="3451338"/>
            <a:ext cx="6253791" cy="239673"/>
          </a:xfrm>
          <a:custGeom>
            <a:rect b="b" l="l" r="r" t="t"/>
            <a:pathLst>
              <a:path extrusionOk="0" h="239673" w="6253791">
                <a:moveTo>
                  <a:pt x="2526763" y="101580"/>
                </a:moveTo>
                <a:cubicBezTo>
                  <a:pt x="2533184" y="147953"/>
                  <a:pt x="2504647" y="174350"/>
                  <a:pt x="2469333" y="192185"/>
                </a:cubicBezTo>
                <a:cubicBezTo>
                  <a:pt x="2432235" y="211091"/>
                  <a:pt x="2390500" y="211804"/>
                  <a:pt x="2354828" y="188618"/>
                </a:cubicBezTo>
                <a:cubicBezTo>
                  <a:pt x="2341273" y="179700"/>
                  <a:pt x="2334139" y="156871"/>
                  <a:pt x="2329859" y="139035"/>
                </a:cubicBezTo>
                <a:cubicBezTo>
                  <a:pt x="2319514" y="94446"/>
                  <a:pt x="2335566" y="61985"/>
                  <a:pt x="2373377" y="38086"/>
                </a:cubicBezTo>
                <a:cubicBezTo>
                  <a:pt x="2386219" y="30238"/>
                  <a:pt x="2397277" y="19537"/>
                  <a:pt x="2409762" y="11332"/>
                </a:cubicBezTo>
                <a:cubicBezTo>
                  <a:pt x="2435088" y="-5433"/>
                  <a:pt x="2446147" y="-3650"/>
                  <a:pt x="2466479" y="17040"/>
                </a:cubicBezTo>
                <a:cubicBezTo>
                  <a:pt x="2475040" y="25601"/>
                  <a:pt x="2483601" y="35232"/>
                  <a:pt x="2494303" y="40583"/>
                </a:cubicBezTo>
                <a:cubicBezTo>
                  <a:pt x="2519986" y="54138"/>
                  <a:pt x="2530330" y="73757"/>
                  <a:pt x="2526763" y="101580"/>
                </a:cubicBezTo>
                <a:close/>
                <a:moveTo>
                  <a:pt x="4683083" y="77681"/>
                </a:moveTo>
                <a:cubicBezTo>
                  <a:pt x="4659540" y="59488"/>
                  <a:pt x="4634570" y="43080"/>
                  <a:pt x="4609958" y="26314"/>
                </a:cubicBezTo>
                <a:cubicBezTo>
                  <a:pt x="4607817" y="24887"/>
                  <a:pt x="4604250" y="23461"/>
                  <a:pt x="4602110" y="24174"/>
                </a:cubicBezTo>
                <a:cubicBezTo>
                  <a:pt x="4582847" y="30951"/>
                  <a:pt x="4560731" y="34162"/>
                  <a:pt x="4545393" y="46290"/>
                </a:cubicBezTo>
                <a:cubicBezTo>
                  <a:pt x="4534335" y="54851"/>
                  <a:pt x="4528984" y="74827"/>
                  <a:pt x="4528271" y="90166"/>
                </a:cubicBezTo>
                <a:cubicBezTo>
                  <a:pt x="4527557" y="105861"/>
                  <a:pt x="4535405" y="121913"/>
                  <a:pt x="4539329" y="137608"/>
                </a:cubicBezTo>
                <a:cubicBezTo>
                  <a:pt x="4550387" y="183267"/>
                  <a:pt x="4588555" y="197179"/>
                  <a:pt x="4626010" y="198606"/>
                </a:cubicBezTo>
                <a:cubicBezTo>
                  <a:pt x="4655973" y="199676"/>
                  <a:pt x="4692714" y="193612"/>
                  <a:pt x="4703059" y="151520"/>
                </a:cubicBezTo>
                <a:cubicBezTo>
                  <a:pt x="4706270" y="139035"/>
                  <a:pt x="4716614" y="128691"/>
                  <a:pt x="4723035" y="117989"/>
                </a:cubicBezTo>
                <a:cubicBezTo>
                  <a:pt x="4707340" y="102294"/>
                  <a:pt x="4696638" y="88382"/>
                  <a:pt x="4683083" y="77681"/>
                </a:cubicBezTo>
                <a:close/>
                <a:moveTo>
                  <a:pt x="1538316" y="36659"/>
                </a:moveTo>
                <a:cubicBezTo>
                  <a:pt x="1499791" y="64482"/>
                  <a:pt x="1494084" y="102651"/>
                  <a:pt x="1503359" y="141175"/>
                </a:cubicBezTo>
                <a:cubicBezTo>
                  <a:pt x="1511206" y="172566"/>
                  <a:pt x="1532966" y="194682"/>
                  <a:pt x="1570064" y="198606"/>
                </a:cubicBezTo>
                <a:cubicBezTo>
                  <a:pt x="1624997" y="204314"/>
                  <a:pt x="1666019" y="188618"/>
                  <a:pt x="1685995" y="133328"/>
                </a:cubicBezTo>
                <a:cubicBezTo>
                  <a:pt x="1630348" y="59132"/>
                  <a:pt x="1637125" y="66266"/>
                  <a:pt x="1538316" y="36659"/>
                </a:cubicBezTo>
                <a:close/>
                <a:moveTo>
                  <a:pt x="854857" y="110498"/>
                </a:moveTo>
                <a:cubicBezTo>
                  <a:pt x="840589" y="102294"/>
                  <a:pt x="825607" y="95160"/>
                  <a:pt x="810982" y="88025"/>
                </a:cubicBezTo>
                <a:cubicBezTo>
                  <a:pt x="773884" y="70547"/>
                  <a:pt x="741780" y="90522"/>
                  <a:pt x="741067" y="131544"/>
                </a:cubicBezTo>
                <a:cubicBezTo>
                  <a:pt x="741067" y="136895"/>
                  <a:pt x="741780" y="142602"/>
                  <a:pt x="741780" y="147953"/>
                </a:cubicBezTo>
                <a:cubicBezTo>
                  <a:pt x="741067" y="147953"/>
                  <a:pt x="740710" y="147953"/>
                  <a:pt x="739996" y="147953"/>
                </a:cubicBezTo>
                <a:cubicBezTo>
                  <a:pt x="739996" y="157584"/>
                  <a:pt x="737143" y="168286"/>
                  <a:pt x="740710" y="176490"/>
                </a:cubicBezTo>
                <a:cubicBezTo>
                  <a:pt x="747131" y="192542"/>
                  <a:pt x="753195" y="212518"/>
                  <a:pt x="765680" y="221079"/>
                </a:cubicBezTo>
                <a:cubicBezTo>
                  <a:pt x="786369" y="234991"/>
                  <a:pt x="810982" y="243195"/>
                  <a:pt x="838805" y="238201"/>
                </a:cubicBezTo>
                <a:cubicBezTo>
                  <a:pt x="882324" y="230710"/>
                  <a:pt x="900873" y="208594"/>
                  <a:pt x="894096" y="165075"/>
                </a:cubicBezTo>
                <a:cubicBezTo>
                  <a:pt x="890172" y="140105"/>
                  <a:pt x="876260" y="122626"/>
                  <a:pt x="854857" y="110498"/>
                </a:cubicBezTo>
                <a:close/>
                <a:moveTo>
                  <a:pt x="3320446" y="85172"/>
                </a:moveTo>
                <a:cubicBezTo>
                  <a:pt x="3303324" y="74470"/>
                  <a:pt x="3286915" y="62699"/>
                  <a:pt x="3270506" y="50927"/>
                </a:cubicBezTo>
                <a:cubicBezTo>
                  <a:pt x="3249104" y="35232"/>
                  <a:pt x="3212006" y="38086"/>
                  <a:pt x="3196667" y="59845"/>
                </a:cubicBezTo>
                <a:cubicBezTo>
                  <a:pt x="3172411" y="93733"/>
                  <a:pt x="3178832" y="130474"/>
                  <a:pt x="3195240" y="164718"/>
                </a:cubicBezTo>
                <a:cubicBezTo>
                  <a:pt x="3208795" y="192899"/>
                  <a:pt x="3233765" y="200746"/>
                  <a:pt x="3265513" y="191472"/>
                </a:cubicBezTo>
                <a:cubicBezTo>
                  <a:pt x="3268009" y="191472"/>
                  <a:pt x="3271933" y="191472"/>
                  <a:pt x="3275857" y="191472"/>
                </a:cubicBezTo>
                <a:cubicBezTo>
                  <a:pt x="3326153" y="189688"/>
                  <a:pt x="3343632" y="169356"/>
                  <a:pt x="3339708" y="118703"/>
                </a:cubicBezTo>
                <a:cubicBezTo>
                  <a:pt x="3338638" y="103721"/>
                  <a:pt x="3333288" y="93376"/>
                  <a:pt x="3320446" y="85172"/>
                </a:cubicBezTo>
                <a:close/>
                <a:moveTo>
                  <a:pt x="5384734" y="8122"/>
                </a:moveTo>
                <a:cubicBezTo>
                  <a:pt x="5379384" y="4198"/>
                  <a:pt x="5369039" y="4912"/>
                  <a:pt x="5361905" y="6695"/>
                </a:cubicBezTo>
                <a:cubicBezTo>
                  <a:pt x="5308755" y="20607"/>
                  <a:pt x="5292703" y="69476"/>
                  <a:pt x="5306258" y="116919"/>
                </a:cubicBezTo>
                <a:cubicBezTo>
                  <a:pt x="5315532" y="149380"/>
                  <a:pt x="5333368" y="158654"/>
                  <a:pt x="5368682" y="156871"/>
                </a:cubicBezTo>
                <a:cubicBezTo>
                  <a:pt x="5386161" y="153660"/>
                  <a:pt x="5404354" y="152234"/>
                  <a:pt x="5420762" y="146526"/>
                </a:cubicBezTo>
                <a:cubicBezTo>
                  <a:pt x="5455006" y="134755"/>
                  <a:pt x="5468205" y="78037"/>
                  <a:pt x="5441808" y="53424"/>
                </a:cubicBezTo>
                <a:cubicBezTo>
                  <a:pt x="5424686" y="36302"/>
                  <a:pt x="5404710" y="21677"/>
                  <a:pt x="5384734" y="8122"/>
                </a:cubicBezTo>
                <a:close/>
                <a:moveTo>
                  <a:pt x="4027804" y="66623"/>
                </a:moveTo>
                <a:cubicBezTo>
                  <a:pt x="3998198" y="48074"/>
                  <a:pt x="3968234" y="30595"/>
                  <a:pt x="3939340" y="13116"/>
                </a:cubicBezTo>
                <a:cubicBezTo>
                  <a:pt x="3907236" y="31308"/>
                  <a:pt x="3896535" y="54494"/>
                  <a:pt x="3889401" y="80178"/>
                </a:cubicBezTo>
                <a:cubicBezTo>
                  <a:pt x="3873349" y="139035"/>
                  <a:pt x="3909733" y="180414"/>
                  <a:pt x="3970374" y="172566"/>
                </a:cubicBezTo>
                <a:cubicBezTo>
                  <a:pt x="4011396" y="167215"/>
                  <a:pt x="4044927" y="120129"/>
                  <a:pt x="4035295" y="80534"/>
                </a:cubicBezTo>
                <a:cubicBezTo>
                  <a:pt x="4033869" y="75540"/>
                  <a:pt x="4031728" y="69120"/>
                  <a:pt x="4027804" y="66623"/>
                </a:cubicBezTo>
                <a:close/>
                <a:moveTo>
                  <a:pt x="154633" y="139035"/>
                </a:moveTo>
                <a:cubicBezTo>
                  <a:pt x="130020" y="122983"/>
                  <a:pt x="100770" y="113352"/>
                  <a:pt x="73660" y="100867"/>
                </a:cubicBezTo>
                <a:cubicBezTo>
                  <a:pt x="45836" y="104434"/>
                  <a:pt x="20510" y="112639"/>
                  <a:pt x="8738" y="132971"/>
                </a:cubicBezTo>
                <a:cubicBezTo>
                  <a:pt x="-13735" y="171139"/>
                  <a:pt x="9452" y="220009"/>
                  <a:pt x="51900" y="231780"/>
                </a:cubicBezTo>
                <a:cubicBezTo>
                  <a:pt x="87215" y="241412"/>
                  <a:pt x="120389" y="232494"/>
                  <a:pt x="150353" y="215372"/>
                </a:cubicBezTo>
                <a:cubicBezTo>
                  <a:pt x="179960" y="198606"/>
                  <a:pt x="182457" y="156871"/>
                  <a:pt x="154633" y="139035"/>
                </a:cubicBezTo>
                <a:close/>
                <a:moveTo>
                  <a:pt x="6222649" y="44507"/>
                </a:moveTo>
                <a:cubicBezTo>
                  <a:pt x="6214088" y="40226"/>
                  <a:pt x="6203387" y="35945"/>
                  <a:pt x="6199106" y="28455"/>
                </a:cubicBezTo>
                <a:cubicBezTo>
                  <a:pt x="6184838" y="3841"/>
                  <a:pt x="6164505" y="5625"/>
                  <a:pt x="6141676" y="10619"/>
                </a:cubicBezTo>
                <a:cubicBezTo>
                  <a:pt x="6132758" y="12759"/>
                  <a:pt x="6123127" y="12759"/>
                  <a:pt x="6111355" y="13829"/>
                </a:cubicBezTo>
                <a:cubicBezTo>
                  <a:pt x="6107075" y="23817"/>
                  <a:pt x="6101011" y="34519"/>
                  <a:pt x="6097444" y="46290"/>
                </a:cubicBezTo>
                <a:cubicBezTo>
                  <a:pt x="6089596" y="73400"/>
                  <a:pt x="6107431" y="121913"/>
                  <a:pt x="6128834" y="134755"/>
                </a:cubicBezTo>
                <a:cubicBezTo>
                  <a:pt x="6153804" y="149737"/>
                  <a:pt x="6227643" y="131544"/>
                  <a:pt x="6242982" y="106931"/>
                </a:cubicBezTo>
                <a:cubicBezTo>
                  <a:pt x="6261888" y="76967"/>
                  <a:pt x="6256537" y="61272"/>
                  <a:pt x="6222649" y="44507"/>
                </a:cubicBezTo>
                <a:close/>
              </a:path>
            </a:pathLst>
          </a:custGeom>
          <a:solidFill>
            <a:srgbClr val="84A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29"/>
          <p:cNvSpPr/>
          <p:nvPr/>
        </p:nvSpPr>
        <p:spPr>
          <a:xfrm rot="-5400000">
            <a:off x="3097085" y="5095051"/>
            <a:ext cx="6253791" cy="239673"/>
          </a:xfrm>
          <a:custGeom>
            <a:rect b="b" l="l" r="r" t="t"/>
            <a:pathLst>
              <a:path extrusionOk="0" h="239673" w="6253791">
                <a:moveTo>
                  <a:pt x="2526763" y="101580"/>
                </a:moveTo>
                <a:cubicBezTo>
                  <a:pt x="2533184" y="147953"/>
                  <a:pt x="2504647" y="174350"/>
                  <a:pt x="2469333" y="192185"/>
                </a:cubicBezTo>
                <a:cubicBezTo>
                  <a:pt x="2432235" y="211091"/>
                  <a:pt x="2390500" y="211804"/>
                  <a:pt x="2354828" y="188618"/>
                </a:cubicBezTo>
                <a:cubicBezTo>
                  <a:pt x="2341273" y="179700"/>
                  <a:pt x="2334139" y="156871"/>
                  <a:pt x="2329859" y="139035"/>
                </a:cubicBezTo>
                <a:cubicBezTo>
                  <a:pt x="2319514" y="94446"/>
                  <a:pt x="2335566" y="61985"/>
                  <a:pt x="2373377" y="38086"/>
                </a:cubicBezTo>
                <a:cubicBezTo>
                  <a:pt x="2386219" y="30238"/>
                  <a:pt x="2397277" y="19537"/>
                  <a:pt x="2409762" y="11332"/>
                </a:cubicBezTo>
                <a:cubicBezTo>
                  <a:pt x="2435088" y="-5433"/>
                  <a:pt x="2446147" y="-3650"/>
                  <a:pt x="2466479" y="17040"/>
                </a:cubicBezTo>
                <a:cubicBezTo>
                  <a:pt x="2475040" y="25601"/>
                  <a:pt x="2483601" y="35232"/>
                  <a:pt x="2494303" y="40583"/>
                </a:cubicBezTo>
                <a:cubicBezTo>
                  <a:pt x="2519986" y="54138"/>
                  <a:pt x="2530330" y="73757"/>
                  <a:pt x="2526763" y="101580"/>
                </a:cubicBezTo>
                <a:close/>
                <a:moveTo>
                  <a:pt x="4683083" y="77681"/>
                </a:moveTo>
                <a:cubicBezTo>
                  <a:pt x="4659540" y="59488"/>
                  <a:pt x="4634570" y="43080"/>
                  <a:pt x="4609958" y="26314"/>
                </a:cubicBezTo>
                <a:cubicBezTo>
                  <a:pt x="4607817" y="24887"/>
                  <a:pt x="4604250" y="23461"/>
                  <a:pt x="4602110" y="24174"/>
                </a:cubicBezTo>
                <a:cubicBezTo>
                  <a:pt x="4582847" y="30951"/>
                  <a:pt x="4560731" y="34162"/>
                  <a:pt x="4545393" y="46290"/>
                </a:cubicBezTo>
                <a:cubicBezTo>
                  <a:pt x="4534335" y="54851"/>
                  <a:pt x="4528984" y="74827"/>
                  <a:pt x="4528271" y="90166"/>
                </a:cubicBezTo>
                <a:cubicBezTo>
                  <a:pt x="4527557" y="105861"/>
                  <a:pt x="4535405" y="121913"/>
                  <a:pt x="4539329" y="137608"/>
                </a:cubicBezTo>
                <a:cubicBezTo>
                  <a:pt x="4550387" y="183267"/>
                  <a:pt x="4588555" y="197179"/>
                  <a:pt x="4626010" y="198606"/>
                </a:cubicBezTo>
                <a:cubicBezTo>
                  <a:pt x="4655973" y="199676"/>
                  <a:pt x="4692714" y="193612"/>
                  <a:pt x="4703059" y="151520"/>
                </a:cubicBezTo>
                <a:cubicBezTo>
                  <a:pt x="4706270" y="139035"/>
                  <a:pt x="4716614" y="128691"/>
                  <a:pt x="4723035" y="117989"/>
                </a:cubicBezTo>
                <a:cubicBezTo>
                  <a:pt x="4707340" y="102294"/>
                  <a:pt x="4696638" y="88382"/>
                  <a:pt x="4683083" y="77681"/>
                </a:cubicBezTo>
                <a:close/>
                <a:moveTo>
                  <a:pt x="1538316" y="36659"/>
                </a:moveTo>
                <a:cubicBezTo>
                  <a:pt x="1499791" y="64482"/>
                  <a:pt x="1494084" y="102651"/>
                  <a:pt x="1503359" y="141175"/>
                </a:cubicBezTo>
                <a:cubicBezTo>
                  <a:pt x="1511206" y="172566"/>
                  <a:pt x="1532966" y="194682"/>
                  <a:pt x="1570064" y="198606"/>
                </a:cubicBezTo>
                <a:cubicBezTo>
                  <a:pt x="1624997" y="204314"/>
                  <a:pt x="1666019" y="188618"/>
                  <a:pt x="1685995" y="133328"/>
                </a:cubicBezTo>
                <a:cubicBezTo>
                  <a:pt x="1630348" y="59132"/>
                  <a:pt x="1637125" y="66266"/>
                  <a:pt x="1538316" y="36659"/>
                </a:cubicBezTo>
                <a:close/>
                <a:moveTo>
                  <a:pt x="854857" y="110498"/>
                </a:moveTo>
                <a:cubicBezTo>
                  <a:pt x="840589" y="102294"/>
                  <a:pt x="825607" y="95160"/>
                  <a:pt x="810982" y="88025"/>
                </a:cubicBezTo>
                <a:cubicBezTo>
                  <a:pt x="773884" y="70547"/>
                  <a:pt x="741780" y="90522"/>
                  <a:pt x="741067" y="131544"/>
                </a:cubicBezTo>
                <a:cubicBezTo>
                  <a:pt x="741067" y="136895"/>
                  <a:pt x="741780" y="142602"/>
                  <a:pt x="741780" y="147953"/>
                </a:cubicBezTo>
                <a:cubicBezTo>
                  <a:pt x="741067" y="147953"/>
                  <a:pt x="740710" y="147953"/>
                  <a:pt x="739996" y="147953"/>
                </a:cubicBezTo>
                <a:cubicBezTo>
                  <a:pt x="739996" y="157584"/>
                  <a:pt x="737143" y="168286"/>
                  <a:pt x="740710" y="176490"/>
                </a:cubicBezTo>
                <a:cubicBezTo>
                  <a:pt x="747131" y="192542"/>
                  <a:pt x="753195" y="212518"/>
                  <a:pt x="765680" y="221079"/>
                </a:cubicBezTo>
                <a:cubicBezTo>
                  <a:pt x="786369" y="234991"/>
                  <a:pt x="810982" y="243195"/>
                  <a:pt x="838805" y="238201"/>
                </a:cubicBezTo>
                <a:cubicBezTo>
                  <a:pt x="882324" y="230710"/>
                  <a:pt x="900873" y="208594"/>
                  <a:pt x="894096" y="165075"/>
                </a:cubicBezTo>
                <a:cubicBezTo>
                  <a:pt x="890172" y="140105"/>
                  <a:pt x="876260" y="122626"/>
                  <a:pt x="854857" y="110498"/>
                </a:cubicBezTo>
                <a:close/>
                <a:moveTo>
                  <a:pt x="3320446" y="85172"/>
                </a:moveTo>
                <a:cubicBezTo>
                  <a:pt x="3303324" y="74470"/>
                  <a:pt x="3286915" y="62699"/>
                  <a:pt x="3270506" y="50927"/>
                </a:cubicBezTo>
                <a:cubicBezTo>
                  <a:pt x="3249104" y="35232"/>
                  <a:pt x="3212006" y="38086"/>
                  <a:pt x="3196667" y="59845"/>
                </a:cubicBezTo>
                <a:cubicBezTo>
                  <a:pt x="3172411" y="93733"/>
                  <a:pt x="3178832" y="130474"/>
                  <a:pt x="3195240" y="164718"/>
                </a:cubicBezTo>
                <a:cubicBezTo>
                  <a:pt x="3208795" y="192899"/>
                  <a:pt x="3233765" y="200746"/>
                  <a:pt x="3265513" y="191472"/>
                </a:cubicBezTo>
                <a:cubicBezTo>
                  <a:pt x="3268009" y="191472"/>
                  <a:pt x="3271933" y="191472"/>
                  <a:pt x="3275857" y="191472"/>
                </a:cubicBezTo>
                <a:cubicBezTo>
                  <a:pt x="3326153" y="189688"/>
                  <a:pt x="3343632" y="169356"/>
                  <a:pt x="3339708" y="118703"/>
                </a:cubicBezTo>
                <a:cubicBezTo>
                  <a:pt x="3338638" y="103721"/>
                  <a:pt x="3333288" y="93376"/>
                  <a:pt x="3320446" y="85172"/>
                </a:cubicBezTo>
                <a:close/>
                <a:moveTo>
                  <a:pt x="5384734" y="8122"/>
                </a:moveTo>
                <a:cubicBezTo>
                  <a:pt x="5379384" y="4198"/>
                  <a:pt x="5369039" y="4912"/>
                  <a:pt x="5361905" y="6695"/>
                </a:cubicBezTo>
                <a:cubicBezTo>
                  <a:pt x="5308755" y="20607"/>
                  <a:pt x="5292703" y="69476"/>
                  <a:pt x="5306258" y="116919"/>
                </a:cubicBezTo>
                <a:cubicBezTo>
                  <a:pt x="5315532" y="149380"/>
                  <a:pt x="5333368" y="158654"/>
                  <a:pt x="5368682" y="156871"/>
                </a:cubicBezTo>
                <a:cubicBezTo>
                  <a:pt x="5386161" y="153660"/>
                  <a:pt x="5404354" y="152234"/>
                  <a:pt x="5420762" y="146526"/>
                </a:cubicBezTo>
                <a:cubicBezTo>
                  <a:pt x="5455006" y="134755"/>
                  <a:pt x="5468205" y="78037"/>
                  <a:pt x="5441808" y="53424"/>
                </a:cubicBezTo>
                <a:cubicBezTo>
                  <a:pt x="5424686" y="36302"/>
                  <a:pt x="5404710" y="21677"/>
                  <a:pt x="5384734" y="8122"/>
                </a:cubicBezTo>
                <a:close/>
                <a:moveTo>
                  <a:pt x="4027804" y="66623"/>
                </a:moveTo>
                <a:cubicBezTo>
                  <a:pt x="3998198" y="48074"/>
                  <a:pt x="3968234" y="30595"/>
                  <a:pt x="3939340" y="13116"/>
                </a:cubicBezTo>
                <a:cubicBezTo>
                  <a:pt x="3907236" y="31308"/>
                  <a:pt x="3896535" y="54494"/>
                  <a:pt x="3889401" y="80178"/>
                </a:cubicBezTo>
                <a:cubicBezTo>
                  <a:pt x="3873349" y="139035"/>
                  <a:pt x="3909733" y="180414"/>
                  <a:pt x="3970374" y="172566"/>
                </a:cubicBezTo>
                <a:cubicBezTo>
                  <a:pt x="4011396" y="167215"/>
                  <a:pt x="4044927" y="120129"/>
                  <a:pt x="4035295" y="80534"/>
                </a:cubicBezTo>
                <a:cubicBezTo>
                  <a:pt x="4033869" y="75540"/>
                  <a:pt x="4031728" y="69120"/>
                  <a:pt x="4027804" y="66623"/>
                </a:cubicBezTo>
                <a:close/>
                <a:moveTo>
                  <a:pt x="154633" y="139035"/>
                </a:moveTo>
                <a:cubicBezTo>
                  <a:pt x="130020" y="122983"/>
                  <a:pt x="100770" y="113352"/>
                  <a:pt x="73660" y="100867"/>
                </a:cubicBezTo>
                <a:cubicBezTo>
                  <a:pt x="45836" y="104434"/>
                  <a:pt x="20510" y="112639"/>
                  <a:pt x="8738" y="132971"/>
                </a:cubicBezTo>
                <a:cubicBezTo>
                  <a:pt x="-13735" y="171139"/>
                  <a:pt x="9452" y="220009"/>
                  <a:pt x="51900" y="231780"/>
                </a:cubicBezTo>
                <a:cubicBezTo>
                  <a:pt x="87215" y="241412"/>
                  <a:pt x="120389" y="232494"/>
                  <a:pt x="150353" y="215372"/>
                </a:cubicBezTo>
                <a:cubicBezTo>
                  <a:pt x="179960" y="198606"/>
                  <a:pt x="182457" y="156871"/>
                  <a:pt x="154633" y="139035"/>
                </a:cubicBezTo>
                <a:close/>
                <a:moveTo>
                  <a:pt x="6222649" y="44507"/>
                </a:moveTo>
                <a:cubicBezTo>
                  <a:pt x="6214088" y="40226"/>
                  <a:pt x="6203387" y="35945"/>
                  <a:pt x="6199106" y="28455"/>
                </a:cubicBezTo>
                <a:cubicBezTo>
                  <a:pt x="6184838" y="3841"/>
                  <a:pt x="6164505" y="5625"/>
                  <a:pt x="6141676" y="10619"/>
                </a:cubicBezTo>
                <a:cubicBezTo>
                  <a:pt x="6132758" y="12759"/>
                  <a:pt x="6123127" y="12759"/>
                  <a:pt x="6111355" y="13829"/>
                </a:cubicBezTo>
                <a:cubicBezTo>
                  <a:pt x="6107075" y="23817"/>
                  <a:pt x="6101011" y="34519"/>
                  <a:pt x="6097444" y="46290"/>
                </a:cubicBezTo>
                <a:cubicBezTo>
                  <a:pt x="6089596" y="73400"/>
                  <a:pt x="6107431" y="121913"/>
                  <a:pt x="6128834" y="134755"/>
                </a:cubicBezTo>
                <a:cubicBezTo>
                  <a:pt x="6153804" y="149737"/>
                  <a:pt x="6227643" y="131544"/>
                  <a:pt x="6242982" y="106931"/>
                </a:cubicBezTo>
                <a:cubicBezTo>
                  <a:pt x="6261888" y="76967"/>
                  <a:pt x="6256537" y="61272"/>
                  <a:pt x="6222649" y="44507"/>
                </a:cubicBezTo>
                <a:close/>
              </a:path>
            </a:pathLst>
          </a:custGeom>
          <a:solidFill>
            <a:srgbClr val="84A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9"/>
          <p:cNvSpPr/>
          <p:nvPr/>
        </p:nvSpPr>
        <p:spPr>
          <a:xfrm>
            <a:off x="2879842" y="2877445"/>
            <a:ext cx="12528558" cy="4535513"/>
          </a:xfrm>
          <a:custGeom>
            <a:rect b="b" l="l" r="r" t="t"/>
            <a:pathLst>
              <a:path extrusionOk="0" h="4535513" w="12528558">
                <a:moveTo>
                  <a:pt x="11829245" y="640870"/>
                </a:moveTo>
                <a:cubicBezTo>
                  <a:pt x="11882618" y="600798"/>
                  <a:pt x="11936241" y="561227"/>
                  <a:pt x="11990366" y="521906"/>
                </a:cubicBezTo>
                <a:cubicBezTo>
                  <a:pt x="12040733" y="485340"/>
                  <a:pt x="12092603" y="450777"/>
                  <a:pt x="12143219" y="414211"/>
                </a:cubicBezTo>
                <a:cubicBezTo>
                  <a:pt x="12167274" y="396679"/>
                  <a:pt x="12191580" y="378647"/>
                  <a:pt x="12214634" y="359613"/>
                </a:cubicBezTo>
                <a:cubicBezTo>
                  <a:pt x="12238188" y="340077"/>
                  <a:pt x="12261492" y="320041"/>
                  <a:pt x="12284545" y="299754"/>
                </a:cubicBezTo>
                <a:cubicBezTo>
                  <a:pt x="12306095" y="280720"/>
                  <a:pt x="12327895" y="261185"/>
                  <a:pt x="12350948" y="243403"/>
                </a:cubicBezTo>
                <a:cubicBezTo>
                  <a:pt x="12373250" y="226122"/>
                  <a:pt x="12395802" y="209341"/>
                  <a:pt x="12418354" y="192811"/>
                </a:cubicBezTo>
                <a:cubicBezTo>
                  <a:pt x="12447421" y="171272"/>
                  <a:pt x="12475987" y="149984"/>
                  <a:pt x="12500544" y="123436"/>
                </a:cubicBezTo>
                <a:cubicBezTo>
                  <a:pt x="12520840" y="101396"/>
                  <a:pt x="12536627" y="69088"/>
                  <a:pt x="12524098" y="39284"/>
                </a:cubicBezTo>
                <a:cubicBezTo>
                  <a:pt x="12517834" y="24507"/>
                  <a:pt x="12506808" y="11484"/>
                  <a:pt x="12491773" y="5223"/>
                </a:cubicBezTo>
                <a:cubicBezTo>
                  <a:pt x="12476989" y="-1039"/>
                  <a:pt x="12460952" y="-538"/>
                  <a:pt x="12445166" y="965"/>
                </a:cubicBezTo>
                <a:cubicBezTo>
                  <a:pt x="12420358" y="3219"/>
                  <a:pt x="12395301" y="5223"/>
                  <a:pt x="12370494" y="6976"/>
                </a:cubicBezTo>
                <a:cubicBezTo>
                  <a:pt x="12347691" y="8479"/>
                  <a:pt x="12325139" y="9981"/>
                  <a:pt x="12302336" y="10482"/>
                </a:cubicBezTo>
                <a:cubicBezTo>
                  <a:pt x="12243952" y="11985"/>
                  <a:pt x="12185818" y="11734"/>
                  <a:pt x="12127683" y="12235"/>
                </a:cubicBezTo>
                <a:cubicBezTo>
                  <a:pt x="12064538" y="12987"/>
                  <a:pt x="12001142" y="14239"/>
                  <a:pt x="11937996" y="14489"/>
                </a:cubicBezTo>
                <a:cubicBezTo>
                  <a:pt x="11811955" y="14990"/>
                  <a:pt x="11685914" y="13738"/>
                  <a:pt x="11559873" y="11484"/>
                </a:cubicBezTo>
                <a:cubicBezTo>
                  <a:pt x="11497229" y="10482"/>
                  <a:pt x="11434334" y="8979"/>
                  <a:pt x="11371689" y="8729"/>
                </a:cubicBezTo>
                <a:cubicBezTo>
                  <a:pt x="11306789" y="8479"/>
                  <a:pt x="11242141" y="8479"/>
                  <a:pt x="11177241" y="8479"/>
                </a:cubicBezTo>
                <a:cubicBezTo>
                  <a:pt x="11042931" y="8729"/>
                  <a:pt x="10908371" y="9480"/>
                  <a:pt x="10774061" y="12235"/>
                </a:cubicBezTo>
                <a:cubicBezTo>
                  <a:pt x="10643008" y="14740"/>
                  <a:pt x="10511956" y="18497"/>
                  <a:pt x="10380904" y="20250"/>
                </a:cubicBezTo>
                <a:cubicBezTo>
                  <a:pt x="10238826" y="22253"/>
                  <a:pt x="10096749" y="23005"/>
                  <a:pt x="9954921" y="23005"/>
                </a:cubicBezTo>
                <a:cubicBezTo>
                  <a:pt x="9694320" y="23255"/>
                  <a:pt x="9433719" y="23005"/>
                  <a:pt x="9173368" y="27513"/>
                </a:cubicBezTo>
                <a:cubicBezTo>
                  <a:pt x="9029787" y="29767"/>
                  <a:pt x="8886206" y="33273"/>
                  <a:pt x="8742625" y="37281"/>
                </a:cubicBezTo>
                <a:cubicBezTo>
                  <a:pt x="8613326" y="40787"/>
                  <a:pt x="8484028" y="44293"/>
                  <a:pt x="8354730" y="47048"/>
                </a:cubicBezTo>
                <a:cubicBezTo>
                  <a:pt x="8080347" y="52809"/>
                  <a:pt x="7805964" y="56315"/>
                  <a:pt x="7531581" y="62326"/>
                </a:cubicBezTo>
                <a:cubicBezTo>
                  <a:pt x="7000105" y="73847"/>
                  <a:pt x="6469381" y="111414"/>
                  <a:pt x="5938156" y="133204"/>
                </a:cubicBezTo>
                <a:cubicBezTo>
                  <a:pt x="5806602" y="138714"/>
                  <a:pt x="5675049" y="143723"/>
                  <a:pt x="5543746" y="149984"/>
                </a:cubicBezTo>
                <a:cubicBezTo>
                  <a:pt x="5400165" y="156746"/>
                  <a:pt x="5256834" y="164009"/>
                  <a:pt x="5113253" y="171523"/>
                </a:cubicBezTo>
                <a:cubicBezTo>
                  <a:pt x="4849394" y="185298"/>
                  <a:pt x="4585535" y="197320"/>
                  <a:pt x="4321676" y="209341"/>
                </a:cubicBezTo>
                <a:cubicBezTo>
                  <a:pt x="4189872" y="215352"/>
                  <a:pt x="4058068" y="221363"/>
                  <a:pt x="3926264" y="227624"/>
                </a:cubicBezTo>
                <a:cubicBezTo>
                  <a:pt x="3797968" y="233635"/>
                  <a:pt x="3669672" y="240648"/>
                  <a:pt x="3541376" y="246158"/>
                </a:cubicBezTo>
                <a:cubicBezTo>
                  <a:pt x="3273759" y="257678"/>
                  <a:pt x="3005640" y="265943"/>
                  <a:pt x="2737773" y="277464"/>
                </a:cubicBezTo>
                <a:cubicBezTo>
                  <a:pt x="2602962" y="283225"/>
                  <a:pt x="2468151" y="288985"/>
                  <a:pt x="2333590" y="296248"/>
                </a:cubicBezTo>
                <a:cubicBezTo>
                  <a:pt x="2329330" y="296499"/>
                  <a:pt x="2325071" y="296749"/>
                  <a:pt x="2321061" y="296999"/>
                </a:cubicBezTo>
                <a:cubicBezTo>
                  <a:pt x="2287985" y="297751"/>
                  <a:pt x="2254658" y="299504"/>
                  <a:pt x="2221832" y="302509"/>
                </a:cubicBezTo>
                <a:cubicBezTo>
                  <a:pt x="2125109" y="308019"/>
                  <a:pt x="2028637" y="313529"/>
                  <a:pt x="1931914" y="316785"/>
                </a:cubicBezTo>
                <a:cubicBezTo>
                  <a:pt x="1805622" y="320792"/>
                  <a:pt x="1679080" y="318037"/>
                  <a:pt x="1552538" y="316785"/>
                </a:cubicBezTo>
                <a:cubicBezTo>
                  <a:pt x="1490395" y="316034"/>
                  <a:pt x="1428001" y="315282"/>
                  <a:pt x="1365858" y="313529"/>
                </a:cubicBezTo>
                <a:cubicBezTo>
                  <a:pt x="1342053" y="313028"/>
                  <a:pt x="1318248" y="311776"/>
                  <a:pt x="1294443" y="311275"/>
                </a:cubicBezTo>
                <a:cubicBezTo>
                  <a:pt x="1089470" y="279718"/>
                  <a:pt x="879486" y="269951"/>
                  <a:pt x="673260" y="292992"/>
                </a:cubicBezTo>
                <a:cubicBezTo>
                  <a:pt x="567516" y="303261"/>
                  <a:pt x="463025" y="318789"/>
                  <a:pt x="357782" y="332814"/>
                </a:cubicBezTo>
                <a:cubicBezTo>
                  <a:pt x="311425" y="340077"/>
                  <a:pt x="233997" y="329558"/>
                  <a:pt x="230990" y="394926"/>
                </a:cubicBezTo>
                <a:cubicBezTo>
                  <a:pt x="229486" y="418719"/>
                  <a:pt x="245774" y="441009"/>
                  <a:pt x="266321" y="451779"/>
                </a:cubicBezTo>
                <a:cubicBezTo>
                  <a:pt x="310423" y="473819"/>
                  <a:pt x="345755" y="489848"/>
                  <a:pt x="391861" y="516897"/>
                </a:cubicBezTo>
                <a:cubicBezTo>
                  <a:pt x="467535" y="564733"/>
                  <a:pt x="553484" y="589528"/>
                  <a:pt x="636174" y="622086"/>
                </a:cubicBezTo>
                <a:cubicBezTo>
                  <a:pt x="755450" y="672928"/>
                  <a:pt x="875727" y="723520"/>
                  <a:pt x="1002018" y="753323"/>
                </a:cubicBezTo>
                <a:cubicBezTo>
                  <a:pt x="899031" y="801911"/>
                  <a:pt x="797296" y="852753"/>
                  <a:pt x="695812" y="903845"/>
                </a:cubicBezTo>
                <a:cubicBezTo>
                  <a:pt x="566514" y="971467"/>
                  <a:pt x="421179" y="1012792"/>
                  <a:pt x="306664" y="1105459"/>
                </a:cubicBezTo>
                <a:cubicBezTo>
                  <a:pt x="261811" y="1137768"/>
                  <a:pt x="229486" y="1203637"/>
                  <a:pt x="277096" y="1247967"/>
                </a:cubicBezTo>
                <a:cubicBezTo>
                  <a:pt x="368808" y="1343890"/>
                  <a:pt x="486329" y="1408006"/>
                  <a:pt x="600843" y="1472121"/>
                </a:cubicBezTo>
                <a:cubicBezTo>
                  <a:pt x="757705" y="1568295"/>
                  <a:pt x="912311" y="1668476"/>
                  <a:pt x="1066417" y="1768907"/>
                </a:cubicBezTo>
                <a:cubicBezTo>
                  <a:pt x="819848" y="1893382"/>
                  <a:pt x="563256" y="1998822"/>
                  <a:pt x="331221" y="2150346"/>
                </a:cubicBezTo>
                <a:cubicBezTo>
                  <a:pt x="263314" y="2198433"/>
                  <a:pt x="84151" y="2276073"/>
                  <a:pt x="167092" y="2378258"/>
                </a:cubicBezTo>
                <a:cubicBezTo>
                  <a:pt x="282609" y="2451390"/>
                  <a:pt x="408148" y="2511498"/>
                  <a:pt x="533688" y="2565846"/>
                </a:cubicBezTo>
                <a:cubicBezTo>
                  <a:pt x="645696" y="2607672"/>
                  <a:pt x="765473" y="2621697"/>
                  <a:pt x="881741" y="2647494"/>
                </a:cubicBezTo>
                <a:cubicBezTo>
                  <a:pt x="709594" y="2727388"/>
                  <a:pt x="533437" y="2797765"/>
                  <a:pt x="361040" y="2877409"/>
                </a:cubicBezTo>
                <a:cubicBezTo>
                  <a:pt x="280354" y="2919234"/>
                  <a:pt x="8727" y="3021920"/>
                  <a:pt x="178368" y="3122601"/>
                </a:cubicBezTo>
                <a:cubicBezTo>
                  <a:pt x="318943" y="3197737"/>
                  <a:pt x="457011" y="3265109"/>
                  <a:pt x="602848" y="3333232"/>
                </a:cubicBezTo>
                <a:cubicBezTo>
                  <a:pt x="738911" y="3391837"/>
                  <a:pt x="884999" y="3422643"/>
                  <a:pt x="1021313" y="3480247"/>
                </a:cubicBezTo>
                <a:cubicBezTo>
                  <a:pt x="762716" y="3630018"/>
                  <a:pt x="500612" y="3773276"/>
                  <a:pt x="249031" y="3934567"/>
                </a:cubicBezTo>
                <a:cubicBezTo>
                  <a:pt x="169598" y="3982154"/>
                  <a:pt x="95427" y="4037503"/>
                  <a:pt x="21757" y="4093354"/>
                </a:cubicBezTo>
                <a:cubicBezTo>
                  <a:pt x="-2800" y="4111637"/>
                  <a:pt x="-7059" y="4148454"/>
                  <a:pt x="11483" y="4172247"/>
                </a:cubicBezTo>
                <a:cubicBezTo>
                  <a:pt x="29274" y="4195288"/>
                  <a:pt x="61098" y="4199797"/>
                  <a:pt x="84903" y="4185270"/>
                </a:cubicBezTo>
                <a:cubicBezTo>
                  <a:pt x="90917" y="4187524"/>
                  <a:pt x="97181" y="4188777"/>
                  <a:pt x="103696" y="4188526"/>
                </a:cubicBezTo>
                <a:cubicBezTo>
                  <a:pt x="150554" y="4186773"/>
                  <a:pt x="197663" y="4185020"/>
                  <a:pt x="244521" y="4182014"/>
                </a:cubicBezTo>
                <a:cubicBezTo>
                  <a:pt x="292632" y="4179009"/>
                  <a:pt x="340743" y="4175503"/>
                  <a:pt x="388854" y="4171996"/>
                </a:cubicBezTo>
                <a:cubicBezTo>
                  <a:pt x="465280" y="4166737"/>
                  <a:pt x="543711" y="4162479"/>
                  <a:pt x="621892" y="4161477"/>
                </a:cubicBezTo>
                <a:cubicBezTo>
                  <a:pt x="696564" y="4160475"/>
                  <a:pt x="770985" y="4159974"/>
                  <a:pt x="845407" y="4159724"/>
                </a:cubicBezTo>
                <a:cubicBezTo>
                  <a:pt x="926344" y="4159474"/>
                  <a:pt x="1007281" y="4158973"/>
                  <a:pt x="1088217" y="4156969"/>
                </a:cubicBezTo>
                <a:cubicBezTo>
                  <a:pt x="1171660" y="4154715"/>
                  <a:pt x="1255102" y="4151960"/>
                  <a:pt x="1338545" y="4149205"/>
                </a:cubicBezTo>
                <a:cubicBezTo>
                  <a:pt x="1465588" y="4144697"/>
                  <a:pt x="1592380" y="4140690"/>
                  <a:pt x="1719173" y="4139688"/>
                </a:cubicBezTo>
                <a:cubicBezTo>
                  <a:pt x="1850476" y="4138686"/>
                  <a:pt x="1982029" y="4139688"/>
                  <a:pt x="2113332" y="4137935"/>
                </a:cubicBezTo>
                <a:cubicBezTo>
                  <a:pt x="2245387" y="4136181"/>
                  <a:pt x="2377692" y="4132425"/>
                  <a:pt x="2509997" y="4127666"/>
                </a:cubicBezTo>
                <a:cubicBezTo>
                  <a:pt x="2582164" y="4125162"/>
                  <a:pt x="2654080" y="4123158"/>
                  <a:pt x="2726246" y="4121155"/>
                </a:cubicBezTo>
                <a:cubicBezTo>
                  <a:pt x="2762830" y="4120153"/>
                  <a:pt x="2799164" y="4120403"/>
                  <a:pt x="2835498" y="4120153"/>
                </a:cubicBezTo>
                <a:cubicBezTo>
                  <a:pt x="2864064" y="4119902"/>
                  <a:pt x="2892630" y="4120153"/>
                  <a:pt x="2921446" y="4120153"/>
                </a:cubicBezTo>
                <a:cubicBezTo>
                  <a:pt x="3059264" y="4120654"/>
                  <a:pt x="3196831" y="4123409"/>
                  <a:pt x="3334399" y="4127416"/>
                </a:cubicBezTo>
                <a:cubicBezTo>
                  <a:pt x="3467205" y="4131423"/>
                  <a:pt x="3600262" y="4136933"/>
                  <a:pt x="3733319" y="4140940"/>
                </a:cubicBezTo>
                <a:cubicBezTo>
                  <a:pt x="3798470" y="4142693"/>
                  <a:pt x="3863369" y="4144196"/>
                  <a:pt x="3928519" y="4145448"/>
                </a:cubicBezTo>
                <a:cubicBezTo>
                  <a:pt x="3995173" y="4146951"/>
                  <a:pt x="4062077" y="4147702"/>
                  <a:pt x="4128731" y="4149706"/>
                </a:cubicBezTo>
                <a:cubicBezTo>
                  <a:pt x="4193882" y="4151709"/>
                  <a:pt x="4259283" y="4153463"/>
                  <a:pt x="4324684" y="4156719"/>
                </a:cubicBezTo>
                <a:cubicBezTo>
                  <a:pt x="4391087" y="4159974"/>
                  <a:pt x="4457490" y="4163982"/>
                  <a:pt x="4523893" y="4168490"/>
                </a:cubicBezTo>
                <a:cubicBezTo>
                  <a:pt x="4576514" y="4172748"/>
                  <a:pt x="4629386" y="4176755"/>
                  <a:pt x="4682008" y="4182014"/>
                </a:cubicBezTo>
                <a:cubicBezTo>
                  <a:pt x="4745154" y="4188276"/>
                  <a:pt x="4808299" y="4194787"/>
                  <a:pt x="4871445" y="4201299"/>
                </a:cubicBezTo>
                <a:cubicBezTo>
                  <a:pt x="4977439" y="4212319"/>
                  <a:pt x="5083434" y="4223339"/>
                  <a:pt x="5189679" y="4232606"/>
                </a:cubicBezTo>
                <a:cubicBezTo>
                  <a:pt x="5418707" y="4252391"/>
                  <a:pt x="5648237" y="4268671"/>
                  <a:pt x="5877516" y="4285451"/>
                </a:cubicBezTo>
                <a:cubicBezTo>
                  <a:pt x="6005561" y="4294718"/>
                  <a:pt x="6133606" y="4303734"/>
                  <a:pt x="6261401" y="4314003"/>
                </a:cubicBezTo>
                <a:cubicBezTo>
                  <a:pt x="6402727" y="4325523"/>
                  <a:pt x="6544053" y="4337545"/>
                  <a:pt x="6685128" y="4350068"/>
                </a:cubicBezTo>
                <a:cubicBezTo>
                  <a:pt x="6754037" y="4356329"/>
                  <a:pt x="6822946" y="4362591"/>
                  <a:pt x="6892106" y="4368852"/>
                </a:cubicBezTo>
                <a:cubicBezTo>
                  <a:pt x="6949989" y="4373861"/>
                  <a:pt x="7008124" y="4379371"/>
                  <a:pt x="7066258" y="4383378"/>
                </a:cubicBezTo>
                <a:cubicBezTo>
                  <a:pt x="7132410" y="4388136"/>
                  <a:pt x="7198312" y="4393145"/>
                  <a:pt x="7264465" y="4396902"/>
                </a:cubicBezTo>
                <a:cubicBezTo>
                  <a:pt x="7304056" y="4399156"/>
                  <a:pt x="7343647" y="4401911"/>
                  <a:pt x="7383239" y="4403665"/>
                </a:cubicBezTo>
                <a:cubicBezTo>
                  <a:pt x="7417568" y="4405167"/>
                  <a:pt x="7452148" y="4406420"/>
                  <a:pt x="7486477" y="4407922"/>
                </a:cubicBezTo>
                <a:cubicBezTo>
                  <a:pt x="7612267" y="4413182"/>
                  <a:pt x="7738308" y="4415937"/>
                  <a:pt x="7864098" y="4418692"/>
                </a:cubicBezTo>
                <a:cubicBezTo>
                  <a:pt x="8006927" y="4421697"/>
                  <a:pt x="8149757" y="4425204"/>
                  <a:pt x="8292587" y="4429712"/>
                </a:cubicBezTo>
                <a:cubicBezTo>
                  <a:pt x="8559953" y="4437977"/>
                  <a:pt x="8827069" y="4456510"/>
                  <a:pt x="9094186" y="4472789"/>
                </a:cubicBezTo>
                <a:cubicBezTo>
                  <a:pt x="9351028" y="4488568"/>
                  <a:pt x="9608121" y="4498586"/>
                  <a:pt x="9865214" y="4508604"/>
                </a:cubicBezTo>
                <a:cubicBezTo>
                  <a:pt x="9999273" y="4513864"/>
                  <a:pt x="10133333" y="4519624"/>
                  <a:pt x="10267141" y="4524884"/>
                </a:cubicBezTo>
                <a:cubicBezTo>
                  <a:pt x="10401953" y="4530143"/>
                  <a:pt x="10537014" y="4534901"/>
                  <a:pt x="10672076" y="4535402"/>
                </a:cubicBezTo>
                <a:cubicBezTo>
                  <a:pt x="10711417" y="4535402"/>
                  <a:pt x="10750757" y="4535653"/>
                  <a:pt x="10789597" y="4535402"/>
                </a:cubicBezTo>
                <a:cubicBezTo>
                  <a:pt x="10889577" y="4535402"/>
                  <a:pt x="10989558" y="4534901"/>
                  <a:pt x="11089539" y="4533900"/>
                </a:cubicBezTo>
                <a:cubicBezTo>
                  <a:pt x="11216582" y="4532648"/>
                  <a:pt x="11343624" y="4528640"/>
                  <a:pt x="11470668" y="4525635"/>
                </a:cubicBezTo>
                <a:cubicBezTo>
                  <a:pt x="11538073" y="4524132"/>
                  <a:pt x="11605479" y="4522379"/>
                  <a:pt x="11672884" y="4522129"/>
                </a:cubicBezTo>
                <a:cubicBezTo>
                  <a:pt x="11744549" y="4522129"/>
                  <a:pt x="11815964" y="4522129"/>
                  <a:pt x="11887379" y="4522129"/>
                </a:cubicBezTo>
                <a:cubicBezTo>
                  <a:pt x="11950775" y="4522379"/>
                  <a:pt x="12014172" y="4522630"/>
                  <a:pt x="12077568" y="4523381"/>
                </a:cubicBezTo>
                <a:cubicBezTo>
                  <a:pt x="12107387" y="4523631"/>
                  <a:pt x="12137706" y="4524383"/>
                  <a:pt x="12167525" y="4522880"/>
                </a:cubicBezTo>
                <a:cubicBezTo>
                  <a:pt x="12187321" y="4522129"/>
                  <a:pt x="12206866" y="4520876"/>
                  <a:pt x="12225409" y="4513112"/>
                </a:cubicBezTo>
                <a:cubicBezTo>
                  <a:pt x="12238439" y="4507602"/>
                  <a:pt x="12247460" y="4497835"/>
                  <a:pt x="12254225" y="4485562"/>
                </a:cubicBezTo>
                <a:cubicBezTo>
                  <a:pt x="12263497" y="4468532"/>
                  <a:pt x="12265250" y="4445991"/>
                  <a:pt x="12254225" y="4429211"/>
                </a:cubicBezTo>
                <a:cubicBezTo>
                  <a:pt x="12250466" y="4423701"/>
                  <a:pt x="12247209" y="4417690"/>
                  <a:pt x="12242448" y="4413182"/>
                </a:cubicBezTo>
                <a:cubicBezTo>
                  <a:pt x="12238689" y="4409926"/>
                  <a:pt x="12234931" y="4406670"/>
                  <a:pt x="12231423" y="4403414"/>
                </a:cubicBezTo>
                <a:cubicBezTo>
                  <a:pt x="12223654" y="4397153"/>
                  <a:pt x="12215637" y="4391142"/>
                  <a:pt x="12207618" y="4385381"/>
                </a:cubicBezTo>
                <a:cubicBezTo>
                  <a:pt x="12189827" y="4372609"/>
                  <a:pt x="12171535" y="4360086"/>
                  <a:pt x="12152741" y="4349066"/>
                </a:cubicBezTo>
                <a:cubicBezTo>
                  <a:pt x="12110393" y="4324772"/>
                  <a:pt x="12066542" y="4302482"/>
                  <a:pt x="12021689" y="4283448"/>
                </a:cubicBezTo>
                <a:cubicBezTo>
                  <a:pt x="11970571" y="4261658"/>
                  <a:pt x="11919202" y="4241371"/>
                  <a:pt x="11867082" y="4221586"/>
                </a:cubicBezTo>
                <a:cubicBezTo>
                  <a:pt x="11820976" y="4204054"/>
                  <a:pt x="11774619" y="4186773"/>
                  <a:pt x="11728763" y="4168740"/>
                </a:cubicBezTo>
                <a:cubicBezTo>
                  <a:pt x="11629534" y="4129670"/>
                  <a:pt x="11531809" y="4086592"/>
                  <a:pt x="11434584" y="4042763"/>
                </a:cubicBezTo>
                <a:cubicBezTo>
                  <a:pt x="11410278" y="4031993"/>
                  <a:pt x="11385972" y="4021224"/>
                  <a:pt x="11361666" y="4010454"/>
                </a:cubicBezTo>
                <a:cubicBezTo>
                  <a:pt x="11342372" y="4001939"/>
                  <a:pt x="11322827" y="3993674"/>
                  <a:pt x="11303031" y="3986160"/>
                </a:cubicBezTo>
                <a:cubicBezTo>
                  <a:pt x="11276971" y="3976393"/>
                  <a:pt x="11250911" y="3966625"/>
                  <a:pt x="11224851" y="3957609"/>
                </a:cubicBezTo>
                <a:cubicBezTo>
                  <a:pt x="11218837" y="3955606"/>
                  <a:pt x="11213074" y="3953351"/>
                  <a:pt x="11207060" y="3951348"/>
                </a:cubicBezTo>
                <a:cubicBezTo>
                  <a:pt x="11272962" y="3932063"/>
                  <a:pt x="11339365" y="3914030"/>
                  <a:pt x="11405517" y="3894996"/>
                </a:cubicBezTo>
                <a:cubicBezTo>
                  <a:pt x="11508004" y="3865443"/>
                  <a:pt x="11610240" y="3834888"/>
                  <a:pt x="11711724" y="3801828"/>
                </a:cubicBezTo>
                <a:cubicBezTo>
                  <a:pt x="11773116" y="3782042"/>
                  <a:pt x="11835008" y="3762757"/>
                  <a:pt x="11895147" y="3739716"/>
                </a:cubicBezTo>
                <a:cubicBezTo>
                  <a:pt x="11912186" y="3733204"/>
                  <a:pt x="11929225" y="3726943"/>
                  <a:pt x="11946014" y="3719679"/>
                </a:cubicBezTo>
                <a:cubicBezTo>
                  <a:pt x="11955787" y="3715672"/>
                  <a:pt x="11965309" y="3711415"/>
                  <a:pt x="11974831" y="3706906"/>
                </a:cubicBezTo>
                <a:cubicBezTo>
                  <a:pt x="11985605" y="3701897"/>
                  <a:pt x="11997132" y="3696638"/>
                  <a:pt x="12007155" y="3690126"/>
                </a:cubicBezTo>
                <a:cubicBezTo>
                  <a:pt x="12022942" y="3679858"/>
                  <a:pt x="12039981" y="3668587"/>
                  <a:pt x="12049754" y="3652057"/>
                </a:cubicBezTo>
                <a:cubicBezTo>
                  <a:pt x="12057772" y="3638282"/>
                  <a:pt x="12063535" y="3623005"/>
                  <a:pt x="12061280" y="3606976"/>
                </a:cubicBezTo>
                <a:cubicBezTo>
                  <a:pt x="12058023" y="3583684"/>
                  <a:pt x="12040733" y="3566403"/>
                  <a:pt x="12025448" y="3550123"/>
                </a:cubicBezTo>
                <a:cubicBezTo>
                  <a:pt x="12008910" y="3532592"/>
                  <a:pt x="11991620" y="3515561"/>
                  <a:pt x="11973828" y="3499031"/>
                </a:cubicBezTo>
                <a:cubicBezTo>
                  <a:pt x="11928474" y="3456454"/>
                  <a:pt x="11879611" y="3417885"/>
                  <a:pt x="11827992" y="3382821"/>
                </a:cubicBezTo>
                <a:cubicBezTo>
                  <a:pt x="11776874" y="3348008"/>
                  <a:pt x="11723752" y="3316702"/>
                  <a:pt x="11670629" y="3285145"/>
                </a:cubicBezTo>
                <a:cubicBezTo>
                  <a:pt x="11616754" y="3253087"/>
                  <a:pt x="11562630" y="3221781"/>
                  <a:pt x="11508254" y="3190474"/>
                </a:cubicBezTo>
                <a:cubicBezTo>
                  <a:pt x="11451874" y="3158166"/>
                  <a:pt x="11396246" y="3124605"/>
                  <a:pt x="11340868" y="3090544"/>
                </a:cubicBezTo>
                <a:cubicBezTo>
                  <a:pt x="11287996" y="3057985"/>
                  <a:pt x="11234874" y="3026177"/>
                  <a:pt x="11182754" y="2992366"/>
                </a:cubicBezTo>
                <a:cubicBezTo>
                  <a:pt x="11173733" y="2986105"/>
                  <a:pt x="11164712" y="2980094"/>
                  <a:pt x="11155942" y="2973833"/>
                </a:cubicBezTo>
                <a:cubicBezTo>
                  <a:pt x="11166216" y="2971078"/>
                  <a:pt x="11176489" y="2968323"/>
                  <a:pt x="11186763" y="2965568"/>
                </a:cubicBezTo>
                <a:cubicBezTo>
                  <a:pt x="11224350" y="2955299"/>
                  <a:pt x="11262187" y="2945532"/>
                  <a:pt x="11299773" y="2934762"/>
                </a:cubicBezTo>
                <a:cubicBezTo>
                  <a:pt x="11380209" y="2911971"/>
                  <a:pt x="11460645" y="2888429"/>
                  <a:pt x="11540829" y="2864385"/>
                </a:cubicBezTo>
                <a:cubicBezTo>
                  <a:pt x="11624272" y="2839590"/>
                  <a:pt x="11706713" y="2812041"/>
                  <a:pt x="11789403" y="2784992"/>
                </a:cubicBezTo>
                <a:cubicBezTo>
                  <a:pt x="11866832" y="2759696"/>
                  <a:pt x="11945012" y="2736655"/>
                  <a:pt x="12022942" y="2712361"/>
                </a:cubicBezTo>
                <a:cubicBezTo>
                  <a:pt x="12053011" y="2703094"/>
                  <a:pt x="12082830" y="2693827"/>
                  <a:pt x="12112649" y="2684310"/>
                </a:cubicBezTo>
                <a:cubicBezTo>
                  <a:pt x="12131944" y="2678049"/>
                  <a:pt x="12151238" y="2671787"/>
                  <a:pt x="12170532" y="2665276"/>
                </a:cubicBezTo>
                <a:cubicBezTo>
                  <a:pt x="12184314" y="2660517"/>
                  <a:pt x="12198096" y="2655758"/>
                  <a:pt x="12211376" y="2650248"/>
                </a:cubicBezTo>
                <a:cubicBezTo>
                  <a:pt x="12226411" y="2643737"/>
                  <a:pt x="12238689" y="2637726"/>
                  <a:pt x="12253223" y="2629962"/>
                </a:cubicBezTo>
                <a:cubicBezTo>
                  <a:pt x="12262745" y="2624953"/>
                  <a:pt x="12271265" y="2617439"/>
                  <a:pt x="12278281" y="2609425"/>
                </a:cubicBezTo>
                <a:cubicBezTo>
                  <a:pt x="12284044" y="2602913"/>
                  <a:pt x="12289056" y="2597153"/>
                  <a:pt x="12292563" y="2589138"/>
                </a:cubicBezTo>
                <a:cubicBezTo>
                  <a:pt x="12296072" y="2581124"/>
                  <a:pt x="12296573" y="2573109"/>
                  <a:pt x="12297575" y="2564344"/>
                </a:cubicBezTo>
                <a:cubicBezTo>
                  <a:pt x="12298327" y="2556830"/>
                  <a:pt x="12298076" y="2549316"/>
                  <a:pt x="12296072" y="2541803"/>
                </a:cubicBezTo>
                <a:cubicBezTo>
                  <a:pt x="12291812" y="2526525"/>
                  <a:pt x="12281037" y="2513752"/>
                  <a:pt x="12270513" y="2502482"/>
                </a:cubicBezTo>
                <a:cubicBezTo>
                  <a:pt x="12262244" y="2493466"/>
                  <a:pt x="12253473" y="2484449"/>
                  <a:pt x="12244453" y="2475683"/>
                </a:cubicBezTo>
                <a:cubicBezTo>
                  <a:pt x="12223154" y="2454896"/>
                  <a:pt x="12200351" y="2435361"/>
                  <a:pt x="12177799" y="2416076"/>
                </a:cubicBezTo>
                <a:cubicBezTo>
                  <a:pt x="12155247" y="2397041"/>
                  <a:pt x="12132695" y="2377757"/>
                  <a:pt x="12110143" y="2358722"/>
                </a:cubicBezTo>
                <a:cubicBezTo>
                  <a:pt x="12063285" y="2319151"/>
                  <a:pt x="12015424" y="2280331"/>
                  <a:pt x="11964557" y="2246019"/>
                </a:cubicBezTo>
                <a:cubicBezTo>
                  <a:pt x="11935991" y="2226734"/>
                  <a:pt x="11907425" y="2207449"/>
                  <a:pt x="11877356" y="2190418"/>
                </a:cubicBezTo>
                <a:cubicBezTo>
                  <a:pt x="11847286" y="2173388"/>
                  <a:pt x="11817217" y="2156607"/>
                  <a:pt x="11786897" y="2140328"/>
                </a:cubicBezTo>
                <a:cubicBezTo>
                  <a:pt x="11731770" y="2110274"/>
                  <a:pt x="11676894" y="2080219"/>
                  <a:pt x="11622267" y="2049163"/>
                </a:cubicBezTo>
                <a:cubicBezTo>
                  <a:pt x="11565637" y="2016855"/>
                  <a:pt x="11509758" y="1984046"/>
                  <a:pt x="11454129" y="1949984"/>
                </a:cubicBezTo>
                <a:cubicBezTo>
                  <a:pt x="11426817" y="1933204"/>
                  <a:pt x="11400005" y="1915672"/>
                  <a:pt x="11372942" y="1898641"/>
                </a:cubicBezTo>
                <a:cubicBezTo>
                  <a:pt x="11367179" y="1895135"/>
                  <a:pt x="11361666" y="1891629"/>
                  <a:pt x="11355903" y="1888123"/>
                </a:cubicBezTo>
                <a:cubicBezTo>
                  <a:pt x="11361917" y="1885117"/>
                  <a:pt x="11368181" y="1881861"/>
                  <a:pt x="11374195" y="1878856"/>
                </a:cubicBezTo>
                <a:cubicBezTo>
                  <a:pt x="11464904" y="1835277"/>
                  <a:pt x="11557869" y="1796707"/>
                  <a:pt x="11650583" y="1757887"/>
                </a:cubicBezTo>
                <a:cubicBezTo>
                  <a:pt x="11736781" y="1721822"/>
                  <a:pt x="11823231" y="1687009"/>
                  <a:pt x="11909430" y="1650944"/>
                </a:cubicBezTo>
                <a:cubicBezTo>
                  <a:pt x="11967564" y="1626650"/>
                  <a:pt x="12025448" y="1600854"/>
                  <a:pt x="12083081" y="1574807"/>
                </a:cubicBezTo>
                <a:cubicBezTo>
                  <a:pt x="12142467" y="1548008"/>
                  <a:pt x="12202105" y="1521961"/>
                  <a:pt x="12259488" y="1490905"/>
                </a:cubicBezTo>
                <a:cubicBezTo>
                  <a:pt x="12291060" y="1473874"/>
                  <a:pt x="12322132" y="1456844"/>
                  <a:pt x="12352953" y="1438811"/>
                </a:cubicBezTo>
                <a:cubicBezTo>
                  <a:pt x="12361974" y="1433552"/>
                  <a:pt x="12370994" y="1428543"/>
                  <a:pt x="12379765" y="1422782"/>
                </a:cubicBezTo>
                <a:cubicBezTo>
                  <a:pt x="12389788" y="1416270"/>
                  <a:pt x="12401565" y="1409508"/>
                  <a:pt x="12410836" y="1401744"/>
                </a:cubicBezTo>
                <a:cubicBezTo>
                  <a:pt x="12425370" y="1389722"/>
                  <a:pt x="12441157" y="1376449"/>
                  <a:pt x="12448674" y="1358416"/>
                </a:cubicBezTo>
                <a:cubicBezTo>
                  <a:pt x="12453435" y="1347146"/>
                  <a:pt x="12458196" y="1336627"/>
                  <a:pt x="12458196" y="1324104"/>
                </a:cubicBezTo>
                <a:cubicBezTo>
                  <a:pt x="12458196" y="1315839"/>
                  <a:pt x="12456692" y="1307073"/>
                  <a:pt x="12454687" y="1299309"/>
                </a:cubicBezTo>
                <a:cubicBezTo>
                  <a:pt x="12450679" y="1285284"/>
                  <a:pt x="12441157" y="1274014"/>
                  <a:pt x="12429630" y="1264997"/>
                </a:cubicBezTo>
                <a:cubicBezTo>
                  <a:pt x="12412841" y="1251723"/>
                  <a:pt x="12395301" y="1239451"/>
                  <a:pt x="12377510" y="1227429"/>
                </a:cubicBezTo>
                <a:cubicBezTo>
                  <a:pt x="12327394" y="1193368"/>
                  <a:pt x="12276026" y="1161561"/>
                  <a:pt x="12222653" y="1133009"/>
                </a:cubicBezTo>
                <a:cubicBezTo>
                  <a:pt x="12168779" y="1104207"/>
                  <a:pt x="12113651" y="1078661"/>
                  <a:pt x="12058274" y="1052864"/>
                </a:cubicBezTo>
                <a:cubicBezTo>
                  <a:pt x="11943508" y="999518"/>
                  <a:pt x="11830498" y="942665"/>
                  <a:pt x="11717487" y="886063"/>
                </a:cubicBezTo>
                <a:cubicBezTo>
                  <a:pt x="11688671" y="871537"/>
                  <a:pt x="11653088" y="853504"/>
                  <a:pt x="11617005" y="836724"/>
                </a:cubicBezTo>
                <a:cubicBezTo>
                  <a:pt x="11603975" y="830713"/>
                  <a:pt x="11590695" y="824702"/>
                  <a:pt x="11577414" y="818942"/>
                </a:cubicBezTo>
                <a:cubicBezTo>
                  <a:pt x="11613498" y="795399"/>
                  <a:pt x="11649831" y="772107"/>
                  <a:pt x="11685162" y="747313"/>
                </a:cubicBezTo>
                <a:cubicBezTo>
                  <a:pt x="11733775" y="712500"/>
                  <a:pt x="11781384" y="676685"/>
                  <a:pt x="11829245" y="64087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29"/>
          <p:cNvSpPr/>
          <p:nvPr/>
        </p:nvSpPr>
        <p:spPr>
          <a:xfrm>
            <a:off x="2926908" y="2877445"/>
            <a:ext cx="12481492" cy="4535263"/>
          </a:xfrm>
          <a:custGeom>
            <a:rect b="b" l="l" r="r" t="t"/>
            <a:pathLst>
              <a:path extrusionOk="0" h="4535263" w="12481492">
                <a:moveTo>
                  <a:pt x="10624759" y="4535152"/>
                </a:moveTo>
                <a:cubicBezTo>
                  <a:pt x="10489698" y="4534651"/>
                  <a:pt x="10354636" y="4529893"/>
                  <a:pt x="10219825" y="4524633"/>
                </a:cubicBezTo>
                <a:cubicBezTo>
                  <a:pt x="10086017" y="4519374"/>
                  <a:pt x="9951957" y="4513613"/>
                  <a:pt x="9817898" y="4508354"/>
                </a:cubicBezTo>
                <a:cubicBezTo>
                  <a:pt x="9560805" y="4498336"/>
                  <a:pt x="9303712" y="4488317"/>
                  <a:pt x="9046869" y="4472539"/>
                </a:cubicBezTo>
                <a:cubicBezTo>
                  <a:pt x="8779753" y="4456260"/>
                  <a:pt x="8512637" y="4437726"/>
                  <a:pt x="8245271" y="4429461"/>
                </a:cubicBezTo>
                <a:cubicBezTo>
                  <a:pt x="8102441" y="4424953"/>
                  <a:pt x="7959612" y="4421447"/>
                  <a:pt x="7816782" y="4418441"/>
                </a:cubicBezTo>
                <a:cubicBezTo>
                  <a:pt x="7690992" y="4415686"/>
                  <a:pt x="7564951" y="4412931"/>
                  <a:pt x="7439161" y="4407672"/>
                </a:cubicBezTo>
                <a:cubicBezTo>
                  <a:pt x="7404832" y="4406169"/>
                  <a:pt x="7370252" y="4404917"/>
                  <a:pt x="7335923" y="4403414"/>
                </a:cubicBezTo>
                <a:cubicBezTo>
                  <a:pt x="7296332" y="4401661"/>
                  <a:pt x="7256740" y="4398906"/>
                  <a:pt x="7217149" y="4396652"/>
                </a:cubicBezTo>
                <a:cubicBezTo>
                  <a:pt x="7150996" y="4392895"/>
                  <a:pt x="7085095" y="4387886"/>
                  <a:pt x="7018942" y="4383128"/>
                </a:cubicBezTo>
                <a:cubicBezTo>
                  <a:pt x="6960807" y="4379120"/>
                  <a:pt x="6902673" y="4373610"/>
                  <a:pt x="6844790" y="4368601"/>
                </a:cubicBezTo>
                <a:cubicBezTo>
                  <a:pt x="6775631" y="4362340"/>
                  <a:pt x="6706722" y="4356079"/>
                  <a:pt x="6637813" y="4349817"/>
                </a:cubicBezTo>
                <a:cubicBezTo>
                  <a:pt x="6496737" y="4337295"/>
                  <a:pt x="6355411" y="4325273"/>
                  <a:pt x="6214085" y="4313752"/>
                </a:cubicBezTo>
                <a:cubicBezTo>
                  <a:pt x="6086290" y="4303484"/>
                  <a:pt x="5958245" y="4294468"/>
                  <a:pt x="5830199" y="4285201"/>
                </a:cubicBezTo>
                <a:cubicBezTo>
                  <a:pt x="5600921" y="4268420"/>
                  <a:pt x="5371391" y="4252141"/>
                  <a:pt x="5142363" y="4232355"/>
                </a:cubicBezTo>
                <a:cubicBezTo>
                  <a:pt x="5036118" y="4223089"/>
                  <a:pt x="4930123" y="4212069"/>
                  <a:pt x="4824129" y="4201049"/>
                </a:cubicBezTo>
                <a:cubicBezTo>
                  <a:pt x="4760983" y="4194537"/>
                  <a:pt x="4697837" y="4188025"/>
                  <a:pt x="4634692" y="4181764"/>
                </a:cubicBezTo>
                <a:cubicBezTo>
                  <a:pt x="4582070" y="4176504"/>
                  <a:pt x="4529198" y="4172497"/>
                  <a:pt x="4476577" y="4168239"/>
                </a:cubicBezTo>
                <a:cubicBezTo>
                  <a:pt x="4410174" y="4163731"/>
                  <a:pt x="4343771" y="4159724"/>
                  <a:pt x="4277367" y="4156468"/>
                </a:cubicBezTo>
                <a:cubicBezTo>
                  <a:pt x="4211966" y="4153212"/>
                  <a:pt x="4146565" y="4151459"/>
                  <a:pt x="4081415" y="4149455"/>
                </a:cubicBezTo>
                <a:cubicBezTo>
                  <a:pt x="4014761" y="4147452"/>
                  <a:pt x="3947857" y="4146700"/>
                  <a:pt x="3881203" y="4145198"/>
                </a:cubicBezTo>
                <a:cubicBezTo>
                  <a:pt x="3816053" y="4143945"/>
                  <a:pt x="3751153" y="4142443"/>
                  <a:pt x="3686003" y="4140690"/>
                </a:cubicBezTo>
                <a:cubicBezTo>
                  <a:pt x="3552946" y="4136682"/>
                  <a:pt x="3419889" y="4131173"/>
                  <a:pt x="3287083" y="4127165"/>
                </a:cubicBezTo>
                <a:cubicBezTo>
                  <a:pt x="3149516" y="4123158"/>
                  <a:pt x="3011948" y="4120403"/>
                  <a:pt x="2874130" y="4119902"/>
                </a:cubicBezTo>
                <a:cubicBezTo>
                  <a:pt x="2845314" y="4119902"/>
                  <a:pt x="2816748" y="4119652"/>
                  <a:pt x="2788182" y="4119902"/>
                </a:cubicBezTo>
                <a:cubicBezTo>
                  <a:pt x="2751848" y="4120153"/>
                  <a:pt x="2715514" y="4119902"/>
                  <a:pt x="2678930" y="4120904"/>
                </a:cubicBezTo>
                <a:cubicBezTo>
                  <a:pt x="2606763" y="4122908"/>
                  <a:pt x="2534848" y="4124911"/>
                  <a:pt x="2462681" y="4127416"/>
                </a:cubicBezTo>
                <a:cubicBezTo>
                  <a:pt x="2330376" y="4132174"/>
                  <a:pt x="2198071" y="4135931"/>
                  <a:pt x="2066016" y="4137684"/>
                </a:cubicBezTo>
                <a:cubicBezTo>
                  <a:pt x="1934713" y="4139437"/>
                  <a:pt x="1803160" y="4138435"/>
                  <a:pt x="1671857" y="4139437"/>
                </a:cubicBezTo>
                <a:cubicBezTo>
                  <a:pt x="1545064" y="4140439"/>
                  <a:pt x="1418272" y="4144446"/>
                  <a:pt x="1291229" y="4148954"/>
                </a:cubicBezTo>
                <a:cubicBezTo>
                  <a:pt x="1207786" y="4151709"/>
                  <a:pt x="1124344" y="4154464"/>
                  <a:pt x="1040901" y="4156719"/>
                </a:cubicBezTo>
                <a:cubicBezTo>
                  <a:pt x="959965" y="4158722"/>
                  <a:pt x="879028" y="4159223"/>
                  <a:pt x="798091" y="4159474"/>
                </a:cubicBezTo>
                <a:cubicBezTo>
                  <a:pt x="723669" y="4159724"/>
                  <a:pt x="649248" y="4160225"/>
                  <a:pt x="574575" y="4161227"/>
                </a:cubicBezTo>
                <a:cubicBezTo>
                  <a:pt x="496395" y="4162229"/>
                  <a:pt x="417964" y="4166486"/>
                  <a:pt x="341538" y="4171746"/>
                </a:cubicBezTo>
                <a:cubicBezTo>
                  <a:pt x="293427" y="4175252"/>
                  <a:pt x="245316" y="4178758"/>
                  <a:pt x="197205" y="4181764"/>
                </a:cubicBezTo>
                <a:cubicBezTo>
                  <a:pt x="150347" y="4184769"/>
                  <a:pt x="103238" y="4186522"/>
                  <a:pt x="56380" y="4188276"/>
                </a:cubicBezTo>
                <a:cubicBezTo>
                  <a:pt x="25810" y="4189277"/>
                  <a:pt x="0" y="4161728"/>
                  <a:pt x="0" y="4131924"/>
                </a:cubicBezTo>
                <a:cubicBezTo>
                  <a:pt x="0" y="4117147"/>
                  <a:pt x="6014" y="4102621"/>
                  <a:pt x="16538" y="4092102"/>
                </a:cubicBezTo>
                <a:cubicBezTo>
                  <a:pt x="27313" y="4081332"/>
                  <a:pt x="41345" y="4076073"/>
                  <a:pt x="56380" y="4075572"/>
                </a:cubicBezTo>
                <a:cubicBezTo>
                  <a:pt x="107247" y="4073819"/>
                  <a:pt x="157864" y="4071565"/>
                  <a:pt x="205474" y="4068559"/>
                </a:cubicBezTo>
                <a:cubicBezTo>
                  <a:pt x="329260" y="4059543"/>
                  <a:pt x="453045" y="4050277"/>
                  <a:pt x="577081" y="4048523"/>
                </a:cubicBezTo>
                <a:cubicBezTo>
                  <a:pt x="706129" y="4046770"/>
                  <a:pt x="834926" y="4047522"/>
                  <a:pt x="963974" y="4045267"/>
                </a:cubicBezTo>
                <a:cubicBezTo>
                  <a:pt x="1223823" y="4040509"/>
                  <a:pt x="1483172" y="4026483"/>
                  <a:pt x="1743021" y="4025983"/>
                </a:cubicBezTo>
                <a:cubicBezTo>
                  <a:pt x="1881340" y="4025732"/>
                  <a:pt x="2019659" y="4025482"/>
                  <a:pt x="2157978" y="4023228"/>
                </a:cubicBezTo>
                <a:cubicBezTo>
                  <a:pt x="2289030" y="4021224"/>
                  <a:pt x="2420083" y="4015714"/>
                  <a:pt x="2551135" y="4010955"/>
                </a:cubicBezTo>
                <a:cubicBezTo>
                  <a:pt x="2682438" y="4006197"/>
                  <a:pt x="2813992" y="4004944"/>
                  <a:pt x="2945294" y="4006698"/>
                </a:cubicBezTo>
                <a:cubicBezTo>
                  <a:pt x="3078351" y="4008200"/>
                  <a:pt x="3211659" y="4010705"/>
                  <a:pt x="3344716" y="4015464"/>
                </a:cubicBezTo>
                <a:cubicBezTo>
                  <a:pt x="3484288" y="4020473"/>
                  <a:pt x="3623860" y="4025482"/>
                  <a:pt x="3763181" y="4028988"/>
                </a:cubicBezTo>
                <a:cubicBezTo>
                  <a:pt x="3897742" y="4032494"/>
                  <a:pt x="4032051" y="4034248"/>
                  <a:pt x="4166361" y="4038505"/>
                </a:cubicBezTo>
                <a:cubicBezTo>
                  <a:pt x="4299920" y="4042512"/>
                  <a:pt x="4433478" y="4050777"/>
                  <a:pt x="4566785" y="4061797"/>
                </a:cubicBezTo>
                <a:cubicBezTo>
                  <a:pt x="4703601" y="4073318"/>
                  <a:pt x="4840166" y="4088596"/>
                  <a:pt x="4976731" y="4102371"/>
                </a:cubicBezTo>
                <a:cubicBezTo>
                  <a:pt x="5235578" y="4128668"/>
                  <a:pt x="5495177" y="4146951"/>
                  <a:pt x="5754525" y="4165985"/>
                </a:cubicBezTo>
                <a:cubicBezTo>
                  <a:pt x="6022393" y="4185521"/>
                  <a:pt x="6290511" y="4204555"/>
                  <a:pt x="6557878" y="4228849"/>
                </a:cubicBezTo>
                <a:cubicBezTo>
                  <a:pt x="6662119" y="4238366"/>
                  <a:pt x="6766359" y="4248384"/>
                  <a:pt x="6870850" y="4257150"/>
                </a:cubicBezTo>
                <a:cubicBezTo>
                  <a:pt x="6923972" y="4261658"/>
                  <a:pt x="6976845" y="4266166"/>
                  <a:pt x="7029967" y="4270674"/>
                </a:cubicBezTo>
                <a:cubicBezTo>
                  <a:pt x="7082589" y="4275183"/>
                  <a:pt x="7135460" y="4278188"/>
                  <a:pt x="7188082" y="4281945"/>
                </a:cubicBezTo>
                <a:cubicBezTo>
                  <a:pt x="7248722" y="4285451"/>
                  <a:pt x="7309612" y="4289208"/>
                  <a:pt x="7370503" y="4291713"/>
                </a:cubicBezTo>
                <a:cubicBezTo>
                  <a:pt x="7442418" y="4294718"/>
                  <a:pt x="7514084" y="4297473"/>
                  <a:pt x="7585749" y="4299477"/>
                </a:cubicBezTo>
                <a:cubicBezTo>
                  <a:pt x="7714797" y="4303233"/>
                  <a:pt x="7843845" y="4305487"/>
                  <a:pt x="7972893" y="4308493"/>
                </a:cubicBezTo>
                <a:cubicBezTo>
                  <a:pt x="8113466" y="4311999"/>
                  <a:pt x="8254041" y="4316006"/>
                  <a:pt x="8394866" y="4322017"/>
                </a:cubicBezTo>
                <a:cubicBezTo>
                  <a:pt x="8521407" y="4327277"/>
                  <a:pt x="8647950" y="4334540"/>
                  <a:pt x="8774240" y="4342554"/>
                </a:cubicBezTo>
                <a:cubicBezTo>
                  <a:pt x="8915066" y="4351320"/>
                  <a:pt x="9056141" y="4359836"/>
                  <a:pt x="9196966" y="4367600"/>
                </a:cubicBezTo>
                <a:cubicBezTo>
                  <a:pt x="9328018" y="4374863"/>
                  <a:pt x="9459071" y="4380373"/>
                  <a:pt x="9590122" y="4385882"/>
                </a:cubicBezTo>
                <a:cubicBezTo>
                  <a:pt x="9718168" y="4391142"/>
                  <a:pt x="9845963" y="4395900"/>
                  <a:pt x="9973758" y="4401160"/>
                </a:cubicBezTo>
                <a:cubicBezTo>
                  <a:pt x="10110072" y="4406670"/>
                  <a:pt x="10246386" y="4412931"/>
                  <a:pt x="10382701" y="4416939"/>
                </a:cubicBezTo>
                <a:cubicBezTo>
                  <a:pt x="10651070" y="4424953"/>
                  <a:pt x="10919439" y="4422699"/>
                  <a:pt x="11187808" y="4418441"/>
                </a:cubicBezTo>
                <a:cubicBezTo>
                  <a:pt x="11257720" y="4417439"/>
                  <a:pt x="11327380" y="4414935"/>
                  <a:pt x="11397041" y="4413182"/>
                </a:cubicBezTo>
                <a:cubicBezTo>
                  <a:pt x="11462943" y="4411429"/>
                  <a:pt x="11528594" y="4410176"/>
                  <a:pt x="11594497" y="4409175"/>
                </a:cubicBezTo>
                <a:cubicBezTo>
                  <a:pt x="11657141" y="4408173"/>
                  <a:pt x="11720036" y="4408423"/>
                  <a:pt x="11782680" y="4408674"/>
                </a:cubicBezTo>
                <a:cubicBezTo>
                  <a:pt x="11850587" y="4408924"/>
                  <a:pt x="11918745" y="4409175"/>
                  <a:pt x="11986651" y="4409675"/>
                </a:cubicBezTo>
                <a:cubicBezTo>
                  <a:pt x="11986902" y="4409675"/>
                  <a:pt x="11987152" y="4409675"/>
                  <a:pt x="11987403" y="4409675"/>
                </a:cubicBezTo>
                <a:cubicBezTo>
                  <a:pt x="11972870" y="4402913"/>
                  <a:pt x="11958587" y="4396151"/>
                  <a:pt x="11944053" y="4389389"/>
                </a:cubicBezTo>
                <a:cubicBezTo>
                  <a:pt x="11930020" y="4382877"/>
                  <a:pt x="11915738" y="4377117"/>
                  <a:pt x="11901455" y="4371106"/>
                </a:cubicBezTo>
                <a:cubicBezTo>
                  <a:pt x="11873139" y="4359084"/>
                  <a:pt x="11844323" y="4347563"/>
                  <a:pt x="11815507" y="4336543"/>
                </a:cubicBezTo>
                <a:cubicBezTo>
                  <a:pt x="11749605" y="4311498"/>
                  <a:pt x="11683702" y="4286703"/>
                  <a:pt x="11618051" y="4260656"/>
                </a:cubicBezTo>
                <a:cubicBezTo>
                  <a:pt x="11561671" y="4238366"/>
                  <a:pt x="11506043" y="4214323"/>
                  <a:pt x="11450915" y="4189778"/>
                </a:cubicBezTo>
                <a:cubicBezTo>
                  <a:pt x="11419092" y="4175753"/>
                  <a:pt x="11387268" y="4161477"/>
                  <a:pt x="11355696" y="4147201"/>
                </a:cubicBezTo>
                <a:cubicBezTo>
                  <a:pt x="11326378" y="4133928"/>
                  <a:pt x="11297311" y="4120403"/>
                  <a:pt x="11267743" y="4108131"/>
                </a:cubicBezTo>
                <a:cubicBezTo>
                  <a:pt x="11237924" y="4095608"/>
                  <a:pt x="11208105" y="4083587"/>
                  <a:pt x="11177785" y="4072316"/>
                </a:cubicBezTo>
                <a:cubicBezTo>
                  <a:pt x="11147215" y="4060796"/>
                  <a:pt x="11116393" y="4050527"/>
                  <a:pt x="11085573" y="4039507"/>
                </a:cubicBezTo>
                <a:cubicBezTo>
                  <a:pt x="11070789" y="4034248"/>
                  <a:pt x="11056506" y="4027736"/>
                  <a:pt x="11042222" y="4020974"/>
                </a:cubicBezTo>
                <a:cubicBezTo>
                  <a:pt x="11034204" y="4016966"/>
                  <a:pt x="11025935" y="4012959"/>
                  <a:pt x="11018919" y="4007449"/>
                </a:cubicBezTo>
                <a:cubicBezTo>
                  <a:pt x="11010399" y="4001188"/>
                  <a:pt x="11001880" y="3995427"/>
                  <a:pt x="10995364" y="3987162"/>
                </a:cubicBezTo>
                <a:cubicBezTo>
                  <a:pt x="10990103" y="3980400"/>
                  <a:pt x="10984590" y="3974139"/>
                  <a:pt x="10981332" y="3966375"/>
                </a:cubicBezTo>
                <a:cubicBezTo>
                  <a:pt x="10975819" y="3953101"/>
                  <a:pt x="10974065" y="3936822"/>
                  <a:pt x="10977824" y="3922796"/>
                </a:cubicBezTo>
                <a:cubicBezTo>
                  <a:pt x="10982084" y="3907518"/>
                  <a:pt x="10993109" y="3892241"/>
                  <a:pt x="11006891" y="3884227"/>
                </a:cubicBezTo>
                <a:cubicBezTo>
                  <a:pt x="11015410" y="3879218"/>
                  <a:pt x="11022677" y="3875962"/>
                  <a:pt x="11031949" y="3872455"/>
                </a:cubicBezTo>
                <a:cubicBezTo>
                  <a:pt x="11039216" y="3869700"/>
                  <a:pt x="11046733" y="3867446"/>
                  <a:pt x="11054250" y="3865192"/>
                </a:cubicBezTo>
                <a:cubicBezTo>
                  <a:pt x="11068533" y="3860684"/>
                  <a:pt x="11083067" y="3856426"/>
                  <a:pt x="11097350" y="3852169"/>
                </a:cubicBezTo>
                <a:cubicBezTo>
                  <a:pt x="11126918" y="3843152"/>
                  <a:pt x="11156737" y="3834888"/>
                  <a:pt x="11186556" y="3826372"/>
                </a:cubicBezTo>
                <a:cubicBezTo>
                  <a:pt x="11250954" y="3808089"/>
                  <a:pt x="11315352" y="3790057"/>
                  <a:pt x="11379751" y="3771523"/>
                </a:cubicBezTo>
                <a:cubicBezTo>
                  <a:pt x="11507044" y="3734707"/>
                  <a:pt x="11633336" y="3695135"/>
                  <a:pt x="11758625" y="3652558"/>
                </a:cubicBezTo>
                <a:cubicBezTo>
                  <a:pt x="11780175" y="3645045"/>
                  <a:pt x="11801474" y="3637531"/>
                  <a:pt x="11822773" y="3629266"/>
                </a:cubicBezTo>
                <a:cubicBezTo>
                  <a:pt x="11842820" y="3621753"/>
                  <a:pt x="11862365" y="3613738"/>
                  <a:pt x="11881659" y="3604722"/>
                </a:cubicBezTo>
                <a:cubicBezTo>
                  <a:pt x="11862114" y="3584686"/>
                  <a:pt x="11841566" y="3565401"/>
                  <a:pt x="11821019" y="3546617"/>
                </a:cubicBezTo>
                <a:cubicBezTo>
                  <a:pt x="11804230" y="3532592"/>
                  <a:pt x="11787441" y="3518316"/>
                  <a:pt x="11769901" y="3505292"/>
                </a:cubicBezTo>
                <a:cubicBezTo>
                  <a:pt x="11758375" y="3496777"/>
                  <a:pt x="11747099" y="3488262"/>
                  <a:pt x="11735822" y="3479746"/>
                </a:cubicBezTo>
                <a:cubicBezTo>
                  <a:pt x="11724547" y="3471231"/>
                  <a:pt x="11712519" y="3463718"/>
                  <a:pt x="11700992" y="3455703"/>
                </a:cubicBezTo>
                <a:cubicBezTo>
                  <a:pt x="11595499" y="3387830"/>
                  <a:pt x="11486748" y="3325217"/>
                  <a:pt x="11378498" y="3261853"/>
                </a:cubicBezTo>
                <a:cubicBezTo>
                  <a:pt x="11323622" y="3229545"/>
                  <a:pt x="11269497" y="3195233"/>
                  <a:pt x="11215372" y="3161672"/>
                </a:cubicBezTo>
                <a:cubicBezTo>
                  <a:pt x="11163001" y="3129113"/>
                  <a:pt x="11110631" y="3096805"/>
                  <a:pt x="11060013" y="3061741"/>
                </a:cubicBezTo>
                <a:cubicBezTo>
                  <a:pt x="11048487" y="3053727"/>
                  <a:pt x="11037211" y="3045713"/>
                  <a:pt x="11025935" y="3037698"/>
                </a:cubicBezTo>
                <a:cubicBezTo>
                  <a:pt x="11019671" y="3033190"/>
                  <a:pt x="11013406" y="3028682"/>
                  <a:pt x="11007142" y="3024424"/>
                </a:cubicBezTo>
                <a:cubicBezTo>
                  <a:pt x="11001629" y="3020166"/>
                  <a:pt x="10995865" y="3016159"/>
                  <a:pt x="10990103" y="3011902"/>
                </a:cubicBezTo>
                <a:cubicBezTo>
                  <a:pt x="10984840" y="3007644"/>
                  <a:pt x="10980079" y="3003637"/>
                  <a:pt x="10975068" y="2999128"/>
                </a:cubicBezTo>
                <a:cubicBezTo>
                  <a:pt x="10970056" y="2993619"/>
                  <a:pt x="10964794" y="2988359"/>
                  <a:pt x="10960785" y="2981847"/>
                </a:cubicBezTo>
                <a:cubicBezTo>
                  <a:pt x="10957277" y="2976087"/>
                  <a:pt x="10954269" y="2969325"/>
                  <a:pt x="10952516" y="2962562"/>
                </a:cubicBezTo>
                <a:cubicBezTo>
                  <a:pt x="10948005" y="2946033"/>
                  <a:pt x="10952265" y="2930004"/>
                  <a:pt x="10960534" y="2915477"/>
                </a:cubicBezTo>
                <a:cubicBezTo>
                  <a:pt x="10975819" y="2889681"/>
                  <a:pt x="11008144" y="2883920"/>
                  <a:pt x="11034705" y="2876407"/>
                </a:cubicBezTo>
                <a:cubicBezTo>
                  <a:pt x="11065276" y="2867892"/>
                  <a:pt x="11095846" y="2859627"/>
                  <a:pt x="11126667" y="2851362"/>
                </a:cubicBezTo>
                <a:cubicBezTo>
                  <a:pt x="11191066" y="2834080"/>
                  <a:pt x="11254963" y="2816298"/>
                  <a:pt x="11318861" y="2797514"/>
                </a:cubicBezTo>
                <a:cubicBezTo>
                  <a:pt x="11378999" y="2779983"/>
                  <a:pt x="11439138" y="2762702"/>
                  <a:pt x="11498776" y="2743918"/>
                </a:cubicBezTo>
                <a:cubicBezTo>
                  <a:pt x="11598506" y="2712611"/>
                  <a:pt x="11697234" y="2679552"/>
                  <a:pt x="11796963" y="2648495"/>
                </a:cubicBezTo>
                <a:cubicBezTo>
                  <a:pt x="11846829" y="2632967"/>
                  <a:pt x="11896945" y="2617690"/>
                  <a:pt x="11946809" y="2601911"/>
                </a:cubicBezTo>
                <a:cubicBezTo>
                  <a:pt x="11994920" y="2586884"/>
                  <a:pt x="12043031" y="2572108"/>
                  <a:pt x="12087383" y="2557331"/>
                </a:cubicBezTo>
                <a:cubicBezTo>
                  <a:pt x="12088637" y="2556830"/>
                  <a:pt x="12089638" y="2556579"/>
                  <a:pt x="12090892" y="2556079"/>
                </a:cubicBezTo>
                <a:lnTo>
                  <a:pt x="12090892" y="2556079"/>
                </a:lnTo>
                <a:cubicBezTo>
                  <a:pt x="12098159" y="2553324"/>
                  <a:pt x="12105425" y="2550819"/>
                  <a:pt x="12112692" y="2547814"/>
                </a:cubicBezTo>
                <a:cubicBezTo>
                  <a:pt x="12103421" y="2539048"/>
                  <a:pt x="12093898" y="2530282"/>
                  <a:pt x="12084126" y="2521767"/>
                </a:cubicBezTo>
                <a:cubicBezTo>
                  <a:pt x="12050047" y="2492464"/>
                  <a:pt x="12015718" y="2463161"/>
                  <a:pt x="11981389" y="2434108"/>
                </a:cubicBezTo>
                <a:cubicBezTo>
                  <a:pt x="11943552" y="2402050"/>
                  <a:pt x="11904211" y="2372247"/>
                  <a:pt x="11870132" y="2346951"/>
                </a:cubicBezTo>
                <a:cubicBezTo>
                  <a:pt x="11855849" y="2337183"/>
                  <a:pt x="11841566" y="2327666"/>
                  <a:pt x="11827284" y="2318149"/>
                </a:cubicBezTo>
                <a:cubicBezTo>
                  <a:pt x="11813752" y="2309133"/>
                  <a:pt x="11799720" y="2301118"/>
                  <a:pt x="11785938" y="2292603"/>
                </a:cubicBezTo>
                <a:cubicBezTo>
                  <a:pt x="11759627" y="2276574"/>
                  <a:pt x="11732315" y="2261547"/>
                  <a:pt x="11705002" y="2246770"/>
                </a:cubicBezTo>
                <a:cubicBezTo>
                  <a:pt x="11649122" y="2216465"/>
                  <a:pt x="11593243" y="2186662"/>
                  <a:pt x="11538117" y="2155105"/>
                </a:cubicBezTo>
                <a:cubicBezTo>
                  <a:pt x="11481486" y="2122796"/>
                  <a:pt x="11425106" y="2090738"/>
                  <a:pt x="11369728" y="2056677"/>
                </a:cubicBezTo>
                <a:cubicBezTo>
                  <a:pt x="11316104" y="2023617"/>
                  <a:pt x="11262982" y="1989305"/>
                  <a:pt x="11209107" y="1956496"/>
                </a:cubicBezTo>
                <a:cubicBezTo>
                  <a:pt x="11182295" y="1940216"/>
                  <a:pt x="11150723" y="1918177"/>
                  <a:pt x="11150723" y="1882863"/>
                </a:cubicBezTo>
                <a:cubicBezTo>
                  <a:pt x="11150723" y="1869088"/>
                  <a:pt x="11154732" y="1854812"/>
                  <a:pt x="11163252" y="1844043"/>
                </a:cubicBezTo>
                <a:cubicBezTo>
                  <a:pt x="11172773" y="1831771"/>
                  <a:pt x="11186806" y="1824257"/>
                  <a:pt x="11200086" y="1816743"/>
                </a:cubicBezTo>
                <a:cubicBezTo>
                  <a:pt x="11253961" y="1786188"/>
                  <a:pt x="11310341" y="1760141"/>
                  <a:pt x="11366470" y="1734595"/>
                </a:cubicBezTo>
                <a:cubicBezTo>
                  <a:pt x="11430368" y="1705543"/>
                  <a:pt x="11495518" y="1678995"/>
                  <a:pt x="11560418" y="1651946"/>
                </a:cubicBezTo>
                <a:cubicBezTo>
                  <a:pt x="11617049" y="1628404"/>
                  <a:pt x="11673679" y="1604861"/>
                  <a:pt x="11730310" y="1581819"/>
                </a:cubicBezTo>
                <a:cubicBezTo>
                  <a:pt x="11793957" y="1555772"/>
                  <a:pt x="11856852" y="1529224"/>
                  <a:pt x="11919746" y="1501925"/>
                </a:cubicBezTo>
                <a:cubicBezTo>
                  <a:pt x="11984145" y="1473874"/>
                  <a:pt x="12048043" y="1444321"/>
                  <a:pt x="12107179" y="1416521"/>
                </a:cubicBezTo>
                <a:cubicBezTo>
                  <a:pt x="12134242" y="1402746"/>
                  <a:pt x="12161053" y="1388971"/>
                  <a:pt x="12187865" y="1374445"/>
                </a:cubicBezTo>
                <a:cubicBezTo>
                  <a:pt x="12217433" y="1358416"/>
                  <a:pt x="12247002" y="1341886"/>
                  <a:pt x="12275568" y="1323854"/>
                </a:cubicBezTo>
                <a:cubicBezTo>
                  <a:pt x="12269052" y="1319345"/>
                  <a:pt x="12262788" y="1315088"/>
                  <a:pt x="12256273" y="1310580"/>
                </a:cubicBezTo>
                <a:cubicBezTo>
                  <a:pt x="12228710" y="1292297"/>
                  <a:pt x="12200645" y="1274515"/>
                  <a:pt x="12172079" y="1257734"/>
                </a:cubicBezTo>
                <a:cubicBezTo>
                  <a:pt x="12141508" y="1239702"/>
                  <a:pt x="12109936" y="1223172"/>
                  <a:pt x="12078363" y="1206642"/>
                </a:cubicBezTo>
                <a:cubicBezTo>
                  <a:pt x="12039022" y="1187357"/>
                  <a:pt x="11999431" y="1169074"/>
                  <a:pt x="11959839" y="1150791"/>
                </a:cubicBezTo>
                <a:cubicBezTo>
                  <a:pt x="11917742" y="1131005"/>
                  <a:pt x="11875645" y="1110719"/>
                  <a:pt x="11834049" y="1090432"/>
                </a:cubicBezTo>
                <a:cubicBezTo>
                  <a:pt x="11751358" y="1050109"/>
                  <a:pt x="11669168" y="1008785"/>
                  <a:pt x="11593494" y="970716"/>
                </a:cubicBezTo>
                <a:cubicBezTo>
                  <a:pt x="11554404" y="951181"/>
                  <a:pt x="11514813" y="932397"/>
                  <a:pt x="11474720" y="915116"/>
                </a:cubicBezTo>
                <a:cubicBezTo>
                  <a:pt x="11453421" y="906099"/>
                  <a:pt x="11431370" y="897834"/>
                  <a:pt x="11410823" y="887065"/>
                </a:cubicBezTo>
                <a:cubicBezTo>
                  <a:pt x="11398044" y="880303"/>
                  <a:pt x="11385264" y="873290"/>
                  <a:pt x="11376243" y="861519"/>
                </a:cubicBezTo>
                <a:cubicBezTo>
                  <a:pt x="11369477" y="852753"/>
                  <a:pt x="11366220" y="842735"/>
                  <a:pt x="11364466" y="831715"/>
                </a:cubicBezTo>
                <a:cubicBezTo>
                  <a:pt x="11361459" y="810677"/>
                  <a:pt x="11371732" y="789889"/>
                  <a:pt x="11387770" y="776866"/>
                </a:cubicBezTo>
                <a:cubicBezTo>
                  <a:pt x="11400299" y="766848"/>
                  <a:pt x="11414331" y="758332"/>
                  <a:pt x="11427612" y="749316"/>
                </a:cubicBezTo>
                <a:cubicBezTo>
                  <a:pt x="11464947" y="724521"/>
                  <a:pt x="11502785" y="700478"/>
                  <a:pt x="11540372" y="675934"/>
                </a:cubicBezTo>
                <a:cubicBezTo>
                  <a:pt x="11610032" y="628348"/>
                  <a:pt x="11677187" y="577256"/>
                  <a:pt x="11744593" y="526915"/>
                </a:cubicBezTo>
                <a:cubicBezTo>
                  <a:pt x="11776917" y="502621"/>
                  <a:pt x="11809492" y="478327"/>
                  <a:pt x="11842318" y="454283"/>
                </a:cubicBezTo>
                <a:cubicBezTo>
                  <a:pt x="11879404" y="427485"/>
                  <a:pt x="11916990" y="401188"/>
                  <a:pt x="11954828" y="374890"/>
                </a:cubicBezTo>
                <a:cubicBezTo>
                  <a:pt x="11990660" y="349845"/>
                  <a:pt x="12026242" y="324299"/>
                  <a:pt x="12061574" y="298252"/>
                </a:cubicBezTo>
                <a:cubicBezTo>
                  <a:pt x="12097407" y="271453"/>
                  <a:pt x="12131485" y="241900"/>
                  <a:pt x="12165313" y="212096"/>
                </a:cubicBezTo>
                <a:cubicBezTo>
                  <a:pt x="12195884" y="185298"/>
                  <a:pt x="12226955" y="158750"/>
                  <a:pt x="12259531" y="134206"/>
                </a:cubicBezTo>
                <a:cubicBezTo>
                  <a:pt x="12265795" y="129447"/>
                  <a:pt x="12272310" y="124688"/>
                  <a:pt x="12278574" y="119930"/>
                </a:cubicBezTo>
                <a:cubicBezTo>
                  <a:pt x="12267299" y="120431"/>
                  <a:pt x="12255772" y="120932"/>
                  <a:pt x="12244245" y="121182"/>
                </a:cubicBezTo>
                <a:cubicBezTo>
                  <a:pt x="12185109" y="122685"/>
                  <a:pt x="12125722" y="122184"/>
                  <a:pt x="12066335" y="122685"/>
                </a:cubicBezTo>
                <a:cubicBezTo>
                  <a:pt x="12003189" y="123436"/>
                  <a:pt x="11939793" y="124438"/>
                  <a:pt x="11876647" y="124688"/>
                </a:cubicBezTo>
                <a:cubicBezTo>
                  <a:pt x="11814755" y="124939"/>
                  <a:pt x="11752611" y="124688"/>
                  <a:pt x="11690468" y="124187"/>
                </a:cubicBezTo>
                <a:cubicBezTo>
                  <a:pt x="11564177" y="123186"/>
                  <a:pt x="11437885" y="119178"/>
                  <a:pt x="11311594" y="118678"/>
                </a:cubicBezTo>
                <a:cubicBezTo>
                  <a:pt x="11173275" y="118177"/>
                  <a:pt x="11035206" y="118678"/>
                  <a:pt x="10896887" y="119679"/>
                </a:cubicBezTo>
                <a:cubicBezTo>
                  <a:pt x="10761826" y="120681"/>
                  <a:pt x="10626764" y="124187"/>
                  <a:pt x="10491702" y="127193"/>
                </a:cubicBezTo>
                <a:cubicBezTo>
                  <a:pt x="10358145" y="129948"/>
                  <a:pt x="10224586" y="131951"/>
                  <a:pt x="10090778" y="132452"/>
                </a:cubicBezTo>
                <a:cubicBezTo>
                  <a:pt x="9989544" y="132953"/>
                  <a:pt x="9888561" y="132703"/>
                  <a:pt x="9787328" y="132703"/>
                </a:cubicBezTo>
                <a:cubicBezTo>
                  <a:pt x="9627459" y="132703"/>
                  <a:pt x="9467590" y="132703"/>
                  <a:pt x="9307721" y="134456"/>
                </a:cubicBezTo>
                <a:cubicBezTo>
                  <a:pt x="9167648" y="136209"/>
                  <a:pt x="9027575" y="138213"/>
                  <a:pt x="8887752" y="141469"/>
                </a:cubicBezTo>
                <a:cubicBezTo>
                  <a:pt x="8752190" y="144725"/>
                  <a:pt x="8616877" y="148732"/>
                  <a:pt x="8481315" y="152238"/>
                </a:cubicBezTo>
                <a:cubicBezTo>
                  <a:pt x="8212194" y="159251"/>
                  <a:pt x="7943074" y="163008"/>
                  <a:pt x="7673953" y="167265"/>
                </a:cubicBezTo>
                <a:cubicBezTo>
                  <a:pt x="7414354" y="171272"/>
                  <a:pt x="7155005" y="179788"/>
                  <a:pt x="6895657" y="192060"/>
                </a:cubicBezTo>
                <a:cubicBezTo>
                  <a:pt x="6619019" y="205084"/>
                  <a:pt x="6342631" y="219610"/>
                  <a:pt x="6065993" y="232633"/>
                </a:cubicBezTo>
                <a:cubicBezTo>
                  <a:pt x="5939451" y="239896"/>
                  <a:pt x="5813160" y="244905"/>
                  <a:pt x="5686869" y="249914"/>
                </a:cubicBezTo>
                <a:cubicBezTo>
                  <a:pt x="5542786" y="255675"/>
                  <a:pt x="5398454" y="262187"/>
                  <a:pt x="5254371" y="269199"/>
                </a:cubicBezTo>
                <a:cubicBezTo>
                  <a:pt x="5129583" y="275210"/>
                  <a:pt x="5004795" y="281972"/>
                  <a:pt x="4880008" y="287983"/>
                </a:cubicBezTo>
                <a:cubicBezTo>
                  <a:pt x="4737679" y="294745"/>
                  <a:pt x="4595351" y="301007"/>
                  <a:pt x="4452772" y="307018"/>
                </a:cubicBezTo>
                <a:cubicBezTo>
                  <a:pt x="4193173" y="317787"/>
                  <a:pt x="3933574" y="329057"/>
                  <a:pt x="3673975" y="340578"/>
                </a:cubicBezTo>
                <a:cubicBezTo>
                  <a:pt x="3534153" y="346839"/>
                  <a:pt x="3394330" y="352349"/>
                  <a:pt x="3254508" y="356858"/>
                </a:cubicBezTo>
                <a:cubicBezTo>
                  <a:pt x="3128216" y="360865"/>
                  <a:pt x="3001925" y="364622"/>
                  <a:pt x="2875634" y="368879"/>
                </a:cubicBezTo>
                <a:cubicBezTo>
                  <a:pt x="2742076" y="373638"/>
                  <a:pt x="2608517" y="377645"/>
                  <a:pt x="2474960" y="382905"/>
                </a:cubicBezTo>
                <a:cubicBezTo>
                  <a:pt x="2342654" y="388164"/>
                  <a:pt x="2210600" y="393924"/>
                  <a:pt x="2078294" y="399935"/>
                </a:cubicBezTo>
                <a:cubicBezTo>
                  <a:pt x="2007130" y="403191"/>
                  <a:pt x="1935715" y="405445"/>
                  <a:pt x="1864551" y="407198"/>
                </a:cubicBezTo>
                <a:cubicBezTo>
                  <a:pt x="1836988" y="407699"/>
                  <a:pt x="1809424" y="407198"/>
                  <a:pt x="1781861" y="406948"/>
                </a:cubicBezTo>
                <a:cubicBezTo>
                  <a:pt x="1745276" y="406447"/>
                  <a:pt x="1708692" y="405946"/>
                  <a:pt x="1672358" y="405445"/>
                </a:cubicBezTo>
                <a:cubicBezTo>
                  <a:pt x="1610465" y="404443"/>
                  <a:pt x="1548322" y="401939"/>
                  <a:pt x="1486429" y="398683"/>
                </a:cubicBezTo>
                <a:cubicBezTo>
                  <a:pt x="1457863" y="397180"/>
                  <a:pt x="1429297" y="395678"/>
                  <a:pt x="1400731" y="393924"/>
                </a:cubicBezTo>
                <a:cubicBezTo>
                  <a:pt x="1370161" y="392171"/>
                  <a:pt x="1339340" y="390418"/>
                  <a:pt x="1309020" y="387162"/>
                </a:cubicBezTo>
                <a:cubicBezTo>
                  <a:pt x="1282458" y="384157"/>
                  <a:pt x="1255897" y="380901"/>
                  <a:pt x="1229586" y="377395"/>
                </a:cubicBezTo>
                <a:cubicBezTo>
                  <a:pt x="1220065" y="376142"/>
                  <a:pt x="1210543" y="374640"/>
                  <a:pt x="1201021" y="372386"/>
                </a:cubicBezTo>
                <a:cubicBezTo>
                  <a:pt x="1190997" y="370132"/>
                  <a:pt x="1181977" y="367877"/>
                  <a:pt x="1173708" y="361867"/>
                </a:cubicBezTo>
                <a:cubicBezTo>
                  <a:pt x="1173457" y="361616"/>
                  <a:pt x="1172956" y="361366"/>
                  <a:pt x="1172705" y="361115"/>
                </a:cubicBezTo>
                <a:cubicBezTo>
                  <a:pt x="1162432" y="353101"/>
                  <a:pt x="1159926" y="337072"/>
                  <a:pt x="1168195" y="326803"/>
                </a:cubicBezTo>
                <a:cubicBezTo>
                  <a:pt x="1173457" y="320292"/>
                  <a:pt x="1178469" y="317036"/>
                  <a:pt x="1185986" y="313780"/>
                </a:cubicBezTo>
                <a:cubicBezTo>
                  <a:pt x="1197513" y="308771"/>
                  <a:pt x="1212046" y="310273"/>
                  <a:pt x="1224324" y="310273"/>
                </a:cubicBezTo>
                <a:cubicBezTo>
                  <a:pt x="1255647" y="310524"/>
                  <a:pt x="1287219" y="312528"/>
                  <a:pt x="1318542" y="313279"/>
                </a:cubicBezTo>
                <a:cubicBezTo>
                  <a:pt x="1380685" y="315032"/>
                  <a:pt x="1443079" y="315783"/>
                  <a:pt x="1505222" y="316535"/>
                </a:cubicBezTo>
                <a:cubicBezTo>
                  <a:pt x="1631764" y="317787"/>
                  <a:pt x="1758306" y="320542"/>
                  <a:pt x="1884597" y="316535"/>
                </a:cubicBezTo>
                <a:cubicBezTo>
                  <a:pt x="2018657" y="312027"/>
                  <a:pt x="2152716" y="303261"/>
                  <a:pt x="2286525" y="296248"/>
                </a:cubicBezTo>
                <a:cubicBezTo>
                  <a:pt x="2421085" y="288985"/>
                  <a:pt x="2555896" y="283225"/>
                  <a:pt x="2690707" y="277464"/>
                </a:cubicBezTo>
                <a:cubicBezTo>
                  <a:pt x="2958575" y="265943"/>
                  <a:pt x="3226694" y="257678"/>
                  <a:pt x="3494311" y="246158"/>
                </a:cubicBezTo>
                <a:cubicBezTo>
                  <a:pt x="3622607" y="240648"/>
                  <a:pt x="3750903" y="233635"/>
                  <a:pt x="3879199" y="227624"/>
                </a:cubicBezTo>
                <a:cubicBezTo>
                  <a:pt x="4011003" y="221363"/>
                  <a:pt x="4142807" y="215352"/>
                  <a:pt x="4274611" y="209341"/>
                </a:cubicBezTo>
                <a:cubicBezTo>
                  <a:pt x="4538470" y="197320"/>
                  <a:pt x="4802328" y="185298"/>
                  <a:pt x="5066187" y="171523"/>
                </a:cubicBezTo>
                <a:cubicBezTo>
                  <a:pt x="5209768" y="164009"/>
                  <a:pt x="5353099" y="156746"/>
                  <a:pt x="5496680" y="149984"/>
                </a:cubicBezTo>
                <a:cubicBezTo>
                  <a:pt x="5627983" y="143723"/>
                  <a:pt x="5759537" y="138714"/>
                  <a:pt x="5891090" y="133204"/>
                </a:cubicBezTo>
                <a:cubicBezTo>
                  <a:pt x="6422315" y="111414"/>
                  <a:pt x="6953040" y="73847"/>
                  <a:pt x="7484515" y="62326"/>
                </a:cubicBezTo>
                <a:cubicBezTo>
                  <a:pt x="7758899" y="56315"/>
                  <a:pt x="8033282" y="52809"/>
                  <a:pt x="8307664" y="47048"/>
                </a:cubicBezTo>
                <a:cubicBezTo>
                  <a:pt x="8436963" y="44293"/>
                  <a:pt x="8566261" y="40787"/>
                  <a:pt x="8695559" y="37281"/>
                </a:cubicBezTo>
                <a:cubicBezTo>
                  <a:pt x="8839141" y="33273"/>
                  <a:pt x="8982721" y="29767"/>
                  <a:pt x="9126303" y="27513"/>
                </a:cubicBezTo>
                <a:cubicBezTo>
                  <a:pt x="9386653" y="23005"/>
                  <a:pt x="9647255" y="23255"/>
                  <a:pt x="9907856" y="23005"/>
                </a:cubicBezTo>
                <a:cubicBezTo>
                  <a:pt x="10049683" y="23005"/>
                  <a:pt x="10191760" y="22253"/>
                  <a:pt x="10333839" y="20250"/>
                </a:cubicBezTo>
                <a:cubicBezTo>
                  <a:pt x="10464890" y="18497"/>
                  <a:pt x="10595943" y="14740"/>
                  <a:pt x="10726996" y="12235"/>
                </a:cubicBezTo>
                <a:cubicBezTo>
                  <a:pt x="10861305" y="9480"/>
                  <a:pt x="10995865" y="8729"/>
                  <a:pt x="11130176" y="8479"/>
                </a:cubicBezTo>
                <a:cubicBezTo>
                  <a:pt x="11195075" y="8479"/>
                  <a:pt x="11259724" y="8479"/>
                  <a:pt x="11324624" y="8729"/>
                </a:cubicBezTo>
                <a:cubicBezTo>
                  <a:pt x="11387268" y="8979"/>
                  <a:pt x="11450163" y="10482"/>
                  <a:pt x="11512808" y="11484"/>
                </a:cubicBezTo>
                <a:cubicBezTo>
                  <a:pt x="11638849" y="13738"/>
                  <a:pt x="11764889" y="14990"/>
                  <a:pt x="11890930" y="14489"/>
                </a:cubicBezTo>
                <a:cubicBezTo>
                  <a:pt x="11954076" y="14239"/>
                  <a:pt x="12017472" y="12987"/>
                  <a:pt x="12080618" y="12235"/>
                </a:cubicBezTo>
                <a:cubicBezTo>
                  <a:pt x="12138752" y="11734"/>
                  <a:pt x="12196886" y="11985"/>
                  <a:pt x="12255271" y="10482"/>
                </a:cubicBezTo>
                <a:cubicBezTo>
                  <a:pt x="12278074" y="9981"/>
                  <a:pt x="12300625" y="8479"/>
                  <a:pt x="12323428" y="6976"/>
                </a:cubicBezTo>
                <a:cubicBezTo>
                  <a:pt x="12348235" y="5223"/>
                  <a:pt x="12373293" y="3219"/>
                  <a:pt x="12398101" y="965"/>
                </a:cubicBezTo>
                <a:cubicBezTo>
                  <a:pt x="12413886" y="-538"/>
                  <a:pt x="12429924" y="-1039"/>
                  <a:pt x="12444708" y="5223"/>
                </a:cubicBezTo>
                <a:cubicBezTo>
                  <a:pt x="12459743" y="11484"/>
                  <a:pt x="12470768" y="24507"/>
                  <a:pt x="12477033" y="39284"/>
                </a:cubicBezTo>
                <a:cubicBezTo>
                  <a:pt x="12489561" y="69088"/>
                  <a:pt x="12473775" y="101396"/>
                  <a:pt x="12453478" y="123436"/>
                </a:cubicBezTo>
                <a:cubicBezTo>
                  <a:pt x="12428921" y="149984"/>
                  <a:pt x="12400356" y="171272"/>
                  <a:pt x="12371289" y="192811"/>
                </a:cubicBezTo>
                <a:cubicBezTo>
                  <a:pt x="12348737" y="209341"/>
                  <a:pt x="12326184" y="226122"/>
                  <a:pt x="12303883" y="243403"/>
                </a:cubicBezTo>
                <a:cubicBezTo>
                  <a:pt x="12280829" y="261185"/>
                  <a:pt x="12259029" y="280720"/>
                  <a:pt x="12237480" y="299754"/>
                </a:cubicBezTo>
                <a:cubicBezTo>
                  <a:pt x="12214426" y="320041"/>
                  <a:pt x="12191123" y="340077"/>
                  <a:pt x="12167568" y="359613"/>
                </a:cubicBezTo>
                <a:cubicBezTo>
                  <a:pt x="12144515" y="378647"/>
                  <a:pt x="12120209" y="396679"/>
                  <a:pt x="12096154" y="414211"/>
                </a:cubicBezTo>
                <a:cubicBezTo>
                  <a:pt x="12045537" y="450777"/>
                  <a:pt x="11993667" y="485340"/>
                  <a:pt x="11943301" y="521906"/>
                </a:cubicBezTo>
                <a:cubicBezTo>
                  <a:pt x="11889176" y="561227"/>
                  <a:pt x="11835553" y="600798"/>
                  <a:pt x="11782179" y="640870"/>
                </a:cubicBezTo>
                <a:cubicBezTo>
                  <a:pt x="11734319" y="676685"/>
                  <a:pt x="11686709" y="712500"/>
                  <a:pt x="11637846" y="747062"/>
                </a:cubicBezTo>
                <a:cubicBezTo>
                  <a:pt x="11602515" y="771857"/>
                  <a:pt x="11566181" y="795149"/>
                  <a:pt x="11530098" y="818691"/>
                </a:cubicBezTo>
                <a:cubicBezTo>
                  <a:pt x="11543379" y="824452"/>
                  <a:pt x="11556659" y="830463"/>
                  <a:pt x="11569689" y="836474"/>
                </a:cubicBezTo>
                <a:cubicBezTo>
                  <a:pt x="11605772" y="853254"/>
                  <a:pt x="11641355" y="871286"/>
                  <a:pt x="11670171" y="885813"/>
                </a:cubicBezTo>
                <a:cubicBezTo>
                  <a:pt x="11783182" y="942415"/>
                  <a:pt x="11896193" y="999267"/>
                  <a:pt x="12010957" y="1052614"/>
                </a:cubicBezTo>
                <a:cubicBezTo>
                  <a:pt x="12066335" y="1078410"/>
                  <a:pt x="12121462" y="1103957"/>
                  <a:pt x="12175336" y="1132759"/>
                </a:cubicBezTo>
                <a:cubicBezTo>
                  <a:pt x="12228710" y="1161310"/>
                  <a:pt x="12280078" y="1193118"/>
                  <a:pt x="12330193" y="1227179"/>
                </a:cubicBezTo>
                <a:cubicBezTo>
                  <a:pt x="12347985" y="1239201"/>
                  <a:pt x="12365525" y="1251473"/>
                  <a:pt x="12382314" y="1264747"/>
                </a:cubicBezTo>
                <a:cubicBezTo>
                  <a:pt x="12393840" y="1273763"/>
                  <a:pt x="12403363" y="1285034"/>
                  <a:pt x="12407372" y="1299059"/>
                </a:cubicBezTo>
                <a:cubicBezTo>
                  <a:pt x="12409376" y="1306823"/>
                  <a:pt x="12410880" y="1315589"/>
                  <a:pt x="12410880" y="1323854"/>
                </a:cubicBezTo>
                <a:cubicBezTo>
                  <a:pt x="12410880" y="1336376"/>
                  <a:pt x="12406119" y="1346895"/>
                  <a:pt x="12401357" y="1358166"/>
                </a:cubicBezTo>
                <a:cubicBezTo>
                  <a:pt x="12393840" y="1376198"/>
                  <a:pt x="12378054" y="1389472"/>
                  <a:pt x="12363521" y="1401494"/>
                </a:cubicBezTo>
                <a:cubicBezTo>
                  <a:pt x="12354249" y="1409258"/>
                  <a:pt x="12342472" y="1416020"/>
                  <a:pt x="12332449" y="1422532"/>
                </a:cubicBezTo>
                <a:cubicBezTo>
                  <a:pt x="12323679" y="1428292"/>
                  <a:pt x="12314658" y="1433301"/>
                  <a:pt x="12305637" y="1438561"/>
                </a:cubicBezTo>
                <a:cubicBezTo>
                  <a:pt x="12274816" y="1456593"/>
                  <a:pt x="12243744" y="1473624"/>
                  <a:pt x="12212171" y="1490655"/>
                </a:cubicBezTo>
                <a:cubicBezTo>
                  <a:pt x="12154789" y="1521711"/>
                  <a:pt x="12095151" y="1547758"/>
                  <a:pt x="12035764" y="1574556"/>
                </a:cubicBezTo>
                <a:cubicBezTo>
                  <a:pt x="11978132" y="1600603"/>
                  <a:pt x="11920248" y="1626400"/>
                  <a:pt x="11862114" y="1650694"/>
                </a:cubicBezTo>
                <a:cubicBezTo>
                  <a:pt x="11775915" y="1686759"/>
                  <a:pt x="11689466" y="1721572"/>
                  <a:pt x="11603267" y="1757637"/>
                </a:cubicBezTo>
                <a:cubicBezTo>
                  <a:pt x="11510553" y="1796457"/>
                  <a:pt x="11417589" y="1835027"/>
                  <a:pt x="11326879" y="1878605"/>
                </a:cubicBezTo>
                <a:cubicBezTo>
                  <a:pt x="11320865" y="1881611"/>
                  <a:pt x="11314601" y="1884867"/>
                  <a:pt x="11308587" y="1887872"/>
                </a:cubicBezTo>
                <a:cubicBezTo>
                  <a:pt x="11314351" y="1891378"/>
                  <a:pt x="11319863" y="1894885"/>
                  <a:pt x="11325626" y="1898391"/>
                </a:cubicBezTo>
                <a:cubicBezTo>
                  <a:pt x="11352689" y="1915422"/>
                  <a:pt x="11379500" y="1932953"/>
                  <a:pt x="11406813" y="1949734"/>
                </a:cubicBezTo>
                <a:cubicBezTo>
                  <a:pt x="11462442" y="1983795"/>
                  <a:pt x="11518321" y="2016604"/>
                  <a:pt x="11574952" y="2048913"/>
                </a:cubicBezTo>
                <a:cubicBezTo>
                  <a:pt x="11629577" y="2079969"/>
                  <a:pt x="11684454" y="2110023"/>
                  <a:pt x="11739582" y="2140077"/>
                </a:cubicBezTo>
                <a:cubicBezTo>
                  <a:pt x="11769901" y="2156357"/>
                  <a:pt x="11799970" y="2173137"/>
                  <a:pt x="11830040" y="2190168"/>
                </a:cubicBezTo>
                <a:cubicBezTo>
                  <a:pt x="11860110" y="2207199"/>
                  <a:pt x="11888675" y="2226483"/>
                  <a:pt x="11917241" y="2245768"/>
                </a:cubicBezTo>
                <a:cubicBezTo>
                  <a:pt x="11968109" y="2280080"/>
                  <a:pt x="12015969" y="2318900"/>
                  <a:pt x="12062827" y="2358472"/>
                </a:cubicBezTo>
                <a:cubicBezTo>
                  <a:pt x="12085379" y="2377506"/>
                  <a:pt x="12107931" y="2396791"/>
                  <a:pt x="12130483" y="2415825"/>
                </a:cubicBezTo>
                <a:cubicBezTo>
                  <a:pt x="12153035" y="2435110"/>
                  <a:pt x="12175837" y="2454645"/>
                  <a:pt x="12197137" y="2475433"/>
                </a:cubicBezTo>
                <a:cubicBezTo>
                  <a:pt x="12206158" y="2484199"/>
                  <a:pt x="12214927" y="2493215"/>
                  <a:pt x="12223197" y="2502231"/>
                </a:cubicBezTo>
                <a:cubicBezTo>
                  <a:pt x="12233721" y="2513502"/>
                  <a:pt x="12244496" y="2526275"/>
                  <a:pt x="12248756" y="2541552"/>
                </a:cubicBezTo>
                <a:cubicBezTo>
                  <a:pt x="12250761" y="2549066"/>
                  <a:pt x="12251011" y="2556579"/>
                  <a:pt x="12250259" y="2564093"/>
                </a:cubicBezTo>
                <a:cubicBezTo>
                  <a:pt x="12249257" y="2572859"/>
                  <a:pt x="12248756" y="2580873"/>
                  <a:pt x="12245248" y="2588888"/>
                </a:cubicBezTo>
                <a:cubicBezTo>
                  <a:pt x="12241739" y="2596902"/>
                  <a:pt x="12236728" y="2602663"/>
                  <a:pt x="12230965" y="2609174"/>
                </a:cubicBezTo>
                <a:cubicBezTo>
                  <a:pt x="12223949" y="2617189"/>
                  <a:pt x="12215429" y="2624702"/>
                  <a:pt x="12205907" y="2629711"/>
                </a:cubicBezTo>
                <a:cubicBezTo>
                  <a:pt x="12191374" y="2637476"/>
                  <a:pt x="12179095" y="2643486"/>
                  <a:pt x="12164060" y="2649998"/>
                </a:cubicBezTo>
                <a:cubicBezTo>
                  <a:pt x="12150779" y="2655508"/>
                  <a:pt x="12136998" y="2660267"/>
                  <a:pt x="12123216" y="2665025"/>
                </a:cubicBezTo>
                <a:cubicBezTo>
                  <a:pt x="12103921" y="2671537"/>
                  <a:pt x="12084627" y="2677798"/>
                  <a:pt x="12065333" y="2684060"/>
                </a:cubicBezTo>
                <a:cubicBezTo>
                  <a:pt x="12035514" y="2693577"/>
                  <a:pt x="12005695" y="2702844"/>
                  <a:pt x="11975626" y="2712110"/>
                </a:cubicBezTo>
                <a:cubicBezTo>
                  <a:pt x="11897696" y="2736404"/>
                  <a:pt x="11819515" y="2759446"/>
                  <a:pt x="11742087" y="2784741"/>
                </a:cubicBezTo>
                <a:cubicBezTo>
                  <a:pt x="11659396" y="2811790"/>
                  <a:pt x="11576956" y="2839340"/>
                  <a:pt x="11493514" y="2864135"/>
                </a:cubicBezTo>
                <a:cubicBezTo>
                  <a:pt x="11413328" y="2888178"/>
                  <a:pt x="11332893" y="2911721"/>
                  <a:pt x="11252458" y="2934512"/>
                </a:cubicBezTo>
                <a:cubicBezTo>
                  <a:pt x="11214871" y="2945281"/>
                  <a:pt x="11177034" y="2955049"/>
                  <a:pt x="11139447" y="2965317"/>
                </a:cubicBezTo>
                <a:cubicBezTo>
                  <a:pt x="11129173" y="2968072"/>
                  <a:pt x="11118899" y="2970827"/>
                  <a:pt x="11108625" y="2973582"/>
                </a:cubicBezTo>
                <a:cubicBezTo>
                  <a:pt x="11117396" y="2979844"/>
                  <a:pt x="11126417" y="2985854"/>
                  <a:pt x="11135437" y="2992116"/>
                </a:cubicBezTo>
                <a:cubicBezTo>
                  <a:pt x="11187557" y="3025927"/>
                  <a:pt x="11240681" y="3057734"/>
                  <a:pt x="11293552" y="3090293"/>
                </a:cubicBezTo>
                <a:cubicBezTo>
                  <a:pt x="11348930" y="3124355"/>
                  <a:pt x="11404558" y="3157915"/>
                  <a:pt x="11460938" y="3190224"/>
                </a:cubicBezTo>
                <a:cubicBezTo>
                  <a:pt x="11515314" y="3221530"/>
                  <a:pt x="11569439" y="3252836"/>
                  <a:pt x="11623313" y="3284894"/>
                </a:cubicBezTo>
                <a:cubicBezTo>
                  <a:pt x="11676435" y="3316452"/>
                  <a:pt x="11729558" y="3347758"/>
                  <a:pt x="11780676" y="3382571"/>
                </a:cubicBezTo>
                <a:cubicBezTo>
                  <a:pt x="11832295" y="3417634"/>
                  <a:pt x="11881158" y="3456204"/>
                  <a:pt x="11926513" y="3498781"/>
                </a:cubicBezTo>
                <a:cubicBezTo>
                  <a:pt x="11944303" y="3515311"/>
                  <a:pt x="11961593" y="3532341"/>
                  <a:pt x="11978132" y="3549873"/>
                </a:cubicBezTo>
                <a:cubicBezTo>
                  <a:pt x="11993416" y="3566152"/>
                  <a:pt x="12010706" y="3583434"/>
                  <a:pt x="12013964" y="3606726"/>
                </a:cubicBezTo>
                <a:cubicBezTo>
                  <a:pt x="12016219" y="3622754"/>
                  <a:pt x="12010456" y="3638032"/>
                  <a:pt x="12002438" y="3651807"/>
                </a:cubicBezTo>
                <a:cubicBezTo>
                  <a:pt x="11992665" y="3668337"/>
                  <a:pt x="11975626" y="3679607"/>
                  <a:pt x="11959839" y="3689876"/>
                </a:cubicBezTo>
                <a:cubicBezTo>
                  <a:pt x="11949816" y="3696387"/>
                  <a:pt x="11938290" y="3701647"/>
                  <a:pt x="11927515" y="3706656"/>
                </a:cubicBezTo>
                <a:cubicBezTo>
                  <a:pt x="11917993" y="3711164"/>
                  <a:pt x="11908471" y="3715422"/>
                  <a:pt x="11898698" y="3719429"/>
                </a:cubicBezTo>
                <a:cubicBezTo>
                  <a:pt x="11881910" y="3726692"/>
                  <a:pt x="11864871" y="3732954"/>
                  <a:pt x="11847831" y="3739465"/>
                </a:cubicBezTo>
                <a:cubicBezTo>
                  <a:pt x="11787692" y="3762507"/>
                  <a:pt x="11725799" y="3781792"/>
                  <a:pt x="11664408" y="3801577"/>
                </a:cubicBezTo>
                <a:cubicBezTo>
                  <a:pt x="11562924" y="3834637"/>
                  <a:pt x="11460688" y="3865192"/>
                  <a:pt x="11358202" y="3894746"/>
                </a:cubicBezTo>
                <a:cubicBezTo>
                  <a:pt x="11292049" y="3913780"/>
                  <a:pt x="11225646" y="3931812"/>
                  <a:pt x="11159744" y="3951097"/>
                </a:cubicBezTo>
                <a:cubicBezTo>
                  <a:pt x="11165757" y="3953101"/>
                  <a:pt x="11171521" y="3955355"/>
                  <a:pt x="11177534" y="3957359"/>
                </a:cubicBezTo>
                <a:cubicBezTo>
                  <a:pt x="11203595" y="3966375"/>
                  <a:pt x="11229655" y="3976143"/>
                  <a:pt x="11255715" y="3985910"/>
                </a:cubicBezTo>
                <a:cubicBezTo>
                  <a:pt x="11275511" y="3993424"/>
                  <a:pt x="11295056" y="4001689"/>
                  <a:pt x="11314351" y="4010204"/>
                </a:cubicBezTo>
                <a:cubicBezTo>
                  <a:pt x="11338657" y="4020974"/>
                  <a:pt x="11362962" y="4031743"/>
                  <a:pt x="11387268" y="4042512"/>
                </a:cubicBezTo>
                <a:cubicBezTo>
                  <a:pt x="11484493" y="4086341"/>
                  <a:pt x="11582218" y="4129419"/>
                  <a:pt x="11681447" y="4168490"/>
                </a:cubicBezTo>
                <a:cubicBezTo>
                  <a:pt x="11727303" y="4186522"/>
                  <a:pt x="11773660" y="4203804"/>
                  <a:pt x="11819766" y="4221336"/>
                </a:cubicBezTo>
                <a:cubicBezTo>
                  <a:pt x="11871887" y="4241121"/>
                  <a:pt x="11923255" y="4261408"/>
                  <a:pt x="11974373" y="4283197"/>
                </a:cubicBezTo>
                <a:cubicBezTo>
                  <a:pt x="12019226" y="4302232"/>
                  <a:pt x="12063077" y="4324522"/>
                  <a:pt x="12105425" y="4348816"/>
                </a:cubicBezTo>
                <a:cubicBezTo>
                  <a:pt x="12124218" y="4359836"/>
                  <a:pt x="12142511" y="4372358"/>
                  <a:pt x="12160302" y="4385131"/>
                </a:cubicBezTo>
                <a:cubicBezTo>
                  <a:pt x="12168320" y="4390891"/>
                  <a:pt x="12176339" y="4396902"/>
                  <a:pt x="12184107" y="4403164"/>
                </a:cubicBezTo>
                <a:cubicBezTo>
                  <a:pt x="12187614" y="4406420"/>
                  <a:pt x="12191374" y="4409675"/>
                  <a:pt x="12195132" y="4412931"/>
                </a:cubicBezTo>
                <a:cubicBezTo>
                  <a:pt x="12199893" y="4417439"/>
                  <a:pt x="12203151" y="4423450"/>
                  <a:pt x="12206909" y="4428960"/>
                </a:cubicBezTo>
                <a:cubicBezTo>
                  <a:pt x="12217935" y="4445741"/>
                  <a:pt x="12216181" y="4468281"/>
                  <a:pt x="12206909" y="4485312"/>
                </a:cubicBezTo>
                <a:cubicBezTo>
                  <a:pt x="12200143" y="4497584"/>
                  <a:pt x="12191123" y="4507352"/>
                  <a:pt x="12178093" y="4512862"/>
                </a:cubicBezTo>
                <a:cubicBezTo>
                  <a:pt x="12159550" y="4520626"/>
                  <a:pt x="12140005" y="4521878"/>
                  <a:pt x="12120209" y="4522630"/>
                </a:cubicBezTo>
                <a:cubicBezTo>
                  <a:pt x="12090391" y="4524132"/>
                  <a:pt x="12060070" y="4523381"/>
                  <a:pt x="12030251" y="4523130"/>
                </a:cubicBezTo>
                <a:cubicBezTo>
                  <a:pt x="11966855" y="4522379"/>
                  <a:pt x="11903459" y="4522129"/>
                  <a:pt x="11840063" y="4521878"/>
                </a:cubicBezTo>
                <a:cubicBezTo>
                  <a:pt x="11768648" y="4521878"/>
                  <a:pt x="11697234" y="4521878"/>
                  <a:pt x="11625568" y="4521878"/>
                </a:cubicBezTo>
                <a:cubicBezTo>
                  <a:pt x="11558163" y="4522129"/>
                  <a:pt x="11490757" y="4523882"/>
                  <a:pt x="11423351" y="4525385"/>
                </a:cubicBezTo>
                <a:cubicBezTo>
                  <a:pt x="11296309" y="4528390"/>
                  <a:pt x="11169266" y="4532397"/>
                  <a:pt x="11042222" y="4533649"/>
                </a:cubicBezTo>
                <a:cubicBezTo>
                  <a:pt x="10942242" y="4534651"/>
                  <a:pt x="10842261" y="4535152"/>
                  <a:pt x="10742280" y="4535152"/>
                </a:cubicBezTo>
                <a:cubicBezTo>
                  <a:pt x="10703441" y="4535402"/>
                  <a:pt x="10664100" y="4535152"/>
                  <a:pt x="10624759" y="453515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29"/>
          <p:cNvSpPr/>
          <p:nvPr/>
        </p:nvSpPr>
        <p:spPr>
          <a:xfrm>
            <a:off x="2879592" y="3157414"/>
            <a:ext cx="2709370" cy="3913540"/>
          </a:xfrm>
          <a:custGeom>
            <a:rect b="b" l="l" r="r" t="t"/>
            <a:pathLst>
              <a:path extrusionOk="0" h="3913540" w="2709370">
                <a:moveTo>
                  <a:pt x="11483" y="3892028"/>
                </a:moveTo>
                <a:cubicBezTo>
                  <a:pt x="-7059" y="3868234"/>
                  <a:pt x="-2800" y="3831418"/>
                  <a:pt x="21757" y="3813135"/>
                </a:cubicBezTo>
                <a:cubicBezTo>
                  <a:pt x="95427" y="3757284"/>
                  <a:pt x="169598" y="3701934"/>
                  <a:pt x="249031" y="3654348"/>
                </a:cubicBezTo>
                <a:cubicBezTo>
                  <a:pt x="500612" y="3493057"/>
                  <a:pt x="762716" y="3349799"/>
                  <a:pt x="1021313" y="3200028"/>
                </a:cubicBezTo>
                <a:cubicBezTo>
                  <a:pt x="884998" y="3142424"/>
                  <a:pt x="738911" y="3111619"/>
                  <a:pt x="602848" y="3053013"/>
                </a:cubicBezTo>
                <a:cubicBezTo>
                  <a:pt x="457011" y="2984890"/>
                  <a:pt x="318943" y="2917518"/>
                  <a:pt x="178368" y="2842382"/>
                </a:cubicBezTo>
                <a:cubicBezTo>
                  <a:pt x="8727" y="2741701"/>
                  <a:pt x="280354" y="2639015"/>
                  <a:pt x="361040" y="2597190"/>
                </a:cubicBezTo>
                <a:cubicBezTo>
                  <a:pt x="533438" y="2517546"/>
                  <a:pt x="709594" y="2447169"/>
                  <a:pt x="881741" y="2367275"/>
                </a:cubicBezTo>
                <a:cubicBezTo>
                  <a:pt x="765473" y="2341478"/>
                  <a:pt x="645696" y="2327453"/>
                  <a:pt x="533688" y="2285627"/>
                </a:cubicBezTo>
                <a:cubicBezTo>
                  <a:pt x="408148" y="2231279"/>
                  <a:pt x="282609" y="2171170"/>
                  <a:pt x="167092" y="2098038"/>
                </a:cubicBezTo>
                <a:cubicBezTo>
                  <a:pt x="84151" y="1995854"/>
                  <a:pt x="263314" y="1918214"/>
                  <a:pt x="331221" y="1870127"/>
                </a:cubicBezTo>
                <a:cubicBezTo>
                  <a:pt x="563256" y="1718603"/>
                  <a:pt x="819848" y="1613163"/>
                  <a:pt x="1066417" y="1488688"/>
                </a:cubicBezTo>
                <a:cubicBezTo>
                  <a:pt x="912311" y="1388257"/>
                  <a:pt x="757705" y="1288076"/>
                  <a:pt x="600843" y="1191902"/>
                </a:cubicBezTo>
                <a:cubicBezTo>
                  <a:pt x="486329" y="1127786"/>
                  <a:pt x="368808" y="1063671"/>
                  <a:pt x="277096" y="967748"/>
                </a:cubicBezTo>
                <a:cubicBezTo>
                  <a:pt x="229486" y="923417"/>
                  <a:pt x="261811" y="857549"/>
                  <a:pt x="306664" y="825240"/>
                </a:cubicBezTo>
                <a:cubicBezTo>
                  <a:pt x="421178" y="732573"/>
                  <a:pt x="566514" y="691248"/>
                  <a:pt x="695812" y="623626"/>
                </a:cubicBezTo>
                <a:cubicBezTo>
                  <a:pt x="797296" y="572534"/>
                  <a:pt x="899031" y="521692"/>
                  <a:pt x="1002018" y="473104"/>
                </a:cubicBezTo>
                <a:cubicBezTo>
                  <a:pt x="875727" y="443301"/>
                  <a:pt x="755450" y="392709"/>
                  <a:pt x="636174" y="341867"/>
                </a:cubicBezTo>
                <a:cubicBezTo>
                  <a:pt x="553484" y="309309"/>
                  <a:pt x="467535" y="284514"/>
                  <a:pt x="391861" y="236677"/>
                </a:cubicBezTo>
                <a:cubicBezTo>
                  <a:pt x="345755" y="209629"/>
                  <a:pt x="310423" y="193600"/>
                  <a:pt x="266321" y="171560"/>
                </a:cubicBezTo>
                <a:cubicBezTo>
                  <a:pt x="245774" y="160790"/>
                  <a:pt x="229486" y="138500"/>
                  <a:pt x="230990" y="114707"/>
                </a:cubicBezTo>
                <a:cubicBezTo>
                  <a:pt x="233997" y="49339"/>
                  <a:pt x="311425" y="59858"/>
                  <a:pt x="357782" y="52595"/>
                </a:cubicBezTo>
                <a:cubicBezTo>
                  <a:pt x="463025" y="38570"/>
                  <a:pt x="567516" y="23042"/>
                  <a:pt x="673260" y="12773"/>
                </a:cubicBezTo>
                <a:cubicBezTo>
                  <a:pt x="905295" y="-13274"/>
                  <a:pt x="1141841" y="2254"/>
                  <a:pt x="1370869" y="43579"/>
                </a:cubicBezTo>
                <a:cubicBezTo>
                  <a:pt x="1497912" y="47837"/>
                  <a:pt x="1626459" y="54098"/>
                  <a:pt x="1752500" y="59858"/>
                </a:cubicBezTo>
                <a:cubicBezTo>
                  <a:pt x="1811135" y="60109"/>
                  <a:pt x="1869520" y="69125"/>
                  <a:pt x="1928155" y="65619"/>
                </a:cubicBezTo>
                <a:cubicBezTo>
                  <a:pt x="1997314" y="63114"/>
                  <a:pt x="2054697" y="43829"/>
                  <a:pt x="2121100" y="34563"/>
                </a:cubicBezTo>
                <a:cubicBezTo>
                  <a:pt x="2239373" y="15779"/>
                  <a:pt x="2359400" y="11771"/>
                  <a:pt x="2478925" y="20287"/>
                </a:cubicBezTo>
                <a:cubicBezTo>
                  <a:pt x="2545830" y="23793"/>
                  <a:pt x="2613235" y="29554"/>
                  <a:pt x="2680140" y="20287"/>
                </a:cubicBezTo>
                <a:cubicBezTo>
                  <a:pt x="2712965" y="16280"/>
                  <a:pt x="2721986" y="66871"/>
                  <a:pt x="2687156" y="72130"/>
                </a:cubicBezTo>
                <a:cubicBezTo>
                  <a:pt x="2488698" y="92918"/>
                  <a:pt x="2285980" y="67372"/>
                  <a:pt x="2089276" y="112954"/>
                </a:cubicBezTo>
                <a:cubicBezTo>
                  <a:pt x="1932916" y="157535"/>
                  <a:pt x="1769539" y="136246"/>
                  <a:pt x="1609420" y="134493"/>
                </a:cubicBezTo>
                <a:cubicBezTo>
                  <a:pt x="1520715" y="133992"/>
                  <a:pt x="1432261" y="137749"/>
                  <a:pt x="1343807" y="127480"/>
                </a:cubicBezTo>
                <a:cubicBezTo>
                  <a:pt x="1277404" y="115459"/>
                  <a:pt x="1217766" y="104940"/>
                  <a:pt x="1151112" y="100682"/>
                </a:cubicBezTo>
                <a:cubicBezTo>
                  <a:pt x="915569" y="83651"/>
                  <a:pt x="679775" y="106442"/>
                  <a:pt x="446487" y="139252"/>
                </a:cubicBezTo>
                <a:cubicBezTo>
                  <a:pt x="527424" y="190344"/>
                  <a:pt x="620639" y="213636"/>
                  <a:pt x="707589" y="251955"/>
                </a:cubicBezTo>
                <a:cubicBezTo>
                  <a:pt x="775746" y="282260"/>
                  <a:pt x="845157" y="310060"/>
                  <a:pt x="913815" y="334354"/>
                </a:cubicBezTo>
                <a:cubicBezTo>
                  <a:pt x="1003522" y="372423"/>
                  <a:pt x="1104254" y="372924"/>
                  <a:pt x="1193711" y="407736"/>
                </a:cubicBezTo>
                <a:cubicBezTo>
                  <a:pt x="1233302" y="431279"/>
                  <a:pt x="1226286" y="491888"/>
                  <a:pt x="1183186" y="506415"/>
                </a:cubicBezTo>
                <a:cubicBezTo>
                  <a:pt x="1122546" y="535968"/>
                  <a:pt x="1050380" y="570280"/>
                  <a:pt x="993499" y="599332"/>
                </a:cubicBezTo>
                <a:cubicBezTo>
                  <a:pt x="884998" y="652929"/>
                  <a:pt x="785770" y="705023"/>
                  <a:pt x="678522" y="756366"/>
                </a:cubicBezTo>
                <a:cubicBezTo>
                  <a:pt x="577790" y="805204"/>
                  <a:pt x="468287" y="840518"/>
                  <a:pt x="379332" y="910394"/>
                </a:cubicBezTo>
                <a:cubicBezTo>
                  <a:pt x="472046" y="998052"/>
                  <a:pt x="588314" y="1053152"/>
                  <a:pt x="696814" y="1117518"/>
                </a:cubicBezTo>
                <a:cubicBezTo>
                  <a:pt x="845157" y="1216948"/>
                  <a:pt x="1001016" y="1305858"/>
                  <a:pt x="1146602" y="1408543"/>
                </a:cubicBezTo>
                <a:cubicBezTo>
                  <a:pt x="1230546" y="1470906"/>
                  <a:pt x="1221024" y="1538027"/>
                  <a:pt x="1127057" y="1581606"/>
                </a:cubicBezTo>
                <a:cubicBezTo>
                  <a:pt x="1042863" y="1630694"/>
                  <a:pt x="952655" y="1667511"/>
                  <a:pt x="864451" y="1708836"/>
                </a:cubicBezTo>
                <a:cubicBezTo>
                  <a:pt x="662986" y="1804508"/>
                  <a:pt x="464027" y="1908947"/>
                  <a:pt x="280855" y="2036677"/>
                </a:cubicBezTo>
                <a:cubicBezTo>
                  <a:pt x="378831" y="2088020"/>
                  <a:pt x="474802" y="2140615"/>
                  <a:pt x="577038" y="2181940"/>
                </a:cubicBezTo>
                <a:cubicBezTo>
                  <a:pt x="671005" y="2216001"/>
                  <a:pt x="783765" y="2231780"/>
                  <a:pt x="877481" y="2252067"/>
                </a:cubicBezTo>
                <a:cubicBezTo>
                  <a:pt x="947142" y="2271101"/>
                  <a:pt x="1144597" y="2285126"/>
                  <a:pt x="1067419" y="2397579"/>
                </a:cubicBezTo>
                <a:cubicBezTo>
                  <a:pt x="1008533" y="2436650"/>
                  <a:pt x="937870" y="2457938"/>
                  <a:pt x="874224" y="2489746"/>
                </a:cubicBezTo>
                <a:cubicBezTo>
                  <a:pt x="675515" y="2585418"/>
                  <a:pt x="464779" y="2656547"/>
                  <a:pt x="272836" y="2765994"/>
                </a:cubicBezTo>
                <a:cubicBezTo>
                  <a:pt x="426691" y="2839126"/>
                  <a:pt x="573029" y="2924781"/>
                  <a:pt x="733649" y="2982385"/>
                </a:cubicBezTo>
                <a:cubicBezTo>
                  <a:pt x="817844" y="3023710"/>
                  <a:pt x="1279910" y="3105107"/>
                  <a:pt x="1156876" y="3246863"/>
                </a:cubicBezTo>
                <a:cubicBezTo>
                  <a:pt x="923337" y="3396633"/>
                  <a:pt x="670754" y="3517101"/>
                  <a:pt x="438218" y="3669376"/>
                </a:cubicBezTo>
                <a:cubicBezTo>
                  <a:pt x="374070" y="3709949"/>
                  <a:pt x="308418" y="3748018"/>
                  <a:pt x="244521" y="3789092"/>
                </a:cubicBezTo>
                <a:cubicBezTo>
                  <a:pt x="191900" y="3825157"/>
                  <a:pt x="141283" y="3863977"/>
                  <a:pt x="89914" y="3901795"/>
                </a:cubicBezTo>
                <a:cubicBezTo>
                  <a:pt x="65859" y="3920329"/>
                  <a:pt x="30527" y="3916822"/>
                  <a:pt x="11483" y="3892028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29"/>
          <p:cNvSpPr/>
          <p:nvPr/>
        </p:nvSpPr>
        <p:spPr>
          <a:xfrm>
            <a:off x="3280563" y="3028828"/>
            <a:ext cx="12081369" cy="4303815"/>
          </a:xfrm>
          <a:custGeom>
            <a:rect b="b" l="l" r="r" t="t"/>
            <a:pathLst>
              <a:path extrusionOk="0" h="4303815" w="12081369">
                <a:moveTo>
                  <a:pt x="11974624" y="1139253"/>
                </a:moveTo>
                <a:cubicBezTo>
                  <a:pt x="11944053" y="1121221"/>
                  <a:pt x="11912480" y="1104691"/>
                  <a:pt x="11880907" y="1088161"/>
                </a:cubicBezTo>
                <a:cubicBezTo>
                  <a:pt x="11841566" y="1068876"/>
                  <a:pt x="11801975" y="1050593"/>
                  <a:pt x="11762384" y="1032310"/>
                </a:cubicBezTo>
                <a:cubicBezTo>
                  <a:pt x="11720286" y="1012524"/>
                  <a:pt x="11678189" y="992238"/>
                  <a:pt x="11636593" y="971951"/>
                </a:cubicBezTo>
                <a:cubicBezTo>
                  <a:pt x="11553903" y="931628"/>
                  <a:pt x="11471713" y="890304"/>
                  <a:pt x="11396038" y="852235"/>
                </a:cubicBezTo>
                <a:cubicBezTo>
                  <a:pt x="11356948" y="832700"/>
                  <a:pt x="11317357" y="813916"/>
                  <a:pt x="11277265" y="796635"/>
                </a:cubicBezTo>
                <a:cubicBezTo>
                  <a:pt x="11255965" y="787618"/>
                  <a:pt x="11233914" y="779353"/>
                  <a:pt x="11213368" y="768584"/>
                </a:cubicBezTo>
                <a:cubicBezTo>
                  <a:pt x="11200588" y="761822"/>
                  <a:pt x="11187808" y="754809"/>
                  <a:pt x="11178788" y="743038"/>
                </a:cubicBezTo>
                <a:cubicBezTo>
                  <a:pt x="11172022" y="734272"/>
                  <a:pt x="11168765" y="724254"/>
                  <a:pt x="11167010" y="713234"/>
                </a:cubicBezTo>
                <a:cubicBezTo>
                  <a:pt x="11164004" y="692196"/>
                  <a:pt x="11174277" y="671408"/>
                  <a:pt x="11190314" y="658385"/>
                </a:cubicBezTo>
                <a:cubicBezTo>
                  <a:pt x="11202843" y="648367"/>
                  <a:pt x="11216875" y="639851"/>
                  <a:pt x="11230156" y="630835"/>
                </a:cubicBezTo>
                <a:cubicBezTo>
                  <a:pt x="11267492" y="606040"/>
                  <a:pt x="11305329" y="581997"/>
                  <a:pt x="11342916" y="557453"/>
                </a:cubicBezTo>
                <a:cubicBezTo>
                  <a:pt x="11412577" y="509867"/>
                  <a:pt x="11479732" y="458775"/>
                  <a:pt x="11547388" y="408434"/>
                </a:cubicBezTo>
                <a:cubicBezTo>
                  <a:pt x="11579713" y="384140"/>
                  <a:pt x="11612287" y="359846"/>
                  <a:pt x="11645113" y="335802"/>
                </a:cubicBezTo>
                <a:cubicBezTo>
                  <a:pt x="11682199" y="309004"/>
                  <a:pt x="11719786" y="282707"/>
                  <a:pt x="11757623" y="256409"/>
                </a:cubicBezTo>
                <a:cubicBezTo>
                  <a:pt x="11793456" y="231364"/>
                  <a:pt x="11829037" y="205818"/>
                  <a:pt x="11864369" y="179771"/>
                </a:cubicBezTo>
                <a:cubicBezTo>
                  <a:pt x="11900202" y="152972"/>
                  <a:pt x="11934280" y="123419"/>
                  <a:pt x="11968108" y="93615"/>
                </a:cubicBezTo>
                <a:cubicBezTo>
                  <a:pt x="11998679" y="66817"/>
                  <a:pt x="12029750" y="40269"/>
                  <a:pt x="12062326" y="15725"/>
                </a:cubicBezTo>
                <a:cubicBezTo>
                  <a:pt x="12068591" y="10966"/>
                  <a:pt x="12074855" y="6207"/>
                  <a:pt x="12081369" y="1449"/>
                </a:cubicBezTo>
                <a:cubicBezTo>
                  <a:pt x="12069843" y="1950"/>
                  <a:pt x="12058567" y="2451"/>
                  <a:pt x="12047291" y="2701"/>
                </a:cubicBezTo>
                <a:cubicBezTo>
                  <a:pt x="11988154" y="4204"/>
                  <a:pt x="11928768" y="3703"/>
                  <a:pt x="11869381" y="4204"/>
                </a:cubicBezTo>
                <a:cubicBezTo>
                  <a:pt x="11806235" y="4955"/>
                  <a:pt x="11742839" y="5957"/>
                  <a:pt x="11679693" y="6207"/>
                </a:cubicBezTo>
                <a:cubicBezTo>
                  <a:pt x="11617800" y="6458"/>
                  <a:pt x="11555657" y="6207"/>
                  <a:pt x="11493514" y="5706"/>
                </a:cubicBezTo>
                <a:cubicBezTo>
                  <a:pt x="11367222" y="4705"/>
                  <a:pt x="11240931" y="697"/>
                  <a:pt x="11114640" y="197"/>
                </a:cubicBezTo>
                <a:cubicBezTo>
                  <a:pt x="10976320" y="-304"/>
                  <a:pt x="10838252" y="197"/>
                  <a:pt x="10699933" y="1198"/>
                </a:cubicBezTo>
                <a:cubicBezTo>
                  <a:pt x="10564871" y="2200"/>
                  <a:pt x="10429810" y="5706"/>
                  <a:pt x="10294748" y="8712"/>
                </a:cubicBezTo>
                <a:cubicBezTo>
                  <a:pt x="10161190" y="11467"/>
                  <a:pt x="10027632" y="13470"/>
                  <a:pt x="9893823" y="13971"/>
                </a:cubicBezTo>
                <a:cubicBezTo>
                  <a:pt x="9792590" y="14472"/>
                  <a:pt x="9691607" y="14222"/>
                  <a:pt x="9590373" y="14222"/>
                </a:cubicBezTo>
                <a:cubicBezTo>
                  <a:pt x="9430504" y="14222"/>
                  <a:pt x="9270636" y="14222"/>
                  <a:pt x="9110767" y="15975"/>
                </a:cubicBezTo>
                <a:cubicBezTo>
                  <a:pt x="8970694" y="17728"/>
                  <a:pt x="8830621" y="19732"/>
                  <a:pt x="8690798" y="22988"/>
                </a:cubicBezTo>
                <a:cubicBezTo>
                  <a:pt x="8555235" y="26244"/>
                  <a:pt x="8419923" y="30251"/>
                  <a:pt x="8284361" y="33757"/>
                </a:cubicBezTo>
                <a:cubicBezTo>
                  <a:pt x="8015240" y="40770"/>
                  <a:pt x="7746120" y="44527"/>
                  <a:pt x="7476998" y="48784"/>
                </a:cubicBezTo>
                <a:cubicBezTo>
                  <a:pt x="7217400" y="52791"/>
                  <a:pt x="6958051" y="61307"/>
                  <a:pt x="6698703" y="73579"/>
                </a:cubicBezTo>
                <a:cubicBezTo>
                  <a:pt x="6422065" y="86603"/>
                  <a:pt x="6145677" y="101129"/>
                  <a:pt x="5869039" y="114152"/>
                </a:cubicBezTo>
                <a:cubicBezTo>
                  <a:pt x="5742497" y="120414"/>
                  <a:pt x="5615955" y="125423"/>
                  <a:pt x="5489664" y="130432"/>
                </a:cubicBezTo>
                <a:cubicBezTo>
                  <a:pt x="5345581" y="136192"/>
                  <a:pt x="5201249" y="142704"/>
                  <a:pt x="5057166" y="149716"/>
                </a:cubicBezTo>
                <a:cubicBezTo>
                  <a:pt x="4932379" y="155727"/>
                  <a:pt x="4807590" y="162490"/>
                  <a:pt x="4682803" y="168500"/>
                </a:cubicBezTo>
                <a:cubicBezTo>
                  <a:pt x="4540474" y="175263"/>
                  <a:pt x="4398146" y="181524"/>
                  <a:pt x="4255567" y="187535"/>
                </a:cubicBezTo>
                <a:cubicBezTo>
                  <a:pt x="3995968" y="198304"/>
                  <a:pt x="3736369" y="209575"/>
                  <a:pt x="3476770" y="221095"/>
                </a:cubicBezTo>
                <a:cubicBezTo>
                  <a:pt x="3336948" y="227357"/>
                  <a:pt x="3197125" y="232867"/>
                  <a:pt x="3057303" y="237375"/>
                </a:cubicBezTo>
                <a:cubicBezTo>
                  <a:pt x="2931012" y="241382"/>
                  <a:pt x="2804720" y="245139"/>
                  <a:pt x="2678429" y="249396"/>
                </a:cubicBezTo>
                <a:cubicBezTo>
                  <a:pt x="2544871" y="254155"/>
                  <a:pt x="2411313" y="258162"/>
                  <a:pt x="2277755" y="263422"/>
                </a:cubicBezTo>
                <a:cubicBezTo>
                  <a:pt x="2145449" y="268681"/>
                  <a:pt x="2013395" y="274442"/>
                  <a:pt x="1881089" y="280453"/>
                </a:cubicBezTo>
                <a:cubicBezTo>
                  <a:pt x="1856282" y="281454"/>
                  <a:pt x="1831726" y="282456"/>
                  <a:pt x="1806918" y="283458"/>
                </a:cubicBezTo>
                <a:cubicBezTo>
                  <a:pt x="1662335" y="315265"/>
                  <a:pt x="1511988" y="297233"/>
                  <a:pt x="1364648" y="295480"/>
                </a:cubicBezTo>
                <a:cubicBezTo>
                  <a:pt x="1275943" y="294979"/>
                  <a:pt x="1187239" y="298736"/>
                  <a:pt x="1099035" y="288467"/>
                </a:cubicBezTo>
                <a:cubicBezTo>
                  <a:pt x="1032632" y="276445"/>
                  <a:pt x="972995" y="265926"/>
                  <a:pt x="906341" y="261669"/>
                </a:cubicBezTo>
                <a:cubicBezTo>
                  <a:pt x="670797" y="244638"/>
                  <a:pt x="435004" y="267429"/>
                  <a:pt x="201715" y="300238"/>
                </a:cubicBezTo>
                <a:cubicBezTo>
                  <a:pt x="282652" y="351331"/>
                  <a:pt x="375867" y="374623"/>
                  <a:pt x="462818" y="412942"/>
                </a:cubicBezTo>
                <a:cubicBezTo>
                  <a:pt x="530975" y="443497"/>
                  <a:pt x="600134" y="471047"/>
                  <a:pt x="669043" y="495591"/>
                </a:cubicBezTo>
                <a:cubicBezTo>
                  <a:pt x="758750" y="533660"/>
                  <a:pt x="859483" y="534161"/>
                  <a:pt x="948939" y="568974"/>
                </a:cubicBezTo>
                <a:cubicBezTo>
                  <a:pt x="988530" y="592516"/>
                  <a:pt x="981514" y="653376"/>
                  <a:pt x="938415" y="667652"/>
                </a:cubicBezTo>
                <a:cubicBezTo>
                  <a:pt x="877775" y="697205"/>
                  <a:pt x="805608" y="731517"/>
                  <a:pt x="748727" y="760569"/>
                </a:cubicBezTo>
                <a:cubicBezTo>
                  <a:pt x="640227" y="814166"/>
                  <a:pt x="540998" y="866511"/>
                  <a:pt x="433751" y="917603"/>
                </a:cubicBezTo>
                <a:cubicBezTo>
                  <a:pt x="333018" y="966441"/>
                  <a:pt x="223516" y="1001755"/>
                  <a:pt x="134560" y="1071631"/>
                </a:cubicBezTo>
                <a:cubicBezTo>
                  <a:pt x="227274" y="1159540"/>
                  <a:pt x="343793" y="1214389"/>
                  <a:pt x="452293" y="1279006"/>
                </a:cubicBezTo>
                <a:cubicBezTo>
                  <a:pt x="600636" y="1378435"/>
                  <a:pt x="756495" y="1467346"/>
                  <a:pt x="902081" y="1570031"/>
                </a:cubicBezTo>
                <a:cubicBezTo>
                  <a:pt x="986025" y="1632394"/>
                  <a:pt x="976503" y="1699515"/>
                  <a:pt x="882536" y="1743093"/>
                </a:cubicBezTo>
                <a:cubicBezTo>
                  <a:pt x="798342" y="1792182"/>
                  <a:pt x="708134" y="1829249"/>
                  <a:pt x="619930" y="1870323"/>
                </a:cubicBezTo>
                <a:cubicBezTo>
                  <a:pt x="418465" y="1966246"/>
                  <a:pt x="219506" y="2070435"/>
                  <a:pt x="36334" y="2198165"/>
                </a:cubicBezTo>
                <a:cubicBezTo>
                  <a:pt x="134310" y="2249508"/>
                  <a:pt x="230281" y="2302103"/>
                  <a:pt x="332517" y="2343428"/>
                </a:cubicBezTo>
                <a:cubicBezTo>
                  <a:pt x="426484" y="2377489"/>
                  <a:pt x="539244" y="2393267"/>
                  <a:pt x="633211" y="2413554"/>
                </a:cubicBezTo>
                <a:cubicBezTo>
                  <a:pt x="702871" y="2432588"/>
                  <a:pt x="900327" y="2446864"/>
                  <a:pt x="823149" y="2559067"/>
                </a:cubicBezTo>
                <a:cubicBezTo>
                  <a:pt x="764263" y="2598137"/>
                  <a:pt x="693600" y="2619426"/>
                  <a:pt x="629953" y="2651233"/>
                </a:cubicBezTo>
                <a:cubicBezTo>
                  <a:pt x="431245" y="2747157"/>
                  <a:pt x="220509" y="2818034"/>
                  <a:pt x="28566" y="2927482"/>
                </a:cubicBezTo>
                <a:cubicBezTo>
                  <a:pt x="182421" y="3000614"/>
                  <a:pt x="328758" y="3086269"/>
                  <a:pt x="489128" y="3143622"/>
                </a:cubicBezTo>
                <a:cubicBezTo>
                  <a:pt x="573323" y="3184947"/>
                  <a:pt x="1035639" y="3266594"/>
                  <a:pt x="912605" y="3408100"/>
                </a:cubicBezTo>
                <a:cubicBezTo>
                  <a:pt x="679067" y="3557870"/>
                  <a:pt x="426484" y="3678338"/>
                  <a:pt x="193947" y="3830613"/>
                </a:cubicBezTo>
                <a:cubicBezTo>
                  <a:pt x="129799" y="3871186"/>
                  <a:pt x="64148" y="3909505"/>
                  <a:pt x="251" y="3950329"/>
                </a:cubicBezTo>
                <a:cubicBezTo>
                  <a:pt x="251" y="3950329"/>
                  <a:pt x="0" y="3950329"/>
                  <a:pt x="0" y="3950579"/>
                </a:cubicBezTo>
                <a:cubicBezTo>
                  <a:pt x="2756" y="3950579"/>
                  <a:pt x="5262" y="3950329"/>
                  <a:pt x="7768" y="3950078"/>
                </a:cubicBezTo>
                <a:cubicBezTo>
                  <a:pt x="131553" y="3941062"/>
                  <a:pt x="255339" y="3931795"/>
                  <a:pt x="379375" y="3930042"/>
                </a:cubicBezTo>
                <a:cubicBezTo>
                  <a:pt x="508423" y="3928289"/>
                  <a:pt x="637220" y="3929040"/>
                  <a:pt x="766268" y="3926786"/>
                </a:cubicBezTo>
                <a:cubicBezTo>
                  <a:pt x="1026117" y="3922028"/>
                  <a:pt x="1285465" y="3908003"/>
                  <a:pt x="1545315" y="3907501"/>
                </a:cubicBezTo>
                <a:cubicBezTo>
                  <a:pt x="1683634" y="3907251"/>
                  <a:pt x="1821953" y="3907000"/>
                  <a:pt x="1960272" y="3904747"/>
                </a:cubicBezTo>
                <a:cubicBezTo>
                  <a:pt x="2091324" y="3902743"/>
                  <a:pt x="2222377" y="3897233"/>
                  <a:pt x="2353429" y="3892475"/>
                </a:cubicBezTo>
                <a:cubicBezTo>
                  <a:pt x="2484732" y="3887716"/>
                  <a:pt x="2616285" y="3886464"/>
                  <a:pt x="2747588" y="3888217"/>
                </a:cubicBezTo>
                <a:cubicBezTo>
                  <a:pt x="2880645" y="3889720"/>
                  <a:pt x="3013953" y="3892224"/>
                  <a:pt x="3147010" y="3896983"/>
                </a:cubicBezTo>
                <a:cubicBezTo>
                  <a:pt x="3286582" y="3901992"/>
                  <a:pt x="3426154" y="3907000"/>
                  <a:pt x="3565475" y="3910507"/>
                </a:cubicBezTo>
                <a:cubicBezTo>
                  <a:pt x="3700035" y="3914013"/>
                  <a:pt x="3834345" y="3915766"/>
                  <a:pt x="3968655" y="3920024"/>
                </a:cubicBezTo>
                <a:cubicBezTo>
                  <a:pt x="4102213" y="3924031"/>
                  <a:pt x="4235772" y="3932296"/>
                  <a:pt x="4369079" y="3943316"/>
                </a:cubicBezTo>
                <a:cubicBezTo>
                  <a:pt x="4505895" y="3954837"/>
                  <a:pt x="4642460" y="3970115"/>
                  <a:pt x="4779025" y="3983889"/>
                </a:cubicBezTo>
                <a:cubicBezTo>
                  <a:pt x="5037872" y="4010187"/>
                  <a:pt x="5297471" y="4028470"/>
                  <a:pt x="5556819" y="4047504"/>
                </a:cubicBezTo>
                <a:cubicBezTo>
                  <a:pt x="5824687" y="4067039"/>
                  <a:pt x="6092805" y="4086074"/>
                  <a:pt x="6360172" y="4110368"/>
                </a:cubicBezTo>
                <a:cubicBezTo>
                  <a:pt x="6464412" y="4119885"/>
                  <a:pt x="6568653" y="4129903"/>
                  <a:pt x="6673144" y="4138669"/>
                </a:cubicBezTo>
                <a:cubicBezTo>
                  <a:pt x="6726267" y="4143177"/>
                  <a:pt x="6779138" y="4147685"/>
                  <a:pt x="6832261" y="4152193"/>
                </a:cubicBezTo>
                <a:cubicBezTo>
                  <a:pt x="6884882" y="4156701"/>
                  <a:pt x="6937755" y="4159707"/>
                  <a:pt x="6990125" y="4163464"/>
                </a:cubicBezTo>
                <a:cubicBezTo>
                  <a:pt x="7051016" y="4166970"/>
                  <a:pt x="7111656" y="4170727"/>
                  <a:pt x="7172546" y="4173231"/>
                </a:cubicBezTo>
                <a:cubicBezTo>
                  <a:pt x="7244462" y="4176237"/>
                  <a:pt x="7316128" y="4178992"/>
                  <a:pt x="7387793" y="4180995"/>
                </a:cubicBezTo>
                <a:cubicBezTo>
                  <a:pt x="7516840" y="4184752"/>
                  <a:pt x="7645888" y="4187006"/>
                  <a:pt x="7774936" y="4190012"/>
                </a:cubicBezTo>
                <a:cubicBezTo>
                  <a:pt x="7915510" y="4193518"/>
                  <a:pt x="8056084" y="4197525"/>
                  <a:pt x="8196909" y="4203536"/>
                </a:cubicBezTo>
                <a:cubicBezTo>
                  <a:pt x="8323451" y="4208796"/>
                  <a:pt x="8449993" y="4216059"/>
                  <a:pt x="8576284" y="4224073"/>
                </a:cubicBezTo>
                <a:cubicBezTo>
                  <a:pt x="8717109" y="4232839"/>
                  <a:pt x="8858184" y="4241354"/>
                  <a:pt x="8999010" y="4249118"/>
                </a:cubicBezTo>
                <a:cubicBezTo>
                  <a:pt x="9130061" y="4256382"/>
                  <a:pt x="9261114" y="4261892"/>
                  <a:pt x="9392166" y="4267401"/>
                </a:cubicBezTo>
                <a:cubicBezTo>
                  <a:pt x="9520212" y="4272661"/>
                  <a:pt x="9648006" y="4277420"/>
                  <a:pt x="9775801" y="4282679"/>
                </a:cubicBezTo>
                <a:cubicBezTo>
                  <a:pt x="9912115" y="4288189"/>
                  <a:pt x="10048430" y="4294450"/>
                  <a:pt x="10184744" y="4298458"/>
                </a:cubicBezTo>
                <a:cubicBezTo>
                  <a:pt x="10453114" y="4306472"/>
                  <a:pt x="10721483" y="4304218"/>
                  <a:pt x="10989852" y="4299960"/>
                </a:cubicBezTo>
                <a:cubicBezTo>
                  <a:pt x="11059763" y="4298959"/>
                  <a:pt x="11129424" y="4296454"/>
                  <a:pt x="11199084" y="4294701"/>
                </a:cubicBezTo>
                <a:cubicBezTo>
                  <a:pt x="11264987" y="4292948"/>
                  <a:pt x="11330638" y="4291695"/>
                  <a:pt x="11396540" y="4290694"/>
                </a:cubicBezTo>
                <a:cubicBezTo>
                  <a:pt x="11459185" y="4289692"/>
                  <a:pt x="11522079" y="4289942"/>
                  <a:pt x="11584724" y="4290193"/>
                </a:cubicBezTo>
                <a:cubicBezTo>
                  <a:pt x="11652631" y="4290443"/>
                  <a:pt x="11720788" y="4290694"/>
                  <a:pt x="11788694" y="4291195"/>
                </a:cubicBezTo>
                <a:cubicBezTo>
                  <a:pt x="11788945" y="4291195"/>
                  <a:pt x="11789195" y="4291195"/>
                  <a:pt x="11789446" y="4291195"/>
                </a:cubicBezTo>
                <a:cubicBezTo>
                  <a:pt x="11774913" y="4284432"/>
                  <a:pt x="11760630" y="4277670"/>
                  <a:pt x="11746096" y="4270908"/>
                </a:cubicBezTo>
                <a:cubicBezTo>
                  <a:pt x="11732064" y="4264396"/>
                  <a:pt x="11717781" y="4258636"/>
                  <a:pt x="11703498" y="4252625"/>
                </a:cubicBezTo>
                <a:cubicBezTo>
                  <a:pt x="11675183" y="4240603"/>
                  <a:pt x="11646366" y="4229082"/>
                  <a:pt x="11617550" y="4218063"/>
                </a:cubicBezTo>
                <a:cubicBezTo>
                  <a:pt x="11551648" y="4193017"/>
                  <a:pt x="11485746" y="4168222"/>
                  <a:pt x="11420094" y="4142175"/>
                </a:cubicBezTo>
                <a:cubicBezTo>
                  <a:pt x="11363714" y="4119885"/>
                  <a:pt x="11308086" y="4095842"/>
                  <a:pt x="11252959" y="4071297"/>
                </a:cubicBezTo>
                <a:cubicBezTo>
                  <a:pt x="11221135" y="4057272"/>
                  <a:pt x="11189311" y="4042996"/>
                  <a:pt x="11157739" y="4028720"/>
                </a:cubicBezTo>
                <a:cubicBezTo>
                  <a:pt x="11128421" y="4015446"/>
                  <a:pt x="11099354" y="4001922"/>
                  <a:pt x="11069786" y="3989650"/>
                </a:cubicBezTo>
                <a:cubicBezTo>
                  <a:pt x="11039967" y="3977127"/>
                  <a:pt x="11010148" y="3965106"/>
                  <a:pt x="10979829" y="3953835"/>
                </a:cubicBezTo>
                <a:cubicBezTo>
                  <a:pt x="10949258" y="3942314"/>
                  <a:pt x="10918437" y="3932046"/>
                  <a:pt x="10887616" y="3921026"/>
                </a:cubicBezTo>
                <a:cubicBezTo>
                  <a:pt x="10872832" y="3915766"/>
                  <a:pt x="10858549" y="3909255"/>
                  <a:pt x="10844266" y="3902493"/>
                </a:cubicBezTo>
                <a:cubicBezTo>
                  <a:pt x="10836247" y="3898485"/>
                  <a:pt x="10827978" y="3894478"/>
                  <a:pt x="10820962" y="3888968"/>
                </a:cubicBezTo>
                <a:cubicBezTo>
                  <a:pt x="10812443" y="3882707"/>
                  <a:pt x="10803923" y="3876946"/>
                  <a:pt x="10797408" y="3868681"/>
                </a:cubicBezTo>
                <a:cubicBezTo>
                  <a:pt x="10792146" y="3861919"/>
                  <a:pt x="10786633" y="3855658"/>
                  <a:pt x="10783376" y="3847894"/>
                </a:cubicBezTo>
                <a:cubicBezTo>
                  <a:pt x="10777863" y="3834620"/>
                  <a:pt x="10776109" y="3818341"/>
                  <a:pt x="10779867" y="3804315"/>
                </a:cubicBezTo>
                <a:cubicBezTo>
                  <a:pt x="10784127" y="3789038"/>
                  <a:pt x="10795153" y="3773760"/>
                  <a:pt x="10808934" y="3765745"/>
                </a:cubicBezTo>
                <a:cubicBezTo>
                  <a:pt x="10817454" y="3760736"/>
                  <a:pt x="10824721" y="3757481"/>
                  <a:pt x="10833992" y="3753974"/>
                </a:cubicBezTo>
                <a:cubicBezTo>
                  <a:pt x="10841259" y="3751220"/>
                  <a:pt x="10848776" y="3748965"/>
                  <a:pt x="10856294" y="3746711"/>
                </a:cubicBezTo>
                <a:cubicBezTo>
                  <a:pt x="10870576" y="3742203"/>
                  <a:pt x="10885110" y="3737945"/>
                  <a:pt x="10899393" y="3733688"/>
                </a:cubicBezTo>
                <a:cubicBezTo>
                  <a:pt x="10928961" y="3724671"/>
                  <a:pt x="10958780" y="3716406"/>
                  <a:pt x="10988599" y="3707891"/>
                </a:cubicBezTo>
                <a:cubicBezTo>
                  <a:pt x="11052997" y="3689608"/>
                  <a:pt x="11117396" y="3671576"/>
                  <a:pt x="11181794" y="3653042"/>
                </a:cubicBezTo>
                <a:cubicBezTo>
                  <a:pt x="11308838" y="3616225"/>
                  <a:pt x="11435128" y="3576654"/>
                  <a:pt x="11560668" y="3534077"/>
                </a:cubicBezTo>
                <a:cubicBezTo>
                  <a:pt x="11582218" y="3526564"/>
                  <a:pt x="11603517" y="3519050"/>
                  <a:pt x="11624816" y="3510785"/>
                </a:cubicBezTo>
                <a:cubicBezTo>
                  <a:pt x="11644612" y="3503272"/>
                  <a:pt x="11664408" y="3495257"/>
                  <a:pt x="11683702" y="3486241"/>
                </a:cubicBezTo>
                <a:cubicBezTo>
                  <a:pt x="11664157" y="3466205"/>
                  <a:pt x="11643610" y="3446920"/>
                  <a:pt x="11623062" y="3428136"/>
                </a:cubicBezTo>
                <a:cubicBezTo>
                  <a:pt x="11606274" y="3414111"/>
                  <a:pt x="11589485" y="3399835"/>
                  <a:pt x="11571945" y="3386812"/>
                </a:cubicBezTo>
                <a:cubicBezTo>
                  <a:pt x="11560418" y="3378296"/>
                  <a:pt x="11549142" y="3369781"/>
                  <a:pt x="11537866" y="3361265"/>
                </a:cubicBezTo>
                <a:cubicBezTo>
                  <a:pt x="11526590" y="3352750"/>
                  <a:pt x="11514562" y="3345236"/>
                  <a:pt x="11502785" y="3337222"/>
                </a:cubicBezTo>
                <a:cubicBezTo>
                  <a:pt x="11397292" y="3269349"/>
                  <a:pt x="11288541" y="3206736"/>
                  <a:pt x="11180542" y="3143372"/>
                </a:cubicBezTo>
                <a:cubicBezTo>
                  <a:pt x="11125665" y="3111063"/>
                  <a:pt x="11071540" y="3076752"/>
                  <a:pt x="11017415" y="3043191"/>
                </a:cubicBezTo>
                <a:cubicBezTo>
                  <a:pt x="10965045" y="3010632"/>
                  <a:pt x="10912674" y="2978324"/>
                  <a:pt x="10862057" y="2943260"/>
                </a:cubicBezTo>
                <a:cubicBezTo>
                  <a:pt x="10850530" y="2935246"/>
                  <a:pt x="10839254" y="2927232"/>
                  <a:pt x="10827978" y="2919217"/>
                </a:cubicBezTo>
                <a:cubicBezTo>
                  <a:pt x="10821714" y="2914709"/>
                  <a:pt x="10815449" y="2910201"/>
                  <a:pt x="10809185" y="2905943"/>
                </a:cubicBezTo>
                <a:cubicBezTo>
                  <a:pt x="10803672" y="2901686"/>
                  <a:pt x="10797909" y="2897678"/>
                  <a:pt x="10792146" y="2893421"/>
                </a:cubicBezTo>
                <a:cubicBezTo>
                  <a:pt x="10786883" y="2889163"/>
                  <a:pt x="10782122" y="2885156"/>
                  <a:pt x="10777111" y="2880647"/>
                </a:cubicBezTo>
                <a:cubicBezTo>
                  <a:pt x="10772099" y="2875137"/>
                  <a:pt x="10766837" y="2869878"/>
                  <a:pt x="10762828" y="2863366"/>
                </a:cubicBezTo>
                <a:cubicBezTo>
                  <a:pt x="10759320" y="2857606"/>
                  <a:pt x="10756313" y="2850844"/>
                  <a:pt x="10754559" y="2844081"/>
                </a:cubicBezTo>
                <a:cubicBezTo>
                  <a:pt x="10750048" y="2827552"/>
                  <a:pt x="10754308" y="2811523"/>
                  <a:pt x="10762577" y="2796996"/>
                </a:cubicBezTo>
                <a:cubicBezTo>
                  <a:pt x="10777863" y="2771200"/>
                  <a:pt x="10810188" y="2765439"/>
                  <a:pt x="10836749" y="2757926"/>
                </a:cubicBezTo>
                <a:cubicBezTo>
                  <a:pt x="10867319" y="2749411"/>
                  <a:pt x="10897890" y="2741146"/>
                  <a:pt x="10928710" y="2732881"/>
                </a:cubicBezTo>
                <a:cubicBezTo>
                  <a:pt x="10993109" y="2715600"/>
                  <a:pt x="11057006" y="2697817"/>
                  <a:pt x="11120904" y="2679034"/>
                </a:cubicBezTo>
                <a:cubicBezTo>
                  <a:pt x="11181043" y="2661502"/>
                  <a:pt x="11241181" y="2644221"/>
                  <a:pt x="11300819" y="2625437"/>
                </a:cubicBezTo>
                <a:cubicBezTo>
                  <a:pt x="11400549" y="2594130"/>
                  <a:pt x="11499277" y="2561071"/>
                  <a:pt x="11599007" y="2530014"/>
                </a:cubicBezTo>
                <a:cubicBezTo>
                  <a:pt x="11648872" y="2514486"/>
                  <a:pt x="11698988" y="2499209"/>
                  <a:pt x="11748853" y="2483430"/>
                </a:cubicBezTo>
                <a:cubicBezTo>
                  <a:pt x="11796713" y="2468403"/>
                  <a:pt x="11845075" y="2453877"/>
                  <a:pt x="11889427" y="2438850"/>
                </a:cubicBezTo>
                <a:cubicBezTo>
                  <a:pt x="11890429" y="2438349"/>
                  <a:pt x="11891682" y="2438098"/>
                  <a:pt x="11892684" y="2437598"/>
                </a:cubicBezTo>
                <a:lnTo>
                  <a:pt x="11892684" y="2437598"/>
                </a:lnTo>
                <a:cubicBezTo>
                  <a:pt x="11899951" y="2434843"/>
                  <a:pt x="11907218" y="2432338"/>
                  <a:pt x="11914484" y="2429333"/>
                </a:cubicBezTo>
                <a:cubicBezTo>
                  <a:pt x="11905213" y="2420316"/>
                  <a:pt x="11895691" y="2411801"/>
                  <a:pt x="11885919" y="2403286"/>
                </a:cubicBezTo>
                <a:cubicBezTo>
                  <a:pt x="11851840" y="2373732"/>
                  <a:pt x="11817762" y="2344680"/>
                  <a:pt x="11783182" y="2315627"/>
                </a:cubicBezTo>
                <a:cubicBezTo>
                  <a:pt x="11745344" y="2283569"/>
                  <a:pt x="11706004" y="2253766"/>
                  <a:pt x="11671925" y="2228470"/>
                </a:cubicBezTo>
                <a:cubicBezTo>
                  <a:pt x="11657642" y="2218702"/>
                  <a:pt x="11643360" y="2209185"/>
                  <a:pt x="11629076" y="2199668"/>
                </a:cubicBezTo>
                <a:cubicBezTo>
                  <a:pt x="11615545" y="2190652"/>
                  <a:pt x="11601513" y="2182637"/>
                  <a:pt x="11587731" y="2174122"/>
                </a:cubicBezTo>
                <a:cubicBezTo>
                  <a:pt x="11561420" y="2158093"/>
                  <a:pt x="11534107" y="2143066"/>
                  <a:pt x="11506794" y="2128289"/>
                </a:cubicBezTo>
                <a:cubicBezTo>
                  <a:pt x="11450915" y="2097984"/>
                  <a:pt x="11395037" y="2068181"/>
                  <a:pt x="11339909" y="2036623"/>
                </a:cubicBezTo>
                <a:cubicBezTo>
                  <a:pt x="11283278" y="2004315"/>
                  <a:pt x="11226898" y="1972257"/>
                  <a:pt x="11171521" y="1938196"/>
                </a:cubicBezTo>
                <a:cubicBezTo>
                  <a:pt x="11117897" y="1905136"/>
                  <a:pt x="11064774" y="1870824"/>
                  <a:pt x="11010900" y="1838015"/>
                </a:cubicBezTo>
                <a:cubicBezTo>
                  <a:pt x="10984088" y="1821735"/>
                  <a:pt x="10952516" y="1799696"/>
                  <a:pt x="10952516" y="1764382"/>
                </a:cubicBezTo>
                <a:cubicBezTo>
                  <a:pt x="10952516" y="1750607"/>
                  <a:pt x="10956525" y="1736331"/>
                  <a:pt x="10965045" y="1725562"/>
                </a:cubicBezTo>
                <a:cubicBezTo>
                  <a:pt x="10974567" y="1713290"/>
                  <a:pt x="10988599" y="1705776"/>
                  <a:pt x="11001880" y="1698263"/>
                </a:cubicBezTo>
                <a:cubicBezTo>
                  <a:pt x="11055754" y="1667707"/>
                  <a:pt x="11112134" y="1641660"/>
                  <a:pt x="11168263" y="1616114"/>
                </a:cubicBezTo>
                <a:cubicBezTo>
                  <a:pt x="11232161" y="1587062"/>
                  <a:pt x="11297311" y="1560514"/>
                  <a:pt x="11362211" y="1533465"/>
                </a:cubicBezTo>
                <a:cubicBezTo>
                  <a:pt x="11418841" y="1509923"/>
                  <a:pt x="11475472" y="1486380"/>
                  <a:pt x="11532103" y="1463338"/>
                </a:cubicBezTo>
                <a:cubicBezTo>
                  <a:pt x="11595749" y="1437291"/>
                  <a:pt x="11658644" y="1410743"/>
                  <a:pt x="11721540" y="1383444"/>
                </a:cubicBezTo>
                <a:cubicBezTo>
                  <a:pt x="11785938" y="1355393"/>
                  <a:pt x="11849836" y="1325840"/>
                  <a:pt x="11908972" y="1298040"/>
                </a:cubicBezTo>
                <a:cubicBezTo>
                  <a:pt x="11936035" y="1284265"/>
                  <a:pt x="11962847" y="1270490"/>
                  <a:pt x="11989658" y="1255964"/>
                </a:cubicBezTo>
                <a:cubicBezTo>
                  <a:pt x="12019227" y="1239935"/>
                  <a:pt x="12048795" y="1223405"/>
                  <a:pt x="12077360" y="1205373"/>
                </a:cubicBezTo>
                <a:cubicBezTo>
                  <a:pt x="12071096" y="1200865"/>
                  <a:pt x="12064581" y="1196356"/>
                  <a:pt x="12058066" y="1192099"/>
                </a:cubicBezTo>
                <a:cubicBezTo>
                  <a:pt x="12031004" y="1173816"/>
                  <a:pt x="12002938" y="1156284"/>
                  <a:pt x="11974624" y="1139253"/>
                </a:cubicBezTo>
                <a:close/>
              </a:path>
            </a:pathLst>
          </a:custGeom>
          <a:solidFill>
            <a:srgbClr val="CFEA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7" name="Google Shape;917;p29"/>
          <p:cNvGrpSpPr/>
          <p:nvPr/>
        </p:nvGrpSpPr>
        <p:grpSpPr>
          <a:xfrm>
            <a:off x="4824876" y="2435200"/>
            <a:ext cx="9272122" cy="4424214"/>
            <a:chOff x="0" y="-352425"/>
            <a:chExt cx="2442040" cy="1165225"/>
          </a:xfrm>
        </p:grpSpPr>
        <p:sp>
          <p:nvSpPr>
            <p:cNvPr id="918" name="Google Shape;918;p29"/>
            <p:cNvSpPr/>
            <p:nvPr/>
          </p:nvSpPr>
          <p:spPr>
            <a:xfrm>
              <a:off x="0" y="0"/>
              <a:ext cx="2275094" cy="721744"/>
            </a:xfrm>
            <a:custGeom>
              <a:rect b="b" l="l" r="r" t="t"/>
              <a:pathLst>
                <a:path extrusionOk="0" h="721744" w="2275094">
                  <a:moveTo>
                    <a:pt x="0" y="0"/>
                  </a:moveTo>
                  <a:lnTo>
                    <a:pt x="2275094" y="0"/>
                  </a:lnTo>
                  <a:lnTo>
                    <a:pt x="2275094" y="721744"/>
                  </a:lnTo>
                  <a:lnTo>
                    <a:pt x="0" y="7217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919" name="Google Shape;919;p29"/>
            <p:cNvSpPr txBox="1"/>
            <p:nvPr/>
          </p:nvSpPr>
          <p:spPr>
            <a:xfrm>
              <a:off x="0" y="-352425"/>
              <a:ext cx="2442040" cy="1165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0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123,456,789</a:t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20" name="Google Shape;920;p29"/>
          <p:cNvSpPr txBox="1"/>
          <p:nvPr/>
        </p:nvSpPr>
        <p:spPr>
          <a:xfrm>
            <a:off x="5107599" y="5714186"/>
            <a:ext cx="842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2"/>
                </a:solidFill>
                <a:latin typeface="Tenor Sans"/>
                <a:ea typeface="Tenor Sans"/>
                <a:cs typeface="Tenor Sans"/>
                <a:sym typeface="Tenor Sans"/>
              </a:rPr>
              <a:t>Elaborate on the featured statistic.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21" name="Google Shape;921;p29"/>
          <p:cNvSpPr/>
          <p:nvPr/>
        </p:nvSpPr>
        <p:spPr>
          <a:xfrm rot="-5400000">
            <a:off x="14419628" y="7706989"/>
            <a:ext cx="4970154" cy="190478"/>
          </a:xfrm>
          <a:custGeom>
            <a:rect b="b" l="l" r="r" t="t"/>
            <a:pathLst>
              <a:path extrusionOk="0" h="190478" w="4970154">
                <a:moveTo>
                  <a:pt x="2008126" y="80730"/>
                </a:moveTo>
                <a:cubicBezTo>
                  <a:pt x="2013229" y="117585"/>
                  <a:pt x="1990550" y="138563"/>
                  <a:pt x="1962484" y="152738"/>
                </a:cubicBezTo>
                <a:cubicBezTo>
                  <a:pt x="1933001" y="167763"/>
                  <a:pt x="1899832" y="168330"/>
                  <a:pt x="1871482" y="149903"/>
                </a:cubicBezTo>
                <a:cubicBezTo>
                  <a:pt x="1860710" y="142815"/>
                  <a:pt x="1855040" y="124672"/>
                  <a:pt x="1851638" y="110497"/>
                </a:cubicBezTo>
                <a:cubicBezTo>
                  <a:pt x="1843417" y="75060"/>
                  <a:pt x="1856174" y="49262"/>
                  <a:pt x="1886224" y="30268"/>
                </a:cubicBezTo>
                <a:cubicBezTo>
                  <a:pt x="1896430" y="24031"/>
                  <a:pt x="1905218" y="15527"/>
                  <a:pt x="1915141" y="9006"/>
                </a:cubicBezTo>
                <a:cubicBezTo>
                  <a:pt x="1935269" y="-4318"/>
                  <a:pt x="1944057" y="-2900"/>
                  <a:pt x="1960216" y="13542"/>
                </a:cubicBezTo>
                <a:cubicBezTo>
                  <a:pt x="1967020" y="20346"/>
                  <a:pt x="1973824" y="28000"/>
                  <a:pt x="1982329" y="32253"/>
                </a:cubicBezTo>
                <a:cubicBezTo>
                  <a:pt x="2002740" y="43026"/>
                  <a:pt x="2010961" y="58618"/>
                  <a:pt x="2008126" y="80730"/>
                </a:cubicBezTo>
                <a:close/>
                <a:moveTo>
                  <a:pt x="3721846" y="61736"/>
                </a:moveTo>
                <a:cubicBezTo>
                  <a:pt x="3703135" y="47278"/>
                  <a:pt x="3683291" y="34237"/>
                  <a:pt x="3663730" y="20913"/>
                </a:cubicBezTo>
                <a:cubicBezTo>
                  <a:pt x="3662028" y="19779"/>
                  <a:pt x="3659194" y="18645"/>
                  <a:pt x="3657493" y="19212"/>
                </a:cubicBezTo>
                <a:cubicBezTo>
                  <a:pt x="3642184" y="24598"/>
                  <a:pt x="3624607" y="27150"/>
                  <a:pt x="3612417" y="36789"/>
                </a:cubicBezTo>
                <a:cubicBezTo>
                  <a:pt x="3603629" y="43593"/>
                  <a:pt x="3599376" y="59468"/>
                  <a:pt x="3598810" y="71658"/>
                </a:cubicBezTo>
                <a:cubicBezTo>
                  <a:pt x="3598242" y="84132"/>
                  <a:pt x="3604479" y="96889"/>
                  <a:pt x="3607598" y="109363"/>
                </a:cubicBezTo>
                <a:cubicBezTo>
                  <a:pt x="3616386" y="145650"/>
                  <a:pt x="3646720" y="156707"/>
                  <a:pt x="3676487" y="157841"/>
                </a:cubicBezTo>
                <a:cubicBezTo>
                  <a:pt x="3700300" y="158691"/>
                  <a:pt x="3729500" y="153872"/>
                  <a:pt x="3737721" y="120419"/>
                </a:cubicBezTo>
                <a:cubicBezTo>
                  <a:pt x="3740273" y="110497"/>
                  <a:pt x="3748494" y="102276"/>
                  <a:pt x="3753597" y="93771"/>
                </a:cubicBezTo>
                <a:cubicBezTo>
                  <a:pt x="3741123" y="81297"/>
                  <a:pt x="3732618" y="70241"/>
                  <a:pt x="3721846" y="61736"/>
                </a:cubicBezTo>
                <a:close/>
                <a:moveTo>
                  <a:pt x="1222566" y="29134"/>
                </a:moveTo>
                <a:cubicBezTo>
                  <a:pt x="1191948" y="51247"/>
                  <a:pt x="1187412" y="81581"/>
                  <a:pt x="1194783" y="112198"/>
                </a:cubicBezTo>
                <a:cubicBezTo>
                  <a:pt x="1201020" y="137146"/>
                  <a:pt x="1218313" y="154722"/>
                  <a:pt x="1247796" y="157841"/>
                </a:cubicBezTo>
                <a:cubicBezTo>
                  <a:pt x="1291455" y="162377"/>
                  <a:pt x="1324056" y="149903"/>
                  <a:pt x="1339932" y="105961"/>
                </a:cubicBezTo>
                <a:cubicBezTo>
                  <a:pt x="1295707" y="46994"/>
                  <a:pt x="1301093" y="52664"/>
                  <a:pt x="1222566" y="29134"/>
                </a:cubicBezTo>
                <a:close/>
                <a:moveTo>
                  <a:pt x="679392" y="87818"/>
                </a:moveTo>
                <a:cubicBezTo>
                  <a:pt x="668052" y="81297"/>
                  <a:pt x="656145" y="75627"/>
                  <a:pt x="644522" y="69958"/>
                </a:cubicBezTo>
                <a:cubicBezTo>
                  <a:pt x="615039" y="56066"/>
                  <a:pt x="589524" y="71942"/>
                  <a:pt x="588957" y="104544"/>
                </a:cubicBezTo>
                <a:cubicBezTo>
                  <a:pt x="588957" y="108796"/>
                  <a:pt x="589524" y="113332"/>
                  <a:pt x="589524" y="117585"/>
                </a:cubicBezTo>
                <a:cubicBezTo>
                  <a:pt x="588957" y="117585"/>
                  <a:pt x="588674" y="117585"/>
                  <a:pt x="588107" y="117585"/>
                </a:cubicBezTo>
                <a:cubicBezTo>
                  <a:pt x="588107" y="125239"/>
                  <a:pt x="585839" y="133744"/>
                  <a:pt x="588674" y="140264"/>
                </a:cubicBezTo>
                <a:cubicBezTo>
                  <a:pt x="593777" y="153021"/>
                  <a:pt x="598596" y="168897"/>
                  <a:pt x="608518" y="175701"/>
                </a:cubicBezTo>
                <a:cubicBezTo>
                  <a:pt x="624961" y="186757"/>
                  <a:pt x="644522" y="193277"/>
                  <a:pt x="666634" y="189308"/>
                </a:cubicBezTo>
                <a:cubicBezTo>
                  <a:pt x="701221" y="183355"/>
                  <a:pt x="715962" y="165778"/>
                  <a:pt x="710576" y="131192"/>
                </a:cubicBezTo>
                <a:cubicBezTo>
                  <a:pt x="707458" y="111348"/>
                  <a:pt x="696401" y="97456"/>
                  <a:pt x="679392" y="87818"/>
                </a:cubicBezTo>
                <a:close/>
                <a:moveTo>
                  <a:pt x="2638900" y="67690"/>
                </a:moveTo>
                <a:cubicBezTo>
                  <a:pt x="2625292" y="59185"/>
                  <a:pt x="2612252" y="49829"/>
                  <a:pt x="2599211" y="40474"/>
                </a:cubicBezTo>
                <a:cubicBezTo>
                  <a:pt x="2582201" y="28000"/>
                  <a:pt x="2552718" y="30268"/>
                  <a:pt x="2540528" y="47561"/>
                </a:cubicBezTo>
                <a:cubicBezTo>
                  <a:pt x="2521250" y="74493"/>
                  <a:pt x="2526353" y="103693"/>
                  <a:pt x="2539394" y="130909"/>
                </a:cubicBezTo>
                <a:cubicBezTo>
                  <a:pt x="2550166" y="153305"/>
                  <a:pt x="2570011" y="159542"/>
                  <a:pt x="2595242" y="152171"/>
                </a:cubicBezTo>
                <a:cubicBezTo>
                  <a:pt x="2597226" y="152171"/>
                  <a:pt x="2600345" y="152171"/>
                  <a:pt x="2603463" y="152171"/>
                </a:cubicBezTo>
                <a:cubicBezTo>
                  <a:pt x="2643436" y="150753"/>
                  <a:pt x="2657327" y="134594"/>
                  <a:pt x="2654209" y="94338"/>
                </a:cubicBezTo>
                <a:cubicBezTo>
                  <a:pt x="2653358" y="82431"/>
                  <a:pt x="2649106" y="74210"/>
                  <a:pt x="2638900" y="67690"/>
                </a:cubicBezTo>
                <a:close/>
                <a:moveTo>
                  <a:pt x="4279478" y="6455"/>
                </a:moveTo>
                <a:cubicBezTo>
                  <a:pt x="4275226" y="3336"/>
                  <a:pt x="4267004" y="3903"/>
                  <a:pt x="4261334" y="5321"/>
                </a:cubicBezTo>
                <a:cubicBezTo>
                  <a:pt x="4219094" y="16377"/>
                  <a:pt x="4206336" y="55216"/>
                  <a:pt x="4217109" y="92921"/>
                </a:cubicBezTo>
                <a:cubicBezTo>
                  <a:pt x="4224480" y="118718"/>
                  <a:pt x="4238655" y="126089"/>
                  <a:pt x="4266721" y="124672"/>
                </a:cubicBezTo>
                <a:cubicBezTo>
                  <a:pt x="4280612" y="122120"/>
                  <a:pt x="4295070" y="120986"/>
                  <a:pt x="4308111" y="116451"/>
                </a:cubicBezTo>
                <a:cubicBezTo>
                  <a:pt x="4335326" y="107095"/>
                  <a:pt x="4345816" y="62020"/>
                  <a:pt x="4324837" y="42459"/>
                </a:cubicBezTo>
                <a:cubicBezTo>
                  <a:pt x="4311229" y="28851"/>
                  <a:pt x="4295354" y="17228"/>
                  <a:pt x="4279478" y="6455"/>
                </a:cubicBezTo>
                <a:close/>
                <a:moveTo>
                  <a:pt x="3201068" y="52948"/>
                </a:moveTo>
                <a:cubicBezTo>
                  <a:pt x="3177538" y="38206"/>
                  <a:pt x="3153725" y="24315"/>
                  <a:pt x="3130762" y="10424"/>
                </a:cubicBezTo>
                <a:cubicBezTo>
                  <a:pt x="3105247" y="24882"/>
                  <a:pt x="3096742" y="43309"/>
                  <a:pt x="3091073" y="63721"/>
                </a:cubicBezTo>
                <a:cubicBezTo>
                  <a:pt x="3078315" y="110497"/>
                  <a:pt x="3107232" y="143382"/>
                  <a:pt x="3155425" y="137146"/>
                </a:cubicBezTo>
                <a:cubicBezTo>
                  <a:pt x="3188027" y="132893"/>
                  <a:pt x="3214676" y="95472"/>
                  <a:pt x="3207021" y="64004"/>
                </a:cubicBezTo>
                <a:cubicBezTo>
                  <a:pt x="3205887" y="60035"/>
                  <a:pt x="3204186" y="54932"/>
                  <a:pt x="3201068" y="52948"/>
                </a:cubicBezTo>
                <a:close/>
                <a:moveTo>
                  <a:pt x="122894" y="110497"/>
                </a:moveTo>
                <a:cubicBezTo>
                  <a:pt x="103332" y="97740"/>
                  <a:pt x="80086" y="90086"/>
                  <a:pt x="58540" y="80163"/>
                </a:cubicBezTo>
                <a:cubicBezTo>
                  <a:pt x="36428" y="82998"/>
                  <a:pt x="16300" y="89519"/>
                  <a:pt x="6945" y="105678"/>
                </a:cubicBezTo>
                <a:cubicBezTo>
                  <a:pt x="-10915" y="136012"/>
                  <a:pt x="7512" y="174850"/>
                  <a:pt x="41247" y="184206"/>
                </a:cubicBezTo>
                <a:cubicBezTo>
                  <a:pt x="69313" y="191860"/>
                  <a:pt x="95678" y="184773"/>
                  <a:pt x="119492" y="171165"/>
                </a:cubicBezTo>
                <a:cubicBezTo>
                  <a:pt x="143022" y="157841"/>
                  <a:pt x="145006" y="124672"/>
                  <a:pt x="122894" y="110497"/>
                </a:cubicBezTo>
                <a:close/>
                <a:moveTo>
                  <a:pt x="4945405" y="35371"/>
                </a:moveTo>
                <a:cubicBezTo>
                  <a:pt x="4938601" y="31969"/>
                  <a:pt x="4930096" y="28567"/>
                  <a:pt x="4926694" y="22614"/>
                </a:cubicBezTo>
                <a:cubicBezTo>
                  <a:pt x="4915354" y="3053"/>
                  <a:pt x="4899195" y="4470"/>
                  <a:pt x="4881051" y="8439"/>
                </a:cubicBezTo>
                <a:cubicBezTo>
                  <a:pt x="4873964" y="10140"/>
                  <a:pt x="4866310" y="10140"/>
                  <a:pt x="4856954" y="10991"/>
                </a:cubicBezTo>
                <a:cubicBezTo>
                  <a:pt x="4853553" y="18929"/>
                  <a:pt x="4848733" y="27433"/>
                  <a:pt x="4845898" y="36789"/>
                </a:cubicBezTo>
                <a:cubicBezTo>
                  <a:pt x="4839661" y="58334"/>
                  <a:pt x="4853836" y="96889"/>
                  <a:pt x="4870846" y="107095"/>
                </a:cubicBezTo>
                <a:cubicBezTo>
                  <a:pt x="4890690" y="119002"/>
                  <a:pt x="4949374" y="104544"/>
                  <a:pt x="4961564" y="84983"/>
                </a:cubicBezTo>
                <a:cubicBezTo>
                  <a:pt x="4976589" y="61169"/>
                  <a:pt x="4972337" y="48695"/>
                  <a:pt x="4945405" y="35371"/>
                </a:cubicBezTo>
                <a:close/>
              </a:path>
            </a:pathLst>
          </a:custGeom>
          <a:solidFill>
            <a:srgbClr val="84A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9"/>
          <p:cNvSpPr/>
          <p:nvPr/>
        </p:nvSpPr>
        <p:spPr>
          <a:xfrm rot="-5400000">
            <a:off x="-637069" y="1987428"/>
            <a:ext cx="5264277" cy="201750"/>
          </a:xfrm>
          <a:custGeom>
            <a:rect b="b" l="l" r="r" t="t"/>
            <a:pathLst>
              <a:path extrusionOk="0" h="201750" w="5264277">
                <a:moveTo>
                  <a:pt x="2126963" y="85508"/>
                </a:moveTo>
                <a:cubicBezTo>
                  <a:pt x="2132368" y="124543"/>
                  <a:pt x="2108346" y="146763"/>
                  <a:pt x="2078619" y="161776"/>
                </a:cubicBezTo>
                <a:cubicBezTo>
                  <a:pt x="2047391" y="177691"/>
                  <a:pt x="2012259" y="178291"/>
                  <a:pt x="1982232" y="158774"/>
                </a:cubicBezTo>
                <a:cubicBezTo>
                  <a:pt x="1970822" y="151267"/>
                  <a:pt x="1964817" y="132049"/>
                  <a:pt x="1961214" y="117036"/>
                </a:cubicBezTo>
                <a:cubicBezTo>
                  <a:pt x="1952506" y="79502"/>
                  <a:pt x="1966018" y="52178"/>
                  <a:pt x="1997847" y="32060"/>
                </a:cubicBezTo>
                <a:cubicBezTo>
                  <a:pt x="2008656" y="25454"/>
                  <a:pt x="2017965" y="16445"/>
                  <a:pt x="2028474" y="9539"/>
                </a:cubicBezTo>
                <a:cubicBezTo>
                  <a:pt x="2049793" y="-4573"/>
                  <a:pt x="2059102" y="-3072"/>
                  <a:pt x="2076217" y="14344"/>
                </a:cubicBezTo>
                <a:cubicBezTo>
                  <a:pt x="2083424" y="21550"/>
                  <a:pt x="2090630" y="29657"/>
                  <a:pt x="2099638" y="34161"/>
                </a:cubicBezTo>
                <a:cubicBezTo>
                  <a:pt x="2121258" y="45572"/>
                  <a:pt x="2129965" y="62087"/>
                  <a:pt x="2126963" y="85508"/>
                </a:cubicBezTo>
                <a:close/>
                <a:moveTo>
                  <a:pt x="3942096" y="65389"/>
                </a:moveTo>
                <a:cubicBezTo>
                  <a:pt x="3922278" y="50076"/>
                  <a:pt x="3901259" y="36263"/>
                  <a:pt x="3880541" y="22151"/>
                </a:cubicBezTo>
                <a:cubicBezTo>
                  <a:pt x="3878739" y="20950"/>
                  <a:pt x="3875736" y="19748"/>
                  <a:pt x="3873935" y="20349"/>
                </a:cubicBezTo>
                <a:cubicBezTo>
                  <a:pt x="3857720" y="26054"/>
                  <a:pt x="3839103" y="28757"/>
                  <a:pt x="3826192" y="38966"/>
                </a:cubicBezTo>
                <a:cubicBezTo>
                  <a:pt x="3816883" y="46172"/>
                  <a:pt x="3812379" y="62987"/>
                  <a:pt x="3811779" y="75899"/>
                </a:cubicBezTo>
                <a:cubicBezTo>
                  <a:pt x="3811178" y="89111"/>
                  <a:pt x="3817784" y="102623"/>
                  <a:pt x="3821087" y="115835"/>
                </a:cubicBezTo>
                <a:cubicBezTo>
                  <a:pt x="3830395" y="154269"/>
                  <a:pt x="3862525" y="165980"/>
                  <a:pt x="3894053" y="167181"/>
                </a:cubicBezTo>
                <a:cubicBezTo>
                  <a:pt x="3919275" y="168082"/>
                  <a:pt x="3950203" y="162977"/>
                  <a:pt x="3958911" y="127545"/>
                </a:cubicBezTo>
                <a:cubicBezTo>
                  <a:pt x="3961614" y="117036"/>
                  <a:pt x="3970321" y="108328"/>
                  <a:pt x="3975726" y="99320"/>
                </a:cubicBezTo>
                <a:cubicBezTo>
                  <a:pt x="3962514" y="86108"/>
                  <a:pt x="3953506" y="74398"/>
                  <a:pt x="3942096" y="65389"/>
                </a:cubicBezTo>
                <a:close/>
                <a:moveTo>
                  <a:pt x="1294914" y="30858"/>
                </a:moveTo>
                <a:cubicBezTo>
                  <a:pt x="1262485" y="54279"/>
                  <a:pt x="1257681" y="86408"/>
                  <a:pt x="1265488" y="118838"/>
                </a:cubicBezTo>
                <a:cubicBezTo>
                  <a:pt x="1272094" y="145261"/>
                  <a:pt x="1290410" y="163878"/>
                  <a:pt x="1321638" y="167181"/>
                </a:cubicBezTo>
                <a:cubicBezTo>
                  <a:pt x="1367880" y="171985"/>
                  <a:pt x="1402411" y="158774"/>
                  <a:pt x="1419226" y="112232"/>
                </a:cubicBezTo>
                <a:cubicBezTo>
                  <a:pt x="1372384" y="49775"/>
                  <a:pt x="1378089" y="55781"/>
                  <a:pt x="1294914" y="30858"/>
                </a:cubicBezTo>
                <a:close/>
                <a:moveTo>
                  <a:pt x="719596" y="93014"/>
                </a:moveTo>
                <a:cubicBezTo>
                  <a:pt x="707586" y="86108"/>
                  <a:pt x="694974" y="80103"/>
                  <a:pt x="682663" y="74097"/>
                </a:cubicBezTo>
                <a:cubicBezTo>
                  <a:pt x="651435" y="59384"/>
                  <a:pt x="624411" y="76199"/>
                  <a:pt x="623810" y="110730"/>
                </a:cubicBezTo>
                <a:cubicBezTo>
                  <a:pt x="623810" y="115234"/>
                  <a:pt x="624411" y="120039"/>
                  <a:pt x="624411" y="124543"/>
                </a:cubicBezTo>
                <a:cubicBezTo>
                  <a:pt x="623810" y="124543"/>
                  <a:pt x="623510" y="124543"/>
                  <a:pt x="622909" y="124543"/>
                </a:cubicBezTo>
                <a:cubicBezTo>
                  <a:pt x="622909" y="132650"/>
                  <a:pt x="620507" y="141658"/>
                  <a:pt x="623510" y="148564"/>
                </a:cubicBezTo>
                <a:cubicBezTo>
                  <a:pt x="628915" y="162076"/>
                  <a:pt x="634019" y="178892"/>
                  <a:pt x="644529" y="186098"/>
                </a:cubicBezTo>
                <a:cubicBezTo>
                  <a:pt x="661945" y="197809"/>
                  <a:pt x="682663" y="204715"/>
                  <a:pt x="706084" y="200511"/>
                </a:cubicBezTo>
                <a:cubicBezTo>
                  <a:pt x="742717" y="194205"/>
                  <a:pt x="758331" y="175589"/>
                  <a:pt x="752626" y="138956"/>
                </a:cubicBezTo>
                <a:cubicBezTo>
                  <a:pt x="749323" y="117937"/>
                  <a:pt x="737613" y="103224"/>
                  <a:pt x="719596" y="93014"/>
                </a:cubicBezTo>
                <a:close/>
                <a:moveTo>
                  <a:pt x="2795064" y="71695"/>
                </a:moveTo>
                <a:cubicBezTo>
                  <a:pt x="2780651" y="62687"/>
                  <a:pt x="2766839" y="52778"/>
                  <a:pt x="2753026" y="42869"/>
                </a:cubicBezTo>
                <a:cubicBezTo>
                  <a:pt x="2735010" y="29657"/>
                  <a:pt x="2703782" y="32060"/>
                  <a:pt x="2690870" y="50376"/>
                </a:cubicBezTo>
                <a:cubicBezTo>
                  <a:pt x="2670452" y="78902"/>
                  <a:pt x="2675857" y="109829"/>
                  <a:pt x="2689669" y="138655"/>
                </a:cubicBezTo>
                <a:cubicBezTo>
                  <a:pt x="2701079" y="162377"/>
                  <a:pt x="2722098" y="168983"/>
                  <a:pt x="2748822" y="161176"/>
                </a:cubicBezTo>
                <a:cubicBezTo>
                  <a:pt x="2750924" y="161176"/>
                  <a:pt x="2754227" y="161176"/>
                  <a:pt x="2757530" y="161176"/>
                </a:cubicBezTo>
                <a:cubicBezTo>
                  <a:pt x="2799868" y="159674"/>
                  <a:pt x="2814581" y="142559"/>
                  <a:pt x="2811279" y="99921"/>
                </a:cubicBezTo>
                <a:cubicBezTo>
                  <a:pt x="2810378" y="87309"/>
                  <a:pt x="2805874" y="78601"/>
                  <a:pt x="2795064" y="71695"/>
                </a:cubicBezTo>
                <a:close/>
                <a:moveTo>
                  <a:pt x="4532728" y="6837"/>
                </a:moveTo>
                <a:cubicBezTo>
                  <a:pt x="4528223" y="3534"/>
                  <a:pt x="4519516" y="4134"/>
                  <a:pt x="4513510" y="5636"/>
                </a:cubicBezTo>
                <a:cubicBezTo>
                  <a:pt x="4468770" y="17346"/>
                  <a:pt x="4455258" y="58483"/>
                  <a:pt x="4466668" y="98419"/>
                </a:cubicBezTo>
                <a:cubicBezTo>
                  <a:pt x="4474475" y="125744"/>
                  <a:pt x="4489489" y="133551"/>
                  <a:pt x="4519215" y="132049"/>
                </a:cubicBezTo>
                <a:cubicBezTo>
                  <a:pt x="4533929" y="129347"/>
                  <a:pt x="4549242" y="128146"/>
                  <a:pt x="4563055" y="123342"/>
                </a:cubicBezTo>
                <a:cubicBezTo>
                  <a:pt x="4591881" y="113433"/>
                  <a:pt x="4602991" y="65690"/>
                  <a:pt x="4580771" y="44971"/>
                </a:cubicBezTo>
                <a:cubicBezTo>
                  <a:pt x="4566358" y="30558"/>
                  <a:pt x="4549543" y="18247"/>
                  <a:pt x="4532728" y="6837"/>
                </a:cubicBezTo>
                <a:close/>
                <a:moveTo>
                  <a:pt x="3390500" y="56081"/>
                </a:moveTo>
                <a:cubicBezTo>
                  <a:pt x="3365577" y="40467"/>
                  <a:pt x="3340355" y="25754"/>
                  <a:pt x="3316033" y="11041"/>
                </a:cubicBezTo>
                <a:cubicBezTo>
                  <a:pt x="3289009" y="26354"/>
                  <a:pt x="3280000" y="45872"/>
                  <a:pt x="3273995" y="67491"/>
                </a:cubicBezTo>
                <a:cubicBezTo>
                  <a:pt x="3260483" y="117036"/>
                  <a:pt x="3291110" y="151867"/>
                  <a:pt x="3342156" y="145261"/>
                </a:cubicBezTo>
                <a:cubicBezTo>
                  <a:pt x="3376687" y="140757"/>
                  <a:pt x="3404913" y="101122"/>
                  <a:pt x="3396805" y="67792"/>
                </a:cubicBezTo>
                <a:cubicBezTo>
                  <a:pt x="3395604" y="63588"/>
                  <a:pt x="3393803" y="58183"/>
                  <a:pt x="3390500" y="56081"/>
                </a:cubicBezTo>
                <a:close/>
                <a:moveTo>
                  <a:pt x="130166" y="117036"/>
                </a:moveTo>
                <a:cubicBezTo>
                  <a:pt x="109447" y="103524"/>
                  <a:pt x="84825" y="95417"/>
                  <a:pt x="62005" y="84907"/>
                </a:cubicBezTo>
                <a:cubicBezTo>
                  <a:pt x="38584" y="87910"/>
                  <a:pt x="17265" y="94816"/>
                  <a:pt x="7356" y="111931"/>
                </a:cubicBezTo>
                <a:cubicBezTo>
                  <a:pt x="-11561" y="144060"/>
                  <a:pt x="7956" y="185197"/>
                  <a:pt x="43688" y="195106"/>
                </a:cubicBezTo>
                <a:cubicBezTo>
                  <a:pt x="73415" y="203213"/>
                  <a:pt x="101340" y="195707"/>
                  <a:pt x="126563" y="181294"/>
                </a:cubicBezTo>
                <a:cubicBezTo>
                  <a:pt x="151485" y="167181"/>
                  <a:pt x="153587" y="132049"/>
                  <a:pt x="130166" y="117036"/>
                </a:cubicBezTo>
                <a:close/>
                <a:moveTo>
                  <a:pt x="5238062" y="37464"/>
                </a:moveTo>
                <a:cubicBezTo>
                  <a:pt x="5230856" y="33861"/>
                  <a:pt x="5221848" y="30258"/>
                  <a:pt x="5218244" y="23952"/>
                </a:cubicBezTo>
                <a:cubicBezTo>
                  <a:pt x="5206234" y="3234"/>
                  <a:pt x="5189118" y="4735"/>
                  <a:pt x="5169901" y="8939"/>
                </a:cubicBezTo>
                <a:cubicBezTo>
                  <a:pt x="5162394" y="10740"/>
                  <a:pt x="5154287" y="10740"/>
                  <a:pt x="5144378" y="11641"/>
                </a:cubicBezTo>
                <a:cubicBezTo>
                  <a:pt x="5140775" y="20049"/>
                  <a:pt x="5135670" y="29057"/>
                  <a:pt x="5132667" y="38966"/>
                </a:cubicBezTo>
                <a:cubicBezTo>
                  <a:pt x="5126061" y="61786"/>
                  <a:pt x="5141075" y="102623"/>
                  <a:pt x="5159091" y="113433"/>
                </a:cubicBezTo>
                <a:cubicBezTo>
                  <a:pt x="5180110" y="126044"/>
                  <a:pt x="5242266" y="110730"/>
                  <a:pt x="5255177" y="90012"/>
                </a:cubicBezTo>
                <a:cubicBezTo>
                  <a:pt x="5271092" y="64789"/>
                  <a:pt x="5266588" y="51577"/>
                  <a:pt x="5238062" y="37464"/>
                </a:cubicBezTo>
                <a:close/>
              </a:path>
            </a:pathLst>
          </a:custGeom>
          <a:solidFill>
            <a:srgbClr val="84A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9"/>
          <p:cNvSpPr/>
          <p:nvPr/>
        </p:nvSpPr>
        <p:spPr>
          <a:xfrm rot="-5400000">
            <a:off x="15949996" y="4475925"/>
            <a:ext cx="943783" cy="966656"/>
          </a:xfrm>
          <a:custGeom>
            <a:rect b="b" l="l" r="r" t="t"/>
            <a:pathLst>
              <a:path extrusionOk="0" h="966656" w="943783">
                <a:moveTo>
                  <a:pt x="383110" y="852477"/>
                </a:moveTo>
                <a:cubicBezTo>
                  <a:pt x="386065" y="856807"/>
                  <a:pt x="389217" y="861137"/>
                  <a:pt x="392369" y="865271"/>
                </a:cubicBezTo>
                <a:cubicBezTo>
                  <a:pt x="402022" y="878262"/>
                  <a:pt x="412069" y="891253"/>
                  <a:pt x="421525" y="904441"/>
                </a:cubicBezTo>
                <a:cubicBezTo>
                  <a:pt x="424676" y="908968"/>
                  <a:pt x="427434" y="914086"/>
                  <a:pt x="429207" y="919400"/>
                </a:cubicBezTo>
                <a:cubicBezTo>
                  <a:pt x="430192" y="922353"/>
                  <a:pt x="429798" y="927274"/>
                  <a:pt x="428025" y="928848"/>
                </a:cubicBezTo>
                <a:cubicBezTo>
                  <a:pt x="426055" y="930620"/>
                  <a:pt x="420540" y="930817"/>
                  <a:pt x="418373" y="929242"/>
                </a:cubicBezTo>
                <a:cubicBezTo>
                  <a:pt x="410296" y="923140"/>
                  <a:pt x="401825" y="917038"/>
                  <a:pt x="395915" y="909165"/>
                </a:cubicBezTo>
                <a:cubicBezTo>
                  <a:pt x="386853" y="896961"/>
                  <a:pt x="379564" y="883380"/>
                  <a:pt x="371487" y="870585"/>
                </a:cubicBezTo>
                <a:cubicBezTo>
                  <a:pt x="369911" y="868223"/>
                  <a:pt x="367941" y="866058"/>
                  <a:pt x="364395" y="861531"/>
                </a:cubicBezTo>
                <a:cubicBezTo>
                  <a:pt x="364395" y="867042"/>
                  <a:pt x="364001" y="869798"/>
                  <a:pt x="364395" y="872554"/>
                </a:cubicBezTo>
                <a:cubicBezTo>
                  <a:pt x="368138" y="893615"/>
                  <a:pt x="372078" y="914479"/>
                  <a:pt x="375821" y="935541"/>
                </a:cubicBezTo>
                <a:cubicBezTo>
                  <a:pt x="377003" y="942430"/>
                  <a:pt x="377988" y="949713"/>
                  <a:pt x="377988" y="956602"/>
                </a:cubicBezTo>
                <a:cubicBezTo>
                  <a:pt x="377988" y="965657"/>
                  <a:pt x="371093" y="969396"/>
                  <a:pt x="363607" y="964476"/>
                </a:cubicBezTo>
                <a:cubicBezTo>
                  <a:pt x="360455" y="962310"/>
                  <a:pt x="356909" y="959161"/>
                  <a:pt x="355727" y="955618"/>
                </a:cubicBezTo>
                <a:cubicBezTo>
                  <a:pt x="352773" y="946564"/>
                  <a:pt x="350212" y="937115"/>
                  <a:pt x="348833" y="927667"/>
                </a:cubicBezTo>
                <a:cubicBezTo>
                  <a:pt x="345878" y="908181"/>
                  <a:pt x="343711" y="888497"/>
                  <a:pt x="341544" y="868814"/>
                </a:cubicBezTo>
                <a:cubicBezTo>
                  <a:pt x="340165" y="856216"/>
                  <a:pt x="339377" y="843619"/>
                  <a:pt x="338392" y="831022"/>
                </a:cubicBezTo>
                <a:cubicBezTo>
                  <a:pt x="338392" y="830037"/>
                  <a:pt x="338195" y="828659"/>
                  <a:pt x="338786" y="828069"/>
                </a:cubicBezTo>
                <a:cubicBezTo>
                  <a:pt x="349030" y="818030"/>
                  <a:pt x="343514" y="805827"/>
                  <a:pt x="341938" y="795001"/>
                </a:cubicBezTo>
                <a:cubicBezTo>
                  <a:pt x="337210" y="764688"/>
                  <a:pt x="334649" y="734376"/>
                  <a:pt x="338983" y="703866"/>
                </a:cubicBezTo>
                <a:cubicBezTo>
                  <a:pt x="339180" y="702488"/>
                  <a:pt x="338786" y="700914"/>
                  <a:pt x="338589" y="698355"/>
                </a:cubicBezTo>
                <a:cubicBezTo>
                  <a:pt x="336225" y="697371"/>
                  <a:pt x="333664" y="695402"/>
                  <a:pt x="330709" y="695009"/>
                </a:cubicBezTo>
                <a:cubicBezTo>
                  <a:pt x="285991" y="688316"/>
                  <a:pt x="241666" y="679065"/>
                  <a:pt x="199509" y="662728"/>
                </a:cubicBezTo>
                <a:cubicBezTo>
                  <a:pt x="175081" y="653280"/>
                  <a:pt x="152229" y="638517"/>
                  <a:pt x="135288" y="617456"/>
                </a:cubicBezTo>
                <a:cubicBezTo>
                  <a:pt x="125635" y="605252"/>
                  <a:pt x="114800" y="594820"/>
                  <a:pt x="101995" y="586356"/>
                </a:cubicBezTo>
                <a:cubicBezTo>
                  <a:pt x="84266" y="574546"/>
                  <a:pt x="72643" y="557027"/>
                  <a:pt x="58656" y="541674"/>
                </a:cubicBezTo>
                <a:cubicBezTo>
                  <a:pt x="27136" y="507031"/>
                  <a:pt x="10983" y="465302"/>
                  <a:pt x="3694" y="419834"/>
                </a:cubicBezTo>
                <a:cubicBezTo>
                  <a:pt x="-640" y="392670"/>
                  <a:pt x="-2413" y="365310"/>
                  <a:pt x="5467" y="338344"/>
                </a:cubicBezTo>
                <a:cubicBezTo>
                  <a:pt x="14135" y="309409"/>
                  <a:pt x="29106" y="285199"/>
                  <a:pt x="56095" y="270830"/>
                </a:cubicBezTo>
                <a:cubicBezTo>
                  <a:pt x="65551" y="265909"/>
                  <a:pt x="77568" y="263744"/>
                  <a:pt x="88205" y="263744"/>
                </a:cubicBezTo>
                <a:cubicBezTo>
                  <a:pt x="104753" y="263940"/>
                  <a:pt x="121498" y="266893"/>
                  <a:pt x="138046" y="269058"/>
                </a:cubicBezTo>
                <a:cubicBezTo>
                  <a:pt x="154199" y="271223"/>
                  <a:pt x="170156" y="274766"/>
                  <a:pt x="186113" y="275750"/>
                </a:cubicBezTo>
                <a:cubicBezTo>
                  <a:pt x="212511" y="277325"/>
                  <a:pt x="237726" y="270436"/>
                  <a:pt x="261563" y="260397"/>
                </a:cubicBezTo>
                <a:cubicBezTo>
                  <a:pt x="284415" y="250752"/>
                  <a:pt x="306281" y="238942"/>
                  <a:pt x="328345" y="227526"/>
                </a:cubicBezTo>
                <a:cubicBezTo>
                  <a:pt x="366562" y="207646"/>
                  <a:pt x="398476" y="179301"/>
                  <a:pt x="430192" y="150957"/>
                </a:cubicBezTo>
                <a:cubicBezTo>
                  <a:pt x="444376" y="138360"/>
                  <a:pt x="456787" y="123794"/>
                  <a:pt x="471168" y="111197"/>
                </a:cubicBezTo>
                <a:cubicBezTo>
                  <a:pt x="490079" y="94466"/>
                  <a:pt x="506233" y="74782"/>
                  <a:pt x="528691" y="61988"/>
                </a:cubicBezTo>
                <a:cubicBezTo>
                  <a:pt x="537753" y="56673"/>
                  <a:pt x="545239" y="48800"/>
                  <a:pt x="554104" y="43092"/>
                </a:cubicBezTo>
                <a:cubicBezTo>
                  <a:pt x="567302" y="34825"/>
                  <a:pt x="580501" y="26361"/>
                  <a:pt x="594685" y="19865"/>
                </a:cubicBezTo>
                <a:cubicBezTo>
                  <a:pt x="613991" y="11204"/>
                  <a:pt x="634478" y="6284"/>
                  <a:pt x="655557" y="2544"/>
                </a:cubicBezTo>
                <a:cubicBezTo>
                  <a:pt x="681758" y="-2180"/>
                  <a:pt x="707367" y="379"/>
                  <a:pt x="732583" y="4512"/>
                </a:cubicBezTo>
                <a:cubicBezTo>
                  <a:pt x="757405" y="8449"/>
                  <a:pt x="782226" y="15535"/>
                  <a:pt x="803305" y="30691"/>
                </a:cubicBezTo>
                <a:cubicBezTo>
                  <a:pt x="807048" y="33250"/>
                  <a:pt x="810200" y="36793"/>
                  <a:pt x="813352" y="39942"/>
                </a:cubicBezTo>
                <a:cubicBezTo>
                  <a:pt x="835415" y="62775"/>
                  <a:pt x="854130" y="87773"/>
                  <a:pt x="864768" y="118283"/>
                </a:cubicBezTo>
                <a:cubicBezTo>
                  <a:pt x="867132" y="124975"/>
                  <a:pt x="870875" y="131077"/>
                  <a:pt x="874618" y="138950"/>
                </a:cubicBezTo>
                <a:cubicBezTo>
                  <a:pt x="889787" y="136982"/>
                  <a:pt x="904167" y="140525"/>
                  <a:pt x="918154" y="147611"/>
                </a:cubicBezTo>
                <a:cubicBezTo>
                  <a:pt x="931747" y="154500"/>
                  <a:pt x="938248" y="165720"/>
                  <a:pt x="942385" y="179301"/>
                </a:cubicBezTo>
                <a:cubicBezTo>
                  <a:pt x="947704" y="195639"/>
                  <a:pt x="937263" y="213747"/>
                  <a:pt x="921109" y="216700"/>
                </a:cubicBezTo>
                <a:cubicBezTo>
                  <a:pt x="909683" y="218865"/>
                  <a:pt x="898257" y="220440"/>
                  <a:pt x="885256" y="222408"/>
                </a:cubicBezTo>
                <a:cubicBezTo>
                  <a:pt x="883877" y="231463"/>
                  <a:pt x="882695" y="242485"/>
                  <a:pt x="880134" y="253114"/>
                </a:cubicBezTo>
                <a:cubicBezTo>
                  <a:pt x="872845" y="284214"/>
                  <a:pt x="865359" y="315314"/>
                  <a:pt x="856888" y="346217"/>
                </a:cubicBezTo>
                <a:cubicBezTo>
                  <a:pt x="850190" y="370625"/>
                  <a:pt x="841719" y="394639"/>
                  <a:pt x="834036" y="418849"/>
                </a:cubicBezTo>
                <a:cubicBezTo>
                  <a:pt x="823596" y="450737"/>
                  <a:pt x="810200" y="481640"/>
                  <a:pt x="792076" y="509787"/>
                </a:cubicBezTo>
                <a:cubicBezTo>
                  <a:pt x="776119" y="534785"/>
                  <a:pt x="758390" y="559586"/>
                  <a:pt x="734947" y="578482"/>
                </a:cubicBezTo>
                <a:cubicBezTo>
                  <a:pt x="703033" y="604465"/>
                  <a:pt x="670135" y="629069"/>
                  <a:pt x="637236" y="653280"/>
                </a:cubicBezTo>
                <a:cubicBezTo>
                  <a:pt x="627977" y="660169"/>
                  <a:pt x="616552" y="664106"/>
                  <a:pt x="606111" y="669420"/>
                </a:cubicBezTo>
                <a:cubicBezTo>
                  <a:pt x="603550" y="670798"/>
                  <a:pt x="600989" y="672373"/>
                  <a:pt x="599019" y="673554"/>
                </a:cubicBezTo>
                <a:cubicBezTo>
                  <a:pt x="615961" y="704457"/>
                  <a:pt x="632902" y="734572"/>
                  <a:pt x="649056" y="765082"/>
                </a:cubicBezTo>
                <a:cubicBezTo>
                  <a:pt x="652208" y="771184"/>
                  <a:pt x="655951" y="774333"/>
                  <a:pt x="662452" y="775711"/>
                </a:cubicBezTo>
                <a:cubicBezTo>
                  <a:pt x="691805" y="781813"/>
                  <a:pt x="721157" y="788112"/>
                  <a:pt x="750313" y="794607"/>
                </a:cubicBezTo>
                <a:cubicBezTo>
                  <a:pt x="755238" y="795591"/>
                  <a:pt x="760753" y="796969"/>
                  <a:pt x="764299" y="799922"/>
                </a:cubicBezTo>
                <a:cubicBezTo>
                  <a:pt x="767057" y="802284"/>
                  <a:pt x="767451" y="807598"/>
                  <a:pt x="769027" y="811535"/>
                </a:cubicBezTo>
                <a:cubicBezTo>
                  <a:pt x="765481" y="812913"/>
                  <a:pt x="761541" y="815865"/>
                  <a:pt x="758390" y="815275"/>
                </a:cubicBezTo>
                <a:cubicBezTo>
                  <a:pt x="730022" y="809960"/>
                  <a:pt x="700669" y="809567"/>
                  <a:pt x="673287" y="798347"/>
                </a:cubicBezTo>
                <a:cubicBezTo>
                  <a:pt x="669741" y="796969"/>
                  <a:pt x="665801" y="796379"/>
                  <a:pt x="659300" y="794804"/>
                </a:cubicBezTo>
                <a:cubicBezTo>
                  <a:pt x="662649" y="798937"/>
                  <a:pt x="663831" y="801103"/>
                  <a:pt x="665604" y="802480"/>
                </a:cubicBezTo>
                <a:cubicBezTo>
                  <a:pt x="683137" y="816259"/>
                  <a:pt x="701063" y="829840"/>
                  <a:pt x="718399" y="843816"/>
                </a:cubicBezTo>
                <a:cubicBezTo>
                  <a:pt x="722930" y="847556"/>
                  <a:pt x="726870" y="852673"/>
                  <a:pt x="729037" y="857988"/>
                </a:cubicBezTo>
                <a:cubicBezTo>
                  <a:pt x="731992" y="865468"/>
                  <a:pt x="726673" y="870585"/>
                  <a:pt x="719384" y="867436"/>
                </a:cubicBezTo>
                <a:cubicBezTo>
                  <a:pt x="711504" y="863893"/>
                  <a:pt x="704018" y="859366"/>
                  <a:pt x="697517" y="853854"/>
                </a:cubicBezTo>
                <a:cubicBezTo>
                  <a:pt x="684910" y="842832"/>
                  <a:pt x="672893" y="831022"/>
                  <a:pt x="660876" y="819408"/>
                </a:cubicBezTo>
                <a:cubicBezTo>
                  <a:pt x="659103" y="817834"/>
                  <a:pt x="657330" y="816259"/>
                  <a:pt x="653193" y="812716"/>
                </a:cubicBezTo>
                <a:cubicBezTo>
                  <a:pt x="650435" y="830431"/>
                  <a:pt x="648268" y="845784"/>
                  <a:pt x="645904" y="861137"/>
                </a:cubicBezTo>
                <a:cubicBezTo>
                  <a:pt x="645313" y="865664"/>
                  <a:pt x="645510" y="870585"/>
                  <a:pt x="643934" y="874719"/>
                </a:cubicBezTo>
                <a:cubicBezTo>
                  <a:pt x="642555" y="878656"/>
                  <a:pt x="639403" y="883970"/>
                  <a:pt x="636448" y="884561"/>
                </a:cubicBezTo>
                <a:cubicBezTo>
                  <a:pt x="633099" y="885151"/>
                  <a:pt x="627189" y="881805"/>
                  <a:pt x="625613" y="878459"/>
                </a:cubicBezTo>
                <a:cubicBezTo>
                  <a:pt x="623053" y="873341"/>
                  <a:pt x="621477" y="866845"/>
                  <a:pt x="622068" y="861137"/>
                </a:cubicBezTo>
                <a:cubicBezTo>
                  <a:pt x="624038" y="838895"/>
                  <a:pt x="626598" y="816653"/>
                  <a:pt x="629947" y="794607"/>
                </a:cubicBezTo>
                <a:cubicBezTo>
                  <a:pt x="631129" y="786734"/>
                  <a:pt x="630341" y="780238"/>
                  <a:pt x="626402" y="772955"/>
                </a:cubicBezTo>
                <a:cubicBezTo>
                  <a:pt x="611233" y="744217"/>
                  <a:pt x="597049" y="715086"/>
                  <a:pt x="582274" y="685954"/>
                </a:cubicBezTo>
                <a:cubicBezTo>
                  <a:pt x="581092" y="683789"/>
                  <a:pt x="579319" y="682018"/>
                  <a:pt x="578334" y="680443"/>
                </a:cubicBezTo>
                <a:cubicBezTo>
                  <a:pt x="558438" y="685561"/>
                  <a:pt x="539526" y="690875"/>
                  <a:pt x="520220" y="695205"/>
                </a:cubicBezTo>
                <a:cubicBezTo>
                  <a:pt x="487913" y="702685"/>
                  <a:pt x="455211" y="706425"/>
                  <a:pt x="421918" y="706031"/>
                </a:cubicBezTo>
                <a:cubicBezTo>
                  <a:pt x="405174" y="705835"/>
                  <a:pt x="388429" y="707016"/>
                  <a:pt x="371881" y="702292"/>
                </a:cubicBezTo>
                <a:cubicBezTo>
                  <a:pt x="367941" y="701111"/>
                  <a:pt x="363016" y="702685"/>
                  <a:pt x="359470" y="702882"/>
                </a:cubicBezTo>
                <a:cubicBezTo>
                  <a:pt x="354152" y="739887"/>
                  <a:pt x="358682" y="774924"/>
                  <a:pt x="365971" y="809763"/>
                </a:cubicBezTo>
                <a:cubicBezTo>
                  <a:pt x="367350" y="816259"/>
                  <a:pt x="370108" y="819211"/>
                  <a:pt x="376018" y="821377"/>
                </a:cubicBezTo>
                <a:cubicBezTo>
                  <a:pt x="397294" y="829447"/>
                  <a:pt x="418570" y="838108"/>
                  <a:pt x="439648" y="846571"/>
                </a:cubicBezTo>
                <a:cubicBezTo>
                  <a:pt x="449498" y="850508"/>
                  <a:pt x="459545" y="854248"/>
                  <a:pt x="469395" y="858578"/>
                </a:cubicBezTo>
                <a:cubicBezTo>
                  <a:pt x="472547" y="859956"/>
                  <a:pt x="476290" y="861925"/>
                  <a:pt x="477866" y="864680"/>
                </a:cubicBezTo>
                <a:cubicBezTo>
                  <a:pt x="479639" y="867830"/>
                  <a:pt x="481018" y="872947"/>
                  <a:pt x="479639" y="875506"/>
                </a:cubicBezTo>
                <a:cubicBezTo>
                  <a:pt x="478260" y="877868"/>
                  <a:pt x="472547" y="879443"/>
                  <a:pt x="469395" y="878656"/>
                </a:cubicBezTo>
                <a:cubicBezTo>
                  <a:pt x="456196" y="875113"/>
                  <a:pt x="442997" y="870979"/>
                  <a:pt x="429995" y="866649"/>
                </a:cubicBezTo>
                <a:cubicBezTo>
                  <a:pt x="414827" y="861334"/>
                  <a:pt x="399855" y="855626"/>
                  <a:pt x="384883" y="850115"/>
                </a:cubicBezTo>
                <a:cubicBezTo>
                  <a:pt x="384292" y="851295"/>
                  <a:pt x="383701" y="851886"/>
                  <a:pt x="383110" y="852477"/>
                </a:cubicBezTo>
                <a:close/>
                <a:moveTo>
                  <a:pt x="23787" y="386962"/>
                </a:moveTo>
                <a:cubicBezTo>
                  <a:pt x="24378" y="434596"/>
                  <a:pt x="34228" y="475144"/>
                  <a:pt x="56883" y="511755"/>
                </a:cubicBezTo>
                <a:cubicBezTo>
                  <a:pt x="63975" y="523172"/>
                  <a:pt x="72249" y="534785"/>
                  <a:pt x="82296" y="543446"/>
                </a:cubicBezTo>
                <a:cubicBezTo>
                  <a:pt x="98646" y="557618"/>
                  <a:pt x="117164" y="569231"/>
                  <a:pt x="134303" y="582222"/>
                </a:cubicBezTo>
                <a:cubicBezTo>
                  <a:pt x="138243" y="585175"/>
                  <a:pt x="141592" y="589308"/>
                  <a:pt x="144744" y="593245"/>
                </a:cubicBezTo>
                <a:cubicBezTo>
                  <a:pt x="157548" y="610567"/>
                  <a:pt x="175278" y="621392"/>
                  <a:pt x="193993" y="630447"/>
                </a:cubicBezTo>
                <a:cubicBezTo>
                  <a:pt x="219209" y="642651"/>
                  <a:pt x="246000" y="650524"/>
                  <a:pt x="273777" y="655051"/>
                </a:cubicBezTo>
                <a:cubicBezTo>
                  <a:pt x="315146" y="661940"/>
                  <a:pt x="354939" y="677884"/>
                  <a:pt x="397688" y="677294"/>
                </a:cubicBezTo>
                <a:cubicBezTo>
                  <a:pt x="415812" y="677097"/>
                  <a:pt x="434132" y="676506"/>
                  <a:pt x="452256" y="674735"/>
                </a:cubicBezTo>
                <a:cubicBezTo>
                  <a:pt x="488307" y="671388"/>
                  <a:pt x="523175" y="661547"/>
                  <a:pt x="557453" y="650524"/>
                </a:cubicBezTo>
                <a:cubicBezTo>
                  <a:pt x="573606" y="645209"/>
                  <a:pt x="589760" y="638517"/>
                  <a:pt x="604732" y="630250"/>
                </a:cubicBezTo>
                <a:cubicBezTo>
                  <a:pt x="646889" y="606630"/>
                  <a:pt x="686092" y="578679"/>
                  <a:pt x="721157" y="545414"/>
                </a:cubicBezTo>
                <a:cubicBezTo>
                  <a:pt x="732780" y="534195"/>
                  <a:pt x="745191" y="522975"/>
                  <a:pt x="754056" y="509787"/>
                </a:cubicBezTo>
                <a:cubicBezTo>
                  <a:pt x="777104" y="475341"/>
                  <a:pt x="798183" y="439517"/>
                  <a:pt x="812564" y="400150"/>
                </a:cubicBezTo>
                <a:cubicBezTo>
                  <a:pt x="820247" y="379089"/>
                  <a:pt x="829505" y="358618"/>
                  <a:pt x="835809" y="337360"/>
                </a:cubicBezTo>
                <a:cubicBezTo>
                  <a:pt x="843295" y="312165"/>
                  <a:pt x="848614" y="286183"/>
                  <a:pt x="854918" y="260397"/>
                </a:cubicBezTo>
                <a:cubicBezTo>
                  <a:pt x="861222" y="234415"/>
                  <a:pt x="863980" y="208433"/>
                  <a:pt x="858661" y="181860"/>
                </a:cubicBezTo>
                <a:cubicBezTo>
                  <a:pt x="852554" y="151745"/>
                  <a:pt x="841128" y="123794"/>
                  <a:pt x="826945" y="96434"/>
                </a:cubicBezTo>
                <a:cubicBezTo>
                  <a:pt x="816898" y="76947"/>
                  <a:pt x="801729" y="62972"/>
                  <a:pt x="783408" y="53130"/>
                </a:cubicBezTo>
                <a:cubicBezTo>
                  <a:pt x="759571" y="40139"/>
                  <a:pt x="732780" y="34825"/>
                  <a:pt x="705988" y="32266"/>
                </a:cubicBezTo>
                <a:cubicBezTo>
                  <a:pt x="683728" y="30101"/>
                  <a:pt x="661270" y="30888"/>
                  <a:pt x="639403" y="36793"/>
                </a:cubicBezTo>
                <a:cubicBezTo>
                  <a:pt x="622462" y="41517"/>
                  <a:pt x="604929" y="46241"/>
                  <a:pt x="589366" y="54311"/>
                </a:cubicBezTo>
                <a:cubicBezTo>
                  <a:pt x="565135" y="67302"/>
                  <a:pt x="543269" y="83640"/>
                  <a:pt x="523372" y="102733"/>
                </a:cubicBezTo>
                <a:cubicBezTo>
                  <a:pt x="503672" y="121629"/>
                  <a:pt x="481609" y="137966"/>
                  <a:pt x="462697" y="157453"/>
                </a:cubicBezTo>
                <a:cubicBezTo>
                  <a:pt x="445361" y="175168"/>
                  <a:pt x="429010" y="193670"/>
                  <a:pt x="409311" y="208827"/>
                </a:cubicBezTo>
                <a:cubicBezTo>
                  <a:pt x="381140" y="230675"/>
                  <a:pt x="352773" y="251737"/>
                  <a:pt x="319677" y="265712"/>
                </a:cubicBezTo>
                <a:cubicBezTo>
                  <a:pt x="315934" y="267287"/>
                  <a:pt x="312191" y="269058"/>
                  <a:pt x="308842" y="271026"/>
                </a:cubicBezTo>
                <a:cubicBezTo>
                  <a:pt x="282642" y="286380"/>
                  <a:pt x="254077" y="295631"/>
                  <a:pt x="224133" y="299174"/>
                </a:cubicBezTo>
                <a:cubicBezTo>
                  <a:pt x="202464" y="301733"/>
                  <a:pt x="180794" y="302126"/>
                  <a:pt x="158927" y="296615"/>
                </a:cubicBezTo>
                <a:cubicBezTo>
                  <a:pt x="137455" y="291104"/>
                  <a:pt x="115391" y="286970"/>
                  <a:pt x="92736" y="287757"/>
                </a:cubicBezTo>
                <a:cubicBezTo>
                  <a:pt x="72249" y="288348"/>
                  <a:pt x="56686" y="297009"/>
                  <a:pt x="44866" y="313346"/>
                </a:cubicBezTo>
                <a:cubicBezTo>
                  <a:pt x="28121" y="336769"/>
                  <a:pt x="24575" y="363736"/>
                  <a:pt x="23787" y="386962"/>
                </a:cubicBezTo>
                <a:close/>
                <a:moveTo>
                  <a:pt x="884665" y="196229"/>
                </a:moveTo>
                <a:cubicBezTo>
                  <a:pt x="896090" y="195836"/>
                  <a:pt x="904561" y="193473"/>
                  <a:pt x="911259" y="186584"/>
                </a:cubicBezTo>
                <a:cubicBezTo>
                  <a:pt x="916775" y="180876"/>
                  <a:pt x="916381" y="174774"/>
                  <a:pt x="909486" y="171822"/>
                </a:cubicBezTo>
                <a:cubicBezTo>
                  <a:pt x="901015" y="168279"/>
                  <a:pt x="891757" y="166310"/>
                  <a:pt x="880528" y="163161"/>
                </a:cubicBezTo>
                <a:cubicBezTo>
                  <a:pt x="882301" y="175365"/>
                  <a:pt x="883483" y="185206"/>
                  <a:pt x="884665" y="196229"/>
                </a:cubicBezTo>
                <a:close/>
                <a:moveTo>
                  <a:pt x="308251" y="473176"/>
                </a:moveTo>
                <a:cubicBezTo>
                  <a:pt x="322238" y="467468"/>
                  <a:pt x="337407" y="464121"/>
                  <a:pt x="351985" y="459594"/>
                </a:cubicBezTo>
                <a:cubicBezTo>
                  <a:pt x="356515" y="458216"/>
                  <a:pt x="361243" y="455854"/>
                  <a:pt x="360258" y="450343"/>
                </a:cubicBezTo>
                <a:cubicBezTo>
                  <a:pt x="359470" y="446209"/>
                  <a:pt x="357303" y="441289"/>
                  <a:pt x="353955" y="439123"/>
                </a:cubicBezTo>
                <a:cubicBezTo>
                  <a:pt x="350015" y="436565"/>
                  <a:pt x="344302" y="435580"/>
                  <a:pt x="339574" y="435974"/>
                </a:cubicBezTo>
                <a:cubicBezTo>
                  <a:pt x="332088" y="436565"/>
                  <a:pt x="324602" y="438730"/>
                  <a:pt x="317313" y="440501"/>
                </a:cubicBezTo>
                <a:cubicBezTo>
                  <a:pt x="286582" y="447784"/>
                  <a:pt x="260381" y="436565"/>
                  <a:pt x="235953" y="419440"/>
                </a:cubicBezTo>
                <a:cubicBezTo>
                  <a:pt x="232604" y="417078"/>
                  <a:pt x="231028" y="412354"/>
                  <a:pt x="228861" y="409204"/>
                </a:cubicBezTo>
                <a:cubicBezTo>
                  <a:pt x="232998" y="401331"/>
                  <a:pt x="238711" y="398379"/>
                  <a:pt x="245606" y="397788"/>
                </a:cubicBezTo>
                <a:cubicBezTo>
                  <a:pt x="257229" y="396607"/>
                  <a:pt x="268852" y="395229"/>
                  <a:pt x="280475" y="394639"/>
                </a:cubicBezTo>
                <a:cubicBezTo>
                  <a:pt x="314358" y="393064"/>
                  <a:pt x="347257" y="387356"/>
                  <a:pt x="377988" y="372593"/>
                </a:cubicBezTo>
                <a:cubicBezTo>
                  <a:pt x="394733" y="364523"/>
                  <a:pt x="410493" y="354484"/>
                  <a:pt x="426055" y="344446"/>
                </a:cubicBezTo>
                <a:cubicBezTo>
                  <a:pt x="434329" y="338934"/>
                  <a:pt x="441815" y="331848"/>
                  <a:pt x="448710" y="324565"/>
                </a:cubicBezTo>
                <a:cubicBezTo>
                  <a:pt x="454226" y="318660"/>
                  <a:pt x="453635" y="309606"/>
                  <a:pt x="448710" y="305276"/>
                </a:cubicBezTo>
                <a:cubicBezTo>
                  <a:pt x="443785" y="300748"/>
                  <a:pt x="438860" y="301339"/>
                  <a:pt x="431177" y="307047"/>
                </a:cubicBezTo>
                <a:cubicBezTo>
                  <a:pt x="420737" y="314921"/>
                  <a:pt x="410493" y="323384"/>
                  <a:pt x="399461" y="330274"/>
                </a:cubicBezTo>
                <a:cubicBezTo>
                  <a:pt x="388823" y="336769"/>
                  <a:pt x="377791" y="342281"/>
                  <a:pt x="365774" y="346414"/>
                </a:cubicBezTo>
                <a:cubicBezTo>
                  <a:pt x="332679" y="357634"/>
                  <a:pt x="299583" y="368263"/>
                  <a:pt x="263927" y="368853"/>
                </a:cubicBezTo>
                <a:cubicBezTo>
                  <a:pt x="251910" y="369050"/>
                  <a:pt x="239696" y="371215"/>
                  <a:pt x="228270" y="375152"/>
                </a:cubicBezTo>
                <a:cubicBezTo>
                  <a:pt x="202661" y="384010"/>
                  <a:pt x="197342" y="408023"/>
                  <a:pt x="215663" y="427904"/>
                </a:cubicBezTo>
                <a:cubicBezTo>
                  <a:pt x="226103" y="439123"/>
                  <a:pt x="237529" y="449162"/>
                  <a:pt x="251713" y="455657"/>
                </a:cubicBezTo>
                <a:cubicBezTo>
                  <a:pt x="255259" y="457232"/>
                  <a:pt x="258411" y="459594"/>
                  <a:pt x="263139" y="462547"/>
                </a:cubicBezTo>
                <a:cubicBezTo>
                  <a:pt x="258805" y="466483"/>
                  <a:pt x="255850" y="469633"/>
                  <a:pt x="252304" y="472388"/>
                </a:cubicBezTo>
                <a:cubicBezTo>
                  <a:pt x="235756" y="485380"/>
                  <a:pt x="233589" y="503488"/>
                  <a:pt x="246591" y="519629"/>
                </a:cubicBezTo>
                <a:cubicBezTo>
                  <a:pt x="254471" y="529471"/>
                  <a:pt x="264518" y="536557"/>
                  <a:pt x="277126" y="538328"/>
                </a:cubicBezTo>
                <a:cubicBezTo>
                  <a:pt x="289142" y="539903"/>
                  <a:pt x="301356" y="540296"/>
                  <a:pt x="313570" y="540296"/>
                </a:cubicBezTo>
                <a:cubicBezTo>
                  <a:pt x="324996" y="540100"/>
                  <a:pt x="336619" y="538525"/>
                  <a:pt x="348242" y="537541"/>
                </a:cubicBezTo>
                <a:cubicBezTo>
                  <a:pt x="345484" y="562145"/>
                  <a:pt x="354152" y="578286"/>
                  <a:pt x="374442" y="583600"/>
                </a:cubicBezTo>
                <a:cubicBezTo>
                  <a:pt x="383504" y="585962"/>
                  <a:pt x="393551" y="585765"/>
                  <a:pt x="403007" y="585175"/>
                </a:cubicBezTo>
                <a:cubicBezTo>
                  <a:pt x="413645" y="584584"/>
                  <a:pt x="424085" y="582419"/>
                  <a:pt x="434526" y="580254"/>
                </a:cubicBezTo>
                <a:cubicBezTo>
                  <a:pt x="446937" y="577892"/>
                  <a:pt x="459742" y="576317"/>
                  <a:pt x="471562" y="571987"/>
                </a:cubicBezTo>
                <a:cubicBezTo>
                  <a:pt x="502096" y="560767"/>
                  <a:pt x="524160" y="538131"/>
                  <a:pt x="544845" y="514117"/>
                </a:cubicBezTo>
                <a:cubicBezTo>
                  <a:pt x="545436" y="513330"/>
                  <a:pt x="546421" y="512346"/>
                  <a:pt x="546421" y="511559"/>
                </a:cubicBezTo>
                <a:cubicBezTo>
                  <a:pt x="546224" y="508803"/>
                  <a:pt x="546618" y="505063"/>
                  <a:pt x="545042" y="503488"/>
                </a:cubicBezTo>
                <a:cubicBezTo>
                  <a:pt x="543466" y="501914"/>
                  <a:pt x="539132" y="500930"/>
                  <a:pt x="536965" y="501914"/>
                </a:cubicBezTo>
                <a:cubicBezTo>
                  <a:pt x="533419" y="503488"/>
                  <a:pt x="530661" y="506835"/>
                  <a:pt x="527706" y="509590"/>
                </a:cubicBezTo>
                <a:cubicBezTo>
                  <a:pt x="507415" y="527699"/>
                  <a:pt x="485943" y="544430"/>
                  <a:pt x="458757" y="549548"/>
                </a:cubicBezTo>
                <a:cubicBezTo>
                  <a:pt x="433344" y="554272"/>
                  <a:pt x="407538" y="556634"/>
                  <a:pt x="381928" y="559783"/>
                </a:cubicBezTo>
                <a:cubicBezTo>
                  <a:pt x="379367" y="560177"/>
                  <a:pt x="376609" y="558208"/>
                  <a:pt x="371881" y="557027"/>
                </a:cubicBezTo>
                <a:cubicBezTo>
                  <a:pt x="375821" y="551319"/>
                  <a:pt x="378382" y="546595"/>
                  <a:pt x="382125" y="542658"/>
                </a:cubicBezTo>
                <a:cubicBezTo>
                  <a:pt x="388626" y="535572"/>
                  <a:pt x="395718" y="529077"/>
                  <a:pt x="402613" y="522385"/>
                </a:cubicBezTo>
                <a:cubicBezTo>
                  <a:pt x="409902" y="515298"/>
                  <a:pt x="411084" y="509197"/>
                  <a:pt x="406750" y="502307"/>
                </a:cubicBezTo>
                <a:cubicBezTo>
                  <a:pt x="402416" y="495615"/>
                  <a:pt x="393945" y="493450"/>
                  <a:pt x="385277" y="496599"/>
                </a:cubicBezTo>
                <a:cubicBezTo>
                  <a:pt x="376806" y="499748"/>
                  <a:pt x="368138" y="503095"/>
                  <a:pt x="359470" y="505260"/>
                </a:cubicBezTo>
                <a:cubicBezTo>
                  <a:pt x="334846" y="511559"/>
                  <a:pt x="310024" y="516479"/>
                  <a:pt x="284415" y="514314"/>
                </a:cubicBezTo>
                <a:cubicBezTo>
                  <a:pt x="276141" y="513724"/>
                  <a:pt x="268064" y="512936"/>
                  <a:pt x="262548" y="502898"/>
                </a:cubicBezTo>
                <a:cubicBezTo>
                  <a:pt x="275353" y="488529"/>
                  <a:pt x="291506" y="480065"/>
                  <a:pt x="308251" y="473176"/>
                </a:cubicBezTo>
                <a:close/>
                <a:moveTo>
                  <a:pt x="704609" y="195639"/>
                </a:moveTo>
                <a:cubicBezTo>
                  <a:pt x="712883" y="185010"/>
                  <a:pt x="713671" y="156272"/>
                  <a:pt x="699487" y="145446"/>
                </a:cubicBezTo>
                <a:cubicBezTo>
                  <a:pt x="688850" y="137179"/>
                  <a:pt x="677227" y="131864"/>
                  <a:pt x="663240" y="132061"/>
                </a:cubicBezTo>
                <a:cubicBezTo>
                  <a:pt x="646692" y="132258"/>
                  <a:pt x="634675" y="144658"/>
                  <a:pt x="636054" y="160996"/>
                </a:cubicBezTo>
                <a:cubicBezTo>
                  <a:pt x="638615" y="188356"/>
                  <a:pt x="653587" y="201937"/>
                  <a:pt x="679394" y="202725"/>
                </a:cubicBezTo>
                <a:cubicBezTo>
                  <a:pt x="690623" y="203512"/>
                  <a:pt x="699290" y="202331"/>
                  <a:pt x="704609" y="195639"/>
                </a:cubicBezTo>
                <a:close/>
              </a:path>
            </a:pathLst>
          </a:custGeom>
          <a:solidFill>
            <a:srgbClr val="84A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9"/>
          <p:cNvSpPr/>
          <p:nvPr/>
        </p:nvSpPr>
        <p:spPr>
          <a:xfrm flipH="1" rot="-5400000">
            <a:off x="1008256" y="4668809"/>
            <a:ext cx="1066863" cy="1023860"/>
          </a:xfrm>
          <a:custGeom>
            <a:rect b="b" l="l" r="r" t="t"/>
            <a:pathLst>
              <a:path extrusionOk="0" h="1023860" w="999634">
                <a:moveTo>
                  <a:pt x="405782" y="902924"/>
                </a:moveTo>
                <a:cubicBezTo>
                  <a:pt x="408911" y="907511"/>
                  <a:pt x="412250" y="912098"/>
                  <a:pt x="415588" y="916476"/>
                </a:cubicBezTo>
                <a:cubicBezTo>
                  <a:pt x="425813" y="930236"/>
                  <a:pt x="436454" y="943995"/>
                  <a:pt x="446469" y="957964"/>
                </a:cubicBezTo>
                <a:cubicBezTo>
                  <a:pt x="449808" y="962759"/>
                  <a:pt x="452729" y="968180"/>
                  <a:pt x="454607" y="973809"/>
                </a:cubicBezTo>
                <a:cubicBezTo>
                  <a:pt x="455650" y="976936"/>
                  <a:pt x="455233" y="982148"/>
                  <a:pt x="453355" y="983816"/>
                </a:cubicBezTo>
                <a:cubicBezTo>
                  <a:pt x="451268" y="985692"/>
                  <a:pt x="445426" y="985901"/>
                  <a:pt x="443131" y="984233"/>
                </a:cubicBezTo>
                <a:cubicBezTo>
                  <a:pt x="434576" y="977770"/>
                  <a:pt x="425604" y="971307"/>
                  <a:pt x="419344" y="962967"/>
                </a:cubicBezTo>
                <a:cubicBezTo>
                  <a:pt x="409746" y="950041"/>
                  <a:pt x="402026" y="935656"/>
                  <a:pt x="393471" y="922105"/>
                </a:cubicBezTo>
                <a:cubicBezTo>
                  <a:pt x="391802" y="919603"/>
                  <a:pt x="389715" y="917310"/>
                  <a:pt x="385959" y="912514"/>
                </a:cubicBezTo>
                <a:cubicBezTo>
                  <a:pt x="385959" y="918352"/>
                  <a:pt x="385542" y="921271"/>
                  <a:pt x="385959" y="924190"/>
                </a:cubicBezTo>
                <a:cubicBezTo>
                  <a:pt x="389924" y="946497"/>
                  <a:pt x="394097" y="968596"/>
                  <a:pt x="398061" y="990904"/>
                </a:cubicBezTo>
                <a:cubicBezTo>
                  <a:pt x="399313" y="998201"/>
                  <a:pt x="400357" y="1005915"/>
                  <a:pt x="400357" y="1013212"/>
                </a:cubicBezTo>
                <a:cubicBezTo>
                  <a:pt x="400357" y="1022802"/>
                  <a:pt x="393054" y="1026763"/>
                  <a:pt x="385125" y="1021551"/>
                </a:cubicBezTo>
                <a:cubicBezTo>
                  <a:pt x="381786" y="1019258"/>
                  <a:pt x="378031" y="1015922"/>
                  <a:pt x="376779" y="1012169"/>
                </a:cubicBezTo>
                <a:cubicBezTo>
                  <a:pt x="373649" y="1002579"/>
                  <a:pt x="370936" y="992572"/>
                  <a:pt x="369476" y="982565"/>
                </a:cubicBezTo>
                <a:cubicBezTo>
                  <a:pt x="366346" y="961925"/>
                  <a:pt x="364051" y="941077"/>
                  <a:pt x="361755" y="920228"/>
                </a:cubicBezTo>
                <a:cubicBezTo>
                  <a:pt x="360295" y="906885"/>
                  <a:pt x="359460" y="893543"/>
                  <a:pt x="358417" y="880200"/>
                </a:cubicBezTo>
                <a:cubicBezTo>
                  <a:pt x="358417" y="879157"/>
                  <a:pt x="358208" y="877698"/>
                  <a:pt x="358834" y="877072"/>
                </a:cubicBezTo>
                <a:cubicBezTo>
                  <a:pt x="369684" y="866440"/>
                  <a:pt x="363842" y="853514"/>
                  <a:pt x="362173" y="842047"/>
                </a:cubicBezTo>
                <a:cubicBezTo>
                  <a:pt x="357165" y="809941"/>
                  <a:pt x="354453" y="777834"/>
                  <a:pt x="359043" y="745520"/>
                </a:cubicBezTo>
                <a:cubicBezTo>
                  <a:pt x="359252" y="744060"/>
                  <a:pt x="358834" y="742392"/>
                  <a:pt x="358626" y="739682"/>
                </a:cubicBezTo>
                <a:cubicBezTo>
                  <a:pt x="356122" y="738640"/>
                  <a:pt x="353409" y="736555"/>
                  <a:pt x="350279" y="736138"/>
                </a:cubicBezTo>
                <a:cubicBezTo>
                  <a:pt x="302915" y="729049"/>
                  <a:pt x="255967" y="719251"/>
                  <a:pt x="211315" y="701947"/>
                </a:cubicBezTo>
                <a:cubicBezTo>
                  <a:pt x="185442" y="691939"/>
                  <a:pt x="161238" y="676303"/>
                  <a:pt x="143294" y="653995"/>
                </a:cubicBezTo>
                <a:cubicBezTo>
                  <a:pt x="133070" y="641069"/>
                  <a:pt x="121594" y="630020"/>
                  <a:pt x="108031" y="621055"/>
                </a:cubicBezTo>
                <a:cubicBezTo>
                  <a:pt x="89252" y="608546"/>
                  <a:pt x="76941" y="589991"/>
                  <a:pt x="62127" y="573729"/>
                </a:cubicBezTo>
                <a:cubicBezTo>
                  <a:pt x="28742" y="537036"/>
                  <a:pt x="11633" y="492838"/>
                  <a:pt x="3912" y="444678"/>
                </a:cubicBezTo>
                <a:cubicBezTo>
                  <a:pt x="-678" y="415908"/>
                  <a:pt x="-2556" y="386929"/>
                  <a:pt x="5790" y="358366"/>
                </a:cubicBezTo>
                <a:cubicBezTo>
                  <a:pt x="14971" y="327719"/>
                  <a:pt x="30829" y="302076"/>
                  <a:pt x="59414" y="286857"/>
                </a:cubicBezTo>
                <a:cubicBezTo>
                  <a:pt x="69430" y="281645"/>
                  <a:pt x="82158" y="279351"/>
                  <a:pt x="93425" y="279351"/>
                </a:cubicBezTo>
                <a:cubicBezTo>
                  <a:pt x="110952" y="279560"/>
                  <a:pt x="128688" y="282687"/>
                  <a:pt x="146215" y="284980"/>
                </a:cubicBezTo>
                <a:cubicBezTo>
                  <a:pt x="163325" y="287274"/>
                  <a:pt x="180226" y="291026"/>
                  <a:pt x="197127" y="292069"/>
                </a:cubicBezTo>
                <a:cubicBezTo>
                  <a:pt x="225086" y="293737"/>
                  <a:pt x="251794" y="286440"/>
                  <a:pt x="277042" y="275807"/>
                </a:cubicBezTo>
                <a:cubicBezTo>
                  <a:pt x="301246" y="265591"/>
                  <a:pt x="324406" y="253082"/>
                  <a:pt x="347776" y="240990"/>
                </a:cubicBezTo>
                <a:cubicBezTo>
                  <a:pt x="388255" y="219934"/>
                  <a:pt x="422057" y="189912"/>
                  <a:pt x="455650" y="159890"/>
                </a:cubicBezTo>
                <a:cubicBezTo>
                  <a:pt x="470673" y="146548"/>
                  <a:pt x="483819" y="131120"/>
                  <a:pt x="499050" y="117777"/>
                </a:cubicBezTo>
                <a:cubicBezTo>
                  <a:pt x="519081" y="100056"/>
                  <a:pt x="536191" y="79208"/>
                  <a:pt x="559978" y="65656"/>
                </a:cubicBezTo>
                <a:cubicBezTo>
                  <a:pt x="569576" y="60027"/>
                  <a:pt x="577505" y="51688"/>
                  <a:pt x="586894" y="45642"/>
                </a:cubicBezTo>
                <a:cubicBezTo>
                  <a:pt x="600874" y="36885"/>
                  <a:pt x="614854" y="27921"/>
                  <a:pt x="629877" y="21041"/>
                </a:cubicBezTo>
                <a:cubicBezTo>
                  <a:pt x="650325" y="11867"/>
                  <a:pt x="672025" y="6655"/>
                  <a:pt x="694351" y="2694"/>
                </a:cubicBezTo>
                <a:cubicBezTo>
                  <a:pt x="722102" y="-2309"/>
                  <a:pt x="749228" y="401"/>
                  <a:pt x="775935" y="4779"/>
                </a:cubicBezTo>
                <a:cubicBezTo>
                  <a:pt x="802226" y="8949"/>
                  <a:pt x="828516" y="16454"/>
                  <a:pt x="850843" y="32507"/>
                </a:cubicBezTo>
                <a:cubicBezTo>
                  <a:pt x="854807" y="35218"/>
                  <a:pt x="858145" y="38970"/>
                  <a:pt x="861484" y="42306"/>
                </a:cubicBezTo>
                <a:cubicBezTo>
                  <a:pt x="884853" y="66490"/>
                  <a:pt x="904676" y="92967"/>
                  <a:pt x="915943" y="125282"/>
                </a:cubicBezTo>
                <a:cubicBezTo>
                  <a:pt x="918447" y="132371"/>
                  <a:pt x="922411" y="138834"/>
                  <a:pt x="926376" y="147173"/>
                </a:cubicBezTo>
                <a:cubicBezTo>
                  <a:pt x="942442" y="145088"/>
                  <a:pt x="957674" y="148841"/>
                  <a:pt x="972488" y="156346"/>
                </a:cubicBezTo>
                <a:cubicBezTo>
                  <a:pt x="986886" y="163643"/>
                  <a:pt x="993771" y="175527"/>
                  <a:pt x="998153" y="189912"/>
                </a:cubicBezTo>
                <a:cubicBezTo>
                  <a:pt x="1003787" y="207216"/>
                  <a:pt x="992728" y="226397"/>
                  <a:pt x="975618" y="229524"/>
                </a:cubicBezTo>
                <a:cubicBezTo>
                  <a:pt x="963516" y="231817"/>
                  <a:pt x="951414" y="233485"/>
                  <a:pt x="937643" y="235570"/>
                </a:cubicBezTo>
                <a:cubicBezTo>
                  <a:pt x="936182" y="245160"/>
                  <a:pt x="934930" y="256835"/>
                  <a:pt x="932218" y="268093"/>
                </a:cubicBezTo>
                <a:cubicBezTo>
                  <a:pt x="924498" y="301034"/>
                  <a:pt x="916569" y="333974"/>
                  <a:pt x="907597" y="366706"/>
                </a:cubicBezTo>
                <a:cubicBezTo>
                  <a:pt x="900502" y="392558"/>
                  <a:pt x="891530" y="417993"/>
                  <a:pt x="883393" y="443636"/>
                </a:cubicBezTo>
                <a:cubicBezTo>
                  <a:pt x="872334" y="477410"/>
                  <a:pt x="858145" y="510142"/>
                  <a:pt x="838949" y="539955"/>
                </a:cubicBezTo>
                <a:cubicBezTo>
                  <a:pt x="822048" y="566433"/>
                  <a:pt x="803269" y="592701"/>
                  <a:pt x="778439" y="612716"/>
                </a:cubicBezTo>
                <a:cubicBezTo>
                  <a:pt x="744637" y="640236"/>
                  <a:pt x="709792" y="666296"/>
                  <a:pt x="674947" y="691939"/>
                </a:cubicBezTo>
                <a:cubicBezTo>
                  <a:pt x="665140" y="699236"/>
                  <a:pt x="653038" y="703406"/>
                  <a:pt x="641979" y="709035"/>
                </a:cubicBezTo>
                <a:cubicBezTo>
                  <a:pt x="639267" y="710494"/>
                  <a:pt x="636554" y="712162"/>
                  <a:pt x="634467" y="713413"/>
                </a:cubicBezTo>
                <a:cubicBezTo>
                  <a:pt x="652412" y="746145"/>
                  <a:pt x="670356" y="778043"/>
                  <a:pt x="687466" y="810358"/>
                </a:cubicBezTo>
                <a:cubicBezTo>
                  <a:pt x="690804" y="816821"/>
                  <a:pt x="694769" y="820157"/>
                  <a:pt x="701654" y="821616"/>
                </a:cubicBezTo>
                <a:cubicBezTo>
                  <a:pt x="732744" y="828079"/>
                  <a:pt x="763833" y="834750"/>
                  <a:pt x="794714" y="841630"/>
                </a:cubicBezTo>
                <a:cubicBezTo>
                  <a:pt x="799931" y="842673"/>
                  <a:pt x="805773" y="844132"/>
                  <a:pt x="809529" y="847259"/>
                </a:cubicBezTo>
                <a:cubicBezTo>
                  <a:pt x="812450" y="849761"/>
                  <a:pt x="812867" y="855390"/>
                  <a:pt x="814537" y="859560"/>
                </a:cubicBezTo>
                <a:cubicBezTo>
                  <a:pt x="810781" y="861019"/>
                  <a:pt x="806608" y="864146"/>
                  <a:pt x="803269" y="863521"/>
                </a:cubicBezTo>
                <a:cubicBezTo>
                  <a:pt x="773223" y="857892"/>
                  <a:pt x="742133" y="857475"/>
                  <a:pt x="713130" y="845591"/>
                </a:cubicBezTo>
                <a:cubicBezTo>
                  <a:pt x="709375" y="844132"/>
                  <a:pt x="705201" y="843507"/>
                  <a:pt x="698316" y="841839"/>
                </a:cubicBezTo>
                <a:cubicBezTo>
                  <a:pt x="701863" y="846217"/>
                  <a:pt x="703115" y="848510"/>
                  <a:pt x="704993" y="849970"/>
                </a:cubicBezTo>
                <a:cubicBezTo>
                  <a:pt x="723563" y="864563"/>
                  <a:pt x="742551" y="878949"/>
                  <a:pt x="760912" y="893751"/>
                </a:cubicBezTo>
                <a:cubicBezTo>
                  <a:pt x="765711" y="897712"/>
                  <a:pt x="769884" y="903133"/>
                  <a:pt x="772180" y="908762"/>
                </a:cubicBezTo>
                <a:cubicBezTo>
                  <a:pt x="775309" y="916684"/>
                  <a:pt x="769676" y="922105"/>
                  <a:pt x="761956" y="918769"/>
                </a:cubicBezTo>
                <a:cubicBezTo>
                  <a:pt x="753609" y="915016"/>
                  <a:pt x="745681" y="910221"/>
                  <a:pt x="738795" y="904384"/>
                </a:cubicBezTo>
                <a:cubicBezTo>
                  <a:pt x="725441" y="892709"/>
                  <a:pt x="712713" y="880200"/>
                  <a:pt x="699985" y="867899"/>
                </a:cubicBezTo>
                <a:cubicBezTo>
                  <a:pt x="698107" y="866231"/>
                  <a:pt x="696229" y="864563"/>
                  <a:pt x="691848" y="860811"/>
                </a:cubicBezTo>
                <a:cubicBezTo>
                  <a:pt x="688926" y="879574"/>
                  <a:pt x="686631" y="895836"/>
                  <a:pt x="684127" y="912098"/>
                </a:cubicBezTo>
                <a:cubicBezTo>
                  <a:pt x="683501" y="916893"/>
                  <a:pt x="683710" y="922105"/>
                  <a:pt x="682041" y="926483"/>
                </a:cubicBezTo>
                <a:cubicBezTo>
                  <a:pt x="680580" y="930653"/>
                  <a:pt x="677242" y="936282"/>
                  <a:pt x="674112" y="936907"/>
                </a:cubicBezTo>
                <a:cubicBezTo>
                  <a:pt x="670565" y="937532"/>
                  <a:pt x="664305" y="933988"/>
                  <a:pt x="662636" y="930444"/>
                </a:cubicBezTo>
                <a:cubicBezTo>
                  <a:pt x="659923" y="925023"/>
                  <a:pt x="658254" y="918144"/>
                  <a:pt x="658880" y="912098"/>
                </a:cubicBezTo>
                <a:cubicBezTo>
                  <a:pt x="660967" y="888539"/>
                  <a:pt x="663679" y="864980"/>
                  <a:pt x="667226" y="841630"/>
                </a:cubicBezTo>
                <a:cubicBezTo>
                  <a:pt x="668478" y="833291"/>
                  <a:pt x="667644" y="826411"/>
                  <a:pt x="663470" y="818697"/>
                </a:cubicBezTo>
                <a:cubicBezTo>
                  <a:pt x="647404" y="788259"/>
                  <a:pt x="632381" y="757403"/>
                  <a:pt x="616732" y="726548"/>
                </a:cubicBezTo>
                <a:cubicBezTo>
                  <a:pt x="615480" y="724254"/>
                  <a:pt x="613602" y="722378"/>
                  <a:pt x="612559" y="720710"/>
                </a:cubicBezTo>
                <a:cubicBezTo>
                  <a:pt x="591485" y="726131"/>
                  <a:pt x="571454" y="731760"/>
                  <a:pt x="551005" y="736346"/>
                </a:cubicBezTo>
                <a:cubicBezTo>
                  <a:pt x="516786" y="744269"/>
                  <a:pt x="482149" y="748230"/>
                  <a:pt x="446887" y="747813"/>
                </a:cubicBezTo>
                <a:cubicBezTo>
                  <a:pt x="429151" y="747604"/>
                  <a:pt x="411415" y="748855"/>
                  <a:pt x="393888" y="743852"/>
                </a:cubicBezTo>
                <a:cubicBezTo>
                  <a:pt x="389715" y="742601"/>
                  <a:pt x="384499" y="744269"/>
                  <a:pt x="380743" y="744477"/>
                </a:cubicBezTo>
                <a:cubicBezTo>
                  <a:pt x="375109" y="783672"/>
                  <a:pt x="379908" y="820782"/>
                  <a:pt x="387629" y="857683"/>
                </a:cubicBezTo>
                <a:cubicBezTo>
                  <a:pt x="389089" y="864563"/>
                  <a:pt x="392010" y="867691"/>
                  <a:pt x="398270" y="869984"/>
                </a:cubicBezTo>
                <a:cubicBezTo>
                  <a:pt x="420805" y="878532"/>
                  <a:pt x="443340" y="887705"/>
                  <a:pt x="465666" y="896670"/>
                </a:cubicBezTo>
                <a:cubicBezTo>
                  <a:pt x="476098" y="900839"/>
                  <a:pt x="486740" y="904801"/>
                  <a:pt x="497172" y="909387"/>
                </a:cubicBezTo>
                <a:cubicBezTo>
                  <a:pt x="500511" y="910847"/>
                  <a:pt x="504475" y="912931"/>
                  <a:pt x="506145" y="915850"/>
                </a:cubicBezTo>
                <a:cubicBezTo>
                  <a:pt x="508023" y="919186"/>
                  <a:pt x="509483" y="924606"/>
                  <a:pt x="508023" y="927317"/>
                </a:cubicBezTo>
                <a:cubicBezTo>
                  <a:pt x="506562" y="929819"/>
                  <a:pt x="500511" y="931486"/>
                  <a:pt x="497172" y="930653"/>
                </a:cubicBezTo>
                <a:cubicBezTo>
                  <a:pt x="483193" y="926900"/>
                  <a:pt x="469213" y="922522"/>
                  <a:pt x="455442" y="917935"/>
                </a:cubicBezTo>
                <a:cubicBezTo>
                  <a:pt x="439375" y="912306"/>
                  <a:pt x="423517" y="906260"/>
                  <a:pt x="407660" y="900422"/>
                </a:cubicBezTo>
                <a:cubicBezTo>
                  <a:pt x="407034" y="901673"/>
                  <a:pt x="406408" y="902299"/>
                  <a:pt x="405782" y="902924"/>
                </a:cubicBezTo>
                <a:close/>
                <a:moveTo>
                  <a:pt x="25195" y="409862"/>
                </a:moveTo>
                <a:cubicBezTo>
                  <a:pt x="25821" y="460315"/>
                  <a:pt x="36254" y="503262"/>
                  <a:pt x="60249" y="542040"/>
                </a:cubicBezTo>
                <a:cubicBezTo>
                  <a:pt x="67761" y="554132"/>
                  <a:pt x="76524" y="566433"/>
                  <a:pt x="87166" y="575606"/>
                </a:cubicBezTo>
                <a:cubicBezTo>
                  <a:pt x="104484" y="590617"/>
                  <a:pt x="124098" y="602917"/>
                  <a:pt x="142250" y="616677"/>
                </a:cubicBezTo>
                <a:cubicBezTo>
                  <a:pt x="146424" y="619804"/>
                  <a:pt x="149971" y="624182"/>
                  <a:pt x="153309" y="628352"/>
                </a:cubicBezTo>
                <a:cubicBezTo>
                  <a:pt x="166872" y="646699"/>
                  <a:pt x="185651" y="658165"/>
                  <a:pt x="205473" y="667755"/>
                </a:cubicBezTo>
                <a:cubicBezTo>
                  <a:pt x="232181" y="680681"/>
                  <a:pt x="260558" y="689021"/>
                  <a:pt x="289978" y="693816"/>
                </a:cubicBezTo>
                <a:cubicBezTo>
                  <a:pt x="333796" y="701113"/>
                  <a:pt x="375944" y="718000"/>
                  <a:pt x="421222" y="717374"/>
                </a:cubicBezTo>
                <a:cubicBezTo>
                  <a:pt x="440418" y="717166"/>
                  <a:pt x="459823" y="716540"/>
                  <a:pt x="479020" y="714664"/>
                </a:cubicBezTo>
                <a:cubicBezTo>
                  <a:pt x="517203" y="711120"/>
                  <a:pt x="554135" y="700696"/>
                  <a:pt x="590441" y="689021"/>
                </a:cubicBezTo>
                <a:cubicBezTo>
                  <a:pt x="607551" y="683392"/>
                  <a:pt x="624661" y="676303"/>
                  <a:pt x="640518" y="667547"/>
                </a:cubicBezTo>
                <a:cubicBezTo>
                  <a:pt x="685171" y="642529"/>
                  <a:pt x="726693" y="612924"/>
                  <a:pt x="763833" y="577691"/>
                </a:cubicBezTo>
                <a:cubicBezTo>
                  <a:pt x="776144" y="565807"/>
                  <a:pt x="789289" y="553924"/>
                  <a:pt x="798679" y="539955"/>
                </a:cubicBezTo>
                <a:cubicBezTo>
                  <a:pt x="823091" y="503471"/>
                  <a:pt x="845418" y="465527"/>
                  <a:pt x="860649" y="423830"/>
                </a:cubicBezTo>
                <a:cubicBezTo>
                  <a:pt x="868787" y="401522"/>
                  <a:pt x="878594" y="379840"/>
                  <a:pt x="885271" y="357324"/>
                </a:cubicBezTo>
                <a:cubicBezTo>
                  <a:pt x="893199" y="330638"/>
                  <a:pt x="898833" y="303118"/>
                  <a:pt x="905510" y="275807"/>
                </a:cubicBezTo>
                <a:cubicBezTo>
                  <a:pt x="912187" y="248287"/>
                  <a:pt x="915108" y="220768"/>
                  <a:pt x="909475" y="192622"/>
                </a:cubicBezTo>
                <a:cubicBezTo>
                  <a:pt x="903006" y="160724"/>
                  <a:pt x="890904" y="131120"/>
                  <a:pt x="875881" y="102141"/>
                </a:cubicBezTo>
                <a:cubicBezTo>
                  <a:pt x="865240" y="81501"/>
                  <a:pt x="849173" y="66699"/>
                  <a:pt x="829768" y="56274"/>
                </a:cubicBezTo>
                <a:cubicBezTo>
                  <a:pt x="804521" y="42515"/>
                  <a:pt x="776144" y="36885"/>
                  <a:pt x="747767" y="34175"/>
                </a:cubicBezTo>
                <a:cubicBezTo>
                  <a:pt x="724189" y="31882"/>
                  <a:pt x="700402" y="32716"/>
                  <a:pt x="677242" y="38970"/>
                </a:cubicBezTo>
                <a:cubicBezTo>
                  <a:pt x="659297" y="43974"/>
                  <a:pt x="640727" y="48977"/>
                  <a:pt x="624243" y="57525"/>
                </a:cubicBezTo>
                <a:cubicBezTo>
                  <a:pt x="598579" y="71285"/>
                  <a:pt x="575418" y="88589"/>
                  <a:pt x="554344" y="108812"/>
                </a:cubicBezTo>
                <a:cubicBezTo>
                  <a:pt x="533478" y="128827"/>
                  <a:pt x="510109" y="146131"/>
                  <a:pt x="490078" y="166770"/>
                </a:cubicBezTo>
                <a:cubicBezTo>
                  <a:pt x="471717" y="185534"/>
                  <a:pt x="454398" y="205131"/>
                  <a:pt x="433533" y="221185"/>
                </a:cubicBezTo>
                <a:cubicBezTo>
                  <a:pt x="403695" y="244326"/>
                  <a:pt x="373649" y="266634"/>
                  <a:pt x="338595" y="281436"/>
                </a:cubicBezTo>
                <a:cubicBezTo>
                  <a:pt x="334630" y="283104"/>
                  <a:pt x="330666" y="284980"/>
                  <a:pt x="327119" y="287065"/>
                </a:cubicBezTo>
                <a:cubicBezTo>
                  <a:pt x="299368" y="303327"/>
                  <a:pt x="269113" y="313126"/>
                  <a:pt x="237397" y="316878"/>
                </a:cubicBezTo>
                <a:cubicBezTo>
                  <a:pt x="214445" y="319589"/>
                  <a:pt x="191493" y="320006"/>
                  <a:pt x="168332" y="314168"/>
                </a:cubicBezTo>
                <a:cubicBezTo>
                  <a:pt x="145589" y="308330"/>
                  <a:pt x="122220" y="303952"/>
                  <a:pt x="98224" y="304786"/>
                </a:cubicBezTo>
                <a:cubicBezTo>
                  <a:pt x="76524" y="305412"/>
                  <a:pt x="60040" y="314585"/>
                  <a:pt x="47521" y="331889"/>
                </a:cubicBezTo>
                <a:cubicBezTo>
                  <a:pt x="29785" y="356699"/>
                  <a:pt x="26030" y="385261"/>
                  <a:pt x="25195" y="409862"/>
                </a:cubicBezTo>
                <a:close/>
                <a:moveTo>
                  <a:pt x="937017" y="207842"/>
                </a:moveTo>
                <a:cubicBezTo>
                  <a:pt x="949119" y="207425"/>
                  <a:pt x="958091" y="204923"/>
                  <a:pt x="965185" y="197626"/>
                </a:cubicBezTo>
                <a:cubicBezTo>
                  <a:pt x="971028" y="191580"/>
                  <a:pt x="970610" y="185117"/>
                  <a:pt x="963308" y="181990"/>
                </a:cubicBezTo>
                <a:cubicBezTo>
                  <a:pt x="954335" y="178237"/>
                  <a:pt x="944529" y="176152"/>
                  <a:pt x="932635" y="172816"/>
                </a:cubicBezTo>
                <a:cubicBezTo>
                  <a:pt x="934513" y="185742"/>
                  <a:pt x="935765" y="196167"/>
                  <a:pt x="937017" y="207842"/>
                </a:cubicBezTo>
                <a:close/>
                <a:moveTo>
                  <a:pt x="326493" y="501177"/>
                </a:moveTo>
                <a:cubicBezTo>
                  <a:pt x="341307" y="495131"/>
                  <a:pt x="357374" y="491587"/>
                  <a:pt x="372814" y="486792"/>
                </a:cubicBezTo>
                <a:cubicBezTo>
                  <a:pt x="377613" y="485333"/>
                  <a:pt x="382621" y="482831"/>
                  <a:pt x="381578" y="476993"/>
                </a:cubicBezTo>
                <a:cubicBezTo>
                  <a:pt x="380743" y="472615"/>
                  <a:pt x="378448" y="467403"/>
                  <a:pt x="374901" y="465110"/>
                </a:cubicBezTo>
                <a:cubicBezTo>
                  <a:pt x="370728" y="462399"/>
                  <a:pt x="364677" y="461357"/>
                  <a:pt x="359669" y="461774"/>
                </a:cubicBezTo>
                <a:cubicBezTo>
                  <a:pt x="351740" y="462399"/>
                  <a:pt x="343811" y="464693"/>
                  <a:pt x="336091" y="466569"/>
                </a:cubicBezTo>
                <a:cubicBezTo>
                  <a:pt x="303541" y="474283"/>
                  <a:pt x="275790" y="462399"/>
                  <a:pt x="249916" y="444261"/>
                </a:cubicBezTo>
                <a:cubicBezTo>
                  <a:pt x="246369" y="441760"/>
                  <a:pt x="244700" y="436756"/>
                  <a:pt x="242405" y="433420"/>
                </a:cubicBezTo>
                <a:cubicBezTo>
                  <a:pt x="246787" y="425081"/>
                  <a:pt x="252838" y="421954"/>
                  <a:pt x="260141" y="421328"/>
                </a:cubicBezTo>
                <a:cubicBezTo>
                  <a:pt x="272451" y="420077"/>
                  <a:pt x="284762" y="418618"/>
                  <a:pt x="297072" y="417993"/>
                </a:cubicBezTo>
                <a:cubicBezTo>
                  <a:pt x="332961" y="416325"/>
                  <a:pt x="367806" y="410279"/>
                  <a:pt x="400357" y="394642"/>
                </a:cubicBezTo>
                <a:cubicBezTo>
                  <a:pt x="418092" y="386095"/>
                  <a:pt x="434785" y="375462"/>
                  <a:pt x="451268" y="364829"/>
                </a:cubicBezTo>
                <a:cubicBezTo>
                  <a:pt x="460032" y="358992"/>
                  <a:pt x="467961" y="351486"/>
                  <a:pt x="475264" y="343773"/>
                </a:cubicBezTo>
                <a:cubicBezTo>
                  <a:pt x="481106" y="337518"/>
                  <a:pt x="480480" y="327928"/>
                  <a:pt x="475264" y="323341"/>
                </a:cubicBezTo>
                <a:cubicBezTo>
                  <a:pt x="470047" y="318546"/>
                  <a:pt x="464831" y="319172"/>
                  <a:pt x="456693" y="325218"/>
                </a:cubicBezTo>
                <a:cubicBezTo>
                  <a:pt x="445635" y="333557"/>
                  <a:pt x="434785" y="342522"/>
                  <a:pt x="423100" y="349819"/>
                </a:cubicBezTo>
                <a:cubicBezTo>
                  <a:pt x="411833" y="356699"/>
                  <a:pt x="400148" y="362536"/>
                  <a:pt x="387420" y="366914"/>
                </a:cubicBezTo>
                <a:cubicBezTo>
                  <a:pt x="352366" y="378798"/>
                  <a:pt x="317312" y="390056"/>
                  <a:pt x="279545" y="390681"/>
                </a:cubicBezTo>
                <a:cubicBezTo>
                  <a:pt x="266817" y="390890"/>
                  <a:pt x="253881" y="393183"/>
                  <a:pt x="241779" y="397353"/>
                </a:cubicBezTo>
                <a:cubicBezTo>
                  <a:pt x="214654" y="406734"/>
                  <a:pt x="209020" y="432169"/>
                  <a:pt x="228425" y="453226"/>
                </a:cubicBezTo>
                <a:cubicBezTo>
                  <a:pt x="239484" y="465110"/>
                  <a:pt x="251586" y="475742"/>
                  <a:pt x="266609" y="482622"/>
                </a:cubicBezTo>
                <a:cubicBezTo>
                  <a:pt x="270365" y="484290"/>
                  <a:pt x="273703" y="486792"/>
                  <a:pt x="278711" y="489919"/>
                </a:cubicBezTo>
                <a:cubicBezTo>
                  <a:pt x="274120" y="494089"/>
                  <a:pt x="270991" y="497425"/>
                  <a:pt x="267235" y="500343"/>
                </a:cubicBezTo>
                <a:cubicBezTo>
                  <a:pt x="249708" y="514103"/>
                  <a:pt x="247413" y="533284"/>
                  <a:pt x="261184" y="550379"/>
                </a:cubicBezTo>
                <a:cubicBezTo>
                  <a:pt x="269530" y="560803"/>
                  <a:pt x="280171" y="568309"/>
                  <a:pt x="293525" y="570185"/>
                </a:cubicBezTo>
                <a:cubicBezTo>
                  <a:pt x="306253" y="571853"/>
                  <a:pt x="319190" y="572270"/>
                  <a:pt x="332126" y="572270"/>
                </a:cubicBezTo>
                <a:cubicBezTo>
                  <a:pt x="344228" y="572062"/>
                  <a:pt x="356539" y="570394"/>
                  <a:pt x="368850" y="569351"/>
                </a:cubicBezTo>
                <a:cubicBezTo>
                  <a:pt x="365929" y="595412"/>
                  <a:pt x="375109" y="612507"/>
                  <a:pt x="396601" y="618136"/>
                </a:cubicBezTo>
                <a:cubicBezTo>
                  <a:pt x="406199" y="620638"/>
                  <a:pt x="416840" y="620430"/>
                  <a:pt x="426856" y="619804"/>
                </a:cubicBezTo>
                <a:cubicBezTo>
                  <a:pt x="438123" y="619179"/>
                  <a:pt x="449182" y="616885"/>
                  <a:pt x="460241" y="614592"/>
                </a:cubicBezTo>
                <a:cubicBezTo>
                  <a:pt x="473386" y="612090"/>
                  <a:pt x="486948" y="610422"/>
                  <a:pt x="499468" y="605836"/>
                </a:cubicBezTo>
                <a:cubicBezTo>
                  <a:pt x="531809" y="593952"/>
                  <a:pt x="555179" y="569977"/>
                  <a:pt x="577087" y="544542"/>
                </a:cubicBezTo>
                <a:cubicBezTo>
                  <a:pt x="577713" y="543708"/>
                  <a:pt x="578757" y="542665"/>
                  <a:pt x="578757" y="541832"/>
                </a:cubicBezTo>
                <a:cubicBezTo>
                  <a:pt x="578548" y="538913"/>
                  <a:pt x="578965" y="534952"/>
                  <a:pt x="577296" y="533284"/>
                </a:cubicBezTo>
                <a:cubicBezTo>
                  <a:pt x="575627" y="531616"/>
                  <a:pt x="571036" y="530573"/>
                  <a:pt x="568741" y="531616"/>
                </a:cubicBezTo>
                <a:cubicBezTo>
                  <a:pt x="564985" y="533284"/>
                  <a:pt x="562064" y="536828"/>
                  <a:pt x="558934" y="539747"/>
                </a:cubicBezTo>
                <a:cubicBezTo>
                  <a:pt x="537443" y="558927"/>
                  <a:pt x="514699" y="576648"/>
                  <a:pt x="485905" y="582069"/>
                </a:cubicBezTo>
                <a:cubicBezTo>
                  <a:pt x="458989" y="587072"/>
                  <a:pt x="431655" y="589574"/>
                  <a:pt x="404530" y="592910"/>
                </a:cubicBezTo>
                <a:cubicBezTo>
                  <a:pt x="401817" y="593327"/>
                  <a:pt x="398896" y="591242"/>
                  <a:pt x="393888" y="589991"/>
                </a:cubicBezTo>
                <a:cubicBezTo>
                  <a:pt x="398061" y="583945"/>
                  <a:pt x="400774" y="578942"/>
                  <a:pt x="404738" y="574772"/>
                </a:cubicBezTo>
                <a:cubicBezTo>
                  <a:pt x="411624" y="567266"/>
                  <a:pt x="419136" y="560387"/>
                  <a:pt x="426438" y="553298"/>
                </a:cubicBezTo>
                <a:cubicBezTo>
                  <a:pt x="434159" y="545793"/>
                  <a:pt x="435411" y="539330"/>
                  <a:pt x="430820" y="532033"/>
                </a:cubicBezTo>
                <a:cubicBezTo>
                  <a:pt x="426230" y="524944"/>
                  <a:pt x="417258" y="522651"/>
                  <a:pt x="408077" y="525987"/>
                </a:cubicBezTo>
                <a:cubicBezTo>
                  <a:pt x="399105" y="529323"/>
                  <a:pt x="389924" y="532867"/>
                  <a:pt x="380743" y="535160"/>
                </a:cubicBezTo>
                <a:cubicBezTo>
                  <a:pt x="354661" y="541832"/>
                  <a:pt x="328371" y="547044"/>
                  <a:pt x="301246" y="544750"/>
                </a:cubicBezTo>
                <a:cubicBezTo>
                  <a:pt x="292482" y="544125"/>
                  <a:pt x="283927" y="543291"/>
                  <a:pt x="278085" y="532658"/>
                </a:cubicBezTo>
                <a:cubicBezTo>
                  <a:pt x="291647" y="517439"/>
                  <a:pt x="308757" y="508474"/>
                  <a:pt x="326493" y="501177"/>
                </a:cubicBezTo>
                <a:close/>
                <a:moveTo>
                  <a:pt x="746306" y="207216"/>
                </a:moveTo>
                <a:cubicBezTo>
                  <a:pt x="755070" y="195958"/>
                  <a:pt x="755905" y="165520"/>
                  <a:pt x="740881" y="154053"/>
                </a:cubicBezTo>
                <a:cubicBezTo>
                  <a:pt x="729614" y="145297"/>
                  <a:pt x="717303" y="139668"/>
                  <a:pt x="702489" y="139876"/>
                </a:cubicBezTo>
                <a:cubicBezTo>
                  <a:pt x="684962" y="140085"/>
                  <a:pt x="672234" y="153219"/>
                  <a:pt x="673695" y="170523"/>
                </a:cubicBezTo>
                <a:cubicBezTo>
                  <a:pt x="676407" y="199502"/>
                  <a:pt x="692265" y="213888"/>
                  <a:pt x="719599" y="214722"/>
                </a:cubicBezTo>
                <a:cubicBezTo>
                  <a:pt x="731492" y="215555"/>
                  <a:pt x="740673" y="214305"/>
                  <a:pt x="746306" y="207216"/>
                </a:cubicBezTo>
                <a:close/>
              </a:path>
            </a:pathLst>
          </a:custGeom>
          <a:solidFill>
            <a:srgbClr val="84A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5" name="Google Shape;925;p29"/>
          <p:cNvGrpSpPr/>
          <p:nvPr/>
        </p:nvGrpSpPr>
        <p:grpSpPr>
          <a:xfrm>
            <a:off x="3283346" y="2290718"/>
            <a:ext cx="1646136" cy="1732003"/>
            <a:chOff x="3283346" y="2290718"/>
            <a:chExt cx="1646136" cy="1732003"/>
          </a:xfrm>
        </p:grpSpPr>
        <p:sp>
          <p:nvSpPr>
            <p:cNvPr id="926" name="Google Shape;926;p29"/>
            <p:cNvSpPr/>
            <p:nvPr/>
          </p:nvSpPr>
          <p:spPr>
            <a:xfrm>
              <a:off x="3283346" y="2290718"/>
              <a:ext cx="1646136" cy="1732003"/>
            </a:xfrm>
            <a:custGeom>
              <a:rect b="b" l="l" r="r" t="t"/>
              <a:pathLst>
                <a:path extrusionOk="0" h="1732003" w="1646136">
                  <a:moveTo>
                    <a:pt x="1552569" y="1177029"/>
                  </a:moveTo>
                  <a:cubicBezTo>
                    <a:pt x="1436934" y="1251301"/>
                    <a:pt x="1244706" y="1208673"/>
                    <a:pt x="1126089" y="1139206"/>
                  </a:cubicBezTo>
                  <a:cubicBezTo>
                    <a:pt x="1435859" y="1565673"/>
                    <a:pt x="976158" y="1875393"/>
                    <a:pt x="847906" y="1450221"/>
                  </a:cubicBezTo>
                  <a:cubicBezTo>
                    <a:pt x="811714" y="1332130"/>
                    <a:pt x="849882" y="1350694"/>
                    <a:pt x="781118" y="1503810"/>
                  </a:cubicBezTo>
                  <a:cubicBezTo>
                    <a:pt x="651010" y="1791138"/>
                    <a:pt x="409373" y="1776226"/>
                    <a:pt x="364103" y="1628846"/>
                  </a:cubicBezTo>
                  <a:cubicBezTo>
                    <a:pt x="339839" y="1550930"/>
                    <a:pt x="377987" y="1409166"/>
                    <a:pt x="405118" y="1333588"/>
                  </a:cubicBezTo>
                  <a:cubicBezTo>
                    <a:pt x="430988" y="1258430"/>
                    <a:pt x="446830" y="1283991"/>
                    <a:pt x="363049" y="1312572"/>
                  </a:cubicBezTo>
                  <a:cubicBezTo>
                    <a:pt x="57845" y="1414210"/>
                    <a:pt x="-217019" y="1071696"/>
                    <a:pt x="250511" y="864434"/>
                  </a:cubicBezTo>
                  <a:cubicBezTo>
                    <a:pt x="358285" y="816578"/>
                    <a:pt x="345064" y="867770"/>
                    <a:pt x="222640" y="781949"/>
                  </a:cubicBezTo>
                  <a:cubicBezTo>
                    <a:pt x="15620" y="635958"/>
                    <a:pt x="40176" y="387250"/>
                    <a:pt x="208969" y="325933"/>
                  </a:cubicBezTo>
                  <a:cubicBezTo>
                    <a:pt x="359111" y="269577"/>
                    <a:pt x="513226" y="400125"/>
                    <a:pt x="596535" y="550789"/>
                  </a:cubicBezTo>
                  <a:cubicBezTo>
                    <a:pt x="584729" y="456429"/>
                    <a:pt x="574788" y="379196"/>
                    <a:pt x="586542" y="284427"/>
                  </a:cubicBezTo>
                  <a:cubicBezTo>
                    <a:pt x="621746" y="9510"/>
                    <a:pt x="819571" y="-44113"/>
                    <a:pt x="926260" y="30675"/>
                  </a:cubicBezTo>
                  <a:cubicBezTo>
                    <a:pt x="994188" y="78177"/>
                    <a:pt x="1011418" y="209414"/>
                    <a:pt x="1020391" y="301765"/>
                  </a:cubicBezTo>
                  <a:cubicBezTo>
                    <a:pt x="1040924" y="550144"/>
                    <a:pt x="966776" y="494000"/>
                    <a:pt x="1117153" y="345896"/>
                  </a:cubicBezTo>
                  <a:cubicBezTo>
                    <a:pt x="1346111" y="120809"/>
                    <a:pt x="1522469" y="286911"/>
                    <a:pt x="1514713" y="445715"/>
                  </a:cubicBezTo>
                  <a:cubicBezTo>
                    <a:pt x="1507418" y="587770"/>
                    <a:pt x="1343486" y="732715"/>
                    <a:pt x="1224956" y="810846"/>
                  </a:cubicBezTo>
                  <a:cubicBezTo>
                    <a:pt x="1611579" y="748545"/>
                    <a:pt x="1759402" y="1043869"/>
                    <a:pt x="1552569" y="1177029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857135" y="2959710"/>
              <a:ext cx="438560" cy="484405"/>
            </a:xfrm>
            <a:custGeom>
              <a:rect b="b" l="l" r="r" t="t"/>
              <a:pathLst>
                <a:path extrusionOk="0" h="484405" w="438560">
                  <a:moveTo>
                    <a:pt x="431388" y="184007"/>
                  </a:moveTo>
                  <a:cubicBezTo>
                    <a:pt x="386528" y="-220"/>
                    <a:pt x="132522" y="-78835"/>
                    <a:pt x="36415" y="103486"/>
                  </a:cubicBezTo>
                  <a:cubicBezTo>
                    <a:pt x="-67046" y="299750"/>
                    <a:pt x="62978" y="516156"/>
                    <a:pt x="262529" y="480526"/>
                  </a:cubicBezTo>
                  <a:cubicBezTo>
                    <a:pt x="396240" y="456652"/>
                    <a:pt x="461301" y="306854"/>
                    <a:pt x="431388" y="184007"/>
                  </a:cubicBezTo>
                  <a:close/>
                </a:path>
              </a:pathLst>
            </a:custGeom>
            <a:solidFill>
              <a:srgbClr val="F9EA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8" name="Google Shape;928;p29"/>
            <p:cNvGrpSpPr/>
            <p:nvPr/>
          </p:nvGrpSpPr>
          <p:grpSpPr>
            <a:xfrm>
              <a:off x="3680215" y="2827832"/>
              <a:ext cx="762779" cy="762696"/>
              <a:chOff x="3680215" y="2827832"/>
              <a:chExt cx="762779" cy="762696"/>
            </a:xfrm>
          </p:grpSpPr>
          <p:sp>
            <p:nvSpPr>
              <p:cNvPr id="929" name="Google Shape;929;p29"/>
              <p:cNvSpPr/>
              <p:nvPr/>
            </p:nvSpPr>
            <p:spPr>
              <a:xfrm>
                <a:off x="4237341" y="2827832"/>
                <a:ext cx="48036" cy="100236"/>
              </a:xfrm>
              <a:custGeom>
                <a:rect b="b" l="l" r="r" t="t"/>
                <a:pathLst>
                  <a:path extrusionOk="0" h="100236" w="48036">
                    <a:moveTo>
                      <a:pt x="40928" y="487"/>
                    </a:moveTo>
                    <a:cubicBezTo>
                      <a:pt x="29191" y="-2734"/>
                      <a:pt x="28280" y="9767"/>
                      <a:pt x="14379" y="45336"/>
                    </a:cubicBezTo>
                    <a:cubicBezTo>
                      <a:pt x="4019" y="71829"/>
                      <a:pt x="1668" y="75244"/>
                      <a:pt x="281" y="83398"/>
                    </a:cubicBezTo>
                    <a:cubicBezTo>
                      <a:pt x="-2625" y="100511"/>
                      <a:pt x="17812" y="105720"/>
                      <a:pt x="24743" y="93700"/>
                    </a:cubicBezTo>
                    <a:cubicBezTo>
                      <a:pt x="32489" y="80274"/>
                      <a:pt x="44382" y="27524"/>
                      <a:pt x="47769" y="12528"/>
                    </a:cubicBezTo>
                    <a:cubicBezTo>
                      <a:pt x="48938" y="7377"/>
                      <a:pt x="46199" y="1932"/>
                      <a:pt x="40928" y="487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9"/>
              <p:cNvSpPr/>
              <p:nvPr/>
            </p:nvSpPr>
            <p:spPr>
              <a:xfrm>
                <a:off x="4369428" y="3098937"/>
                <a:ext cx="73566" cy="35328"/>
              </a:xfrm>
              <a:custGeom>
                <a:rect b="b" l="l" r="r" t="t"/>
                <a:pathLst>
                  <a:path extrusionOk="0" h="35328" w="73566">
                    <a:moveTo>
                      <a:pt x="66289" y="4282"/>
                    </a:moveTo>
                    <a:cubicBezTo>
                      <a:pt x="-5200" y="-16810"/>
                      <a:pt x="-18293" y="47631"/>
                      <a:pt x="24234" y="33200"/>
                    </a:cubicBezTo>
                    <a:cubicBezTo>
                      <a:pt x="34067" y="29860"/>
                      <a:pt x="47448" y="24865"/>
                      <a:pt x="63619" y="23979"/>
                    </a:cubicBezTo>
                    <a:cubicBezTo>
                      <a:pt x="75571" y="23324"/>
                      <a:pt x="77111" y="7473"/>
                      <a:pt x="66289" y="428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9"/>
              <p:cNvSpPr/>
              <p:nvPr/>
            </p:nvSpPr>
            <p:spPr>
              <a:xfrm>
                <a:off x="4310715" y="3377985"/>
                <a:ext cx="68471" cy="48373"/>
              </a:xfrm>
              <a:custGeom>
                <a:rect b="b" l="l" r="r" t="t"/>
                <a:pathLst>
                  <a:path extrusionOk="0" h="48373" w="68471">
                    <a:moveTo>
                      <a:pt x="66616" y="32610"/>
                    </a:moveTo>
                    <a:cubicBezTo>
                      <a:pt x="24651" y="-28942"/>
                      <a:pt x="-26322" y="12653"/>
                      <a:pt x="15736" y="28387"/>
                    </a:cubicBezTo>
                    <a:cubicBezTo>
                      <a:pt x="25465" y="32024"/>
                      <a:pt x="38985" y="36621"/>
                      <a:pt x="52063" y="46168"/>
                    </a:cubicBezTo>
                    <a:cubicBezTo>
                      <a:pt x="61730" y="53217"/>
                      <a:pt x="72971" y="41924"/>
                      <a:pt x="66616" y="3261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9"/>
              <p:cNvSpPr/>
              <p:nvPr/>
            </p:nvSpPr>
            <p:spPr>
              <a:xfrm>
                <a:off x="4127967" y="3506095"/>
                <a:ext cx="34954" cy="84433"/>
              </a:xfrm>
              <a:custGeom>
                <a:rect b="b" l="l" r="r" t="t"/>
                <a:pathLst>
                  <a:path extrusionOk="0" h="84433" w="34954">
                    <a:moveTo>
                      <a:pt x="33856" y="51442"/>
                    </a:moveTo>
                    <a:cubicBezTo>
                      <a:pt x="33689" y="50729"/>
                      <a:pt x="28315" y="27135"/>
                      <a:pt x="26193" y="13608"/>
                    </a:cubicBezTo>
                    <a:cubicBezTo>
                      <a:pt x="23381" y="-6535"/>
                      <a:pt x="4945" y="-788"/>
                      <a:pt x="3371" y="8367"/>
                    </a:cubicBezTo>
                    <a:cubicBezTo>
                      <a:pt x="-14267" y="110774"/>
                      <a:pt x="43523" y="93287"/>
                      <a:pt x="33856" y="5144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9"/>
              <p:cNvSpPr/>
              <p:nvPr/>
            </p:nvSpPr>
            <p:spPr>
              <a:xfrm>
                <a:off x="3752659" y="3402288"/>
                <a:ext cx="64327" cy="68658"/>
              </a:xfrm>
              <a:custGeom>
                <a:rect b="b" l="l" r="r" t="t"/>
                <a:pathLst>
                  <a:path extrusionOk="0" h="68658" w="64327">
                    <a:moveTo>
                      <a:pt x="47658" y="1711"/>
                    </a:moveTo>
                    <a:cubicBezTo>
                      <a:pt x="-35176" y="63758"/>
                      <a:pt x="11664" y="80583"/>
                      <a:pt x="28168" y="60807"/>
                    </a:cubicBezTo>
                    <a:cubicBezTo>
                      <a:pt x="35661" y="51825"/>
                      <a:pt x="48996" y="33525"/>
                      <a:pt x="61125" y="19149"/>
                    </a:cubicBezTo>
                    <a:cubicBezTo>
                      <a:pt x="70875" y="7586"/>
                      <a:pt x="56028" y="-4562"/>
                      <a:pt x="47658" y="171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29"/>
              <p:cNvSpPr/>
              <p:nvPr/>
            </p:nvSpPr>
            <p:spPr>
              <a:xfrm>
                <a:off x="3680215" y="3099386"/>
                <a:ext cx="92145" cy="35543"/>
              </a:xfrm>
              <a:custGeom>
                <a:rect b="b" l="l" r="r" t="t"/>
                <a:pathLst>
                  <a:path extrusionOk="0" h="35543" w="92145">
                    <a:moveTo>
                      <a:pt x="91965" y="23981"/>
                    </a:moveTo>
                    <a:cubicBezTo>
                      <a:pt x="94125" y="7925"/>
                      <a:pt x="76691" y="8926"/>
                      <a:pt x="51116" y="3837"/>
                    </a:cubicBezTo>
                    <a:cubicBezTo>
                      <a:pt x="48772" y="3373"/>
                      <a:pt x="20673" y="-1993"/>
                      <a:pt x="12594" y="803"/>
                    </a:cubicBezTo>
                    <a:cubicBezTo>
                      <a:pt x="-2003" y="5853"/>
                      <a:pt x="-16500" y="36285"/>
                      <a:pt x="46848" y="35349"/>
                    </a:cubicBezTo>
                    <a:cubicBezTo>
                      <a:pt x="74153" y="34951"/>
                      <a:pt x="89957" y="38910"/>
                      <a:pt x="91965" y="2398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29"/>
              <p:cNvSpPr/>
              <p:nvPr/>
            </p:nvSpPr>
            <p:spPr>
              <a:xfrm>
                <a:off x="3903080" y="2865568"/>
                <a:ext cx="48036" cy="66721"/>
              </a:xfrm>
              <a:custGeom>
                <a:rect b="b" l="l" r="r" t="t"/>
                <a:pathLst>
                  <a:path extrusionOk="0" h="66721" w="48036">
                    <a:moveTo>
                      <a:pt x="43461" y="36081"/>
                    </a:moveTo>
                    <a:cubicBezTo>
                      <a:pt x="32602" y="17022"/>
                      <a:pt x="36769" y="24186"/>
                      <a:pt x="25185" y="6516"/>
                    </a:cubicBezTo>
                    <a:cubicBezTo>
                      <a:pt x="15865" y="-7694"/>
                      <a:pt x="-4031" y="3911"/>
                      <a:pt x="723" y="16818"/>
                    </a:cubicBezTo>
                    <a:cubicBezTo>
                      <a:pt x="7380" y="34910"/>
                      <a:pt x="15567" y="59404"/>
                      <a:pt x="24540" y="64302"/>
                    </a:cubicBezTo>
                    <a:cubicBezTo>
                      <a:pt x="39775" y="72637"/>
                      <a:pt x="56235" y="58514"/>
                      <a:pt x="43461" y="3608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0"/>
          <p:cNvGrpSpPr/>
          <p:nvPr/>
        </p:nvGrpSpPr>
        <p:grpSpPr>
          <a:xfrm>
            <a:off x="710525" y="4236345"/>
            <a:ext cx="3737007" cy="3786916"/>
            <a:chOff x="710525" y="4236345"/>
            <a:chExt cx="3737007" cy="3786916"/>
          </a:xfrm>
        </p:grpSpPr>
        <p:sp>
          <p:nvSpPr>
            <p:cNvPr id="941" name="Google Shape;941;p30"/>
            <p:cNvSpPr/>
            <p:nvPr/>
          </p:nvSpPr>
          <p:spPr>
            <a:xfrm>
              <a:off x="710525" y="4236345"/>
              <a:ext cx="3737007" cy="3786916"/>
            </a:xfrm>
            <a:custGeom>
              <a:rect b="b" l="l" r="r" t="t"/>
              <a:pathLst>
                <a:path extrusionOk="0" h="3786916" w="3737007">
                  <a:moveTo>
                    <a:pt x="3666167" y="2825186"/>
                  </a:moveTo>
                  <a:cubicBezTo>
                    <a:pt x="3371232" y="3388778"/>
                    <a:pt x="3187361" y="3519328"/>
                    <a:pt x="2902114" y="3707727"/>
                  </a:cubicBezTo>
                  <a:cubicBezTo>
                    <a:pt x="2676830" y="3831090"/>
                    <a:pt x="2984744" y="3769120"/>
                    <a:pt x="63563" y="3785185"/>
                  </a:cubicBezTo>
                  <a:cubicBezTo>
                    <a:pt x="-42407" y="3785783"/>
                    <a:pt x="20954" y="3911243"/>
                    <a:pt x="800" y="796588"/>
                  </a:cubicBezTo>
                  <a:cubicBezTo>
                    <a:pt x="2979" y="401833"/>
                    <a:pt x="2018" y="574728"/>
                    <a:pt x="4614" y="111459"/>
                  </a:cubicBezTo>
                  <a:cubicBezTo>
                    <a:pt x="5099" y="-861"/>
                    <a:pt x="-33083" y="69341"/>
                    <a:pt x="3673266" y="10"/>
                  </a:cubicBezTo>
                  <a:cubicBezTo>
                    <a:pt x="3707763" y="-618"/>
                    <a:pt x="3735985" y="27284"/>
                    <a:pt x="3735833" y="61752"/>
                  </a:cubicBezTo>
                  <a:cubicBezTo>
                    <a:pt x="3719796" y="2956176"/>
                    <a:pt x="3777852" y="2609726"/>
                    <a:pt x="3666167" y="2825186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3444601" y="6911645"/>
              <a:ext cx="1000508" cy="1109255"/>
            </a:xfrm>
            <a:custGeom>
              <a:rect b="b" l="l" r="r" t="t"/>
              <a:pathLst>
                <a:path extrusionOk="0" h="1109255" w="1000508">
                  <a:moveTo>
                    <a:pt x="1000508" y="0"/>
                  </a:moveTo>
                  <a:cubicBezTo>
                    <a:pt x="940076" y="206425"/>
                    <a:pt x="519977" y="945949"/>
                    <a:pt x="0" y="1109256"/>
                  </a:cubicBezTo>
                  <a:cubicBezTo>
                    <a:pt x="283083" y="916040"/>
                    <a:pt x="387404" y="570317"/>
                    <a:pt x="441646" y="229230"/>
                  </a:cubicBezTo>
                  <a:cubicBezTo>
                    <a:pt x="449267" y="181249"/>
                    <a:pt x="573386" y="220823"/>
                    <a:pt x="703318" y="165602"/>
                  </a:cubicBezTo>
                  <a:cubicBezTo>
                    <a:pt x="808017" y="120735"/>
                    <a:pt x="923206" y="92105"/>
                    <a:pt x="1000508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713065" y="4236345"/>
              <a:ext cx="3733300" cy="481827"/>
            </a:xfrm>
            <a:custGeom>
              <a:rect b="b" l="l" r="r" t="t"/>
              <a:pathLst>
                <a:path extrusionOk="0" h="481827" w="3733300">
                  <a:moveTo>
                    <a:pt x="3733300" y="61760"/>
                  </a:moveTo>
                  <a:lnTo>
                    <a:pt x="3731370" y="410323"/>
                  </a:lnTo>
                  <a:lnTo>
                    <a:pt x="0" y="481827"/>
                  </a:lnTo>
                  <a:lnTo>
                    <a:pt x="2074" y="111459"/>
                  </a:lnTo>
                  <a:cubicBezTo>
                    <a:pt x="2566" y="-2368"/>
                    <a:pt x="-27692" y="69190"/>
                    <a:pt x="3670726" y="10"/>
                  </a:cubicBezTo>
                  <a:cubicBezTo>
                    <a:pt x="3705230" y="-618"/>
                    <a:pt x="3733444" y="27284"/>
                    <a:pt x="3733300" y="6176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30"/>
          <p:cNvGrpSpPr/>
          <p:nvPr/>
        </p:nvGrpSpPr>
        <p:grpSpPr>
          <a:xfrm>
            <a:off x="6900196" y="787737"/>
            <a:ext cx="3737007" cy="3786916"/>
            <a:chOff x="6900196" y="787737"/>
            <a:chExt cx="3737007" cy="3786916"/>
          </a:xfrm>
        </p:grpSpPr>
        <p:sp>
          <p:nvSpPr>
            <p:cNvPr id="945" name="Google Shape;945;p30"/>
            <p:cNvSpPr/>
            <p:nvPr/>
          </p:nvSpPr>
          <p:spPr>
            <a:xfrm>
              <a:off x="6900196" y="787737"/>
              <a:ext cx="3737007" cy="3786916"/>
            </a:xfrm>
            <a:custGeom>
              <a:rect b="b" l="l" r="r" t="t"/>
              <a:pathLst>
                <a:path extrusionOk="0" h="3786916" w="3737007">
                  <a:moveTo>
                    <a:pt x="3666167" y="2825186"/>
                  </a:moveTo>
                  <a:cubicBezTo>
                    <a:pt x="3371232" y="3388778"/>
                    <a:pt x="3187361" y="3519328"/>
                    <a:pt x="2902114" y="3707727"/>
                  </a:cubicBezTo>
                  <a:cubicBezTo>
                    <a:pt x="2676830" y="3831090"/>
                    <a:pt x="2984744" y="3769120"/>
                    <a:pt x="63563" y="3785185"/>
                  </a:cubicBezTo>
                  <a:cubicBezTo>
                    <a:pt x="-42407" y="3785783"/>
                    <a:pt x="20954" y="3911243"/>
                    <a:pt x="800" y="796588"/>
                  </a:cubicBezTo>
                  <a:cubicBezTo>
                    <a:pt x="2979" y="401833"/>
                    <a:pt x="2018" y="574728"/>
                    <a:pt x="4614" y="111459"/>
                  </a:cubicBezTo>
                  <a:cubicBezTo>
                    <a:pt x="5099" y="-861"/>
                    <a:pt x="-33083" y="69341"/>
                    <a:pt x="3673266" y="10"/>
                  </a:cubicBezTo>
                  <a:cubicBezTo>
                    <a:pt x="3707763" y="-618"/>
                    <a:pt x="3735985" y="27284"/>
                    <a:pt x="3735833" y="61752"/>
                  </a:cubicBezTo>
                  <a:cubicBezTo>
                    <a:pt x="3719796" y="2956176"/>
                    <a:pt x="3777852" y="2609726"/>
                    <a:pt x="3666167" y="2825186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9634272" y="3463037"/>
              <a:ext cx="1000508" cy="1109255"/>
            </a:xfrm>
            <a:custGeom>
              <a:rect b="b" l="l" r="r" t="t"/>
              <a:pathLst>
                <a:path extrusionOk="0" h="1109255" w="1000508">
                  <a:moveTo>
                    <a:pt x="1000508" y="0"/>
                  </a:moveTo>
                  <a:cubicBezTo>
                    <a:pt x="940076" y="206425"/>
                    <a:pt x="519977" y="945949"/>
                    <a:pt x="0" y="1109256"/>
                  </a:cubicBezTo>
                  <a:cubicBezTo>
                    <a:pt x="283083" y="916040"/>
                    <a:pt x="387404" y="570317"/>
                    <a:pt x="441646" y="229230"/>
                  </a:cubicBezTo>
                  <a:cubicBezTo>
                    <a:pt x="449267" y="181249"/>
                    <a:pt x="573386" y="220823"/>
                    <a:pt x="703318" y="165602"/>
                  </a:cubicBezTo>
                  <a:cubicBezTo>
                    <a:pt x="808017" y="120735"/>
                    <a:pt x="923206" y="92105"/>
                    <a:pt x="1000508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902736" y="787737"/>
              <a:ext cx="3733300" cy="481827"/>
            </a:xfrm>
            <a:custGeom>
              <a:rect b="b" l="l" r="r" t="t"/>
              <a:pathLst>
                <a:path extrusionOk="0" h="481827" w="3733300">
                  <a:moveTo>
                    <a:pt x="3733300" y="61760"/>
                  </a:moveTo>
                  <a:lnTo>
                    <a:pt x="3731370" y="410323"/>
                  </a:lnTo>
                  <a:lnTo>
                    <a:pt x="0" y="481827"/>
                  </a:lnTo>
                  <a:lnTo>
                    <a:pt x="2074" y="111459"/>
                  </a:lnTo>
                  <a:cubicBezTo>
                    <a:pt x="2566" y="-2368"/>
                    <a:pt x="-27692" y="69190"/>
                    <a:pt x="3670726" y="10"/>
                  </a:cubicBezTo>
                  <a:cubicBezTo>
                    <a:pt x="3705230" y="-618"/>
                    <a:pt x="3733444" y="27284"/>
                    <a:pt x="3733300" y="6176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30"/>
          <p:cNvGrpSpPr/>
          <p:nvPr/>
        </p:nvGrpSpPr>
        <p:grpSpPr>
          <a:xfrm>
            <a:off x="13087588" y="3959808"/>
            <a:ext cx="3737007" cy="3786916"/>
            <a:chOff x="13087588" y="3959808"/>
            <a:chExt cx="3737007" cy="3786916"/>
          </a:xfrm>
        </p:grpSpPr>
        <p:sp>
          <p:nvSpPr>
            <p:cNvPr id="949" name="Google Shape;949;p30"/>
            <p:cNvSpPr/>
            <p:nvPr/>
          </p:nvSpPr>
          <p:spPr>
            <a:xfrm>
              <a:off x="13087588" y="3959808"/>
              <a:ext cx="3737007" cy="3786916"/>
            </a:xfrm>
            <a:custGeom>
              <a:rect b="b" l="l" r="r" t="t"/>
              <a:pathLst>
                <a:path extrusionOk="0" h="3786916" w="3737007">
                  <a:moveTo>
                    <a:pt x="3666167" y="2825186"/>
                  </a:moveTo>
                  <a:cubicBezTo>
                    <a:pt x="3371232" y="3388778"/>
                    <a:pt x="3187361" y="3519328"/>
                    <a:pt x="2902114" y="3707727"/>
                  </a:cubicBezTo>
                  <a:cubicBezTo>
                    <a:pt x="2676830" y="3831090"/>
                    <a:pt x="2984744" y="3769120"/>
                    <a:pt x="63563" y="3785185"/>
                  </a:cubicBezTo>
                  <a:cubicBezTo>
                    <a:pt x="-42407" y="3785783"/>
                    <a:pt x="20954" y="3911243"/>
                    <a:pt x="800" y="796588"/>
                  </a:cubicBezTo>
                  <a:cubicBezTo>
                    <a:pt x="2979" y="401833"/>
                    <a:pt x="2018" y="574728"/>
                    <a:pt x="4614" y="111459"/>
                  </a:cubicBezTo>
                  <a:cubicBezTo>
                    <a:pt x="5099" y="-861"/>
                    <a:pt x="-33083" y="69341"/>
                    <a:pt x="3673266" y="10"/>
                  </a:cubicBezTo>
                  <a:cubicBezTo>
                    <a:pt x="3707763" y="-618"/>
                    <a:pt x="3735985" y="27284"/>
                    <a:pt x="3735833" y="61752"/>
                  </a:cubicBezTo>
                  <a:cubicBezTo>
                    <a:pt x="3719796" y="2956176"/>
                    <a:pt x="3777852" y="2609726"/>
                    <a:pt x="3666167" y="2825186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15821664" y="6635108"/>
              <a:ext cx="1000508" cy="1109255"/>
            </a:xfrm>
            <a:custGeom>
              <a:rect b="b" l="l" r="r" t="t"/>
              <a:pathLst>
                <a:path extrusionOk="0" h="1109255" w="1000508">
                  <a:moveTo>
                    <a:pt x="1000508" y="0"/>
                  </a:moveTo>
                  <a:cubicBezTo>
                    <a:pt x="940076" y="206425"/>
                    <a:pt x="519977" y="945949"/>
                    <a:pt x="0" y="1109256"/>
                  </a:cubicBezTo>
                  <a:cubicBezTo>
                    <a:pt x="283083" y="916040"/>
                    <a:pt x="387404" y="570317"/>
                    <a:pt x="441646" y="229230"/>
                  </a:cubicBezTo>
                  <a:cubicBezTo>
                    <a:pt x="449267" y="181249"/>
                    <a:pt x="573386" y="220823"/>
                    <a:pt x="703318" y="165602"/>
                  </a:cubicBezTo>
                  <a:cubicBezTo>
                    <a:pt x="808017" y="120735"/>
                    <a:pt x="923206" y="92105"/>
                    <a:pt x="1000508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13090128" y="3959808"/>
              <a:ext cx="3733300" cy="481827"/>
            </a:xfrm>
            <a:custGeom>
              <a:rect b="b" l="l" r="r" t="t"/>
              <a:pathLst>
                <a:path extrusionOk="0" h="481827" w="3733300">
                  <a:moveTo>
                    <a:pt x="3733300" y="61760"/>
                  </a:moveTo>
                  <a:lnTo>
                    <a:pt x="3731370" y="410323"/>
                  </a:lnTo>
                  <a:lnTo>
                    <a:pt x="0" y="481827"/>
                  </a:lnTo>
                  <a:lnTo>
                    <a:pt x="2074" y="111459"/>
                  </a:lnTo>
                  <a:cubicBezTo>
                    <a:pt x="2566" y="-2368"/>
                    <a:pt x="-27692" y="69190"/>
                    <a:pt x="3670726" y="10"/>
                  </a:cubicBezTo>
                  <a:cubicBezTo>
                    <a:pt x="3705230" y="-618"/>
                    <a:pt x="3733444" y="27284"/>
                    <a:pt x="3733300" y="6176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2" name="Google Shape;952;p30"/>
          <p:cNvSpPr txBox="1"/>
          <p:nvPr/>
        </p:nvSpPr>
        <p:spPr>
          <a:xfrm>
            <a:off x="12812656" y="8201025"/>
            <a:ext cx="40122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2"/>
                </a:solidFill>
                <a:latin typeface="Tenor Sans"/>
                <a:ea typeface="Tenor Sans"/>
                <a:cs typeface="Tenor Sans"/>
                <a:sym typeface="Tenor Sans"/>
              </a:rPr>
              <a:t>Elaborate on the featured statistic.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53" name="Google Shape;953;p30"/>
          <p:cNvSpPr txBox="1"/>
          <p:nvPr/>
        </p:nvSpPr>
        <p:spPr>
          <a:xfrm>
            <a:off x="6762039" y="5072531"/>
            <a:ext cx="40122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2"/>
                </a:solidFill>
                <a:latin typeface="Tenor Sans"/>
                <a:ea typeface="Tenor Sans"/>
                <a:cs typeface="Tenor Sans"/>
                <a:sym typeface="Tenor Sans"/>
              </a:rPr>
              <a:t>Elaborate on the featured statistic.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54" name="Google Shape;954;p30"/>
          <p:cNvSpPr txBox="1"/>
          <p:nvPr/>
        </p:nvSpPr>
        <p:spPr>
          <a:xfrm>
            <a:off x="710523" y="8489047"/>
            <a:ext cx="40122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2"/>
                </a:solidFill>
                <a:latin typeface="Tenor Sans"/>
                <a:ea typeface="Tenor Sans"/>
                <a:cs typeface="Tenor Sans"/>
                <a:sym typeface="Tenor Sans"/>
              </a:rPr>
              <a:t>Elaborate on the featured statistic.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955" name="Google Shape;955;p30"/>
          <p:cNvGrpSpPr/>
          <p:nvPr/>
        </p:nvGrpSpPr>
        <p:grpSpPr>
          <a:xfrm>
            <a:off x="936677" y="4851193"/>
            <a:ext cx="3086102" cy="3122264"/>
            <a:chOff x="0" y="-9525"/>
            <a:chExt cx="812800" cy="822325"/>
          </a:xfrm>
        </p:grpSpPr>
        <p:sp>
          <p:nvSpPr>
            <p:cNvPr id="956" name="Google Shape;956;p30"/>
            <p:cNvSpPr/>
            <p:nvPr/>
          </p:nvSpPr>
          <p:spPr>
            <a:xfrm>
              <a:off x="0" y="0"/>
              <a:ext cx="711464" cy="691920"/>
            </a:xfrm>
            <a:custGeom>
              <a:rect b="b" l="l" r="r" t="t"/>
              <a:pathLst>
                <a:path extrusionOk="0" h="691920" w="711464">
                  <a:moveTo>
                    <a:pt x="0" y="0"/>
                  </a:moveTo>
                  <a:lnTo>
                    <a:pt x="711464" y="0"/>
                  </a:lnTo>
                  <a:lnTo>
                    <a:pt x="711464" y="691920"/>
                  </a:lnTo>
                  <a:lnTo>
                    <a:pt x="0" y="6919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957" name="Google Shape;957;p3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2 out of 5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958" name="Google Shape;958;p30"/>
          <p:cNvGrpSpPr/>
          <p:nvPr/>
        </p:nvGrpSpPr>
        <p:grpSpPr>
          <a:xfrm>
            <a:off x="7406275" y="702796"/>
            <a:ext cx="3086100" cy="4134894"/>
            <a:chOff x="0" y="-276225"/>
            <a:chExt cx="812800" cy="1089025"/>
          </a:xfrm>
        </p:grpSpPr>
        <p:sp>
          <p:nvSpPr>
            <p:cNvPr id="959" name="Google Shape;959;p30"/>
            <p:cNvSpPr/>
            <p:nvPr/>
          </p:nvSpPr>
          <p:spPr>
            <a:xfrm>
              <a:off x="0" y="0"/>
              <a:ext cx="717378" cy="592286"/>
            </a:xfrm>
            <a:custGeom>
              <a:rect b="b" l="l" r="r" t="t"/>
              <a:pathLst>
                <a:path extrusionOk="0" h="592286" w="717378">
                  <a:moveTo>
                    <a:pt x="0" y="0"/>
                  </a:moveTo>
                  <a:lnTo>
                    <a:pt x="717378" y="0"/>
                  </a:lnTo>
                  <a:lnTo>
                    <a:pt x="717378" y="592286"/>
                  </a:lnTo>
                  <a:lnTo>
                    <a:pt x="0" y="5922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960" name="Google Shape;960;p30"/>
            <p:cNvSpPr txBox="1"/>
            <p:nvPr/>
          </p:nvSpPr>
          <p:spPr>
            <a:xfrm>
              <a:off x="0" y="-276225"/>
              <a:ext cx="812800" cy="1089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0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95%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961" name="Google Shape;961;p30"/>
          <p:cNvGrpSpPr/>
          <p:nvPr/>
        </p:nvGrpSpPr>
        <p:grpSpPr>
          <a:xfrm>
            <a:off x="13182898" y="4186440"/>
            <a:ext cx="3639274" cy="3194596"/>
            <a:chOff x="0" y="-28575"/>
            <a:chExt cx="958492" cy="841375"/>
          </a:xfrm>
        </p:grpSpPr>
        <p:sp>
          <p:nvSpPr>
            <p:cNvPr id="962" name="Google Shape;962;p30"/>
            <p:cNvSpPr/>
            <p:nvPr/>
          </p:nvSpPr>
          <p:spPr>
            <a:xfrm>
              <a:off x="0" y="0"/>
              <a:ext cx="934477" cy="696937"/>
            </a:xfrm>
            <a:custGeom>
              <a:rect b="b" l="l" r="r" t="t"/>
              <a:pathLst>
                <a:path extrusionOk="0" h="696937" w="934477">
                  <a:moveTo>
                    <a:pt x="0" y="0"/>
                  </a:moveTo>
                  <a:lnTo>
                    <a:pt x="934477" y="0"/>
                  </a:lnTo>
                  <a:lnTo>
                    <a:pt x="934477" y="696937"/>
                  </a:lnTo>
                  <a:lnTo>
                    <a:pt x="0" y="696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963" name="Google Shape;963;p30"/>
            <p:cNvSpPr txBox="1"/>
            <p:nvPr/>
          </p:nvSpPr>
          <p:spPr>
            <a:xfrm>
              <a:off x="0" y="-28575"/>
              <a:ext cx="958492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12 million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964" name="Google Shape;964;p30"/>
          <p:cNvGrpSpPr/>
          <p:nvPr/>
        </p:nvGrpSpPr>
        <p:grpSpPr>
          <a:xfrm>
            <a:off x="4220838" y="-427568"/>
            <a:ext cx="2267209" cy="2430617"/>
            <a:chOff x="4220838" y="-427568"/>
            <a:chExt cx="2267209" cy="2430617"/>
          </a:xfrm>
        </p:grpSpPr>
        <p:sp>
          <p:nvSpPr>
            <p:cNvPr id="965" name="Google Shape;965;p30"/>
            <p:cNvSpPr/>
            <p:nvPr/>
          </p:nvSpPr>
          <p:spPr>
            <a:xfrm>
              <a:off x="5541618" y="-427568"/>
              <a:ext cx="946429" cy="1148866"/>
            </a:xfrm>
            <a:custGeom>
              <a:rect b="b" l="l" r="r" t="t"/>
              <a:pathLst>
                <a:path extrusionOk="0" h="1148866" w="946429">
                  <a:moveTo>
                    <a:pt x="454319" y="48073"/>
                  </a:moveTo>
                  <a:cubicBezTo>
                    <a:pt x="598811" y="709541"/>
                    <a:pt x="1159296" y="488739"/>
                    <a:pt x="859537" y="577573"/>
                  </a:cubicBezTo>
                  <a:cubicBezTo>
                    <a:pt x="696836" y="625791"/>
                    <a:pt x="521666" y="889051"/>
                    <a:pt x="515711" y="1125361"/>
                  </a:cubicBezTo>
                  <a:cubicBezTo>
                    <a:pt x="510345" y="1265719"/>
                    <a:pt x="480435" y="734493"/>
                    <a:pt x="88708" y="666806"/>
                  </a:cubicBezTo>
                  <a:cubicBezTo>
                    <a:pt x="-219384" y="613570"/>
                    <a:pt x="368705" y="723021"/>
                    <a:pt x="434869" y="49215"/>
                  </a:cubicBezTo>
                  <a:cubicBezTo>
                    <a:pt x="440430" y="-10981"/>
                    <a:pt x="439603" y="-21200"/>
                    <a:pt x="454319" y="48073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4220838" y="-32923"/>
              <a:ext cx="1510535" cy="1805801"/>
            </a:xfrm>
            <a:custGeom>
              <a:rect b="b" l="l" r="r" t="t"/>
              <a:pathLst>
                <a:path extrusionOk="0" h="1805801" w="1510535">
                  <a:moveTo>
                    <a:pt x="904649" y="79346"/>
                  </a:moveTo>
                  <a:cubicBezTo>
                    <a:pt x="915775" y="1160377"/>
                    <a:pt x="1863774" y="996854"/>
                    <a:pt x="1366267" y="1038569"/>
                  </a:cubicBezTo>
                  <a:cubicBezTo>
                    <a:pt x="1096234" y="1061212"/>
                    <a:pt x="736878" y="1416024"/>
                    <a:pt x="650840" y="1783553"/>
                  </a:cubicBezTo>
                  <a:cubicBezTo>
                    <a:pt x="643115" y="1814718"/>
                    <a:pt x="624107" y="1812827"/>
                    <a:pt x="625737" y="1779863"/>
                  </a:cubicBezTo>
                  <a:cubicBezTo>
                    <a:pt x="649269" y="1403147"/>
                    <a:pt x="384193" y="1027577"/>
                    <a:pt x="132126" y="928185"/>
                  </a:cubicBezTo>
                  <a:cubicBezTo>
                    <a:pt x="-332279" y="745072"/>
                    <a:pt x="551638" y="1106845"/>
                    <a:pt x="873868" y="74820"/>
                  </a:cubicBezTo>
                  <a:cubicBezTo>
                    <a:pt x="902114" y="-17490"/>
                    <a:pt x="904133" y="-33732"/>
                    <a:pt x="904649" y="79346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5541620" y="1337308"/>
              <a:ext cx="556880" cy="665741"/>
            </a:xfrm>
            <a:custGeom>
              <a:rect b="b" l="l" r="r" t="t"/>
              <a:pathLst>
                <a:path extrusionOk="0" h="665741" w="556880">
                  <a:moveTo>
                    <a:pt x="333509" y="29254"/>
                  </a:moveTo>
                  <a:cubicBezTo>
                    <a:pt x="337610" y="427792"/>
                    <a:pt x="687109" y="367508"/>
                    <a:pt x="503692" y="382889"/>
                  </a:cubicBezTo>
                  <a:cubicBezTo>
                    <a:pt x="404139" y="391236"/>
                    <a:pt x="271660" y="522042"/>
                    <a:pt x="239940" y="657539"/>
                  </a:cubicBezTo>
                  <a:cubicBezTo>
                    <a:pt x="237094" y="669031"/>
                    <a:pt x="230083" y="668331"/>
                    <a:pt x="230687" y="656177"/>
                  </a:cubicBezTo>
                  <a:cubicBezTo>
                    <a:pt x="239361" y="517292"/>
                    <a:pt x="141637" y="378834"/>
                    <a:pt x="48710" y="342190"/>
                  </a:cubicBezTo>
                  <a:cubicBezTo>
                    <a:pt x="-122500" y="274683"/>
                    <a:pt x="203369" y="408055"/>
                    <a:pt x="322164" y="27581"/>
                  </a:cubicBezTo>
                  <a:cubicBezTo>
                    <a:pt x="332575" y="-6447"/>
                    <a:pt x="333319" y="-12436"/>
                    <a:pt x="333509" y="29254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30"/>
          <p:cNvGrpSpPr/>
          <p:nvPr/>
        </p:nvGrpSpPr>
        <p:grpSpPr>
          <a:xfrm>
            <a:off x="4722786" y="7164874"/>
            <a:ext cx="3923221" cy="4205989"/>
            <a:chOff x="4722786" y="7164874"/>
            <a:chExt cx="3923221" cy="4205989"/>
          </a:xfrm>
        </p:grpSpPr>
        <p:sp>
          <p:nvSpPr>
            <p:cNvPr id="969" name="Google Shape;969;p30"/>
            <p:cNvSpPr/>
            <p:nvPr/>
          </p:nvSpPr>
          <p:spPr>
            <a:xfrm>
              <a:off x="7008288" y="7164874"/>
              <a:ext cx="1637719" cy="1988021"/>
            </a:xfrm>
            <a:custGeom>
              <a:rect b="b" l="l" r="r" t="t"/>
              <a:pathLst>
                <a:path extrusionOk="0" h="1988021" w="1637719">
                  <a:moveTo>
                    <a:pt x="786163" y="83186"/>
                  </a:moveTo>
                  <a:cubicBezTo>
                    <a:pt x="1036194" y="1227803"/>
                    <a:pt x="2006068" y="845723"/>
                    <a:pt x="1487360" y="999443"/>
                  </a:cubicBezTo>
                  <a:cubicBezTo>
                    <a:pt x="1205819" y="1082882"/>
                    <a:pt x="902701" y="1538432"/>
                    <a:pt x="892397" y="1947346"/>
                  </a:cubicBezTo>
                  <a:cubicBezTo>
                    <a:pt x="883111" y="2190225"/>
                    <a:pt x="831354" y="1270982"/>
                    <a:pt x="153502" y="1153853"/>
                  </a:cubicBezTo>
                  <a:cubicBezTo>
                    <a:pt x="-379627" y="1061734"/>
                    <a:pt x="638014" y="1251129"/>
                    <a:pt x="752506" y="85163"/>
                  </a:cubicBezTo>
                  <a:cubicBezTo>
                    <a:pt x="762128" y="-19002"/>
                    <a:pt x="760697" y="-36684"/>
                    <a:pt x="786163" y="83186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4722786" y="7847774"/>
              <a:ext cx="2613859" cy="3124794"/>
            </a:xfrm>
            <a:custGeom>
              <a:rect b="b" l="l" r="r" t="t"/>
              <a:pathLst>
                <a:path extrusionOk="0" h="3124794" w="2613859">
                  <a:moveTo>
                    <a:pt x="1565422" y="137301"/>
                  </a:moveTo>
                  <a:cubicBezTo>
                    <a:pt x="1584675" y="2007938"/>
                    <a:pt x="3225111" y="1724976"/>
                    <a:pt x="2364215" y="1797160"/>
                  </a:cubicBezTo>
                  <a:cubicBezTo>
                    <a:pt x="1896944" y="1836342"/>
                    <a:pt x="1275109" y="2450315"/>
                    <a:pt x="1126227" y="3086294"/>
                  </a:cubicBezTo>
                  <a:cubicBezTo>
                    <a:pt x="1112858" y="3140223"/>
                    <a:pt x="1079967" y="3136951"/>
                    <a:pt x="1082787" y="3079909"/>
                  </a:cubicBezTo>
                  <a:cubicBezTo>
                    <a:pt x="1123508" y="2428032"/>
                    <a:pt x="664815" y="1778140"/>
                    <a:pt x="228634" y="1606149"/>
                  </a:cubicBezTo>
                  <a:cubicBezTo>
                    <a:pt x="-574982" y="1289287"/>
                    <a:pt x="954564" y="1915306"/>
                    <a:pt x="1512158" y="129470"/>
                  </a:cubicBezTo>
                  <a:cubicBezTo>
                    <a:pt x="1561036" y="-30265"/>
                    <a:pt x="1564529" y="-58370"/>
                    <a:pt x="1565422" y="137301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7008292" y="10218851"/>
              <a:ext cx="963636" cy="1152012"/>
            </a:xfrm>
            <a:custGeom>
              <a:rect b="b" l="l" r="r" t="t"/>
              <a:pathLst>
                <a:path extrusionOk="0" h="1152012" w="963636">
                  <a:moveTo>
                    <a:pt x="577110" y="50621"/>
                  </a:moveTo>
                  <a:cubicBezTo>
                    <a:pt x="584207" y="740260"/>
                    <a:pt x="1188986" y="635943"/>
                    <a:pt x="871599" y="662558"/>
                  </a:cubicBezTo>
                  <a:cubicBezTo>
                    <a:pt x="699331" y="677002"/>
                    <a:pt x="470086" y="903351"/>
                    <a:pt x="415197" y="1137818"/>
                  </a:cubicBezTo>
                  <a:cubicBezTo>
                    <a:pt x="410272" y="1157704"/>
                    <a:pt x="398141" y="1156492"/>
                    <a:pt x="399185" y="1135462"/>
                  </a:cubicBezTo>
                  <a:cubicBezTo>
                    <a:pt x="414195" y="895132"/>
                    <a:pt x="245092" y="655542"/>
                    <a:pt x="84289" y="592133"/>
                  </a:cubicBezTo>
                  <a:cubicBezTo>
                    <a:pt x="-211976" y="475316"/>
                    <a:pt x="351914" y="706107"/>
                    <a:pt x="557478" y="47727"/>
                  </a:cubicBezTo>
                  <a:cubicBezTo>
                    <a:pt x="575494" y="-11157"/>
                    <a:pt x="576782" y="-21520"/>
                    <a:pt x="577110" y="50621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16730988" y="7948385"/>
            <a:ext cx="2981017" cy="3195875"/>
            <a:chOff x="16730988" y="7948385"/>
            <a:chExt cx="2981017" cy="3195875"/>
          </a:xfrm>
        </p:grpSpPr>
        <p:sp>
          <p:nvSpPr>
            <p:cNvPr id="973" name="Google Shape;973;p30"/>
            <p:cNvSpPr/>
            <p:nvPr/>
          </p:nvSpPr>
          <p:spPr>
            <a:xfrm>
              <a:off x="18467602" y="7948385"/>
              <a:ext cx="1244403" cy="1510576"/>
            </a:xfrm>
            <a:custGeom>
              <a:rect b="b" l="l" r="r" t="t"/>
              <a:pathLst>
                <a:path extrusionOk="0" h="1510576" w="1244403">
                  <a:moveTo>
                    <a:pt x="597358" y="63208"/>
                  </a:moveTo>
                  <a:cubicBezTo>
                    <a:pt x="787341" y="932933"/>
                    <a:pt x="1524289" y="642613"/>
                    <a:pt x="1130154" y="759416"/>
                  </a:cubicBezTo>
                  <a:cubicBezTo>
                    <a:pt x="916228" y="822816"/>
                    <a:pt x="685908" y="1168961"/>
                    <a:pt x="678078" y="1479670"/>
                  </a:cubicBezTo>
                  <a:cubicBezTo>
                    <a:pt x="671022" y="1664219"/>
                    <a:pt x="631695" y="965742"/>
                    <a:pt x="116637" y="876743"/>
                  </a:cubicBezTo>
                  <a:cubicBezTo>
                    <a:pt x="-288455" y="806747"/>
                    <a:pt x="484788" y="950657"/>
                    <a:pt x="571784" y="64710"/>
                  </a:cubicBezTo>
                  <a:cubicBezTo>
                    <a:pt x="579095" y="-14439"/>
                    <a:pt x="578008" y="-27874"/>
                    <a:pt x="597358" y="63208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16730988" y="8467279"/>
              <a:ext cx="1986112" cy="2374340"/>
            </a:xfrm>
            <a:custGeom>
              <a:rect b="b" l="l" r="r" t="t"/>
              <a:pathLst>
                <a:path extrusionOk="0" h="2374340" w="1986112">
                  <a:moveTo>
                    <a:pt x="1189469" y="104327"/>
                  </a:moveTo>
                  <a:cubicBezTo>
                    <a:pt x="1204098" y="1525710"/>
                    <a:pt x="2450565" y="1310704"/>
                    <a:pt x="1796423" y="1365552"/>
                  </a:cubicBezTo>
                  <a:cubicBezTo>
                    <a:pt x="1441372" y="1395325"/>
                    <a:pt x="968877" y="1861846"/>
                    <a:pt x="855751" y="2345087"/>
                  </a:cubicBezTo>
                  <a:cubicBezTo>
                    <a:pt x="845593" y="2386064"/>
                    <a:pt x="820601" y="2383578"/>
                    <a:pt x="822744" y="2340236"/>
                  </a:cubicBezTo>
                  <a:cubicBezTo>
                    <a:pt x="853685" y="1844914"/>
                    <a:pt x="505153" y="1351100"/>
                    <a:pt x="173725" y="1220415"/>
                  </a:cubicBezTo>
                  <a:cubicBezTo>
                    <a:pt x="-436894" y="979651"/>
                    <a:pt x="725315" y="1455324"/>
                    <a:pt x="1148997" y="98376"/>
                  </a:cubicBezTo>
                  <a:cubicBezTo>
                    <a:pt x="1186136" y="-22997"/>
                    <a:pt x="1188791" y="-44352"/>
                    <a:pt x="1189469" y="104327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18467605" y="10268916"/>
              <a:ext cx="732208" cy="875344"/>
            </a:xfrm>
            <a:custGeom>
              <a:rect b="b" l="l" r="r" t="t"/>
              <a:pathLst>
                <a:path extrusionOk="0" h="875344" w="732208">
                  <a:moveTo>
                    <a:pt x="438511" y="38464"/>
                  </a:moveTo>
                  <a:cubicBezTo>
                    <a:pt x="443903" y="562478"/>
                    <a:pt x="903438" y="483214"/>
                    <a:pt x="662275" y="503438"/>
                  </a:cubicBezTo>
                  <a:cubicBezTo>
                    <a:pt x="531379" y="514412"/>
                    <a:pt x="357189" y="686401"/>
                    <a:pt x="315483" y="864558"/>
                  </a:cubicBezTo>
                  <a:cubicBezTo>
                    <a:pt x="311741" y="879668"/>
                    <a:pt x="302523" y="878748"/>
                    <a:pt x="303316" y="862769"/>
                  </a:cubicBezTo>
                  <a:cubicBezTo>
                    <a:pt x="314721" y="680157"/>
                    <a:pt x="186230" y="498107"/>
                    <a:pt x="64046" y="449926"/>
                  </a:cubicBezTo>
                  <a:cubicBezTo>
                    <a:pt x="-161068" y="361164"/>
                    <a:pt x="267398" y="536528"/>
                    <a:pt x="423594" y="36265"/>
                  </a:cubicBezTo>
                  <a:cubicBezTo>
                    <a:pt x="437283" y="-8477"/>
                    <a:pt x="438261" y="-16352"/>
                    <a:pt x="438511" y="38464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31"/>
          <p:cNvGrpSpPr/>
          <p:nvPr/>
        </p:nvGrpSpPr>
        <p:grpSpPr>
          <a:xfrm rot="10800000">
            <a:off x="15779553" y="-552367"/>
            <a:ext cx="7496350" cy="11391738"/>
            <a:chOff x="15779553" y="-552367"/>
            <a:chExt cx="7496350" cy="11391738"/>
          </a:xfrm>
        </p:grpSpPr>
        <p:sp>
          <p:nvSpPr>
            <p:cNvPr id="981" name="Google Shape;981;p31"/>
            <p:cNvSpPr/>
            <p:nvPr/>
          </p:nvSpPr>
          <p:spPr>
            <a:xfrm>
              <a:off x="15779553" y="-552367"/>
              <a:ext cx="7496350" cy="11391738"/>
            </a:xfrm>
            <a:custGeom>
              <a:rect b="b" l="l" r="r" t="t"/>
              <a:pathLst>
                <a:path extrusionOk="0" h="11391738" w="7496350">
                  <a:moveTo>
                    <a:pt x="7492983" y="11307849"/>
                  </a:moveTo>
                  <a:cubicBezTo>
                    <a:pt x="7495444" y="11349611"/>
                    <a:pt x="7860400" y="11331817"/>
                    <a:pt x="212879" y="11391738"/>
                  </a:cubicBezTo>
                  <a:cubicBezTo>
                    <a:pt x="76186" y="11391738"/>
                    <a:pt x="49363" y="1696797"/>
                    <a:pt x="0" y="215529"/>
                  </a:cubicBezTo>
                  <a:cubicBezTo>
                    <a:pt x="0" y="109130"/>
                    <a:pt x="1199016" y="145196"/>
                    <a:pt x="1596424" y="125648"/>
                  </a:cubicBezTo>
                  <a:cubicBezTo>
                    <a:pt x="4283704" y="-6496"/>
                    <a:pt x="5636596" y="-56711"/>
                    <a:pt x="7295532" y="85709"/>
                  </a:cubicBezTo>
                  <a:cubicBezTo>
                    <a:pt x="7412854" y="95779"/>
                    <a:pt x="7178029" y="4312455"/>
                    <a:pt x="7492983" y="11307849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16096399" y="-200689"/>
              <a:ext cx="6852932" cy="10688351"/>
            </a:xfrm>
            <a:custGeom>
              <a:rect b="b" l="l" r="r" t="t"/>
              <a:pathLst>
                <a:path extrusionOk="0" h="10688351" w="6852932">
                  <a:moveTo>
                    <a:pt x="0" y="150604"/>
                  </a:moveTo>
                  <a:cubicBezTo>
                    <a:pt x="268167" y="127160"/>
                    <a:pt x="543696" y="131215"/>
                    <a:pt x="852178" y="131785"/>
                  </a:cubicBezTo>
                  <a:cubicBezTo>
                    <a:pt x="1908849" y="131785"/>
                    <a:pt x="4377780" y="-110768"/>
                    <a:pt x="6701722" y="62249"/>
                  </a:cubicBezTo>
                  <a:cubicBezTo>
                    <a:pt x="6769499" y="4785425"/>
                    <a:pt x="6573621" y="4507763"/>
                    <a:pt x="6852932" y="10636132"/>
                  </a:cubicBezTo>
                  <a:cubicBezTo>
                    <a:pt x="3748053" y="10661217"/>
                    <a:pt x="3970299" y="10658072"/>
                    <a:pt x="169077" y="10688351"/>
                  </a:cubicBezTo>
                  <a:cubicBezTo>
                    <a:pt x="16728" y="6097663"/>
                    <a:pt x="48907" y="2075489"/>
                    <a:pt x="0" y="150604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16100219" y="-204500"/>
              <a:ext cx="6839418" cy="10692325"/>
            </a:xfrm>
            <a:custGeom>
              <a:rect b="b" l="l" r="r" t="t"/>
              <a:pathLst>
                <a:path extrusionOk="0" h="10692325" w="6839418">
                  <a:moveTo>
                    <a:pt x="6792866" y="10421928"/>
                  </a:moveTo>
                  <a:cubicBezTo>
                    <a:pt x="6848405" y="10421928"/>
                    <a:pt x="6839358" y="10427350"/>
                    <a:pt x="6838150" y="10400739"/>
                  </a:cubicBezTo>
                  <a:cubicBezTo>
                    <a:pt x="6798769" y="10400784"/>
                    <a:pt x="6784594" y="10400739"/>
                    <a:pt x="6741066" y="10400807"/>
                  </a:cubicBezTo>
                  <a:cubicBezTo>
                    <a:pt x="6743139" y="9912717"/>
                    <a:pt x="6700067" y="9986854"/>
                    <a:pt x="6819120" y="9987128"/>
                  </a:cubicBezTo>
                  <a:cubicBezTo>
                    <a:pt x="6817935" y="9961474"/>
                    <a:pt x="6824385" y="9965939"/>
                    <a:pt x="6792866" y="9965939"/>
                  </a:cubicBezTo>
                  <a:cubicBezTo>
                    <a:pt x="6720349" y="9965939"/>
                    <a:pt x="6735026" y="10030690"/>
                    <a:pt x="6728577" y="9618787"/>
                  </a:cubicBezTo>
                  <a:cubicBezTo>
                    <a:pt x="6727369" y="9540617"/>
                    <a:pt x="6710937" y="9553809"/>
                    <a:pt x="6792866" y="9553809"/>
                  </a:cubicBezTo>
                  <a:cubicBezTo>
                    <a:pt x="6804125" y="9553809"/>
                    <a:pt x="6801960" y="9558070"/>
                    <a:pt x="6801071" y="9532666"/>
                  </a:cubicBezTo>
                  <a:cubicBezTo>
                    <a:pt x="6703189" y="9532666"/>
                    <a:pt x="6729557" y="9574155"/>
                    <a:pt x="6725363" y="9307565"/>
                  </a:cubicBezTo>
                  <a:cubicBezTo>
                    <a:pt x="6721671" y="9080664"/>
                    <a:pt x="6700522" y="9117756"/>
                    <a:pt x="6787534" y="9117779"/>
                  </a:cubicBezTo>
                  <a:cubicBezTo>
                    <a:pt x="6786668" y="9089504"/>
                    <a:pt x="6798587" y="9096772"/>
                    <a:pt x="6721922" y="9096522"/>
                  </a:cubicBezTo>
                  <a:cubicBezTo>
                    <a:pt x="6717455" y="8822801"/>
                    <a:pt x="6720646" y="9007644"/>
                    <a:pt x="6716521" y="8682979"/>
                  </a:cubicBezTo>
                  <a:cubicBezTo>
                    <a:pt x="6785277" y="8682819"/>
                    <a:pt x="6774954" y="8689951"/>
                    <a:pt x="6774156" y="8661745"/>
                  </a:cubicBezTo>
                  <a:cubicBezTo>
                    <a:pt x="6705263" y="8661768"/>
                    <a:pt x="6710162" y="8731485"/>
                    <a:pt x="6708225" y="8246448"/>
                  </a:cubicBezTo>
                  <a:cubicBezTo>
                    <a:pt x="6773632" y="8247176"/>
                    <a:pt x="6762876" y="8252098"/>
                    <a:pt x="6762169" y="8225646"/>
                  </a:cubicBezTo>
                  <a:cubicBezTo>
                    <a:pt x="6700021" y="8225441"/>
                    <a:pt x="6708157" y="8227150"/>
                    <a:pt x="6708134" y="8218993"/>
                  </a:cubicBezTo>
                  <a:cubicBezTo>
                    <a:pt x="6707838" y="8121389"/>
                    <a:pt x="6707405" y="8109496"/>
                    <a:pt x="6702710" y="7811693"/>
                  </a:cubicBezTo>
                  <a:cubicBezTo>
                    <a:pt x="6760619" y="7812308"/>
                    <a:pt x="6751093" y="7817275"/>
                    <a:pt x="6750364" y="7790869"/>
                  </a:cubicBezTo>
                  <a:cubicBezTo>
                    <a:pt x="6683134" y="7790596"/>
                    <a:pt x="6703189" y="7843362"/>
                    <a:pt x="6696876" y="7441462"/>
                  </a:cubicBezTo>
                  <a:cubicBezTo>
                    <a:pt x="6695645" y="7363360"/>
                    <a:pt x="6684797" y="7376893"/>
                    <a:pt x="6738787" y="7377485"/>
                  </a:cubicBezTo>
                  <a:cubicBezTo>
                    <a:pt x="6738012" y="7350464"/>
                    <a:pt x="6746694" y="7356821"/>
                    <a:pt x="6695577" y="7355545"/>
                  </a:cubicBezTo>
                  <a:cubicBezTo>
                    <a:pt x="6690244" y="6993492"/>
                    <a:pt x="6691840" y="7083738"/>
                    <a:pt x="6686439" y="6939473"/>
                  </a:cubicBezTo>
                  <a:cubicBezTo>
                    <a:pt x="6733408" y="6939199"/>
                    <a:pt x="6725705" y="6944872"/>
                    <a:pt x="6724839" y="6918147"/>
                  </a:cubicBezTo>
                  <a:cubicBezTo>
                    <a:pt x="6676456" y="6918307"/>
                    <a:pt x="6685276" y="6938152"/>
                    <a:pt x="6683408" y="6819450"/>
                  </a:cubicBezTo>
                  <a:cubicBezTo>
                    <a:pt x="6677527" y="6442770"/>
                    <a:pt x="6667090" y="6504286"/>
                    <a:pt x="6710641" y="6503670"/>
                  </a:cubicBezTo>
                  <a:cubicBezTo>
                    <a:pt x="6709661" y="6477150"/>
                    <a:pt x="6715974" y="6482277"/>
                    <a:pt x="6679078" y="6482983"/>
                  </a:cubicBezTo>
                  <a:cubicBezTo>
                    <a:pt x="6671557" y="6017721"/>
                    <a:pt x="6660936" y="6070602"/>
                    <a:pt x="6695851" y="6070511"/>
                  </a:cubicBezTo>
                  <a:cubicBezTo>
                    <a:pt x="6695167" y="6043877"/>
                    <a:pt x="6700545" y="6049300"/>
                    <a:pt x="6671557" y="6049368"/>
                  </a:cubicBezTo>
                  <a:cubicBezTo>
                    <a:pt x="6664013" y="5581965"/>
                    <a:pt x="6656720" y="5634891"/>
                    <a:pt x="6688740" y="5634617"/>
                  </a:cubicBezTo>
                  <a:cubicBezTo>
                    <a:pt x="6688513" y="5609191"/>
                    <a:pt x="6694460" y="5613360"/>
                    <a:pt x="6665289" y="5613657"/>
                  </a:cubicBezTo>
                  <a:cubicBezTo>
                    <a:pt x="6662167" y="5403456"/>
                    <a:pt x="6665745" y="5381857"/>
                    <a:pt x="6661620" y="5199703"/>
                  </a:cubicBezTo>
                  <a:cubicBezTo>
                    <a:pt x="6693161" y="5199703"/>
                    <a:pt x="6687829" y="5205172"/>
                    <a:pt x="6687965" y="5178537"/>
                  </a:cubicBezTo>
                  <a:cubicBezTo>
                    <a:pt x="6652732" y="5178560"/>
                    <a:pt x="6660208" y="5238709"/>
                    <a:pt x="6652390" y="4798076"/>
                  </a:cubicBezTo>
                  <a:cubicBezTo>
                    <a:pt x="6651661" y="4757476"/>
                    <a:pt x="6650407" y="4762807"/>
                    <a:pt x="6655877" y="4762853"/>
                  </a:cubicBezTo>
                  <a:cubicBezTo>
                    <a:pt x="6698813" y="4763263"/>
                    <a:pt x="6691521" y="4768640"/>
                    <a:pt x="6691862" y="4742006"/>
                  </a:cubicBezTo>
                  <a:cubicBezTo>
                    <a:pt x="6641725" y="4741642"/>
                    <a:pt x="6647650" y="4781330"/>
                    <a:pt x="6648904" y="4486899"/>
                  </a:cubicBezTo>
                  <a:cubicBezTo>
                    <a:pt x="6649496" y="4297045"/>
                    <a:pt x="6632997" y="4328281"/>
                    <a:pt x="6698152" y="4326937"/>
                  </a:cubicBezTo>
                  <a:cubicBezTo>
                    <a:pt x="6698585" y="4300417"/>
                    <a:pt x="6707040" y="4305361"/>
                    <a:pt x="6655717" y="4306842"/>
                  </a:cubicBezTo>
                  <a:cubicBezTo>
                    <a:pt x="6643526" y="4307183"/>
                    <a:pt x="6648493" y="4355780"/>
                    <a:pt x="6638625" y="3892410"/>
                  </a:cubicBezTo>
                  <a:cubicBezTo>
                    <a:pt x="6657700" y="3892068"/>
                    <a:pt x="6679943" y="3891635"/>
                    <a:pt x="6705058" y="3891339"/>
                  </a:cubicBezTo>
                  <a:cubicBezTo>
                    <a:pt x="6705445" y="3864842"/>
                    <a:pt x="6715267" y="3869832"/>
                    <a:pt x="6655809" y="3870948"/>
                  </a:cubicBezTo>
                  <a:cubicBezTo>
                    <a:pt x="6634979" y="3871312"/>
                    <a:pt x="6638215" y="3873226"/>
                    <a:pt x="6638056" y="3865206"/>
                  </a:cubicBezTo>
                  <a:cubicBezTo>
                    <a:pt x="6627983" y="3405686"/>
                    <a:pt x="6624678" y="3457587"/>
                    <a:pt x="6655900" y="3457906"/>
                  </a:cubicBezTo>
                  <a:cubicBezTo>
                    <a:pt x="6721261" y="3458704"/>
                    <a:pt x="6710208" y="3463762"/>
                    <a:pt x="6710413" y="3437264"/>
                  </a:cubicBezTo>
                  <a:cubicBezTo>
                    <a:pt x="6679374" y="3437036"/>
                    <a:pt x="6650590" y="3436672"/>
                    <a:pt x="6631446" y="3436467"/>
                  </a:cubicBezTo>
                  <a:cubicBezTo>
                    <a:pt x="6630672" y="3385227"/>
                    <a:pt x="6625932" y="3023539"/>
                    <a:pt x="6625909" y="3021944"/>
                  </a:cubicBezTo>
                  <a:cubicBezTo>
                    <a:pt x="6664674" y="3021807"/>
                    <a:pt x="6683977" y="3021694"/>
                    <a:pt x="6711439" y="3021625"/>
                  </a:cubicBezTo>
                  <a:cubicBezTo>
                    <a:pt x="6711348" y="2994969"/>
                    <a:pt x="6722697" y="3000368"/>
                    <a:pt x="6655923" y="3000641"/>
                  </a:cubicBezTo>
                  <a:cubicBezTo>
                    <a:pt x="6611528" y="3000824"/>
                    <a:pt x="6629943" y="3059127"/>
                    <a:pt x="6620804" y="2621775"/>
                  </a:cubicBezTo>
                  <a:cubicBezTo>
                    <a:pt x="6619915" y="2578942"/>
                    <a:pt x="6610822" y="2585800"/>
                    <a:pt x="6655809" y="2586643"/>
                  </a:cubicBezTo>
                  <a:cubicBezTo>
                    <a:pt x="6716817" y="2587782"/>
                    <a:pt x="6706721" y="2592817"/>
                    <a:pt x="6706197" y="2566297"/>
                  </a:cubicBezTo>
                  <a:cubicBezTo>
                    <a:pt x="6672172" y="2565887"/>
                    <a:pt x="6652276" y="2565340"/>
                    <a:pt x="6619664" y="2564862"/>
                  </a:cubicBezTo>
                  <a:cubicBezTo>
                    <a:pt x="6612235" y="2174968"/>
                    <a:pt x="6612144" y="2159248"/>
                    <a:pt x="6612007" y="2149838"/>
                  </a:cubicBezTo>
                  <a:cubicBezTo>
                    <a:pt x="6641725" y="2150317"/>
                    <a:pt x="6665130" y="2150977"/>
                    <a:pt x="6694574" y="2151456"/>
                  </a:cubicBezTo>
                  <a:cubicBezTo>
                    <a:pt x="6693594" y="2124685"/>
                    <a:pt x="6702164" y="2130495"/>
                    <a:pt x="6656151" y="2129492"/>
                  </a:cubicBezTo>
                  <a:cubicBezTo>
                    <a:pt x="6594709" y="2128171"/>
                    <a:pt x="6613670" y="2193172"/>
                    <a:pt x="6605877" y="1714605"/>
                  </a:cubicBezTo>
                  <a:cubicBezTo>
                    <a:pt x="6638420" y="1715220"/>
                    <a:pt x="6658407" y="1715949"/>
                    <a:pt x="6686256" y="1716610"/>
                  </a:cubicBezTo>
                  <a:cubicBezTo>
                    <a:pt x="6686096" y="1689908"/>
                    <a:pt x="6692136" y="1695627"/>
                    <a:pt x="6656219" y="1694647"/>
                  </a:cubicBezTo>
                  <a:cubicBezTo>
                    <a:pt x="6584819" y="1692596"/>
                    <a:pt x="6606514" y="1756686"/>
                    <a:pt x="6596829" y="1279099"/>
                  </a:cubicBezTo>
                  <a:cubicBezTo>
                    <a:pt x="6633224" y="1279714"/>
                    <a:pt x="6651821" y="1280534"/>
                    <a:pt x="6687669" y="1281400"/>
                  </a:cubicBezTo>
                  <a:cubicBezTo>
                    <a:pt x="6687988" y="1254675"/>
                    <a:pt x="6694005" y="1260485"/>
                    <a:pt x="6656219" y="1259346"/>
                  </a:cubicBezTo>
                  <a:cubicBezTo>
                    <a:pt x="6584477" y="1257295"/>
                    <a:pt x="6596510" y="1267251"/>
                    <a:pt x="6595826" y="1223257"/>
                  </a:cubicBezTo>
                  <a:cubicBezTo>
                    <a:pt x="6588784" y="770184"/>
                    <a:pt x="6576227" y="844322"/>
                    <a:pt x="6656014" y="844117"/>
                  </a:cubicBezTo>
                  <a:cubicBezTo>
                    <a:pt x="6701821" y="843980"/>
                    <a:pt x="6694118" y="849516"/>
                    <a:pt x="6694529" y="822860"/>
                  </a:cubicBezTo>
                  <a:cubicBezTo>
                    <a:pt x="6657905" y="822928"/>
                    <a:pt x="6635799" y="823042"/>
                    <a:pt x="6591268" y="823087"/>
                  </a:cubicBezTo>
                  <a:cubicBezTo>
                    <a:pt x="6587987" y="658773"/>
                    <a:pt x="6586118" y="650662"/>
                    <a:pt x="6585411" y="409408"/>
                  </a:cubicBezTo>
                  <a:cubicBezTo>
                    <a:pt x="6634500" y="409681"/>
                    <a:pt x="6652938" y="410160"/>
                    <a:pt x="6699041" y="410570"/>
                  </a:cubicBezTo>
                  <a:cubicBezTo>
                    <a:pt x="6699178" y="383822"/>
                    <a:pt x="6707770" y="389563"/>
                    <a:pt x="6656128" y="388903"/>
                  </a:cubicBezTo>
                  <a:cubicBezTo>
                    <a:pt x="6562690" y="387786"/>
                    <a:pt x="6586801" y="448504"/>
                    <a:pt x="6580306" y="58383"/>
                  </a:cubicBezTo>
                  <a:cubicBezTo>
                    <a:pt x="6550748" y="56332"/>
                    <a:pt x="6564490" y="15367"/>
                    <a:pt x="6566655" y="388128"/>
                  </a:cubicBezTo>
                  <a:cubicBezTo>
                    <a:pt x="6529303" y="387991"/>
                    <a:pt x="6257170" y="386875"/>
                    <a:pt x="6203113" y="387057"/>
                  </a:cubicBezTo>
                  <a:cubicBezTo>
                    <a:pt x="6194361" y="-3634"/>
                    <a:pt x="6213642" y="35599"/>
                    <a:pt x="6181417" y="33936"/>
                  </a:cubicBezTo>
                  <a:cubicBezTo>
                    <a:pt x="6185542" y="452218"/>
                    <a:pt x="6207466" y="386556"/>
                    <a:pt x="6108672" y="387946"/>
                  </a:cubicBezTo>
                  <a:cubicBezTo>
                    <a:pt x="6006483" y="389381"/>
                    <a:pt x="6004431" y="388652"/>
                    <a:pt x="5835399" y="389085"/>
                  </a:cubicBezTo>
                  <a:cubicBezTo>
                    <a:pt x="5821954" y="389108"/>
                    <a:pt x="5825258" y="403985"/>
                    <a:pt x="5823481" y="290432"/>
                  </a:cubicBezTo>
                  <a:cubicBezTo>
                    <a:pt x="5818809" y="-18876"/>
                    <a:pt x="5827196" y="17532"/>
                    <a:pt x="5800668" y="16575"/>
                  </a:cubicBezTo>
                  <a:cubicBezTo>
                    <a:pt x="5804018" y="238532"/>
                    <a:pt x="5805089" y="314697"/>
                    <a:pt x="5806502" y="389153"/>
                  </a:cubicBezTo>
                  <a:cubicBezTo>
                    <a:pt x="5721474" y="389313"/>
                    <a:pt x="5700849" y="389244"/>
                    <a:pt x="5445147" y="389062"/>
                  </a:cubicBezTo>
                  <a:cubicBezTo>
                    <a:pt x="5435849" y="-36488"/>
                    <a:pt x="5450343" y="6801"/>
                    <a:pt x="5420671" y="6186"/>
                  </a:cubicBezTo>
                  <a:cubicBezTo>
                    <a:pt x="5426984" y="420025"/>
                    <a:pt x="5426824" y="389039"/>
                    <a:pt x="5425206" y="389039"/>
                  </a:cubicBezTo>
                  <a:cubicBezTo>
                    <a:pt x="5287237" y="389039"/>
                    <a:pt x="5288741" y="386989"/>
                    <a:pt x="5151775" y="386989"/>
                  </a:cubicBezTo>
                  <a:cubicBezTo>
                    <a:pt x="5037415" y="386989"/>
                    <a:pt x="5067635" y="461354"/>
                    <a:pt x="5060661" y="1697"/>
                  </a:cubicBezTo>
                  <a:cubicBezTo>
                    <a:pt x="5035273" y="1538"/>
                    <a:pt x="5040127" y="-47105"/>
                    <a:pt x="5047170" y="387923"/>
                  </a:cubicBezTo>
                  <a:cubicBezTo>
                    <a:pt x="4855120" y="391842"/>
                    <a:pt x="4870503" y="390270"/>
                    <a:pt x="4686088" y="388834"/>
                  </a:cubicBezTo>
                  <a:cubicBezTo>
                    <a:pt x="4677246" y="-44758"/>
                    <a:pt x="4687547" y="1697"/>
                    <a:pt x="4660040" y="1948"/>
                  </a:cubicBezTo>
                  <a:cubicBezTo>
                    <a:pt x="4667537" y="454542"/>
                    <a:pt x="4690373" y="388561"/>
                    <a:pt x="4605002" y="388561"/>
                  </a:cubicBezTo>
                  <a:cubicBezTo>
                    <a:pt x="4252331" y="388561"/>
                    <a:pt x="4306661" y="419615"/>
                    <a:pt x="4304633" y="290387"/>
                  </a:cubicBezTo>
                  <a:cubicBezTo>
                    <a:pt x="4302263" y="138125"/>
                    <a:pt x="4301420" y="143342"/>
                    <a:pt x="4299163" y="7735"/>
                  </a:cubicBezTo>
                  <a:cubicBezTo>
                    <a:pt x="4272454" y="8327"/>
                    <a:pt x="4279450" y="-40042"/>
                    <a:pt x="4287655" y="389586"/>
                  </a:cubicBezTo>
                  <a:cubicBezTo>
                    <a:pt x="4195903" y="389130"/>
                    <a:pt x="4093349" y="384938"/>
                    <a:pt x="3926505" y="388515"/>
                  </a:cubicBezTo>
                  <a:cubicBezTo>
                    <a:pt x="3925411" y="262682"/>
                    <a:pt x="3921651" y="101854"/>
                    <a:pt x="3920261" y="17691"/>
                  </a:cubicBezTo>
                  <a:cubicBezTo>
                    <a:pt x="3889722" y="18625"/>
                    <a:pt x="3904490" y="-23023"/>
                    <a:pt x="3907840" y="388903"/>
                  </a:cubicBezTo>
                  <a:cubicBezTo>
                    <a:pt x="3745053" y="392275"/>
                    <a:pt x="3663693" y="388196"/>
                    <a:pt x="3544389" y="387786"/>
                  </a:cubicBezTo>
                  <a:cubicBezTo>
                    <a:pt x="3540036" y="193739"/>
                    <a:pt x="3541996" y="161159"/>
                    <a:pt x="3540401" y="30131"/>
                  </a:cubicBezTo>
                  <a:cubicBezTo>
                    <a:pt x="3515127" y="30997"/>
                    <a:pt x="3522078" y="12155"/>
                    <a:pt x="3522465" y="135140"/>
                  </a:cubicBezTo>
                  <a:cubicBezTo>
                    <a:pt x="3522738" y="222720"/>
                    <a:pt x="3524015" y="310755"/>
                    <a:pt x="3525724" y="387763"/>
                  </a:cubicBezTo>
                  <a:cubicBezTo>
                    <a:pt x="3509087" y="387741"/>
                    <a:pt x="3249330" y="387604"/>
                    <a:pt x="3238162" y="387581"/>
                  </a:cubicBezTo>
                  <a:cubicBezTo>
                    <a:pt x="3140212" y="387581"/>
                    <a:pt x="3165919" y="447502"/>
                    <a:pt x="3162295" y="43870"/>
                  </a:cubicBezTo>
                  <a:cubicBezTo>
                    <a:pt x="3137090" y="44826"/>
                    <a:pt x="3144086" y="28286"/>
                    <a:pt x="3143858" y="135072"/>
                  </a:cubicBezTo>
                  <a:cubicBezTo>
                    <a:pt x="3143676" y="220533"/>
                    <a:pt x="3144793" y="304672"/>
                    <a:pt x="3146776" y="387877"/>
                  </a:cubicBezTo>
                  <a:cubicBezTo>
                    <a:pt x="2794651" y="390566"/>
                    <a:pt x="3138776" y="387718"/>
                    <a:pt x="2786651" y="389996"/>
                  </a:cubicBezTo>
                  <a:cubicBezTo>
                    <a:pt x="2785899" y="318000"/>
                    <a:pt x="2784646" y="249263"/>
                    <a:pt x="2781547" y="58929"/>
                  </a:cubicBezTo>
                  <a:cubicBezTo>
                    <a:pt x="2755430" y="60000"/>
                    <a:pt x="2762335" y="25324"/>
                    <a:pt x="2766665" y="290729"/>
                  </a:cubicBezTo>
                  <a:cubicBezTo>
                    <a:pt x="2768670" y="417997"/>
                    <a:pt x="2839911" y="390589"/>
                    <a:pt x="2418072" y="390589"/>
                  </a:cubicBezTo>
                  <a:cubicBezTo>
                    <a:pt x="2402689" y="390589"/>
                    <a:pt x="2410711" y="428318"/>
                    <a:pt x="2400912" y="75060"/>
                  </a:cubicBezTo>
                  <a:cubicBezTo>
                    <a:pt x="2370145" y="76382"/>
                    <a:pt x="2386805" y="29926"/>
                    <a:pt x="2389266" y="390520"/>
                  </a:cubicBezTo>
                  <a:cubicBezTo>
                    <a:pt x="2273061" y="389928"/>
                    <a:pt x="2197148" y="383207"/>
                    <a:pt x="2025860" y="387832"/>
                  </a:cubicBezTo>
                  <a:cubicBezTo>
                    <a:pt x="2024424" y="320621"/>
                    <a:pt x="2024379" y="296288"/>
                    <a:pt x="2020596" y="92079"/>
                  </a:cubicBezTo>
                  <a:cubicBezTo>
                    <a:pt x="1996051" y="93219"/>
                    <a:pt x="1999971" y="46809"/>
                    <a:pt x="2007172" y="388356"/>
                  </a:cubicBezTo>
                  <a:cubicBezTo>
                    <a:pt x="1918156" y="390930"/>
                    <a:pt x="1825173" y="390589"/>
                    <a:pt x="1734903" y="389472"/>
                  </a:cubicBezTo>
                  <a:cubicBezTo>
                    <a:pt x="1620157" y="388174"/>
                    <a:pt x="1644473" y="442535"/>
                    <a:pt x="1643037" y="109737"/>
                  </a:cubicBezTo>
                  <a:cubicBezTo>
                    <a:pt x="1620635" y="110807"/>
                    <a:pt x="1620635" y="67314"/>
                    <a:pt x="1627700" y="388698"/>
                  </a:cubicBezTo>
                  <a:cubicBezTo>
                    <a:pt x="1607759" y="388652"/>
                    <a:pt x="1619336" y="388675"/>
                    <a:pt x="1324869" y="388606"/>
                  </a:cubicBezTo>
                  <a:cubicBezTo>
                    <a:pt x="1246199" y="388606"/>
                    <a:pt x="1265775" y="434971"/>
                    <a:pt x="1261423" y="127963"/>
                  </a:cubicBezTo>
                  <a:cubicBezTo>
                    <a:pt x="1234280" y="129171"/>
                    <a:pt x="1241527" y="89391"/>
                    <a:pt x="1246723" y="388401"/>
                  </a:cubicBezTo>
                  <a:cubicBezTo>
                    <a:pt x="1149639" y="387832"/>
                    <a:pt x="1135851" y="386510"/>
                    <a:pt x="886303" y="387786"/>
                  </a:cubicBezTo>
                  <a:cubicBezTo>
                    <a:pt x="884480" y="324516"/>
                    <a:pt x="882976" y="232448"/>
                    <a:pt x="883067" y="135368"/>
                  </a:cubicBezTo>
                  <a:cubicBezTo>
                    <a:pt x="859434" y="135414"/>
                    <a:pt x="862738" y="112015"/>
                    <a:pt x="865541" y="290751"/>
                  </a:cubicBezTo>
                  <a:cubicBezTo>
                    <a:pt x="867433" y="412825"/>
                    <a:pt x="886348" y="388014"/>
                    <a:pt x="778302" y="388014"/>
                  </a:cubicBezTo>
                  <a:cubicBezTo>
                    <a:pt x="642908" y="388014"/>
                    <a:pt x="641928" y="390065"/>
                    <a:pt x="507810" y="390087"/>
                  </a:cubicBezTo>
                  <a:cubicBezTo>
                    <a:pt x="505645" y="279109"/>
                    <a:pt x="505896" y="253227"/>
                    <a:pt x="502956" y="135300"/>
                  </a:cubicBezTo>
                  <a:cubicBezTo>
                    <a:pt x="477135" y="135414"/>
                    <a:pt x="483585" y="102514"/>
                    <a:pt x="489123" y="390065"/>
                  </a:cubicBezTo>
                  <a:cubicBezTo>
                    <a:pt x="487482" y="390065"/>
                    <a:pt x="128201" y="387490"/>
                    <a:pt x="126560" y="387467"/>
                  </a:cubicBezTo>
                  <a:cubicBezTo>
                    <a:pt x="124737" y="324972"/>
                    <a:pt x="123666" y="244569"/>
                    <a:pt x="122321" y="145507"/>
                  </a:cubicBezTo>
                  <a:cubicBezTo>
                    <a:pt x="97480" y="146942"/>
                    <a:pt x="103200" y="125776"/>
                    <a:pt x="105798" y="290729"/>
                  </a:cubicBezTo>
                  <a:cubicBezTo>
                    <a:pt x="107531" y="401684"/>
                    <a:pt x="112567" y="387285"/>
                    <a:pt x="95384" y="387012"/>
                  </a:cubicBezTo>
                  <a:cubicBezTo>
                    <a:pt x="-16514" y="385348"/>
                    <a:pt x="715" y="379493"/>
                    <a:pt x="1262" y="407289"/>
                  </a:cubicBezTo>
                  <a:cubicBezTo>
                    <a:pt x="49553" y="407471"/>
                    <a:pt x="76172" y="407950"/>
                    <a:pt x="108533" y="408405"/>
                  </a:cubicBezTo>
                  <a:cubicBezTo>
                    <a:pt x="116441" y="651209"/>
                    <a:pt x="114436" y="662487"/>
                    <a:pt x="116077" y="824637"/>
                  </a:cubicBezTo>
                  <a:cubicBezTo>
                    <a:pt x="82804" y="824956"/>
                    <a:pt x="56048" y="825297"/>
                    <a:pt x="7985" y="825457"/>
                  </a:cubicBezTo>
                  <a:cubicBezTo>
                    <a:pt x="8327" y="853139"/>
                    <a:pt x="-7900" y="847101"/>
                    <a:pt x="95338" y="846008"/>
                  </a:cubicBezTo>
                  <a:cubicBezTo>
                    <a:pt x="125854" y="845711"/>
                    <a:pt x="114390" y="788297"/>
                    <a:pt x="121296" y="1223507"/>
                  </a:cubicBezTo>
                  <a:cubicBezTo>
                    <a:pt x="122025" y="1269849"/>
                    <a:pt x="142353" y="1258275"/>
                    <a:pt x="12087" y="1258206"/>
                  </a:cubicBezTo>
                  <a:cubicBezTo>
                    <a:pt x="12269" y="1286412"/>
                    <a:pt x="-7695" y="1279349"/>
                    <a:pt x="122230" y="1279418"/>
                  </a:cubicBezTo>
                  <a:cubicBezTo>
                    <a:pt x="124076" y="1382878"/>
                    <a:pt x="128520" y="1529763"/>
                    <a:pt x="128771" y="1694328"/>
                  </a:cubicBezTo>
                  <a:cubicBezTo>
                    <a:pt x="90734" y="1694487"/>
                    <a:pt x="61290" y="1694738"/>
                    <a:pt x="14275" y="1694852"/>
                  </a:cubicBezTo>
                  <a:cubicBezTo>
                    <a:pt x="14366" y="1722465"/>
                    <a:pt x="-903" y="1716223"/>
                    <a:pt x="95292" y="1715699"/>
                  </a:cubicBezTo>
                  <a:cubicBezTo>
                    <a:pt x="142308" y="1715448"/>
                    <a:pt x="127494" y="1651244"/>
                    <a:pt x="135175" y="2129447"/>
                  </a:cubicBezTo>
                  <a:cubicBezTo>
                    <a:pt x="93971" y="2129652"/>
                    <a:pt x="63934" y="2129971"/>
                    <a:pt x="15597" y="2130130"/>
                  </a:cubicBezTo>
                  <a:cubicBezTo>
                    <a:pt x="15665" y="2158222"/>
                    <a:pt x="1239" y="2151524"/>
                    <a:pt x="95292" y="2150909"/>
                  </a:cubicBezTo>
                  <a:cubicBezTo>
                    <a:pt x="152107" y="2150521"/>
                    <a:pt x="135448" y="2101856"/>
                    <a:pt x="141168" y="2466688"/>
                  </a:cubicBezTo>
                  <a:cubicBezTo>
                    <a:pt x="142991" y="2582975"/>
                    <a:pt x="155776" y="2563085"/>
                    <a:pt x="95087" y="2564224"/>
                  </a:cubicBezTo>
                  <a:cubicBezTo>
                    <a:pt x="2743" y="2565956"/>
                    <a:pt x="16987" y="2558027"/>
                    <a:pt x="17123" y="2586506"/>
                  </a:cubicBezTo>
                  <a:cubicBezTo>
                    <a:pt x="73164" y="2586096"/>
                    <a:pt x="96569" y="2585231"/>
                    <a:pt x="143675" y="2584615"/>
                  </a:cubicBezTo>
                  <a:cubicBezTo>
                    <a:pt x="149076" y="2774402"/>
                    <a:pt x="147162" y="2687483"/>
                    <a:pt x="151469" y="2999389"/>
                  </a:cubicBezTo>
                  <a:cubicBezTo>
                    <a:pt x="106232" y="3000049"/>
                    <a:pt x="75921" y="3001393"/>
                    <a:pt x="19995" y="3001986"/>
                  </a:cubicBezTo>
                  <a:cubicBezTo>
                    <a:pt x="20223" y="3028005"/>
                    <a:pt x="4931" y="3024040"/>
                    <a:pt x="95429" y="3021739"/>
                  </a:cubicBezTo>
                  <a:cubicBezTo>
                    <a:pt x="172208" y="3019871"/>
                    <a:pt x="151515" y="2956670"/>
                    <a:pt x="158261" y="3434940"/>
                  </a:cubicBezTo>
                  <a:cubicBezTo>
                    <a:pt x="102221" y="3434667"/>
                    <a:pt x="85584" y="3434211"/>
                    <a:pt x="25510" y="3433983"/>
                  </a:cubicBezTo>
                  <a:cubicBezTo>
                    <a:pt x="25943" y="3461984"/>
                    <a:pt x="12930" y="3454876"/>
                    <a:pt x="95133" y="3455673"/>
                  </a:cubicBezTo>
                  <a:cubicBezTo>
                    <a:pt x="174715" y="3456403"/>
                    <a:pt x="158602" y="3436262"/>
                    <a:pt x="159468" y="3554531"/>
                  </a:cubicBezTo>
                  <a:cubicBezTo>
                    <a:pt x="162249" y="3934787"/>
                    <a:pt x="193858" y="3871244"/>
                    <a:pt x="95224" y="3871495"/>
                  </a:cubicBezTo>
                  <a:cubicBezTo>
                    <a:pt x="23482" y="3871609"/>
                    <a:pt x="34353" y="3864568"/>
                    <a:pt x="35059" y="3892752"/>
                  </a:cubicBezTo>
                  <a:cubicBezTo>
                    <a:pt x="71432" y="3892706"/>
                    <a:pt x="104568" y="3892615"/>
                    <a:pt x="164801" y="3892546"/>
                  </a:cubicBezTo>
                  <a:cubicBezTo>
                    <a:pt x="175604" y="4389956"/>
                    <a:pt x="185517" y="4307912"/>
                    <a:pt x="95315" y="4307069"/>
                  </a:cubicBezTo>
                  <a:cubicBezTo>
                    <a:pt x="36381" y="4306522"/>
                    <a:pt x="46066" y="4301260"/>
                    <a:pt x="46841" y="4327825"/>
                  </a:cubicBezTo>
                  <a:cubicBezTo>
                    <a:pt x="92877" y="4328121"/>
                    <a:pt x="117535" y="4328554"/>
                    <a:pt x="169428" y="4328759"/>
                  </a:cubicBezTo>
                  <a:cubicBezTo>
                    <a:pt x="169450" y="4329625"/>
                    <a:pt x="174396" y="4532512"/>
                    <a:pt x="178566" y="4743601"/>
                  </a:cubicBezTo>
                  <a:cubicBezTo>
                    <a:pt x="123369" y="4743168"/>
                    <a:pt x="99645" y="4742165"/>
                    <a:pt x="56687" y="4741436"/>
                  </a:cubicBezTo>
                  <a:cubicBezTo>
                    <a:pt x="57165" y="4768207"/>
                    <a:pt x="49325" y="4762397"/>
                    <a:pt x="95042" y="4763422"/>
                  </a:cubicBezTo>
                  <a:cubicBezTo>
                    <a:pt x="202222" y="4765883"/>
                    <a:pt x="178498" y="4688556"/>
                    <a:pt x="186246" y="5179312"/>
                  </a:cubicBezTo>
                  <a:cubicBezTo>
                    <a:pt x="133420" y="5179198"/>
                    <a:pt x="113023" y="5178925"/>
                    <a:pt x="62908" y="5178652"/>
                  </a:cubicBezTo>
                  <a:cubicBezTo>
                    <a:pt x="63204" y="5205354"/>
                    <a:pt x="56709" y="5199794"/>
                    <a:pt x="95156" y="5200045"/>
                  </a:cubicBezTo>
                  <a:cubicBezTo>
                    <a:pt x="221890" y="5200911"/>
                    <a:pt x="181415" y="5136798"/>
                    <a:pt x="188480" y="5575654"/>
                  </a:cubicBezTo>
                  <a:cubicBezTo>
                    <a:pt x="189209" y="5623180"/>
                    <a:pt x="211908" y="5611287"/>
                    <a:pt x="66441" y="5611333"/>
                  </a:cubicBezTo>
                  <a:cubicBezTo>
                    <a:pt x="66600" y="5639538"/>
                    <a:pt x="44312" y="5632475"/>
                    <a:pt x="189369" y="5632453"/>
                  </a:cubicBezTo>
                  <a:cubicBezTo>
                    <a:pt x="189414" y="5634663"/>
                    <a:pt x="194291" y="5939551"/>
                    <a:pt x="196912" y="6050438"/>
                  </a:cubicBezTo>
                  <a:cubicBezTo>
                    <a:pt x="135835" y="6050119"/>
                    <a:pt x="104340" y="6048958"/>
                    <a:pt x="68150" y="6048183"/>
                  </a:cubicBezTo>
                  <a:cubicBezTo>
                    <a:pt x="68218" y="6073632"/>
                    <a:pt x="42261" y="6070830"/>
                    <a:pt x="197413" y="6071605"/>
                  </a:cubicBezTo>
                  <a:cubicBezTo>
                    <a:pt x="197459" y="6073632"/>
                    <a:pt x="205549" y="6482732"/>
                    <a:pt x="205572" y="6484395"/>
                  </a:cubicBezTo>
                  <a:cubicBezTo>
                    <a:pt x="138479" y="6484509"/>
                    <a:pt x="108647" y="6485011"/>
                    <a:pt x="69107" y="6485375"/>
                  </a:cubicBezTo>
                  <a:cubicBezTo>
                    <a:pt x="69153" y="6511986"/>
                    <a:pt x="63820" y="6506609"/>
                    <a:pt x="95338" y="6506268"/>
                  </a:cubicBezTo>
                  <a:cubicBezTo>
                    <a:pt x="218038" y="6504946"/>
                    <a:pt x="205914" y="6504605"/>
                    <a:pt x="205982" y="6508615"/>
                  </a:cubicBezTo>
                  <a:cubicBezTo>
                    <a:pt x="208216" y="6650874"/>
                    <a:pt x="212477" y="6795504"/>
                    <a:pt x="212979" y="6918125"/>
                  </a:cubicBezTo>
                  <a:cubicBezTo>
                    <a:pt x="42192" y="6918284"/>
                    <a:pt x="70201" y="6913887"/>
                    <a:pt x="70292" y="6940247"/>
                  </a:cubicBezTo>
                  <a:cubicBezTo>
                    <a:pt x="111086" y="6939883"/>
                    <a:pt x="140621" y="6939359"/>
                    <a:pt x="213047" y="6939268"/>
                  </a:cubicBezTo>
                  <a:cubicBezTo>
                    <a:pt x="213389" y="7199387"/>
                    <a:pt x="216648" y="7231580"/>
                    <a:pt x="219497" y="7352127"/>
                  </a:cubicBezTo>
                  <a:cubicBezTo>
                    <a:pt x="146547" y="7352196"/>
                    <a:pt x="116487" y="7352856"/>
                    <a:pt x="72662" y="7353449"/>
                  </a:cubicBezTo>
                  <a:cubicBezTo>
                    <a:pt x="72867" y="7378875"/>
                    <a:pt x="67101" y="7374705"/>
                    <a:pt x="95361" y="7374296"/>
                  </a:cubicBezTo>
                  <a:cubicBezTo>
                    <a:pt x="258194" y="7371880"/>
                    <a:pt x="216329" y="7297014"/>
                    <a:pt x="223439" y="7752888"/>
                  </a:cubicBezTo>
                  <a:cubicBezTo>
                    <a:pt x="224214" y="7802693"/>
                    <a:pt x="248576" y="7790254"/>
                    <a:pt x="95201" y="7790687"/>
                  </a:cubicBezTo>
                  <a:cubicBezTo>
                    <a:pt x="73528" y="7790732"/>
                    <a:pt x="77243" y="7785287"/>
                    <a:pt x="77630" y="7811921"/>
                  </a:cubicBezTo>
                  <a:cubicBezTo>
                    <a:pt x="115826" y="7811852"/>
                    <a:pt x="142718" y="7811693"/>
                    <a:pt x="224328" y="7811693"/>
                  </a:cubicBezTo>
                  <a:cubicBezTo>
                    <a:pt x="225490" y="7895673"/>
                    <a:pt x="226721" y="8054724"/>
                    <a:pt x="230550" y="8223117"/>
                  </a:cubicBezTo>
                  <a:cubicBezTo>
                    <a:pt x="159013" y="8223140"/>
                    <a:pt x="130731" y="8223823"/>
                    <a:pt x="85402" y="8224735"/>
                  </a:cubicBezTo>
                  <a:cubicBezTo>
                    <a:pt x="86108" y="8254581"/>
                    <a:pt x="63022" y="8244283"/>
                    <a:pt x="230983" y="8244260"/>
                  </a:cubicBezTo>
                  <a:cubicBezTo>
                    <a:pt x="231028" y="8245969"/>
                    <a:pt x="239096" y="8659671"/>
                    <a:pt x="239141" y="8661562"/>
                  </a:cubicBezTo>
                  <a:cubicBezTo>
                    <a:pt x="178543" y="8661631"/>
                    <a:pt x="144632" y="8661083"/>
                    <a:pt x="97799" y="8660013"/>
                  </a:cubicBezTo>
                  <a:cubicBezTo>
                    <a:pt x="98665" y="8686327"/>
                    <a:pt x="75329" y="8682728"/>
                    <a:pt x="231917" y="8682728"/>
                  </a:cubicBezTo>
                  <a:cubicBezTo>
                    <a:pt x="240874" y="8682728"/>
                    <a:pt x="239483" y="8681794"/>
                    <a:pt x="239529" y="8685667"/>
                  </a:cubicBezTo>
                  <a:cubicBezTo>
                    <a:pt x="246639" y="9146987"/>
                    <a:pt x="250878" y="9097365"/>
                    <a:pt x="231917" y="9097365"/>
                  </a:cubicBezTo>
                  <a:cubicBezTo>
                    <a:pt x="91760" y="9097365"/>
                    <a:pt x="112111" y="9091350"/>
                    <a:pt x="113023" y="9118667"/>
                  </a:cubicBezTo>
                  <a:cubicBezTo>
                    <a:pt x="148324" y="9118576"/>
                    <a:pt x="180116" y="9118530"/>
                    <a:pt x="246229" y="9118530"/>
                  </a:cubicBezTo>
                  <a:cubicBezTo>
                    <a:pt x="252907" y="9408473"/>
                    <a:pt x="251038" y="9411048"/>
                    <a:pt x="252154" y="9529499"/>
                  </a:cubicBezTo>
                  <a:cubicBezTo>
                    <a:pt x="198029" y="9529339"/>
                    <a:pt x="158785" y="9529727"/>
                    <a:pt x="126697" y="9530296"/>
                  </a:cubicBezTo>
                  <a:cubicBezTo>
                    <a:pt x="127631" y="9558138"/>
                    <a:pt x="109126" y="9550620"/>
                    <a:pt x="231940" y="9550620"/>
                  </a:cubicBezTo>
                  <a:cubicBezTo>
                    <a:pt x="260017" y="9550620"/>
                    <a:pt x="251858" y="9502888"/>
                    <a:pt x="258536" y="9930055"/>
                  </a:cubicBezTo>
                  <a:cubicBezTo>
                    <a:pt x="259265" y="9975257"/>
                    <a:pt x="266193" y="9967534"/>
                    <a:pt x="231940" y="9967534"/>
                  </a:cubicBezTo>
                  <a:cubicBezTo>
                    <a:pt x="123142" y="9967534"/>
                    <a:pt x="140940" y="9959286"/>
                    <a:pt x="141898" y="9988108"/>
                  </a:cubicBezTo>
                  <a:cubicBezTo>
                    <a:pt x="180412" y="9988677"/>
                    <a:pt x="220613" y="9988768"/>
                    <a:pt x="259516" y="9988654"/>
                  </a:cubicBezTo>
                  <a:cubicBezTo>
                    <a:pt x="267378" y="10467973"/>
                    <a:pt x="278568" y="10403997"/>
                    <a:pt x="231940" y="10403997"/>
                  </a:cubicBezTo>
                  <a:cubicBezTo>
                    <a:pt x="141373" y="10403997"/>
                    <a:pt x="155480" y="10397117"/>
                    <a:pt x="156392" y="10425186"/>
                  </a:cubicBezTo>
                  <a:cubicBezTo>
                    <a:pt x="194747" y="10425118"/>
                    <a:pt x="228362" y="10425140"/>
                    <a:pt x="265145" y="10425140"/>
                  </a:cubicBezTo>
                  <a:cubicBezTo>
                    <a:pt x="265441" y="10499460"/>
                    <a:pt x="266991" y="10589979"/>
                    <a:pt x="268768" y="10691229"/>
                  </a:cubicBezTo>
                  <a:cubicBezTo>
                    <a:pt x="297688" y="10691001"/>
                    <a:pt x="285040" y="10725472"/>
                    <a:pt x="283809" y="10425140"/>
                  </a:cubicBezTo>
                  <a:lnTo>
                    <a:pt x="644572" y="10425163"/>
                  </a:lnTo>
                  <a:cubicBezTo>
                    <a:pt x="646121" y="10535390"/>
                    <a:pt x="647101" y="10610507"/>
                    <a:pt x="649813" y="10688199"/>
                  </a:cubicBezTo>
                  <a:cubicBezTo>
                    <a:pt x="677161" y="10687971"/>
                    <a:pt x="667384" y="10723832"/>
                    <a:pt x="663259" y="10425163"/>
                  </a:cubicBezTo>
                  <a:cubicBezTo>
                    <a:pt x="970534" y="10425186"/>
                    <a:pt x="887100" y="10422452"/>
                    <a:pt x="1025526" y="10421951"/>
                  </a:cubicBezTo>
                  <a:cubicBezTo>
                    <a:pt x="1027941" y="10522221"/>
                    <a:pt x="1028192" y="10576947"/>
                    <a:pt x="1030471" y="10685191"/>
                  </a:cubicBezTo>
                  <a:cubicBezTo>
                    <a:pt x="1055471" y="10684986"/>
                    <a:pt x="1049159" y="10705924"/>
                    <a:pt x="1046743" y="10552409"/>
                  </a:cubicBezTo>
                  <a:cubicBezTo>
                    <a:pt x="1044441" y="10406526"/>
                    <a:pt x="1041296" y="10421905"/>
                    <a:pt x="1051620" y="10421905"/>
                  </a:cubicBezTo>
                  <a:cubicBezTo>
                    <a:pt x="1184439" y="10421905"/>
                    <a:pt x="1187105" y="10424160"/>
                    <a:pt x="1324824" y="10424160"/>
                  </a:cubicBezTo>
                  <a:cubicBezTo>
                    <a:pt x="1426922" y="10424183"/>
                    <a:pt x="1403813" y="10398302"/>
                    <a:pt x="1406229" y="10552819"/>
                  </a:cubicBezTo>
                  <a:cubicBezTo>
                    <a:pt x="1408553" y="10701891"/>
                    <a:pt x="1404064" y="10682298"/>
                    <a:pt x="1427993" y="10682092"/>
                  </a:cubicBezTo>
                  <a:cubicBezTo>
                    <a:pt x="1425236" y="10601394"/>
                    <a:pt x="1423777" y="10498526"/>
                    <a:pt x="1423754" y="10424183"/>
                  </a:cubicBezTo>
                  <a:cubicBezTo>
                    <a:pt x="1575899" y="10424229"/>
                    <a:pt x="1647709" y="10424434"/>
                    <a:pt x="1734880" y="10423728"/>
                  </a:cubicBezTo>
                  <a:cubicBezTo>
                    <a:pt x="1796663" y="10423227"/>
                    <a:pt x="1783400" y="10397595"/>
                    <a:pt x="1785815" y="10552797"/>
                  </a:cubicBezTo>
                  <a:cubicBezTo>
                    <a:pt x="1788094" y="10698474"/>
                    <a:pt x="1781804" y="10679313"/>
                    <a:pt x="1806600" y="10679131"/>
                  </a:cubicBezTo>
                  <a:cubicBezTo>
                    <a:pt x="1805004" y="10589113"/>
                    <a:pt x="1803591" y="10498139"/>
                    <a:pt x="1802566" y="10423295"/>
                  </a:cubicBezTo>
                  <a:cubicBezTo>
                    <a:pt x="1911501" y="10422885"/>
                    <a:pt x="1998923" y="10423568"/>
                    <a:pt x="2165220" y="10423500"/>
                  </a:cubicBezTo>
                  <a:cubicBezTo>
                    <a:pt x="2165562" y="10502764"/>
                    <a:pt x="2167271" y="10605745"/>
                    <a:pt x="2168980" y="10676328"/>
                  </a:cubicBezTo>
                  <a:cubicBezTo>
                    <a:pt x="2198060" y="10676123"/>
                    <a:pt x="2185047" y="10709091"/>
                    <a:pt x="2183907" y="10423455"/>
                  </a:cubicBezTo>
                  <a:cubicBezTo>
                    <a:pt x="2185594" y="10423455"/>
                    <a:pt x="2542049" y="10421883"/>
                    <a:pt x="2543872" y="10421860"/>
                  </a:cubicBezTo>
                  <a:cubicBezTo>
                    <a:pt x="2546219" y="10546599"/>
                    <a:pt x="2546379" y="10585627"/>
                    <a:pt x="2548384" y="10673367"/>
                  </a:cubicBezTo>
                  <a:cubicBezTo>
                    <a:pt x="2574387" y="10673184"/>
                    <a:pt x="2567847" y="10709501"/>
                    <a:pt x="2562582" y="10421746"/>
                  </a:cubicBezTo>
                  <a:cubicBezTo>
                    <a:pt x="2817167" y="10420014"/>
                    <a:pt x="2796337" y="10423341"/>
                    <a:pt x="2925760" y="10423955"/>
                  </a:cubicBezTo>
                  <a:cubicBezTo>
                    <a:pt x="2928313" y="10501830"/>
                    <a:pt x="2929726" y="10597270"/>
                    <a:pt x="2930090" y="10670428"/>
                  </a:cubicBezTo>
                  <a:cubicBezTo>
                    <a:pt x="2954361" y="10670245"/>
                    <a:pt x="2949621" y="10689862"/>
                    <a:pt x="2947479" y="10552409"/>
                  </a:cubicBezTo>
                  <a:cubicBezTo>
                    <a:pt x="2945154" y="10404521"/>
                    <a:pt x="2936768" y="10424069"/>
                    <a:pt x="2964799" y="10424069"/>
                  </a:cubicBezTo>
                  <a:cubicBezTo>
                    <a:pt x="3210450" y="10424274"/>
                    <a:pt x="3252269" y="10424388"/>
                    <a:pt x="3305347" y="10424160"/>
                  </a:cubicBezTo>
                  <a:cubicBezTo>
                    <a:pt x="3306988" y="10527392"/>
                    <a:pt x="3308218" y="10596746"/>
                    <a:pt x="3308879" y="10667534"/>
                  </a:cubicBezTo>
                  <a:cubicBezTo>
                    <a:pt x="3333150" y="10667352"/>
                    <a:pt x="3328159" y="10686741"/>
                    <a:pt x="3326063" y="10552409"/>
                  </a:cubicBezTo>
                  <a:cubicBezTo>
                    <a:pt x="3323670" y="10401810"/>
                    <a:pt x="3307033" y="10424297"/>
                    <a:pt x="3374970" y="10423660"/>
                  </a:cubicBezTo>
                  <a:cubicBezTo>
                    <a:pt x="3505487" y="10422429"/>
                    <a:pt x="3580146" y="10422976"/>
                    <a:pt x="3648196" y="10423978"/>
                  </a:cubicBezTo>
                  <a:cubicBezTo>
                    <a:pt x="3695781" y="10424685"/>
                    <a:pt x="3683247" y="10400352"/>
                    <a:pt x="3685640" y="10552819"/>
                  </a:cubicBezTo>
                  <a:cubicBezTo>
                    <a:pt x="3687691" y="10683824"/>
                    <a:pt x="3682632" y="10664663"/>
                    <a:pt x="3706561" y="10664481"/>
                  </a:cubicBezTo>
                  <a:cubicBezTo>
                    <a:pt x="3704874" y="10599776"/>
                    <a:pt x="3703188" y="10502262"/>
                    <a:pt x="3703233" y="10424662"/>
                  </a:cubicBezTo>
                  <a:cubicBezTo>
                    <a:pt x="3914062" y="10426553"/>
                    <a:pt x="3898200" y="10421358"/>
                    <a:pt x="4063266" y="10421358"/>
                  </a:cubicBezTo>
                  <a:cubicBezTo>
                    <a:pt x="4063586" y="10497797"/>
                    <a:pt x="4065181" y="10596335"/>
                    <a:pt x="4066708" y="10661724"/>
                  </a:cubicBezTo>
                  <a:cubicBezTo>
                    <a:pt x="4095286" y="10661496"/>
                    <a:pt x="4083071" y="10694828"/>
                    <a:pt x="4081954" y="10421381"/>
                  </a:cubicBezTo>
                  <a:cubicBezTo>
                    <a:pt x="4117415" y="10421426"/>
                    <a:pt x="3969236" y="10420789"/>
                    <a:pt x="4445041" y="10423090"/>
                  </a:cubicBezTo>
                  <a:cubicBezTo>
                    <a:pt x="4446408" y="10490369"/>
                    <a:pt x="4448118" y="10590184"/>
                    <a:pt x="4448619" y="10658808"/>
                  </a:cubicBezTo>
                  <a:cubicBezTo>
                    <a:pt x="4473027" y="10658626"/>
                    <a:pt x="4467945" y="10677080"/>
                    <a:pt x="4466007" y="10552431"/>
                  </a:cubicBezTo>
                  <a:cubicBezTo>
                    <a:pt x="4463774" y="10408850"/>
                    <a:pt x="4461609" y="10423181"/>
                    <a:pt x="4468355" y="10423204"/>
                  </a:cubicBezTo>
                  <a:cubicBezTo>
                    <a:pt x="4897646" y="10425505"/>
                    <a:pt x="4823966" y="10383310"/>
                    <a:pt x="4826678" y="10552797"/>
                  </a:cubicBezTo>
                  <a:cubicBezTo>
                    <a:pt x="4828547" y="10673116"/>
                    <a:pt x="4822690" y="10655937"/>
                    <a:pt x="4847144" y="10655755"/>
                  </a:cubicBezTo>
                  <a:cubicBezTo>
                    <a:pt x="4845207" y="10555827"/>
                    <a:pt x="4845047" y="10519191"/>
                    <a:pt x="4842950" y="10421974"/>
                  </a:cubicBezTo>
                  <a:cubicBezTo>
                    <a:pt x="5015013" y="10421540"/>
                    <a:pt x="5006558" y="10424616"/>
                    <a:pt x="5203940" y="10424160"/>
                  </a:cubicBezTo>
                  <a:cubicBezTo>
                    <a:pt x="5206174" y="10525092"/>
                    <a:pt x="5206220" y="10561112"/>
                    <a:pt x="5208111" y="10652975"/>
                  </a:cubicBezTo>
                  <a:cubicBezTo>
                    <a:pt x="5232747" y="10652793"/>
                    <a:pt x="5226890" y="10669653"/>
                    <a:pt x="5224998" y="10552431"/>
                  </a:cubicBezTo>
                  <a:cubicBezTo>
                    <a:pt x="5222605" y="10398347"/>
                    <a:pt x="5205171" y="10424320"/>
                    <a:pt x="5288513" y="10423773"/>
                  </a:cubicBezTo>
                  <a:cubicBezTo>
                    <a:pt x="5369372" y="10423227"/>
                    <a:pt x="5435462" y="10422999"/>
                    <a:pt x="5561877" y="10423682"/>
                  </a:cubicBezTo>
                  <a:cubicBezTo>
                    <a:pt x="5592392" y="10423842"/>
                    <a:pt x="5583869" y="10400830"/>
                    <a:pt x="5586284" y="10552819"/>
                  </a:cubicBezTo>
                  <a:cubicBezTo>
                    <a:pt x="5588176" y="10669516"/>
                    <a:pt x="5581636" y="10650127"/>
                    <a:pt x="5606522" y="10649945"/>
                  </a:cubicBezTo>
                  <a:cubicBezTo>
                    <a:pt x="5605223" y="10570157"/>
                    <a:pt x="5604015" y="10500827"/>
                    <a:pt x="5603218" y="10423887"/>
                  </a:cubicBezTo>
                  <a:cubicBezTo>
                    <a:pt x="5866416" y="10424913"/>
                    <a:pt x="5794674" y="10421814"/>
                    <a:pt x="5963456" y="10421677"/>
                  </a:cubicBezTo>
                  <a:cubicBezTo>
                    <a:pt x="5966828" y="10682207"/>
                    <a:pt x="5959763" y="10647211"/>
                    <a:pt x="5985744" y="10647006"/>
                  </a:cubicBezTo>
                  <a:cubicBezTo>
                    <a:pt x="5984308" y="10580296"/>
                    <a:pt x="5983032" y="10489185"/>
                    <a:pt x="5982166" y="10421677"/>
                  </a:cubicBezTo>
                  <a:cubicBezTo>
                    <a:pt x="6101676" y="10421723"/>
                    <a:pt x="6078498" y="10422702"/>
                    <a:pt x="6343543" y="10422611"/>
                  </a:cubicBezTo>
                  <a:cubicBezTo>
                    <a:pt x="6347418" y="10678288"/>
                    <a:pt x="6339213" y="10644135"/>
                    <a:pt x="6365740" y="10643907"/>
                  </a:cubicBezTo>
                  <a:cubicBezTo>
                    <a:pt x="6364442" y="10575534"/>
                    <a:pt x="6363621" y="10516980"/>
                    <a:pt x="6362208" y="10422588"/>
                  </a:cubicBezTo>
                  <a:cubicBezTo>
                    <a:pt x="6541336" y="10422520"/>
                    <a:pt x="6582380" y="10422611"/>
                    <a:pt x="6656014" y="10422224"/>
                  </a:cubicBezTo>
                  <a:cubicBezTo>
                    <a:pt x="6740747" y="10421769"/>
                    <a:pt x="6720897" y="10395772"/>
                    <a:pt x="6723335" y="10552865"/>
                  </a:cubicBezTo>
                  <a:cubicBezTo>
                    <a:pt x="6724953" y="10657031"/>
                    <a:pt x="6719051" y="10640923"/>
                    <a:pt x="6743618" y="10640717"/>
                  </a:cubicBezTo>
                  <a:cubicBezTo>
                    <a:pt x="6738125" y="10387502"/>
                    <a:pt x="6725682" y="10421928"/>
                    <a:pt x="6792866" y="10421928"/>
                  </a:cubicBezTo>
                  <a:close/>
                  <a:moveTo>
                    <a:pt x="6697925" y="8685758"/>
                  </a:moveTo>
                  <a:cubicBezTo>
                    <a:pt x="6705195" y="9161614"/>
                    <a:pt x="6718891" y="9096613"/>
                    <a:pt x="6656037" y="9096180"/>
                  </a:cubicBezTo>
                  <a:cubicBezTo>
                    <a:pt x="6276109" y="9093605"/>
                    <a:pt x="6340945" y="9121401"/>
                    <a:pt x="6339008" y="8996525"/>
                  </a:cubicBezTo>
                  <a:cubicBezTo>
                    <a:pt x="6333106" y="8618706"/>
                    <a:pt x="6316423" y="8680883"/>
                    <a:pt x="6382127" y="8682136"/>
                  </a:cubicBezTo>
                  <a:cubicBezTo>
                    <a:pt x="6615471" y="8686533"/>
                    <a:pt x="6697811" y="8679333"/>
                    <a:pt x="6697925" y="8685758"/>
                  </a:cubicBezTo>
                  <a:close/>
                  <a:moveTo>
                    <a:pt x="6697514" y="8661859"/>
                  </a:moveTo>
                  <a:cubicBezTo>
                    <a:pt x="6386434" y="8662610"/>
                    <a:pt x="6501066" y="8662337"/>
                    <a:pt x="6334495" y="8660195"/>
                  </a:cubicBezTo>
                  <a:cubicBezTo>
                    <a:pt x="6332810" y="8540718"/>
                    <a:pt x="6334040" y="8390234"/>
                    <a:pt x="6328639" y="8244351"/>
                  </a:cubicBezTo>
                  <a:cubicBezTo>
                    <a:pt x="6644779" y="8244510"/>
                    <a:pt x="6552412" y="8244260"/>
                    <a:pt x="6689538" y="8246242"/>
                  </a:cubicBezTo>
                  <a:cubicBezTo>
                    <a:pt x="6690427" y="8445916"/>
                    <a:pt x="6695212" y="8529691"/>
                    <a:pt x="6697514" y="8661859"/>
                  </a:cubicBezTo>
                  <a:close/>
                  <a:moveTo>
                    <a:pt x="6689470" y="8225031"/>
                  </a:moveTo>
                  <a:cubicBezTo>
                    <a:pt x="6312823" y="8219380"/>
                    <a:pt x="6328046" y="8228654"/>
                    <a:pt x="6327682" y="8218583"/>
                  </a:cubicBezTo>
                  <a:cubicBezTo>
                    <a:pt x="6323488" y="8112070"/>
                    <a:pt x="6322349" y="8018020"/>
                    <a:pt x="6321870" y="7908136"/>
                  </a:cubicBezTo>
                  <a:cubicBezTo>
                    <a:pt x="6321369" y="7790573"/>
                    <a:pt x="6304915" y="7810348"/>
                    <a:pt x="6382263" y="7810143"/>
                  </a:cubicBezTo>
                  <a:cubicBezTo>
                    <a:pt x="6491928" y="7809847"/>
                    <a:pt x="6569025" y="7809665"/>
                    <a:pt x="6655854" y="7811055"/>
                  </a:cubicBezTo>
                  <a:cubicBezTo>
                    <a:pt x="6693025" y="7811670"/>
                    <a:pt x="6687555" y="7753367"/>
                    <a:pt x="6689470" y="8225031"/>
                  </a:cubicBezTo>
                  <a:close/>
                  <a:moveTo>
                    <a:pt x="2918262" y="8685394"/>
                  </a:moveTo>
                  <a:cubicBezTo>
                    <a:pt x="2918149" y="8679014"/>
                    <a:pt x="2876352" y="8677579"/>
                    <a:pt x="3278797" y="8679903"/>
                  </a:cubicBezTo>
                  <a:cubicBezTo>
                    <a:pt x="3281554" y="8839455"/>
                    <a:pt x="3279093" y="8910130"/>
                    <a:pt x="3283833" y="9096066"/>
                  </a:cubicBezTo>
                  <a:cubicBezTo>
                    <a:pt x="3080913" y="9096248"/>
                    <a:pt x="3034354" y="9098982"/>
                    <a:pt x="2921407" y="9097957"/>
                  </a:cubicBezTo>
                  <a:cubicBezTo>
                    <a:pt x="2916325" y="8813072"/>
                    <a:pt x="2920974" y="8859368"/>
                    <a:pt x="2918262" y="8685394"/>
                  </a:cubicBezTo>
                  <a:close/>
                  <a:moveTo>
                    <a:pt x="631308" y="8247290"/>
                  </a:moveTo>
                  <a:cubicBezTo>
                    <a:pt x="1000753" y="8247290"/>
                    <a:pt x="833636" y="8246242"/>
                    <a:pt x="991409" y="8245103"/>
                  </a:cubicBezTo>
                  <a:cubicBezTo>
                    <a:pt x="991728" y="8334095"/>
                    <a:pt x="993096" y="8375310"/>
                    <a:pt x="994873" y="8530283"/>
                  </a:cubicBezTo>
                  <a:cubicBezTo>
                    <a:pt x="996856" y="8703028"/>
                    <a:pt x="1069920" y="8656709"/>
                    <a:pt x="641700" y="8659033"/>
                  </a:cubicBezTo>
                  <a:cubicBezTo>
                    <a:pt x="625702" y="8659124"/>
                    <a:pt x="643273" y="8644907"/>
                    <a:pt x="631308" y="8247290"/>
                  </a:cubicBezTo>
                  <a:close/>
                  <a:moveTo>
                    <a:pt x="611618" y="6939541"/>
                  </a:moveTo>
                  <a:cubicBezTo>
                    <a:pt x="767842" y="6941865"/>
                    <a:pt x="724108" y="6941432"/>
                    <a:pt x="969987" y="6940657"/>
                  </a:cubicBezTo>
                  <a:cubicBezTo>
                    <a:pt x="978898" y="7370399"/>
                    <a:pt x="967320" y="6867226"/>
                    <a:pt x="978898" y="7352765"/>
                  </a:cubicBezTo>
                  <a:cubicBezTo>
                    <a:pt x="849224" y="7354474"/>
                    <a:pt x="928669" y="7356775"/>
                    <a:pt x="615902" y="7355271"/>
                  </a:cubicBezTo>
                  <a:cubicBezTo>
                    <a:pt x="615082" y="7197837"/>
                    <a:pt x="618477" y="7316107"/>
                    <a:pt x="611618" y="6939541"/>
                  </a:cubicBezTo>
                  <a:close/>
                  <a:moveTo>
                    <a:pt x="586025" y="5264431"/>
                  </a:moveTo>
                  <a:cubicBezTo>
                    <a:pt x="584657" y="5176214"/>
                    <a:pt x="526361" y="5201253"/>
                    <a:pt x="915018" y="5198633"/>
                  </a:cubicBezTo>
                  <a:cubicBezTo>
                    <a:pt x="958091" y="5198359"/>
                    <a:pt x="941568" y="5141856"/>
                    <a:pt x="948359" y="5575813"/>
                  </a:cubicBezTo>
                  <a:cubicBezTo>
                    <a:pt x="949089" y="5620970"/>
                    <a:pt x="998862" y="5615457"/>
                    <a:pt x="641791" y="5611629"/>
                  </a:cubicBezTo>
                  <a:cubicBezTo>
                    <a:pt x="566061" y="5610786"/>
                    <a:pt x="592315" y="5666514"/>
                    <a:pt x="586025" y="5264431"/>
                  </a:cubicBezTo>
                  <a:close/>
                  <a:moveTo>
                    <a:pt x="550632" y="3088176"/>
                  </a:moveTo>
                  <a:cubicBezTo>
                    <a:pt x="549333" y="3005061"/>
                    <a:pt x="482764" y="3019279"/>
                    <a:pt x="910483" y="3022696"/>
                  </a:cubicBezTo>
                  <a:cubicBezTo>
                    <a:pt x="917958" y="3467111"/>
                    <a:pt x="917206" y="3436922"/>
                    <a:pt x="915155" y="3436877"/>
                  </a:cubicBezTo>
                  <a:cubicBezTo>
                    <a:pt x="502751" y="3428561"/>
                    <a:pt x="553937" y="3462121"/>
                    <a:pt x="552934" y="3399034"/>
                  </a:cubicBezTo>
                  <a:cubicBezTo>
                    <a:pt x="550541" y="3241030"/>
                    <a:pt x="553094" y="3241919"/>
                    <a:pt x="550632" y="3088176"/>
                  </a:cubicBezTo>
                  <a:close/>
                  <a:moveTo>
                    <a:pt x="897926" y="2150863"/>
                  </a:moveTo>
                  <a:cubicBezTo>
                    <a:pt x="898404" y="2180596"/>
                    <a:pt x="903669" y="2563973"/>
                    <a:pt x="903669" y="2565591"/>
                  </a:cubicBezTo>
                  <a:cubicBezTo>
                    <a:pt x="472099" y="2557776"/>
                    <a:pt x="543909" y="2600131"/>
                    <a:pt x="541835" y="2466437"/>
                  </a:cubicBezTo>
                  <a:cubicBezTo>
                    <a:pt x="539397" y="2310598"/>
                    <a:pt x="536981" y="2311008"/>
                    <a:pt x="534543" y="2155807"/>
                  </a:cubicBezTo>
                  <a:cubicBezTo>
                    <a:pt x="534337" y="2143208"/>
                    <a:pt x="515627" y="2153597"/>
                    <a:pt x="897926" y="2150863"/>
                  </a:cubicBezTo>
                  <a:close/>
                  <a:moveTo>
                    <a:pt x="534110" y="2128627"/>
                  </a:moveTo>
                  <a:cubicBezTo>
                    <a:pt x="530896" y="1927221"/>
                    <a:pt x="528116" y="1823419"/>
                    <a:pt x="528275" y="1716861"/>
                  </a:cubicBezTo>
                  <a:cubicBezTo>
                    <a:pt x="664148" y="1716975"/>
                    <a:pt x="657015" y="1718137"/>
                    <a:pt x="889357" y="1717704"/>
                  </a:cubicBezTo>
                  <a:cubicBezTo>
                    <a:pt x="889699" y="1922618"/>
                    <a:pt x="894895" y="1979554"/>
                    <a:pt x="897584" y="2129675"/>
                  </a:cubicBezTo>
                  <a:cubicBezTo>
                    <a:pt x="702663" y="2131133"/>
                    <a:pt x="656582" y="2128854"/>
                    <a:pt x="534110" y="2128627"/>
                  </a:cubicBezTo>
                  <a:close/>
                  <a:moveTo>
                    <a:pt x="903897" y="2586757"/>
                  </a:moveTo>
                  <a:cubicBezTo>
                    <a:pt x="906130" y="2800922"/>
                    <a:pt x="907497" y="2849952"/>
                    <a:pt x="910118" y="3001553"/>
                  </a:cubicBezTo>
                  <a:cubicBezTo>
                    <a:pt x="820121" y="3000847"/>
                    <a:pt x="730877" y="3000938"/>
                    <a:pt x="641677" y="3001416"/>
                  </a:cubicBezTo>
                  <a:cubicBezTo>
                    <a:pt x="524675" y="3002054"/>
                    <a:pt x="549128" y="3074232"/>
                    <a:pt x="543932" y="2621912"/>
                  </a:cubicBezTo>
                  <a:cubicBezTo>
                    <a:pt x="543385" y="2573839"/>
                    <a:pt x="485659" y="2579466"/>
                    <a:pt x="903897" y="2586757"/>
                  </a:cubicBezTo>
                  <a:close/>
                  <a:moveTo>
                    <a:pt x="3938378" y="2466825"/>
                  </a:moveTo>
                  <a:cubicBezTo>
                    <a:pt x="3940407" y="2596417"/>
                    <a:pt x="4000868" y="2559941"/>
                    <a:pt x="3648219" y="2564179"/>
                  </a:cubicBezTo>
                  <a:cubicBezTo>
                    <a:pt x="3563623" y="2565204"/>
                    <a:pt x="3581923" y="2584228"/>
                    <a:pt x="3580078" y="2466415"/>
                  </a:cubicBezTo>
                  <a:cubicBezTo>
                    <a:pt x="3577639" y="2310849"/>
                    <a:pt x="3574882" y="2310735"/>
                    <a:pt x="3572466" y="2155785"/>
                  </a:cubicBezTo>
                  <a:cubicBezTo>
                    <a:pt x="3572284" y="2144210"/>
                    <a:pt x="3550109" y="2155283"/>
                    <a:pt x="3921742" y="2151273"/>
                  </a:cubicBezTo>
                  <a:cubicBezTo>
                    <a:pt x="3947905" y="2151000"/>
                    <a:pt x="3932886" y="2115936"/>
                    <a:pt x="3938378" y="2466825"/>
                  </a:cubicBezTo>
                  <a:close/>
                  <a:moveTo>
                    <a:pt x="4319720" y="2564361"/>
                  </a:moveTo>
                  <a:cubicBezTo>
                    <a:pt x="4208369" y="2564315"/>
                    <a:pt x="4346293" y="2564201"/>
                    <a:pt x="3958958" y="2563586"/>
                  </a:cubicBezTo>
                  <a:cubicBezTo>
                    <a:pt x="3953488" y="2346870"/>
                    <a:pt x="3958160" y="2329486"/>
                    <a:pt x="3955334" y="2150932"/>
                  </a:cubicBezTo>
                  <a:cubicBezTo>
                    <a:pt x="4170880" y="2148904"/>
                    <a:pt x="4316552" y="2154053"/>
                    <a:pt x="4316575" y="2156058"/>
                  </a:cubicBezTo>
                  <a:cubicBezTo>
                    <a:pt x="4319264" y="2327367"/>
                    <a:pt x="4313817" y="2353773"/>
                    <a:pt x="4319720" y="2564361"/>
                  </a:cubicBezTo>
                  <a:close/>
                  <a:moveTo>
                    <a:pt x="5832323" y="2130039"/>
                  </a:moveTo>
                  <a:cubicBezTo>
                    <a:pt x="5397357" y="2130199"/>
                    <a:pt x="5472746" y="2154440"/>
                    <a:pt x="5471447" y="2000447"/>
                  </a:cubicBezTo>
                  <a:cubicBezTo>
                    <a:pt x="5470763" y="1907422"/>
                    <a:pt x="5469122" y="1802732"/>
                    <a:pt x="5467231" y="1716154"/>
                  </a:cubicBezTo>
                  <a:cubicBezTo>
                    <a:pt x="5565774" y="1715653"/>
                    <a:pt x="5675826" y="1710755"/>
                    <a:pt x="5827719" y="1715266"/>
                  </a:cubicBezTo>
                  <a:cubicBezTo>
                    <a:pt x="5834169" y="1883681"/>
                    <a:pt x="5830842" y="2015119"/>
                    <a:pt x="5832323" y="2130039"/>
                  </a:cubicBezTo>
                  <a:close/>
                  <a:moveTo>
                    <a:pt x="5843080" y="2777682"/>
                  </a:moveTo>
                  <a:cubicBezTo>
                    <a:pt x="5847000" y="3031764"/>
                    <a:pt x="5851193" y="3000619"/>
                    <a:pt x="5835217" y="3000983"/>
                  </a:cubicBezTo>
                  <a:cubicBezTo>
                    <a:pt x="5739933" y="3003034"/>
                    <a:pt x="5658300" y="3003057"/>
                    <a:pt x="5562059" y="3000983"/>
                  </a:cubicBezTo>
                  <a:cubicBezTo>
                    <a:pt x="5457089" y="2998728"/>
                    <a:pt x="5493143" y="3066577"/>
                    <a:pt x="5480130" y="2621707"/>
                  </a:cubicBezTo>
                  <a:cubicBezTo>
                    <a:pt x="5478967" y="2581927"/>
                    <a:pt x="5420785" y="2581311"/>
                    <a:pt x="5835285" y="2586347"/>
                  </a:cubicBezTo>
                  <a:cubicBezTo>
                    <a:pt x="5846726" y="2586483"/>
                    <a:pt x="5839730" y="2563586"/>
                    <a:pt x="5843080" y="2777682"/>
                  </a:cubicBezTo>
                  <a:close/>
                  <a:moveTo>
                    <a:pt x="6245501" y="7353859"/>
                  </a:moveTo>
                  <a:cubicBezTo>
                    <a:pt x="5873117" y="7353859"/>
                    <a:pt x="5932735" y="7370856"/>
                    <a:pt x="5932029" y="7286123"/>
                  </a:cubicBezTo>
                  <a:cubicBezTo>
                    <a:pt x="5928701" y="6886934"/>
                    <a:pt x="5912361" y="6941979"/>
                    <a:pt x="5972093" y="6941979"/>
                  </a:cubicBezTo>
                  <a:cubicBezTo>
                    <a:pt x="6334770" y="6941979"/>
                    <a:pt x="6289417" y="6920130"/>
                    <a:pt x="6289783" y="6975220"/>
                  </a:cubicBezTo>
                  <a:cubicBezTo>
                    <a:pt x="6292039" y="7410932"/>
                    <a:pt x="6318816" y="7353859"/>
                    <a:pt x="6245501" y="7353859"/>
                  </a:cubicBezTo>
                  <a:close/>
                  <a:moveTo>
                    <a:pt x="6295229" y="7374934"/>
                  </a:moveTo>
                  <a:cubicBezTo>
                    <a:pt x="6298647" y="7594384"/>
                    <a:pt x="6300721" y="7680756"/>
                    <a:pt x="6302180" y="7789137"/>
                  </a:cubicBezTo>
                  <a:cubicBezTo>
                    <a:pt x="6074168" y="7789388"/>
                    <a:pt x="6088685" y="7790937"/>
                    <a:pt x="5940802" y="7790596"/>
                  </a:cubicBezTo>
                  <a:cubicBezTo>
                    <a:pt x="5935834" y="7513275"/>
                    <a:pt x="5935219" y="7555128"/>
                    <a:pt x="5932917" y="7374728"/>
                  </a:cubicBezTo>
                  <a:cubicBezTo>
                    <a:pt x="6045202" y="7374478"/>
                    <a:pt x="6189986" y="7375298"/>
                    <a:pt x="6295229" y="7374934"/>
                  </a:cubicBezTo>
                  <a:close/>
                  <a:moveTo>
                    <a:pt x="6245501" y="6917829"/>
                  </a:moveTo>
                  <a:cubicBezTo>
                    <a:pt x="5863363" y="6917829"/>
                    <a:pt x="5929180" y="6953872"/>
                    <a:pt x="5927083" y="6819427"/>
                  </a:cubicBezTo>
                  <a:cubicBezTo>
                    <a:pt x="5921180" y="6442360"/>
                    <a:pt x="5902424" y="6505493"/>
                    <a:pt x="5972093" y="6505493"/>
                  </a:cubicBezTo>
                  <a:cubicBezTo>
                    <a:pt x="6307855" y="6505493"/>
                    <a:pt x="6282193" y="6500116"/>
                    <a:pt x="6282307" y="6508751"/>
                  </a:cubicBezTo>
                  <a:cubicBezTo>
                    <a:pt x="6289646" y="6981713"/>
                    <a:pt x="6306920" y="6917829"/>
                    <a:pt x="6245501" y="6917829"/>
                  </a:cubicBezTo>
                  <a:close/>
                  <a:moveTo>
                    <a:pt x="5919038" y="6352798"/>
                  </a:moveTo>
                  <a:cubicBezTo>
                    <a:pt x="5916759" y="6243688"/>
                    <a:pt x="5915233" y="6142006"/>
                    <a:pt x="5914526" y="6068962"/>
                  </a:cubicBezTo>
                  <a:cubicBezTo>
                    <a:pt x="5991304" y="6068916"/>
                    <a:pt x="5931231" y="6068916"/>
                    <a:pt x="6245501" y="6069030"/>
                  </a:cubicBezTo>
                  <a:cubicBezTo>
                    <a:pt x="6286318" y="6069030"/>
                    <a:pt x="6273921" y="6004940"/>
                    <a:pt x="6281920" y="6482960"/>
                  </a:cubicBezTo>
                  <a:cubicBezTo>
                    <a:pt x="5849666" y="6481639"/>
                    <a:pt x="5922685" y="6526773"/>
                    <a:pt x="5919038" y="6352798"/>
                  </a:cubicBezTo>
                  <a:close/>
                  <a:moveTo>
                    <a:pt x="6245501" y="6047864"/>
                  </a:moveTo>
                  <a:cubicBezTo>
                    <a:pt x="5928838" y="6047750"/>
                    <a:pt x="5990507" y="6047773"/>
                    <a:pt x="5914321" y="6047796"/>
                  </a:cubicBezTo>
                  <a:cubicBezTo>
                    <a:pt x="5912588" y="5839668"/>
                    <a:pt x="5908577" y="5715157"/>
                    <a:pt x="5907051" y="5635232"/>
                  </a:cubicBezTo>
                  <a:cubicBezTo>
                    <a:pt x="6174534" y="5634413"/>
                    <a:pt x="6117537" y="5631565"/>
                    <a:pt x="6267585" y="5632020"/>
                  </a:cubicBezTo>
                  <a:cubicBezTo>
                    <a:pt x="6277066" y="6097372"/>
                    <a:pt x="6288734" y="6047864"/>
                    <a:pt x="6245501" y="6047864"/>
                  </a:cubicBezTo>
                  <a:close/>
                  <a:moveTo>
                    <a:pt x="4789622" y="6940794"/>
                  </a:moveTo>
                  <a:cubicBezTo>
                    <a:pt x="5200522" y="6943802"/>
                    <a:pt x="5147718" y="6919332"/>
                    <a:pt x="5149291" y="6974924"/>
                  </a:cubicBezTo>
                  <a:cubicBezTo>
                    <a:pt x="5153643" y="7129715"/>
                    <a:pt x="5156219" y="7354155"/>
                    <a:pt x="5151729" y="7354155"/>
                  </a:cubicBezTo>
                  <a:cubicBezTo>
                    <a:pt x="5015902" y="7354155"/>
                    <a:pt x="5012369" y="7356092"/>
                    <a:pt x="4878297" y="7356092"/>
                  </a:cubicBezTo>
                  <a:cubicBezTo>
                    <a:pt x="4760383" y="7356115"/>
                    <a:pt x="4799923" y="7430890"/>
                    <a:pt x="4789622" y="6940794"/>
                  </a:cubicBezTo>
                  <a:close/>
                  <a:moveTo>
                    <a:pt x="3270023" y="6938858"/>
                  </a:moveTo>
                  <a:cubicBezTo>
                    <a:pt x="3688033" y="6940612"/>
                    <a:pt x="3629212" y="6930724"/>
                    <a:pt x="3630648" y="6975539"/>
                  </a:cubicBezTo>
                  <a:cubicBezTo>
                    <a:pt x="3633041" y="7051613"/>
                    <a:pt x="3635047" y="7132973"/>
                    <a:pt x="3636004" y="7286260"/>
                  </a:cubicBezTo>
                  <a:cubicBezTo>
                    <a:pt x="3636619" y="7383728"/>
                    <a:pt x="3692591" y="7355180"/>
                    <a:pt x="3275219" y="7352811"/>
                  </a:cubicBezTo>
                  <a:cubicBezTo>
                    <a:pt x="3274535" y="7231443"/>
                    <a:pt x="3277133" y="7247824"/>
                    <a:pt x="3270023" y="6938858"/>
                  </a:cubicBezTo>
                  <a:close/>
                  <a:moveTo>
                    <a:pt x="985005" y="6508318"/>
                  </a:moveTo>
                  <a:cubicBezTo>
                    <a:pt x="984960" y="6505835"/>
                    <a:pt x="956381" y="6503260"/>
                    <a:pt x="1324869" y="6503260"/>
                  </a:cubicBezTo>
                  <a:cubicBezTo>
                    <a:pt x="1349414" y="6503260"/>
                    <a:pt x="1342919" y="6454709"/>
                    <a:pt x="1348639" y="6819814"/>
                  </a:cubicBezTo>
                  <a:cubicBezTo>
                    <a:pt x="1350645" y="6949726"/>
                    <a:pt x="1412678" y="6919378"/>
                    <a:pt x="1051665" y="6919378"/>
                  </a:cubicBezTo>
                  <a:cubicBezTo>
                    <a:pt x="958866" y="6919378"/>
                    <a:pt x="992412" y="6981941"/>
                    <a:pt x="985005" y="6508318"/>
                  </a:cubicBezTo>
                  <a:close/>
                  <a:moveTo>
                    <a:pt x="1298410" y="3456972"/>
                  </a:moveTo>
                  <a:cubicBezTo>
                    <a:pt x="1299368" y="3570024"/>
                    <a:pt x="1301555" y="3866323"/>
                    <a:pt x="1301624" y="3871472"/>
                  </a:cubicBezTo>
                  <a:cubicBezTo>
                    <a:pt x="1006337" y="3871722"/>
                    <a:pt x="990771" y="3871654"/>
                    <a:pt x="940839" y="3872338"/>
                  </a:cubicBezTo>
                  <a:cubicBezTo>
                    <a:pt x="934708" y="3557834"/>
                    <a:pt x="937511" y="3607616"/>
                    <a:pt x="935757" y="3458453"/>
                  </a:cubicBezTo>
                  <a:cubicBezTo>
                    <a:pt x="1091753" y="3461346"/>
                    <a:pt x="1197657" y="3457245"/>
                    <a:pt x="1298410" y="3456972"/>
                  </a:cubicBezTo>
                  <a:close/>
                  <a:moveTo>
                    <a:pt x="935506" y="3437287"/>
                  </a:moveTo>
                  <a:cubicBezTo>
                    <a:pt x="928874" y="2937212"/>
                    <a:pt x="893732" y="3023311"/>
                    <a:pt x="1051688" y="3023311"/>
                  </a:cubicBezTo>
                  <a:cubicBezTo>
                    <a:pt x="1180245" y="3023311"/>
                    <a:pt x="1184667" y="3021944"/>
                    <a:pt x="1289568" y="3021671"/>
                  </a:cubicBezTo>
                  <a:cubicBezTo>
                    <a:pt x="1297476" y="3405458"/>
                    <a:pt x="1296883" y="3321775"/>
                    <a:pt x="1298182" y="3435852"/>
                  </a:cubicBezTo>
                  <a:cubicBezTo>
                    <a:pt x="1187424" y="3436102"/>
                    <a:pt x="1090249" y="3440181"/>
                    <a:pt x="935506" y="3437287"/>
                  </a:cubicBezTo>
                  <a:close/>
                  <a:moveTo>
                    <a:pt x="1301920" y="3892615"/>
                  </a:moveTo>
                  <a:cubicBezTo>
                    <a:pt x="1306387" y="4208918"/>
                    <a:pt x="1306934" y="4132730"/>
                    <a:pt x="1309965" y="4304996"/>
                  </a:cubicBezTo>
                  <a:cubicBezTo>
                    <a:pt x="1308347" y="4304996"/>
                    <a:pt x="973405" y="4306751"/>
                    <a:pt x="949636" y="4307092"/>
                  </a:cubicBezTo>
                  <a:cubicBezTo>
                    <a:pt x="947676" y="4190577"/>
                    <a:pt x="950183" y="4357125"/>
                    <a:pt x="941272" y="3893481"/>
                  </a:cubicBezTo>
                  <a:cubicBezTo>
                    <a:pt x="999340" y="3892729"/>
                    <a:pt x="1010074" y="3892866"/>
                    <a:pt x="1301920" y="3892615"/>
                  </a:cubicBezTo>
                  <a:close/>
                  <a:moveTo>
                    <a:pt x="2053527" y="3399398"/>
                  </a:moveTo>
                  <a:cubicBezTo>
                    <a:pt x="2054165" y="3440591"/>
                    <a:pt x="2105807" y="3446195"/>
                    <a:pt x="1735063" y="3436057"/>
                  </a:cubicBezTo>
                  <a:cubicBezTo>
                    <a:pt x="1681985" y="3434530"/>
                    <a:pt x="1694907" y="3494382"/>
                    <a:pt x="1688549" y="3088221"/>
                  </a:cubicBezTo>
                  <a:cubicBezTo>
                    <a:pt x="1687181" y="3000209"/>
                    <a:pt x="1630617" y="3023972"/>
                    <a:pt x="2008152" y="3022468"/>
                  </a:cubicBezTo>
                  <a:cubicBezTo>
                    <a:pt x="2071690" y="3022286"/>
                    <a:pt x="2046781" y="2967765"/>
                    <a:pt x="2053527" y="3399398"/>
                  </a:cubicBezTo>
                  <a:close/>
                  <a:moveTo>
                    <a:pt x="2822591" y="3872292"/>
                  </a:moveTo>
                  <a:cubicBezTo>
                    <a:pt x="2463014" y="3865526"/>
                    <a:pt x="2462171" y="3883524"/>
                    <a:pt x="2461510" y="3865366"/>
                  </a:cubicBezTo>
                  <a:cubicBezTo>
                    <a:pt x="2457612" y="3760448"/>
                    <a:pt x="2456313" y="3660087"/>
                    <a:pt x="2455744" y="3554554"/>
                  </a:cubicBezTo>
                  <a:cubicBezTo>
                    <a:pt x="2455106" y="3428948"/>
                    <a:pt x="2383500" y="3455856"/>
                    <a:pt x="2817030" y="3455491"/>
                  </a:cubicBezTo>
                  <a:cubicBezTo>
                    <a:pt x="2818056" y="3570866"/>
                    <a:pt x="2814159" y="3670430"/>
                    <a:pt x="2822591" y="3872292"/>
                  </a:cubicBezTo>
                  <a:close/>
                  <a:moveTo>
                    <a:pt x="3200924" y="3873659"/>
                  </a:moveTo>
                  <a:cubicBezTo>
                    <a:pt x="2953222" y="3873750"/>
                    <a:pt x="2918969" y="3874092"/>
                    <a:pt x="2841301" y="3872656"/>
                  </a:cubicBezTo>
                  <a:cubicBezTo>
                    <a:pt x="2832824" y="3670248"/>
                    <a:pt x="2836675" y="3564897"/>
                    <a:pt x="2835695" y="3455491"/>
                  </a:cubicBezTo>
                  <a:cubicBezTo>
                    <a:pt x="3272256" y="3455127"/>
                    <a:pt x="3198007" y="3434553"/>
                    <a:pt x="3197369" y="3554531"/>
                  </a:cubicBezTo>
                  <a:cubicBezTo>
                    <a:pt x="3196959" y="3633362"/>
                    <a:pt x="3197186" y="3657945"/>
                    <a:pt x="3200924" y="3873659"/>
                  </a:cubicBezTo>
                  <a:close/>
                  <a:moveTo>
                    <a:pt x="5835331" y="5614454"/>
                  </a:moveTo>
                  <a:cubicBezTo>
                    <a:pt x="5477190" y="5616869"/>
                    <a:pt x="5526006" y="5624820"/>
                    <a:pt x="5525231" y="5575403"/>
                  </a:cubicBezTo>
                  <a:cubicBezTo>
                    <a:pt x="5518417" y="5140512"/>
                    <a:pt x="5506133" y="5199908"/>
                    <a:pt x="5562104" y="5198359"/>
                  </a:cubicBezTo>
                  <a:cubicBezTo>
                    <a:pt x="5646313" y="5196172"/>
                    <a:pt x="5726670" y="5195648"/>
                    <a:pt x="5835172" y="5198131"/>
                  </a:cubicBezTo>
                  <a:cubicBezTo>
                    <a:pt x="5893536" y="5199476"/>
                    <a:pt x="5881959" y="5185737"/>
                    <a:pt x="5883190" y="5264773"/>
                  </a:cubicBezTo>
                  <a:cubicBezTo>
                    <a:pt x="5889594" y="5674693"/>
                    <a:pt x="5904954" y="5613998"/>
                    <a:pt x="5835331" y="5614454"/>
                  </a:cubicBezTo>
                  <a:close/>
                  <a:moveTo>
                    <a:pt x="5888386" y="5635323"/>
                  </a:moveTo>
                  <a:cubicBezTo>
                    <a:pt x="5890733" y="5762091"/>
                    <a:pt x="5893104" y="5791003"/>
                    <a:pt x="5895656" y="6047842"/>
                  </a:cubicBezTo>
                  <a:cubicBezTo>
                    <a:pt x="5493074" y="6048047"/>
                    <a:pt x="5534096" y="6051897"/>
                    <a:pt x="5533982" y="6041964"/>
                  </a:cubicBezTo>
                  <a:cubicBezTo>
                    <a:pt x="5529105" y="5574765"/>
                    <a:pt x="5508207" y="5635164"/>
                    <a:pt x="5561808" y="5635597"/>
                  </a:cubicBezTo>
                  <a:cubicBezTo>
                    <a:pt x="5710625" y="5636759"/>
                    <a:pt x="5833508" y="5635551"/>
                    <a:pt x="5888386" y="5635323"/>
                  </a:cubicBezTo>
                  <a:close/>
                  <a:moveTo>
                    <a:pt x="4768542" y="5634276"/>
                  </a:moveTo>
                  <a:cubicBezTo>
                    <a:pt x="5198152" y="5633911"/>
                    <a:pt x="5128370" y="5608872"/>
                    <a:pt x="5131560" y="5731356"/>
                  </a:cubicBezTo>
                  <a:cubicBezTo>
                    <a:pt x="5134340" y="5841628"/>
                    <a:pt x="5136186" y="5938754"/>
                    <a:pt x="5135412" y="6042305"/>
                  </a:cubicBezTo>
                  <a:cubicBezTo>
                    <a:pt x="5135320" y="6052967"/>
                    <a:pt x="5174519" y="6049732"/>
                    <a:pt x="4772576" y="6049960"/>
                  </a:cubicBezTo>
                  <a:cubicBezTo>
                    <a:pt x="4765898" y="5614568"/>
                    <a:pt x="4770502" y="5822262"/>
                    <a:pt x="4768542" y="5634276"/>
                  </a:cubicBezTo>
                  <a:close/>
                  <a:moveTo>
                    <a:pt x="3629030" y="5634139"/>
                  </a:moveTo>
                  <a:cubicBezTo>
                    <a:pt x="3821171" y="5636850"/>
                    <a:pt x="3898861" y="5634595"/>
                    <a:pt x="3990521" y="5634093"/>
                  </a:cubicBezTo>
                  <a:cubicBezTo>
                    <a:pt x="3996196" y="6024602"/>
                    <a:pt x="3996378" y="6047568"/>
                    <a:pt x="3996401" y="6050347"/>
                  </a:cubicBezTo>
                  <a:cubicBezTo>
                    <a:pt x="3592202" y="6050279"/>
                    <a:pt x="3633747" y="6054517"/>
                    <a:pt x="3633429" y="6041804"/>
                  </a:cubicBezTo>
                  <a:cubicBezTo>
                    <a:pt x="3627161" y="5780887"/>
                    <a:pt x="3630192" y="5754367"/>
                    <a:pt x="3629030" y="5634139"/>
                  </a:cubicBezTo>
                  <a:close/>
                  <a:moveTo>
                    <a:pt x="1737364" y="6070579"/>
                  </a:moveTo>
                  <a:cubicBezTo>
                    <a:pt x="1968156" y="6073063"/>
                    <a:pt x="1979802" y="6069235"/>
                    <a:pt x="2095597" y="6068415"/>
                  </a:cubicBezTo>
                  <a:cubicBezTo>
                    <a:pt x="2102844" y="6458195"/>
                    <a:pt x="2102685" y="6337260"/>
                    <a:pt x="2105328" y="6485193"/>
                  </a:cubicBezTo>
                  <a:cubicBezTo>
                    <a:pt x="1937892" y="6484760"/>
                    <a:pt x="2087552" y="6483712"/>
                    <a:pt x="1740806" y="6483963"/>
                  </a:cubicBezTo>
                  <a:cubicBezTo>
                    <a:pt x="1738663" y="6316869"/>
                    <a:pt x="1743928" y="6343731"/>
                    <a:pt x="1737364" y="6070579"/>
                  </a:cubicBezTo>
                  <a:close/>
                  <a:moveTo>
                    <a:pt x="2073035" y="4643035"/>
                  </a:moveTo>
                  <a:cubicBezTo>
                    <a:pt x="2074926" y="4763673"/>
                    <a:pt x="2092817" y="4743214"/>
                    <a:pt x="2008016" y="4743874"/>
                  </a:cubicBezTo>
                  <a:cubicBezTo>
                    <a:pt x="1886751" y="4744854"/>
                    <a:pt x="1808514" y="4744535"/>
                    <a:pt x="1734903" y="4743738"/>
                  </a:cubicBezTo>
                  <a:cubicBezTo>
                    <a:pt x="1707282" y="4743441"/>
                    <a:pt x="1717583" y="4793110"/>
                    <a:pt x="1710131" y="4331630"/>
                  </a:cubicBezTo>
                  <a:cubicBezTo>
                    <a:pt x="1710108" y="4330012"/>
                    <a:pt x="1680595" y="4320534"/>
                    <a:pt x="2007902" y="4328463"/>
                  </a:cubicBezTo>
                  <a:cubicBezTo>
                    <a:pt x="2098218" y="4330627"/>
                    <a:pt x="2067155" y="4266241"/>
                    <a:pt x="2073035" y="4643035"/>
                  </a:cubicBezTo>
                  <a:close/>
                  <a:moveTo>
                    <a:pt x="1734744" y="4764881"/>
                  </a:moveTo>
                  <a:cubicBezTo>
                    <a:pt x="2128346" y="4769118"/>
                    <a:pt x="2075177" y="4748089"/>
                    <a:pt x="2076818" y="4798213"/>
                  </a:cubicBezTo>
                  <a:cubicBezTo>
                    <a:pt x="2080054" y="4895043"/>
                    <a:pt x="2079895" y="4908098"/>
                    <a:pt x="2084225" y="5179244"/>
                  </a:cubicBezTo>
                  <a:cubicBezTo>
                    <a:pt x="1772734" y="5178743"/>
                    <a:pt x="1794635" y="5178492"/>
                    <a:pt x="1722460" y="5177398"/>
                  </a:cubicBezTo>
                  <a:cubicBezTo>
                    <a:pt x="1717173" y="4713117"/>
                    <a:pt x="1708057" y="4764607"/>
                    <a:pt x="1734744" y="4764881"/>
                  </a:cubicBezTo>
                  <a:close/>
                  <a:moveTo>
                    <a:pt x="1734698" y="5198815"/>
                  </a:moveTo>
                  <a:cubicBezTo>
                    <a:pt x="2146053" y="5205445"/>
                    <a:pt x="2084088" y="5172136"/>
                    <a:pt x="2085569" y="5264796"/>
                  </a:cubicBezTo>
                  <a:cubicBezTo>
                    <a:pt x="2092110" y="5682645"/>
                    <a:pt x="2109795" y="5611742"/>
                    <a:pt x="2008107" y="5611606"/>
                  </a:cubicBezTo>
                  <a:cubicBezTo>
                    <a:pt x="1671320" y="5610672"/>
                    <a:pt x="1727610" y="5630812"/>
                    <a:pt x="1726721" y="5575426"/>
                  </a:cubicBezTo>
                  <a:cubicBezTo>
                    <a:pt x="1720090" y="5151858"/>
                    <a:pt x="1719566" y="5198564"/>
                    <a:pt x="1734698" y="5198815"/>
                  </a:cubicBezTo>
                  <a:close/>
                  <a:moveTo>
                    <a:pt x="1735040" y="5634367"/>
                  </a:moveTo>
                  <a:cubicBezTo>
                    <a:pt x="1817630" y="5632248"/>
                    <a:pt x="1842904" y="5632544"/>
                    <a:pt x="2008107" y="5632749"/>
                  </a:cubicBezTo>
                  <a:cubicBezTo>
                    <a:pt x="2115812" y="5633045"/>
                    <a:pt x="2085934" y="5554328"/>
                    <a:pt x="2095095" y="6042282"/>
                  </a:cubicBezTo>
                  <a:cubicBezTo>
                    <a:pt x="2095118" y="6043968"/>
                    <a:pt x="2136664" y="6053720"/>
                    <a:pt x="1736840" y="6049391"/>
                  </a:cubicBezTo>
                  <a:cubicBezTo>
                    <a:pt x="1736817" y="6047796"/>
                    <a:pt x="1725764" y="5634595"/>
                    <a:pt x="1735040" y="5634367"/>
                  </a:cubicBezTo>
                  <a:close/>
                  <a:moveTo>
                    <a:pt x="2418072" y="4741892"/>
                  </a:moveTo>
                  <a:cubicBezTo>
                    <a:pt x="2028048" y="4741892"/>
                    <a:pt x="2093842" y="4773994"/>
                    <a:pt x="2091700" y="4642647"/>
                  </a:cubicBezTo>
                  <a:cubicBezTo>
                    <a:pt x="2089330" y="4491160"/>
                    <a:pt x="2092543" y="4486307"/>
                    <a:pt x="2090127" y="4331607"/>
                  </a:cubicBezTo>
                  <a:cubicBezTo>
                    <a:pt x="2090104" y="4329989"/>
                    <a:pt x="2451801" y="4325410"/>
                    <a:pt x="2451892" y="4331926"/>
                  </a:cubicBezTo>
                  <a:cubicBezTo>
                    <a:pt x="2459345" y="4807508"/>
                    <a:pt x="2468438" y="4741892"/>
                    <a:pt x="2418072" y="4741892"/>
                  </a:cubicBezTo>
                  <a:close/>
                  <a:moveTo>
                    <a:pt x="2456747" y="4763104"/>
                  </a:moveTo>
                  <a:cubicBezTo>
                    <a:pt x="2464290" y="5241306"/>
                    <a:pt x="2478488" y="5176738"/>
                    <a:pt x="2418072" y="5176738"/>
                  </a:cubicBezTo>
                  <a:cubicBezTo>
                    <a:pt x="2281129" y="5176738"/>
                    <a:pt x="2281493" y="5179312"/>
                    <a:pt x="2144800" y="5179312"/>
                  </a:cubicBezTo>
                  <a:cubicBezTo>
                    <a:pt x="2081171" y="5179312"/>
                    <a:pt x="2109134" y="5242286"/>
                    <a:pt x="2094457" y="4764562"/>
                  </a:cubicBezTo>
                  <a:cubicBezTo>
                    <a:pt x="2389312" y="4763696"/>
                    <a:pt x="2300864" y="4762739"/>
                    <a:pt x="2456747" y="4763104"/>
                  </a:cubicBezTo>
                  <a:close/>
                  <a:moveTo>
                    <a:pt x="2144800" y="5200455"/>
                  </a:moveTo>
                  <a:cubicBezTo>
                    <a:pt x="2281721" y="5200455"/>
                    <a:pt x="2281379" y="5197881"/>
                    <a:pt x="2418072" y="5197881"/>
                  </a:cubicBezTo>
                  <a:cubicBezTo>
                    <a:pt x="2476642" y="5197881"/>
                    <a:pt x="2461168" y="5131923"/>
                    <a:pt x="2469372" y="5614955"/>
                  </a:cubicBezTo>
                  <a:cubicBezTo>
                    <a:pt x="2314857" y="5616482"/>
                    <a:pt x="2312191" y="5611856"/>
                    <a:pt x="2108747" y="5611742"/>
                  </a:cubicBezTo>
                  <a:cubicBezTo>
                    <a:pt x="2102343" y="5134771"/>
                    <a:pt x="2090492" y="5200455"/>
                    <a:pt x="2144800" y="5200455"/>
                  </a:cubicBezTo>
                  <a:close/>
                  <a:moveTo>
                    <a:pt x="2144800" y="5632909"/>
                  </a:moveTo>
                  <a:cubicBezTo>
                    <a:pt x="2280536" y="5632909"/>
                    <a:pt x="2279260" y="5636349"/>
                    <a:pt x="2418072" y="5636349"/>
                  </a:cubicBezTo>
                  <a:cubicBezTo>
                    <a:pt x="2485576" y="5636349"/>
                    <a:pt x="2471446" y="5570687"/>
                    <a:pt x="2476847" y="6042168"/>
                  </a:cubicBezTo>
                  <a:cubicBezTo>
                    <a:pt x="2476938" y="6049983"/>
                    <a:pt x="2113920" y="6049710"/>
                    <a:pt x="2113783" y="6041849"/>
                  </a:cubicBezTo>
                  <a:cubicBezTo>
                    <a:pt x="2104827" y="5567542"/>
                    <a:pt x="2098924" y="5632909"/>
                    <a:pt x="2144800" y="5632909"/>
                  </a:cubicBezTo>
                  <a:close/>
                  <a:moveTo>
                    <a:pt x="2470466" y="4326914"/>
                  </a:moveTo>
                  <a:cubicBezTo>
                    <a:pt x="2542801" y="4327529"/>
                    <a:pt x="2670036" y="4332951"/>
                    <a:pt x="2828653" y="4328213"/>
                  </a:cubicBezTo>
                  <a:cubicBezTo>
                    <a:pt x="2831228" y="4488699"/>
                    <a:pt x="2835604" y="4593754"/>
                    <a:pt x="2836310" y="4742986"/>
                  </a:cubicBezTo>
                  <a:cubicBezTo>
                    <a:pt x="2535348" y="4743646"/>
                    <a:pt x="2611694" y="4742416"/>
                    <a:pt x="2475070" y="4741983"/>
                  </a:cubicBezTo>
                  <a:cubicBezTo>
                    <a:pt x="2471059" y="4487127"/>
                    <a:pt x="2472836" y="4473093"/>
                    <a:pt x="2470466" y="4326914"/>
                  </a:cubicBezTo>
                  <a:close/>
                  <a:moveTo>
                    <a:pt x="2475411" y="4763149"/>
                  </a:moveTo>
                  <a:cubicBezTo>
                    <a:pt x="2607797" y="4763628"/>
                    <a:pt x="2548817" y="4764767"/>
                    <a:pt x="2836401" y="4764151"/>
                  </a:cubicBezTo>
                  <a:cubicBezTo>
                    <a:pt x="2836971" y="5050084"/>
                    <a:pt x="2840846" y="5062957"/>
                    <a:pt x="2844013" y="5178082"/>
                  </a:cubicBezTo>
                  <a:cubicBezTo>
                    <a:pt x="2537126" y="5178788"/>
                    <a:pt x="2607205" y="5177490"/>
                    <a:pt x="2481086" y="5176874"/>
                  </a:cubicBezTo>
                  <a:cubicBezTo>
                    <a:pt x="2478967" y="5003993"/>
                    <a:pt x="2481929" y="5175895"/>
                    <a:pt x="2475411" y="4763149"/>
                  </a:cubicBezTo>
                  <a:close/>
                  <a:moveTo>
                    <a:pt x="2845836" y="5264796"/>
                  </a:moveTo>
                  <a:cubicBezTo>
                    <a:pt x="2851967" y="5666036"/>
                    <a:pt x="2860764" y="5612745"/>
                    <a:pt x="2828243" y="5612267"/>
                  </a:cubicBezTo>
                  <a:cubicBezTo>
                    <a:pt x="2438241" y="5605978"/>
                    <a:pt x="2488356" y="5636987"/>
                    <a:pt x="2487399" y="5575381"/>
                  </a:cubicBezTo>
                  <a:cubicBezTo>
                    <a:pt x="2482795" y="5292751"/>
                    <a:pt x="2482112" y="5254748"/>
                    <a:pt x="2481359" y="5198040"/>
                  </a:cubicBezTo>
                  <a:cubicBezTo>
                    <a:pt x="2908691" y="5200182"/>
                    <a:pt x="2844424" y="5175576"/>
                    <a:pt x="2845836" y="5264796"/>
                  </a:cubicBezTo>
                  <a:close/>
                  <a:moveTo>
                    <a:pt x="2847318" y="4327688"/>
                  </a:moveTo>
                  <a:cubicBezTo>
                    <a:pt x="2994289" y="4323770"/>
                    <a:pt x="3208217" y="4329101"/>
                    <a:pt x="3208262" y="4332040"/>
                  </a:cubicBezTo>
                  <a:cubicBezTo>
                    <a:pt x="3209516" y="4412762"/>
                    <a:pt x="3211453" y="4516996"/>
                    <a:pt x="3215122" y="4743874"/>
                  </a:cubicBezTo>
                  <a:cubicBezTo>
                    <a:pt x="3073256" y="4743738"/>
                    <a:pt x="3099532" y="4742485"/>
                    <a:pt x="2855021" y="4742940"/>
                  </a:cubicBezTo>
                  <a:cubicBezTo>
                    <a:pt x="2854109" y="4567963"/>
                    <a:pt x="2849255" y="4471247"/>
                    <a:pt x="2847318" y="4327688"/>
                  </a:cubicBezTo>
                  <a:close/>
                  <a:moveTo>
                    <a:pt x="2555039" y="5634367"/>
                  </a:moveTo>
                  <a:cubicBezTo>
                    <a:pt x="2647998" y="5631565"/>
                    <a:pt x="2735078" y="5632020"/>
                    <a:pt x="2827992" y="5633410"/>
                  </a:cubicBezTo>
                  <a:cubicBezTo>
                    <a:pt x="2859032" y="5633911"/>
                    <a:pt x="2852696" y="5616208"/>
                    <a:pt x="2851602" y="5730946"/>
                  </a:cubicBezTo>
                  <a:cubicBezTo>
                    <a:pt x="2847728" y="6095983"/>
                    <a:pt x="2874985" y="6048047"/>
                    <a:pt x="2828197" y="6047591"/>
                  </a:cubicBezTo>
                  <a:cubicBezTo>
                    <a:pt x="2467070" y="6044219"/>
                    <a:pt x="2495603" y="6051054"/>
                    <a:pt x="2495489" y="6041895"/>
                  </a:cubicBezTo>
                  <a:cubicBezTo>
                    <a:pt x="2490020" y="5564216"/>
                    <a:pt x="2464153" y="5636987"/>
                    <a:pt x="2555039" y="5634367"/>
                  </a:cubicBezTo>
                  <a:close/>
                  <a:moveTo>
                    <a:pt x="2855112" y="4798236"/>
                  </a:moveTo>
                  <a:cubicBezTo>
                    <a:pt x="2855112" y="4749137"/>
                    <a:pt x="2800029" y="4764676"/>
                    <a:pt x="3215464" y="4765017"/>
                  </a:cubicBezTo>
                  <a:cubicBezTo>
                    <a:pt x="3219612" y="5022266"/>
                    <a:pt x="3219612" y="5025820"/>
                    <a:pt x="3221435" y="5109412"/>
                  </a:cubicBezTo>
                  <a:cubicBezTo>
                    <a:pt x="3223304" y="5194395"/>
                    <a:pt x="3291057" y="5177102"/>
                    <a:pt x="2862678" y="5178036"/>
                  </a:cubicBezTo>
                  <a:cubicBezTo>
                    <a:pt x="2860536" y="5099866"/>
                    <a:pt x="2855112" y="5010646"/>
                    <a:pt x="2855112" y="4798236"/>
                  </a:cubicBezTo>
                  <a:close/>
                  <a:moveTo>
                    <a:pt x="2964776" y="5199088"/>
                  </a:moveTo>
                  <a:cubicBezTo>
                    <a:pt x="3102905" y="5199088"/>
                    <a:pt x="3098097" y="5197038"/>
                    <a:pt x="3223235" y="5196855"/>
                  </a:cubicBezTo>
                  <a:cubicBezTo>
                    <a:pt x="3224170" y="5247139"/>
                    <a:pt x="3224352" y="5263110"/>
                    <a:pt x="3229206" y="5575745"/>
                  </a:cubicBezTo>
                  <a:cubicBezTo>
                    <a:pt x="3230027" y="5628033"/>
                    <a:pt x="3270023" y="5613064"/>
                    <a:pt x="2964776" y="5613315"/>
                  </a:cubicBezTo>
                  <a:cubicBezTo>
                    <a:pt x="2851147" y="5613315"/>
                    <a:pt x="2870518" y="5621972"/>
                    <a:pt x="2869788" y="5575335"/>
                  </a:cubicBezTo>
                  <a:cubicBezTo>
                    <a:pt x="2862769" y="5122422"/>
                    <a:pt x="2835239" y="5199088"/>
                    <a:pt x="2964776" y="5199088"/>
                  </a:cubicBezTo>
                  <a:close/>
                  <a:moveTo>
                    <a:pt x="3226859" y="4329260"/>
                  </a:moveTo>
                  <a:cubicBezTo>
                    <a:pt x="3617635" y="4329898"/>
                    <a:pt x="3587963" y="4326435"/>
                    <a:pt x="3588054" y="4332040"/>
                  </a:cubicBezTo>
                  <a:cubicBezTo>
                    <a:pt x="3595506" y="4808260"/>
                    <a:pt x="3630876" y="4741300"/>
                    <a:pt x="3511572" y="4741300"/>
                  </a:cubicBezTo>
                  <a:cubicBezTo>
                    <a:pt x="3374878" y="4741300"/>
                    <a:pt x="3374673" y="4743874"/>
                    <a:pt x="3238140" y="4743874"/>
                  </a:cubicBezTo>
                  <a:cubicBezTo>
                    <a:pt x="3232237" y="4743874"/>
                    <a:pt x="3234060" y="4790079"/>
                    <a:pt x="3226859" y="4329260"/>
                  </a:cubicBezTo>
                  <a:close/>
                  <a:moveTo>
                    <a:pt x="2870244" y="5731219"/>
                  </a:moveTo>
                  <a:cubicBezTo>
                    <a:pt x="2871589" y="5604178"/>
                    <a:pt x="2793944" y="5634617"/>
                    <a:pt x="3230232" y="5634253"/>
                  </a:cubicBezTo>
                  <a:cubicBezTo>
                    <a:pt x="3232283" y="5741859"/>
                    <a:pt x="3237388" y="5871201"/>
                    <a:pt x="3236681" y="6041986"/>
                  </a:cubicBezTo>
                  <a:cubicBezTo>
                    <a:pt x="3236681" y="6043604"/>
                    <a:pt x="3279435" y="6050689"/>
                    <a:pt x="2874324" y="6047978"/>
                  </a:cubicBezTo>
                  <a:cubicBezTo>
                    <a:pt x="2871224" y="5941967"/>
                    <a:pt x="2869219" y="5837732"/>
                    <a:pt x="2870244" y="5731219"/>
                  </a:cubicBezTo>
                  <a:close/>
                  <a:moveTo>
                    <a:pt x="3234129" y="4765017"/>
                  </a:moveTo>
                  <a:cubicBezTo>
                    <a:pt x="3327909" y="4765017"/>
                    <a:pt x="3364053" y="4762693"/>
                    <a:pt x="3596942" y="4762397"/>
                  </a:cubicBezTo>
                  <a:cubicBezTo>
                    <a:pt x="3596258" y="5033384"/>
                    <a:pt x="3600543" y="5060314"/>
                    <a:pt x="3603597" y="5178219"/>
                  </a:cubicBezTo>
                  <a:cubicBezTo>
                    <a:pt x="3172870" y="5176988"/>
                    <a:pt x="3242014" y="5194486"/>
                    <a:pt x="3240122" y="5108889"/>
                  </a:cubicBezTo>
                  <a:cubicBezTo>
                    <a:pt x="3237912" y="5007525"/>
                    <a:pt x="3238140" y="5013995"/>
                    <a:pt x="3234129" y="4765017"/>
                  </a:cubicBezTo>
                  <a:close/>
                  <a:moveTo>
                    <a:pt x="3604121" y="5199385"/>
                  </a:moveTo>
                  <a:cubicBezTo>
                    <a:pt x="3605534" y="5261196"/>
                    <a:pt x="3610114" y="5610945"/>
                    <a:pt x="3610137" y="5612700"/>
                  </a:cubicBezTo>
                  <a:cubicBezTo>
                    <a:pt x="3195568" y="5608006"/>
                    <a:pt x="3248828" y="5634458"/>
                    <a:pt x="3247894" y="5575381"/>
                  </a:cubicBezTo>
                  <a:cubicBezTo>
                    <a:pt x="3243518" y="5293343"/>
                    <a:pt x="3242903" y="5250989"/>
                    <a:pt x="3241923" y="5196833"/>
                  </a:cubicBezTo>
                  <a:cubicBezTo>
                    <a:pt x="3370343" y="5196878"/>
                    <a:pt x="3294248" y="5198542"/>
                    <a:pt x="3604121" y="5199385"/>
                  </a:cubicBezTo>
                  <a:close/>
                  <a:moveTo>
                    <a:pt x="3610342" y="5633888"/>
                  </a:moveTo>
                  <a:cubicBezTo>
                    <a:pt x="3611459" y="5751405"/>
                    <a:pt x="3608428" y="5787586"/>
                    <a:pt x="3614946" y="6050484"/>
                  </a:cubicBezTo>
                  <a:cubicBezTo>
                    <a:pt x="3451771" y="6050735"/>
                    <a:pt x="3255300" y="6047933"/>
                    <a:pt x="3255323" y="6042100"/>
                  </a:cubicBezTo>
                  <a:cubicBezTo>
                    <a:pt x="3256030" y="5872431"/>
                    <a:pt x="3251084" y="5747373"/>
                    <a:pt x="3248897" y="5634207"/>
                  </a:cubicBezTo>
                  <a:cubicBezTo>
                    <a:pt x="3381282" y="5634185"/>
                    <a:pt x="3496029" y="5632498"/>
                    <a:pt x="3610342" y="5633888"/>
                  </a:cubicBezTo>
                  <a:close/>
                  <a:moveTo>
                    <a:pt x="3255255" y="6067230"/>
                  </a:moveTo>
                  <a:cubicBezTo>
                    <a:pt x="3397144" y="6067708"/>
                    <a:pt x="3331031" y="6072151"/>
                    <a:pt x="3615470" y="6071673"/>
                  </a:cubicBezTo>
                  <a:cubicBezTo>
                    <a:pt x="3615698" y="6081903"/>
                    <a:pt x="3623287" y="6482300"/>
                    <a:pt x="3623332" y="6485011"/>
                  </a:cubicBezTo>
                  <a:cubicBezTo>
                    <a:pt x="3368634" y="6486218"/>
                    <a:pt x="3406465" y="6482937"/>
                    <a:pt x="3263072" y="6482573"/>
                  </a:cubicBezTo>
                  <a:cubicBezTo>
                    <a:pt x="3260747" y="6350269"/>
                    <a:pt x="3254822" y="6238790"/>
                    <a:pt x="3255255" y="6067230"/>
                  </a:cubicBezTo>
                  <a:close/>
                  <a:moveTo>
                    <a:pt x="3622785" y="5199453"/>
                  </a:moveTo>
                  <a:cubicBezTo>
                    <a:pt x="3914540" y="5200455"/>
                    <a:pt x="3867593" y="5199111"/>
                    <a:pt x="3981702" y="5198245"/>
                  </a:cubicBezTo>
                  <a:cubicBezTo>
                    <a:pt x="3983639" y="5387599"/>
                    <a:pt x="3987217" y="5411954"/>
                    <a:pt x="3990202" y="5612927"/>
                  </a:cubicBezTo>
                  <a:cubicBezTo>
                    <a:pt x="3882977" y="5613474"/>
                    <a:pt x="3830081" y="5615707"/>
                    <a:pt x="3628779" y="5612950"/>
                  </a:cubicBezTo>
                  <a:cubicBezTo>
                    <a:pt x="3628757" y="5611150"/>
                    <a:pt x="3624335" y="5268441"/>
                    <a:pt x="3622785" y="5199453"/>
                  </a:cubicBezTo>
                  <a:close/>
                  <a:moveTo>
                    <a:pt x="3994783" y="4797871"/>
                  </a:moveTo>
                  <a:cubicBezTo>
                    <a:pt x="3993074" y="4746563"/>
                    <a:pt x="3941911" y="4763605"/>
                    <a:pt x="4331776" y="4763605"/>
                  </a:cubicBezTo>
                  <a:cubicBezTo>
                    <a:pt x="4370860" y="4763605"/>
                    <a:pt x="4348253" y="4713367"/>
                    <a:pt x="4360240" y="5109504"/>
                  </a:cubicBezTo>
                  <a:cubicBezTo>
                    <a:pt x="4362656" y="5189496"/>
                    <a:pt x="4424256" y="5176829"/>
                    <a:pt x="4058367" y="5176829"/>
                  </a:cubicBezTo>
                  <a:cubicBezTo>
                    <a:pt x="3973771" y="5176829"/>
                    <a:pt x="4009574" y="5240964"/>
                    <a:pt x="3994783" y="4797871"/>
                  </a:cubicBezTo>
                  <a:close/>
                  <a:moveTo>
                    <a:pt x="4058389" y="5197972"/>
                  </a:moveTo>
                  <a:cubicBezTo>
                    <a:pt x="4416964" y="5197972"/>
                    <a:pt x="4362451" y="5176350"/>
                    <a:pt x="4363841" y="5264796"/>
                  </a:cubicBezTo>
                  <a:cubicBezTo>
                    <a:pt x="4370131" y="5665762"/>
                    <a:pt x="4378631" y="5611241"/>
                    <a:pt x="4331799" y="5611241"/>
                  </a:cubicBezTo>
                  <a:cubicBezTo>
                    <a:pt x="3958411" y="5611241"/>
                    <a:pt x="4009141" y="5626985"/>
                    <a:pt x="4008320" y="5575381"/>
                  </a:cubicBezTo>
                  <a:cubicBezTo>
                    <a:pt x="4001369" y="5135431"/>
                    <a:pt x="3977668" y="5197972"/>
                    <a:pt x="4058389" y="5197972"/>
                  </a:cubicBezTo>
                  <a:close/>
                  <a:moveTo>
                    <a:pt x="4058389" y="5633911"/>
                  </a:moveTo>
                  <a:cubicBezTo>
                    <a:pt x="4194102" y="5633911"/>
                    <a:pt x="4201327" y="5632384"/>
                    <a:pt x="4331799" y="5632384"/>
                  </a:cubicBezTo>
                  <a:cubicBezTo>
                    <a:pt x="4382643" y="5632384"/>
                    <a:pt x="4367351" y="5573785"/>
                    <a:pt x="4374324" y="6046839"/>
                  </a:cubicBezTo>
                  <a:cubicBezTo>
                    <a:pt x="4224390" y="6045904"/>
                    <a:pt x="4199572" y="6050370"/>
                    <a:pt x="4015112" y="6050347"/>
                  </a:cubicBezTo>
                  <a:cubicBezTo>
                    <a:pt x="4008594" y="5575836"/>
                    <a:pt x="3989382" y="5633911"/>
                    <a:pt x="4058389" y="5633911"/>
                  </a:cubicBezTo>
                  <a:close/>
                  <a:moveTo>
                    <a:pt x="4366826" y="4331607"/>
                  </a:moveTo>
                  <a:cubicBezTo>
                    <a:pt x="4366758" y="4326663"/>
                    <a:pt x="4729776" y="4325957"/>
                    <a:pt x="4729867" y="4331972"/>
                  </a:cubicBezTo>
                  <a:cubicBezTo>
                    <a:pt x="4732580" y="4505331"/>
                    <a:pt x="4729571" y="4443679"/>
                    <a:pt x="4734494" y="4741528"/>
                  </a:cubicBezTo>
                  <a:cubicBezTo>
                    <a:pt x="4567080" y="4738862"/>
                    <a:pt x="4472206" y="4741960"/>
                    <a:pt x="4374894" y="4742348"/>
                  </a:cubicBezTo>
                  <a:cubicBezTo>
                    <a:pt x="4374735" y="4588217"/>
                    <a:pt x="4369128" y="4478674"/>
                    <a:pt x="4366826" y="4331607"/>
                  </a:cubicBezTo>
                  <a:close/>
                  <a:moveTo>
                    <a:pt x="4374643" y="4798327"/>
                  </a:moveTo>
                  <a:cubicBezTo>
                    <a:pt x="4374939" y="4759002"/>
                    <a:pt x="4320517" y="4756041"/>
                    <a:pt x="4734813" y="4762762"/>
                  </a:cubicBezTo>
                  <a:cubicBezTo>
                    <a:pt x="4741331" y="5146299"/>
                    <a:pt x="4738664" y="5019554"/>
                    <a:pt x="4740533" y="5177922"/>
                  </a:cubicBezTo>
                  <a:cubicBezTo>
                    <a:pt x="4322614" y="5170563"/>
                    <a:pt x="4381776" y="5204420"/>
                    <a:pt x="4378882" y="5108820"/>
                  </a:cubicBezTo>
                  <a:cubicBezTo>
                    <a:pt x="4374848" y="4975058"/>
                    <a:pt x="4374119" y="4882421"/>
                    <a:pt x="4374643" y="4798327"/>
                  </a:cubicBezTo>
                  <a:close/>
                  <a:moveTo>
                    <a:pt x="4740806" y="5199065"/>
                  </a:moveTo>
                  <a:cubicBezTo>
                    <a:pt x="4743587" y="5411521"/>
                    <a:pt x="4747484" y="5439044"/>
                    <a:pt x="4749626" y="5613155"/>
                  </a:cubicBezTo>
                  <a:cubicBezTo>
                    <a:pt x="4605982" y="5613269"/>
                    <a:pt x="4560403" y="5613634"/>
                    <a:pt x="4468492" y="5612267"/>
                  </a:cubicBezTo>
                  <a:cubicBezTo>
                    <a:pt x="4362587" y="5610695"/>
                    <a:pt x="4388887" y="5675423"/>
                    <a:pt x="4382460" y="5264431"/>
                  </a:cubicBezTo>
                  <a:cubicBezTo>
                    <a:pt x="4381138" y="5179084"/>
                    <a:pt x="4312883" y="5192139"/>
                    <a:pt x="4740806" y="5199065"/>
                  </a:cubicBezTo>
                  <a:close/>
                  <a:moveTo>
                    <a:pt x="4749877" y="5634299"/>
                  </a:moveTo>
                  <a:cubicBezTo>
                    <a:pt x="4752293" y="5872864"/>
                    <a:pt x="4746823" y="5588754"/>
                    <a:pt x="4753933" y="6049960"/>
                  </a:cubicBezTo>
                  <a:cubicBezTo>
                    <a:pt x="4363362" y="6050165"/>
                    <a:pt x="4575444" y="6048821"/>
                    <a:pt x="4393012" y="6046998"/>
                  </a:cubicBezTo>
                  <a:cubicBezTo>
                    <a:pt x="4391895" y="5957459"/>
                    <a:pt x="4392465" y="6000634"/>
                    <a:pt x="4386813" y="5632521"/>
                  </a:cubicBezTo>
                  <a:cubicBezTo>
                    <a:pt x="4540074" y="5633341"/>
                    <a:pt x="4398459" y="5634595"/>
                    <a:pt x="4749877" y="5634299"/>
                  </a:cubicBezTo>
                  <a:close/>
                  <a:moveTo>
                    <a:pt x="4753523" y="4763058"/>
                  </a:moveTo>
                  <a:cubicBezTo>
                    <a:pt x="5164924" y="4769574"/>
                    <a:pt x="5113921" y="4740639"/>
                    <a:pt x="5115015" y="4798464"/>
                  </a:cubicBezTo>
                  <a:cubicBezTo>
                    <a:pt x="5117157" y="4911880"/>
                    <a:pt x="5118661" y="4999642"/>
                    <a:pt x="5119687" y="5109321"/>
                  </a:cubicBezTo>
                  <a:cubicBezTo>
                    <a:pt x="5120393" y="5185874"/>
                    <a:pt x="5193981" y="5185008"/>
                    <a:pt x="4759244" y="5178219"/>
                  </a:cubicBezTo>
                  <a:cubicBezTo>
                    <a:pt x="4757785" y="5053297"/>
                    <a:pt x="4759358" y="5098271"/>
                    <a:pt x="4753523" y="4763058"/>
                  </a:cubicBezTo>
                  <a:close/>
                  <a:moveTo>
                    <a:pt x="4754275" y="6071103"/>
                  </a:moveTo>
                  <a:cubicBezTo>
                    <a:pt x="4756509" y="6215915"/>
                    <a:pt x="4757147" y="6264672"/>
                    <a:pt x="4759175" y="6353345"/>
                  </a:cubicBezTo>
                  <a:cubicBezTo>
                    <a:pt x="4763027" y="6528413"/>
                    <a:pt x="4825926" y="6476490"/>
                    <a:pt x="4468218" y="6484168"/>
                  </a:cubicBezTo>
                  <a:cubicBezTo>
                    <a:pt x="4382961" y="6485899"/>
                    <a:pt x="4399712" y="6564343"/>
                    <a:pt x="4393285" y="6068141"/>
                  </a:cubicBezTo>
                  <a:cubicBezTo>
                    <a:pt x="4533944" y="6069577"/>
                    <a:pt x="4399416" y="6071286"/>
                    <a:pt x="4754275" y="6071103"/>
                  </a:cubicBezTo>
                  <a:close/>
                  <a:moveTo>
                    <a:pt x="4760429" y="5264477"/>
                  </a:moveTo>
                  <a:cubicBezTo>
                    <a:pt x="4759129" y="5181272"/>
                    <a:pt x="4689416" y="5199088"/>
                    <a:pt x="5120689" y="5197311"/>
                  </a:cubicBezTo>
                  <a:cubicBezTo>
                    <a:pt x="5123584" y="5411043"/>
                    <a:pt x="5124609" y="5362628"/>
                    <a:pt x="5129030" y="5614773"/>
                  </a:cubicBezTo>
                  <a:cubicBezTo>
                    <a:pt x="4710679" y="5614067"/>
                    <a:pt x="4768587" y="5627008"/>
                    <a:pt x="4767790" y="5575381"/>
                  </a:cubicBezTo>
                  <a:cubicBezTo>
                    <a:pt x="4765351" y="5419883"/>
                    <a:pt x="4762821" y="5416078"/>
                    <a:pt x="4760429" y="5264477"/>
                  </a:cubicBezTo>
                  <a:close/>
                  <a:moveTo>
                    <a:pt x="5151729" y="4741345"/>
                  </a:moveTo>
                  <a:cubicBezTo>
                    <a:pt x="5126410" y="4741345"/>
                    <a:pt x="5132791" y="4756383"/>
                    <a:pt x="5131013" y="4642624"/>
                  </a:cubicBezTo>
                  <a:cubicBezTo>
                    <a:pt x="5125270" y="4281278"/>
                    <a:pt x="5115744" y="4328828"/>
                    <a:pt x="5151729" y="4328828"/>
                  </a:cubicBezTo>
                  <a:cubicBezTo>
                    <a:pt x="5288696" y="4328828"/>
                    <a:pt x="5287898" y="4328099"/>
                    <a:pt x="5425161" y="4328099"/>
                  </a:cubicBezTo>
                  <a:cubicBezTo>
                    <a:pt x="5516229" y="4328099"/>
                    <a:pt x="5488493" y="4266082"/>
                    <a:pt x="5494396" y="4642966"/>
                  </a:cubicBezTo>
                  <a:cubicBezTo>
                    <a:pt x="5496470" y="4775521"/>
                    <a:pt x="5564726" y="4741345"/>
                    <a:pt x="5151729" y="4741345"/>
                  </a:cubicBezTo>
                  <a:close/>
                  <a:moveTo>
                    <a:pt x="5495604" y="4764265"/>
                  </a:moveTo>
                  <a:cubicBezTo>
                    <a:pt x="5496105" y="4984400"/>
                    <a:pt x="5498521" y="5035343"/>
                    <a:pt x="5501347" y="5178560"/>
                  </a:cubicBezTo>
                  <a:cubicBezTo>
                    <a:pt x="5354741" y="5180770"/>
                    <a:pt x="5290519" y="5175986"/>
                    <a:pt x="5139104" y="5176100"/>
                  </a:cubicBezTo>
                  <a:cubicBezTo>
                    <a:pt x="5137918" y="5077926"/>
                    <a:pt x="5138397" y="5047123"/>
                    <a:pt x="5133064" y="4762511"/>
                  </a:cubicBezTo>
                  <a:cubicBezTo>
                    <a:pt x="5293162" y="4762352"/>
                    <a:pt x="5247628" y="4764379"/>
                    <a:pt x="5495604" y="4764265"/>
                  </a:cubicBezTo>
                  <a:close/>
                  <a:moveTo>
                    <a:pt x="5135252" y="6070921"/>
                  </a:moveTo>
                  <a:cubicBezTo>
                    <a:pt x="5134386" y="6252437"/>
                    <a:pt x="5141132" y="6345189"/>
                    <a:pt x="5143639" y="6481388"/>
                  </a:cubicBezTo>
                  <a:cubicBezTo>
                    <a:pt x="4982082" y="6481525"/>
                    <a:pt x="4997328" y="6485808"/>
                    <a:pt x="4780392" y="6483894"/>
                  </a:cubicBezTo>
                  <a:cubicBezTo>
                    <a:pt x="4777817" y="6326802"/>
                    <a:pt x="4778022" y="6402216"/>
                    <a:pt x="4772918" y="6071103"/>
                  </a:cubicBezTo>
                  <a:lnTo>
                    <a:pt x="5135252" y="6070921"/>
                  </a:lnTo>
                  <a:close/>
                  <a:moveTo>
                    <a:pt x="5140334" y="5264477"/>
                  </a:moveTo>
                  <a:cubicBezTo>
                    <a:pt x="5138853" y="5170017"/>
                    <a:pt x="5082448" y="5200228"/>
                    <a:pt x="5425161" y="5200228"/>
                  </a:cubicBezTo>
                  <a:cubicBezTo>
                    <a:pt x="5525208" y="5200228"/>
                    <a:pt x="5499592" y="5130214"/>
                    <a:pt x="5506566" y="5575790"/>
                  </a:cubicBezTo>
                  <a:cubicBezTo>
                    <a:pt x="5507363" y="5626643"/>
                    <a:pt x="5563905" y="5614795"/>
                    <a:pt x="5151729" y="5614795"/>
                  </a:cubicBezTo>
                  <a:cubicBezTo>
                    <a:pt x="5148311" y="5614795"/>
                    <a:pt x="5146442" y="5655328"/>
                    <a:pt x="5140334" y="5264477"/>
                  </a:cubicBezTo>
                  <a:close/>
                  <a:moveTo>
                    <a:pt x="5151729" y="5635939"/>
                  </a:moveTo>
                  <a:cubicBezTo>
                    <a:pt x="5577419" y="5635939"/>
                    <a:pt x="5506384" y="5605363"/>
                    <a:pt x="5509939" y="5731402"/>
                  </a:cubicBezTo>
                  <a:cubicBezTo>
                    <a:pt x="5512993" y="5843770"/>
                    <a:pt x="5514109" y="5929094"/>
                    <a:pt x="5515295" y="6042168"/>
                  </a:cubicBezTo>
                  <a:cubicBezTo>
                    <a:pt x="5515409" y="6052375"/>
                    <a:pt x="5549912" y="6049755"/>
                    <a:pt x="5154076" y="6049755"/>
                  </a:cubicBezTo>
                  <a:cubicBezTo>
                    <a:pt x="5156469" y="5741153"/>
                    <a:pt x="5141884" y="5635939"/>
                    <a:pt x="5151729" y="5635939"/>
                  </a:cubicBezTo>
                  <a:close/>
                  <a:moveTo>
                    <a:pt x="5153940" y="6070921"/>
                  </a:moveTo>
                  <a:cubicBezTo>
                    <a:pt x="5166588" y="6070921"/>
                    <a:pt x="5466023" y="6070625"/>
                    <a:pt x="5515591" y="6070260"/>
                  </a:cubicBezTo>
                  <a:cubicBezTo>
                    <a:pt x="5517984" y="6290257"/>
                    <a:pt x="5520628" y="6341315"/>
                    <a:pt x="5522997" y="6483485"/>
                  </a:cubicBezTo>
                  <a:cubicBezTo>
                    <a:pt x="5311736" y="6485125"/>
                    <a:pt x="5314129" y="6481547"/>
                    <a:pt x="5162304" y="6481411"/>
                  </a:cubicBezTo>
                  <a:cubicBezTo>
                    <a:pt x="5159660" y="6336850"/>
                    <a:pt x="5153074" y="6249430"/>
                    <a:pt x="5153940" y="6070921"/>
                  </a:cubicBezTo>
                  <a:close/>
                  <a:moveTo>
                    <a:pt x="5835582" y="5176965"/>
                  </a:moveTo>
                  <a:cubicBezTo>
                    <a:pt x="5468028" y="5168581"/>
                    <a:pt x="5520833" y="5208543"/>
                    <a:pt x="5518554" y="5108866"/>
                  </a:cubicBezTo>
                  <a:cubicBezTo>
                    <a:pt x="5516160" y="5004927"/>
                    <a:pt x="5514338" y="4901354"/>
                    <a:pt x="5514338" y="4798236"/>
                  </a:cubicBezTo>
                  <a:cubicBezTo>
                    <a:pt x="5514338" y="4747246"/>
                    <a:pt x="5460918" y="4767797"/>
                    <a:pt x="5875099" y="4762329"/>
                  </a:cubicBezTo>
                  <a:cubicBezTo>
                    <a:pt x="5881093" y="5243151"/>
                    <a:pt x="5900533" y="5178446"/>
                    <a:pt x="5835582" y="5176965"/>
                  </a:cubicBezTo>
                  <a:close/>
                  <a:moveTo>
                    <a:pt x="5835263" y="4741801"/>
                  </a:moveTo>
                  <a:cubicBezTo>
                    <a:pt x="5752650" y="4743259"/>
                    <a:pt x="5743557" y="4742986"/>
                    <a:pt x="5514200" y="4743100"/>
                  </a:cubicBezTo>
                  <a:cubicBezTo>
                    <a:pt x="5514018" y="4709973"/>
                    <a:pt x="5509620" y="4372504"/>
                    <a:pt x="5508959" y="4328007"/>
                  </a:cubicBezTo>
                  <a:cubicBezTo>
                    <a:pt x="5511283" y="4328007"/>
                    <a:pt x="5769743" y="4327483"/>
                    <a:pt x="5868308" y="4327028"/>
                  </a:cubicBezTo>
                  <a:cubicBezTo>
                    <a:pt x="5875806" y="4805549"/>
                    <a:pt x="5890323" y="4740844"/>
                    <a:pt x="5835263" y="4741801"/>
                  </a:cubicBezTo>
                  <a:close/>
                  <a:moveTo>
                    <a:pt x="5835331" y="4306044"/>
                  </a:moveTo>
                  <a:cubicBezTo>
                    <a:pt x="5709736" y="4306728"/>
                    <a:pt x="5684463" y="4306158"/>
                    <a:pt x="5561854" y="4306636"/>
                  </a:cubicBezTo>
                  <a:cubicBezTo>
                    <a:pt x="5488927" y="4306933"/>
                    <a:pt x="5509415" y="4373050"/>
                    <a:pt x="5500982" y="3892615"/>
                  </a:cubicBezTo>
                  <a:cubicBezTo>
                    <a:pt x="5611696" y="3893048"/>
                    <a:pt x="5591526" y="3893777"/>
                    <a:pt x="5860058" y="3893207"/>
                  </a:cubicBezTo>
                  <a:cubicBezTo>
                    <a:pt x="5862519" y="4362684"/>
                    <a:pt x="5888135" y="4305748"/>
                    <a:pt x="5835331" y="4306044"/>
                  </a:cubicBezTo>
                  <a:close/>
                  <a:moveTo>
                    <a:pt x="5835377" y="3872087"/>
                  </a:moveTo>
                  <a:cubicBezTo>
                    <a:pt x="5461191" y="3873112"/>
                    <a:pt x="5500618" y="3872839"/>
                    <a:pt x="5500481" y="3865229"/>
                  </a:cubicBezTo>
                  <a:cubicBezTo>
                    <a:pt x="5491889" y="3381627"/>
                    <a:pt x="5470991" y="3454511"/>
                    <a:pt x="5561717" y="3456106"/>
                  </a:cubicBezTo>
                  <a:cubicBezTo>
                    <a:pt x="5905159" y="3462098"/>
                    <a:pt x="5856320" y="3423640"/>
                    <a:pt x="5856845" y="3555260"/>
                  </a:cubicBezTo>
                  <a:cubicBezTo>
                    <a:pt x="5858007" y="3920456"/>
                    <a:pt x="5873869" y="3871973"/>
                    <a:pt x="5835377" y="3872087"/>
                  </a:cubicBezTo>
                  <a:close/>
                  <a:moveTo>
                    <a:pt x="5835445" y="3436831"/>
                  </a:moveTo>
                  <a:cubicBezTo>
                    <a:pt x="5439860" y="3432571"/>
                    <a:pt x="5492938" y="3448724"/>
                    <a:pt x="5492163" y="3398988"/>
                  </a:cubicBezTo>
                  <a:cubicBezTo>
                    <a:pt x="5485212" y="2952341"/>
                    <a:pt x="5463129" y="3020053"/>
                    <a:pt x="5561717" y="3022195"/>
                  </a:cubicBezTo>
                  <a:cubicBezTo>
                    <a:pt x="5904475" y="3029554"/>
                    <a:pt x="5846362" y="2991483"/>
                    <a:pt x="5847843" y="3088586"/>
                  </a:cubicBezTo>
                  <a:cubicBezTo>
                    <a:pt x="5853950" y="3477910"/>
                    <a:pt x="5868217" y="3437150"/>
                    <a:pt x="5835445" y="3436831"/>
                  </a:cubicBezTo>
                  <a:close/>
                  <a:moveTo>
                    <a:pt x="5425183" y="4306933"/>
                  </a:moveTo>
                  <a:cubicBezTo>
                    <a:pt x="5288217" y="4306933"/>
                    <a:pt x="5289015" y="4307662"/>
                    <a:pt x="5151752" y="4307662"/>
                  </a:cubicBezTo>
                  <a:cubicBezTo>
                    <a:pt x="5115243" y="4307662"/>
                    <a:pt x="5126387" y="4351042"/>
                    <a:pt x="5121122" y="4020795"/>
                  </a:cubicBezTo>
                  <a:cubicBezTo>
                    <a:pt x="5118752" y="3869490"/>
                    <a:pt x="5109044" y="3892638"/>
                    <a:pt x="5151752" y="3892638"/>
                  </a:cubicBezTo>
                  <a:cubicBezTo>
                    <a:pt x="5430494" y="3892501"/>
                    <a:pt x="5437672" y="3892455"/>
                    <a:pt x="5482295" y="3892569"/>
                  </a:cubicBezTo>
                  <a:cubicBezTo>
                    <a:pt x="5490955" y="4378609"/>
                    <a:pt x="5511785" y="4306933"/>
                    <a:pt x="5425183" y="4306933"/>
                  </a:cubicBezTo>
                  <a:close/>
                  <a:moveTo>
                    <a:pt x="5425183" y="3871358"/>
                  </a:moveTo>
                  <a:cubicBezTo>
                    <a:pt x="5117841" y="3871518"/>
                    <a:pt x="5151000" y="3871518"/>
                    <a:pt x="5119231" y="3871472"/>
                  </a:cubicBezTo>
                  <a:cubicBezTo>
                    <a:pt x="5118456" y="3798428"/>
                    <a:pt x="5113761" y="3457177"/>
                    <a:pt x="5113738" y="3455537"/>
                  </a:cubicBezTo>
                  <a:cubicBezTo>
                    <a:pt x="5115402" y="3455537"/>
                    <a:pt x="5421378" y="3454762"/>
                    <a:pt x="5474432" y="3455035"/>
                  </a:cubicBezTo>
                  <a:cubicBezTo>
                    <a:pt x="5482796" y="3938068"/>
                    <a:pt x="5506292" y="3871358"/>
                    <a:pt x="5425183" y="3871358"/>
                  </a:cubicBezTo>
                  <a:close/>
                  <a:moveTo>
                    <a:pt x="5113989" y="4741391"/>
                  </a:moveTo>
                  <a:cubicBezTo>
                    <a:pt x="5015629" y="4741619"/>
                    <a:pt x="4901224" y="4744239"/>
                    <a:pt x="4753181" y="4741847"/>
                  </a:cubicBezTo>
                  <a:cubicBezTo>
                    <a:pt x="4748327" y="4456757"/>
                    <a:pt x="4751381" y="4514080"/>
                    <a:pt x="4748532" y="4331607"/>
                  </a:cubicBezTo>
                  <a:cubicBezTo>
                    <a:pt x="4748418" y="4325091"/>
                    <a:pt x="4721344" y="4327757"/>
                    <a:pt x="5107380" y="4328759"/>
                  </a:cubicBezTo>
                  <a:cubicBezTo>
                    <a:pt x="5113283" y="4701884"/>
                    <a:pt x="5113123" y="4693386"/>
                    <a:pt x="5113989" y="4741391"/>
                  </a:cubicBezTo>
                  <a:close/>
                  <a:moveTo>
                    <a:pt x="4748122" y="4306705"/>
                  </a:moveTo>
                  <a:cubicBezTo>
                    <a:pt x="4741217" y="3868715"/>
                    <a:pt x="4739964" y="3891225"/>
                    <a:pt x="4741582" y="3891225"/>
                  </a:cubicBezTo>
                  <a:cubicBezTo>
                    <a:pt x="4883835" y="3891817"/>
                    <a:pt x="4889943" y="3891088"/>
                    <a:pt x="5014945" y="3892091"/>
                  </a:cubicBezTo>
                  <a:cubicBezTo>
                    <a:pt x="5128506" y="3893002"/>
                    <a:pt x="5099221" y="3816997"/>
                    <a:pt x="5107015" y="4307594"/>
                  </a:cubicBezTo>
                  <a:cubicBezTo>
                    <a:pt x="5022602" y="4307343"/>
                    <a:pt x="4930600" y="4305497"/>
                    <a:pt x="4748122" y="4306705"/>
                  </a:cubicBezTo>
                  <a:close/>
                  <a:moveTo>
                    <a:pt x="4740328" y="3865184"/>
                  </a:moveTo>
                  <a:cubicBezTo>
                    <a:pt x="4730095" y="3420655"/>
                    <a:pt x="4736910" y="3457154"/>
                    <a:pt x="4741582" y="3457154"/>
                  </a:cubicBezTo>
                  <a:cubicBezTo>
                    <a:pt x="5166839" y="3458909"/>
                    <a:pt x="5094709" y="3422159"/>
                    <a:pt x="5096373" y="3554736"/>
                  </a:cubicBezTo>
                  <a:cubicBezTo>
                    <a:pt x="5098014" y="3697976"/>
                    <a:pt x="5099176" y="3727662"/>
                    <a:pt x="5100475" y="3865639"/>
                  </a:cubicBezTo>
                  <a:cubicBezTo>
                    <a:pt x="5100543" y="3874160"/>
                    <a:pt x="4740488" y="3872839"/>
                    <a:pt x="4740328" y="3865184"/>
                  </a:cubicBezTo>
                  <a:close/>
                  <a:moveTo>
                    <a:pt x="5014899" y="3435282"/>
                  </a:moveTo>
                  <a:cubicBezTo>
                    <a:pt x="4683786" y="3440181"/>
                    <a:pt x="4735360" y="3448519"/>
                    <a:pt x="4734562" y="3398965"/>
                  </a:cubicBezTo>
                  <a:cubicBezTo>
                    <a:pt x="4728090" y="2975534"/>
                    <a:pt x="4722028" y="3021671"/>
                    <a:pt x="4741582" y="3021785"/>
                  </a:cubicBezTo>
                  <a:cubicBezTo>
                    <a:pt x="5153552" y="3024542"/>
                    <a:pt x="5089490" y="3001120"/>
                    <a:pt x="5090857" y="3088563"/>
                  </a:cubicBezTo>
                  <a:cubicBezTo>
                    <a:pt x="5093182" y="3237089"/>
                    <a:pt x="5091792" y="3244151"/>
                    <a:pt x="5094231" y="3399375"/>
                  </a:cubicBezTo>
                  <a:cubicBezTo>
                    <a:pt x="5094914" y="3443985"/>
                    <a:pt x="5110707" y="3433847"/>
                    <a:pt x="5014899" y="3435282"/>
                  </a:cubicBezTo>
                  <a:close/>
                  <a:moveTo>
                    <a:pt x="4729457" y="4306819"/>
                  </a:moveTo>
                  <a:cubicBezTo>
                    <a:pt x="4657009" y="4307206"/>
                    <a:pt x="4662843" y="4307138"/>
                    <a:pt x="4366462" y="4307274"/>
                  </a:cubicBezTo>
                  <a:cubicBezTo>
                    <a:pt x="4364023" y="4136854"/>
                    <a:pt x="4366963" y="4193175"/>
                    <a:pt x="4361562" y="3894301"/>
                  </a:cubicBezTo>
                  <a:cubicBezTo>
                    <a:pt x="4508647" y="3893686"/>
                    <a:pt x="4442785" y="3889972"/>
                    <a:pt x="4722256" y="3891157"/>
                  </a:cubicBezTo>
                  <a:cubicBezTo>
                    <a:pt x="4723600" y="3950326"/>
                    <a:pt x="4729252" y="4293718"/>
                    <a:pt x="4729457" y="4306819"/>
                  </a:cubicBezTo>
                  <a:close/>
                  <a:moveTo>
                    <a:pt x="4361175" y="3873112"/>
                  </a:moveTo>
                  <a:cubicBezTo>
                    <a:pt x="4353882" y="3453509"/>
                    <a:pt x="4355432" y="3564442"/>
                    <a:pt x="4353540" y="3458111"/>
                  </a:cubicBezTo>
                  <a:cubicBezTo>
                    <a:pt x="4501081" y="3457952"/>
                    <a:pt x="4492079" y="3456129"/>
                    <a:pt x="4716695" y="3457063"/>
                  </a:cubicBezTo>
                  <a:cubicBezTo>
                    <a:pt x="4717812" y="3557926"/>
                    <a:pt x="4716239" y="3639285"/>
                    <a:pt x="4721686" y="3865753"/>
                  </a:cubicBezTo>
                  <a:cubicBezTo>
                    <a:pt x="4721754" y="3870014"/>
                    <a:pt x="4753478" y="3871426"/>
                    <a:pt x="4361175" y="3873112"/>
                  </a:cubicBezTo>
                  <a:close/>
                  <a:moveTo>
                    <a:pt x="4353152" y="3436968"/>
                  </a:moveTo>
                  <a:cubicBezTo>
                    <a:pt x="4350213" y="3261968"/>
                    <a:pt x="4351785" y="3264793"/>
                    <a:pt x="4348002" y="3021648"/>
                  </a:cubicBezTo>
                  <a:cubicBezTo>
                    <a:pt x="4774330" y="3021580"/>
                    <a:pt x="4709129" y="2998933"/>
                    <a:pt x="4710519" y="3088563"/>
                  </a:cubicBezTo>
                  <a:cubicBezTo>
                    <a:pt x="4712661" y="3226517"/>
                    <a:pt x="4713322" y="3238866"/>
                    <a:pt x="4715875" y="3399330"/>
                  </a:cubicBezTo>
                  <a:cubicBezTo>
                    <a:pt x="4716672" y="3448633"/>
                    <a:pt x="4774581" y="3436513"/>
                    <a:pt x="4353152" y="3436968"/>
                  </a:cubicBezTo>
                  <a:close/>
                  <a:moveTo>
                    <a:pt x="4348116" y="4328417"/>
                  </a:moveTo>
                  <a:cubicBezTo>
                    <a:pt x="4350418" y="4481204"/>
                    <a:pt x="4356092" y="4586030"/>
                    <a:pt x="4356206" y="4742416"/>
                  </a:cubicBezTo>
                  <a:cubicBezTo>
                    <a:pt x="4236400" y="4742644"/>
                    <a:pt x="4188975" y="4741004"/>
                    <a:pt x="3993028" y="4741004"/>
                  </a:cubicBezTo>
                  <a:cubicBezTo>
                    <a:pt x="3988379" y="4570879"/>
                    <a:pt x="3990749" y="4481249"/>
                    <a:pt x="3988243" y="4328326"/>
                  </a:cubicBezTo>
                  <a:cubicBezTo>
                    <a:pt x="4034939" y="4328622"/>
                    <a:pt x="4044807" y="4328554"/>
                    <a:pt x="4348116" y="4328417"/>
                  </a:cubicBezTo>
                  <a:close/>
                  <a:moveTo>
                    <a:pt x="4058389" y="4307388"/>
                  </a:moveTo>
                  <a:cubicBezTo>
                    <a:pt x="3968575" y="4307388"/>
                    <a:pt x="3989519" y="4333088"/>
                    <a:pt x="3984778" y="4176019"/>
                  </a:cubicBezTo>
                  <a:cubicBezTo>
                    <a:pt x="3981975" y="4083381"/>
                    <a:pt x="3979947" y="3979306"/>
                    <a:pt x="3980426" y="3893686"/>
                  </a:cubicBezTo>
                  <a:cubicBezTo>
                    <a:pt x="3992937" y="3893754"/>
                    <a:pt x="4296953" y="3894415"/>
                    <a:pt x="4342874" y="3894347"/>
                  </a:cubicBezTo>
                  <a:cubicBezTo>
                    <a:pt x="4348230" y="4191671"/>
                    <a:pt x="4345450" y="4143803"/>
                    <a:pt x="4347797" y="4307274"/>
                  </a:cubicBezTo>
                  <a:lnTo>
                    <a:pt x="4058389" y="4307388"/>
                  </a:lnTo>
                  <a:close/>
                  <a:moveTo>
                    <a:pt x="3981246" y="5109185"/>
                  </a:moveTo>
                  <a:cubicBezTo>
                    <a:pt x="3981337" y="5192846"/>
                    <a:pt x="4046470" y="5179996"/>
                    <a:pt x="3648356" y="5178401"/>
                  </a:cubicBezTo>
                  <a:cubicBezTo>
                    <a:pt x="3621760" y="5178287"/>
                    <a:pt x="3612644" y="5238777"/>
                    <a:pt x="3615470" y="4798646"/>
                  </a:cubicBezTo>
                  <a:cubicBezTo>
                    <a:pt x="3615766" y="4750140"/>
                    <a:pt x="3558222" y="4762169"/>
                    <a:pt x="3974979" y="4762169"/>
                  </a:cubicBezTo>
                  <a:cubicBezTo>
                    <a:pt x="3978124" y="4866540"/>
                    <a:pt x="3981064" y="4944209"/>
                    <a:pt x="3981246" y="5109185"/>
                  </a:cubicBezTo>
                  <a:close/>
                  <a:moveTo>
                    <a:pt x="3615630" y="4741209"/>
                  </a:moveTo>
                  <a:cubicBezTo>
                    <a:pt x="3615333" y="4547093"/>
                    <a:pt x="3608610" y="4481409"/>
                    <a:pt x="3606673" y="4328622"/>
                  </a:cubicBezTo>
                  <a:cubicBezTo>
                    <a:pt x="3777300" y="4326481"/>
                    <a:pt x="3706059" y="4325957"/>
                    <a:pt x="3969555" y="4328190"/>
                  </a:cubicBezTo>
                  <a:cubicBezTo>
                    <a:pt x="3972221" y="4491638"/>
                    <a:pt x="3969532" y="4564227"/>
                    <a:pt x="3974318" y="4741004"/>
                  </a:cubicBezTo>
                  <a:cubicBezTo>
                    <a:pt x="3650726" y="4741026"/>
                    <a:pt x="3747651" y="4741004"/>
                    <a:pt x="3615630" y="4741209"/>
                  </a:cubicBezTo>
                  <a:close/>
                  <a:moveTo>
                    <a:pt x="3921788" y="4306500"/>
                  </a:moveTo>
                  <a:cubicBezTo>
                    <a:pt x="3834183" y="4305315"/>
                    <a:pt x="3737942" y="4305201"/>
                    <a:pt x="3648196" y="4306773"/>
                  </a:cubicBezTo>
                  <a:cubicBezTo>
                    <a:pt x="3579234" y="4307981"/>
                    <a:pt x="3617293" y="4360132"/>
                    <a:pt x="3601864" y="3892638"/>
                  </a:cubicBezTo>
                  <a:cubicBezTo>
                    <a:pt x="3908683" y="3891932"/>
                    <a:pt x="3819758" y="3892319"/>
                    <a:pt x="3961761" y="3893526"/>
                  </a:cubicBezTo>
                  <a:cubicBezTo>
                    <a:pt x="3959208" y="4359745"/>
                    <a:pt x="4000663" y="4307457"/>
                    <a:pt x="3921788" y="4306500"/>
                  </a:cubicBezTo>
                  <a:close/>
                  <a:moveTo>
                    <a:pt x="3961943" y="3865366"/>
                  </a:moveTo>
                  <a:cubicBezTo>
                    <a:pt x="3961852" y="3876917"/>
                    <a:pt x="3998680" y="3869946"/>
                    <a:pt x="3648265" y="3871335"/>
                  </a:cubicBezTo>
                  <a:cubicBezTo>
                    <a:pt x="3583747" y="3871518"/>
                    <a:pt x="3599722" y="3935402"/>
                    <a:pt x="3594640" y="3551774"/>
                  </a:cubicBezTo>
                  <a:cubicBezTo>
                    <a:pt x="3593205" y="3438426"/>
                    <a:pt x="3579120" y="3456858"/>
                    <a:pt x="3648173" y="3457883"/>
                  </a:cubicBezTo>
                  <a:cubicBezTo>
                    <a:pt x="3733567" y="3459250"/>
                    <a:pt x="3765381" y="3458931"/>
                    <a:pt x="3957385" y="3458977"/>
                  </a:cubicBezTo>
                  <a:cubicBezTo>
                    <a:pt x="3962148" y="3760243"/>
                    <a:pt x="3962741" y="3769721"/>
                    <a:pt x="3961943" y="3865366"/>
                  </a:cubicBezTo>
                  <a:close/>
                  <a:moveTo>
                    <a:pt x="3593022" y="3436011"/>
                  </a:moveTo>
                  <a:cubicBezTo>
                    <a:pt x="3590333" y="3261125"/>
                    <a:pt x="3589626" y="3238114"/>
                    <a:pt x="3586299" y="3020965"/>
                  </a:cubicBezTo>
                  <a:cubicBezTo>
                    <a:pt x="3687304" y="3020304"/>
                    <a:pt x="3719483" y="3018276"/>
                    <a:pt x="3949158" y="3020668"/>
                  </a:cubicBezTo>
                  <a:cubicBezTo>
                    <a:pt x="3954035" y="3339318"/>
                    <a:pt x="3952462" y="3148803"/>
                    <a:pt x="3957043" y="3437834"/>
                  </a:cubicBezTo>
                  <a:cubicBezTo>
                    <a:pt x="3585547" y="3437765"/>
                    <a:pt x="3745075" y="3437424"/>
                    <a:pt x="3593022" y="3436011"/>
                  </a:cubicBezTo>
                  <a:close/>
                  <a:moveTo>
                    <a:pt x="3587097" y="4176360"/>
                  </a:moveTo>
                  <a:cubicBezTo>
                    <a:pt x="3586550" y="4344958"/>
                    <a:pt x="3663807" y="4308778"/>
                    <a:pt x="3226540" y="4308095"/>
                  </a:cubicBezTo>
                  <a:cubicBezTo>
                    <a:pt x="3222096" y="4024873"/>
                    <a:pt x="3221047" y="3956090"/>
                    <a:pt x="3219999" y="3894802"/>
                  </a:cubicBezTo>
                  <a:cubicBezTo>
                    <a:pt x="3388256" y="3894757"/>
                    <a:pt x="3310953" y="3893139"/>
                    <a:pt x="3583131" y="3892683"/>
                  </a:cubicBezTo>
                  <a:cubicBezTo>
                    <a:pt x="3585638" y="3967664"/>
                    <a:pt x="3587439" y="4066612"/>
                    <a:pt x="3587097" y="4176360"/>
                  </a:cubicBezTo>
                  <a:close/>
                  <a:moveTo>
                    <a:pt x="3511572" y="3871586"/>
                  </a:moveTo>
                  <a:cubicBezTo>
                    <a:pt x="3187318" y="3871586"/>
                    <a:pt x="3219748" y="3880312"/>
                    <a:pt x="3219475" y="3865297"/>
                  </a:cubicBezTo>
                  <a:cubicBezTo>
                    <a:pt x="3211293" y="3403522"/>
                    <a:pt x="3211088" y="3458430"/>
                    <a:pt x="3238140" y="3458430"/>
                  </a:cubicBezTo>
                  <a:cubicBezTo>
                    <a:pt x="3643137" y="3458430"/>
                    <a:pt x="3574335" y="3427035"/>
                    <a:pt x="3575953" y="3552139"/>
                  </a:cubicBezTo>
                  <a:cubicBezTo>
                    <a:pt x="3577935" y="3701803"/>
                    <a:pt x="3578938" y="3773776"/>
                    <a:pt x="3582197" y="3865935"/>
                  </a:cubicBezTo>
                  <a:cubicBezTo>
                    <a:pt x="3582470" y="3873386"/>
                    <a:pt x="3593091" y="3871586"/>
                    <a:pt x="3511572" y="3871586"/>
                  </a:cubicBezTo>
                  <a:close/>
                  <a:moveTo>
                    <a:pt x="3511572" y="3435692"/>
                  </a:moveTo>
                  <a:cubicBezTo>
                    <a:pt x="3168152" y="3435692"/>
                    <a:pt x="3216079" y="3452142"/>
                    <a:pt x="3215213" y="3398943"/>
                  </a:cubicBezTo>
                  <a:cubicBezTo>
                    <a:pt x="3208422" y="2965122"/>
                    <a:pt x="3190897" y="3021033"/>
                    <a:pt x="3238117" y="3021033"/>
                  </a:cubicBezTo>
                  <a:cubicBezTo>
                    <a:pt x="3481580" y="3021147"/>
                    <a:pt x="3522078" y="3021261"/>
                    <a:pt x="3567634" y="3021056"/>
                  </a:cubicBezTo>
                  <a:cubicBezTo>
                    <a:pt x="3575018" y="3504453"/>
                    <a:pt x="3600497" y="3435692"/>
                    <a:pt x="3511572" y="3435692"/>
                  </a:cubicBezTo>
                  <a:close/>
                  <a:moveTo>
                    <a:pt x="3207875" y="4308049"/>
                  </a:moveTo>
                  <a:cubicBezTo>
                    <a:pt x="3104455" y="4307639"/>
                    <a:pt x="2994790" y="4302718"/>
                    <a:pt x="2846999" y="4306500"/>
                  </a:cubicBezTo>
                  <a:cubicBezTo>
                    <a:pt x="2845221" y="4172054"/>
                    <a:pt x="2848708" y="4062785"/>
                    <a:pt x="2842144" y="3893868"/>
                  </a:cubicBezTo>
                  <a:cubicBezTo>
                    <a:pt x="2921088" y="3895303"/>
                    <a:pt x="2964252" y="3894893"/>
                    <a:pt x="3201289" y="3894802"/>
                  </a:cubicBezTo>
                  <a:cubicBezTo>
                    <a:pt x="3202724" y="3976435"/>
                    <a:pt x="3203408" y="4022504"/>
                    <a:pt x="3207875" y="4308049"/>
                  </a:cubicBezTo>
                  <a:close/>
                  <a:moveTo>
                    <a:pt x="2835490" y="3434325"/>
                  </a:moveTo>
                  <a:cubicBezTo>
                    <a:pt x="2833667" y="3279831"/>
                    <a:pt x="2830111" y="3230390"/>
                    <a:pt x="2827399" y="3021625"/>
                  </a:cubicBezTo>
                  <a:cubicBezTo>
                    <a:pt x="2852673" y="3021625"/>
                    <a:pt x="3085425" y="3021352"/>
                    <a:pt x="3188185" y="3021078"/>
                  </a:cubicBezTo>
                  <a:cubicBezTo>
                    <a:pt x="3191671" y="3265499"/>
                    <a:pt x="3195022" y="3258027"/>
                    <a:pt x="3197095" y="3437105"/>
                  </a:cubicBezTo>
                  <a:cubicBezTo>
                    <a:pt x="3027357" y="3436171"/>
                    <a:pt x="3190783" y="3434029"/>
                    <a:pt x="2835490" y="3434325"/>
                  </a:cubicBezTo>
                  <a:close/>
                  <a:moveTo>
                    <a:pt x="2827855" y="4307024"/>
                  </a:moveTo>
                  <a:cubicBezTo>
                    <a:pt x="2657661" y="4311922"/>
                    <a:pt x="2566639" y="4306545"/>
                    <a:pt x="2470124" y="4305748"/>
                  </a:cubicBezTo>
                  <a:cubicBezTo>
                    <a:pt x="2462398" y="3816245"/>
                    <a:pt x="2433159" y="3895349"/>
                    <a:pt x="2554902" y="3893390"/>
                  </a:cubicBezTo>
                  <a:cubicBezTo>
                    <a:pt x="2644830" y="3891932"/>
                    <a:pt x="2730611" y="3891795"/>
                    <a:pt x="2823434" y="3893549"/>
                  </a:cubicBezTo>
                  <a:cubicBezTo>
                    <a:pt x="2827673" y="4002203"/>
                    <a:pt x="2829473" y="4306956"/>
                    <a:pt x="2827855" y="4307024"/>
                  </a:cubicBezTo>
                  <a:close/>
                  <a:moveTo>
                    <a:pt x="2691458" y="3434439"/>
                  </a:moveTo>
                  <a:cubicBezTo>
                    <a:pt x="2564428" y="3434439"/>
                    <a:pt x="2560554" y="3435920"/>
                    <a:pt x="2454627" y="3436216"/>
                  </a:cubicBezTo>
                  <a:cubicBezTo>
                    <a:pt x="2450616" y="3146524"/>
                    <a:pt x="2449864" y="3095512"/>
                    <a:pt x="2448588" y="3023562"/>
                  </a:cubicBezTo>
                  <a:cubicBezTo>
                    <a:pt x="2867441" y="3022286"/>
                    <a:pt x="2808211" y="2994946"/>
                    <a:pt x="2809692" y="3088586"/>
                  </a:cubicBezTo>
                  <a:cubicBezTo>
                    <a:pt x="2816255" y="3507551"/>
                    <a:pt x="2851238" y="3434303"/>
                    <a:pt x="2691458" y="3434439"/>
                  </a:cubicBezTo>
                  <a:close/>
                  <a:moveTo>
                    <a:pt x="2451482" y="4305634"/>
                  </a:moveTo>
                  <a:cubicBezTo>
                    <a:pt x="2277528" y="4304768"/>
                    <a:pt x="2266748" y="4310305"/>
                    <a:pt x="2089740" y="4308732"/>
                  </a:cubicBezTo>
                  <a:cubicBezTo>
                    <a:pt x="2081148" y="3827705"/>
                    <a:pt x="2052615" y="3891635"/>
                    <a:pt x="2144800" y="3891635"/>
                  </a:cubicBezTo>
                  <a:cubicBezTo>
                    <a:pt x="2279305" y="3891635"/>
                    <a:pt x="2282086" y="3894483"/>
                    <a:pt x="2418072" y="3894483"/>
                  </a:cubicBezTo>
                  <a:cubicBezTo>
                    <a:pt x="2454445" y="3894483"/>
                    <a:pt x="2444098" y="3838094"/>
                    <a:pt x="2451482" y="4305634"/>
                  </a:cubicBezTo>
                  <a:close/>
                  <a:moveTo>
                    <a:pt x="2418072" y="3873340"/>
                  </a:moveTo>
                  <a:cubicBezTo>
                    <a:pt x="2416044" y="3873340"/>
                    <a:pt x="2080692" y="3872269"/>
                    <a:pt x="2080670" y="3865526"/>
                  </a:cubicBezTo>
                  <a:cubicBezTo>
                    <a:pt x="2079690" y="3395274"/>
                    <a:pt x="2039990" y="3458658"/>
                    <a:pt x="2144800" y="3458658"/>
                  </a:cubicBezTo>
                  <a:cubicBezTo>
                    <a:pt x="2494623" y="3458658"/>
                    <a:pt x="2436395" y="3425827"/>
                    <a:pt x="2437056" y="3554667"/>
                  </a:cubicBezTo>
                  <a:cubicBezTo>
                    <a:pt x="2438971" y="3921823"/>
                    <a:pt x="2457316" y="3873340"/>
                    <a:pt x="2418072" y="3873340"/>
                  </a:cubicBezTo>
                  <a:close/>
                  <a:moveTo>
                    <a:pt x="2418072" y="3436284"/>
                  </a:moveTo>
                  <a:cubicBezTo>
                    <a:pt x="2019707" y="3436284"/>
                    <a:pt x="2073058" y="3453873"/>
                    <a:pt x="2072192" y="3399034"/>
                  </a:cubicBezTo>
                  <a:cubicBezTo>
                    <a:pt x="2069753" y="3243833"/>
                    <a:pt x="2072853" y="3243742"/>
                    <a:pt x="2070414" y="3088176"/>
                  </a:cubicBezTo>
                  <a:cubicBezTo>
                    <a:pt x="2069115" y="3005312"/>
                    <a:pt x="2054097" y="3022241"/>
                    <a:pt x="2144800" y="3022241"/>
                  </a:cubicBezTo>
                  <a:cubicBezTo>
                    <a:pt x="2487536" y="3022241"/>
                    <a:pt x="2429672" y="3002555"/>
                    <a:pt x="2431017" y="3088540"/>
                  </a:cubicBezTo>
                  <a:cubicBezTo>
                    <a:pt x="2437375" y="3489940"/>
                    <a:pt x="2441682" y="3436284"/>
                    <a:pt x="2418072" y="3436284"/>
                  </a:cubicBezTo>
                  <a:close/>
                  <a:moveTo>
                    <a:pt x="2071052" y="4308528"/>
                  </a:moveTo>
                  <a:cubicBezTo>
                    <a:pt x="1935727" y="4306796"/>
                    <a:pt x="2029028" y="4304837"/>
                    <a:pt x="1709720" y="4306067"/>
                  </a:cubicBezTo>
                  <a:cubicBezTo>
                    <a:pt x="1701653" y="3830963"/>
                    <a:pt x="1685335" y="3891635"/>
                    <a:pt x="1734926" y="3891225"/>
                  </a:cubicBezTo>
                  <a:cubicBezTo>
                    <a:pt x="1817493" y="3890565"/>
                    <a:pt x="1885019" y="3890314"/>
                    <a:pt x="2008039" y="3891134"/>
                  </a:cubicBezTo>
                  <a:cubicBezTo>
                    <a:pt x="2075337" y="3891658"/>
                    <a:pt x="2062233" y="3821622"/>
                    <a:pt x="2071052" y="4308528"/>
                  </a:cubicBezTo>
                  <a:close/>
                  <a:moveTo>
                    <a:pt x="1697870" y="4764516"/>
                  </a:moveTo>
                  <a:cubicBezTo>
                    <a:pt x="1703886" y="5084647"/>
                    <a:pt x="1702382" y="5054914"/>
                    <a:pt x="1703749" y="5177125"/>
                  </a:cubicBezTo>
                  <a:cubicBezTo>
                    <a:pt x="1645453" y="5176327"/>
                    <a:pt x="1628976" y="5176510"/>
                    <a:pt x="1342167" y="5176442"/>
                  </a:cubicBezTo>
                  <a:cubicBezTo>
                    <a:pt x="1339637" y="5062365"/>
                    <a:pt x="1337221" y="5031447"/>
                    <a:pt x="1335307" y="4762762"/>
                  </a:cubicBezTo>
                  <a:cubicBezTo>
                    <a:pt x="1337837" y="4762784"/>
                    <a:pt x="1695978" y="4764516"/>
                    <a:pt x="1697870" y="4764516"/>
                  </a:cubicBezTo>
                  <a:close/>
                  <a:moveTo>
                    <a:pt x="1335148" y="4741619"/>
                  </a:moveTo>
                  <a:cubicBezTo>
                    <a:pt x="1334623" y="4684432"/>
                    <a:pt x="1334054" y="4654631"/>
                    <a:pt x="1329085" y="4331607"/>
                  </a:cubicBezTo>
                  <a:cubicBezTo>
                    <a:pt x="1328926" y="4320967"/>
                    <a:pt x="1310124" y="4328554"/>
                    <a:pt x="1691397" y="4327301"/>
                  </a:cubicBezTo>
                  <a:cubicBezTo>
                    <a:pt x="1693745" y="4469014"/>
                    <a:pt x="1693859" y="4542559"/>
                    <a:pt x="1697482" y="4743373"/>
                  </a:cubicBezTo>
                  <a:cubicBezTo>
                    <a:pt x="1695613" y="4743350"/>
                    <a:pt x="1336880" y="4741619"/>
                    <a:pt x="1335148" y="4741619"/>
                  </a:cubicBezTo>
                  <a:close/>
                  <a:moveTo>
                    <a:pt x="1598187" y="5197653"/>
                  </a:moveTo>
                  <a:cubicBezTo>
                    <a:pt x="1736795" y="5197653"/>
                    <a:pt x="1700969" y="5122353"/>
                    <a:pt x="1708057" y="5575790"/>
                  </a:cubicBezTo>
                  <a:cubicBezTo>
                    <a:pt x="1708968" y="5633751"/>
                    <a:pt x="1756850" y="5612495"/>
                    <a:pt x="1348206" y="5611014"/>
                  </a:cubicBezTo>
                  <a:cubicBezTo>
                    <a:pt x="1345517" y="5471009"/>
                    <a:pt x="1345973" y="5363813"/>
                    <a:pt x="1342623" y="5197607"/>
                  </a:cubicBezTo>
                  <a:lnTo>
                    <a:pt x="1598187" y="5197653"/>
                  </a:lnTo>
                  <a:close/>
                  <a:moveTo>
                    <a:pt x="2008152" y="3869968"/>
                  </a:moveTo>
                  <a:cubicBezTo>
                    <a:pt x="1924491" y="3869308"/>
                    <a:pt x="1830187" y="3869239"/>
                    <a:pt x="1734744" y="3870014"/>
                  </a:cubicBezTo>
                  <a:cubicBezTo>
                    <a:pt x="1686703" y="3870401"/>
                    <a:pt x="1702040" y="3933306"/>
                    <a:pt x="1695066" y="3456197"/>
                  </a:cubicBezTo>
                  <a:cubicBezTo>
                    <a:pt x="1837001" y="3459250"/>
                    <a:pt x="1752793" y="3459592"/>
                    <a:pt x="2054598" y="3458749"/>
                  </a:cubicBezTo>
                  <a:cubicBezTo>
                    <a:pt x="2064215" y="3935083"/>
                    <a:pt x="2082630" y="3870469"/>
                    <a:pt x="2008152" y="3869968"/>
                  </a:cubicBezTo>
                  <a:close/>
                  <a:moveTo>
                    <a:pt x="1691056" y="4306135"/>
                  </a:moveTo>
                  <a:cubicBezTo>
                    <a:pt x="1471727" y="4306933"/>
                    <a:pt x="1488568" y="4305019"/>
                    <a:pt x="1328653" y="4304996"/>
                  </a:cubicBezTo>
                  <a:cubicBezTo>
                    <a:pt x="1321086" y="3862632"/>
                    <a:pt x="1316779" y="3892615"/>
                    <a:pt x="1324869" y="3892592"/>
                  </a:cubicBezTo>
                  <a:cubicBezTo>
                    <a:pt x="1327559" y="3892592"/>
                    <a:pt x="1680868" y="3891590"/>
                    <a:pt x="1682851" y="3891567"/>
                  </a:cubicBezTo>
                  <a:cubicBezTo>
                    <a:pt x="1686406" y="4111063"/>
                    <a:pt x="1690076" y="4249609"/>
                    <a:pt x="1691056" y="4306135"/>
                  </a:cubicBezTo>
                  <a:close/>
                  <a:moveTo>
                    <a:pt x="1320220" y="3865412"/>
                  </a:moveTo>
                  <a:cubicBezTo>
                    <a:pt x="1318967" y="3773662"/>
                    <a:pt x="1311651" y="3456926"/>
                    <a:pt x="1324892" y="3456926"/>
                  </a:cubicBezTo>
                  <a:cubicBezTo>
                    <a:pt x="1746982" y="3456926"/>
                    <a:pt x="1676105" y="3423503"/>
                    <a:pt x="1677746" y="3554736"/>
                  </a:cubicBezTo>
                  <a:cubicBezTo>
                    <a:pt x="1679159" y="3667901"/>
                    <a:pt x="1680025" y="3715291"/>
                    <a:pt x="1682532" y="3870401"/>
                  </a:cubicBezTo>
                  <a:cubicBezTo>
                    <a:pt x="1275279" y="3872725"/>
                    <a:pt x="1320334" y="3873864"/>
                    <a:pt x="1320220" y="3865412"/>
                  </a:cubicBezTo>
                  <a:close/>
                  <a:moveTo>
                    <a:pt x="1598187" y="3434120"/>
                  </a:moveTo>
                  <a:cubicBezTo>
                    <a:pt x="1264249" y="3434120"/>
                    <a:pt x="1317189" y="3452552"/>
                    <a:pt x="1316346" y="3398943"/>
                  </a:cubicBezTo>
                  <a:cubicBezTo>
                    <a:pt x="1309737" y="2976058"/>
                    <a:pt x="1297955" y="3021580"/>
                    <a:pt x="1324869" y="3021580"/>
                  </a:cubicBezTo>
                  <a:cubicBezTo>
                    <a:pt x="1732556" y="3021580"/>
                    <a:pt x="1668516" y="3001120"/>
                    <a:pt x="1669884" y="3088586"/>
                  </a:cubicBezTo>
                  <a:cubicBezTo>
                    <a:pt x="1676333" y="3499486"/>
                    <a:pt x="1697687" y="3434120"/>
                    <a:pt x="1598187" y="3434120"/>
                  </a:cubicBezTo>
                  <a:close/>
                  <a:moveTo>
                    <a:pt x="1310330" y="4326162"/>
                  </a:moveTo>
                  <a:cubicBezTo>
                    <a:pt x="1310352" y="4328167"/>
                    <a:pt x="1315867" y="4675979"/>
                    <a:pt x="1316460" y="4741619"/>
                  </a:cubicBezTo>
                  <a:cubicBezTo>
                    <a:pt x="1203309" y="4741573"/>
                    <a:pt x="1338247" y="4741368"/>
                    <a:pt x="956313" y="4740366"/>
                  </a:cubicBezTo>
                  <a:cubicBezTo>
                    <a:pt x="955493" y="4676754"/>
                    <a:pt x="954558" y="4620570"/>
                    <a:pt x="950023" y="4331630"/>
                  </a:cubicBezTo>
                  <a:cubicBezTo>
                    <a:pt x="949978" y="4327415"/>
                    <a:pt x="918710" y="4326504"/>
                    <a:pt x="1310330" y="4326162"/>
                  </a:cubicBezTo>
                  <a:close/>
                  <a:moveTo>
                    <a:pt x="1316642" y="4762762"/>
                  </a:moveTo>
                  <a:cubicBezTo>
                    <a:pt x="1318693" y="5043135"/>
                    <a:pt x="1320995" y="5063937"/>
                    <a:pt x="1323479" y="5176442"/>
                  </a:cubicBezTo>
                  <a:cubicBezTo>
                    <a:pt x="1321519" y="5176442"/>
                    <a:pt x="965201" y="5177125"/>
                    <a:pt x="962512" y="5177148"/>
                  </a:cubicBezTo>
                  <a:cubicBezTo>
                    <a:pt x="956541" y="4789533"/>
                    <a:pt x="958592" y="4924547"/>
                    <a:pt x="956564" y="4761509"/>
                  </a:cubicBezTo>
                  <a:cubicBezTo>
                    <a:pt x="1300165" y="4762306"/>
                    <a:pt x="1189498" y="4762716"/>
                    <a:pt x="1316642" y="4762762"/>
                  </a:cubicBezTo>
                  <a:close/>
                  <a:moveTo>
                    <a:pt x="1323935" y="5197607"/>
                  </a:moveTo>
                  <a:cubicBezTo>
                    <a:pt x="1327490" y="5373701"/>
                    <a:pt x="1326465" y="5449616"/>
                    <a:pt x="1329541" y="5610968"/>
                  </a:cubicBezTo>
                  <a:cubicBezTo>
                    <a:pt x="1327262" y="5610968"/>
                    <a:pt x="1287927" y="5610809"/>
                    <a:pt x="967617" y="5611742"/>
                  </a:cubicBezTo>
                  <a:cubicBezTo>
                    <a:pt x="964495" y="5419814"/>
                    <a:pt x="966682" y="5447998"/>
                    <a:pt x="962854" y="5198313"/>
                  </a:cubicBezTo>
                  <a:cubicBezTo>
                    <a:pt x="967343" y="5198313"/>
                    <a:pt x="1301966" y="5197607"/>
                    <a:pt x="1323935" y="5197607"/>
                  </a:cubicBezTo>
                  <a:close/>
                  <a:moveTo>
                    <a:pt x="1324869" y="5632111"/>
                  </a:moveTo>
                  <a:cubicBezTo>
                    <a:pt x="1332550" y="5632111"/>
                    <a:pt x="1329017" y="5621130"/>
                    <a:pt x="1332823" y="5731447"/>
                  </a:cubicBezTo>
                  <a:cubicBezTo>
                    <a:pt x="1345015" y="6085570"/>
                    <a:pt x="1342304" y="6049846"/>
                    <a:pt x="1324869" y="6049846"/>
                  </a:cubicBezTo>
                  <a:cubicBezTo>
                    <a:pt x="1322613" y="6049846"/>
                    <a:pt x="975776" y="6049915"/>
                    <a:pt x="975548" y="6041713"/>
                  </a:cubicBezTo>
                  <a:cubicBezTo>
                    <a:pt x="972699" y="5940964"/>
                    <a:pt x="972927" y="5936794"/>
                    <a:pt x="967981" y="5632932"/>
                  </a:cubicBezTo>
                  <a:cubicBezTo>
                    <a:pt x="970511" y="5632932"/>
                    <a:pt x="1322841" y="5632111"/>
                    <a:pt x="1324869" y="5632111"/>
                  </a:cubicBezTo>
                  <a:close/>
                  <a:moveTo>
                    <a:pt x="1051688" y="6068438"/>
                  </a:moveTo>
                  <a:cubicBezTo>
                    <a:pt x="1187720" y="6068438"/>
                    <a:pt x="1188199" y="6071012"/>
                    <a:pt x="1324892" y="6071012"/>
                  </a:cubicBezTo>
                  <a:cubicBezTo>
                    <a:pt x="1346907" y="6071012"/>
                    <a:pt x="1335991" y="6025377"/>
                    <a:pt x="1342417" y="6482140"/>
                  </a:cubicBezTo>
                  <a:cubicBezTo>
                    <a:pt x="1333529" y="6482118"/>
                    <a:pt x="986304" y="6484077"/>
                    <a:pt x="984618" y="6484099"/>
                  </a:cubicBezTo>
                  <a:cubicBezTo>
                    <a:pt x="976482" y="5994482"/>
                    <a:pt x="950524" y="6068438"/>
                    <a:pt x="1051688" y="6068438"/>
                  </a:cubicBezTo>
                  <a:close/>
                  <a:moveTo>
                    <a:pt x="1348639" y="5632156"/>
                  </a:moveTo>
                  <a:cubicBezTo>
                    <a:pt x="1470063" y="5632635"/>
                    <a:pt x="1462770" y="5636076"/>
                    <a:pt x="1598187" y="5636076"/>
                  </a:cubicBezTo>
                  <a:cubicBezTo>
                    <a:pt x="1743814" y="5636076"/>
                    <a:pt x="1705641" y="5549749"/>
                    <a:pt x="1717948" y="6042351"/>
                  </a:cubicBezTo>
                  <a:cubicBezTo>
                    <a:pt x="1718175" y="6051532"/>
                    <a:pt x="1763687" y="6049117"/>
                    <a:pt x="1357026" y="6049823"/>
                  </a:cubicBezTo>
                  <a:cubicBezTo>
                    <a:pt x="1356069" y="5812944"/>
                    <a:pt x="1350645" y="5725432"/>
                    <a:pt x="1348639" y="5632156"/>
                  </a:cubicBezTo>
                  <a:close/>
                  <a:moveTo>
                    <a:pt x="1718654" y="6070374"/>
                  </a:moveTo>
                  <a:cubicBezTo>
                    <a:pt x="1724693" y="6317734"/>
                    <a:pt x="1720204" y="6334435"/>
                    <a:pt x="1722141" y="6483963"/>
                  </a:cubicBezTo>
                  <a:cubicBezTo>
                    <a:pt x="1387017" y="6484190"/>
                    <a:pt x="1516828" y="6482618"/>
                    <a:pt x="1361060" y="6482163"/>
                  </a:cubicBezTo>
                  <a:cubicBezTo>
                    <a:pt x="1361037" y="6480363"/>
                    <a:pt x="1357163" y="6072744"/>
                    <a:pt x="1357140" y="6070966"/>
                  </a:cubicBezTo>
                  <a:cubicBezTo>
                    <a:pt x="1459625" y="6070807"/>
                    <a:pt x="1567330" y="6068825"/>
                    <a:pt x="1718654" y="6070374"/>
                  </a:cubicBezTo>
                  <a:close/>
                  <a:moveTo>
                    <a:pt x="1722460" y="6505106"/>
                  </a:moveTo>
                  <a:cubicBezTo>
                    <a:pt x="1722483" y="6506792"/>
                    <a:pt x="1727929" y="6854901"/>
                    <a:pt x="1729547" y="6919583"/>
                  </a:cubicBezTo>
                  <a:cubicBezTo>
                    <a:pt x="1533852" y="6918307"/>
                    <a:pt x="1453996" y="6920312"/>
                    <a:pt x="1369081" y="6920563"/>
                  </a:cubicBezTo>
                  <a:cubicBezTo>
                    <a:pt x="1369059" y="6918945"/>
                    <a:pt x="1361515" y="6510665"/>
                    <a:pt x="1361401" y="6503329"/>
                  </a:cubicBezTo>
                  <a:cubicBezTo>
                    <a:pt x="1532803" y="6503876"/>
                    <a:pt x="1375918" y="6505357"/>
                    <a:pt x="1722460" y="6505106"/>
                  </a:cubicBezTo>
                  <a:close/>
                  <a:moveTo>
                    <a:pt x="1730072" y="6940771"/>
                  </a:moveTo>
                  <a:cubicBezTo>
                    <a:pt x="1737250" y="7204673"/>
                    <a:pt x="1735359" y="7232469"/>
                    <a:pt x="1736544" y="7354679"/>
                  </a:cubicBezTo>
                  <a:cubicBezTo>
                    <a:pt x="1597298" y="7353107"/>
                    <a:pt x="1426466" y="7354793"/>
                    <a:pt x="1375098" y="7354930"/>
                  </a:cubicBezTo>
                  <a:cubicBezTo>
                    <a:pt x="1373936" y="7238575"/>
                    <a:pt x="1375577" y="7243609"/>
                    <a:pt x="1369469" y="6941706"/>
                  </a:cubicBezTo>
                  <a:cubicBezTo>
                    <a:pt x="1481709" y="6941432"/>
                    <a:pt x="1523391" y="6939427"/>
                    <a:pt x="1730072" y="6940771"/>
                  </a:cubicBezTo>
                  <a:close/>
                  <a:moveTo>
                    <a:pt x="1734744" y="7375890"/>
                  </a:moveTo>
                  <a:cubicBezTo>
                    <a:pt x="1739370" y="7375913"/>
                    <a:pt x="1734447" y="7351854"/>
                    <a:pt x="1743039" y="7788750"/>
                  </a:cubicBezTo>
                  <a:cubicBezTo>
                    <a:pt x="1535834" y="7787588"/>
                    <a:pt x="1477720" y="7788841"/>
                    <a:pt x="1384100" y="7789092"/>
                  </a:cubicBezTo>
                  <a:cubicBezTo>
                    <a:pt x="1380864" y="7573583"/>
                    <a:pt x="1377696" y="7584018"/>
                    <a:pt x="1375303" y="7376118"/>
                  </a:cubicBezTo>
                  <a:cubicBezTo>
                    <a:pt x="1488979" y="7375868"/>
                    <a:pt x="1564823" y="7374273"/>
                    <a:pt x="1734744" y="7375890"/>
                  </a:cubicBezTo>
                  <a:close/>
                  <a:moveTo>
                    <a:pt x="1741147" y="6508410"/>
                  </a:moveTo>
                  <a:cubicBezTo>
                    <a:pt x="1741056" y="6502463"/>
                    <a:pt x="1712318" y="6505471"/>
                    <a:pt x="2105670" y="6506336"/>
                  </a:cubicBezTo>
                  <a:cubicBezTo>
                    <a:pt x="2106217" y="6540124"/>
                    <a:pt x="2110593" y="6909353"/>
                    <a:pt x="2110661" y="6919560"/>
                  </a:cubicBezTo>
                  <a:cubicBezTo>
                    <a:pt x="2002250" y="6919628"/>
                    <a:pt x="1885224" y="6920586"/>
                    <a:pt x="1748167" y="6919697"/>
                  </a:cubicBezTo>
                  <a:cubicBezTo>
                    <a:pt x="1746754" y="6861508"/>
                    <a:pt x="1746435" y="6832095"/>
                    <a:pt x="1741147" y="6508410"/>
                  </a:cubicBezTo>
                  <a:close/>
                  <a:moveTo>
                    <a:pt x="2110798" y="6940726"/>
                  </a:moveTo>
                  <a:cubicBezTo>
                    <a:pt x="2111641" y="7174598"/>
                    <a:pt x="2114148" y="7225315"/>
                    <a:pt x="2116723" y="7355567"/>
                  </a:cubicBezTo>
                  <a:cubicBezTo>
                    <a:pt x="1834221" y="7355340"/>
                    <a:pt x="1817448" y="7355431"/>
                    <a:pt x="1755231" y="7354862"/>
                  </a:cubicBezTo>
                  <a:cubicBezTo>
                    <a:pt x="1754160" y="7240078"/>
                    <a:pt x="1755778" y="7201232"/>
                    <a:pt x="1748759" y="6940886"/>
                  </a:cubicBezTo>
                  <a:cubicBezTo>
                    <a:pt x="1881099" y="6941706"/>
                    <a:pt x="2027091" y="6940794"/>
                    <a:pt x="2110798" y="6940726"/>
                  </a:cubicBezTo>
                  <a:close/>
                  <a:moveTo>
                    <a:pt x="1871459" y="7376529"/>
                  </a:moveTo>
                  <a:cubicBezTo>
                    <a:pt x="2164331" y="7376779"/>
                    <a:pt x="2116860" y="7355066"/>
                    <a:pt x="2118204" y="7441917"/>
                  </a:cubicBezTo>
                  <a:cubicBezTo>
                    <a:pt x="2120347" y="7578891"/>
                    <a:pt x="2120141" y="7599351"/>
                    <a:pt x="2122534" y="7753002"/>
                  </a:cubicBezTo>
                  <a:cubicBezTo>
                    <a:pt x="2123286" y="7801395"/>
                    <a:pt x="2181492" y="7791005"/>
                    <a:pt x="1761681" y="7788841"/>
                  </a:cubicBezTo>
                  <a:cubicBezTo>
                    <a:pt x="1761134" y="7761250"/>
                    <a:pt x="1761499" y="7783851"/>
                    <a:pt x="1756280" y="7441553"/>
                  </a:cubicBezTo>
                  <a:cubicBezTo>
                    <a:pt x="1755026" y="7358529"/>
                    <a:pt x="1732214" y="7376529"/>
                    <a:pt x="1871459" y="7376529"/>
                  </a:cubicBezTo>
                  <a:close/>
                  <a:moveTo>
                    <a:pt x="2114262" y="6068301"/>
                  </a:moveTo>
                  <a:cubicBezTo>
                    <a:pt x="2115880" y="6068301"/>
                    <a:pt x="2402074" y="6067663"/>
                    <a:pt x="2477143" y="6067777"/>
                  </a:cubicBezTo>
                  <a:cubicBezTo>
                    <a:pt x="2482932" y="6558283"/>
                    <a:pt x="2502486" y="6483120"/>
                    <a:pt x="2418072" y="6483120"/>
                  </a:cubicBezTo>
                  <a:cubicBezTo>
                    <a:pt x="2282017" y="6483120"/>
                    <a:pt x="2279032" y="6485239"/>
                    <a:pt x="2144800" y="6485239"/>
                  </a:cubicBezTo>
                  <a:cubicBezTo>
                    <a:pt x="2117612" y="6485239"/>
                    <a:pt x="2122990" y="6540557"/>
                    <a:pt x="2114262" y="6068301"/>
                  </a:cubicBezTo>
                  <a:close/>
                  <a:moveTo>
                    <a:pt x="2144800" y="6506381"/>
                  </a:moveTo>
                  <a:cubicBezTo>
                    <a:pt x="2509733" y="6506381"/>
                    <a:pt x="2482248" y="6499410"/>
                    <a:pt x="2482408" y="6508774"/>
                  </a:cubicBezTo>
                  <a:cubicBezTo>
                    <a:pt x="2489974" y="6990257"/>
                    <a:pt x="2518370" y="6920904"/>
                    <a:pt x="2418072" y="6920973"/>
                  </a:cubicBezTo>
                  <a:cubicBezTo>
                    <a:pt x="2284684" y="6920973"/>
                    <a:pt x="2284775" y="6919560"/>
                    <a:pt x="2144800" y="6919560"/>
                  </a:cubicBezTo>
                  <a:cubicBezTo>
                    <a:pt x="2123856" y="6919560"/>
                    <a:pt x="2130009" y="6934734"/>
                    <a:pt x="2128209" y="6819450"/>
                  </a:cubicBezTo>
                  <a:cubicBezTo>
                    <a:pt x="2122557" y="6458240"/>
                    <a:pt x="2116472" y="6506381"/>
                    <a:pt x="2144800" y="6506381"/>
                  </a:cubicBezTo>
                  <a:close/>
                  <a:moveTo>
                    <a:pt x="2144800" y="6940726"/>
                  </a:moveTo>
                  <a:cubicBezTo>
                    <a:pt x="2545946" y="6940726"/>
                    <a:pt x="2490794" y="6931407"/>
                    <a:pt x="2491888" y="6975448"/>
                  </a:cubicBezTo>
                  <a:cubicBezTo>
                    <a:pt x="2502736" y="7427495"/>
                    <a:pt x="2514063" y="7353221"/>
                    <a:pt x="2418072" y="7353221"/>
                  </a:cubicBezTo>
                  <a:cubicBezTo>
                    <a:pt x="2077980" y="7353221"/>
                    <a:pt x="2136140" y="7384434"/>
                    <a:pt x="2133884" y="7285941"/>
                  </a:cubicBezTo>
                  <a:cubicBezTo>
                    <a:pt x="2124973" y="6898258"/>
                    <a:pt x="2127184" y="6940726"/>
                    <a:pt x="2144800" y="6940726"/>
                  </a:cubicBezTo>
                  <a:close/>
                  <a:moveTo>
                    <a:pt x="2495785" y="6067822"/>
                  </a:moveTo>
                  <a:cubicBezTo>
                    <a:pt x="2862997" y="6068552"/>
                    <a:pt x="2697133" y="6067868"/>
                    <a:pt x="2856228" y="6069053"/>
                  </a:cubicBezTo>
                  <a:cubicBezTo>
                    <a:pt x="2869333" y="6550809"/>
                    <a:pt x="2868284" y="6484327"/>
                    <a:pt x="2828288" y="6483371"/>
                  </a:cubicBezTo>
                  <a:cubicBezTo>
                    <a:pt x="2431655" y="6473756"/>
                    <a:pt x="2500435" y="6528869"/>
                    <a:pt x="2499318" y="6353003"/>
                  </a:cubicBezTo>
                  <a:cubicBezTo>
                    <a:pt x="2498589" y="6233504"/>
                    <a:pt x="2497381" y="6201152"/>
                    <a:pt x="2495785" y="6067822"/>
                  </a:cubicBezTo>
                  <a:close/>
                  <a:moveTo>
                    <a:pt x="2554857" y="6503579"/>
                  </a:moveTo>
                  <a:cubicBezTo>
                    <a:pt x="2894607" y="6500367"/>
                    <a:pt x="2861721" y="6507111"/>
                    <a:pt x="2861767" y="6508774"/>
                  </a:cubicBezTo>
                  <a:cubicBezTo>
                    <a:pt x="2869150" y="6980688"/>
                    <a:pt x="2893558" y="6919537"/>
                    <a:pt x="2828015" y="6920152"/>
                  </a:cubicBezTo>
                  <a:cubicBezTo>
                    <a:pt x="2737129" y="6920882"/>
                    <a:pt x="2749709" y="6920700"/>
                    <a:pt x="2509277" y="6920904"/>
                  </a:cubicBezTo>
                  <a:cubicBezTo>
                    <a:pt x="2498794" y="6437370"/>
                    <a:pt x="2481086" y="6504377"/>
                    <a:pt x="2554857" y="6503579"/>
                  </a:cubicBezTo>
                  <a:close/>
                  <a:moveTo>
                    <a:pt x="2872204" y="6940977"/>
                  </a:moveTo>
                  <a:cubicBezTo>
                    <a:pt x="2878175" y="7258441"/>
                    <a:pt x="2876603" y="7230144"/>
                    <a:pt x="2878084" y="7355773"/>
                  </a:cubicBezTo>
                  <a:cubicBezTo>
                    <a:pt x="2491228" y="7353381"/>
                    <a:pt x="2803265" y="7355978"/>
                    <a:pt x="2515726" y="7353563"/>
                  </a:cubicBezTo>
                  <a:cubicBezTo>
                    <a:pt x="2514678" y="7242311"/>
                    <a:pt x="2516000" y="7210733"/>
                    <a:pt x="2509756" y="6942070"/>
                  </a:cubicBezTo>
                  <a:cubicBezTo>
                    <a:pt x="2857710" y="6941774"/>
                    <a:pt x="2718829" y="6941979"/>
                    <a:pt x="2872204" y="6940977"/>
                  </a:cubicBezTo>
                  <a:close/>
                  <a:moveTo>
                    <a:pt x="2874939" y="6069167"/>
                  </a:moveTo>
                  <a:cubicBezTo>
                    <a:pt x="3089323" y="6070443"/>
                    <a:pt x="3078315" y="6067230"/>
                    <a:pt x="3236613" y="6067185"/>
                  </a:cubicBezTo>
                  <a:cubicBezTo>
                    <a:pt x="3235792" y="6389298"/>
                    <a:pt x="3253318" y="6482527"/>
                    <a:pt x="3238162" y="6482527"/>
                  </a:cubicBezTo>
                  <a:cubicBezTo>
                    <a:pt x="3104318" y="6482527"/>
                    <a:pt x="3023551" y="6486651"/>
                    <a:pt x="2880090" y="6484441"/>
                  </a:cubicBezTo>
                  <a:cubicBezTo>
                    <a:pt x="2878243" y="6355031"/>
                    <a:pt x="2879884" y="6249931"/>
                    <a:pt x="2874939" y="6069167"/>
                  </a:cubicBezTo>
                  <a:close/>
                  <a:moveTo>
                    <a:pt x="2964776" y="6506154"/>
                  </a:moveTo>
                  <a:cubicBezTo>
                    <a:pt x="3266741" y="6506154"/>
                    <a:pt x="3244658" y="6497998"/>
                    <a:pt x="3244817" y="6508729"/>
                  </a:cubicBezTo>
                  <a:cubicBezTo>
                    <a:pt x="3251973" y="6966904"/>
                    <a:pt x="3255278" y="6917624"/>
                    <a:pt x="3238117" y="6917624"/>
                  </a:cubicBezTo>
                  <a:cubicBezTo>
                    <a:pt x="2819902" y="6917624"/>
                    <a:pt x="2890869" y="6952345"/>
                    <a:pt x="2888795" y="6819404"/>
                  </a:cubicBezTo>
                  <a:cubicBezTo>
                    <a:pt x="2882915" y="6441654"/>
                    <a:pt x="2846839" y="6506154"/>
                    <a:pt x="2964776" y="6506154"/>
                  </a:cubicBezTo>
                  <a:close/>
                  <a:moveTo>
                    <a:pt x="2964776" y="6940726"/>
                  </a:moveTo>
                  <a:cubicBezTo>
                    <a:pt x="3300105" y="6940726"/>
                    <a:pt x="3250925" y="6922590"/>
                    <a:pt x="3252201" y="6976314"/>
                  </a:cubicBezTo>
                  <a:cubicBezTo>
                    <a:pt x="3263003" y="7404301"/>
                    <a:pt x="3258514" y="7352697"/>
                    <a:pt x="3238117" y="7352697"/>
                  </a:cubicBezTo>
                  <a:cubicBezTo>
                    <a:pt x="2840070" y="7352697"/>
                    <a:pt x="2896931" y="7386462"/>
                    <a:pt x="2896088" y="7286055"/>
                  </a:cubicBezTo>
                  <a:cubicBezTo>
                    <a:pt x="2892738" y="6878914"/>
                    <a:pt x="2868170" y="6940726"/>
                    <a:pt x="2964776" y="6940726"/>
                  </a:cubicBezTo>
                  <a:close/>
                  <a:moveTo>
                    <a:pt x="2964776" y="7377166"/>
                  </a:moveTo>
                  <a:cubicBezTo>
                    <a:pt x="3306555" y="7377166"/>
                    <a:pt x="3256075" y="7347024"/>
                    <a:pt x="3257556" y="7441917"/>
                  </a:cubicBezTo>
                  <a:cubicBezTo>
                    <a:pt x="3263778" y="7839215"/>
                    <a:pt x="3280346" y="7789980"/>
                    <a:pt x="3238140" y="7789980"/>
                  </a:cubicBezTo>
                  <a:cubicBezTo>
                    <a:pt x="2849096" y="7789980"/>
                    <a:pt x="2901899" y="7801759"/>
                    <a:pt x="2901102" y="7752638"/>
                  </a:cubicBezTo>
                  <a:cubicBezTo>
                    <a:pt x="2894083" y="7303986"/>
                    <a:pt x="2880933" y="7377166"/>
                    <a:pt x="2964776" y="7377166"/>
                  </a:cubicBezTo>
                  <a:close/>
                  <a:moveTo>
                    <a:pt x="3263482" y="6508364"/>
                  </a:moveTo>
                  <a:cubicBezTo>
                    <a:pt x="3263322" y="6497450"/>
                    <a:pt x="3255961" y="6507817"/>
                    <a:pt x="3623674" y="6506177"/>
                  </a:cubicBezTo>
                  <a:cubicBezTo>
                    <a:pt x="3625953" y="6658302"/>
                    <a:pt x="3625133" y="6773245"/>
                    <a:pt x="3629007" y="6920152"/>
                  </a:cubicBezTo>
                  <a:cubicBezTo>
                    <a:pt x="3425335" y="6922431"/>
                    <a:pt x="3387253" y="6918193"/>
                    <a:pt x="3269544" y="6917692"/>
                  </a:cubicBezTo>
                  <a:cubicBezTo>
                    <a:pt x="3266764" y="6787735"/>
                    <a:pt x="3265852" y="6660034"/>
                    <a:pt x="3263482" y="6508364"/>
                  </a:cubicBezTo>
                  <a:close/>
                  <a:moveTo>
                    <a:pt x="3648310" y="6071605"/>
                  </a:moveTo>
                  <a:cubicBezTo>
                    <a:pt x="3770828" y="6071445"/>
                    <a:pt x="3682540" y="6071445"/>
                    <a:pt x="3996697" y="6071491"/>
                  </a:cubicBezTo>
                  <a:cubicBezTo>
                    <a:pt x="4000709" y="6362687"/>
                    <a:pt x="4002030" y="6328762"/>
                    <a:pt x="4004674" y="6484395"/>
                  </a:cubicBezTo>
                  <a:cubicBezTo>
                    <a:pt x="3715540" y="6484578"/>
                    <a:pt x="3705193" y="6484532"/>
                    <a:pt x="3642020" y="6484897"/>
                  </a:cubicBezTo>
                  <a:cubicBezTo>
                    <a:pt x="3634545" y="6024033"/>
                    <a:pt x="3626386" y="6071650"/>
                    <a:pt x="3648310" y="6071605"/>
                  </a:cubicBezTo>
                  <a:close/>
                  <a:moveTo>
                    <a:pt x="3648333" y="6506063"/>
                  </a:moveTo>
                  <a:cubicBezTo>
                    <a:pt x="3727049" y="6505653"/>
                    <a:pt x="3725818" y="6505744"/>
                    <a:pt x="4004993" y="6505539"/>
                  </a:cubicBezTo>
                  <a:cubicBezTo>
                    <a:pt x="4005016" y="6507430"/>
                    <a:pt x="4010440" y="6864082"/>
                    <a:pt x="4010804" y="6917122"/>
                  </a:cubicBezTo>
                  <a:cubicBezTo>
                    <a:pt x="4009072" y="6917122"/>
                    <a:pt x="3649313" y="6919902"/>
                    <a:pt x="3647672" y="6919924"/>
                  </a:cubicBezTo>
                  <a:cubicBezTo>
                    <a:pt x="3647649" y="6918307"/>
                    <a:pt x="3637918" y="6506131"/>
                    <a:pt x="3648333" y="6506063"/>
                  </a:cubicBezTo>
                  <a:close/>
                  <a:moveTo>
                    <a:pt x="3648424" y="6941091"/>
                  </a:moveTo>
                  <a:cubicBezTo>
                    <a:pt x="4068941" y="6935987"/>
                    <a:pt x="4010941" y="6927056"/>
                    <a:pt x="4011055" y="6975175"/>
                  </a:cubicBezTo>
                  <a:cubicBezTo>
                    <a:pt x="4011989" y="7423212"/>
                    <a:pt x="4046994" y="7356160"/>
                    <a:pt x="3921788" y="7354657"/>
                  </a:cubicBezTo>
                  <a:cubicBezTo>
                    <a:pt x="3835186" y="7353494"/>
                    <a:pt x="3740814" y="7353381"/>
                    <a:pt x="3655238" y="7354862"/>
                  </a:cubicBezTo>
                  <a:cubicBezTo>
                    <a:pt x="3654646" y="7297561"/>
                    <a:pt x="3651706" y="6941045"/>
                    <a:pt x="3648424" y="6941091"/>
                  </a:cubicBezTo>
                  <a:close/>
                  <a:moveTo>
                    <a:pt x="4015681" y="7376597"/>
                  </a:moveTo>
                  <a:cubicBezTo>
                    <a:pt x="4018029" y="7544511"/>
                    <a:pt x="4019077" y="7562965"/>
                    <a:pt x="4022769" y="7788431"/>
                  </a:cubicBezTo>
                  <a:cubicBezTo>
                    <a:pt x="3766316" y="7788477"/>
                    <a:pt x="3734091" y="7788066"/>
                    <a:pt x="3660571" y="7789866"/>
                  </a:cubicBezTo>
                  <a:cubicBezTo>
                    <a:pt x="3659660" y="7741064"/>
                    <a:pt x="3655489" y="7377758"/>
                    <a:pt x="3655466" y="7376050"/>
                  </a:cubicBezTo>
                  <a:cubicBezTo>
                    <a:pt x="3813650" y="7373270"/>
                    <a:pt x="3917161" y="7376278"/>
                    <a:pt x="4015681" y="7376597"/>
                  </a:cubicBezTo>
                  <a:close/>
                  <a:moveTo>
                    <a:pt x="4015385" y="6071514"/>
                  </a:moveTo>
                  <a:cubicBezTo>
                    <a:pt x="4226122" y="6071536"/>
                    <a:pt x="4205338" y="6066934"/>
                    <a:pt x="4374598" y="6068027"/>
                  </a:cubicBezTo>
                  <a:cubicBezTo>
                    <a:pt x="4375783" y="6159093"/>
                    <a:pt x="4377333" y="6262370"/>
                    <a:pt x="4379611" y="6353368"/>
                  </a:cubicBezTo>
                  <a:cubicBezTo>
                    <a:pt x="4383736" y="6524403"/>
                    <a:pt x="4451331" y="6484373"/>
                    <a:pt x="4058389" y="6484373"/>
                  </a:cubicBezTo>
                  <a:cubicBezTo>
                    <a:pt x="4011123" y="6484395"/>
                    <a:pt x="4021971" y="6551994"/>
                    <a:pt x="4015385" y="6071514"/>
                  </a:cubicBezTo>
                  <a:close/>
                  <a:moveTo>
                    <a:pt x="4058389" y="6505516"/>
                  </a:moveTo>
                  <a:cubicBezTo>
                    <a:pt x="4060418" y="6505516"/>
                    <a:pt x="4382688" y="6505858"/>
                    <a:pt x="4382734" y="6508729"/>
                  </a:cubicBezTo>
                  <a:cubicBezTo>
                    <a:pt x="4390186" y="6983696"/>
                    <a:pt x="4408851" y="6918922"/>
                    <a:pt x="4331799" y="6918922"/>
                  </a:cubicBezTo>
                  <a:cubicBezTo>
                    <a:pt x="4201919" y="6918922"/>
                    <a:pt x="4193168" y="6917031"/>
                    <a:pt x="4058389" y="6917031"/>
                  </a:cubicBezTo>
                  <a:cubicBezTo>
                    <a:pt x="4021584" y="6917031"/>
                    <a:pt x="4030176" y="6936671"/>
                    <a:pt x="4028330" y="6819404"/>
                  </a:cubicBezTo>
                  <a:cubicBezTo>
                    <a:pt x="4022473" y="6444684"/>
                    <a:pt x="4009186" y="6505562"/>
                    <a:pt x="4058389" y="6505516"/>
                  </a:cubicBezTo>
                  <a:close/>
                  <a:moveTo>
                    <a:pt x="4058389" y="6938197"/>
                  </a:moveTo>
                  <a:cubicBezTo>
                    <a:pt x="4442010" y="6938197"/>
                    <a:pt x="4388796" y="6933116"/>
                    <a:pt x="4389137" y="6975311"/>
                  </a:cubicBezTo>
                  <a:cubicBezTo>
                    <a:pt x="4389981" y="7075354"/>
                    <a:pt x="4390368" y="7091348"/>
                    <a:pt x="4394653" y="7355955"/>
                  </a:cubicBezTo>
                  <a:cubicBezTo>
                    <a:pt x="4318444" y="7356889"/>
                    <a:pt x="4263338" y="7355864"/>
                    <a:pt x="4034073" y="7355499"/>
                  </a:cubicBezTo>
                  <a:cubicBezTo>
                    <a:pt x="4027965" y="6885658"/>
                    <a:pt x="4017482" y="6938197"/>
                    <a:pt x="4058389" y="6938197"/>
                  </a:cubicBezTo>
                  <a:close/>
                  <a:moveTo>
                    <a:pt x="4058389" y="7376665"/>
                  </a:moveTo>
                  <a:cubicBezTo>
                    <a:pt x="4167461" y="7376665"/>
                    <a:pt x="4311014" y="7378124"/>
                    <a:pt x="4394994" y="7377098"/>
                  </a:cubicBezTo>
                  <a:cubicBezTo>
                    <a:pt x="4402948" y="7866829"/>
                    <a:pt x="4420770" y="7790755"/>
                    <a:pt x="4331776" y="7790755"/>
                  </a:cubicBezTo>
                  <a:cubicBezTo>
                    <a:pt x="3992276" y="7790755"/>
                    <a:pt x="4041548" y="7797522"/>
                    <a:pt x="4040864" y="7752638"/>
                  </a:cubicBezTo>
                  <a:cubicBezTo>
                    <a:pt x="4034073" y="7318613"/>
                    <a:pt x="4023840" y="7376665"/>
                    <a:pt x="4058389" y="7376665"/>
                  </a:cubicBezTo>
                  <a:close/>
                  <a:moveTo>
                    <a:pt x="4401376" y="6508364"/>
                  </a:moveTo>
                  <a:cubicBezTo>
                    <a:pt x="4401307" y="6504605"/>
                    <a:pt x="4591237" y="6503055"/>
                    <a:pt x="4741536" y="6504696"/>
                  </a:cubicBezTo>
                  <a:cubicBezTo>
                    <a:pt x="4769157" y="6504992"/>
                    <a:pt x="4763118" y="6457602"/>
                    <a:pt x="4768793" y="6819837"/>
                  </a:cubicBezTo>
                  <a:cubicBezTo>
                    <a:pt x="4770798" y="6947311"/>
                    <a:pt x="4833607" y="6917190"/>
                    <a:pt x="4468332" y="6918649"/>
                  </a:cubicBezTo>
                  <a:cubicBezTo>
                    <a:pt x="4385309" y="6918968"/>
                    <a:pt x="4408874" y="6986840"/>
                    <a:pt x="4401376" y="6508364"/>
                  </a:cubicBezTo>
                  <a:close/>
                  <a:moveTo>
                    <a:pt x="4468423" y="6939838"/>
                  </a:moveTo>
                  <a:cubicBezTo>
                    <a:pt x="4817950" y="6938425"/>
                    <a:pt x="4770730" y="6930496"/>
                    <a:pt x="4771709" y="6975334"/>
                  </a:cubicBezTo>
                  <a:cubicBezTo>
                    <a:pt x="4781350" y="7415352"/>
                    <a:pt x="4783834" y="7355340"/>
                    <a:pt x="4741809" y="7354246"/>
                  </a:cubicBezTo>
                  <a:cubicBezTo>
                    <a:pt x="4652337" y="7351786"/>
                    <a:pt x="4561246" y="7351672"/>
                    <a:pt x="4468127" y="7354337"/>
                  </a:cubicBezTo>
                  <a:cubicBezTo>
                    <a:pt x="4394994" y="7356342"/>
                    <a:pt x="4413910" y="7393889"/>
                    <a:pt x="4409648" y="7130535"/>
                  </a:cubicBezTo>
                  <a:cubicBezTo>
                    <a:pt x="4406070" y="6901425"/>
                    <a:pt x="4393536" y="6940156"/>
                    <a:pt x="4468423" y="6939838"/>
                  </a:cubicBezTo>
                  <a:close/>
                  <a:moveTo>
                    <a:pt x="4468628" y="7375503"/>
                  </a:moveTo>
                  <a:cubicBezTo>
                    <a:pt x="4566488" y="7372815"/>
                    <a:pt x="4648440" y="7372974"/>
                    <a:pt x="4741376" y="7375412"/>
                  </a:cubicBezTo>
                  <a:cubicBezTo>
                    <a:pt x="4784836" y="7376597"/>
                    <a:pt x="4775265" y="7363018"/>
                    <a:pt x="4776495" y="7441894"/>
                  </a:cubicBezTo>
                  <a:cubicBezTo>
                    <a:pt x="4782831" y="7845937"/>
                    <a:pt x="4795502" y="7791780"/>
                    <a:pt x="4741650" y="7791575"/>
                  </a:cubicBezTo>
                  <a:cubicBezTo>
                    <a:pt x="4369060" y="7790072"/>
                    <a:pt x="4420542" y="7803628"/>
                    <a:pt x="4419744" y="7752615"/>
                  </a:cubicBezTo>
                  <a:cubicBezTo>
                    <a:pt x="4412725" y="7319388"/>
                    <a:pt x="4391713" y="7377713"/>
                    <a:pt x="4468628" y="7375503"/>
                  </a:cubicBezTo>
                  <a:close/>
                  <a:moveTo>
                    <a:pt x="4780803" y="6508364"/>
                  </a:moveTo>
                  <a:cubicBezTo>
                    <a:pt x="4780757" y="6505060"/>
                    <a:pt x="5142317" y="6502532"/>
                    <a:pt x="5144003" y="6502532"/>
                  </a:cubicBezTo>
                  <a:cubicBezTo>
                    <a:pt x="5147057" y="6689242"/>
                    <a:pt x="5142203" y="6683797"/>
                    <a:pt x="5147786" y="6918011"/>
                  </a:cubicBezTo>
                  <a:cubicBezTo>
                    <a:pt x="4716832" y="6918102"/>
                    <a:pt x="4789531" y="6952824"/>
                    <a:pt x="4787434" y="6819450"/>
                  </a:cubicBezTo>
                  <a:cubicBezTo>
                    <a:pt x="4785019" y="6663838"/>
                    <a:pt x="4783218" y="6663064"/>
                    <a:pt x="4780803" y="6508364"/>
                  </a:cubicBezTo>
                  <a:close/>
                  <a:moveTo>
                    <a:pt x="4878297" y="7377257"/>
                  </a:moveTo>
                  <a:cubicBezTo>
                    <a:pt x="5210299" y="7377257"/>
                    <a:pt x="5153871" y="7349780"/>
                    <a:pt x="5155307" y="7441963"/>
                  </a:cubicBezTo>
                  <a:cubicBezTo>
                    <a:pt x="5161346" y="7829966"/>
                    <a:pt x="5173311" y="7790800"/>
                    <a:pt x="5151729" y="7790800"/>
                  </a:cubicBezTo>
                  <a:cubicBezTo>
                    <a:pt x="4745957" y="7790800"/>
                    <a:pt x="4800607" y="7807957"/>
                    <a:pt x="4799718" y="7752638"/>
                  </a:cubicBezTo>
                  <a:cubicBezTo>
                    <a:pt x="4792745" y="7305854"/>
                    <a:pt x="4771254" y="7377257"/>
                    <a:pt x="4878297" y="7377257"/>
                  </a:cubicBezTo>
                  <a:close/>
                  <a:moveTo>
                    <a:pt x="5162668" y="6502532"/>
                  </a:moveTo>
                  <a:cubicBezTo>
                    <a:pt x="5164286" y="6502532"/>
                    <a:pt x="5523339" y="6504058"/>
                    <a:pt x="5523407" y="6508729"/>
                  </a:cubicBezTo>
                  <a:cubicBezTo>
                    <a:pt x="5527054" y="6751487"/>
                    <a:pt x="5528171" y="6830705"/>
                    <a:pt x="5529720" y="6920904"/>
                  </a:cubicBezTo>
                  <a:cubicBezTo>
                    <a:pt x="5271034" y="6922795"/>
                    <a:pt x="5331700" y="6918307"/>
                    <a:pt x="5166497" y="6918011"/>
                  </a:cubicBezTo>
                  <a:cubicBezTo>
                    <a:pt x="5160731" y="6679559"/>
                    <a:pt x="5165745" y="6693936"/>
                    <a:pt x="5162668" y="6502532"/>
                  </a:cubicBezTo>
                  <a:close/>
                  <a:moveTo>
                    <a:pt x="5530085" y="6942115"/>
                  </a:moveTo>
                  <a:cubicBezTo>
                    <a:pt x="5535007" y="7221145"/>
                    <a:pt x="5528831" y="6874791"/>
                    <a:pt x="5537150" y="7354862"/>
                  </a:cubicBezTo>
                  <a:cubicBezTo>
                    <a:pt x="5464177" y="7355135"/>
                    <a:pt x="5374431" y="7355157"/>
                    <a:pt x="5288513" y="7354588"/>
                  </a:cubicBezTo>
                  <a:cubicBezTo>
                    <a:pt x="5132221" y="7353563"/>
                    <a:pt x="5180854" y="7431551"/>
                    <a:pt x="5168024" y="6974240"/>
                  </a:cubicBezTo>
                  <a:cubicBezTo>
                    <a:pt x="5166406" y="6918102"/>
                    <a:pt x="5116519" y="6944918"/>
                    <a:pt x="5530085" y="6942115"/>
                  </a:cubicBezTo>
                  <a:close/>
                  <a:moveTo>
                    <a:pt x="5535987" y="6197369"/>
                  </a:moveTo>
                  <a:cubicBezTo>
                    <a:pt x="5533640" y="6047226"/>
                    <a:pt x="5525436" y="6070192"/>
                    <a:pt x="5561991" y="6069805"/>
                  </a:cubicBezTo>
                  <a:cubicBezTo>
                    <a:pt x="5642871" y="6068939"/>
                    <a:pt x="5648683" y="6069098"/>
                    <a:pt x="5895884" y="6068962"/>
                  </a:cubicBezTo>
                  <a:cubicBezTo>
                    <a:pt x="5900693" y="6553748"/>
                    <a:pt x="5928906" y="6484646"/>
                    <a:pt x="5835514" y="6483393"/>
                  </a:cubicBezTo>
                  <a:cubicBezTo>
                    <a:pt x="5762382" y="6482413"/>
                    <a:pt x="5678082" y="6482026"/>
                    <a:pt x="5561831" y="6483120"/>
                  </a:cubicBezTo>
                  <a:cubicBezTo>
                    <a:pt x="5534825" y="6483393"/>
                    <a:pt x="5541070" y="6522239"/>
                    <a:pt x="5535987" y="6197369"/>
                  </a:cubicBezTo>
                  <a:close/>
                  <a:moveTo>
                    <a:pt x="5561968" y="6504331"/>
                  </a:moveTo>
                  <a:cubicBezTo>
                    <a:pt x="5932849" y="6500822"/>
                    <a:pt x="5903153" y="6506838"/>
                    <a:pt x="5903176" y="6508751"/>
                  </a:cubicBezTo>
                  <a:cubicBezTo>
                    <a:pt x="5910697" y="6989551"/>
                    <a:pt x="5936472" y="6920995"/>
                    <a:pt x="5835399" y="6920449"/>
                  </a:cubicBezTo>
                  <a:cubicBezTo>
                    <a:pt x="5758917" y="6920038"/>
                    <a:pt x="5656249" y="6919924"/>
                    <a:pt x="5561808" y="6920677"/>
                  </a:cubicBezTo>
                  <a:cubicBezTo>
                    <a:pt x="5543964" y="6920813"/>
                    <a:pt x="5548544" y="6936169"/>
                    <a:pt x="5546722" y="6819472"/>
                  </a:cubicBezTo>
                  <a:cubicBezTo>
                    <a:pt x="5541366" y="6461681"/>
                    <a:pt x="5534187" y="6504582"/>
                    <a:pt x="5561968" y="6504331"/>
                  </a:cubicBezTo>
                  <a:close/>
                  <a:moveTo>
                    <a:pt x="6245501" y="5610832"/>
                  </a:moveTo>
                  <a:cubicBezTo>
                    <a:pt x="5856412" y="5610832"/>
                    <a:pt x="5906937" y="5633524"/>
                    <a:pt x="5906025" y="5575381"/>
                  </a:cubicBezTo>
                  <a:cubicBezTo>
                    <a:pt x="5899006" y="5127252"/>
                    <a:pt x="5882073" y="5199726"/>
                    <a:pt x="5972093" y="5199726"/>
                  </a:cubicBezTo>
                  <a:cubicBezTo>
                    <a:pt x="6310681" y="5199726"/>
                    <a:pt x="6262754" y="5175416"/>
                    <a:pt x="6264144" y="5264796"/>
                  </a:cubicBezTo>
                  <a:cubicBezTo>
                    <a:pt x="6270388" y="5664464"/>
                    <a:pt x="6271550" y="5610832"/>
                    <a:pt x="6245501" y="5610832"/>
                  </a:cubicBezTo>
                  <a:close/>
                  <a:moveTo>
                    <a:pt x="6245501" y="5177740"/>
                  </a:moveTo>
                  <a:cubicBezTo>
                    <a:pt x="5839319" y="5177740"/>
                    <a:pt x="5900943" y="5200683"/>
                    <a:pt x="5899142" y="5108957"/>
                  </a:cubicBezTo>
                  <a:cubicBezTo>
                    <a:pt x="5890938" y="4696029"/>
                    <a:pt x="5875464" y="4761759"/>
                    <a:pt x="5972093" y="4761759"/>
                  </a:cubicBezTo>
                  <a:cubicBezTo>
                    <a:pt x="6299081" y="4761759"/>
                    <a:pt x="6256007" y="4745355"/>
                    <a:pt x="6256236" y="4798281"/>
                  </a:cubicBezTo>
                  <a:cubicBezTo>
                    <a:pt x="6258036" y="5223011"/>
                    <a:pt x="6274354" y="5177740"/>
                    <a:pt x="6245501" y="5177740"/>
                  </a:cubicBezTo>
                  <a:close/>
                  <a:moveTo>
                    <a:pt x="6245501" y="4740138"/>
                  </a:moveTo>
                  <a:cubicBezTo>
                    <a:pt x="5820928" y="4740138"/>
                    <a:pt x="5894038" y="4770554"/>
                    <a:pt x="5892032" y="4642602"/>
                  </a:cubicBezTo>
                  <a:cubicBezTo>
                    <a:pt x="5885104" y="4210217"/>
                    <a:pt x="5887451" y="4359107"/>
                    <a:pt x="5886973" y="4326959"/>
                  </a:cubicBezTo>
                  <a:cubicBezTo>
                    <a:pt x="5942284" y="4326754"/>
                    <a:pt x="5985402" y="4326823"/>
                    <a:pt x="6245501" y="4326868"/>
                  </a:cubicBezTo>
                  <a:cubicBezTo>
                    <a:pt x="6247097" y="4326868"/>
                    <a:pt x="6264531" y="4740138"/>
                    <a:pt x="6245501" y="4740138"/>
                  </a:cubicBezTo>
                  <a:close/>
                  <a:moveTo>
                    <a:pt x="6245501" y="4305725"/>
                  </a:moveTo>
                  <a:cubicBezTo>
                    <a:pt x="5992125" y="4305680"/>
                    <a:pt x="5942626" y="4305611"/>
                    <a:pt x="5886631" y="4305816"/>
                  </a:cubicBezTo>
                  <a:cubicBezTo>
                    <a:pt x="5884284" y="4169298"/>
                    <a:pt x="5879749" y="4086639"/>
                    <a:pt x="5878700" y="3893184"/>
                  </a:cubicBezTo>
                  <a:cubicBezTo>
                    <a:pt x="5881093" y="3893184"/>
                    <a:pt x="6237867" y="3892592"/>
                    <a:pt x="6240693" y="3892592"/>
                  </a:cubicBezTo>
                  <a:cubicBezTo>
                    <a:pt x="6242836" y="3994913"/>
                    <a:pt x="6247439" y="4305725"/>
                    <a:pt x="6245501" y="4305725"/>
                  </a:cubicBezTo>
                  <a:close/>
                  <a:moveTo>
                    <a:pt x="5878587" y="3871996"/>
                  </a:moveTo>
                  <a:cubicBezTo>
                    <a:pt x="5878587" y="3869946"/>
                    <a:pt x="5874849" y="3460093"/>
                    <a:pt x="5874826" y="3458362"/>
                  </a:cubicBezTo>
                  <a:cubicBezTo>
                    <a:pt x="6099693" y="3460071"/>
                    <a:pt x="6084948" y="3455742"/>
                    <a:pt x="6232398" y="3455468"/>
                  </a:cubicBezTo>
                  <a:cubicBezTo>
                    <a:pt x="6232421" y="3457086"/>
                    <a:pt x="6240100" y="3863384"/>
                    <a:pt x="6240146" y="3865776"/>
                  </a:cubicBezTo>
                  <a:cubicBezTo>
                    <a:pt x="6240305" y="3874297"/>
                    <a:pt x="6278160" y="3871495"/>
                    <a:pt x="5878587" y="3871996"/>
                  </a:cubicBezTo>
                  <a:close/>
                  <a:moveTo>
                    <a:pt x="5874553" y="3437196"/>
                  </a:moveTo>
                  <a:cubicBezTo>
                    <a:pt x="5872045" y="3257662"/>
                    <a:pt x="5869152" y="3258847"/>
                    <a:pt x="5865505" y="3021534"/>
                  </a:cubicBezTo>
                  <a:cubicBezTo>
                    <a:pt x="5927424" y="3020372"/>
                    <a:pt x="6010676" y="3020167"/>
                    <a:pt x="6108626" y="3021876"/>
                  </a:cubicBezTo>
                  <a:cubicBezTo>
                    <a:pt x="6262890" y="3024564"/>
                    <a:pt x="6224148" y="2944412"/>
                    <a:pt x="6231486" y="3399421"/>
                  </a:cubicBezTo>
                  <a:cubicBezTo>
                    <a:pt x="6232056" y="3437606"/>
                    <a:pt x="6292221" y="3440454"/>
                    <a:pt x="5874553" y="3437196"/>
                  </a:cubicBezTo>
                  <a:close/>
                  <a:moveTo>
                    <a:pt x="5865163" y="3000345"/>
                  </a:moveTo>
                  <a:cubicBezTo>
                    <a:pt x="5860970" y="2728106"/>
                    <a:pt x="5860468" y="2716532"/>
                    <a:pt x="5860674" y="2622071"/>
                  </a:cubicBezTo>
                  <a:cubicBezTo>
                    <a:pt x="5860765" y="2576869"/>
                    <a:pt x="5800827" y="2586392"/>
                    <a:pt x="6220342" y="2585754"/>
                  </a:cubicBezTo>
                  <a:cubicBezTo>
                    <a:pt x="6222484" y="2835553"/>
                    <a:pt x="6224649" y="2888456"/>
                    <a:pt x="6226860" y="3001872"/>
                  </a:cubicBezTo>
                  <a:cubicBezTo>
                    <a:pt x="6105139" y="3001667"/>
                    <a:pt x="6015758" y="2997497"/>
                    <a:pt x="5865163" y="3000345"/>
                  </a:cubicBezTo>
                  <a:close/>
                  <a:moveTo>
                    <a:pt x="5860674" y="2565432"/>
                  </a:moveTo>
                  <a:cubicBezTo>
                    <a:pt x="5859876" y="2359651"/>
                    <a:pt x="5853950" y="2323038"/>
                    <a:pt x="5851284" y="2151273"/>
                  </a:cubicBezTo>
                  <a:cubicBezTo>
                    <a:pt x="6256190" y="2151046"/>
                    <a:pt x="6215716" y="2148927"/>
                    <a:pt x="6215852" y="2156058"/>
                  </a:cubicBezTo>
                  <a:cubicBezTo>
                    <a:pt x="6216217" y="2180505"/>
                    <a:pt x="6215145" y="2071394"/>
                    <a:pt x="6220159" y="2564611"/>
                  </a:cubicBezTo>
                  <a:cubicBezTo>
                    <a:pt x="6102860" y="2564771"/>
                    <a:pt x="6009423" y="2567049"/>
                    <a:pt x="5860674" y="2565432"/>
                  </a:cubicBezTo>
                  <a:close/>
                  <a:moveTo>
                    <a:pt x="5850988" y="2130016"/>
                  </a:moveTo>
                  <a:cubicBezTo>
                    <a:pt x="5849529" y="2018149"/>
                    <a:pt x="5852811" y="1884228"/>
                    <a:pt x="5846453" y="1715790"/>
                  </a:cubicBezTo>
                  <a:cubicBezTo>
                    <a:pt x="6015507" y="1720552"/>
                    <a:pt x="6112113" y="1714377"/>
                    <a:pt x="6206919" y="1713762"/>
                  </a:cubicBezTo>
                  <a:cubicBezTo>
                    <a:pt x="6211272" y="1986982"/>
                    <a:pt x="6213892" y="2041001"/>
                    <a:pt x="6215442" y="2129902"/>
                  </a:cubicBezTo>
                  <a:lnTo>
                    <a:pt x="5850988" y="2130016"/>
                  </a:lnTo>
                  <a:close/>
                  <a:moveTo>
                    <a:pt x="5835445" y="2565135"/>
                  </a:moveTo>
                  <a:cubicBezTo>
                    <a:pt x="5408251" y="2559963"/>
                    <a:pt x="5478740" y="2603867"/>
                    <a:pt x="5476598" y="2466460"/>
                  </a:cubicBezTo>
                  <a:cubicBezTo>
                    <a:pt x="5474204" y="2314585"/>
                    <a:pt x="5475686" y="2309983"/>
                    <a:pt x="5473270" y="2155739"/>
                  </a:cubicBezTo>
                  <a:cubicBezTo>
                    <a:pt x="5473111" y="2145099"/>
                    <a:pt x="5437513" y="2151137"/>
                    <a:pt x="5832620" y="2151273"/>
                  </a:cubicBezTo>
                  <a:cubicBezTo>
                    <a:pt x="5834876" y="2308411"/>
                    <a:pt x="5849165" y="2565318"/>
                    <a:pt x="5835445" y="2565135"/>
                  </a:cubicBezTo>
                  <a:close/>
                  <a:moveTo>
                    <a:pt x="5467299" y="3020782"/>
                  </a:moveTo>
                  <a:cubicBezTo>
                    <a:pt x="5468416" y="3115379"/>
                    <a:pt x="5469920" y="3183843"/>
                    <a:pt x="5474068" y="3433869"/>
                  </a:cubicBezTo>
                  <a:cubicBezTo>
                    <a:pt x="5421697" y="3433574"/>
                    <a:pt x="5115106" y="3434348"/>
                    <a:pt x="5113419" y="3434348"/>
                  </a:cubicBezTo>
                  <a:cubicBezTo>
                    <a:pt x="5110001" y="3205442"/>
                    <a:pt x="5112280" y="3241144"/>
                    <a:pt x="5108429" y="3022970"/>
                  </a:cubicBezTo>
                  <a:cubicBezTo>
                    <a:pt x="5302688" y="3023220"/>
                    <a:pt x="5313309" y="3019939"/>
                    <a:pt x="5467299" y="3020782"/>
                  </a:cubicBezTo>
                  <a:close/>
                  <a:moveTo>
                    <a:pt x="5425183" y="2999525"/>
                  </a:moveTo>
                  <a:cubicBezTo>
                    <a:pt x="5051340" y="2999525"/>
                    <a:pt x="5108611" y="3024974"/>
                    <a:pt x="5106674" y="2932656"/>
                  </a:cubicBezTo>
                  <a:cubicBezTo>
                    <a:pt x="5098264" y="2529798"/>
                    <a:pt x="5085981" y="2587942"/>
                    <a:pt x="5151729" y="2587942"/>
                  </a:cubicBezTo>
                  <a:cubicBezTo>
                    <a:pt x="5508435" y="2587942"/>
                    <a:pt x="5460052" y="2575160"/>
                    <a:pt x="5461420" y="2622390"/>
                  </a:cubicBezTo>
                  <a:cubicBezTo>
                    <a:pt x="5474273" y="3060608"/>
                    <a:pt x="5472222" y="2999525"/>
                    <a:pt x="5425183" y="2999525"/>
                  </a:cubicBezTo>
                  <a:close/>
                  <a:moveTo>
                    <a:pt x="5425183" y="2566525"/>
                  </a:moveTo>
                  <a:cubicBezTo>
                    <a:pt x="5034590" y="2566525"/>
                    <a:pt x="5101728" y="2595255"/>
                    <a:pt x="5099700" y="2466415"/>
                  </a:cubicBezTo>
                  <a:cubicBezTo>
                    <a:pt x="5093797" y="2089029"/>
                    <a:pt x="5067612" y="2152162"/>
                    <a:pt x="5151729" y="2152162"/>
                  </a:cubicBezTo>
                  <a:cubicBezTo>
                    <a:pt x="5480494" y="2152162"/>
                    <a:pt x="5454400" y="2142957"/>
                    <a:pt x="5454605" y="2156126"/>
                  </a:cubicBezTo>
                  <a:cubicBezTo>
                    <a:pt x="5462080" y="2632073"/>
                    <a:pt x="5470923" y="2566525"/>
                    <a:pt x="5425183" y="2566525"/>
                  </a:cubicBezTo>
                  <a:close/>
                  <a:moveTo>
                    <a:pt x="5425183" y="2128330"/>
                  </a:moveTo>
                  <a:cubicBezTo>
                    <a:pt x="5287602" y="2128330"/>
                    <a:pt x="5287510" y="2130996"/>
                    <a:pt x="5151752" y="2130996"/>
                  </a:cubicBezTo>
                  <a:cubicBezTo>
                    <a:pt x="5068683" y="2130996"/>
                    <a:pt x="5093410" y="2194357"/>
                    <a:pt x="5085661" y="1713967"/>
                  </a:cubicBezTo>
                  <a:cubicBezTo>
                    <a:pt x="5218366" y="1712053"/>
                    <a:pt x="5305264" y="1716633"/>
                    <a:pt x="5448566" y="1716223"/>
                  </a:cubicBezTo>
                  <a:cubicBezTo>
                    <a:pt x="5459140" y="2195428"/>
                    <a:pt x="5461647" y="2128330"/>
                    <a:pt x="5425183" y="2128330"/>
                  </a:cubicBezTo>
                  <a:close/>
                  <a:moveTo>
                    <a:pt x="5087986" y="2933157"/>
                  </a:moveTo>
                  <a:cubicBezTo>
                    <a:pt x="5089786" y="3019848"/>
                    <a:pt x="5155900" y="3003398"/>
                    <a:pt x="4741673" y="3000619"/>
                  </a:cubicBezTo>
                  <a:cubicBezTo>
                    <a:pt x="4721481" y="3000482"/>
                    <a:pt x="4729002" y="3047325"/>
                    <a:pt x="4720592" y="2621798"/>
                  </a:cubicBezTo>
                  <a:cubicBezTo>
                    <a:pt x="4719658" y="2575206"/>
                    <a:pt x="4668449" y="2586894"/>
                    <a:pt x="5015036" y="2587805"/>
                  </a:cubicBezTo>
                  <a:cubicBezTo>
                    <a:pt x="5103005" y="2588056"/>
                    <a:pt x="5079463" y="2525150"/>
                    <a:pt x="5087986" y="2933157"/>
                  </a:cubicBezTo>
                  <a:close/>
                  <a:moveTo>
                    <a:pt x="5015013" y="2566616"/>
                  </a:moveTo>
                  <a:cubicBezTo>
                    <a:pt x="4658148" y="2565659"/>
                    <a:pt x="4719772" y="2592703"/>
                    <a:pt x="4717812" y="2466460"/>
                  </a:cubicBezTo>
                  <a:cubicBezTo>
                    <a:pt x="4712137" y="2104977"/>
                    <a:pt x="4698600" y="2153073"/>
                    <a:pt x="4741695" y="2152618"/>
                  </a:cubicBezTo>
                  <a:cubicBezTo>
                    <a:pt x="5104326" y="2148699"/>
                    <a:pt x="5074061" y="2152868"/>
                    <a:pt x="5074107" y="2156104"/>
                  </a:cubicBezTo>
                  <a:cubicBezTo>
                    <a:pt x="5081559" y="2633942"/>
                    <a:pt x="5109089" y="2566867"/>
                    <a:pt x="5015013" y="2566616"/>
                  </a:cubicBezTo>
                  <a:close/>
                  <a:moveTo>
                    <a:pt x="5015013" y="2130859"/>
                  </a:moveTo>
                  <a:cubicBezTo>
                    <a:pt x="4928685" y="2130632"/>
                    <a:pt x="4827841" y="2130518"/>
                    <a:pt x="4741536" y="2131452"/>
                  </a:cubicBezTo>
                  <a:cubicBezTo>
                    <a:pt x="4700879" y="2131885"/>
                    <a:pt x="4710815" y="2196339"/>
                    <a:pt x="4705095" y="1716542"/>
                  </a:cubicBezTo>
                  <a:cubicBezTo>
                    <a:pt x="4998308" y="1719299"/>
                    <a:pt x="4950495" y="1716610"/>
                    <a:pt x="5066974" y="1714286"/>
                  </a:cubicBezTo>
                  <a:cubicBezTo>
                    <a:pt x="5074722" y="2194015"/>
                    <a:pt x="5097170" y="2130951"/>
                    <a:pt x="5015013" y="2130859"/>
                  </a:cubicBezTo>
                  <a:close/>
                  <a:moveTo>
                    <a:pt x="4707579" y="2933157"/>
                  </a:moveTo>
                  <a:cubicBezTo>
                    <a:pt x="4709516" y="3021830"/>
                    <a:pt x="4774171" y="3000345"/>
                    <a:pt x="4347683" y="3000482"/>
                  </a:cubicBezTo>
                  <a:cubicBezTo>
                    <a:pt x="4343353" y="2721385"/>
                    <a:pt x="4343558" y="2714253"/>
                    <a:pt x="4340276" y="2621616"/>
                  </a:cubicBezTo>
                  <a:cubicBezTo>
                    <a:pt x="4338476" y="2570922"/>
                    <a:pt x="4298662" y="2585504"/>
                    <a:pt x="4604957" y="2585709"/>
                  </a:cubicBezTo>
                  <a:cubicBezTo>
                    <a:pt x="4727816" y="2585709"/>
                    <a:pt x="4698440" y="2516060"/>
                    <a:pt x="4707579" y="2933157"/>
                  </a:cubicBezTo>
                  <a:close/>
                  <a:moveTo>
                    <a:pt x="4338407" y="2564361"/>
                  </a:moveTo>
                  <a:cubicBezTo>
                    <a:pt x="4332550" y="2360471"/>
                    <a:pt x="4337860" y="2324063"/>
                    <a:pt x="4335217" y="2155693"/>
                  </a:cubicBezTo>
                  <a:cubicBezTo>
                    <a:pt x="4335126" y="2149109"/>
                    <a:pt x="4334009" y="2155693"/>
                    <a:pt x="4693427" y="2153073"/>
                  </a:cubicBezTo>
                  <a:cubicBezTo>
                    <a:pt x="4693472" y="2155374"/>
                    <a:pt x="4693518" y="2170480"/>
                    <a:pt x="4700811" y="2564999"/>
                  </a:cubicBezTo>
                  <a:cubicBezTo>
                    <a:pt x="4648599" y="2564429"/>
                    <a:pt x="4627450" y="2564566"/>
                    <a:pt x="4338407" y="2564361"/>
                  </a:cubicBezTo>
                  <a:close/>
                  <a:moveTo>
                    <a:pt x="4331776" y="3873181"/>
                  </a:moveTo>
                  <a:cubicBezTo>
                    <a:pt x="3939017" y="3873181"/>
                    <a:pt x="3980539" y="3874889"/>
                    <a:pt x="3980631" y="3865594"/>
                  </a:cubicBezTo>
                  <a:cubicBezTo>
                    <a:pt x="3981451" y="3769607"/>
                    <a:pt x="3980699" y="3753066"/>
                    <a:pt x="3976073" y="3458977"/>
                  </a:cubicBezTo>
                  <a:cubicBezTo>
                    <a:pt x="4191049" y="3459022"/>
                    <a:pt x="4221564" y="3458111"/>
                    <a:pt x="4334875" y="3458111"/>
                  </a:cubicBezTo>
                  <a:cubicBezTo>
                    <a:pt x="4343102" y="3922985"/>
                    <a:pt x="4348845" y="3873181"/>
                    <a:pt x="4331776" y="3873181"/>
                  </a:cubicBezTo>
                  <a:close/>
                  <a:moveTo>
                    <a:pt x="4331776" y="3436968"/>
                  </a:moveTo>
                  <a:cubicBezTo>
                    <a:pt x="3913651" y="3436968"/>
                    <a:pt x="3975981" y="3454261"/>
                    <a:pt x="3975116" y="3398943"/>
                  </a:cubicBezTo>
                  <a:cubicBezTo>
                    <a:pt x="3968096" y="2951133"/>
                    <a:pt x="3939905" y="3021169"/>
                    <a:pt x="4058389" y="3021169"/>
                  </a:cubicBezTo>
                  <a:cubicBezTo>
                    <a:pt x="4186400" y="3021169"/>
                    <a:pt x="4198319" y="3021625"/>
                    <a:pt x="4329360" y="3021625"/>
                  </a:cubicBezTo>
                  <a:cubicBezTo>
                    <a:pt x="4336356" y="3471804"/>
                    <a:pt x="4334556" y="3436968"/>
                    <a:pt x="4331776" y="3436968"/>
                  </a:cubicBezTo>
                  <a:close/>
                  <a:moveTo>
                    <a:pt x="3967526" y="2999685"/>
                  </a:moveTo>
                  <a:cubicBezTo>
                    <a:pt x="3963630" y="2744305"/>
                    <a:pt x="3963516" y="2717648"/>
                    <a:pt x="3960598" y="2621707"/>
                  </a:cubicBezTo>
                  <a:cubicBezTo>
                    <a:pt x="3959026" y="2569510"/>
                    <a:pt x="3903191" y="2585390"/>
                    <a:pt x="4320358" y="2585527"/>
                  </a:cubicBezTo>
                  <a:cubicBezTo>
                    <a:pt x="4325258" y="2740295"/>
                    <a:pt x="4323435" y="2639113"/>
                    <a:pt x="4329041" y="3000505"/>
                  </a:cubicBezTo>
                  <a:cubicBezTo>
                    <a:pt x="4300736" y="3000482"/>
                    <a:pt x="3996515" y="2999935"/>
                    <a:pt x="3967526" y="2999685"/>
                  </a:cubicBezTo>
                  <a:close/>
                  <a:moveTo>
                    <a:pt x="3954992" y="2129743"/>
                  </a:moveTo>
                  <a:cubicBezTo>
                    <a:pt x="3950275" y="1831052"/>
                    <a:pt x="3949796" y="1791226"/>
                    <a:pt x="3948019" y="1715744"/>
                  </a:cubicBezTo>
                  <a:cubicBezTo>
                    <a:pt x="4085464" y="1718273"/>
                    <a:pt x="4203606" y="1714970"/>
                    <a:pt x="4308644" y="1714765"/>
                  </a:cubicBezTo>
                  <a:cubicBezTo>
                    <a:pt x="4310285" y="1784140"/>
                    <a:pt x="4316142" y="2129834"/>
                    <a:pt x="4316188" y="2131908"/>
                  </a:cubicBezTo>
                  <a:cubicBezTo>
                    <a:pt x="4164886" y="2131657"/>
                    <a:pt x="4163519" y="2127898"/>
                    <a:pt x="3954992" y="2129743"/>
                  </a:cubicBezTo>
                  <a:close/>
                  <a:moveTo>
                    <a:pt x="3948862" y="2999503"/>
                  </a:moveTo>
                  <a:cubicBezTo>
                    <a:pt x="3720668" y="2997065"/>
                    <a:pt x="3684341" y="2999161"/>
                    <a:pt x="3586003" y="2999799"/>
                  </a:cubicBezTo>
                  <a:cubicBezTo>
                    <a:pt x="3578551" y="2511549"/>
                    <a:pt x="3563441" y="2586392"/>
                    <a:pt x="3648401" y="2585367"/>
                  </a:cubicBezTo>
                  <a:cubicBezTo>
                    <a:pt x="3987696" y="2581289"/>
                    <a:pt x="3940498" y="2575319"/>
                    <a:pt x="3941911" y="2622390"/>
                  </a:cubicBezTo>
                  <a:cubicBezTo>
                    <a:pt x="3945101" y="2728197"/>
                    <a:pt x="3945147" y="2756243"/>
                    <a:pt x="3948862" y="2999503"/>
                  </a:cubicBezTo>
                  <a:close/>
                  <a:moveTo>
                    <a:pt x="3921582" y="2130085"/>
                  </a:moveTo>
                  <a:cubicBezTo>
                    <a:pt x="3824521" y="2131133"/>
                    <a:pt x="3748175" y="2131156"/>
                    <a:pt x="3648378" y="2130085"/>
                  </a:cubicBezTo>
                  <a:cubicBezTo>
                    <a:pt x="3550451" y="2128900"/>
                    <a:pt x="3570848" y="2207663"/>
                    <a:pt x="3565196" y="1714355"/>
                  </a:cubicBezTo>
                  <a:cubicBezTo>
                    <a:pt x="3747856" y="1714104"/>
                    <a:pt x="3802506" y="1712714"/>
                    <a:pt x="3929308" y="1715380"/>
                  </a:cubicBezTo>
                  <a:cubicBezTo>
                    <a:pt x="3940133" y="2175948"/>
                    <a:pt x="3940384" y="2129880"/>
                    <a:pt x="3921582" y="2130085"/>
                  </a:cubicBezTo>
                  <a:close/>
                  <a:moveTo>
                    <a:pt x="3567338" y="2999912"/>
                  </a:moveTo>
                  <a:cubicBezTo>
                    <a:pt x="3142377" y="3001872"/>
                    <a:pt x="3206735" y="3018641"/>
                    <a:pt x="3205664" y="2932792"/>
                  </a:cubicBezTo>
                  <a:cubicBezTo>
                    <a:pt x="3200605" y="2527520"/>
                    <a:pt x="3183695" y="2584137"/>
                    <a:pt x="3238140" y="2584137"/>
                  </a:cubicBezTo>
                  <a:cubicBezTo>
                    <a:pt x="3614171" y="2584137"/>
                    <a:pt x="3562643" y="2578532"/>
                    <a:pt x="3562643" y="2621570"/>
                  </a:cubicBezTo>
                  <a:cubicBezTo>
                    <a:pt x="3562735" y="2716987"/>
                    <a:pt x="3562894" y="2709514"/>
                    <a:pt x="3567338" y="2999912"/>
                  </a:cubicBezTo>
                  <a:close/>
                  <a:moveTo>
                    <a:pt x="3511572" y="2564999"/>
                  </a:moveTo>
                  <a:cubicBezTo>
                    <a:pt x="3375038" y="2564999"/>
                    <a:pt x="3374970" y="2562971"/>
                    <a:pt x="3238140" y="2562971"/>
                  </a:cubicBezTo>
                  <a:cubicBezTo>
                    <a:pt x="3188868" y="2562971"/>
                    <a:pt x="3198713" y="2582633"/>
                    <a:pt x="3196890" y="2466506"/>
                  </a:cubicBezTo>
                  <a:cubicBezTo>
                    <a:pt x="3190942" y="2087297"/>
                    <a:pt x="3177861" y="2149018"/>
                    <a:pt x="3238140" y="2149018"/>
                  </a:cubicBezTo>
                  <a:cubicBezTo>
                    <a:pt x="3590515" y="2149018"/>
                    <a:pt x="3553687" y="2149200"/>
                    <a:pt x="3553801" y="2156149"/>
                  </a:cubicBezTo>
                  <a:cubicBezTo>
                    <a:pt x="3561162" y="2626309"/>
                    <a:pt x="3586231" y="2564999"/>
                    <a:pt x="3511572" y="2564999"/>
                  </a:cubicBezTo>
                  <a:close/>
                  <a:moveTo>
                    <a:pt x="3238140" y="2127875"/>
                  </a:moveTo>
                  <a:cubicBezTo>
                    <a:pt x="3172437" y="2127875"/>
                    <a:pt x="3198098" y="2191577"/>
                    <a:pt x="3186225" y="1714537"/>
                  </a:cubicBezTo>
                  <a:cubicBezTo>
                    <a:pt x="3223098" y="1714377"/>
                    <a:pt x="3246230" y="1714423"/>
                    <a:pt x="3511594" y="1714377"/>
                  </a:cubicBezTo>
                  <a:cubicBezTo>
                    <a:pt x="3558108" y="1714377"/>
                    <a:pt x="3545619" y="1648533"/>
                    <a:pt x="3553391" y="2129356"/>
                  </a:cubicBezTo>
                  <a:cubicBezTo>
                    <a:pt x="3326336" y="2128695"/>
                    <a:pt x="3354618" y="2127875"/>
                    <a:pt x="3238140" y="2127875"/>
                  </a:cubicBezTo>
                  <a:close/>
                  <a:moveTo>
                    <a:pt x="3186999" y="2933066"/>
                  </a:moveTo>
                  <a:cubicBezTo>
                    <a:pt x="3188048" y="3017296"/>
                    <a:pt x="3256964" y="3002783"/>
                    <a:pt x="2828152" y="3000482"/>
                  </a:cubicBezTo>
                  <a:cubicBezTo>
                    <a:pt x="2825052" y="3000459"/>
                    <a:pt x="2828152" y="2859635"/>
                    <a:pt x="2820973" y="2621160"/>
                  </a:cubicBezTo>
                  <a:cubicBezTo>
                    <a:pt x="2819309" y="2564885"/>
                    <a:pt x="2776875" y="2595437"/>
                    <a:pt x="3101720" y="2586119"/>
                  </a:cubicBezTo>
                  <a:cubicBezTo>
                    <a:pt x="3198622" y="2583317"/>
                    <a:pt x="3181803" y="2518179"/>
                    <a:pt x="3186999" y="2933066"/>
                  </a:cubicBezTo>
                  <a:close/>
                  <a:moveTo>
                    <a:pt x="3101219" y="2564908"/>
                  </a:moveTo>
                  <a:cubicBezTo>
                    <a:pt x="3031960" y="2566912"/>
                    <a:pt x="2954339" y="2567938"/>
                    <a:pt x="2828266" y="2565545"/>
                  </a:cubicBezTo>
                  <a:cubicBezTo>
                    <a:pt x="2816802" y="2565340"/>
                    <a:pt x="2819264" y="2579147"/>
                    <a:pt x="2817440" y="2466483"/>
                  </a:cubicBezTo>
                  <a:cubicBezTo>
                    <a:pt x="2811743" y="2103155"/>
                    <a:pt x="2808233" y="2152048"/>
                    <a:pt x="2828311" y="2151570"/>
                  </a:cubicBezTo>
                  <a:cubicBezTo>
                    <a:pt x="3217219" y="2142638"/>
                    <a:pt x="3175673" y="2151957"/>
                    <a:pt x="3175719" y="2156081"/>
                  </a:cubicBezTo>
                  <a:cubicBezTo>
                    <a:pt x="3178134" y="2309619"/>
                    <a:pt x="3175810" y="2311578"/>
                    <a:pt x="3178226" y="2466847"/>
                  </a:cubicBezTo>
                  <a:cubicBezTo>
                    <a:pt x="3180071" y="2583544"/>
                    <a:pt x="3200149" y="2562082"/>
                    <a:pt x="3101219" y="2564908"/>
                  </a:cubicBezTo>
                  <a:close/>
                  <a:moveTo>
                    <a:pt x="3101378" y="2128376"/>
                  </a:moveTo>
                  <a:cubicBezTo>
                    <a:pt x="2939092" y="2129470"/>
                    <a:pt x="2930455" y="2128057"/>
                    <a:pt x="2827901" y="2130404"/>
                  </a:cubicBezTo>
                  <a:cubicBezTo>
                    <a:pt x="2808461" y="2130859"/>
                    <a:pt x="2812062" y="2181461"/>
                    <a:pt x="2808119" y="1717043"/>
                  </a:cubicBezTo>
                  <a:cubicBezTo>
                    <a:pt x="2921453" y="1716040"/>
                    <a:pt x="2722498" y="1717521"/>
                    <a:pt x="3167537" y="1714628"/>
                  </a:cubicBezTo>
                  <a:cubicBezTo>
                    <a:pt x="3179615" y="2205612"/>
                    <a:pt x="3195751" y="2127624"/>
                    <a:pt x="3101378" y="2128376"/>
                  </a:cubicBezTo>
                  <a:close/>
                  <a:moveTo>
                    <a:pt x="2808438" y="3000368"/>
                  </a:moveTo>
                  <a:cubicBezTo>
                    <a:pt x="2389038" y="2997908"/>
                    <a:pt x="2448861" y="3031285"/>
                    <a:pt x="2446810" y="2932701"/>
                  </a:cubicBezTo>
                  <a:cubicBezTo>
                    <a:pt x="2444075" y="2801878"/>
                    <a:pt x="2442799" y="2705072"/>
                    <a:pt x="2442093" y="2621935"/>
                  </a:cubicBezTo>
                  <a:cubicBezTo>
                    <a:pt x="2441751" y="2580719"/>
                    <a:pt x="2384184" y="2579124"/>
                    <a:pt x="2801237" y="2586278"/>
                  </a:cubicBezTo>
                  <a:cubicBezTo>
                    <a:pt x="2807595" y="2814273"/>
                    <a:pt x="2806615" y="2849131"/>
                    <a:pt x="2808438" y="3000368"/>
                  </a:cubicBezTo>
                  <a:close/>
                  <a:moveTo>
                    <a:pt x="2441591" y="2566092"/>
                  </a:moveTo>
                  <a:cubicBezTo>
                    <a:pt x="2439312" y="2355801"/>
                    <a:pt x="2436578" y="2326889"/>
                    <a:pt x="2433797" y="2150977"/>
                  </a:cubicBezTo>
                  <a:cubicBezTo>
                    <a:pt x="2435871" y="2150977"/>
                    <a:pt x="2794901" y="2152937"/>
                    <a:pt x="2794970" y="2156149"/>
                  </a:cubicBezTo>
                  <a:cubicBezTo>
                    <a:pt x="2797043" y="2287792"/>
                    <a:pt x="2797499" y="2436477"/>
                    <a:pt x="2800713" y="2565067"/>
                  </a:cubicBezTo>
                  <a:cubicBezTo>
                    <a:pt x="2659712" y="2562766"/>
                    <a:pt x="2543074" y="2565910"/>
                    <a:pt x="2441591" y="2566092"/>
                  </a:cubicBezTo>
                  <a:close/>
                  <a:moveTo>
                    <a:pt x="2433478" y="2129811"/>
                  </a:moveTo>
                  <a:cubicBezTo>
                    <a:pt x="2428829" y="1835608"/>
                    <a:pt x="2427986" y="1796512"/>
                    <a:pt x="2427553" y="1715699"/>
                  </a:cubicBezTo>
                  <a:cubicBezTo>
                    <a:pt x="2572655" y="1715790"/>
                    <a:pt x="2595400" y="1718592"/>
                    <a:pt x="2789432" y="1717180"/>
                  </a:cubicBezTo>
                  <a:cubicBezTo>
                    <a:pt x="2789455" y="1718911"/>
                    <a:pt x="2794536" y="2129287"/>
                    <a:pt x="2794559" y="2131110"/>
                  </a:cubicBezTo>
                  <a:cubicBezTo>
                    <a:pt x="2659370" y="2133662"/>
                    <a:pt x="2544715" y="2129948"/>
                    <a:pt x="2433478" y="2129811"/>
                  </a:cubicBezTo>
                  <a:close/>
                  <a:moveTo>
                    <a:pt x="2428168" y="2933203"/>
                  </a:moveTo>
                  <a:cubicBezTo>
                    <a:pt x="2430174" y="3028779"/>
                    <a:pt x="2486784" y="3001075"/>
                    <a:pt x="2144800" y="3001075"/>
                  </a:cubicBezTo>
                  <a:cubicBezTo>
                    <a:pt x="2051863" y="3001075"/>
                    <a:pt x="2066403" y="3074802"/>
                    <a:pt x="2062620" y="2620909"/>
                  </a:cubicBezTo>
                  <a:cubicBezTo>
                    <a:pt x="2062233" y="2574499"/>
                    <a:pt x="2005737" y="2587235"/>
                    <a:pt x="2423154" y="2587235"/>
                  </a:cubicBezTo>
                  <a:cubicBezTo>
                    <a:pt x="2424043" y="2679987"/>
                    <a:pt x="2424522" y="2758134"/>
                    <a:pt x="2428168" y="2933203"/>
                  </a:cubicBezTo>
                  <a:close/>
                  <a:moveTo>
                    <a:pt x="2418072" y="2566115"/>
                  </a:moveTo>
                  <a:cubicBezTo>
                    <a:pt x="2181400" y="2566183"/>
                    <a:pt x="2125474" y="2566274"/>
                    <a:pt x="2062119" y="2566092"/>
                  </a:cubicBezTo>
                  <a:cubicBezTo>
                    <a:pt x="2062096" y="2564885"/>
                    <a:pt x="2057219" y="2190142"/>
                    <a:pt x="2056581" y="2149815"/>
                  </a:cubicBezTo>
                  <a:cubicBezTo>
                    <a:pt x="2058199" y="2149792"/>
                    <a:pt x="2415110" y="2147127"/>
                    <a:pt x="2415246" y="2156126"/>
                  </a:cubicBezTo>
                  <a:cubicBezTo>
                    <a:pt x="2422038" y="2595369"/>
                    <a:pt x="2427279" y="2566115"/>
                    <a:pt x="2418072" y="2566115"/>
                  </a:cubicBezTo>
                  <a:close/>
                  <a:moveTo>
                    <a:pt x="2056216" y="2128627"/>
                  </a:moveTo>
                  <a:cubicBezTo>
                    <a:pt x="2055031" y="2055628"/>
                    <a:pt x="2059407" y="2317775"/>
                    <a:pt x="2049060" y="1716656"/>
                  </a:cubicBezTo>
                  <a:cubicBezTo>
                    <a:pt x="2179213" y="1718433"/>
                    <a:pt x="2296762" y="1715767"/>
                    <a:pt x="2408865" y="1715699"/>
                  </a:cubicBezTo>
                  <a:cubicBezTo>
                    <a:pt x="2409321" y="1796580"/>
                    <a:pt x="2410460" y="1854063"/>
                    <a:pt x="2414813" y="2129789"/>
                  </a:cubicBezTo>
                  <a:cubicBezTo>
                    <a:pt x="2278189" y="2129766"/>
                    <a:pt x="2202504" y="2127146"/>
                    <a:pt x="2056216" y="2128627"/>
                  </a:cubicBezTo>
                  <a:close/>
                  <a:moveTo>
                    <a:pt x="2050222" y="3001188"/>
                  </a:moveTo>
                  <a:cubicBezTo>
                    <a:pt x="1742287" y="3001917"/>
                    <a:pt x="1831600" y="3001393"/>
                    <a:pt x="1687432" y="3000323"/>
                  </a:cubicBezTo>
                  <a:cubicBezTo>
                    <a:pt x="1686429" y="2890575"/>
                    <a:pt x="1687979" y="2870297"/>
                    <a:pt x="1681689" y="2587258"/>
                  </a:cubicBezTo>
                  <a:cubicBezTo>
                    <a:pt x="1789234" y="2586939"/>
                    <a:pt x="1798213" y="2586256"/>
                    <a:pt x="2043636" y="2587190"/>
                  </a:cubicBezTo>
                  <a:cubicBezTo>
                    <a:pt x="2045984" y="2841408"/>
                    <a:pt x="2048103" y="2891782"/>
                    <a:pt x="2050222" y="3001188"/>
                  </a:cubicBezTo>
                  <a:close/>
                  <a:moveTo>
                    <a:pt x="2008152" y="2565887"/>
                  </a:moveTo>
                  <a:cubicBezTo>
                    <a:pt x="1614915" y="2563746"/>
                    <a:pt x="1681461" y="2596144"/>
                    <a:pt x="1679433" y="2466460"/>
                  </a:cubicBezTo>
                  <a:cubicBezTo>
                    <a:pt x="1676994" y="2311373"/>
                    <a:pt x="1678795" y="2311145"/>
                    <a:pt x="1676356" y="2155739"/>
                  </a:cubicBezTo>
                  <a:cubicBezTo>
                    <a:pt x="1676219" y="2146967"/>
                    <a:pt x="1655048" y="2154987"/>
                    <a:pt x="2037916" y="2150020"/>
                  </a:cubicBezTo>
                  <a:cubicBezTo>
                    <a:pt x="2045254" y="2624168"/>
                    <a:pt x="2056262" y="2566070"/>
                    <a:pt x="2008152" y="2565887"/>
                  </a:cubicBezTo>
                  <a:close/>
                  <a:moveTo>
                    <a:pt x="1675946" y="2130495"/>
                  </a:moveTo>
                  <a:cubicBezTo>
                    <a:pt x="1668175" y="1649399"/>
                    <a:pt x="1643220" y="1715198"/>
                    <a:pt x="1734880" y="1714924"/>
                  </a:cubicBezTo>
                  <a:cubicBezTo>
                    <a:pt x="1850652" y="1714605"/>
                    <a:pt x="1918452" y="1714423"/>
                    <a:pt x="2007947" y="1715972"/>
                  </a:cubicBezTo>
                  <a:cubicBezTo>
                    <a:pt x="2039283" y="1716565"/>
                    <a:pt x="2030076" y="1666167"/>
                    <a:pt x="2037574" y="2128854"/>
                  </a:cubicBezTo>
                  <a:cubicBezTo>
                    <a:pt x="1904140" y="2130632"/>
                    <a:pt x="1974583" y="2130290"/>
                    <a:pt x="1675946" y="2130495"/>
                  </a:cubicBezTo>
                  <a:close/>
                  <a:moveTo>
                    <a:pt x="1668767" y="3000186"/>
                  </a:moveTo>
                  <a:cubicBezTo>
                    <a:pt x="1575603" y="2999707"/>
                    <a:pt x="1458463" y="3000368"/>
                    <a:pt x="1307800" y="3000437"/>
                  </a:cubicBezTo>
                  <a:cubicBezTo>
                    <a:pt x="1304974" y="2872006"/>
                    <a:pt x="1302968" y="2870912"/>
                    <a:pt x="1300849" y="2586073"/>
                  </a:cubicBezTo>
                  <a:cubicBezTo>
                    <a:pt x="1447592" y="2585709"/>
                    <a:pt x="1461722" y="2587691"/>
                    <a:pt x="1662979" y="2587281"/>
                  </a:cubicBezTo>
                  <a:cubicBezTo>
                    <a:pt x="1669633" y="2894060"/>
                    <a:pt x="1667673" y="2879548"/>
                    <a:pt x="1668767" y="3000186"/>
                  </a:cubicBezTo>
                  <a:close/>
                  <a:moveTo>
                    <a:pt x="1598187" y="2566206"/>
                  </a:moveTo>
                  <a:cubicBezTo>
                    <a:pt x="1461380" y="2566206"/>
                    <a:pt x="1461836" y="2564930"/>
                    <a:pt x="1324869" y="2564930"/>
                  </a:cubicBezTo>
                  <a:cubicBezTo>
                    <a:pt x="1293283" y="2564930"/>
                    <a:pt x="1301236" y="2584251"/>
                    <a:pt x="1299390" y="2466483"/>
                  </a:cubicBezTo>
                  <a:cubicBezTo>
                    <a:pt x="1293716" y="2104385"/>
                    <a:pt x="1283210" y="2152595"/>
                    <a:pt x="1324869" y="2152595"/>
                  </a:cubicBezTo>
                  <a:cubicBezTo>
                    <a:pt x="1687158" y="2152595"/>
                    <a:pt x="1657555" y="2148061"/>
                    <a:pt x="1657691" y="2156126"/>
                  </a:cubicBezTo>
                  <a:cubicBezTo>
                    <a:pt x="1665189" y="2633622"/>
                    <a:pt x="1682692" y="2566206"/>
                    <a:pt x="1598187" y="2566206"/>
                  </a:cubicBezTo>
                  <a:close/>
                  <a:moveTo>
                    <a:pt x="1598187" y="2130540"/>
                  </a:moveTo>
                  <a:cubicBezTo>
                    <a:pt x="1457278" y="2130540"/>
                    <a:pt x="1457665" y="2131406"/>
                    <a:pt x="1324869" y="2131406"/>
                  </a:cubicBezTo>
                  <a:cubicBezTo>
                    <a:pt x="1272658" y="2131406"/>
                    <a:pt x="1304587" y="2181758"/>
                    <a:pt x="1288542" y="1713785"/>
                  </a:cubicBezTo>
                  <a:cubicBezTo>
                    <a:pt x="1383439" y="1713238"/>
                    <a:pt x="1460970" y="1715198"/>
                    <a:pt x="1650034" y="1715084"/>
                  </a:cubicBezTo>
                  <a:cubicBezTo>
                    <a:pt x="1658238" y="2197638"/>
                    <a:pt x="1677427" y="2130495"/>
                    <a:pt x="1598187" y="2130540"/>
                  </a:cubicBezTo>
                  <a:close/>
                  <a:moveTo>
                    <a:pt x="1289112" y="3000482"/>
                  </a:moveTo>
                  <a:cubicBezTo>
                    <a:pt x="867980" y="3001553"/>
                    <a:pt x="929330" y="3025863"/>
                    <a:pt x="927575" y="2932701"/>
                  </a:cubicBezTo>
                  <a:cubicBezTo>
                    <a:pt x="925524" y="2822976"/>
                    <a:pt x="923929" y="2724642"/>
                    <a:pt x="922949" y="2621935"/>
                  </a:cubicBezTo>
                  <a:cubicBezTo>
                    <a:pt x="922516" y="2574249"/>
                    <a:pt x="864744" y="2587896"/>
                    <a:pt x="1282184" y="2586142"/>
                  </a:cubicBezTo>
                  <a:cubicBezTo>
                    <a:pt x="1284258" y="2868156"/>
                    <a:pt x="1286537" y="2886428"/>
                    <a:pt x="1289112" y="3000482"/>
                  </a:cubicBezTo>
                  <a:close/>
                  <a:moveTo>
                    <a:pt x="1188154" y="2565978"/>
                  </a:moveTo>
                  <a:cubicBezTo>
                    <a:pt x="1081269" y="2567573"/>
                    <a:pt x="1000206" y="2567277"/>
                    <a:pt x="922356" y="2565910"/>
                  </a:cubicBezTo>
                  <a:cubicBezTo>
                    <a:pt x="922333" y="2564133"/>
                    <a:pt x="916910" y="2170184"/>
                    <a:pt x="916568" y="2150704"/>
                  </a:cubicBezTo>
                  <a:cubicBezTo>
                    <a:pt x="1315184" y="2147491"/>
                    <a:pt x="1276578" y="2154486"/>
                    <a:pt x="1276601" y="2156104"/>
                  </a:cubicBezTo>
                  <a:cubicBezTo>
                    <a:pt x="1284212" y="2640685"/>
                    <a:pt x="1309919" y="2563996"/>
                    <a:pt x="1188154" y="2565978"/>
                  </a:cubicBezTo>
                  <a:close/>
                  <a:moveTo>
                    <a:pt x="916226" y="2129515"/>
                  </a:moveTo>
                  <a:cubicBezTo>
                    <a:pt x="908523" y="1694260"/>
                    <a:pt x="902165" y="1717681"/>
                    <a:pt x="914995" y="1717635"/>
                  </a:cubicBezTo>
                  <a:cubicBezTo>
                    <a:pt x="1086420" y="1717180"/>
                    <a:pt x="1101188" y="1718068"/>
                    <a:pt x="1188518" y="1715562"/>
                  </a:cubicBezTo>
                  <a:cubicBezTo>
                    <a:pt x="1292827" y="1712691"/>
                    <a:pt x="1269057" y="1641379"/>
                    <a:pt x="1276236" y="2131292"/>
                  </a:cubicBezTo>
                  <a:cubicBezTo>
                    <a:pt x="1173568" y="2130746"/>
                    <a:pt x="1131726" y="2127761"/>
                    <a:pt x="916226" y="2129515"/>
                  </a:cubicBezTo>
                  <a:close/>
                  <a:moveTo>
                    <a:pt x="641882" y="3457952"/>
                  </a:moveTo>
                  <a:cubicBezTo>
                    <a:pt x="733406" y="3456220"/>
                    <a:pt x="820372" y="3456129"/>
                    <a:pt x="914836" y="3458043"/>
                  </a:cubicBezTo>
                  <a:cubicBezTo>
                    <a:pt x="917046" y="3458088"/>
                    <a:pt x="924772" y="3872565"/>
                    <a:pt x="914881" y="3872748"/>
                  </a:cubicBezTo>
                  <a:cubicBezTo>
                    <a:pt x="900888" y="3872953"/>
                    <a:pt x="563235" y="3878603"/>
                    <a:pt x="563075" y="3864250"/>
                  </a:cubicBezTo>
                  <a:cubicBezTo>
                    <a:pt x="558540" y="3382242"/>
                    <a:pt x="519273" y="3460253"/>
                    <a:pt x="641882" y="3457952"/>
                  </a:cubicBezTo>
                  <a:close/>
                  <a:moveTo>
                    <a:pt x="641632" y="3894119"/>
                  </a:moveTo>
                  <a:cubicBezTo>
                    <a:pt x="732290" y="3895212"/>
                    <a:pt x="824816" y="3895349"/>
                    <a:pt x="915109" y="3893891"/>
                  </a:cubicBezTo>
                  <a:cubicBezTo>
                    <a:pt x="924225" y="3893754"/>
                    <a:pt x="923108" y="3845818"/>
                    <a:pt x="930971" y="4307411"/>
                  </a:cubicBezTo>
                  <a:cubicBezTo>
                    <a:pt x="758429" y="4310396"/>
                    <a:pt x="677936" y="4308368"/>
                    <a:pt x="570026" y="4308003"/>
                  </a:cubicBezTo>
                  <a:cubicBezTo>
                    <a:pt x="562255" y="3820893"/>
                    <a:pt x="537163" y="3892843"/>
                    <a:pt x="641632" y="3894119"/>
                  </a:cubicBezTo>
                  <a:close/>
                  <a:moveTo>
                    <a:pt x="931381" y="4331995"/>
                  </a:moveTo>
                  <a:cubicBezTo>
                    <a:pt x="936440" y="4655383"/>
                    <a:pt x="936873" y="4680308"/>
                    <a:pt x="937625" y="4740320"/>
                  </a:cubicBezTo>
                  <a:cubicBezTo>
                    <a:pt x="655260" y="4739546"/>
                    <a:pt x="688032" y="4740571"/>
                    <a:pt x="576818" y="4741072"/>
                  </a:cubicBezTo>
                  <a:cubicBezTo>
                    <a:pt x="568317" y="4197549"/>
                    <a:pt x="570870" y="4360656"/>
                    <a:pt x="570368" y="4329169"/>
                  </a:cubicBezTo>
                  <a:cubicBezTo>
                    <a:pt x="963241" y="4330582"/>
                    <a:pt x="931290" y="4326618"/>
                    <a:pt x="931381" y="4331995"/>
                  </a:cubicBezTo>
                  <a:close/>
                  <a:moveTo>
                    <a:pt x="641791" y="4761759"/>
                  </a:moveTo>
                  <a:cubicBezTo>
                    <a:pt x="992253" y="4758911"/>
                    <a:pt x="937785" y="4752897"/>
                    <a:pt x="938309" y="4798327"/>
                  </a:cubicBezTo>
                  <a:cubicBezTo>
                    <a:pt x="939403" y="4894359"/>
                    <a:pt x="939654" y="4904680"/>
                    <a:pt x="943847" y="5177262"/>
                  </a:cubicBezTo>
                  <a:cubicBezTo>
                    <a:pt x="701250" y="5178583"/>
                    <a:pt x="691382" y="5177490"/>
                    <a:pt x="584521" y="5177079"/>
                  </a:cubicBezTo>
                  <a:cubicBezTo>
                    <a:pt x="575473" y="4698512"/>
                    <a:pt x="551088" y="4762625"/>
                    <a:pt x="641791" y="4761759"/>
                  </a:cubicBezTo>
                  <a:close/>
                  <a:moveTo>
                    <a:pt x="641632" y="5632772"/>
                  </a:moveTo>
                  <a:cubicBezTo>
                    <a:pt x="728734" y="5633706"/>
                    <a:pt x="827915" y="5633660"/>
                    <a:pt x="915041" y="5633182"/>
                  </a:cubicBezTo>
                  <a:cubicBezTo>
                    <a:pt x="969622" y="5632886"/>
                    <a:pt x="943619" y="5580552"/>
                    <a:pt x="956997" y="6047477"/>
                  </a:cubicBezTo>
                  <a:cubicBezTo>
                    <a:pt x="682266" y="6048843"/>
                    <a:pt x="740448" y="6048115"/>
                    <a:pt x="595619" y="6047158"/>
                  </a:cubicBezTo>
                  <a:cubicBezTo>
                    <a:pt x="583244" y="5563989"/>
                    <a:pt x="573103" y="5632043"/>
                    <a:pt x="641632" y="5632772"/>
                  </a:cubicBezTo>
                  <a:close/>
                  <a:moveTo>
                    <a:pt x="641632" y="6068757"/>
                  </a:moveTo>
                  <a:cubicBezTo>
                    <a:pt x="733042" y="6069622"/>
                    <a:pt x="822264" y="6069577"/>
                    <a:pt x="915041" y="6068939"/>
                  </a:cubicBezTo>
                  <a:cubicBezTo>
                    <a:pt x="970716" y="6068552"/>
                    <a:pt x="957658" y="6001067"/>
                    <a:pt x="965930" y="6484213"/>
                  </a:cubicBezTo>
                  <a:cubicBezTo>
                    <a:pt x="842980" y="6485216"/>
                    <a:pt x="885346" y="6486424"/>
                    <a:pt x="605145" y="6484920"/>
                  </a:cubicBezTo>
                  <a:cubicBezTo>
                    <a:pt x="596987" y="6004758"/>
                    <a:pt x="576476" y="6068141"/>
                    <a:pt x="641632" y="6068757"/>
                  </a:cubicBezTo>
                  <a:close/>
                  <a:moveTo>
                    <a:pt x="641677" y="6506336"/>
                  </a:moveTo>
                  <a:cubicBezTo>
                    <a:pt x="987125" y="6508637"/>
                    <a:pt x="966227" y="6501392"/>
                    <a:pt x="966341" y="6508683"/>
                  </a:cubicBezTo>
                  <a:cubicBezTo>
                    <a:pt x="968756" y="6663246"/>
                    <a:pt x="965383" y="6662061"/>
                    <a:pt x="967845" y="6819859"/>
                  </a:cubicBezTo>
                  <a:cubicBezTo>
                    <a:pt x="969713" y="6939496"/>
                    <a:pt x="983661" y="6919332"/>
                    <a:pt x="914950" y="6919697"/>
                  </a:cubicBezTo>
                  <a:cubicBezTo>
                    <a:pt x="823175" y="6920198"/>
                    <a:pt x="733087" y="6920472"/>
                    <a:pt x="641882" y="6918877"/>
                  </a:cubicBezTo>
                  <a:cubicBezTo>
                    <a:pt x="602160" y="6918193"/>
                    <a:pt x="611435" y="6936967"/>
                    <a:pt x="609589" y="6819404"/>
                  </a:cubicBezTo>
                  <a:cubicBezTo>
                    <a:pt x="603937" y="6457807"/>
                    <a:pt x="590719" y="6505994"/>
                    <a:pt x="641677" y="6506336"/>
                  </a:cubicBezTo>
                  <a:close/>
                  <a:moveTo>
                    <a:pt x="641677" y="7376620"/>
                  </a:moveTo>
                  <a:cubicBezTo>
                    <a:pt x="1037673" y="7378738"/>
                    <a:pt x="979171" y="7349029"/>
                    <a:pt x="980607" y="7441872"/>
                  </a:cubicBezTo>
                  <a:cubicBezTo>
                    <a:pt x="983000" y="7595204"/>
                    <a:pt x="981017" y="7597938"/>
                    <a:pt x="983456" y="7753002"/>
                  </a:cubicBezTo>
                  <a:cubicBezTo>
                    <a:pt x="984231" y="7801896"/>
                    <a:pt x="998018" y="7792076"/>
                    <a:pt x="915041" y="7791621"/>
                  </a:cubicBezTo>
                  <a:cubicBezTo>
                    <a:pt x="579780" y="7789821"/>
                    <a:pt x="625952" y="7802170"/>
                    <a:pt x="625178" y="7752524"/>
                  </a:cubicBezTo>
                  <a:cubicBezTo>
                    <a:pt x="618614" y="7332078"/>
                    <a:pt x="599425" y="7376392"/>
                    <a:pt x="641677" y="7376620"/>
                  </a:cubicBezTo>
                  <a:close/>
                  <a:moveTo>
                    <a:pt x="625884" y="7810554"/>
                  </a:moveTo>
                  <a:cubicBezTo>
                    <a:pt x="712143" y="7812445"/>
                    <a:pt x="690653" y="7812377"/>
                    <a:pt x="984481" y="7813083"/>
                  </a:cubicBezTo>
                  <a:cubicBezTo>
                    <a:pt x="986555" y="7920256"/>
                    <a:pt x="990999" y="8033809"/>
                    <a:pt x="991318" y="8223960"/>
                  </a:cubicBezTo>
                  <a:cubicBezTo>
                    <a:pt x="598194" y="8226717"/>
                    <a:pt x="630761" y="8230613"/>
                    <a:pt x="630374" y="8218697"/>
                  </a:cubicBezTo>
                  <a:cubicBezTo>
                    <a:pt x="623446" y="8003621"/>
                    <a:pt x="626841" y="7917955"/>
                    <a:pt x="625884" y="7810554"/>
                  </a:cubicBezTo>
                  <a:close/>
                  <a:moveTo>
                    <a:pt x="995785" y="7285850"/>
                  </a:moveTo>
                  <a:cubicBezTo>
                    <a:pt x="983934" y="6880988"/>
                    <a:pt x="970397" y="6940543"/>
                    <a:pt x="1051665" y="6940543"/>
                  </a:cubicBezTo>
                  <a:cubicBezTo>
                    <a:pt x="1398480" y="6940543"/>
                    <a:pt x="1350531" y="6931544"/>
                    <a:pt x="1351465" y="6976974"/>
                  </a:cubicBezTo>
                  <a:cubicBezTo>
                    <a:pt x="1360740" y="7415056"/>
                    <a:pt x="1365390" y="7355021"/>
                    <a:pt x="1324869" y="7355021"/>
                  </a:cubicBezTo>
                  <a:cubicBezTo>
                    <a:pt x="1189475" y="7355021"/>
                    <a:pt x="1188701" y="7352355"/>
                    <a:pt x="1051665" y="7352355"/>
                  </a:cubicBezTo>
                  <a:cubicBezTo>
                    <a:pt x="983387" y="7352332"/>
                    <a:pt x="998132" y="7366299"/>
                    <a:pt x="995785" y="7285850"/>
                  </a:cubicBezTo>
                  <a:close/>
                  <a:moveTo>
                    <a:pt x="1051688" y="7373498"/>
                  </a:moveTo>
                  <a:cubicBezTo>
                    <a:pt x="1186102" y="7373498"/>
                    <a:pt x="1188632" y="7376164"/>
                    <a:pt x="1324892" y="7376164"/>
                  </a:cubicBezTo>
                  <a:cubicBezTo>
                    <a:pt x="1365071" y="7376164"/>
                    <a:pt x="1356342" y="7362949"/>
                    <a:pt x="1357573" y="7441917"/>
                  </a:cubicBezTo>
                  <a:cubicBezTo>
                    <a:pt x="1363863" y="7844227"/>
                    <a:pt x="1382869" y="7789160"/>
                    <a:pt x="1324892" y="7789160"/>
                  </a:cubicBezTo>
                  <a:cubicBezTo>
                    <a:pt x="954467" y="7789160"/>
                    <a:pt x="1003055" y="7810964"/>
                    <a:pt x="1002143" y="7752638"/>
                  </a:cubicBezTo>
                  <a:cubicBezTo>
                    <a:pt x="995215" y="7311983"/>
                    <a:pt x="986532" y="7373498"/>
                    <a:pt x="1051688" y="7373498"/>
                  </a:cubicBezTo>
                  <a:close/>
                  <a:moveTo>
                    <a:pt x="1051688" y="7813151"/>
                  </a:moveTo>
                  <a:cubicBezTo>
                    <a:pt x="1429566" y="7813151"/>
                    <a:pt x="1365526" y="7778612"/>
                    <a:pt x="1367030" y="7908341"/>
                  </a:cubicBezTo>
                  <a:cubicBezTo>
                    <a:pt x="1371406" y="8289212"/>
                    <a:pt x="1389706" y="8226512"/>
                    <a:pt x="1324892" y="8226466"/>
                  </a:cubicBezTo>
                  <a:cubicBezTo>
                    <a:pt x="1306227" y="8226466"/>
                    <a:pt x="1010051" y="8225509"/>
                    <a:pt x="1010051" y="8219062"/>
                  </a:cubicBezTo>
                  <a:cubicBezTo>
                    <a:pt x="1009049" y="7752001"/>
                    <a:pt x="978237" y="7813151"/>
                    <a:pt x="1051688" y="7813151"/>
                  </a:cubicBezTo>
                  <a:close/>
                  <a:moveTo>
                    <a:pt x="1051688" y="8244898"/>
                  </a:moveTo>
                  <a:cubicBezTo>
                    <a:pt x="1186832" y="8244898"/>
                    <a:pt x="1186171" y="8247609"/>
                    <a:pt x="1324892" y="8247609"/>
                  </a:cubicBezTo>
                  <a:cubicBezTo>
                    <a:pt x="1383553" y="8247655"/>
                    <a:pt x="1369925" y="8178210"/>
                    <a:pt x="1378061" y="8660332"/>
                  </a:cubicBezTo>
                  <a:cubicBezTo>
                    <a:pt x="1242302" y="8659830"/>
                    <a:pt x="1130176" y="8661768"/>
                    <a:pt x="1015316" y="8661266"/>
                  </a:cubicBezTo>
                  <a:cubicBezTo>
                    <a:pt x="1007955" y="8177459"/>
                    <a:pt x="995511" y="8244898"/>
                    <a:pt x="1051688" y="8244898"/>
                  </a:cubicBezTo>
                  <a:close/>
                  <a:moveTo>
                    <a:pt x="1051688" y="8682500"/>
                  </a:moveTo>
                  <a:cubicBezTo>
                    <a:pt x="1405408" y="8682500"/>
                    <a:pt x="1378357" y="8677921"/>
                    <a:pt x="1378471" y="8685804"/>
                  </a:cubicBezTo>
                  <a:cubicBezTo>
                    <a:pt x="1386014" y="9167469"/>
                    <a:pt x="1408394" y="9097752"/>
                    <a:pt x="1324892" y="9097752"/>
                  </a:cubicBezTo>
                  <a:cubicBezTo>
                    <a:pt x="1190022" y="9097752"/>
                    <a:pt x="1192096" y="9095952"/>
                    <a:pt x="1051688" y="9095952"/>
                  </a:cubicBezTo>
                  <a:cubicBezTo>
                    <a:pt x="1016797" y="9095952"/>
                    <a:pt x="1026209" y="9115364"/>
                    <a:pt x="1024363" y="8996479"/>
                  </a:cubicBezTo>
                  <a:cubicBezTo>
                    <a:pt x="1018689" y="8634450"/>
                    <a:pt x="992868" y="8682500"/>
                    <a:pt x="1051688" y="8682500"/>
                  </a:cubicBezTo>
                  <a:close/>
                  <a:moveTo>
                    <a:pt x="1385718" y="7908022"/>
                  </a:moveTo>
                  <a:cubicBezTo>
                    <a:pt x="1384328" y="7786426"/>
                    <a:pt x="1310968" y="7807569"/>
                    <a:pt x="1734789" y="7809847"/>
                  </a:cubicBezTo>
                  <a:cubicBezTo>
                    <a:pt x="1744999" y="7809916"/>
                    <a:pt x="1746047" y="7759314"/>
                    <a:pt x="1753294" y="8226238"/>
                  </a:cubicBezTo>
                  <a:cubicBezTo>
                    <a:pt x="1348844" y="8228197"/>
                    <a:pt x="1389273" y="8229155"/>
                    <a:pt x="1389250" y="8219062"/>
                  </a:cubicBezTo>
                  <a:cubicBezTo>
                    <a:pt x="1389000" y="8098901"/>
                    <a:pt x="1387769" y="8088307"/>
                    <a:pt x="1385718" y="7908022"/>
                  </a:cubicBezTo>
                  <a:close/>
                  <a:moveTo>
                    <a:pt x="1753613" y="8247427"/>
                  </a:moveTo>
                  <a:cubicBezTo>
                    <a:pt x="1760883" y="8715969"/>
                    <a:pt x="1769657" y="8661357"/>
                    <a:pt x="1734789" y="8661471"/>
                  </a:cubicBezTo>
                  <a:cubicBezTo>
                    <a:pt x="1639414" y="8661859"/>
                    <a:pt x="1556710" y="8661995"/>
                    <a:pt x="1461585" y="8660970"/>
                  </a:cubicBezTo>
                  <a:cubicBezTo>
                    <a:pt x="1384328" y="8660127"/>
                    <a:pt x="1391324" y="8731120"/>
                    <a:pt x="1389319" y="8247655"/>
                  </a:cubicBezTo>
                  <a:cubicBezTo>
                    <a:pt x="1622322" y="8247860"/>
                    <a:pt x="1641511" y="8248020"/>
                    <a:pt x="1753613" y="8247427"/>
                  </a:cubicBezTo>
                  <a:close/>
                  <a:moveTo>
                    <a:pt x="1461426" y="8682181"/>
                  </a:moveTo>
                  <a:cubicBezTo>
                    <a:pt x="1782374" y="8685644"/>
                    <a:pt x="1759858" y="8678672"/>
                    <a:pt x="1759972" y="8685758"/>
                  </a:cubicBezTo>
                  <a:cubicBezTo>
                    <a:pt x="1767424" y="9162184"/>
                    <a:pt x="1776882" y="9097547"/>
                    <a:pt x="1734949" y="9096909"/>
                  </a:cubicBezTo>
                  <a:cubicBezTo>
                    <a:pt x="1337130" y="9091030"/>
                    <a:pt x="1405591" y="9132497"/>
                    <a:pt x="1403471" y="8996479"/>
                  </a:cubicBezTo>
                  <a:cubicBezTo>
                    <a:pt x="1397569" y="8618569"/>
                    <a:pt x="1371839" y="8681224"/>
                    <a:pt x="1461426" y="8682181"/>
                  </a:cubicBezTo>
                  <a:close/>
                  <a:moveTo>
                    <a:pt x="1762160" y="7810007"/>
                  </a:moveTo>
                  <a:cubicBezTo>
                    <a:pt x="1814280" y="7810280"/>
                    <a:pt x="2120506" y="7810531"/>
                    <a:pt x="2123469" y="7810531"/>
                  </a:cubicBezTo>
                  <a:cubicBezTo>
                    <a:pt x="2123492" y="7812308"/>
                    <a:pt x="2129576" y="8171194"/>
                    <a:pt x="2130556" y="8224188"/>
                  </a:cubicBezTo>
                  <a:cubicBezTo>
                    <a:pt x="2009018" y="8224325"/>
                    <a:pt x="2129257" y="8224849"/>
                    <a:pt x="1771959" y="8226170"/>
                  </a:cubicBezTo>
                  <a:cubicBezTo>
                    <a:pt x="1765760" y="7827049"/>
                    <a:pt x="1765943" y="7974003"/>
                    <a:pt x="1762160" y="7810007"/>
                  </a:cubicBezTo>
                  <a:close/>
                  <a:moveTo>
                    <a:pt x="2130967" y="8245331"/>
                  </a:moveTo>
                  <a:cubicBezTo>
                    <a:pt x="2138829" y="8660970"/>
                    <a:pt x="2137507" y="8537506"/>
                    <a:pt x="2139627" y="8660514"/>
                  </a:cubicBezTo>
                  <a:cubicBezTo>
                    <a:pt x="2124312" y="8660514"/>
                    <a:pt x="2204646" y="8660287"/>
                    <a:pt x="1778272" y="8661334"/>
                  </a:cubicBezTo>
                  <a:cubicBezTo>
                    <a:pt x="1776449" y="8542313"/>
                    <a:pt x="1777543" y="8585761"/>
                    <a:pt x="1772301" y="8247336"/>
                  </a:cubicBezTo>
                  <a:cubicBezTo>
                    <a:pt x="2158132" y="8245695"/>
                    <a:pt x="2018476" y="8245445"/>
                    <a:pt x="2130967" y="8245331"/>
                  </a:cubicBezTo>
                  <a:close/>
                  <a:moveTo>
                    <a:pt x="2135775" y="7376734"/>
                  </a:moveTo>
                  <a:cubicBezTo>
                    <a:pt x="2298905" y="7376893"/>
                    <a:pt x="2298266" y="7373225"/>
                    <a:pt x="2497290" y="7374592"/>
                  </a:cubicBezTo>
                  <a:cubicBezTo>
                    <a:pt x="2499842" y="7597301"/>
                    <a:pt x="2502668" y="7565313"/>
                    <a:pt x="2506018" y="7788066"/>
                  </a:cubicBezTo>
                  <a:cubicBezTo>
                    <a:pt x="2262281" y="7787543"/>
                    <a:pt x="2311940" y="7789365"/>
                    <a:pt x="2141815" y="7789365"/>
                  </a:cubicBezTo>
                  <a:cubicBezTo>
                    <a:pt x="2139194" y="7630040"/>
                    <a:pt x="2138442" y="7521568"/>
                    <a:pt x="2135775" y="7376734"/>
                  </a:cubicBezTo>
                  <a:close/>
                  <a:moveTo>
                    <a:pt x="2144800" y="7810531"/>
                  </a:moveTo>
                  <a:cubicBezTo>
                    <a:pt x="2575732" y="7810531"/>
                    <a:pt x="2505927" y="7775672"/>
                    <a:pt x="2507705" y="7908249"/>
                  </a:cubicBezTo>
                  <a:cubicBezTo>
                    <a:pt x="2509505" y="8052651"/>
                    <a:pt x="2510804" y="8093753"/>
                    <a:pt x="2511715" y="8219107"/>
                  </a:cubicBezTo>
                  <a:cubicBezTo>
                    <a:pt x="2511784" y="8229064"/>
                    <a:pt x="2540887" y="8224234"/>
                    <a:pt x="2149267" y="8224165"/>
                  </a:cubicBezTo>
                  <a:cubicBezTo>
                    <a:pt x="2149198" y="8220429"/>
                    <a:pt x="2141040" y="7810531"/>
                    <a:pt x="2144800" y="7810531"/>
                  </a:cubicBezTo>
                  <a:close/>
                  <a:moveTo>
                    <a:pt x="2511921" y="8245991"/>
                  </a:moveTo>
                  <a:cubicBezTo>
                    <a:pt x="2511943" y="8247997"/>
                    <a:pt x="2516706" y="8656732"/>
                    <a:pt x="2516729" y="8659056"/>
                  </a:cubicBezTo>
                  <a:cubicBezTo>
                    <a:pt x="2369325" y="8656982"/>
                    <a:pt x="2269346" y="8660378"/>
                    <a:pt x="2158269" y="8660514"/>
                  </a:cubicBezTo>
                  <a:cubicBezTo>
                    <a:pt x="2155899" y="8521968"/>
                    <a:pt x="2157334" y="8659466"/>
                    <a:pt x="2149654" y="8245331"/>
                  </a:cubicBezTo>
                  <a:cubicBezTo>
                    <a:pt x="2277505" y="8245354"/>
                    <a:pt x="2368368" y="8247017"/>
                    <a:pt x="2511921" y="8245991"/>
                  </a:cubicBezTo>
                  <a:close/>
                  <a:moveTo>
                    <a:pt x="2517071" y="8680244"/>
                  </a:moveTo>
                  <a:cubicBezTo>
                    <a:pt x="2519783" y="8857090"/>
                    <a:pt x="2518028" y="8814143"/>
                    <a:pt x="2522609" y="9095245"/>
                  </a:cubicBezTo>
                  <a:cubicBezTo>
                    <a:pt x="2436828" y="9096408"/>
                    <a:pt x="2334639" y="9095633"/>
                    <a:pt x="2163100" y="9095587"/>
                  </a:cubicBezTo>
                  <a:cubicBezTo>
                    <a:pt x="2163077" y="9092990"/>
                    <a:pt x="2158725" y="8687558"/>
                    <a:pt x="2158702" y="8685394"/>
                  </a:cubicBezTo>
                  <a:cubicBezTo>
                    <a:pt x="2158588" y="8677807"/>
                    <a:pt x="2509368" y="8680131"/>
                    <a:pt x="2517071" y="8680244"/>
                  </a:cubicBezTo>
                  <a:close/>
                  <a:moveTo>
                    <a:pt x="2515954" y="7374751"/>
                  </a:moveTo>
                  <a:cubicBezTo>
                    <a:pt x="2726030" y="7376620"/>
                    <a:pt x="2563585" y="7374956"/>
                    <a:pt x="2878358" y="7376939"/>
                  </a:cubicBezTo>
                  <a:cubicBezTo>
                    <a:pt x="2881343" y="7607530"/>
                    <a:pt x="2880728" y="7654418"/>
                    <a:pt x="2883029" y="7788932"/>
                  </a:cubicBezTo>
                  <a:cubicBezTo>
                    <a:pt x="2588608" y="7788203"/>
                    <a:pt x="2758369" y="7788819"/>
                    <a:pt x="2524660" y="7788135"/>
                  </a:cubicBezTo>
                  <a:cubicBezTo>
                    <a:pt x="2521287" y="7567499"/>
                    <a:pt x="2518324" y="7583835"/>
                    <a:pt x="2515954" y="7374751"/>
                  </a:cubicBezTo>
                  <a:close/>
                  <a:moveTo>
                    <a:pt x="2554743" y="7809438"/>
                  </a:moveTo>
                  <a:cubicBezTo>
                    <a:pt x="2950943" y="7811032"/>
                    <a:pt x="2882505" y="7782120"/>
                    <a:pt x="2885536" y="7909366"/>
                  </a:cubicBezTo>
                  <a:cubicBezTo>
                    <a:pt x="2888111" y="8015651"/>
                    <a:pt x="2889297" y="8098446"/>
                    <a:pt x="2890938" y="8219266"/>
                  </a:cubicBezTo>
                  <a:cubicBezTo>
                    <a:pt x="2891029" y="8227287"/>
                    <a:pt x="2530472" y="8226990"/>
                    <a:pt x="2530426" y="8218993"/>
                  </a:cubicBezTo>
                  <a:cubicBezTo>
                    <a:pt x="2526985" y="7750360"/>
                    <a:pt x="2509983" y="7809233"/>
                    <a:pt x="2554743" y="7809438"/>
                  </a:cubicBezTo>
                  <a:close/>
                  <a:moveTo>
                    <a:pt x="2554857" y="8245604"/>
                  </a:moveTo>
                  <a:cubicBezTo>
                    <a:pt x="2650574" y="8244693"/>
                    <a:pt x="2732320" y="8244830"/>
                    <a:pt x="2828060" y="8245103"/>
                  </a:cubicBezTo>
                  <a:cubicBezTo>
                    <a:pt x="2909853" y="8245331"/>
                    <a:pt x="2890892" y="8171376"/>
                    <a:pt x="2899164" y="8658920"/>
                  </a:cubicBezTo>
                  <a:cubicBezTo>
                    <a:pt x="2799277" y="8659648"/>
                    <a:pt x="2743282" y="8662997"/>
                    <a:pt x="2535417" y="8659352"/>
                  </a:cubicBezTo>
                  <a:cubicBezTo>
                    <a:pt x="2528466" y="8183838"/>
                    <a:pt x="2522199" y="8245946"/>
                    <a:pt x="2554857" y="8245604"/>
                  </a:cubicBezTo>
                  <a:close/>
                  <a:moveTo>
                    <a:pt x="2554629" y="8680883"/>
                  </a:moveTo>
                  <a:cubicBezTo>
                    <a:pt x="2891211" y="8687216"/>
                    <a:pt x="2899393" y="8671495"/>
                    <a:pt x="2899620" y="8685758"/>
                  </a:cubicBezTo>
                  <a:cubicBezTo>
                    <a:pt x="2901991" y="8836767"/>
                    <a:pt x="2898686" y="8844354"/>
                    <a:pt x="2901079" y="8996935"/>
                  </a:cubicBezTo>
                  <a:cubicBezTo>
                    <a:pt x="2902948" y="9117004"/>
                    <a:pt x="2921818" y="9098982"/>
                    <a:pt x="2828402" y="9095884"/>
                  </a:cubicBezTo>
                  <a:cubicBezTo>
                    <a:pt x="2482978" y="9084560"/>
                    <a:pt x="2541980" y="9137623"/>
                    <a:pt x="2539679" y="8996548"/>
                  </a:cubicBezTo>
                  <a:cubicBezTo>
                    <a:pt x="2533958" y="8633128"/>
                    <a:pt x="2526438" y="8680358"/>
                    <a:pt x="2554629" y="8680883"/>
                  </a:cubicBezTo>
                  <a:close/>
                  <a:moveTo>
                    <a:pt x="2902104" y="7810121"/>
                  </a:moveTo>
                  <a:cubicBezTo>
                    <a:pt x="3198577" y="7810485"/>
                    <a:pt x="2965870" y="7810508"/>
                    <a:pt x="3265806" y="7811146"/>
                  </a:cubicBezTo>
                  <a:cubicBezTo>
                    <a:pt x="3273259" y="8291035"/>
                    <a:pt x="3283696" y="8226853"/>
                    <a:pt x="3238140" y="8226853"/>
                  </a:cubicBezTo>
                  <a:cubicBezTo>
                    <a:pt x="3236362" y="8226853"/>
                    <a:pt x="2909716" y="8225555"/>
                    <a:pt x="2909625" y="8218857"/>
                  </a:cubicBezTo>
                  <a:cubicBezTo>
                    <a:pt x="2905728" y="7931238"/>
                    <a:pt x="2904475" y="7938460"/>
                    <a:pt x="2902104" y="7810121"/>
                  </a:cubicBezTo>
                  <a:close/>
                  <a:moveTo>
                    <a:pt x="3238140" y="8248042"/>
                  </a:moveTo>
                  <a:cubicBezTo>
                    <a:pt x="3281554" y="8248042"/>
                    <a:pt x="3270000" y="8181743"/>
                    <a:pt x="3278455" y="8658760"/>
                  </a:cubicBezTo>
                  <a:cubicBezTo>
                    <a:pt x="3252064" y="8658600"/>
                    <a:pt x="3231462" y="8658646"/>
                    <a:pt x="2964799" y="8658692"/>
                  </a:cubicBezTo>
                  <a:cubicBezTo>
                    <a:pt x="2905933" y="8658692"/>
                    <a:pt x="2916599" y="8727156"/>
                    <a:pt x="2909990" y="8245217"/>
                  </a:cubicBezTo>
                  <a:cubicBezTo>
                    <a:pt x="3105822" y="8245331"/>
                    <a:pt x="3110403" y="8248042"/>
                    <a:pt x="3238140" y="8248042"/>
                  </a:cubicBezTo>
                  <a:close/>
                  <a:moveTo>
                    <a:pt x="3283560" y="7752592"/>
                  </a:moveTo>
                  <a:cubicBezTo>
                    <a:pt x="3276632" y="7307700"/>
                    <a:pt x="3242812" y="7372245"/>
                    <a:pt x="3374650" y="7375617"/>
                  </a:cubicBezTo>
                  <a:cubicBezTo>
                    <a:pt x="3464852" y="7377918"/>
                    <a:pt x="3557128" y="7377736"/>
                    <a:pt x="3636801" y="7376369"/>
                  </a:cubicBezTo>
                  <a:cubicBezTo>
                    <a:pt x="3641519" y="7766376"/>
                    <a:pt x="3640106" y="7690553"/>
                    <a:pt x="3641929" y="7790322"/>
                  </a:cubicBezTo>
                  <a:cubicBezTo>
                    <a:pt x="3225582" y="7800916"/>
                    <a:pt x="3284175" y="7791370"/>
                    <a:pt x="3283560" y="7752592"/>
                  </a:cubicBezTo>
                  <a:close/>
                  <a:moveTo>
                    <a:pt x="3642317" y="7811511"/>
                  </a:moveTo>
                  <a:cubicBezTo>
                    <a:pt x="3645097" y="7949829"/>
                    <a:pt x="3647627" y="7939599"/>
                    <a:pt x="3650202" y="8225395"/>
                  </a:cubicBezTo>
                  <a:cubicBezTo>
                    <a:pt x="3600566" y="8225851"/>
                    <a:pt x="3290944" y="8226830"/>
                    <a:pt x="3289326" y="8226830"/>
                  </a:cubicBezTo>
                  <a:cubicBezTo>
                    <a:pt x="3289553" y="8112845"/>
                    <a:pt x="3289508" y="8135765"/>
                    <a:pt x="3284449" y="7811215"/>
                  </a:cubicBezTo>
                  <a:cubicBezTo>
                    <a:pt x="3385088" y="7811647"/>
                    <a:pt x="3498855" y="7815133"/>
                    <a:pt x="3642317" y="7811511"/>
                  </a:cubicBezTo>
                  <a:close/>
                  <a:moveTo>
                    <a:pt x="3648378" y="8246561"/>
                  </a:moveTo>
                  <a:cubicBezTo>
                    <a:pt x="3650680" y="8246561"/>
                    <a:pt x="3657221" y="8658646"/>
                    <a:pt x="3657244" y="8660446"/>
                  </a:cubicBezTo>
                  <a:cubicBezTo>
                    <a:pt x="3444957" y="8664068"/>
                    <a:pt x="3394956" y="8659739"/>
                    <a:pt x="3297097" y="8658874"/>
                  </a:cubicBezTo>
                  <a:cubicBezTo>
                    <a:pt x="3294955" y="8536321"/>
                    <a:pt x="3289098" y="8417688"/>
                    <a:pt x="3289280" y="8247974"/>
                  </a:cubicBezTo>
                  <a:cubicBezTo>
                    <a:pt x="3290898" y="8247997"/>
                    <a:pt x="3614718" y="8246880"/>
                    <a:pt x="3648378" y="8246561"/>
                  </a:cubicBezTo>
                  <a:close/>
                  <a:moveTo>
                    <a:pt x="3657677" y="8685804"/>
                  </a:moveTo>
                  <a:cubicBezTo>
                    <a:pt x="3664947" y="9149470"/>
                    <a:pt x="3668752" y="9096681"/>
                    <a:pt x="3648378" y="9096453"/>
                  </a:cubicBezTo>
                  <a:cubicBezTo>
                    <a:pt x="3233399" y="9092010"/>
                    <a:pt x="3302589" y="9129786"/>
                    <a:pt x="3300515" y="8996525"/>
                  </a:cubicBezTo>
                  <a:cubicBezTo>
                    <a:pt x="3298100" y="8841962"/>
                    <a:pt x="3300060" y="8845015"/>
                    <a:pt x="3297553" y="8685394"/>
                  </a:cubicBezTo>
                  <a:cubicBezTo>
                    <a:pt x="3297439" y="8677123"/>
                    <a:pt x="3657654" y="8684027"/>
                    <a:pt x="3657677" y="8685804"/>
                  </a:cubicBezTo>
                  <a:close/>
                  <a:moveTo>
                    <a:pt x="3660981" y="7811032"/>
                  </a:moveTo>
                  <a:cubicBezTo>
                    <a:pt x="3730399" y="7809301"/>
                    <a:pt x="3742591" y="7809597"/>
                    <a:pt x="4023111" y="7809551"/>
                  </a:cubicBezTo>
                  <a:cubicBezTo>
                    <a:pt x="4026347" y="7999042"/>
                    <a:pt x="4024205" y="7829715"/>
                    <a:pt x="4030153" y="8226375"/>
                  </a:cubicBezTo>
                  <a:cubicBezTo>
                    <a:pt x="3627184" y="8225578"/>
                    <a:pt x="3668935" y="8226945"/>
                    <a:pt x="3668866" y="8218948"/>
                  </a:cubicBezTo>
                  <a:cubicBezTo>
                    <a:pt x="3666815" y="7973000"/>
                    <a:pt x="3663329" y="7925268"/>
                    <a:pt x="3660981" y="7811032"/>
                  </a:cubicBezTo>
                  <a:close/>
                  <a:moveTo>
                    <a:pt x="4030472" y="8247541"/>
                  </a:moveTo>
                  <a:cubicBezTo>
                    <a:pt x="4036329" y="8637958"/>
                    <a:pt x="4033526" y="8433317"/>
                    <a:pt x="4037149" y="8661311"/>
                  </a:cubicBezTo>
                  <a:cubicBezTo>
                    <a:pt x="3915178" y="8661106"/>
                    <a:pt x="3828600" y="8657826"/>
                    <a:pt x="3675931" y="8660127"/>
                  </a:cubicBezTo>
                  <a:cubicBezTo>
                    <a:pt x="3673949" y="8538873"/>
                    <a:pt x="3670439" y="8399689"/>
                    <a:pt x="3669117" y="8246356"/>
                  </a:cubicBezTo>
                  <a:cubicBezTo>
                    <a:pt x="3854808" y="8244739"/>
                    <a:pt x="3914654" y="8247336"/>
                    <a:pt x="4030472" y="8247541"/>
                  </a:cubicBezTo>
                  <a:close/>
                  <a:moveTo>
                    <a:pt x="4037491" y="8682478"/>
                  </a:moveTo>
                  <a:cubicBezTo>
                    <a:pt x="4040158" y="8875135"/>
                    <a:pt x="4037081" y="8788079"/>
                    <a:pt x="4041867" y="9095132"/>
                  </a:cubicBezTo>
                  <a:cubicBezTo>
                    <a:pt x="3905083" y="9095314"/>
                    <a:pt x="3870032" y="9098412"/>
                    <a:pt x="3682358" y="9096795"/>
                  </a:cubicBezTo>
                  <a:cubicBezTo>
                    <a:pt x="3679190" y="8974880"/>
                    <a:pt x="3678712" y="8838453"/>
                    <a:pt x="3676319" y="8685439"/>
                  </a:cubicBezTo>
                  <a:cubicBezTo>
                    <a:pt x="3676205" y="8676668"/>
                    <a:pt x="3660867" y="8681907"/>
                    <a:pt x="4037491" y="8682478"/>
                  </a:cubicBezTo>
                  <a:close/>
                  <a:moveTo>
                    <a:pt x="4041776" y="7809574"/>
                  </a:moveTo>
                  <a:cubicBezTo>
                    <a:pt x="4158277" y="7809551"/>
                    <a:pt x="4167552" y="7811397"/>
                    <a:pt x="4402037" y="7811989"/>
                  </a:cubicBezTo>
                  <a:cubicBezTo>
                    <a:pt x="4402059" y="7813812"/>
                    <a:pt x="4409261" y="8209447"/>
                    <a:pt x="4409603" y="8226102"/>
                  </a:cubicBezTo>
                  <a:cubicBezTo>
                    <a:pt x="4232139" y="8226056"/>
                    <a:pt x="4112128" y="8226466"/>
                    <a:pt x="4048795" y="8226398"/>
                  </a:cubicBezTo>
                  <a:cubicBezTo>
                    <a:pt x="4043120" y="7847121"/>
                    <a:pt x="4044533" y="7972202"/>
                    <a:pt x="4041776" y="7809574"/>
                  </a:cubicBezTo>
                  <a:close/>
                  <a:moveTo>
                    <a:pt x="4058389" y="8247564"/>
                  </a:moveTo>
                  <a:cubicBezTo>
                    <a:pt x="4483715" y="8247564"/>
                    <a:pt x="4409808" y="8216168"/>
                    <a:pt x="4412292" y="8374718"/>
                  </a:cubicBezTo>
                  <a:cubicBezTo>
                    <a:pt x="4414730" y="8530876"/>
                    <a:pt x="4415209" y="8520099"/>
                    <a:pt x="4417511" y="8662542"/>
                  </a:cubicBezTo>
                  <a:cubicBezTo>
                    <a:pt x="4243420" y="8663567"/>
                    <a:pt x="4208415" y="8661334"/>
                    <a:pt x="4055814" y="8661334"/>
                  </a:cubicBezTo>
                  <a:cubicBezTo>
                    <a:pt x="4048544" y="8198807"/>
                    <a:pt x="4044510" y="8247564"/>
                    <a:pt x="4058389" y="8247564"/>
                  </a:cubicBezTo>
                  <a:close/>
                  <a:moveTo>
                    <a:pt x="4058389" y="8682500"/>
                  </a:moveTo>
                  <a:cubicBezTo>
                    <a:pt x="4060007" y="8682500"/>
                    <a:pt x="4417853" y="8683366"/>
                    <a:pt x="4417898" y="8685804"/>
                  </a:cubicBezTo>
                  <a:cubicBezTo>
                    <a:pt x="4417944" y="8688538"/>
                    <a:pt x="4422889" y="9095109"/>
                    <a:pt x="4422912" y="9097843"/>
                  </a:cubicBezTo>
                  <a:cubicBezTo>
                    <a:pt x="4172156" y="9099142"/>
                    <a:pt x="4233255" y="9095154"/>
                    <a:pt x="4060532" y="9095132"/>
                  </a:cubicBezTo>
                  <a:cubicBezTo>
                    <a:pt x="4053353" y="8636592"/>
                    <a:pt x="4056771" y="8682500"/>
                    <a:pt x="4058389" y="8682500"/>
                  </a:cubicBezTo>
                  <a:close/>
                  <a:moveTo>
                    <a:pt x="4468332" y="7812240"/>
                  </a:moveTo>
                  <a:cubicBezTo>
                    <a:pt x="4603247" y="7812787"/>
                    <a:pt x="4607669" y="7812263"/>
                    <a:pt x="4741559" y="7812787"/>
                  </a:cubicBezTo>
                  <a:cubicBezTo>
                    <a:pt x="4796619" y="7813014"/>
                    <a:pt x="4782512" y="7747740"/>
                    <a:pt x="4788141" y="8225418"/>
                  </a:cubicBezTo>
                  <a:cubicBezTo>
                    <a:pt x="4391143" y="8227241"/>
                    <a:pt x="4428336" y="8229360"/>
                    <a:pt x="4428131" y="8218834"/>
                  </a:cubicBezTo>
                  <a:cubicBezTo>
                    <a:pt x="4418787" y="7747512"/>
                    <a:pt x="4404202" y="7811966"/>
                    <a:pt x="4468332" y="7812240"/>
                  </a:cubicBezTo>
                  <a:close/>
                  <a:moveTo>
                    <a:pt x="4788414" y="8246561"/>
                  </a:moveTo>
                  <a:cubicBezTo>
                    <a:pt x="4789668" y="8351707"/>
                    <a:pt x="4790990" y="8439925"/>
                    <a:pt x="4793724" y="8530420"/>
                  </a:cubicBezTo>
                  <a:cubicBezTo>
                    <a:pt x="4798807" y="8697719"/>
                    <a:pt x="4862937" y="8658965"/>
                    <a:pt x="4468286" y="8662177"/>
                  </a:cubicBezTo>
                  <a:cubicBezTo>
                    <a:pt x="4422069" y="8662542"/>
                    <a:pt x="4438295" y="8725857"/>
                    <a:pt x="4428723" y="8247267"/>
                  </a:cubicBezTo>
                  <a:cubicBezTo>
                    <a:pt x="4760588" y="8247313"/>
                    <a:pt x="4631188" y="8247313"/>
                    <a:pt x="4788414" y="8246561"/>
                  </a:cubicBezTo>
                  <a:close/>
                  <a:moveTo>
                    <a:pt x="4468469" y="8683366"/>
                  </a:moveTo>
                  <a:cubicBezTo>
                    <a:pt x="4470087" y="8683343"/>
                    <a:pt x="4797211" y="8680131"/>
                    <a:pt x="4797302" y="8685804"/>
                  </a:cubicBezTo>
                  <a:cubicBezTo>
                    <a:pt x="4804755" y="9163368"/>
                    <a:pt x="4830188" y="9095770"/>
                    <a:pt x="4741536" y="9096499"/>
                  </a:cubicBezTo>
                  <a:cubicBezTo>
                    <a:pt x="4605185" y="9097615"/>
                    <a:pt x="4596889" y="9096522"/>
                    <a:pt x="4468332" y="9097547"/>
                  </a:cubicBezTo>
                  <a:cubicBezTo>
                    <a:pt x="4433144" y="9097775"/>
                    <a:pt x="4442101" y="9116412"/>
                    <a:pt x="4440232" y="8996525"/>
                  </a:cubicBezTo>
                  <a:cubicBezTo>
                    <a:pt x="4434740" y="8635771"/>
                    <a:pt x="4423824" y="8683731"/>
                    <a:pt x="4468469" y="8683366"/>
                  </a:cubicBezTo>
                  <a:close/>
                  <a:moveTo>
                    <a:pt x="4800698" y="7812946"/>
                  </a:moveTo>
                  <a:cubicBezTo>
                    <a:pt x="5027456" y="7813356"/>
                    <a:pt x="4994867" y="7811943"/>
                    <a:pt x="5151752" y="7811943"/>
                  </a:cubicBezTo>
                  <a:cubicBezTo>
                    <a:pt x="5170348" y="7811943"/>
                    <a:pt x="5161802" y="7762800"/>
                    <a:pt x="5169209" y="8227469"/>
                  </a:cubicBezTo>
                  <a:cubicBezTo>
                    <a:pt x="5028345" y="8227856"/>
                    <a:pt x="5005806" y="8224621"/>
                    <a:pt x="4806851" y="8225304"/>
                  </a:cubicBezTo>
                  <a:cubicBezTo>
                    <a:pt x="4805302" y="8105099"/>
                    <a:pt x="4807011" y="8213662"/>
                    <a:pt x="4800698" y="7812946"/>
                  </a:cubicBezTo>
                  <a:close/>
                  <a:moveTo>
                    <a:pt x="4878297" y="8246379"/>
                  </a:moveTo>
                  <a:cubicBezTo>
                    <a:pt x="5013509" y="8246379"/>
                    <a:pt x="5014922" y="8248680"/>
                    <a:pt x="5151729" y="8248680"/>
                  </a:cubicBezTo>
                  <a:cubicBezTo>
                    <a:pt x="5178416" y="8248680"/>
                    <a:pt x="5169141" y="8197394"/>
                    <a:pt x="5176707" y="8662064"/>
                  </a:cubicBezTo>
                  <a:cubicBezTo>
                    <a:pt x="5040697" y="8662428"/>
                    <a:pt x="4989694" y="8660013"/>
                    <a:pt x="4815557" y="8660628"/>
                  </a:cubicBezTo>
                  <a:cubicBezTo>
                    <a:pt x="4807261" y="8179942"/>
                    <a:pt x="4778227" y="8246379"/>
                    <a:pt x="4878297" y="8246379"/>
                  </a:cubicBezTo>
                  <a:close/>
                  <a:moveTo>
                    <a:pt x="5173949" y="7441598"/>
                  </a:moveTo>
                  <a:cubicBezTo>
                    <a:pt x="5172536" y="7350783"/>
                    <a:pt x="5111049" y="7377576"/>
                    <a:pt x="5537492" y="7376027"/>
                  </a:cubicBezTo>
                  <a:cubicBezTo>
                    <a:pt x="5541320" y="7603429"/>
                    <a:pt x="5538950" y="7607439"/>
                    <a:pt x="5542186" y="7790117"/>
                  </a:cubicBezTo>
                  <a:cubicBezTo>
                    <a:pt x="5466479" y="7791005"/>
                    <a:pt x="5435302" y="7790755"/>
                    <a:pt x="5182267" y="7790800"/>
                  </a:cubicBezTo>
                  <a:cubicBezTo>
                    <a:pt x="5179601" y="7599943"/>
                    <a:pt x="5176388" y="7596981"/>
                    <a:pt x="5173949" y="7441598"/>
                  </a:cubicBezTo>
                  <a:close/>
                  <a:moveTo>
                    <a:pt x="5542574" y="7811283"/>
                  </a:moveTo>
                  <a:cubicBezTo>
                    <a:pt x="5544739" y="7925200"/>
                    <a:pt x="5548135" y="7988470"/>
                    <a:pt x="5550049" y="8219153"/>
                  </a:cubicBezTo>
                  <a:cubicBezTo>
                    <a:pt x="5550095" y="8225395"/>
                    <a:pt x="5592028" y="8224985"/>
                    <a:pt x="5187851" y="8227401"/>
                  </a:cubicBezTo>
                  <a:cubicBezTo>
                    <a:pt x="5181607" y="7835570"/>
                    <a:pt x="5184661" y="7976121"/>
                    <a:pt x="5182564" y="7811943"/>
                  </a:cubicBezTo>
                  <a:cubicBezTo>
                    <a:pt x="5435621" y="7811898"/>
                    <a:pt x="5476278" y="7812103"/>
                    <a:pt x="5542574" y="7811283"/>
                  </a:cubicBezTo>
                  <a:close/>
                  <a:moveTo>
                    <a:pt x="5550300" y="8246265"/>
                  </a:moveTo>
                  <a:cubicBezTo>
                    <a:pt x="5550322" y="8248065"/>
                    <a:pt x="5554880" y="8658828"/>
                    <a:pt x="5554903" y="8660469"/>
                  </a:cubicBezTo>
                  <a:cubicBezTo>
                    <a:pt x="5364722" y="8657940"/>
                    <a:pt x="5286781" y="8661517"/>
                    <a:pt x="5195371" y="8661972"/>
                  </a:cubicBezTo>
                  <a:cubicBezTo>
                    <a:pt x="5193503" y="8546369"/>
                    <a:pt x="5193343" y="8572114"/>
                    <a:pt x="5188193" y="8248566"/>
                  </a:cubicBezTo>
                  <a:cubicBezTo>
                    <a:pt x="5293003" y="8247951"/>
                    <a:pt x="5371628" y="8242460"/>
                    <a:pt x="5550300" y="8246265"/>
                  </a:cubicBezTo>
                  <a:close/>
                  <a:moveTo>
                    <a:pt x="5554584" y="7285941"/>
                  </a:moveTo>
                  <a:cubicBezTo>
                    <a:pt x="5547359" y="6900650"/>
                    <a:pt x="5543987" y="6942024"/>
                    <a:pt x="5561968" y="6941888"/>
                  </a:cubicBezTo>
                  <a:cubicBezTo>
                    <a:pt x="5965347" y="6938607"/>
                    <a:pt x="5909763" y="6932729"/>
                    <a:pt x="5909945" y="6975220"/>
                  </a:cubicBezTo>
                  <a:cubicBezTo>
                    <a:pt x="5911837" y="7421503"/>
                    <a:pt x="5939868" y="7353290"/>
                    <a:pt x="5835308" y="7353995"/>
                  </a:cubicBezTo>
                  <a:cubicBezTo>
                    <a:pt x="5704518" y="7354884"/>
                    <a:pt x="5708552" y="7354200"/>
                    <a:pt x="5561831" y="7354770"/>
                  </a:cubicBezTo>
                  <a:cubicBezTo>
                    <a:pt x="5553695" y="7354816"/>
                    <a:pt x="5556088" y="7365137"/>
                    <a:pt x="5554584" y="7285941"/>
                  </a:cubicBezTo>
                  <a:close/>
                  <a:moveTo>
                    <a:pt x="5561945" y="7375936"/>
                  </a:moveTo>
                  <a:cubicBezTo>
                    <a:pt x="5979704" y="7374227"/>
                    <a:pt x="5913887" y="7355773"/>
                    <a:pt x="5915255" y="7441917"/>
                  </a:cubicBezTo>
                  <a:cubicBezTo>
                    <a:pt x="5921796" y="7860997"/>
                    <a:pt x="5947434" y="7791165"/>
                    <a:pt x="5835468" y="7789798"/>
                  </a:cubicBezTo>
                  <a:cubicBezTo>
                    <a:pt x="5514634" y="7785902"/>
                    <a:pt x="5561124" y="7808754"/>
                    <a:pt x="5560236" y="7752638"/>
                  </a:cubicBezTo>
                  <a:cubicBezTo>
                    <a:pt x="5553627" y="7331121"/>
                    <a:pt x="5555746" y="7375936"/>
                    <a:pt x="5561945" y="7375936"/>
                  </a:cubicBezTo>
                  <a:close/>
                  <a:moveTo>
                    <a:pt x="5562013" y="7811032"/>
                  </a:moveTo>
                  <a:cubicBezTo>
                    <a:pt x="5998597" y="7805723"/>
                    <a:pt x="5921636" y="7790573"/>
                    <a:pt x="5924850" y="7908523"/>
                  </a:cubicBezTo>
                  <a:cubicBezTo>
                    <a:pt x="5927790" y="8016722"/>
                    <a:pt x="5929521" y="8112936"/>
                    <a:pt x="5929180" y="8219016"/>
                  </a:cubicBezTo>
                  <a:cubicBezTo>
                    <a:pt x="5929134" y="8233279"/>
                    <a:pt x="5570445" y="8225486"/>
                    <a:pt x="5568805" y="8225464"/>
                  </a:cubicBezTo>
                  <a:cubicBezTo>
                    <a:pt x="5566116" y="7915722"/>
                    <a:pt x="5559393" y="7811078"/>
                    <a:pt x="5562013" y="7811032"/>
                  </a:cubicBezTo>
                  <a:close/>
                  <a:moveTo>
                    <a:pt x="5929111" y="8248612"/>
                  </a:moveTo>
                  <a:cubicBezTo>
                    <a:pt x="5929020" y="8399051"/>
                    <a:pt x="5934080" y="8531628"/>
                    <a:pt x="5936222" y="8658395"/>
                  </a:cubicBezTo>
                  <a:cubicBezTo>
                    <a:pt x="5829155" y="8658920"/>
                    <a:pt x="5770221" y="8663294"/>
                    <a:pt x="5573545" y="8660719"/>
                  </a:cubicBezTo>
                  <a:cubicBezTo>
                    <a:pt x="5573522" y="8658692"/>
                    <a:pt x="5568987" y="8248293"/>
                    <a:pt x="5568965" y="8246675"/>
                  </a:cubicBezTo>
                  <a:cubicBezTo>
                    <a:pt x="5644877" y="8248293"/>
                    <a:pt x="5926468" y="8248612"/>
                    <a:pt x="5929111" y="8248612"/>
                  </a:cubicBezTo>
                  <a:close/>
                  <a:moveTo>
                    <a:pt x="5936586" y="8679561"/>
                  </a:moveTo>
                  <a:cubicBezTo>
                    <a:pt x="5939070" y="8832507"/>
                    <a:pt x="5938956" y="8925395"/>
                    <a:pt x="5942466" y="9095382"/>
                  </a:cubicBezTo>
                  <a:lnTo>
                    <a:pt x="5580838" y="9095542"/>
                  </a:lnTo>
                  <a:cubicBezTo>
                    <a:pt x="5579676" y="9040474"/>
                    <a:pt x="5574047" y="8691955"/>
                    <a:pt x="5573933" y="8685508"/>
                  </a:cubicBezTo>
                  <a:cubicBezTo>
                    <a:pt x="5573887" y="8681703"/>
                    <a:pt x="5542209" y="8681566"/>
                    <a:pt x="5936586" y="8679561"/>
                  </a:cubicBezTo>
                  <a:close/>
                  <a:moveTo>
                    <a:pt x="5941213" y="7811738"/>
                  </a:moveTo>
                  <a:cubicBezTo>
                    <a:pt x="6098212" y="7812035"/>
                    <a:pt x="6070203" y="7810371"/>
                    <a:pt x="6302454" y="7810280"/>
                  </a:cubicBezTo>
                  <a:cubicBezTo>
                    <a:pt x="6303752" y="7921988"/>
                    <a:pt x="6302454" y="8056319"/>
                    <a:pt x="6309108" y="8223186"/>
                  </a:cubicBezTo>
                  <a:cubicBezTo>
                    <a:pt x="6073917" y="8223072"/>
                    <a:pt x="6129023" y="8227606"/>
                    <a:pt x="5947845" y="8227469"/>
                  </a:cubicBezTo>
                  <a:cubicBezTo>
                    <a:pt x="5948414" y="8038161"/>
                    <a:pt x="5943355" y="7918980"/>
                    <a:pt x="5941213" y="7811738"/>
                  </a:cubicBezTo>
                  <a:close/>
                  <a:moveTo>
                    <a:pt x="5972093" y="8248634"/>
                  </a:moveTo>
                  <a:cubicBezTo>
                    <a:pt x="6375950" y="8248634"/>
                    <a:pt x="6310521" y="8198944"/>
                    <a:pt x="6313256" y="8374673"/>
                  </a:cubicBezTo>
                  <a:cubicBezTo>
                    <a:pt x="6315580" y="8523608"/>
                    <a:pt x="6313894" y="8522788"/>
                    <a:pt x="6315831" y="8659990"/>
                  </a:cubicBezTo>
                  <a:cubicBezTo>
                    <a:pt x="6314213" y="8659967"/>
                    <a:pt x="5999304" y="8658235"/>
                    <a:pt x="5954887" y="8658349"/>
                  </a:cubicBezTo>
                  <a:cubicBezTo>
                    <a:pt x="5947138" y="8201495"/>
                    <a:pt x="5935561" y="8248634"/>
                    <a:pt x="5972093" y="8248634"/>
                  </a:cubicBezTo>
                  <a:close/>
                  <a:moveTo>
                    <a:pt x="5972093" y="8679470"/>
                  </a:moveTo>
                  <a:cubicBezTo>
                    <a:pt x="6354711" y="8679470"/>
                    <a:pt x="6316150" y="8680290"/>
                    <a:pt x="6316218" y="8685827"/>
                  </a:cubicBezTo>
                  <a:cubicBezTo>
                    <a:pt x="6323739" y="9166421"/>
                    <a:pt x="6346962" y="9093810"/>
                    <a:pt x="6245479" y="9093810"/>
                  </a:cubicBezTo>
                  <a:cubicBezTo>
                    <a:pt x="6109196" y="9093810"/>
                    <a:pt x="6106142" y="9095382"/>
                    <a:pt x="5972070" y="9095382"/>
                  </a:cubicBezTo>
                  <a:cubicBezTo>
                    <a:pt x="5957257" y="9095382"/>
                    <a:pt x="5961131" y="9110625"/>
                    <a:pt x="5959331" y="8996570"/>
                  </a:cubicBezTo>
                  <a:cubicBezTo>
                    <a:pt x="5953793" y="8640487"/>
                    <a:pt x="5946477" y="8679470"/>
                    <a:pt x="5972093" y="8679470"/>
                  </a:cubicBezTo>
                  <a:close/>
                  <a:moveTo>
                    <a:pt x="6678234" y="7441872"/>
                  </a:moveTo>
                  <a:cubicBezTo>
                    <a:pt x="6684547" y="7842952"/>
                    <a:pt x="6694757" y="7790504"/>
                    <a:pt x="6656083" y="7789889"/>
                  </a:cubicBezTo>
                  <a:cubicBezTo>
                    <a:pt x="6577252" y="7788613"/>
                    <a:pt x="6508610" y="7788636"/>
                    <a:pt x="6382195" y="7788978"/>
                  </a:cubicBezTo>
                  <a:cubicBezTo>
                    <a:pt x="6300220" y="7789183"/>
                    <a:pt x="6321255" y="7848033"/>
                    <a:pt x="6314920" y="7441553"/>
                  </a:cubicBezTo>
                  <a:cubicBezTo>
                    <a:pt x="6313620" y="7357276"/>
                    <a:pt x="6296141" y="7375276"/>
                    <a:pt x="6382331" y="7374227"/>
                  </a:cubicBezTo>
                  <a:cubicBezTo>
                    <a:pt x="6729511" y="7370035"/>
                    <a:pt x="6677004" y="7361970"/>
                    <a:pt x="6678234" y="7441872"/>
                  </a:cubicBezTo>
                  <a:close/>
                  <a:moveTo>
                    <a:pt x="6669209" y="6975676"/>
                  </a:moveTo>
                  <a:cubicBezTo>
                    <a:pt x="6672993" y="7066992"/>
                    <a:pt x="6673129" y="7093102"/>
                    <a:pt x="6675933" y="7286351"/>
                  </a:cubicBezTo>
                  <a:cubicBezTo>
                    <a:pt x="6677049" y="7368190"/>
                    <a:pt x="6682974" y="7355294"/>
                    <a:pt x="6656265" y="7354451"/>
                  </a:cubicBezTo>
                  <a:cubicBezTo>
                    <a:pt x="6220159" y="7340189"/>
                    <a:pt x="6312185" y="7472151"/>
                    <a:pt x="6308219" y="6939085"/>
                  </a:cubicBezTo>
                  <a:cubicBezTo>
                    <a:pt x="6723312" y="6940703"/>
                    <a:pt x="6667067" y="6924117"/>
                    <a:pt x="6669209" y="6975676"/>
                  </a:cubicBezTo>
                  <a:close/>
                  <a:moveTo>
                    <a:pt x="6660845" y="6508774"/>
                  </a:moveTo>
                  <a:cubicBezTo>
                    <a:pt x="6668024" y="6968955"/>
                    <a:pt x="6670166" y="6918443"/>
                    <a:pt x="6655946" y="6918557"/>
                  </a:cubicBezTo>
                  <a:cubicBezTo>
                    <a:pt x="6235588" y="6921360"/>
                    <a:pt x="6308698" y="6942024"/>
                    <a:pt x="6306784" y="6819404"/>
                  </a:cubicBezTo>
                  <a:cubicBezTo>
                    <a:pt x="6304299" y="6662403"/>
                    <a:pt x="6303639" y="6673635"/>
                    <a:pt x="6300972" y="6508364"/>
                  </a:cubicBezTo>
                  <a:cubicBezTo>
                    <a:pt x="6300903" y="6502737"/>
                    <a:pt x="6660777" y="6504878"/>
                    <a:pt x="6660845" y="6508774"/>
                  </a:cubicBezTo>
                  <a:close/>
                  <a:moveTo>
                    <a:pt x="6660435" y="6483439"/>
                  </a:moveTo>
                  <a:cubicBezTo>
                    <a:pt x="6475063" y="6487107"/>
                    <a:pt x="6402751" y="6483576"/>
                    <a:pt x="6300562" y="6483028"/>
                  </a:cubicBezTo>
                  <a:cubicBezTo>
                    <a:pt x="6298442" y="6355578"/>
                    <a:pt x="6293976" y="6210971"/>
                    <a:pt x="6293725" y="6069121"/>
                  </a:cubicBezTo>
                  <a:cubicBezTo>
                    <a:pt x="6422601" y="6069645"/>
                    <a:pt x="6373512" y="6071377"/>
                    <a:pt x="6653256" y="6070693"/>
                  </a:cubicBezTo>
                  <a:cubicBezTo>
                    <a:pt x="6658225" y="6376903"/>
                    <a:pt x="6658726" y="6377837"/>
                    <a:pt x="6660435" y="6483439"/>
                  </a:cubicBezTo>
                  <a:close/>
                  <a:moveTo>
                    <a:pt x="6652938" y="6049482"/>
                  </a:moveTo>
                  <a:cubicBezTo>
                    <a:pt x="6247006" y="6050553"/>
                    <a:pt x="6293725" y="6048684"/>
                    <a:pt x="6293725" y="6042533"/>
                  </a:cubicBezTo>
                  <a:cubicBezTo>
                    <a:pt x="6293520" y="5841719"/>
                    <a:pt x="6288437" y="5735047"/>
                    <a:pt x="6286295" y="5632111"/>
                  </a:cubicBezTo>
                  <a:cubicBezTo>
                    <a:pt x="6405190" y="5632932"/>
                    <a:pt x="6416037" y="5637488"/>
                    <a:pt x="6646989" y="5635096"/>
                  </a:cubicBezTo>
                  <a:cubicBezTo>
                    <a:pt x="6649314" y="5800162"/>
                    <a:pt x="6646739" y="5667084"/>
                    <a:pt x="6652938" y="6049482"/>
                  </a:cubicBezTo>
                  <a:close/>
                  <a:moveTo>
                    <a:pt x="6644209" y="5264796"/>
                  </a:moveTo>
                  <a:cubicBezTo>
                    <a:pt x="6646625" y="5418721"/>
                    <a:pt x="6643639" y="5420111"/>
                    <a:pt x="6646078" y="5575790"/>
                  </a:cubicBezTo>
                  <a:cubicBezTo>
                    <a:pt x="6646989" y="5632407"/>
                    <a:pt x="6699565" y="5613657"/>
                    <a:pt x="6285863" y="5610968"/>
                  </a:cubicBezTo>
                  <a:cubicBezTo>
                    <a:pt x="6282513" y="5435080"/>
                    <a:pt x="6285840" y="5416238"/>
                    <a:pt x="6281669" y="5198929"/>
                  </a:cubicBezTo>
                  <a:cubicBezTo>
                    <a:pt x="6710664" y="5199567"/>
                    <a:pt x="6642864" y="5179289"/>
                    <a:pt x="6644209" y="5264796"/>
                  </a:cubicBezTo>
                  <a:close/>
                  <a:moveTo>
                    <a:pt x="6633088" y="4762693"/>
                  </a:moveTo>
                  <a:cubicBezTo>
                    <a:pt x="6640608" y="5202711"/>
                    <a:pt x="6637873" y="5007160"/>
                    <a:pt x="6642454" y="5178606"/>
                  </a:cubicBezTo>
                  <a:cubicBezTo>
                    <a:pt x="6214599" y="5178743"/>
                    <a:pt x="6281897" y="5198496"/>
                    <a:pt x="6279664" y="5108797"/>
                  </a:cubicBezTo>
                  <a:cubicBezTo>
                    <a:pt x="6276997" y="5002171"/>
                    <a:pt x="6275379" y="4907004"/>
                    <a:pt x="6274923" y="4798122"/>
                  </a:cubicBezTo>
                  <a:cubicBezTo>
                    <a:pt x="6274672" y="4748226"/>
                    <a:pt x="6218564" y="4759139"/>
                    <a:pt x="6633088" y="4762693"/>
                  </a:cubicBezTo>
                  <a:close/>
                  <a:moveTo>
                    <a:pt x="6629327" y="4331949"/>
                  </a:moveTo>
                  <a:cubicBezTo>
                    <a:pt x="6632131" y="4510184"/>
                    <a:pt x="6627664" y="4435158"/>
                    <a:pt x="6632723" y="4741550"/>
                  </a:cubicBezTo>
                  <a:cubicBezTo>
                    <a:pt x="6630421" y="4741528"/>
                    <a:pt x="6277317" y="4740184"/>
                    <a:pt x="6274559" y="4740161"/>
                  </a:cubicBezTo>
                  <a:cubicBezTo>
                    <a:pt x="6272599" y="4503098"/>
                    <a:pt x="6268200" y="4503782"/>
                    <a:pt x="6265602" y="4326914"/>
                  </a:cubicBezTo>
                  <a:cubicBezTo>
                    <a:pt x="6267266" y="4326914"/>
                    <a:pt x="6629304" y="4330331"/>
                    <a:pt x="6629327" y="4331949"/>
                  </a:cubicBezTo>
                  <a:close/>
                  <a:moveTo>
                    <a:pt x="6619983" y="3892752"/>
                  </a:moveTo>
                  <a:cubicBezTo>
                    <a:pt x="6631925" y="4451608"/>
                    <a:pt x="6627755" y="4239493"/>
                    <a:pt x="6628940" y="4307594"/>
                  </a:cubicBezTo>
                  <a:cubicBezTo>
                    <a:pt x="6479371" y="4311262"/>
                    <a:pt x="6377135" y="4306021"/>
                    <a:pt x="6265306" y="4305771"/>
                  </a:cubicBezTo>
                  <a:cubicBezTo>
                    <a:pt x="6263346" y="4174287"/>
                    <a:pt x="6263255" y="4081126"/>
                    <a:pt x="6259404" y="3892615"/>
                  </a:cubicBezTo>
                  <a:cubicBezTo>
                    <a:pt x="6369068" y="3892661"/>
                    <a:pt x="6516381" y="3894233"/>
                    <a:pt x="6619983" y="3892752"/>
                  </a:cubicBezTo>
                  <a:close/>
                  <a:moveTo>
                    <a:pt x="6619391" y="3865776"/>
                  </a:moveTo>
                  <a:cubicBezTo>
                    <a:pt x="6619619" y="3875664"/>
                    <a:pt x="6648516" y="3871586"/>
                    <a:pt x="6258970" y="3871449"/>
                  </a:cubicBezTo>
                  <a:cubicBezTo>
                    <a:pt x="6258925" y="3869353"/>
                    <a:pt x="6251086" y="3457154"/>
                    <a:pt x="6251063" y="3455468"/>
                  </a:cubicBezTo>
                  <a:cubicBezTo>
                    <a:pt x="6252703" y="3455468"/>
                    <a:pt x="6611369" y="3457496"/>
                    <a:pt x="6613101" y="3457519"/>
                  </a:cubicBezTo>
                  <a:cubicBezTo>
                    <a:pt x="6614423" y="3549860"/>
                    <a:pt x="6615562" y="3690890"/>
                    <a:pt x="6619391" y="3865776"/>
                  </a:cubicBezTo>
                  <a:close/>
                  <a:moveTo>
                    <a:pt x="6608156" y="3088586"/>
                  </a:moveTo>
                  <a:cubicBezTo>
                    <a:pt x="6610594" y="3243924"/>
                    <a:pt x="6609773" y="3243627"/>
                    <a:pt x="6612212" y="3399352"/>
                  </a:cubicBezTo>
                  <a:cubicBezTo>
                    <a:pt x="6613055" y="3452894"/>
                    <a:pt x="6668434" y="3434462"/>
                    <a:pt x="6250697" y="3434303"/>
                  </a:cubicBezTo>
                  <a:cubicBezTo>
                    <a:pt x="6246961" y="3211024"/>
                    <a:pt x="6250265" y="3262447"/>
                    <a:pt x="6245958" y="3023061"/>
                  </a:cubicBezTo>
                  <a:cubicBezTo>
                    <a:pt x="6669232" y="3023061"/>
                    <a:pt x="6606743" y="2997566"/>
                    <a:pt x="6608156" y="3088586"/>
                  </a:cubicBezTo>
                  <a:close/>
                  <a:moveTo>
                    <a:pt x="6602162" y="2622254"/>
                  </a:moveTo>
                  <a:cubicBezTo>
                    <a:pt x="6611597" y="3074209"/>
                    <a:pt x="6627664" y="3000983"/>
                    <a:pt x="6519048" y="3000983"/>
                  </a:cubicBezTo>
                  <a:cubicBezTo>
                    <a:pt x="6382035" y="3000983"/>
                    <a:pt x="6382627" y="3001895"/>
                    <a:pt x="6245547" y="3001895"/>
                  </a:cubicBezTo>
                  <a:cubicBezTo>
                    <a:pt x="6241924" y="2812678"/>
                    <a:pt x="6241308" y="2844279"/>
                    <a:pt x="6239029" y="2585732"/>
                  </a:cubicBezTo>
                  <a:cubicBezTo>
                    <a:pt x="6651023" y="2585754"/>
                    <a:pt x="6601090" y="2570558"/>
                    <a:pt x="6602162" y="2622254"/>
                  </a:cubicBezTo>
                  <a:close/>
                  <a:moveTo>
                    <a:pt x="6593433" y="2156104"/>
                  </a:moveTo>
                  <a:cubicBezTo>
                    <a:pt x="6601045" y="2641483"/>
                    <a:pt x="6628142" y="2564224"/>
                    <a:pt x="6519048" y="2564224"/>
                  </a:cubicBezTo>
                  <a:cubicBezTo>
                    <a:pt x="6383744" y="2564224"/>
                    <a:pt x="6382195" y="2564589"/>
                    <a:pt x="6245479" y="2564589"/>
                  </a:cubicBezTo>
                  <a:cubicBezTo>
                    <a:pt x="6236409" y="2564589"/>
                    <a:pt x="6239211" y="2577120"/>
                    <a:pt x="6237480" y="2466460"/>
                  </a:cubicBezTo>
                  <a:cubicBezTo>
                    <a:pt x="6231828" y="2103724"/>
                    <a:pt x="6229776" y="2151046"/>
                    <a:pt x="6245479" y="2151046"/>
                  </a:cubicBezTo>
                  <a:cubicBezTo>
                    <a:pt x="6618502" y="2151046"/>
                    <a:pt x="6593251" y="2143937"/>
                    <a:pt x="6593433" y="2156104"/>
                  </a:cubicBezTo>
                  <a:close/>
                  <a:moveTo>
                    <a:pt x="6593023" y="2128422"/>
                  </a:moveTo>
                  <a:cubicBezTo>
                    <a:pt x="6464306" y="2126941"/>
                    <a:pt x="6379711" y="2129857"/>
                    <a:pt x="6234084" y="2129880"/>
                  </a:cubicBezTo>
                  <a:cubicBezTo>
                    <a:pt x="6226040" y="1662568"/>
                    <a:pt x="6214371" y="1713625"/>
                    <a:pt x="6245501" y="1713625"/>
                  </a:cubicBezTo>
                  <a:cubicBezTo>
                    <a:pt x="6360499" y="1713625"/>
                    <a:pt x="6391265" y="1713899"/>
                    <a:pt x="6519070" y="1713899"/>
                  </a:cubicBezTo>
                  <a:cubicBezTo>
                    <a:pt x="6610389" y="1713922"/>
                    <a:pt x="6585616" y="1638873"/>
                    <a:pt x="6593023" y="2128422"/>
                  </a:cubicBezTo>
                  <a:close/>
                  <a:moveTo>
                    <a:pt x="6580694" y="1379187"/>
                  </a:moveTo>
                  <a:cubicBezTo>
                    <a:pt x="6583565" y="1473807"/>
                    <a:pt x="6583611" y="1494722"/>
                    <a:pt x="6586847" y="1693166"/>
                  </a:cubicBezTo>
                  <a:cubicBezTo>
                    <a:pt x="6546486" y="1692642"/>
                    <a:pt x="6253364" y="1692437"/>
                    <a:pt x="6225219" y="1692528"/>
                  </a:cubicBezTo>
                  <a:cubicBezTo>
                    <a:pt x="6217676" y="1217993"/>
                    <a:pt x="6205619" y="1281605"/>
                    <a:pt x="6245501" y="1281605"/>
                  </a:cubicBezTo>
                  <a:cubicBezTo>
                    <a:pt x="6646351" y="1281605"/>
                    <a:pt x="6576637" y="1244628"/>
                    <a:pt x="6580694" y="1379187"/>
                  </a:cubicBezTo>
                  <a:close/>
                  <a:moveTo>
                    <a:pt x="6574176" y="912672"/>
                  </a:moveTo>
                  <a:cubicBezTo>
                    <a:pt x="6580374" y="1319790"/>
                    <a:pt x="6594071" y="1257432"/>
                    <a:pt x="6519048" y="1257432"/>
                  </a:cubicBezTo>
                  <a:cubicBezTo>
                    <a:pt x="6172711" y="1257432"/>
                    <a:pt x="6217585" y="1278279"/>
                    <a:pt x="6216741" y="1223302"/>
                  </a:cubicBezTo>
                  <a:cubicBezTo>
                    <a:pt x="6209904" y="787112"/>
                    <a:pt x="6202247" y="845119"/>
                    <a:pt x="6245501" y="845119"/>
                  </a:cubicBezTo>
                  <a:cubicBezTo>
                    <a:pt x="6633179" y="845119"/>
                    <a:pt x="6572786" y="823953"/>
                    <a:pt x="6574176" y="912672"/>
                  </a:cubicBezTo>
                  <a:close/>
                  <a:moveTo>
                    <a:pt x="6245501" y="408246"/>
                  </a:moveTo>
                  <a:cubicBezTo>
                    <a:pt x="6617363" y="408246"/>
                    <a:pt x="6566746" y="399383"/>
                    <a:pt x="6566792" y="446135"/>
                  </a:cubicBezTo>
                  <a:cubicBezTo>
                    <a:pt x="6566792" y="887382"/>
                    <a:pt x="6595826" y="823179"/>
                    <a:pt x="6519048" y="823179"/>
                  </a:cubicBezTo>
                  <a:cubicBezTo>
                    <a:pt x="6155459" y="823179"/>
                    <a:pt x="6212707" y="842864"/>
                    <a:pt x="6210724" y="756788"/>
                  </a:cubicBezTo>
                  <a:cubicBezTo>
                    <a:pt x="6201860" y="352381"/>
                    <a:pt x="6189735" y="408246"/>
                    <a:pt x="6245501" y="408246"/>
                  </a:cubicBezTo>
                  <a:close/>
                  <a:moveTo>
                    <a:pt x="6206554" y="1692619"/>
                  </a:moveTo>
                  <a:cubicBezTo>
                    <a:pt x="6110335" y="1693234"/>
                    <a:pt x="5845951" y="1703487"/>
                    <a:pt x="5845382" y="1689179"/>
                  </a:cubicBezTo>
                  <a:cubicBezTo>
                    <a:pt x="5839501" y="1543684"/>
                    <a:pt x="5839798" y="1403930"/>
                    <a:pt x="5838157" y="1281104"/>
                  </a:cubicBezTo>
                  <a:cubicBezTo>
                    <a:pt x="6228113" y="1281240"/>
                    <a:pt x="6038228" y="1281468"/>
                    <a:pt x="6199033" y="1281605"/>
                  </a:cubicBezTo>
                  <a:cubicBezTo>
                    <a:pt x="6202497" y="1475470"/>
                    <a:pt x="6199649" y="1257933"/>
                    <a:pt x="6206554" y="1692619"/>
                  </a:cubicBezTo>
                  <a:close/>
                  <a:moveTo>
                    <a:pt x="6198076" y="1223667"/>
                  </a:moveTo>
                  <a:cubicBezTo>
                    <a:pt x="6198874" y="1275066"/>
                    <a:pt x="6255507" y="1260097"/>
                    <a:pt x="5837861" y="1259961"/>
                  </a:cubicBezTo>
                  <a:cubicBezTo>
                    <a:pt x="5833394" y="947371"/>
                    <a:pt x="5837816" y="1180150"/>
                    <a:pt x="5832802" y="843775"/>
                  </a:cubicBezTo>
                  <a:cubicBezTo>
                    <a:pt x="6337026" y="845620"/>
                    <a:pt x="6151311" y="844960"/>
                    <a:pt x="6193883" y="845074"/>
                  </a:cubicBezTo>
                  <a:cubicBezTo>
                    <a:pt x="6197985" y="1067349"/>
                    <a:pt x="6195250" y="1043313"/>
                    <a:pt x="6198076" y="1223667"/>
                  </a:cubicBezTo>
                  <a:close/>
                  <a:moveTo>
                    <a:pt x="5835422" y="410319"/>
                  </a:moveTo>
                  <a:cubicBezTo>
                    <a:pt x="6240078" y="409522"/>
                    <a:pt x="6184471" y="392776"/>
                    <a:pt x="6185883" y="446454"/>
                  </a:cubicBezTo>
                  <a:cubicBezTo>
                    <a:pt x="6197643" y="896541"/>
                    <a:pt x="6213892" y="824249"/>
                    <a:pt x="6108877" y="823384"/>
                  </a:cubicBezTo>
                  <a:cubicBezTo>
                    <a:pt x="5776670" y="820695"/>
                    <a:pt x="5832870" y="845666"/>
                    <a:pt x="5831617" y="761754"/>
                  </a:cubicBezTo>
                  <a:cubicBezTo>
                    <a:pt x="5826079" y="368420"/>
                    <a:pt x="5821202" y="410365"/>
                    <a:pt x="5835422" y="410319"/>
                  </a:cubicBezTo>
                  <a:close/>
                  <a:moveTo>
                    <a:pt x="5826739" y="1690136"/>
                  </a:moveTo>
                  <a:cubicBezTo>
                    <a:pt x="5826922" y="1694670"/>
                    <a:pt x="5869744" y="1692779"/>
                    <a:pt x="5466775" y="1694989"/>
                  </a:cubicBezTo>
                  <a:cubicBezTo>
                    <a:pt x="5461214" y="1455101"/>
                    <a:pt x="5462605" y="1396639"/>
                    <a:pt x="5461100" y="1278871"/>
                  </a:cubicBezTo>
                  <a:cubicBezTo>
                    <a:pt x="5639978" y="1279509"/>
                    <a:pt x="5463493" y="1280990"/>
                    <a:pt x="5819515" y="1281104"/>
                  </a:cubicBezTo>
                  <a:cubicBezTo>
                    <a:pt x="5821156" y="1405433"/>
                    <a:pt x="5820883" y="1544754"/>
                    <a:pt x="5826739" y="1690136"/>
                  </a:cubicBezTo>
                  <a:close/>
                  <a:moveTo>
                    <a:pt x="5815185" y="912672"/>
                  </a:moveTo>
                  <a:cubicBezTo>
                    <a:pt x="5817578" y="1065299"/>
                    <a:pt x="5816256" y="1068739"/>
                    <a:pt x="5818672" y="1223667"/>
                  </a:cubicBezTo>
                  <a:cubicBezTo>
                    <a:pt x="5819515" y="1277185"/>
                    <a:pt x="5873937" y="1259118"/>
                    <a:pt x="5460804" y="1257705"/>
                  </a:cubicBezTo>
                  <a:cubicBezTo>
                    <a:pt x="5458822" y="1114762"/>
                    <a:pt x="5457842" y="1112643"/>
                    <a:pt x="5453511" y="844094"/>
                  </a:cubicBezTo>
                  <a:cubicBezTo>
                    <a:pt x="5877948" y="843820"/>
                    <a:pt x="5813795" y="820331"/>
                    <a:pt x="5815185" y="912672"/>
                  </a:cubicBezTo>
                  <a:close/>
                  <a:moveTo>
                    <a:pt x="5698616" y="410501"/>
                  </a:moveTo>
                  <a:cubicBezTo>
                    <a:pt x="5826671" y="410501"/>
                    <a:pt x="5806685" y="400454"/>
                    <a:pt x="5807642" y="446340"/>
                  </a:cubicBezTo>
                  <a:cubicBezTo>
                    <a:pt x="5809898" y="554333"/>
                    <a:pt x="5811311" y="648156"/>
                    <a:pt x="5812906" y="762096"/>
                  </a:cubicBezTo>
                  <a:cubicBezTo>
                    <a:pt x="5814091" y="841383"/>
                    <a:pt x="5879908" y="822586"/>
                    <a:pt x="5453192" y="822928"/>
                  </a:cubicBezTo>
                  <a:cubicBezTo>
                    <a:pt x="5448703" y="543215"/>
                    <a:pt x="5448725" y="536084"/>
                    <a:pt x="5446469" y="445793"/>
                  </a:cubicBezTo>
                  <a:cubicBezTo>
                    <a:pt x="5445284" y="398472"/>
                    <a:pt x="5400913" y="410274"/>
                    <a:pt x="5698616" y="410501"/>
                  </a:cubicBezTo>
                  <a:close/>
                  <a:moveTo>
                    <a:pt x="5425183" y="1695102"/>
                  </a:moveTo>
                  <a:cubicBezTo>
                    <a:pt x="5289881" y="1695102"/>
                    <a:pt x="5290633" y="1692391"/>
                    <a:pt x="5151752" y="1692391"/>
                  </a:cubicBezTo>
                  <a:cubicBezTo>
                    <a:pt x="5060957" y="1692391"/>
                    <a:pt x="5086550" y="1770447"/>
                    <a:pt x="5078255" y="1280648"/>
                  </a:cubicBezTo>
                  <a:cubicBezTo>
                    <a:pt x="5232747" y="1282289"/>
                    <a:pt x="5288057" y="1278552"/>
                    <a:pt x="5442435" y="1278803"/>
                  </a:cubicBezTo>
                  <a:cubicBezTo>
                    <a:pt x="5448384" y="1756686"/>
                    <a:pt x="5458183" y="1695102"/>
                    <a:pt x="5425183" y="1695102"/>
                  </a:cubicBezTo>
                  <a:close/>
                  <a:moveTo>
                    <a:pt x="5435963" y="912627"/>
                  </a:moveTo>
                  <a:cubicBezTo>
                    <a:pt x="5442253" y="1310563"/>
                    <a:pt x="5449136" y="1257660"/>
                    <a:pt x="5425183" y="1257660"/>
                  </a:cubicBezTo>
                  <a:cubicBezTo>
                    <a:pt x="5026294" y="1257660"/>
                    <a:pt x="5078164" y="1276707"/>
                    <a:pt x="5077320" y="1223302"/>
                  </a:cubicBezTo>
                  <a:cubicBezTo>
                    <a:pt x="5074837" y="1064114"/>
                    <a:pt x="5076705" y="1067099"/>
                    <a:pt x="5074267" y="912308"/>
                  </a:cubicBezTo>
                  <a:cubicBezTo>
                    <a:pt x="5072945" y="830287"/>
                    <a:pt x="5052799" y="844481"/>
                    <a:pt x="5151729" y="844481"/>
                  </a:cubicBezTo>
                  <a:cubicBezTo>
                    <a:pt x="5492185" y="844481"/>
                    <a:pt x="5434436" y="818257"/>
                    <a:pt x="5435963" y="912627"/>
                  </a:cubicBezTo>
                  <a:close/>
                  <a:moveTo>
                    <a:pt x="5427804" y="446408"/>
                  </a:moveTo>
                  <a:cubicBezTo>
                    <a:pt x="5430152" y="539729"/>
                    <a:pt x="5430220" y="554652"/>
                    <a:pt x="5434527" y="822951"/>
                  </a:cubicBezTo>
                  <a:cubicBezTo>
                    <a:pt x="5394600" y="822951"/>
                    <a:pt x="5113100" y="823270"/>
                    <a:pt x="5072831" y="823703"/>
                  </a:cubicBezTo>
                  <a:lnTo>
                    <a:pt x="5066108" y="408861"/>
                  </a:lnTo>
                  <a:cubicBezTo>
                    <a:pt x="5495900" y="402026"/>
                    <a:pt x="5426688" y="402140"/>
                    <a:pt x="5427804" y="446408"/>
                  </a:cubicBezTo>
                  <a:close/>
                  <a:moveTo>
                    <a:pt x="5061368" y="1379004"/>
                  </a:moveTo>
                  <a:cubicBezTo>
                    <a:pt x="5063214" y="1477110"/>
                    <a:pt x="5062575" y="1440338"/>
                    <a:pt x="5066632" y="1693120"/>
                  </a:cubicBezTo>
                  <a:cubicBezTo>
                    <a:pt x="4949014" y="1695421"/>
                    <a:pt x="4996531" y="1698155"/>
                    <a:pt x="4704844" y="1695376"/>
                  </a:cubicBezTo>
                  <a:cubicBezTo>
                    <a:pt x="4699557" y="1270145"/>
                    <a:pt x="4702634" y="1410446"/>
                    <a:pt x="4701289" y="1278324"/>
                  </a:cubicBezTo>
                  <a:cubicBezTo>
                    <a:pt x="5133725" y="1278119"/>
                    <a:pt x="5059020" y="1260530"/>
                    <a:pt x="5061368" y="1379004"/>
                  </a:cubicBezTo>
                  <a:close/>
                  <a:moveTo>
                    <a:pt x="5055602" y="912672"/>
                  </a:moveTo>
                  <a:cubicBezTo>
                    <a:pt x="5061732" y="1315234"/>
                    <a:pt x="5072284" y="1259642"/>
                    <a:pt x="5015173" y="1258480"/>
                  </a:cubicBezTo>
                  <a:cubicBezTo>
                    <a:pt x="4929711" y="1256748"/>
                    <a:pt x="4913940" y="1257090"/>
                    <a:pt x="4701038" y="1257181"/>
                  </a:cubicBezTo>
                  <a:cubicBezTo>
                    <a:pt x="4698486" y="1056846"/>
                    <a:pt x="4694407" y="1057962"/>
                    <a:pt x="4692173" y="845392"/>
                  </a:cubicBezTo>
                  <a:cubicBezTo>
                    <a:pt x="5118912" y="849562"/>
                    <a:pt x="5054098" y="818827"/>
                    <a:pt x="5055602" y="912672"/>
                  </a:cubicBezTo>
                  <a:close/>
                  <a:moveTo>
                    <a:pt x="4741490" y="410729"/>
                  </a:moveTo>
                  <a:cubicBezTo>
                    <a:pt x="4834199" y="411959"/>
                    <a:pt x="4923604" y="412165"/>
                    <a:pt x="5015218" y="409955"/>
                  </a:cubicBezTo>
                  <a:cubicBezTo>
                    <a:pt x="5060479" y="408815"/>
                    <a:pt x="5046463" y="347186"/>
                    <a:pt x="5054166" y="823953"/>
                  </a:cubicBezTo>
                  <a:cubicBezTo>
                    <a:pt x="4891743" y="826277"/>
                    <a:pt x="4955486" y="826847"/>
                    <a:pt x="4691968" y="824272"/>
                  </a:cubicBezTo>
                  <a:cubicBezTo>
                    <a:pt x="4688048" y="340807"/>
                    <a:pt x="4666079" y="409749"/>
                    <a:pt x="4741490" y="410729"/>
                  </a:cubicBezTo>
                  <a:close/>
                  <a:moveTo>
                    <a:pt x="4693085" y="2131908"/>
                  </a:moveTo>
                  <a:cubicBezTo>
                    <a:pt x="4603772" y="2132545"/>
                    <a:pt x="4487931" y="2131908"/>
                    <a:pt x="4334852" y="2131908"/>
                  </a:cubicBezTo>
                  <a:cubicBezTo>
                    <a:pt x="4334602" y="2116779"/>
                    <a:pt x="4328471" y="1762450"/>
                    <a:pt x="4327332" y="1714742"/>
                  </a:cubicBezTo>
                  <a:cubicBezTo>
                    <a:pt x="4328995" y="1714742"/>
                    <a:pt x="4683901" y="1716359"/>
                    <a:pt x="4686407" y="1716382"/>
                  </a:cubicBezTo>
                  <a:cubicBezTo>
                    <a:pt x="4688276" y="1868097"/>
                    <a:pt x="4691489" y="2031956"/>
                    <a:pt x="4693085" y="2131908"/>
                  </a:cubicBezTo>
                  <a:close/>
                  <a:moveTo>
                    <a:pt x="4682921" y="1378777"/>
                  </a:moveTo>
                  <a:cubicBezTo>
                    <a:pt x="4682123" y="1758896"/>
                    <a:pt x="4723441" y="1694966"/>
                    <a:pt x="4604980" y="1694966"/>
                  </a:cubicBezTo>
                  <a:cubicBezTo>
                    <a:pt x="4295267" y="1694966"/>
                    <a:pt x="4326853" y="1694943"/>
                    <a:pt x="4326716" y="1689407"/>
                  </a:cubicBezTo>
                  <a:cubicBezTo>
                    <a:pt x="4324893" y="1613834"/>
                    <a:pt x="4313202" y="1279304"/>
                    <a:pt x="4331776" y="1279304"/>
                  </a:cubicBezTo>
                  <a:cubicBezTo>
                    <a:pt x="4754139" y="1279304"/>
                    <a:pt x="4683194" y="1248204"/>
                    <a:pt x="4682921" y="1378777"/>
                  </a:cubicBezTo>
                  <a:close/>
                  <a:moveTo>
                    <a:pt x="4674420" y="912672"/>
                  </a:moveTo>
                  <a:cubicBezTo>
                    <a:pt x="4680778" y="1318218"/>
                    <a:pt x="4707921" y="1257181"/>
                    <a:pt x="4604980" y="1257227"/>
                  </a:cubicBezTo>
                  <a:cubicBezTo>
                    <a:pt x="4279131" y="1257227"/>
                    <a:pt x="4320449" y="1273562"/>
                    <a:pt x="4319651" y="1223257"/>
                  </a:cubicBezTo>
                  <a:cubicBezTo>
                    <a:pt x="4319469" y="1211090"/>
                    <a:pt x="4314091" y="862002"/>
                    <a:pt x="4313794" y="842658"/>
                  </a:cubicBezTo>
                  <a:cubicBezTo>
                    <a:pt x="4746641" y="841747"/>
                    <a:pt x="4673075" y="827826"/>
                    <a:pt x="4674420" y="912672"/>
                  </a:cubicBezTo>
                  <a:close/>
                  <a:moveTo>
                    <a:pt x="4331776" y="410980"/>
                  </a:moveTo>
                  <a:cubicBezTo>
                    <a:pt x="4719475" y="410980"/>
                    <a:pt x="4667446" y="394849"/>
                    <a:pt x="4668563" y="445314"/>
                  </a:cubicBezTo>
                  <a:cubicBezTo>
                    <a:pt x="4678864" y="898318"/>
                    <a:pt x="4687433" y="823885"/>
                    <a:pt x="4604980" y="823885"/>
                  </a:cubicBezTo>
                  <a:cubicBezTo>
                    <a:pt x="4468742" y="823885"/>
                    <a:pt x="4468605" y="821493"/>
                    <a:pt x="4331776" y="821493"/>
                  </a:cubicBezTo>
                  <a:cubicBezTo>
                    <a:pt x="4307413" y="821493"/>
                    <a:pt x="4313635" y="833386"/>
                    <a:pt x="4312587" y="756833"/>
                  </a:cubicBezTo>
                  <a:cubicBezTo>
                    <a:pt x="4307186" y="357735"/>
                    <a:pt x="4296793" y="410980"/>
                    <a:pt x="4331776" y="410980"/>
                  </a:cubicBezTo>
                  <a:close/>
                  <a:moveTo>
                    <a:pt x="4301807" y="1279349"/>
                  </a:moveTo>
                  <a:cubicBezTo>
                    <a:pt x="4303379" y="1393631"/>
                    <a:pt x="4303402" y="1499962"/>
                    <a:pt x="4308143" y="1693621"/>
                  </a:cubicBezTo>
                  <a:cubicBezTo>
                    <a:pt x="3927348" y="1694305"/>
                    <a:pt x="3947631" y="1698793"/>
                    <a:pt x="3947403" y="1690295"/>
                  </a:cubicBezTo>
                  <a:cubicBezTo>
                    <a:pt x="3946537" y="1653545"/>
                    <a:pt x="3939609" y="1282311"/>
                    <a:pt x="3939586" y="1280648"/>
                  </a:cubicBezTo>
                  <a:cubicBezTo>
                    <a:pt x="4130519" y="1282266"/>
                    <a:pt x="4186035" y="1279600"/>
                    <a:pt x="4301807" y="1279349"/>
                  </a:cubicBezTo>
                  <a:close/>
                  <a:moveTo>
                    <a:pt x="4301511" y="1258184"/>
                  </a:moveTo>
                  <a:cubicBezTo>
                    <a:pt x="3884002" y="1259072"/>
                    <a:pt x="3939472" y="1274929"/>
                    <a:pt x="3938652" y="1223257"/>
                  </a:cubicBezTo>
                  <a:cubicBezTo>
                    <a:pt x="3936213" y="1067623"/>
                    <a:pt x="3936874" y="1067531"/>
                    <a:pt x="3934436" y="912308"/>
                  </a:cubicBezTo>
                  <a:cubicBezTo>
                    <a:pt x="3933068" y="825685"/>
                    <a:pt x="3862261" y="845165"/>
                    <a:pt x="4295107" y="842750"/>
                  </a:cubicBezTo>
                  <a:cubicBezTo>
                    <a:pt x="4295130" y="844481"/>
                    <a:pt x="4300941" y="1218631"/>
                    <a:pt x="4301511" y="1258184"/>
                  </a:cubicBezTo>
                  <a:close/>
                  <a:moveTo>
                    <a:pt x="4288065" y="410866"/>
                  </a:moveTo>
                  <a:cubicBezTo>
                    <a:pt x="4292668" y="643075"/>
                    <a:pt x="4292304" y="650503"/>
                    <a:pt x="4294811" y="821584"/>
                  </a:cubicBezTo>
                  <a:cubicBezTo>
                    <a:pt x="3876025" y="823794"/>
                    <a:pt x="3933615" y="851339"/>
                    <a:pt x="3931450" y="756742"/>
                  </a:cubicBezTo>
                  <a:cubicBezTo>
                    <a:pt x="3928055" y="608626"/>
                    <a:pt x="3927189" y="523690"/>
                    <a:pt x="3926870" y="446066"/>
                  </a:cubicBezTo>
                  <a:cubicBezTo>
                    <a:pt x="3926642" y="393186"/>
                    <a:pt x="3873450" y="408815"/>
                    <a:pt x="4288065" y="410866"/>
                  </a:cubicBezTo>
                  <a:close/>
                  <a:moveTo>
                    <a:pt x="3921833" y="1694054"/>
                  </a:moveTo>
                  <a:cubicBezTo>
                    <a:pt x="3699040" y="1689247"/>
                    <a:pt x="3565014" y="1697586"/>
                    <a:pt x="3564922" y="1689589"/>
                  </a:cubicBezTo>
                  <a:cubicBezTo>
                    <a:pt x="3559863" y="1204825"/>
                    <a:pt x="3529666" y="1277345"/>
                    <a:pt x="3648196" y="1278939"/>
                  </a:cubicBezTo>
                  <a:cubicBezTo>
                    <a:pt x="3760641" y="1280443"/>
                    <a:pt x="3790359" y="1279236"/>
                    <a:pt x="3920944" y="1280443"/>
                  </a:cubicBezTo>
                  <a:cubicBezTo>
                    <a:pt x="3928852" y="1747732"/>
                    <a:pt x="3933000" y="1694260"/>
                    <a:pt x="3921833" y="1694054"/>
                  </a:cubicBezTo>
                  <a:close/>
                  <a:moveTo>
                    <a:pt x="3915771" y="912672"/>
                  </a:moveTo>
                  <a:cubicBezTo>
                    <a:pt x="3918209" y="1067964"/>
                    <a:pt x="3917549" y="1067805"/>
                    <a:pt x="3919987" y="1223621"/>
                  </a:cubicBezTo>
                  <a:cubicBezTo>
                    <a:pt x="3920808" y="1275180"/>
                    <a:pt x="3977053" y="1258457"/>
                    <a:pt x="3558951" y="1256953"/>
                  </a:cubicBezTo>
                  <a:cubicBezTo>
                    <a:pt x="3555601" y="1036500"/>
                    <a:pt x="3558769" y="1038779"/>
                    <a:pt x="3554758" y="846099"/>
                  </a:cubicBezTo>
                  <a:cubicBezTo>
                    <a:pt x="3970763" y="843615"/>
                    <a:pt x="3914290" y="817004"/>
                    <a:pt x="3915771" y="912672"/>
                  </a:cubicBezTo>
                  <a:close/>
                  <a:moveTo>
                    <a:pt x="3907977" y="410205"/>
                  </a:moveTo>
                  <a:cubicBezTo>
                    <a:pt x="3909413" y="644738"/>
                    <a:pt x="3911236" y="677979"/>
                    <a:pt x="3914198" y="823247"/>
                  </a:cubicBezTo>
                  <a:cubicBezTo>
                    <a:pt x="3829557" y="821447"/>
                    <a:pt x="3738968" y="821424"/>
                    <a:pt x="3648105" y="823498"/>
                  </a:cubicBezTo>
                  <a:cubicBezTo>
                    <a:pt x="3525519" y="826300"/>
                    <a:pt x="3557516" y="893511"/>
                    <a:pt x="3545824" y="445839"/>
                  </a:cubicBezTo>
                  <a:cubicBezTo>
                    <a:pt x="3544184" y="383571"/>
                    <a:pt x="3498878" y="418681"/>
                    <a:pt x="3907977" y="410205"/>
                  </a:cubicBezTo>
                  <a:close/>
                  <a:moveTo>
                    <a:pt x="3511572" y="1693211"/>
                  </a:moveTo>
                  <a:cubicBezTo>
                    <a:pt x="3243905" y="1693257"/>
                    <a:pt x="3219703" y="1693211"/>
                    <a:pt x="3185678" y="1693371"/>
                  </a:cubicBezTo>
                  <a:cubicBezTo>
                    <a:pt x="3179342" y="1469364"/>
                    <a:pt x="3182213" y="1384199"/>
                    <a:pt x="3181188" y="1280124"/>
                  </a:cubicBezTo>
                  <a:cubicBezTo>
                    <a:pt x="3378206" y="1279532"/>
                    <a:pt x="3428366" y="1277800"/>
                    <a:pt x="3540583" y="1278051"/>
                  </a:cubicBezTo>
                  <a:cubicBezTo>
                    <a:pt x="3547739" y="1767486"/>
                    <a:pt x="3561572" y="1693211"/>
                    <a:pt x="3511572" y="1693211"/>
                  </a:cubicBezTo>
                  <a:close/>
                  <a:moveTo>
                    <a:pt x="3537301" y="912627"/>
                  </a:moveTo>
                  <a:cubicBezTo>
                    <a:pt x="3543523" y="1310927"/>
                    <a:pt x="3547101" y="1256862"/>
                    <a:pt x="3511594" y="1256862"/>
                  </a:cubicBezTo>
                  <a:cubicBezTo>
                    <a:pt x="3130276" y="1256862"/>
                    <a:pt x="3181279" y="1275317"/>
                    <a:pt x="3180482" y="1223257"/>
                  </a:cubicBezTo>
                  <a:cubicBezTo>
                    <a:pt x="3173485" y="776518"/>
                    <a:pt x="3151994" y="844390"/>
                    <a:pt x="3238162" y="844390"/>
                  </a:cubicBezTo>
                  <a:cubicBezTo>
                    <a:pt x="3374719" y="844390"/>
                    <a:pt x="3374764" y="846235"/>
                    <a:pt x="3511594" y="846235"/>
                  </a:cubicBezTo>
                  <a:cubicBezTo>
                    <a:pt x="3542292" y="846213"/>
                    <a:pt x="3536002" y="832862"/>
                    <a:pt x="3537301" y="912627"/>
                  </a:cubicBezTo>
                  <a:close/>
                  <a:moveTo>
                    <a:pt x="3238140" y="408884"/>
                  </a:moveTo>
                  <a:cubicBezTo>
                    <a:pt x="3249033" y="408884"/>
                    <a:pt x="3509384" y="409043"/>
                    <a:pt x="3526203" y="409066"/>
                  </a:cubicBezTo>
                  <a:cubicBezTo>
                    <a:pt x="3527615" y="467779"/>
                    <a:pt x="3522032" y="237256"/>
                    <a:pt x="3535592" y="825047"/>
                  </a:cubicBezTo>
                  <a:cubicBezTo>
                    <a:pt x="3383516" y="825480"/>
                    <a:pt x="3320525" y="822153"/>
                    <a:pt x="3173052" y="823498"/>
                  </a:cubicBezTo>
                  <a:cubicBezTo>
                    <a:pt x="3167355" y="333744"/>
                    <a:pt x="3140873" y="408884"/>
                    <a:pt x="3238140" y="408884"/>
                  </a:cubicBezTo>
                  <a:close/>
                  <a:moveTo>
                    <a:pt x="3162523" y="1280192"/>
                  </a:moveTo>
                  <a:cubicBezTo>
                    <a:pt x="3163890" y="1425027"/>
                    <a:pt x="3159971" y="1393153"/>
                    <a:pt x="3166990" y="1693462"/>
                  </a:cubicBezTo>
                  <a:cubicBezTo>
                    <a:pt x="2746086" y="1696105"/>
                    <a:pt x="2851762" y="1695421"/>
                    <a:pt x="2807937" y="1695831"/>
                  </a:cubicBezTo>
                  <a:cubicBezTo>
                    <a:pt x="2806592" y="1524454"/>
                    <a:pt x="2803698" y="1408600"/>
                    <a:pt x="2801533" y="1279076"/>
                  </a:cubicBezTo>
                  <a:cubicBezTo>
                    <a:pt x="2978177" y="1282425"/>
                    <a:pt x="3022913" y="1280808"/>
                    <a:pt x="3162523" y="1280192"/>
                  </a:cubicBezTo>
                  <a:close/>
                  <a:moveTo>
                    <a:pt x="3155641" y="912672"/>
                  </a:moveTo>
                  <a:cubicBezTo>
                    <a:pt x="3161999" y="1318810"/>
                    <a:pt x="3182624" y="1258730"/>
                    <a:pt x="3101378" y="1259391"/>
                  </a:cubicBezTo>
                  <a:cubicBezTo>
                    <a:pt x="2753150" y="1262216"/>
                    <a:pt x="2801328" y="1266021"/>
                    <a:pt x="2800644" y="1223257"/>
                  </a:cubicBezTo>
                  <a:cubicBezTo>
                    <a:pt x="2794719" y="854346"/>
                    <a:pt x="2795129" y="877608"/>
                    <a:pt x="2794468" y="845529"/>
                  </a:cubicBezTo>
                  <a:cubicBezTo>
                    <a:pt x="3218449" y="851658"/>
                    <a:pt x="3154114" y="814771"/>
                    <a:pt x="3155641" y="912672"/>
                  </a:cubicBezTo>
                  <a:close/>
                  <a:moveTo>
                    <a:pt x="2828197" y="410957"/>
                  </a:moveTo>
                  <a:cubicBezTo>
                    <a:pt x="3198189" y="407722"/>
                    <a:pt x="3146981" y="398973"/>
                    <a:pt x="3148348" y="446477"/>
                  </a:cubicBezTo>
                  <a:cubicBezTo>
                    <a:pt x="3161156" y="884033"/>
                    <a:pt x="3162933" y="823338"/>
                    <a:pt x="3101310" y="824660"/>
                  </a:cubicBezTo>
                  <a:cubicBezTo>
                    <a:pt x="3008305" y="826664"/>
                    <a:pt x="2920382" y="826551"/>
                    <a:pt x="2828243" y="824933"/>
                  </a:cubicBezTo>
                  <a:cubicBezTo>
                    <a:pt x="2785010" y="824181"/>
                    <a:pt x="2794559" y="837988"/>
                    <a:pt x="2792349" y="756696"/>
                  </a:cubicBezTo>
                  <a:cubicBezTo>
                    <a:pt x="2781501" y="357553"/>
                    <a:pt x="2776442" y="411435"/>
                    <a:pt x="2828197" y="410957"/>
                  </a:cubicBezTo>
                  <a:close/>
                  <a:moveTo>
                    <a:pt x="2789204" y="1688814"/>
                  </a:moveTo>
                  <a:cubicBezTo>
                    <a:pt x="2789318" y="1701641"/>
                    <a:pt x="2817691" y="1694806"/>
                    <a:pt x="2427462" y="1694579"/>
                  </a:cubicBezTo>
                  <a:cubicBezTo>
                    <a:pt x="2427097" y="1619279"/>
                    <a:pt x="2422630" y="1281104"/>
                    <a:pt x="2422585" y="1278507"/>
                  </a:cubicBezTo>
                  <a:cubicBezTo>
                    <a:pt x="2613700" y="1278507"/>
                    <a:pt x="2702603" y="1277572"/>
                    <a:pt x="2782868" y="1278803"/>
                  </a:cubicBezTo>
                  <a:cubicBezTo>
                    <a:pt x="2785147" y="1415640"/>
                    <a:pt x="2788064" y="1532246"/>
                    <a:pt x="2789204" y="1688814"/>
                  </a:cubicBezTo>
                  <a:close/>
                  <a:moveTo>
                    <a:pt x="2782526" y="1257614"/>
                  </a:moveTo>
                  <a:cubicBezTo>
                    <a:pt x="2371103" y="1251371"/>
                    <a:pt x="2422630" y="1277937"/>
                    <a:pt x="2421764" y="1223211"/>
                  </a:cubicBezTo>
                  <a:cubicBezTo>
                    <a:pt x="2416568" y="893876"/>
                    <a:pt x="2416477" y="884375"/>
                    <a:pt x="2415565" y="842590"/>
                  </a:cubicBezTo>
                  <a:cubicBezTo>
                    <a:pt x="2418118" y="842590"/>
                    <a:pt x="2774026" y="845279"/>
                    <a:pt x="2775804" y="845301"/>
                  </a:cubicBezTo>
                  <a:cubicBezTo>
                    <a:pt x="2776738" y="890891"/>
                    <a:pt x="2776852" y="904288"/>
                    <a:pt x="2782526" y="1257614"/>
                  </a:cubicBezTo>
                  <a:close/>
                  <a:moveTo>
                    <a:pt x="2418072" y="411891"/>
                  </a:moveTo>
                  <a:cubicBezTo>
                    <a:pt x="2823001" y="411891"/>
                    <a:pt x="2768078" y="397993"/>
                    <a:pt x="2768488" y="446226"/>
                  </a:cubicBezTo>
                  <a:cubicBezTo>
                    <a:pt x="2771724" y="891597"/>
                    <a:pt x="2804245" y="823748"/>
                    <a:pt x="2691458" y="823748"/>
                  </a:cubicBezTo>
                  <a:cubicBezTo>
                    <a:pt x="2557386" y="823748"/>
                    <a:pt x="2553945" y="821447"/>
                    <a:pt x="2418049" y="821447"/>
                  </a:cubicBezTo>
                  <a:cubicBezTo>
                    <a:pt x="2413924" y="821424"/>
                    <a:pt x="2396422" y="411891"/>
                    <a:pt x="2418072" y="411891"/>
                  </a:cubicBezTo>
                  <a:close/>
                  <a:moveTo>
                    <a:pt x="2408728" y="1689726"/>
                  </a:moveTo>
                  <a:cubicBezTo>
                    <a:pt x="2408774" y="1696971"/>
                    <a:pt x="2118341" y="1696447"/>
                    <a:pt x="2048696" y="1695490"/>
                  </a:cubicBezTo>
                  <a:cubicBezTo>
                    <a:pt x="2041608" y="1288691"/>
                    <a:pt x="2042770" y="1398598"/>
                    <a:pt x="2040537" y="1280352"/>
                  </a:cubicBezTo>
                  <a:cubicBezTo>
                    <a:pt x="2208953" y="1282972"/>
                    <a:pt x="2269209" y="1278689"/>
                    <a:pt x="2403943" y="1278507"/>
                  </a:cubicBezTo>
                  <a:cubicBezTo>
                    <a:pt x="2403943" y="1280147"/>
                    <a:pt x="2408501" y="1632174"/>
                    <a:pt x="2408728" y="1689726"/>
                  </a:cubicBezTo>
                  <a:close/>
                  <a:moveTo>
                    <a:pt x="2403624" y="1257341"/>
                  </a:moveTo>
                  <a:cubicBezTo>
                    <a:pt x="1987801" y="1257956"/>
                    <a:pt x="2040377" y="1276410"/>
                    <a:pt x="2039557" y="1223257"/>
                  </a:cubicBezTo>
                  <a:cubicBezTo>
                    <a:pt x="2037528" y="1092798"/>
                    <a:pt x="2037460" y="1065299"/>
                    <a:pt x="2035044" y="912308"/>
                  </a:cubicBezTo>
                  <a:cubicBezTo>
                    <a:pt x="2033677" y="822267"/>
                    <a:pt x="1970572" y="842750"/>
                    <a:pt x="2396901" y="842590"/>
                  </a:cubicBezTo>
                  <a:cubicBezTo>
                    <a:pt x="2398040" y="894286"/>
                    <a:pt x="2403601" y="1255632"/>
                    <a:pt x="2403624" y="1257341"/>
                  </a:cubicBezTo>
                  <a:close/>
                  <a:moveTo>
                    <a:pt x="2389380" y="411823"/>
                  </a:moveTo>
                  <a:cubicBezTo>
                    <a:pt x="2390702" y="690898"/>
                    <a:pt x="2393687" y="713727"/>
                    <a:pt x="2396376" y="821447"/>
                  </a:cubicBezTo>
                  <a:cubicBezTo>
                    <a:pt x="2134590" y="821561"/>
                    <a:pt x="2082812" y="821812"/>
                    <a:pt x="2033654" y="823019"/>
                  </a:cubicBezTo>
                  <a:cubicBezTo>
                    <a:pt x="2028663" y="496441"/>
                    <a:pt x="2029848" y="563219"/>
                    <a:pt x="2026316" y="409112"/>
                  </a:cubicBezTo>
                  <a:cubicBezTo>
                    <a:pt x="2203803" y="404327"/>
                    <a:pt x="2273289" y="411230"/>
                    <a:pt x="2389380" y="411823"/>
                  </a:cubicBezTo>
                  <a:close/>
                  <a:moveTo>
                    <a:pt x="2024128" y="1379096"/>
                  </a:moveTo>
                  <a:cubicBezTo>
                    <a:pt x="2033677" y="1744770"/>
                    <a:pt x="2037278" y="1695330"/>
                    <a:pt x="2008266" y="1694829"/>
                  </a:cubicBezTo>
                  <a:cubicBezTo>
                    <a:pt x="1669405" y="1688472"/>
                    <a:pt x="1668448" y="1700388"/>
                    <a:pt x="1668266" y="1689543"/>
                  </a:cubicBezTo>
                  <a:cubicBezTo>
                    <a:pt x="1660198" y="1206556"/>
                    <a:pt x="1632440" y="1279167"/>
                    <a:pt x="1734857" y="1278757"/>
                  </a:cubicBezTo>
                  <a:cubicBezTo>
                    <a:pt x="1860361" y="1278256"/>
                    <a:pt x="1919136" y="1278096"/>
                    <a:pt x="2007925" y="1279760"/>
                  </a:cubicBezTo>
                  <a:cubicBezTo>
                    <a:pt x="2026749" y="1280124"/>
                    <a:pt x="2021143" y="1264540"/>
                    <a:pt x="2024128" y="1379096"/>
                  </a:cubicBezTo>
                  <a:close/>
                  <a:moveTo>
                    <a:pt x="2016380" y="912672"/>
                  </a:moveTo>
                  <a:cubicBezTo>
                    <a:pt x="2022442" y="1300265"/>
                    <a:pt x="2026248" y="1258913"/>
                    <a:pt x="2008266" y="1258571"/>
                  </a:cubicBezTo>
                  <a:cubicBezTo>
                    <a:pt x="1609445" y="1251075"/>
                    <a:pt x="1659013" y="1277572"/>
                    <a:pt x="1658170" y="1223302"/>
                  </a:cubicBezTo>
                  <a:cubicBezTo>
                    <a:pt x="1655754" y="1069104"/>
                    <a:pt x="1659446" y="1069559"/>
                    <a:pt x="1656985" y="912262"/>
                  </a:cubicBezTo>
                  <a:cubicBezTo>
                    <a:pt x="1655435" y="814179"/>
                    <a:pt x="1600762" y="856032"/>
                    <a:pt x="2008335" y="844891"/>
                  </a:cubicBezTo>
                  <a:cubicBezTo>
                    <a:pt x="2018203" y="844618"/>
                    <a:pt x="2015195" y="834502"/>
                    <a:pt x="2016380" y="912672"/>
                  </a:cubicBezTo>
                  <a:close/>
                  <a:moveTo>
                    <a:pt x="2007651" y="409636"/>
                  </a:moveTo>
                  <a:cubicBezTo>
                    <a:pt x="2018066" y="869589"/>
                    <a:pt x="2017154" y="823452"/>
                    <a:pt x="2007856" y="823680"/>
                  </a:cubicBezTo>
                  <a:cubicBezTo>
                    <a:pt x="1917928" y="826277"/>
                    <a:pt x="1902157" y="825343"/>
                    <a:pt x="1734789" y="825799"/>
                  </a:cubicBezTo>
                  <a:cubicBezTo>
                    <a:pt x="1629842" y="826072"/>
                    <a:pt x="1659446" y="894947"/>
                    <a:pt x="1647755" y="445793"/>
                  </a:cubicBezTo>
                  <a:cubicBezTo>
                    <a:pt x="1646182" y="383526"/>
                    <a:pt x="1603361" y="421232"/>
                    <a:pt x="2007651" y="409636"/>
                  </a:cubicBezTo>
                  <a:close/>
                  <a:moveTo>
                    <a:pt x="1649624" y="1689953"/>
                  </a:moveTo>
                  <a:cubicBezTo>
                    <a:pt x="1649760" y="1698474"/>
                    <a:pt x="1287790" y="1692369"/>
                    <a:pt x="1287676" y="1689270"/>
                  </a:cubicBezTo>
                  <a:cubicBezTo>
                    <a:pt x="1270379" y="1210452"/>
                    <a:pt x="1276190" y="1277982"/>
                    <a:pt x="1324869" y="1277982"/>
                  </a:cubicBezTo>
                  <a:cubicBezTo>
                    <a:pt x="1455295" y="1277982"/>
                    <a:pt x="1458828" y="1279030"/>
                    <a:pt x="1598187" y="1279030"/>
                  </a:cubicBezTo>
                  <a:cubicBezTo>
                    <a:pt x="1653361" y="1279030"/>
                    <a:pt x="1641146" y="1212480"/>
                    <a:pt x="1649624" y="1689953"/>
                  </a:cubicBezTo>
                  <a:close/>
                  <a:moveTo>
                    <a:pt x="1638343" y="912627"/>
                  </a:moveTo>
                  <a:cubicBezTo>
                    <a:pt x="1644656" y="1314482"/>
                    <a:pt x="1649624" y="1257887"/>
                    <a:pt x="1598187" y="1257887"/>
                  </a:cubicBezTo>
                  <a:cubicBezTo>
                    <a:pt x="1230930" y="1257887"/>
                    <a:pt x="1281090" y="1266158"/>
                    <a:pt x="1280429" y="1223257"/>
                  </a:cubicBezTo>
                  <a:cubicBezTo>
                    <a:pt x="1273524" y="782487"/>
                    <a:pt x="1255041" y="845620"/>
                    <a:pt x="1324869" y="845620"/>
                  </a:cubicBezTo>
                  <a:cubicBezTo>
                    <a:pt x="1697573" y="845620"/>
                    <a:pt x="1637089" y="832155"/>
                    <a:pt x="1638343" y="912627"/>
                  </a:cubicBezTo>
                  <a:close/>
                  <a:moveTo>
                    <a:pt x="1324869" y="409909"/>
                  </a:moveTo>
                  <a:cubicBezTo>
                    <a:pt x="1604386" y="409977"/>
                    <a:pt x="1605138" y="409977"/>
                    <a:pt x="1628179" y="410023"/>
                  </a:cubicBezTo>
                  <a:cubicBezTo>
                    <a:pt x="1630366" y="500906"/>
                    <a:pt x="1636770" y="824227"/>
                    <a:pt x="1636816" y="826026"/>
                  </a:cubicBezTo>
                  <a:cubicBezTo>
                    <a:pt x="1519129" y="826140"/>
                    <a:pt x="1626059" y="826140"/>
                    <a:pt x="1272590" y="824363"/>
                  </a:cubicBezTo>
                  <a:cubicBezTo>
                    <a:pt x="1264864" y="334746"/>
                    <a:pt x="1249458" y="409909"/>
                    <a:pt x="1324869" y="409909"/>
                  </a:cubicBezTo>
                  <a:close/>
                  <a:moveTo>
                    <a:pt x="1263337" y="1378913"/>
                  </a:moveTo>
                  <a:cubicBezTo>
                    <a:pt x="1263884" y="1484606"/>
                    <a:pt x="1265206" y="1585742"/>
                    <a:pt x="1268966" y="1690090"/>
                  </a:cubicBezTo>
                  <a:cubicBezTo>
                    <a:pt x="1269057" y="1692528"/>
                    <a:pt x="907999" y="1706768"/>
                    <a:pt x="907999" y="1690181"/>
                  </a:cubicBezTo>
                  <a:cubicBezTo>
                    <a:pt x="907999" y="1244263"/>
                    <a:pt x="886873" y="1279851"/>
                    <a:pt x="914927" y="1280033"/>
                  </a:cubicBezTo>
                  <a:cubicBezTo>
                    <a:pt x="1332458" y="1282881"/>
                    <a:pt x="1262630" y="1242941"/>
                    <a:pt x="1263337" y="1378913"/>
                  </a:cubicBezTo>
                  <a:close/>
                  <a:moveTo>
                    <a:pt x="1255315" y="912718"/>
                  </a:moveTo>
                  <a:cubicBezTo>
                    <a:pt x="1261673" y="1320451"/>
                    <a:pt x="1285420" y="1256224"/>
                    <a:pt x="1188108" y="1258070"/>
                  </a:cubicBezTo>
                  <a:cubicBezTo>
                    <a:pt x="848130" y="1264016"/>
                    <a:pt x="900250" y="1266272"/>
                    <a:pt x="899589" y="1223302"/>
                  </a:cubicBezTo>
                  <a:cubicBezTo>
                    <a:pt x="892935" y="798162"/>
                    <a:pt x="889129" y="845165"/>
                    <a:pt x="915132" y="844755"/>
                  </a:cubicBezTo>
                  <a:cubicBezTo>
                    <a:pt x="1323889" y="838147"/>
                    <a:pt x="1254084" y="834775"/>
                    <a:pt x="1255315" y="912718"/>
                  </a:cubicBezTo>
                  <a:close/>
                  <a:moveTo>
                    <a:pt x="915041" y="408952"/>
                  </a:moveTo>
                  <a:cubicBezTo>
                    <a:pt x="1299504" y="406628"/>
                    <a:pt x="1246883" y="398153"/>
                    <a:pt x="1247817" y="449621"/>
                  </a:cubicBezTo>
                  <a:cubicBezTo>
                    <a:pt x="1249754" y="555336"/>
                    <a:pt x="1250894" y="632435"/>
                    <a:pt x="1253925" y="824227"/>
                  </a:cubicBezTo>
                  <a:cubicBezTo>
                    <a:pt x="1166731" y="823566"/>
                    <a:pt x="1096994" y="820832"/>
                    <a:pt x="894895" y="823908"/>
                  </a:cubicBezTo>
                  <a:cubicBezTo>
                    <a:pt x="889243" y="352130"/>
                    <a:pt x="873814" y="409180"/>
                    <a:pt x="915041" y="408952"/>
                  </a:cubicBezTo>
                  <a:close/>
                  <a:moveTo>
                    <a:pt x="889334" y="1690181"/>
                  </a:moveTo>
                  <a:cubicBezTo>
                    <a:pt x="889334" y="1700502"/>
                    <a:pt x="920829" y="1696082"/>
                    <a:pt x="528321" y="1695718"/>
                  </a:cubicBezTo>
                  <a:cubicBezTo>
                    <a:pt x="528868" y="1508301"/>
                    <a:pt x="523809" y="1386523"/>
                    <a:pt x="521758" y="1280238"/>
                  </a:cubicBezTo>
                  <a:cubicBezTo>
                    <a:pt x="635501" y="1280192"/>
                    <a:pt x="743798" y="1279076"/>
                    <a:pt x="881950" y="1279851"/>
                  </a:cubicBezTo>
                  <a:cubicBezTo>
                    <a:pt x="884138" y="1389667"/>
                    <a:pt x="889334" y="1491555"/>
                    <a:pt x="889334" y="1690181"/>
                  </a:cubicBezTo>
                  <a:close/>
                  <a:moveTo>
                    <a:pt x="880924" y="1223667"/>
                  </a:moveTo>
                  <a:cubicBezTo>
                    <a:pt x="881654" y="1269644"/>
                    <a:pt x="940634" y="1258867"/>
                    <a:pt x="521325" y="1259072"/>
                  </a:cubicBezTo>
                  <a:cubicBezTo>
                    <a:pt x="516789" y="1002963"/>
                    <a:pt x="515080" y="972752"/>
                    <a:pt x="513758" y="845689"/>
                  </a:cubicBezTo>
                  <a:cubicBezTo>
                    <a:pt x="771442" y="845871"/>
                    <a:pt x="813900" y="846122"/>
                    <a:pt x="876480" y="845324"/>
                  </a:cubicBezTo>
                  <a:cubicBezTo>
                    <a:pt x="879671" y="1082774"/>
                    <a:pt x="879284" y="1118498"/>
                    <a:pt x="880924" y="1223667"/>
                  </a:cubicBezTo>
                  <a:close/>
                  <a:moveTo>
                    <a:pt x="868253" y="409180"/>
                  </a:moveTo>
                  <a:cubicBezTo>
                    <a:pt x="874908" y="618150"/>
                    <a:pt x="872857" y="554766"/>
                    <a:pt x="876207" y="824181"/>
                  </a:cubicBezTo>
                  <a:cubicBezTo>
                    <a:pt x="820668" y="824865"/>
                    <a:pt x="799724" y="824728"/>
                    <a:pt x="513576" y="824546"/>
                  </a:cubicBezTo>
                  <a:cubicBezTo>
                    <a:pt x="512528" y="694566"/>
                    <a:pt x="514784" y="729151"/>
                    <a:pt x="508266" y="411435"/>
                  </a:cubicBezTo>
                  <a:cubicBezTo>
                    <a:pt x="624767" y="411367"/>
                    <a:pt x="531443" y="410547"/>
                    <a:pt x="868253" y="409180"/>
                  </a:cubicBezTo>
                  <a:close/>
                  <a:moveTo>
                    <a:pt x="231963" y="409385"/>
                  </a:moveTo>
                  <a:cubicBezTo>
                    <a:pt x="365967" y="409385"/>
                    <a:pt x="365192" y="411253"/>
                    <a:pt x="489578" y="411390"/>
                  </a:cubicBezTo>
                  <a:cubicBezTo>
                    <a:pt x="496279" y="739632"/>
                    <a:pt x="493840" y="698097"/>
                    <a:pt x="494911" y="824500"/>
                  </a:cubicBezTo>
                  <a:cubicBezTo>
                    <a:pt x="238184" y="824318"/>
                    <a:pt x="197732" y="824158"/>
                    <a:pt x="134810" y="824637"/>
                  </a:cubicBezTo>
                  <a:cubicBezTo>
                    <a:pt x="129819" y="323628"/>
                    <a:pt x="94518" y="409385"/>
                    <a:pt x="231963" y="409385"/>
                  </a:cubicBezTo>
                  <a:close/>
                  <a:moveTo>
                    <a:pt x="231963" y="845484"/>
                  </a:moveTo>
                  <a:cubicBezTo>
                    <a:pt x="545391" y="845689"/>
                    <a:pt x="494592" y="823292"/>
                    <a:pt x="495982" y="912718"/>
                  </a:cubicBezTo>
                  <a:cubicBezTo>
                    <a:pt x="498444" y="1070903"/>
                    <a:pt x="499629" y="1068238"/>
                    <a:pt x="502067" y="1223621"/>
                  </a:cubicBezTo>
                  <a:cubicBezTo>
                    <a:pt x="502865" y="1274588"/>
                    <a:pt x="559361" y="1258639"/>
                    <a:pt x="140553" y="1258434"/>
                  </a:cubicBezTo>
                  <a:cubicBezTo>
                    <a:pt x="132212" y="769432"/>
                    <a:pt x="108419" y="845484"/>
                    <a:pt x="231963" y="845484"/>
                  </a:cubicBezTo>
                  <a:close/>
                  <a:moveTo>
                    <a:pt x="147481" y="1689088"/>
                  </a:moveTo>
                  <a:cubicBezTo>
                    <a:pt x="145954" y="1203139"/>
                    <a:pt x="105024" y="1279577"/>
                    <a:pt x="231963" y="1279646"/>
                  </a:cubicBezTo>
                  <a:cubicBezTo>
                    <a:pt x="350720" y="1279646"/>
                    <a:pt x="369841" y="1280238"/>
                    <a:pt x="503047" y="1280238"/>
                  </a:cubicBezTo>
                  <a:cubicBezTo>
                    <a:pt x="505440" y="1405889"/>
                    <a:pt x="510158" y="1502696"/>
                    <a:pt x="509588" y="1695718"/>
                  </a:cubicBezTo>
                  <a:cubicBezTo>
                    <a:pt x="507309" y="1695718"/>
                    <a:pt x="147504" y="1695718"/>
                    <a:pt x="147481" y="1689088"/>
                  </a:cubicBezTo>
                  <a:close/>
                  <a:moveTo>
                    <a:pt x="151629" y="2000356"/>
                  </a:moveTo>
                  <a:cubicBezTo>
                    <a:pt x="150033" y="1915578"/>
                    <a:pt x="147960" y="1800567"/>
                    <a:pt x="147595" y="1715585"/>
                  </a:cubicBezTo>
                  <a:cubicBezTo>
                    <a:pt x="355461" y="1714742"/>
                    <a:pt x="337639" y="1716861"/>
                    <a:pt x="509565" y="1716861"/>
                  </a:cubicBezTo>
                  <a:cubicBezTo>
                    <a:pt x="509018" y="2152572"/>
                    <a:pt x="526361" y="2128604"/>
                    <a:pt x="505121" y="2128604"/>
                  </a:cubicBezTo>
                  <a:cubicBezTo>
                    <a:pt x="79909" y="2128604"/>
                    <a:pt x="154637" y="2162004"/>
                    <a:pt x="151629" y="2000356"/>
                  </a:cubicBezTo>
                  <a:close/>
                  <a:moveTo>
                    <a:pt x="154295" y="2155785"/>
                  </a:moveTo>
                  <a:cubicBezTo>
                    <a:pt x="154158" y="2147560"/>
                    <a:pt x="515718" y="2147127"/>
                    <a:pt x="515855" y="2156149"/>
                  </a:cubicBezTo>
                  <a:cubicBezTo>
                    <a:pt x="523011" y="2612525"/>
                    <a:pt x="536913" y="2563108"/>
                    <a:pt x="505098" y="2563108"/>
                  </a:cubicBezTo>
                  <a:cubicBezTo>
                    <a:pt x="255140" y="2563062"/>
                    <a:pt x="210745" y="2562903"/>
                    <a:pt x="161770" y="2563358"/>
                  </a:cubicBezTo>
                  <a:cubicBezTo>
                    <a:pt x="160517" y="2513440"/>
                    <a:pt x="154500" y="2168680"/>
                    <a:pt x="154295" y="2155785"/>
                  </a:cubicBezTo>
                  <a:close/>
                  <a:moveTo>
                    <a:pt x="169336" y="2932747"/>
                  </a:moveTo>
                  <a:cubicBezTo>
                    <a:pt x="164186" y="2520958"/>
                    <a:pt x="141487" y="2584228"/>
                    <a:pt x="231963" y="2584228"/>
                  </a:cubicBezTo>
                  <a:cubicBezTo>
                    <a:pt x="250901" y="2584228"/>
                    <a:pt x="508699" y="2584273"/>
                    <a:pt x="524789" y="2584296"/>
                  </a:cubicBezTo>
                  <a:cubicBezTo>
                    <a:pt x="526088" y="2693611"/>
                    <a:pt x="525222" y="2639729"/>
                    <a:pt x="530623" y="3001804"/>
                  </a:cubicBezTo>
                  <a:cubicBezTo>
                    <a:pt x="103679" y="3002122"/>
                    <a:pt x="170385" y="3015451"/>
                    <a:pt x="169336" y="2932747"/>
                  </a:cubicBezTo>
                  <a:close/>
                  <a:moveTo>
                    <a:pt x="176447" y="3398943"/>
                  </a:moveTo>
                  <a:cubicBezTo>
                    <a:pt x="172140" y="3128411"/>
                    <a:pt x="171274" y="3076533"/>
                    <a:pt x="170499" y="3020463"/>
                  </a:cubicBezTo>
                  <a:cubicBezTo>
                    <a:pt x="313117" y="3018959"/>
                    <a:pt x="367972" y="3023083"/>
                    <a:pt x="530965" y="3022970"/>
                  </a:cubicBezTo>
                  <a:cubicBezTo>
                    <a:pt x="534998" y="3287372"/>
                    <a:pt x="531375" y="3257138"/>
                    <a:pt x="534976" y="3438039"/>
                  </a:cubicBezTo>
                  <a:cubicBezTo>
                    <a:pt x="114869" y="3439406"/>
                    <a:pt x="177108" y="3441662"/>
                    <a:pt x="176447" y="3398943"/>
                  </a:cubicBezTo>
                  <a:close/>
                  <a:moveTo>
                    <a:pt x="182942" y="3865229"/>
                  </a:moveTo>
                  <a:cubicBezTo>
                    <a:pt x="172550" y="3389328"/>
                    <a:pt x="161725" y="3456380"/>
                    <a:pt x="231986" y="3456380"/>
                  </a:cubicBezTo>
                  <a:cubicBezTo>
                    <a:pt x="366400" y="3456380"/>
                    <a:pt x="368906" y="3459228"/>
                    <a:pt x="505144" y="3459228"/>
                  </a:cubicBezTo>
                  <a:cubicBezTo>
                    <a:pt x="540627" y="3459228"/>
                    <a:pt x="539921" y="3393178"/>
                    <a:pt x="544411" y="3864454"/>
                  </a:cubicBezTo>
                  <a:cubicBezTo>
                    <a:pt x="544502" y="3874821"/>
                    <a:pt x="551567" y="3872133"/>
                    <a:pt x="505144" y="3872133"/>
                  </a:cubicBezTo>
                  <a:cubicBezTo>
                    <a:pt x="145042" y="3872133"/>
                    <a:pt x="183124" y="3873317"/>
                    <a:pt x="182942" y="3865229"/>
                  </a:cubicBezTo>
                  <a:close/>
                  <a:moveTo>
                    <a:pt x="183557" y="3892661"/>
                  </a:moveTo>
                  <a:cubicBezTo>
                    <a:pt x="239483" y="3892615"/>
                    <a:pt x="542952" y="3893344"/>
                    <a:pt x="544661" y="3893344"/>
                  </a:cubicBezTo>
                  <a:cubicBezTo>
                    <a:pt x="549493" y="4373210"/>
                    <a:pt x="572465" y="4307890"/>
                    <a:pt x="505121" y="4307890"/>
                  </a:cubicBezTo>
                  <a:cubicBezTo>
                    <a:pt x="233444" y="4307844"/>
                    <a:pt x="218357" y="4307867"/>
                    <a:pt x="187819" y="4307798"/>
                  </a:cubicBezTo>
                  <a:cubicBezTo>
                    <a:pt x="185677" y="4152825"/>
                    <a:pt x="189118" y="4146765"/>
                    <a:pt x="183557" y="3892661"/>
                  </a:cubicBezTo>
                  <a:close/>
                  <a:moveTo>
                    <a:pt x="197299" y="4743829"/>
                  </a:moveTo>
                  <a:cubicBezTo>
                    <a:pt x="189050" y="4338898"/>
                    <a:pt x="189802" y="4448213"/>
                    <a:pt x="188115" y="4328942"/>
                  </a:cubicBezTo>
                  <a:cubicBezTo>
                    <a:pt x="579666" y="4329944"/>
                    <a:pt x="551681" y="4326709"/>
                    <a:pt x="551749" y="4331972"/>
                  </a:cubicBezTo>
                  <a:cubicBezTo>
                    <a:pt x="559110" y="4802952"/>
                    <a:pt x="579279" y="4741186"/>
                    <a:pt x="505098" y="4741186"/>
                  </a:cubicBezTo>
                  <a:cubicBezTo>
                    <a:pt x="356714" y="4741209"/>
                    <a:pt x="355164" y="4744558"/>
                    <a:pt x="197299" y="4743829"/>
                  </a:cubicBezTo>
                  <a:close/>
                  <a:moveTo>
                    <a:pt x="197755" y="4764994"/>
                  </a:moveTo>
                  <a:cubicBezTo>
                    <a:pt x="322210" y="4765541"/>
                    <a:pt x="340533" y="4762944"/>
                    <a:pt x="558495" y="4762284"/>
                  </a:cubicBezTo>
                  <a:cubicBezTo>
                    <a:pt x="566243" y="5256548"/>
                    <a:pt x="584315" y="5176920"/>
                    <a:pt x="505121" y="5176920"/>
                  </a:cubicBezTo>
                  <a:cubicBezTo>
                    <a:pt x="368496" y="5176920"/>
                    <a:pt x="368360" y="5179495"/>
                    <a:pt x="231963" y="5179495"/>
                  </a:cubicBezTo>
                  <a:cubicBezTo>
                    <a:pt x="190782" y="5179495"/>
                    <a:pt x="207692" y="5232717"/>
                    <a:pt x="197755" y="4764994"/>
                  </a:cubicBezTo>
                  <a:close/>
                  <a:moveTo>
                    <a:pt x="207190" y="5575426"/>
                  </a:moveTo>
                  <a:cubicBezTo>
                    <a:pt x="200399" y="5140238"/>
                    <a:pt x="200331" y="5200637"/>
                    <a:pt x="231963" y="5200637"/>
                  </a:cubicBezTo>
                  <a:cubicBezTo>
                    <a:pt x="622488" y="5200637"/>
                    <a:pt x="565901" y="5172819"/>
                    <a:pt x="567383" y="5264796"/>
                  </a:cubicBezTo>
                  <a:cubicBezTo>
                    <a:pt x="569753" y="5416511"/>
                    <a:pt x="566859" y="5420566"/>
                    <a:pt x="569297" y="5575745"/>
                  </a:cubicBezTo>
                  <a:cubicBezTo>
                    <a:pt x="570004" y="5620332"/>
                    <a:pt x="582766" y="5610877"/>
                    <a:pt x="505144" y="5610877"/>
                  </a:cubicBezTo>
                  <a:cubicBezTo>
                    <a:pt x="159924" y="5610877"/>
                    <a:pt x="207942" y="5624274"/>
                    <a:pt x="207190" y="5575426"/>
                  </a:cubicBezTo>
                  <a:close/>
                  <a:moveTo>
                    <a:pt x="215463" y="6041804"/>
                  </a:moveTo>
                  <a:cubicBezTo>
                    <a:pt x="204068" y="5566973"/>
                    <a:pt x="200650" y="5632590"/>
                    <a:pt x="231963" y="5632590"/>
                  </a:cubicBezTo>
                  <a:cubicBezTo>
                    <a:pt x="640196" y="5632590"/>
                    <a:pt x="569844" y="5605659"/>
                    <a:pt x="571439" y="5731219"/>
                  </a:cubicBezTo>
                  <a:cubicBezTo>
                    <a:pt x="572693" y="5830806"/>
                    <a:pt x="574242" y="5943288"/>
                    <a:pt x="576840" y="6042396"/>
                  </a:cubicBezTo>
                  <a:cubicBezTo>
                    <a:pt x="577000" y="6048775"/>
                    <a:pt x="587734" y="6046907"/>
                    <a:pt x="505144" y="6046907"/>
                  </a:cubicBezTo>
                  <a:cubicBezTo>
                    <a:pt x="191648" y="6046907"/>
                    <a:pt x="215873" y="6059552"/>
                    <a:pt x="215463" y="6041804"/>
                  </a:cubicBezTo>
                  <a:close/>
                  <a:moveTo>
                    <a:pt x="224283" y="6484509"/>
                  </a:moveTo>
                  <a:cubicBezTo>
                    <a:pt x="216694" y="6023827"/>
                    <a:pt x="207441" y="6071832"/>
                    <a:pt x="231963" y="6071832"/>
                  </a:cubicBezTo>
                  <a:cubicBezTo>
                    <a:pt x="646213" y="6071832"/>
                    <a:pt x="577296" y="6023531"/>
                    <a:pt x="580031" y="6197688"/>
                  </a:cubicBezTo>
                  <a:cubicBezTo>
                    <a:pt x="582447" y="6352251"/>
                    <a:pt x="584156" y="6349723"/>
                    <a:pt x="586481" y="6484829"/>
                  </a:cubicBezTo>
                  <a:cubicBezTo>
                    <a:pt x="542223" y="6484646"/>
                    <a:pt x="245591" y="6484509"/>
                    <a:pt x="224283" y="6484509"/>
                  </a:cubicBezTo>
                  <a:close/>
                  <a:moveTo>
                    <a:pt x="231963" y="6505653"/>
                  </a:moveTo>
                  <a:cubicBezTo>
                    <a:pt x="553025" y="6505858"/>
                    <a:pt x="548604" y="6505835"/>
                    <a:pt x="586845" y="6506017"/>
                  </a:cubicBezTo>
                  <a:cubicBezTo>
                    <a:pt x="589990" y="6725695"/>
                    <a:pt x="588987" y="6715762"/>
                    <a:pt x="592565" y="6918147"/>
                  </a:cubicBezTo>
                  <a:cubicBezTo>
                    <a:pt x="501270" y="6917076"/>
                    <a:pt x="368793" y="6918261"/>
                    <a:pt x="231689" y="6918261"/>
                  </a:cubicBezTo>
                  <a:cubicBezTo>
                    <a:pt x="229593" y="6473596"/>
                    <a:pt x="215303" y="6505653"/>
                    <a:pt x="231963" y="6505653"/>
                  </a:cubicBezTo>
                  <a:close/>
                  <a:moveTo>
                    <a:pt x="231963" y="6939382"/>
                  </a:moveTo>
                  <a:cubicBezTo>
                    <a:pt x="649221" y="6939382"/>
                    <a:pt x="592679" y="6925233"/>
                    <a:pt x="593614" y="6975334"/>
                  </a:cubicBezTo>
                  <a:cubicBezTo>
                    <a:pt x="602160" y="7428999"/>
                    <a:pt x="618477" y="7355044"/>
                    <a:pt x="505121" y="7355044"/>
                  </a:cubicBezTo>
                  <a:cubicBezTo>
                    <a:pt x="373624" y="7355044"/>
                    <a:pt x="369476" y="7352332"/>
                    <a:pt x="238207" y="7352241"/>
                  </a:cubicBezTo>
                  <a:cubicBezTo>
                    <a:pt x="227792" y="6908031"/>
                    <a:pt x="233581" y="6939382"/>
                    <a:pt x="231963" y="6939382"/>
                  </a:cubicBezTo>
                  <a:close/>
                  <a:moveTo>
                    <a:pt x="242150" y="7752638"/>
                  </a:moveTo>
                  <a:cubicBezTo>
                    <a:pt x="239780" y="7601333"/>
                    <a:pt x="242355" y="7596640"/>
                    <a:pt x="239916" y="7441507"/>
                  </a:cubicBezTo>
                  <a:cubicBezTo>
                    <a:pt x="238481" y="7348163"/>
                    <a:pt x="177928" y="7374546"/>
                    <a:pt x="597374" y="7376392"/>
                  </a:cubicBezTo>
                  <a:cubicBezTo>
                    <a:pt x="599266" y="7590169"/>
                    <a:pt x="604712" y="7591103"/>
                    <a:pt x="607014" y="7788978"/>
                  </a:cubicBezTo>
                  <a:cubicBezTo>
                    <a:pt x="195773" y="7781596"/>
                    <a:pt x="243130" y="7815293"/>
                    <a:pt x="242150" y="7752638"/>
                  </a:cubicBezTo>
                  <a:close/>
                  <a:moveTo>
                    <a:pt x="249169" y="8218834"/>
                  </a:moveTo>
                  <a:cubicBezTo>
                    <a:pt x="246844" y="8107673"/>
                    <a:pt x="245431" y="8024810"/>
                    <a:pt x="244224" y="7908113"/>
                  </a:cubicBezTo>
                  <a:cubicBezTo>
                    <a:pt x="242947" y="7785378"/>
                    <a:pt x="217651" y="7813424"/>
                    <a:pt x="368701" y="7810577"/>
                  </a:cubicBezTo>
                  <a:cubicBezTo>
                    <a:pt x="466925" y="7808845"/>
                    <a:pt x="549561" y="7809096"/>
                    <a:pt x="607242" y="7810166"/>
                  </a:cubicBezTo>
                  <a:cubicBezTo>
                    <a:pt x="608268" y="7928459"/>
                    <a:pt x="604439" y="7986306"/>
                    <a:pt x="611937" y="8226147"/>
                  </a:cubicBezTo>
                  <a:cubicBezTo>
                    <a:pt x="216808" y="8226147"/>
                    <a:pt x="249260" y="8222821"/>
                    <a:pt x="249169" y="8218834"/>
                  </a:cubicBezTo>
                  <a:close/>
                  <a:moveTo>
                    <a:pt x="249716" y="8244419"/>
                  </a:moveTo>
                  <a:cubicBezTo>
                    <a:pt x="371277" y="8244670"/>
                    <a:pt x="333810" y="8247290"/>
                    <a:pt x="612598" y="8247290"/>
                  </a:cubicBezTo>
                  <a:cubicBezTo>
                    <a:pt x="618705" y="8446304"/>
                    <a:pt x="615218" y="8523631"/>
                    <a:pt x="616996" y="8659147"/>
                  </a:cubicBezTo>
                  <a:cubicBezTo>
                    <a:pt x="252975" y="8660628"/>
                    <a:pt x="375561" y="8661380"/>
                    <a:pt x="257852" y="8661676"/>
                  </a:cubicBezTo>
                  <a:cubicBezTo>
                    <a:pt x="257829" y="8659352"/>
                    <a:pt x="249762" y="8246174"/>
                    <a:pt x="249716" y="8244419"/>
                  </a:cubicBezTo>
                  <a:close/>
                  <a:moveTo>
                    <a:pt x="258239" y="8685439"/>
                  </a:moveTo>
                  <a:cubicBezTo>
                    <a:pt x="258194" y="8682500"/>
                    <a:pt x="227154" y="8682044"/>
                    <a:pt x="617292" y="8680313"/>
                  </a:cubicBezTo>
                  <a:cubicBezTo>
                    <a:pt x="619754" y="8839912"/>
                    <a:pt x="623719" y="8846792"/>
                    <a:pt x="626727" y="9097228"/>
                  </a:cubicBezTo>
                  <a:cubicBezTo>
                    <a:pt x="466811" y="9096658"/>
                    <a:pt x="379595" y="9097410"/>
                    <a:pt x="264484" y="9097502"/>
                  </a:cubicBezTo>
                  <a:cubicBezTo>
                    <a:pt x="261612" y="8962532"/>
                    <a:pt x="260404" y="8820659"/>
                    <a:pt x="258239" y="8685439"/>
                  </a:cubicBezTo>
                  <a:close/>
                  <a:moveTo>
                    <a:pt x="270455" y="9463335"/>
                  </a:moveTo>
                  <a:cubicBezTo>
                    <a:pt x="268745" y="9048311"/>
                    <a:pt x="232897" y="9118986"/>
                    <a:pt x="368565" y="9118439"/>
                  </a:cubicBezTo>
                  <a:cubicBezTo>
                    <a:pt x="461273" y="9118189"/>
                    <a:pt x="522897" y="9118098"/>
                    <a:pt x="626978" y="9118394"/>
                  </a:cubicBezTo>
                  <a:cubicBezTo>
                    <a:pt x="631946" y="9566682"/>
                    <a:pt x="627046" y="9020698"/>
                    <a:pt x="630807" y="9532871"/>
                  </a:cubicBezTo>
                  <a:cubicBezTo>
                    <a:pt x="198986" y="9535126"/>
                    <a:pt x="270796" y="9543579"/>
                    <a:pt x="270455" y="9463335"/>
                  </a:cubicBezTo>
                  <a:close/>
                  <a:moveTo>
                    <a:pt x="277223" y="9929804"/>
                  </a:moveTo>
                  <a:cubicBezTo>
                    <a:pt x="270090" y="9474705"/>
                    <a:pt x="242560" y="9549252"/>
                    <a:pt x="368314" y="9552533"/>
                  </a:cubicBezTo>
                  <a:cubicBezTo>
                    <a:pt x="445868" y="9554652"/>
                    <a:pt x="511320" y="9554652"/>
                    <a:pt x="630989" y="9554059"/>
                  </a:cubicBezTo>
                  <a:cubicBezTo>
                    <a:pt x="633200" y="9778089"/>
                    <a:pt x="638532" y="9764920"/>
                    <a:pt x="640903" y="9965415"/>
                  </a:cubicBezTo>
                  <a:cubicBezTo>
                    <a:pt x="224032" y="9960357"/>
                    <a:pt x="278180" y="9988358"/>
                    <a:pt x="277223" y="9929804"/>
                  </a:cubicBezTo>
                  <a:close/>
                  <a:moveTo>
                    <a:pt x="283787" y="10404089"/>
                  </a:moveTo>
                  <a:cubicBezTo>
                    <a:pt x="283399" y="10289989"/>
                    <a:pt x="283559" y="10315301"/>
                    <a:pt x="278203" y="9988654"/>
                  </a:cubicBezTo>
                  <a:cubicBezTo>
                    <a:pt x="388688" y="9987971"/>
                    <a:pt x="418930" y="9983915"/>
                    <a:pt x="641130" y="9986627"/>
                  </a:cubicBezTo>
                  <a:cubicBezTo>
                    <a:pt x="642133" y="10100498"/>
                    <a:pt x="643728" y="10357064"/>
                    <a:pt x="644344" y="10404111"/>
                  </a:cubicBezTo>
                  <a:lnTo>
                    <a:pt x="283787" y="10404089"/>
                  </a:lnTo>
                  <a:close/>
                  <a:moveTo>
                    <a:pt x="641769" y="8680199"/>
                  </a:moveTo>
                  <a:cubicBezTo>
                    <a:pt x="1026620" y="8678627"/>
                    <a:pt x="996970" y="8683297"/>
                    <a:pt x="997016" y="8685849"/>
                  </a:cubicBezTo>
                  <a:cubicBezTo>
                    <a:pt x="1004445" y="9160680"/>
                    <a:pt x="1046128" y="9095132"/>
                    <a:pt x="914927" y="9096726"/>
                  </a:cubicBezTo>
                  <a:cubicBezTo>
                    <a:pt x="826183" y="9097684"/>
                    <a:pt x="772696" y="9097661"/>
                    <a:pt x="645438" y="9097296"/>
                  </a:cubicBezTo>
                  <a:cubicBezTo>
                    <a:pt x="639900" y="8647459"/>
                    <a:pt x="628482" y="8680267"/>
                    <a:pt x="641769" y="8680199"/>
                  </a:cubicBezTo>
                  <a:close/>
                  <a:moveTo>
                    <a:pt x="649312" y="9463381"/>
                  </a:moveTo>
                  <a:cubicBezTo>
                    <a:pt x="649312" y="9046830"/>
                    <a:pt x="605601" y="9118667"/>
                    <a:pt x="778325" y="9118667"/>
                  </a:cubicBezTo>
                  <a:cubicBezTo>
                    <a:pt x="907087" y="9118667"/>
                    <a:pt x="901982" y="9117528"/>
                    <a:pt x="1006633" y="9117163"/>
                  </a:cubicBezTo>
                  <a:cubicBezTo>
                    <a:pt x="1006177" y="9376622"/>
                    <a:pt x="1010120" y="9414898"/>
                    <a:pt x="1013105" y="9531846"/>
                  </a:cubicBezTo>
                  <a:cubicBezTo>
                    <a:pt x="584954" y="9532301"/>
                    <a:pt x="649312" y="9556019"/>
                    <a:pt x="649312" y="9463381"/>
                  </a:cubicBezTo>
                  <a:close/>
                  <a:moveTo>
                    <a:pt x="659089" y="9929759"/>
                  </a:moveTo>
                  <a:cubicBezTo>
                    <a:pt x="652047" y="9478646"/>
                    <a:pt x="607607" y="9553650"/>
                    <a:pt x="778325" y="9553650"/>
                  </a:cubicBezTo>
                  <a:cubicBezTo>
                    <a:pt x="914471" y="9553650"/>
                    <a:pt x="895715" y="9553171"/>
                    <a:pt x="1013607" y="9553034"/>
                  </a:cubicBezTo>
                  <a:cubicBezTo>
                    <a:pt x="1017800" y="9739039"/>
                    <a:pt x="1014062" y="9762392"/>
                    <a:pt x="1017367" y="9965575"/>
                  </a:cubicBezTo>
                  <a:cubicBezTo>
                    <a:pt x="602456" y="9966008"/>
                    <a:pt x="659841" y="9978744"/>
                    <a:pt x="659089" y="9929759"/>
                  </a:cubicBezTo>
                  <a:close/>
                  <a:moveTo>
                    <a:pt x="663031" y="10404134"/>
                  </a:moveTo>
                  <a:cubicBezTo>
                    <a:pt x="662348" y="10352301"/>
                    <a:pt x="660752" y="10094985"/>
                    <a:pt x="659795" y="9986854"/>
                  </a:cubicBezTo>
                  <a:cubicBezTo>
                    <a:pt x="784911" y="9988290"/>
                    <a:pt x="923108" y="9986832"/>
                    <a:pt x="1017732" y="9986718"/>
                  </a:cubicBezTo>
                  <a:cubicBezTo>
                    <a:pt x="1023383" y="10333847"/>
                    <a:pt x="1022700" y="10300014"/>
                    <a:pt x="1025070" y="10400921"/>
                  </a:cubicBezTo>
                  <a:cubicBezTo>
                    <a:pt x="897014" y="10401355"/>
                    <a:pt x="953236" y="10404157"/>
                    <a:pt x="663031" y="10404134"/>
                  </a:cubicBezTo>
                  <a:close/>
                  <a:moveTo>
                    <a:pt x="1029787" y="9462994"/>
                  </a:moveTo>
                  <a:cubicBezTo>
                    <a:pt x="1016820" y="9062893"/>
                    <a:pt x="1022905" y="9117095"/>
                    <a:pt x="1051688" y="9117095"/>
                  </a:cubicBezTo>
                  <a:cubicBezTo>
                    <a:pt x="1438887" y="9117095"/>
                    <a:pt x="1386151" y="9108255"/>
                    <a:pt x="1386333" y="9152273"/>
                  </a:cubicBezTo>
                  <a:cubicBezTo>
                    <a:pt x="1388225" y="9599353"/>
                    <a:pt x="1414502" y="9530183"/>
                    <a:pt x="1324892" y="9530183"/>
                  </a:cubicBezTo>
                  <a:cubicBezTo>
                    <a:pt x="982590" y="9530183"/>
                    <a:pt x="1032796" y="9556406"/>
                    <a:pt x="1029787" y="9462994"/>
                  </a:cubicBezTo>
                  <a:close/>
                  <a:moveTo>
                    <a:pt x="1035462" y="9929850"/>
                  </a:moveTo>
                  <a:cubicBezTo>
                    <a:pt x="1028785" y="9502819"/>
                    <a:pt x="1028967" y="9553011"/>
                    <a:pt x="1051688" y="9553011"/>
                  </a:cubicBezTo>
                  <a:cubicBezTo>
                    <a:pt x="1452401" y="9553011"/>
                    <a:pt x="1390869" y="9529043"/>
                    <a:pt x="1392282" y="9619174"/>
                  </a:cubicBezTo>
                  <a:cubicBezTo>
                    <a:pt x="1398640" y="10027273"/>
                    <a:pt x="1426922" y="9967511"/>
                    <a:pt x="1324869" y="9967511"/>
                  </a:cubicBezTo>
                  <a:cubicBezTo>
                    <a:pt x="988287" y="9967511"/>
                    <a:pt x="1036191" y="9975691"/>
                    <a:pt x="1035462" y="9929850"/>
                  </a:cubicBezTo>
                  <a:close/>
                  <a:moveTo>
                    <a:pt x="1405135" y="10396957"/>
                  </a:moveTo>
                  <a:cubicBezTo>
                    <a:pt x="1405112" y="10409237"/>
                    <a:pt x="1436220" y="10400853"/>
                    <a:pt x="1051665" y="10400853"/>
                  </a:cubicBezTo>
                  <a:cubicBezTo>
                    <a:pt x="1039632" y="10400853"/>
                    <a:pt x="1043871" y="10447377"/>
                    <a:pt x="1036374" y="9986672"/>
                  </a:cubicBezTo>
                  <a:cubicBezTo>
                    <a:pt x="1198728" y="9986581"/>
                    <a:pt x="1161398" y="9988951"/>
                    <a:pt x="1400987" y="9988586"/>
                  </a:cubicBezTo>
                  <a:cubicBezTo>
                    <a:pt x="1401033" y="9991252"/>
                    <a:pt x="1405226" y="10321042"/>
                    <a:pt x="1405135" y="10396957"/>
                  </a:cubicBezTo>
                  <a:close/>
                  <a:moveTo>
                    <a:pt x="1408759" y="9463244"/>
                  </a:moveTo>
                  <a:cubicBezTo>
                    <a:pt x="1403699" y="9061002"/>
                    <a:pt x="1385536" y="9119009"/>
                    <a:pt x="1461654" y="9117984"/>
                  </a:cubicBezTo>
                  <a:cubicBezTo>
                    <a:pt x="1813847" y="9113222"/>
                    <a:pt x="1766193" y="9111353"/>
                    <a:pt x="1767219" y="9152523"/>
                  </a:cubicBezTo>
                  <a:cubicBezTo>
                    <a:pt x="1777816" y="9593247"/>
                    <a:pt x="1777566" y="9532005"/>
                    <a:pt x="1734926" y="9531527"/>
                  </a:cubicBezTo>
                  <a:cubicBezTo>
                    <a:pt x="1351100" y="9527380"/>
                    <a:pt x="1409852" y="9552078"/>
                    <a:pt x="1408759" y="9463244"/>
                  </a:cubicBezTo>
                  <a:close/>
                  <a:moveTo>
                    <a:pt x="1418809" y="9929759"/>
                  </a:moveTo>
                  <a:cubicBezTo>
                    <a:pt x="1411995" y="9494389"/>
                    <a:pt x="1386311" y="9551371"/>
                    <a:pt x="1461471" y="9551667"/>
                  </a:cubicBezTo>
                  <a:cubicBezTo>
                    <a:pt x="1830324" y="9553148"/>
                    <a:pt x="1771891" y="9535354"/>
                    <a:pt x="1773190" y="9619174"/>
                  </a:cubicBezTo>
                  <a:cubicBezTo>
                    <a:pt x="1775606" y="9772963"/>
                    <a:pt x="1776927" y="9783102"/>
                    <a:pt x="1779229" y="9930124"/>
                  </a:cubicBezTo>
                  <a:cubicBezTo>
                    <a:pt x="1779981" y="9979245"/>
                    <a:pt x="1813414" y="9966942"/>
                    <a:pt x="1598187" y="9967102"/>
                  </a:cubicBezTo>
                  <a:cubicBezTo>
                    <a:pt x="1385536" y="9967102"/>
                    <a:pt x="1419606" y="9979837"/>
                    <a:pt x="1418809" y="9929759"/>
                  </a:cubicBezTo>
                  <a:close/>
                  <a:moveTo>
                    <a:pt x="1734744" y="10402676"/>
                  </a:moveTo>
                  <a:cubicBezTo>
                    <a:pt x="1649305" y="10403359"/>
                    <a:pt x="1635517" y="10403245"/>
                    <a:pt x="1423777" y="10403177"/>
                  </a:cubicBezTo>
                  <a:cubicBezTo>
                    <a:pt x="1423891" y="10324164"/>
                    <a:pt x="1419720" y="9991343"/>
                    <a:pt x="1419675" y="9988586"/>
                  </a:cubicBezTo>
                  <a:cubicBezTo>
                    <a:pt x="1590644" y="9988244"/>
                    <a:pt x="1389342" y="9988404"/>
                    <a:pt x="1779981" y="9988130"/>
                  </a:cubicBezTo>
                  <a:cubicBezTo>
                    <a:pt x="1784699" y="10480185"/>
                    <a:pt x="1803660" y="10402106"/>
                    <a:pt x="1734744" y="10402676"/>
                  </a:cubicBezTo>
                  <a:close/>
                  <a:moveTo>
                    <a:pt x="1782739" y="8996525"/>
                  </a:moveTo>
                  <a:cubicBezTo>
                    <a:pt x="1780369" y="8845106"/>
                    <a:pt x="1781189" y="8847749"/>
                    <a:pt x="1778637" y="8685394"/>
                  </a:cubicBezTo>
                  <a:cubicBezTo>
                    <a:pt x="1778591" y="8681680"/>
                    <a:pt x="1748281" y="8681748"/>
                    <a:pt x="2139969" y="8681680"/>
                  </a:cubicBezTo>
                  <a:cubicBezTo>
                    <a:pt x="2139991" y="8683366"/>
                    <a:pt x="2141268" y="8748458"/>
                    <a:pt x="2144413" y="9095587"/>
                  </a:cubicBezTo>
                  <a:cubicBezTo>
                    <a:pt x="1713025" y="9095587"/>
                    <a:pt x="1784858" y="9131904"/>
                    <a:pt x="1782739" y="8996525"/>
                  </a:cubicBezTo>
                  <a:close/>
                  <a:moveTo>
                    <a:pt x="1871459" y="9119123"/>
                  </a:moveTo>
                  <a:cubicBezTo>
                    <a:pt x="2008175" y="9119123"/>
                    <a:pt x="2008608" y="9116731"/>
                    <a:pt x="2144572" y="9116731"/>
                  </a:cubicBezTo>
                  <a:cubicBezTo>
                    <a:pt x="2146600" y="9387079"/>
                    <a:pt x="2148811" y="9414875"/>
                    <a:pt x="2151250" y="9530797"/>
                  </a:cubicBezTo>
                  <a:cubicBezTo>
                    <a:pt x="2002159" y="9530797"/>
                    <a:pt x="1951087" y="9533076"/>
                    <a:pt x="1790761" y="9532028"/>
                  </a:cubicBezTo>
                  <a:cubicBezTo>
                    <a:pt x="1786750" y="9047674"/>
                    <a:pt x="1756758" y="9119123"/>
                    <a:pt x="1871459" y="9119123"/>
                  </a:cubicBezTo>
                  <a:close/>
                  <a:moveTo>
                    <a:pt x="1797894" y="9929759"/>
                  </a:moveTo>
                  <a:cubicBezTo>
                    <a:pt x="1790943" y="9484228"/>
                    <a:pt x="1766216" y="9553422"/>
                    <a:pt x="1871459" y="9553422"/>
                  </a:cubicBezTo>
                  <a:cubicBezTo>
                    <a:pt x="2207335" y="9553422"/>
                    <a:pt x="2151364" y="9523848"/>
                    <a:pt x="2152845" y="9619174"/>
                  </a:cubicBezTo>
                  <a:cubicBezTo>
                    <a:pt x="2158292" y="9963683"/>
                    <a:pt x="2157881" y="9938553"/>
                    <a:pt x="2158360" y="9967625"/>
                  </a:cubicBezTo>
                  <a:cubicBezTo>
                    <a:pt x="1740053" y="9968195"/>
                    <a:pt x="1798669" y="9978972"/>
                    <a:pt x="1797894" y="9929759"/>
                  </a:cubicBezTo>
                  <a:close/>
                  <a:moveTo>
                    <a:pt x="2144800" y="10402494"/>
                  </a:moveTo>
                  <a:cubicBezTo>
                    <a:pt x="1762479" y="10402494"/>
                    <a:pt x="1802338" y="10404157"/>
                    <a:pt x="1802247" y="10396935"/>
                  </a:cubicBezTo>
                  <a:cubicBezTo>
                    <a:pt x="1795592" y="9904355"/>
                    <a:pt x="1778637" y="9988153"/>
                    <a:pt x="1871482" y="9988085"/>
                  </a:cubicBezTo>
                  <a:cubicBezTo>
                    <a:pt x="2008563" y="9988085"/>
                    <a:pt x="2008039" y="9988814"/>
                    <a:pt x="2144800" y="9988814"/>
                  </a:cubicBezTo>
                  <a:cubicBezTo>
                    <a:pt x="2163624" y="9988814"/>
                    <a:pt x="2158178" y="9973936"/>
                    <a:pt x="2160730" y="10085894"/>
                  </a:cubicBezTo>
                  <a:cubicBezTo>
                    <a:pt x="2169117" y="10451022"/>
                    <a:pt x="2171624" y="10402494"/>
                    <a:pt x="2144800" y="10402494"/>
                  </a:cubicBezTo>
                  <a:close/>
                  <a:moveTo>
                    <a:pt x="2163533" y="9152182"/>
                  </a:moveTo>
                  <a:cubicBezTo>
                    <a:pt x="2163191" y="9097251"/>
                    <a:pt x="2111641" y="9121902"/>
                    <a:pt x="2522951" y="9116389"/>
                  </a:cubicBezTo>
                  <a:cubicBezTo>
                    <a:pt x="2527099" y="9370493"/>
                    <a:pt x="2527007" y="9376303"/>
                    <a:pt x="2529651" y="9463746"/>
                  </a:cubicBezTo>
                  <a:cubicBezTo>
                    <a:pt x="2532614" y="9561601"/>
                    <a:pt x="2589793" y="9531823"/>
                    <a:pt x="2169937" y="9530820"/>
                  </a:cubicBezTo>
                  <a:cubicBezTo>
                    <a:pt x="2168160" y="9446408"/>
                    <a:pt x="2164741" y="9346866"/>
                    <a:pt x="2163533" y="9152182"/>
                  </a:cubicBezTo>
                  <a:close/>
                  <a:moveTo>
                    <a:pt x="2170347" y="9551964"/>
                  </a:moveTo>
                  <a:cubicBezTo>
                    <a:pt x="2599935" y="9553034"/>
                    <a:pt x="2531953" y="9536425"/>
                    <a:pt x="2533229" y="9619106"/>
                  </a:cubicBezTo>
                  <a:cubicBezTo>
                    <a:pt x="2535645" y="9774968"/>
                    <a:pt x="2537012" y="9768635"/>
                    <a:pt x="2539633" y="9930101"/>
                  </a:cubicBezTo>
                  <a:cubicBezTo>
                    <a:pt x="2540385" y="9978105"/>
                    <a:pt x="2598499" y="9965871"/>
                    <a:pt x="2177025" y="9967557"/>
                  </a:cubicBezTo>
                  <a:cubicBezTo>
                    <a:pt x="2175977" y="9905472"/>
                    <a:pt x="2171464" y="9609538"/>
                    <a:pt x="2170347" y="9551964"/>
                  </a:cubicBezTo>
                  <a:close/>
                  <a:moveTo>
                    <a:pt x="2183862" y="10402425"/>
                  </a:moveTo>
                  <a:cubicBezTo>
                    <a:pt x="2183338" y="10222686"/>
                    <a:pt x="2179235" y="10089950"/>
                    <a:pt x="2177412" y="9988722"/>
                  </a:cubicBezTo>
                  <a:cubicBezTo>
                    <a:pt x="2302688" y="9988199"/>
                    <a:pt x="2344211" y="9983870"/>
                    <a:pt x="2540339" y="9986649"/>
                  </a:cubicBezTo>
                  <a:cubicBezTo>
                    <a:pt x="2541479" y="10132919"/>
                    <a:pt x="2537058" y="10056298"/>
                    <a:pt x="2543439" y="10397185"/>
                  </a:cubicBezTo>
                  <a:cubicBezTo>
                    <a:pt x="2543530" y="10402288"/>
                    <a:pt x="2575139" y="10401560"/>
                    <a:pt x="2183862" y="10402425"/>
                  </a:cubicBezTo>
                  <a:close/>
                  <a:moveTo>
                    <a:pt x="2548339" y="9463062"/>
                  </a:moveTo>
                  <a:cubicBezTo>
                    <a:pt x="2545399" y="9365982"/>
                    <a:pt x="2545581" y="9359398"/>
                    <a:pt x="2541616" y="9116138"/>
                  </a:cubicBezTo>
                  <a:cubicBezTo>
                    <a:pt x="2791916" y="9112220"/>
                    <a:pt x="2794263" y="9117459"/>
                    <a:pt x="2903107" y="9118940"/>
                  </a:cubicBezTo>
                  <a:cubicBezTo>
                    <a:pt x="2905090" y="9230010"/>
                    <a:pt x="2910218" y="9529955"/>
                    <a:pt x="2910240" y="9531641"/>
                  </a:cubicBezTo>
                  <a:cubicBezTo>
                    <a:pt x="2488857" y="9533486"/>
                    <a:pt x="2551233" y="9558684"/>
                    <a:pt x="2548339" y="9463062"/>
                  </a:cubicBezTo>
                  <a:close/>
                  <a:moveTo>
                    <a:pt x="2550732" y="9554401"/>
                  </a:moveTo>
                  <a:cubicBezTo>
                    <a:pt x="2702785" y="9554469"/>
                    <a:pt x="2745128" y="9554720"/>
                    <a:pt x="2828220" y="9553604"/>
                  </a:cubicBezTo>
                  <a:cubicBezTo>
                    <a:pt x="2932278" y="9552192"/>
                    <a:pt x="2910286" y="9481563"/>
                    <a:pt x="2917328" y="9930169"/>
                  </a:cubicBezTo>
                  <a:cubicBezTo>
                    <a:pt x="2918080" y="9977650"/>
                    <a:pt x="2975716" y="9971909"/>
                    <a:pt x="2558799" y="9965780"/>
                  </a:cubicBezTo>
                  <a:cubicBezTo>
                    <a:pt x="2558389" y="9930032"/>
                    <a:pt x="2550777" y="9556201"/>
                    <a:pt x="2550732" y="9554401"/>
                  </a:cubicBezTo>
                  <a:close/>
                  <a:moveTo>
                    <a:pt x="2562195" y="10400693"/>
                  </a:moveTo>
                  <a:cubicBezTo>
                    <a:pt x="2555563" y="10077373"/>
                    <a:pt x="2560144" y="10130801"/>
                    <a:pt x="2559004" y="9986945"/>
                  </a:cubicBezTo>
                  <a:cubicBezTo>
                    <a:pt x="2663814" y="9988495"/>
                    <a:pt x="2677033" y="9987378"/>
                    <a:pt x="2828060" y="9988404"/>
                  </a:cubicBezTo>
                  <a:cubicBezTo>
                    <a:pt x="2955524" y="9989270"/>
                    <a:pt x="2907939" y="9917820"/>
                    <a:pt x="2924871" y="10397800"/>
                  </a:cubicBezTo>
                  <a:cubicBezTo>
                    <a:pt x="2925281" y="10409602"/>
                    <a:pt x="2936631" y="10398211"/>
                    <a:pt x="2562195" y="10400693"/>
                  </a:cubicBezTo>
                  <a:close/>
                  <a:moveTo>
                    <a:pt x="2927675" y="9463244"/>
                  </a:moveTo>
                  <a:cubicBezTo>
                    <a:pt x="2920610" y="9063623"/>
                    <a:pt x="2907255" y="9119328"/>
                    <a:pt x="2964776" y="9119328"/>
                  </a:cubicBezTo>
                  <a:cubicBezTo>
                    <a:pt x="3333310" y="9119328"/>
                    <a:pt x="3283856" y="9101237"/>
                    <a:pt x="3285474" y="9152660"/>
                  </a:cubicBezTo>
                  <a:cubicBezTo>
                    <a:pt x="3298783" y="9592267"/>
                    <a:pt x="3300242" y="9530205"/>
                    <a:pt x="3238140" y="9530205"/>
                  </a:cubicBezTo>
                  <a:cubicBezTo>
                    <a:pt x="2873139" y="9530183"/>
                    <a:pt x="2929361" y="9552670"/>
                    <a:pt x="2927675" y="9463244"/>
                  </a:cubicBezTo>
                  <a:close/>
                  <a:moveTo>
                    <a:pt x="2935993" y="9929804"/>
                  </a:moveTo>
                  <a:cubicBezTo>
                    <a:pt x="2929179" y="9494572"/>
                    <a:pt x="2914525" y="9552670"/>
                    <a:pt x="2964799" y="9552670"/>
                  </a:cubicBezTo>
                  <a:cubicBezTo>
                    <a:pt x="3351337" y="9552670"/>
                    <a:pt x="3291513" y="9530183"/>
                    <a:pt x="3292904" y="9619106"/>
                  </a:cubicBezTo>
                  <a:cubicBezTo>
                    <a:pt x="3299307" y="10028457"/>
                    <a:pt x="3314622" y="9965324"/>
                    <a:pt x="3238140" y="9965324"/>
                  </a:cubicBezTo>
                  <a:cubicBezTo>
                    <a:pt x="2888681" y="9965347"/>
                    <a:pt x="2936836" y="9983801"/>
                    <a:pt x="2935993" y="9929804"/>
                  </a:cubicBezTo>
                  <a:close/>
                  <a:moveTo>
                    <a:pt x="2943741" y="10402995"/>
                  </a:moveTo>
                  <a:cubicBezTo>
                    <a:pt x="2937634" y="10220158"/>
                    <a:pt x="2938637" y="10125196"/>
                    <a:pt x="2936836" y="9988814"/>
                  </a:cubicBezTo>
                  <a:cubicBezTo>
                    <a:pt x="3119815" y="9988996"/>
                    <a:pt x="3048369" y="9986763"/>
                    <a:pt x="3298327" y="9986445"/>
                  </a:cubicBezTo>
                  <a:lnTo>
                    <a:pt x="3304982" y="10403086"/>
                  </a:lnTo>
                  <a:cubicBezTo>
                    <a:pt x="3246845" y="10403405"/>
                    <a:pt x="2945542" y="10403018"/>
                    <a:pt x="2943741" y="10402995"/>
                  </a:cubicBezTo>
                  <a:close/>
                  <a:moveTo>
                    <a:pt x="3309677" y="9464338"/>
                  </a:moveTo>
                  <a:cubicBezTo>
                    <a:pt x="3306304" y="9056833"/>
                    <a:pt x="3279594" y="9117368"/>
                    <a:pt x="3374856" y="9117095"/>
                  </a:cubicBezTo>
                  <a:cubicBezTo>
                    <a:pt x="3713261" y="9116184"/>
                    <a:pt x="3663876" y="9107093"/>
                    <a:pt x="3665243" y="9152637"/>
                  </a:cubicBezTo>
                  <a:cubicBezTo>
                    <a:pt x="3678393" y="9587141"/>
                    <a:pt x="3670257" y="9532688"/>
                    <a:pt x="3648401" y="9532347"/>
                  </a:cubicBezTo>
                  <a:cubicBezTo>
                    <a:pt x="3251859" y="9525421"/>
                    <a:pt x="3310452" y="9555313"/>
                    <a:pt x="3309677" y="9464338"/>
                  </a:cubicBezTo>
                  <a:close/>
                  <a:moveTo>
                    <a:pt x="3316103" y="9929804"/>
                  </a:moveTo>
                  <a:cubicBezTo>
                    <a:pt x="3309084" y="9481358"/>
                    <a:pt x="3292562" y="9551303"/>
                    <a:pt x="3374787" y="9551849"/>
                  </a:cubicBezTo>
                  <a:cubicBezTo>
                    <a:pt x="3720417" y="9554652"/>
                    <a:pt x="3669208" y="9532597"/>
                    <a:pt x="3670576" y="9619174"/>
                  </a:cubicBezTo>
                  <a:cubicBezTo>
                    <a:pt x="3676752" y="10013853"/>
                    <a:pt x="3695622" y="9965780"/>
                    <a:pt x="3648401" y="9965392"/>
                  </a:cubicBezTo>
                  <a:cubicBezTo>
                    <a:pt x="3265761" y="9962294"/>
                    <a:pt x="3316924" y="9981318"/>
                    <a:pt x="3316103" y="9929804"/>
                  </a:cubicBezTo>
                  <a:close/>
                  <a:moveTo>
                    <a:pt x="3684569" y="10396957"/>
                  </a:moveTo>
                  <a:cubicBezTo>
                    <a:pt x="3684546" y="10409511"/>
                    <a:pt x="3718617" y="10399326"/>
                    <a:pt x="3374787" y="10402562"/>
                  </a:cubicBezTo>
                  <a:cubicBezTo>
                    <a:pt x="3302999" y="10403245"/>
                    <a:pt x="3324650" y="10465969"/>
                    <a:pt x="3317015" y="9986422"/>
                  </a:cubicBezTo>
                  <a:cubicBezTo>
                    <a:pt x="3469821" y="9986126"/>
                    <a:pt x="3466334" y="9985373"/>
                    <a:pt x="3679281" y="9986809"/>
                  </a:cubicBezTo>
                  <a:cubicBezTo>
                    <a:pt x="3683406" y="10241255"/>
                    <a:pt x="3684819" y="10273812"/>
                    <a:pt x="3684569" y="10396957"/>
                  </a:cubicBezTo>
                  <a:close/>
                  <a:moveTo>
                    <a:pt x="3784980" y="9118348"/>
                  </a:moveTo>
                  <a:cubicBezTo>
                    <a:pt x="3923246" y="9118348"/>
                    <a:pt x="3918414" y="9116480"/>
                    <a:pt x="4042209" y="9116298"/>
                  </a:cubicBezTo>
                  <a:cubicBezTo>
                    <a:pt x="4045901" y="9352562"/>
                    <a:pt x="4045878" y="9368875"/>
                    <a:pt x="4048932" y="9464247"/>
                  </a:cubicBezTo>
                  <a:cubicBezTo>
                    <a:pt x="4051484" y="9545652"/>
                    <a:pt x="4122953" y="9538544"/>
                    <a:pt x="3688329" y="9532962"/>
                  </a:cubicBezTo>
                  <a:cubicBezTo>
                    <a:pt x="3686187" y="9041044"/>
                    <a:pt x="3650680" y="9118348"/>
                    <a:pt x="3784980" y="9118348"/>
                  </a:cubicBezTo>
                  <a:close/>
                  <a:moveTo>
                    <a:pt x="3697012" y="9929759"/>
                  </a:moveTo>
                  <a:cubicBezTo>
                    <a:pt x="3690084" y="9485709"/>
                    <a:pt x="3655990" y="9554652"/>
                    <a:pt x="3784980" y="9554652"/>
                  </a:cubicBezTo>
                  <a:cubicBezTo>
                    <a:pt x="3919736" y="9554652"/>
                    <a:pt x="3919805" y="9553239"/>
                    <a:pt x="4051393" y="9553193"/>
                  </a:cubicBezTo>
                  <a:cubicBezTo>
                    <a:pt x="4053239" y="9635305"/>
                    <a:pt x="4054151" y="9732910"/>
                    <a:pt x="4057751" y="9966281"/>
                  </a:cubicBezTo>
                  <a:cubicBezTo>
                    <a:pt x="3640265" y="9966258"/>
                    <a:pt x="3697764" y="9978356"/>
                    <a:pt x="3697012" y="9929759"/>
                  </a:cubicBezTo>
                  <a:close/>
                  <a:moveTo>
                    <a:pt x="4058389" y="10400329"/>
                  </a:moveTo>
                  <a:cubicBezTo>
                    <a:pt x="3883706" y="10400329"/>
                    <a:pt x="3703233" y="10411493"/>
                    <a:pt x="3703256" y="10397026"/>
                  </a:cubicBezTo>
                  <a:cubicBezTo>
                    <a:pt x="3704259" y="9914813"/>
                    <a:pt x="3662029" y="9987150"/>
                    <a:pt x="3784980" y="9987150"/>
                  </a:cubicBezTo>
                  <a:cubicBezTo>
                    <a:pt x="3903351" y="9987150"/>
                    <a:pt x="3929171" y="9987424"/>
                    <a:pt x="4058093" y="9987424"/>
                  </a:cubicBezTo>
                  <a:cubicBezTo>
                    <a:pt x="4064793" y="10435256"/>
                    <a:pt x="4065614" y="10400329"/>
                    <a:pt x="4058389" y="10400329"/>
                  </a:cubicBezTo>
                  <a:close/>
                  <a:moveTo>
                    <a:pt x="4060874" y="9116275"/>
                  </a:moveTo>
                  <a:cubicBezTo>
                    <a:pt x="4195128" y="9116321"/>
                    <a:pt x="4195584" y="9119214"/>
                    <a:pt x="4331799" y="9119214"/>
                  </a:cubicBezTo>
                  <a:cubicBezTo>
                    <a:pt x="4457279" y="9119214"/>
                    <a:pt x="4413591" y="9059749"/>
                    <a:pt x="4429430" y="9463814"/>
                  </a:cubicBezTo>
                  <a:cubicBezTo>
                    <a:pt x="4432734" y="9548022"/>
                    <a:pt x="4500579" y="9531595"/>
                    <a:pt x="4069625" y="9532005"/>
                  </a:cubicBezTo>
                  <a:cubicBezTo>
                    <a:pt x="4065568" y="9369924"/>
                    <a:pt x="4067346" y="9530729"/>
                    <a:pt x="4060874" y="9116275"/>
                  </a:cubicBezTo>
                  <a:close/>
                  <a:moveTo>
                    <a:pt x="4075869" y="9929804"/>
                  </a:moveTo>
                  <a:cubicBezTo>
                    <a:pt x="4073476" y="9776449"/>
                    <a:pt x="4073750" y="9773874"/>
                    <a:pt x="4071334" y="9618765"/>
                  </a:cubicBezTo>
                  <a:cubicBezTo>
                    <a:pt x="4070058" y="9537997"/>
                    <a:pt x="3998543" y="9549002"/>
                    <a:pt x="4432324" y="9551303"/>
                  </a:cubicBezTo>
                  <a:cubicBezTo>
                    <a:pt x="4434558" y="9640773"/>
                    <a:pt x="4434831" y="9726826"/>
                    <a:pt x="4438318" y="9966622"/>
                  </a:cubicBezTo>
                  <a:cubicBezTo>
                    <a:pt x="4015567" y="9974073"/>
                    <a:pt x="4076553" y="9972273"/>
                    <a:pt x="4075869" y="9929804"/>
                  </a:cubicBezTo>
                  <a:close/>
                  <a:moveTo>
                    <a:pt x="4081863" y="10400329"/>
                  </a:moveTo>
                  <a:cubicBezTo>
                    <a:pt x="4081863" y="10325690"/>
                    <a:pt x="4077897" y="10062382"/>
                    <a:pt x="4076758" y="9987424"/>
                  </a:cubicBezTo>
                  <a:cubicBezTo>
                    <a:pt x="4187197" y="9987515"/>
                    <a:pt x="4321292" y="9989816"/>
                    <a:pt x="4438591" y="9987789"/>
                  </a:cubicBezTo>
                  <a:cubicBezTo>
                    <a:pt x="4440506" y="10126768"/>
                    <a:pt x="4440073" y="10184980"/>
                    <a:pt x="4444471" y="10397231"/>
                  </a:cubicBezTo>
                  <a:cubicBezTo>
                    <a:pt x="4444676" y="10405843"/>
                    <a:pt x="4473551" y="10400899"/>
                    <a:pt x="4081863" y="10400329"/>
                  </a:cubicBezTo>
                  <a:close/>
                  <a:moveTo>
                    <a:pt x="4448049" y="9462903"/>
                  </a:moveTo>
                  <a:cubicBezTo>
                    <a:pt x="4432415" y="9064967"/>
                    <a:pt x="4440187" y="9118940"/>
                    <a:pt x="4468446" y="9118713"/>
                  </a:cubicBezTo>
                  <a:cubicBezTo>
                    <a:pt x="4857855" y="9116092"/>
                    <a:pt x="4805256" y="9104587"/>
                    <a:pt x="4805598" y="9152318"/>
                  </a:cubicBezTo>
                  <a:cubicBezTo>
                    <a:pt x="4806373" y="9259287"/>
                    <a:pt x="4807034" y="9285625"/>
                    <a:pt x="4810976" y="9533418"/>
                  </a:cubicBezTo>
                  <a:cubicBezTo>
                    <a:pt x="4387975" y="9529180"/>
                    <a:pt x="4451582" y="9552852"/>
                    <a:pt x="4448049" y="9462903"/>
                  </a:cubicBezTo>
                  <a:close/>
                  <a:moveTo>
                    <a:pt x="4456413" y="9929759"/>
                  </a:moveTo>
                  <a:cubicBezTo>
                    <a:pt x="4449758" y="9504733"/>
                    <a:pt x="4445269" y="9551371"/>
                    <a:pt x="4468332" y="9551530"/>
                  </a:cubicBezTo>
                  <a:cubicBezTo>
                    <a:pt x="4876246" y="9554264"/>
                    <a:pt x="4811022" y="9536675"/>
                    <a:pt x="4812344" y="9619129"/>
                  </a:cubicBezTo>
                  <a:cubicBezTo>
                    <a:pt x="4814760" y="9773282"/>
                    <a:pt x="4812959" y="9770343"/>
                    <a:pt x="4815466" y="9930169"/>
                  </a:cubicBezTo>
                  <a:cubicBezTo>
                    <a:pt x="4816195" y="9976238"/>
                    <a:pt x="4854869" y="9964709"/>
                    <a:pt x="4604980" y="9964663"/>
                  </a:cubicBezTo>
                  <a:cubicBezTo>
                    <a:pt x="4428723" y="9964663"/>
                    <a:pt x="4457188" y="9978903"/>
                    <a:pt x="4456413" y="9929759"/>
                  </a:cubicBezTo>
                  <a:close/>
                  <a:moveTo>
                    <a:pt x="4463182" y="10396730"/>
                  </a:moveTo>
                  <a:cubicBezTo>
                    <a:pt x="4453633" y="9937779"/>
                    <a:pt x="4455319" y="9987492"/>
                    <a:pt x="4468537" y="9987241"/>
                  </a:cubicBezTo>
                  <a:cubicBezTo>
                    <a:pt x="4563206" y="9985328"/>
                    <a:pt x="4579774" y="9985806"/>
                    <a:pt x="4816355" y="9985852"/>
                  </a:cubicBezTo>
                  <a:cubicBezTo>
                    <a:pt x="4816400" y="9988426"/>
                    <a:pt x="4821391" y="10291356"/>
                    <a:pt x="4823761" y="10400990"/>
                  </a:cubicBezTo>
                  <a:cubicBezTo>
                    <a:pt x="4477699" y="10402357"/>
                    <a:pt x="4463432" y="10407756"/>
                    <a:pt x="4463182" y="10396730"/>
                  </a:cubicBezTo>
                  <a:close/>
                  <a:moveTo>
                    <a:pt x="4822485" y="8996479"/>
                  </a:moveTo>
                  <a:cubicBezTo>
                    <a:pt x="4816583" y="8618843"/>
                    <a:pt x="4791263" y="8681657"/>
                    <a:pt x="4878297" y="8681657"/>
                  </a:cubicBezTo>
                  <a:cubicBezTo>
                    <a:pt x="4880006" y="8681657"/>
                    <a:pt x="5177026" y="8681794"/>
                    <a:pt x="5177094" y="8685804"/>
                  </a:cubicBezTo>
                  <a:cubicBezTo>
                    <a:pt x="5184455" y="9155508"/>
                    <a:pt x="5200134" y="9093742"/>
                    <a:pt x="5151752" y="9093742"/>
                  </a:cubicBezTo>
                  <a:cubicBezTo>
                    <a:pt x="4756577" y="9093742"/>
                    <a:pt x="4824536" y="9127302"/>
                    <a:pt x="4822485" y="8996479"/>
                  </a:cubicBezTo>
                  <a:close/>
                  <a:moveTo>
                    <a:pt x="4823989" y="9117186"/>
                  </a:moveTo>
                  <a:cubicBezTo>
                    <a:pt x="5078551" y="9116435"/>
                    <a:pt x="5033222" y="9114497"/>
                    <a:pt x="5185048" y="9114954"/>
                  </a:cubicBezTo>
                  <a:cubicBezTo>
                    <a:pt x="5185640" y="9181755"/>
                    <a:pt x="5185937" y="9178064"/>
                    <a:pt x="5188557" y="9532278"/>
                  </a:cubicBezTo>
                  <a:cubicBezTo>
                    <a:pt x="5013372" y="9532233"/>
                    <a:pt x="4950473" y="9534420"/>
                    <a:pt x="4829641" y="9533577"/>
                  </a:cubicBezTo>
                  <a:cubicBezTo>
                    <a:pt x="4823853" y="9169201"/>
                    <a:pt x="4825220" y="9260745"/>
                    <a:pt x="4823989" y="9117186"/>
                  </a:cubicBezTo>
                  <a:close/>
                  <a:moveTo>
                    <a:pt x="4834131" y="9929804"/>
                  </a:moveTo>
                  <a:cubicBezTo>
                    <a:pt x="4827294" y="9493342"/>
                    <a:pt x="4818862" y="9554880"/>
                    <a:pt x="4878297" y="9554880"/>
                  </a:cubicBezTo>
                  <a:cubicBezTo>
                    <a:pt x="5245327" y="9554880"/>
                    <a:pt x="5188284" y="9533440"/>
                    <a:pt x="5189606" y="9619174"/>
                  </a:cubicBezTo>
                  <a:cubicBezTo>
                    <a:pt x="5195896" y="10021440"/>
                    <a:pt x="5217500" y="9966736"/>
                    <a:pt x="5151729" y="9966736"/>
                  </a:cubicBezTo>
                  <a:cubicBezTo>
                    <a:pt x="4783606" y="9966736"/>
                    <a:pt x="4834837" y="9972797"/>
                    <a:pt x="4834131" y="9929804"/>
                  </a:cubicBezTo>
                  <a:close/>
                  <a:moveTo>
                    <a:pt x="5151729" y="10403177"/>
                  </a:moveTo>
                  <a:cubicBezTo>
                    <a:pt x="4806510" y="10403177"/>
                    <a:pt x="4842472" y="10401286"/>
                    <a:pt x="4842358" y="10395590"/>
                  </a:cubicBezTo>
                  <a:cubicBezTo>
                    <a:pt x="4831350" y="9920350"/>
                    <a:pt x="4821892" y="9985852"/>
                    <a:pt x="4878297" y="9985852"/>
                  </a:cubicBezTo>
                  <a:cubicBezTo>
                    <a:pt x="5014831" y="9985852"/>
                    <a:pt x="5014899" y="9987880"/>
                    <a:pt x="5151729" y="9987880"/>
                  </a:cubicBezTo>
                  <a:cubicBezTo>
                    <a:pt x="5209683" y="9987880"/>
                    <a:pt x="5198175" y="9968605"/>
                    <a:pt x="5198767" y="10085689"/>
                  </a:cubicBezTo>
                  <a:cubicBezTo>
                    <a:pt x="5200340" y="10464419"/>
                    <a:pt x="5227391" y="10403177"/>
                    <a:pt x="5151729" y="10403177"/>
                  </a:cubicBezTo>
                  <a:close/>
                  <a:moveTo>
                    <a:pt x="5202231" y="8996479"/>
                  </a:moveTo>
                  <a:cubicBezTo>
                    <a:pt x="5199793" y="8840799"/>
                    <a:pt x="5198175" y="8840549"/>
                    <a:pt x="5195736" y="8685439"/>
                  </a:cubicBezTo>
                  <a:cubicBezTo>
                    <a:pt x="5195691" y="8683275"/>
                    <a:pt x="5365041" y="8679082"/>
                    <a:pt x="5555222" y="8681634"/>
                  </a:cubicBezTo>
                  <a:cubicBezTo>
                    <a:pt x="5555245" y="8683502"/>
                    <a:pt x="5561011" y="9040998"/>
                    <a:pt x="5562150" y="9095542"/>
                  </a:cubicBezTo>
                  <a:cubicBezTo>
                    <a:pt x="5129213" y="9095701"/>
                    <a:pt x="5204214" y="9119738"/>
                    <a:pt x="5202231" y="8996479"/>
                  </a:cubicBezTo>
                  <a:close/>
                  <a:moveTo>
                    <a:pt x="5288331" y="9115819"/>
                  </a:moveTo>
                  <a:cubicBezTo>
                    <a:pt x="5368756" y="9116890"/>
                    <a:pt x="5388059" y="9116753"/>
                    <a:pt x="5562606" y="9116685"/>
                  </a:cubicBezTo>
                  <a:cubicBezTo>
                    <a:pt x="5572907" y="9576706"/>
                    <a:pt x="5572428" y="9531664"/>
                    <a:pt x="5561808" y="9531755"/>
                  </a:cubicBezTo>
                  <a:cubicBezTo>
                    <a:pt x="5459346" y="9532574"/>
                    <a:pt x="5453283" y="9532369"/>
                    <a:pt x="5207245" y="9532278"/>
                  </a:cubicBezTo>
                  <a:cubicBezTo>
                    <a:pt x="5203826" y="9042753"/>
                    <a:pt x="5177915" y="9114315"/>
                    <a:pt x="5288331" y="9115819"/>
                  </a:cubicBezTo>
                  <a:close/>
                  <a:moveTo>
                    <a:pt x="5215859" y="9929759"/>
                  </a:moveTo>
                  <a:cubicBezTo>
                    <a:pt x="5213398" y="9772097"/>
                    <a:pt x="5210686" y="9773032"/>
                    <a:pt x="5208271" y="9618810"/>
                  </a:cubicBezTo>
                  <a:cubicBezTo>
                    <a:pt x="5206812" y="9525558"/>
                    <a:pt x="5147353" y="9556178"/>
                    <a:pt x="5570172" y="9552897"/>
                  </a:cubicBezTo>
                  <a:cubicBezTo>
                    <a:pt x="5573727" y="9788615"/>
                    <a:pt x="5572793" y="9826800"/>
                    <a:pt x="5575459" y="9968833"/>
                  </a:cubicBezTo>
                  <a:cubicBezTo>
                    <a:pt x="5158270" y="9969015"/>
                    <a:pt x="5216612" y="9978652"/>
                    <a:pt x="5215859" y="9929759"/>
                  </a:cubicBezTo>
                  <a:close/>
                  <a:moveTo>
                    <a:pt x="5561945" y="10402585"/>
                  </a:moveTo>
                  <a:cubicBezTo>
                    <a:pt x="5191338" y="10400580"/>
                    <a:pt x="5222286" y="10407939"/>
                    <a:pt x="5222036" y="10396798"/>
                  </a:cubicBezTo>
                  <a:cubicBezTo>
                    <a:pt x="5210846" y="9908092"/>
                    <a:pt x="5199884" y="9987584"/>
                    <a:pt x="5288354" y="9988996"/>
                  </a:cubicBezTo>
                  <a:cubicBezTo>
                    <a:pt x="5367184" y="9990272"/>
                    <a:pt x="5388606" y="9990067"/>
                    <a:pt x="5575915" y="9989976"/>
                  </a:cubicBezTo>
                  <a:cubicBezTo>
                    <a:pt x="5585715" y="10450771"/>
                    <a:pt x="5594922" y="10402744"/>
                    <a:pt x="5561945" y="10402585"/>
                  </a:cubicBezTo>
                  <a:close/>
                  <a:moveTo>
                    <a:pt x="5581294" y="9116662"/>
                  </a:moveTo>
                  <a:cubicBezTo>
                    <a:pt x="5997571" y="9116480"/>
                    <a:pt x="5942535" y="9102104"/>
                    <a:pt x="5943742" y="9152546"/>
                  </a:cubicBezTo>
                  <a:cubicBezTo>
                    <a:pt x="5946819" y="9286331"/>
                    <a:pt x="5946454" y="9304102"/>
                    <a:pt x="5949462" y="9461331"/>
                  </a:cubicBezTo>
                  <a:cubicBezTo>
                    <a:pt x="5951286" y="9555267"/>
                    <a:pt x="6014733" y="9528474"/>
                    <a:pt x="5588518" y="9531527"/>
                  </a:cubicBezTo>
                  <a:cubicBezTo>
                    <a:pt x="5583482" y="9197954"/>
                    <a:pt x="5584689" y="9270109"/>
                    <a:pt x="5581294" y="9116662"/>
                  </a:cubicBezTo>
                  <a:close/>
                  <a:moveTo>
                    <a:pt x="5589840" y="9618810"/>
                  </a:moveTo>
                  <a:cubicBezTo>
                    <a:pt x="5588518" y="9531868"/>
                    <a:pt x="5523818" y="9552032"/>
                    <a:pt x="5951126" y="9551781"/>
                  </a:cubicBezTo>
                  <a:cubicBezTo>
                    <a:pt x="5951468" y="9571307"/>
                    <a:pt x="5957097" y="9916978"/>
                    <a:pt x="5957302" y="9930147"/>
                  </a:cubicBezTo>
                  <a:cubicBezTo>
                    <a:pt x="5957986" y="9973390"/>
                    <a:pt x="6017171" y="9968605"/>
                    <a:pt x="5594147" y="9968833"/>
                  </a:cubicBezTo>
                  <a:cubicBezTo>
                    <a:pt x="5591594" y="9837760"/>
                    <a:pt x="5592073" y="9761981"/>
                    <a:pt x="5589840" y="9618810"/>
                  </a:cubicBezTo>
                  <a:close/>
                  <a:moveTo>
                    <a:pt x="5603012" y="10402790"/>
                  </a:moveTo>
                  <a:cubicBezTo>
                    <a:pt x="5599799" y="10087421"/>
                    <a:pt x="5597725" y="10135426"/>
                    <a:pt x="5594557" y="9989953"/>
                  </a:cubicBezTo>
                  <a:cubicBezTo>
                    <a:pt x="5821634" y="9989839"/>
                    <a:pt x="5864730" y="9986012"/>
                    <a:pt x="5958100" y="9985783"/>
                  </a:cubicBezTo>
                  <a:cubicBezTo>
                    <a:pt x="5959969" y="10129638"/>
                    <a:pt x="5956299" y="9880046"/>
                    <a:pt x="5963182" y="10399805"/>
                  </a:cubicBezTo>
                  <a:cubicBezTo>
                    <a:pt x="5963182" y="10401446"/>
                    <a:pt x="5699710" y="10403245"/>
                    <a:pt x="5603012" y="10402790"/>
                  </a:cubicBezTo>
                  <a:close/>
                  <a:moveTo>
                    <a:pt x="5972093" y="9116503"/>
                  </a:moveTo>
                  <a:cubicBezTo>
                    <a:pt x="6375312" y="9116503"/>
                    <a:pt x="6321847" y="9098618"/>
                    <a:pt x="6322508" y="9152364"/>
                  </a:cubicBezTo>
                  <a:cubicBezTo>
                    <a:pt x="6328114" y="9600994"/>
                    <a:pt x="6357308" y="9532483"/>
                    <a:pt x="6245501" y="9532483"/>
                  </a:cubicBezTo>
                  <a:cubicBezTo>
                    <a:pt x="6113754" y="9532483"/>
                    <a:pt x="6109242" y="9530592"/>
                    <a:pt x="5972093" y="9530592"/>
                  </a:cubicBezTo>
                  <a:cubicBezTo>
                    <a:pt x="5968879" y="9530592"/>
                    <a:pt x="5954887" y="9116526"/>
                    <a:pt x="5972093" y="9116503"/>
                  </a:cubicBezTo>
                  <a:close/>
                  <a:moveTo>
                    <a:pt x="5975944" y="9929759"/>
                  </a:moveTo>
                  <a:cubicBezTo>
                    <a:pt x="5968195" y="9454632"/>
                    <a:pt x="5970292" y="9580306"/>
                    <a:pt x="5969791" y="9551758"/>
                  </a:cubicBezTo>
                  <a:cubicBezTo>
                    <a:pt x="6121321" y="9551758"/>
                    <a:pt x="6103065" y="9554196"/>
                    <a:pt x="6330508" y="9553536"/>
                  </a:cubicBezTo>
                  <a:cubicBezTo>
                    <a:pt x="6330553" y="9555313"/>
                    <a:pt x="6337413" y="9926797"/>
                    <a:pt x="6337983" y="9968423"/>
                  </a:cubicBezTo>
                  <a:cubicBezTo>
                    <a:pt x="6227840" y="9969904"/>
                    <a:pt x="6158878" y="9968400"/>
                    <a:pt x="6109014" y="9966759"/>
                  </a:cubicBezTo>
                  <a:cubicBezTo>
                    <a:pt x="5952379" y="9961861"/>
                    <a:pt x="5976696" y="9978105"/>
                    <a:pt x="5975944" y="9929759"/>
                  </a:cubicBezTo>
                  <a:close/>
                  <a:moveTo>
                    <a:pt x="5981892" y="10400602"/>
                  </a:moveTo>
                  <a:cubicBezTo>
                    <a:pt x="5976833" y="10053177"/>
                    <a:pt x="5978178" y="10092342"/>
                    <a:pt x="5976765" y="9985783"/>
                  </a:cubicBezTo>
                  <a:cubicBezTo>
                    <a:pt x="6108489" y="9985897"/>
                    <a:pt x="6109333" y="9990135"/>
                    <a:pt x="6245501" y="9990135"/>
                  </a:cubicBezTo>
                  <a:cubicBezTo>
                    <a:pt x="6368931" y="9990135"/>
                    <a:pt x="6335818" y="9911396"/>
                    <a:pt x="6343225" y="10401537"/>
                  </a:cubicBezTo>
                  <a:cubicBezTo>
                    <a:pt x="6091716" y="10401605"/>
                    <a:pt x="6116557" y="10400648"/>
                    <a:pt x="5981892" y="10400602"/>
                  </a:cubicBezTo>
                  <a:close/>
                  <a:moveTo>
                    <a:pt x="6346893" y="9463062"/>
                  </a:moveTo>
                  <a:cubicBezTo>
                    <a:pt x="6335066" y="9059134"/>
                    <a:pt x="6330576" y="9115227"/>
                    <a:pt x="6382149" y="9115910"/>
                  </a:cubicBezTo>
                  <a:cubicBezTo>
                    <a:pt x="6486230" y="9117459"/>
                    <a:pt x="6518227" y="9116412"/>
                    <a:pt x="6655946" y="9117345"/>
                  </a:cubicBezTo>
                  <a:cubicBezTo>
                    <a:pt x="6722309" y="9117801"/>
                    <a:pt x="6704009" y="9053461"/>
                    <a:pt x="6708772" y="9532529"/>
                  </a:cubicBezTo>
                  <a:cubicBezTo>
                    <a:pt x="6287252" y="9530911"/>
                    <a:pt x="6349606" y="9556498"/>
                    <a:pt x="6346893" y="9463062"/>
                  </a:cubicBezTo>
                  <a:close/>
                  <a:moveTo>
                    <a:pt x="6356100" y="9929759"/>
                  </a:moveTo>
                  <a:cubicBezTo>
                    <a:pt x="6349309" y="9496167"/>
                    <a:pt x="6335453" y="9553581"/>
                    <a:pt x="6382309" y="9553330"/>
                  </a:cubicBezTo>
                  <a:cubicBezTo>
                    <a:pt x="6770966" y="9551781"/>
                    <a:pt x="6708636" y="9537701"/>
                    <a:pt x="6709934" y="9619174"/>
                  </a:cubicBezTo>
                  <a:cubicBezTo>
                    <a:pt x="6716316" y="10026247"/>
                    <a:pt x="6736371" y="9965848"/>
                    <a:pt x="6655946" y="9966167"/>
                  </a:cubicBezTo>
                  <a:cubicBezTo>
                    <a:pt x="6303912" y="9967124"/>
                    <a:pt x="6356876" y="9979996"/>
                    <a:pt x="6356100" y="9929759"/>
                  </a:cubicBezTo>
                  <a:close/>
                  <a:moveTo>
                    <a:pt x="6722378" y="10396957"/>
                  </a:moveTo>
                  <a:cubicBezTo>
                    <a:pt x="6722378" y="10402174"/>
                    <a:pt x="6753007" y="10401377"/>
                    <a:pt x="6361889" y="10401514"/>
                  </a:cubicBezTo>
                  <a:cubicBezTo>
                    <a:pt x="6354870" y="9937163"/>
                    <a:pt x="6347919" y="9989475"/>
                    <a:pt x="6382423" y="9988837"/>
                  </a:cubicBezTo>
                  <a:cubicBezTo>
                    <a:pt x="6485661" y="9986900"/>
                    <a:pt x="6509954" y="9987903"/>
                    <a:pt x="6656014" y="9987310"/>
                  </a:cubicBezTo>
                  <a:cubicBezTo>
                    <a:pt x="6729989" y="9987128"/>
                    <a:pt x="6723882" y="9920350"/>
                    <a:pt x="6722378" y="1039695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31"/>
          <p:cNvGrpSpPr/>
          <p:nvPr/>
        </p:nvGrpSpPr>
        <p:grpSpPr>
          <a:xfrm>
            <a:off x="4116899" y="1028697"/>
            <a:ext cx="10054305" cy="9589510"/>
            <a:chOff x="4116899" y="1028697"/>
            <a:chExt cx="10054305" cy="9589510"/>
          </a:xfrm>
        </p:grpSpPr>
        <p:sp>
          <p:nvSpPr>
            <p:cNvPr id="985" name="Google Shape;985;p31"/>
            <p:cNvSpPr/>
            <p:nvPr/>
          </p:nvSpPr>
          <p:spPr>
            <a:xfrm>
              <a:off x="4116899" y="1028697"/>
              <a:ext cx="10054305" cy="7693370"/>
            </a:xfrm>
            <a:custGeom>
              <a:rect b="b" l="l" r="r" t="t"/>
              <a:pathLst>
                <a:path extrusionOk="0" h="7693370" w="10054305">
                  <a:moveTo>
                    <a:pt x="9664162" y="3978245"/>
                  </a:moveTo>
                  <a:cubicBezTo>
                    <a:pt x="10107669" y="5567515"/>
                    <a:pt x="8751993" y="6620318"/>
                    <a:pt x="7971858" y="6424718"/>
                  </a:cubicBezTo>
                  <a:cubicBezTo>
                    <a:pt x="7559802" y="7698236"/>
                    <a:pt x="6266758" y="7954555"/>
                    <a:pt x="5699486" y="7023732"/>
                  </a:cubicBezTo>
                  <a:cubicBezTo>
                    <a:pt x="5670278" y="7028551"/>
                    <a:pt x="5641341" y="7033910"/>
                    <a:pt x="5612404" y="7038481"/>
                  </a:cubicBezTo>
                  <a:cubicBezTo>
                    <a:pt x="5424844" y="7546509"/>
                    <a:pt x="4667331" y="7750708"/>
                    <a:pt x="4163312" y="7679685"/>
                  </a:cubicBezTo>
                  <a:cubicBezTo>
                    <a:pt x="3595977" y="7599916"/>
                    <a:pt x="3075714" y="7198787"/>
                    <a:pt x="2880363" y="6868868"/>
                  </a:cubicBezTo>
                  <a:cubicBezTo>
                    <a:pt x="2421838" y="7478414"/>
                    <a:pt x="345106" y="6946518"/>
                    <a:pt x="748790" y="5444433"/>
                  </a:cubicBezTo>
                  <a:cubicBezTo>
                    <a:pt x="-238225" y="4953668"/>
                    <a:pt x="-284653" y="3265373"/>
                    <a:pt x="820063" y="2951678"/>
                  </a:cubicBezTo>
                  <a:cubicBezTo>
                    <a:pt x="514386" y="2028749"/>
                    <a:pt x="1436173" y="806457"/>
                    <a:pt x="2732978" y="1042232"/>
                  </a:cubicBezTo>
                  <a:cubicBezTo>
                    <a:pt x="3151411" y="-138575"/>
                    <a:pt x="4581454" y="-283551"/>
                    <a:pt x="5523163" y="443094"/>
                  </a:cubicBezTo>
                  <a:cubicBezTo>
                    <a:pt x="6528250" y="-178937"/>
                    <a:pt x="7878857" y="293880"/>
                    <a:pt x="8387300" y="1466669"/>
                  </a:cubicBezTo>
                  <a:cubicBezTo>
                    <a:pt x="9478430" y="1306197"/>
                    <a:pt x="10694821" y="3159472"/>
                    <a:pt x="9664162" y="3978245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6372805" y="8525797"/>
              <a:ext cx="832328" cy="619776"/>
            </a:xfrm>
            <a:custGeom>
              <a:rect b="b" l="l" r="r" t="t"/>
              <a:pathLst>
                <a:path extrusionOk="0" h="619776" w="832328">
                  <a:moveTo>
                    <a:pt x="800094" y="171949"/>
                  </a:moveTo>
                  <a:cubicBezTo>
                    <a:pt x="677948" y="-28594"/>
                    <a:pt x="337414" y="-44278"/>
                    <a:pt x="157497" y="76040"/>
                  </a:cubicBezTo>
                  <a:cubicBezTo>
                    <a:pt x="-26885" y="199349"/>
                    <a:pt x="-79752" y="504257"/>
                    <a:pt x="165848" y="587931"/>
                  </a:cubicBezTo>
                  <a:cubicBezTo>
                    <a:pt x="551314" y="719259"/>
                    <a:pt x="949702" y="417592"/>
                    <a:pt x="800094" y="171949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5814663" y="9379437"/>
              <a:ext cx="745397" cy="615809"/>
            </a:xfrm>
            <a:custGeom>
              <a:rect b="b" l="l" r="r" t="t"/>
              <a:pathLst>
                <a:path extrusionOk="0" h="615809" w="745397">
                  <a:moveTo>
                    <a:pt x="623906" y="50292"/>
                  </a:moveTo>
                  <a:cubicBezTo>
                    <a:pt x="464389" y="-45680"/>
                    <a:pt x="185094" y="-3573"/>
                    <a:pt x="60351" y="170423"/>
                  </a:cubicBezTo>
                  <a:cubicBezTo>
                    <a:pt x="-96071" y="388603"/>
                    <a:pt x="60538" y="692244"/>
                    <a:pt x="426415" y="598245"/>
                  </a:cubicBezTo>
                  <a:cubicBezTo>
                    <a:pt x="774885" y="508734"/>
                    <a:pt x="833299" y="176302"/>
                    <a:pt x="623906" y="50292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5337836" y="10202277"/>
              <a:ext cx="478265" cy="415930"/>
            </a:xfrm>
            <a:custGeom>
              <a:rect b="b" l="l" r="r" t="t"/>
              <a:pathLst>
                <a:path extrusionOk="0" h="415930" w="478265">
                  <a:moveTo>
                    <a:pt x="330008" y="11534"/>
                  </a:moveTo>
                  <a:cubicBezTo>
                    <a:pt x="132268" y="-52593"/>
                    <a:pt x="-67549" y="164362"/>
                    <a:pt x="22025" y="324544"/>
                  </a:cubicBezTo>
                  <a:cubicBezTo>
                    <a:pt x="90535" y="447043"/>
                    <a:pt x="282271" y="431879"/>
                    <a:pt x="383000" y="363826"/>
                  </a:cubicBezTo>
                  <a:cubicBezTo>
                    <a:pt x="543638" y="255265"/>
                    <a:pt x="484269" y="61556"/>
                    <a:pt x="330008" y="11534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31"/>
          <p:cNvGrpSpPr/>
          <p:nvPr/>
        </p:nvGrpSpPr>
        <p:grpSpPr>
          <a:xfrm>
            <a:off x="5369384" y="3764756"/>
            <a:ext cx="7549200" cy="2859657"/>
            <a:chOff x="0" y="-9525"/>
            <a:chExt cx="10065600" cy="3812876"/>
          </a:xfrm>
        </p:grpSpPr>
        <p:sp>
          <p:nvSpPr>
            <p:cNvPr id="990" name="Google Shape;990;p31"/>
            <p:cNvSpPr txBox="1"/>
            <p:nvPr/>
          </p:nvSpPr>
          <p:spPr>
            <a:xfrm>
              <a:off x="0" y="-9525"/>
              <a:ext cx="10065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chemeClr val="lt1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Thank you!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1" name="Google Shape;991;p31"/>
            <p:cNvSpPr txBox="1"/>
            <p:nvPr/>
          </p:nvSpPr>
          <p:spPr>
            <a:xfrm>
              <a:off x="445912" y="2151251"/>
              <a:ext cx="9173700" cy="165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Write a closing statement or call-to-action here.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992" name="Google Shape;992;p31"/>
          <p:cNvGrpSpPr/>
          <p:nvPr/>
        </p:nvGrpSpPr>
        <p:grpSpPr>
          <a:xfrm>
            <a:off x="15541334" y="708637"/>
            <a:ext cx="1717088" cy="1806656"/>
            <a:chOff x="15541334" y="708637"/>
            <a:chExt cx="1717088" cy="1806656"/>
          </a:xfrm>
        </p:grpSpPr>
        <p:sp>
          <p:nvSpPr>
            <p:cNvPr id="993" name="Google Shape;993;p31"/>
            <p:cNvSpPr/>
            <p:nvPr/>
          </p:nvSpPr>
          <p:spPr>
            <a:xfrm>
              <a:off x="15541334" y="708637"/>
              <a:ext cx="1717088" cy="1806656"/>
            </a:xfrm>
            <a:custGeom>
              <a:rect b="b" l="l" r="r" t="t"/>
              <a:pathLst>
                <a:path extrusionOk="0" h="1806656" w="1717088">
                  <a:moveTo>
                    <a:pt x="1619488" y="1227762"/>
                  </a:moveTo>
                  <a:cubicBezTo>
                    <a:pt x="1498869" y="1305235"/>
                    <a:pt x="1298355" y="1260769"/>
                    <a:pt x="1174625" y="1188308"/>
                  </a:cubicBezTo>
                  <a:cubicBezTo>
                    <a:pt x="1497747" y="1633157"/>
                    <a:pt x="1018233" y="1956227"/>
                    <a:pt x="884452" y="1512729"/>
                  </a:cubicBezTo>
                  <a:cubicBezTo>
                    <a:pt x="846700" y="1389548"/>
                    <a:pt x="886514" y="1408911"/>
                    <a:pt x="814786" y="1568627"/>
                  </a:cubicBezTo>
                  <a:cubicBezTo>
                    <a:pt x="679070" y="1868340"/>
                    <a:pt x="427018" y="1852785"/>
                    <a:pt x="379797" y="1699053"/>
                  </a:cubicBezTo>
                  <a:cubicBezTo>
                    <a:pt x="354487" y="1617779"/>
                    <a:pt x="394279" y="1469904"/>
                    <a:pt x="422580" y="1391069"/>
                  </a:cubicBezTo>
                  <a:cubicBezTo>
                    <a:pt x="449565" y="1312671"/>
                    <a:pt x="466090" y="1339333"/>
                    <a:pt x="378698" y="1369147"/>
                  </a:cubicBezTo>
                  <a:cubicBezTo>
                    <a:pt x="60339" y="1475165"/>
                    <a:pt x="-226373" y="1117888"/>
                    <a:pt x="261308" y="901693"/>
                  </a:cubicBezTo>
                  <a:cubicBezTo>
                    <a:pt x="373728" y="851775"/>
                    <a:pt x="359937" y="905172"/>
                    <a:pt x="232237" y="815652"/>
                  </a:cubicBezTo>
                  <a:cubicBezTo>
                    <a:pt x="16294" y="663369"/>
                    <a:pt x="41908" y="403941"/>
                    <a:pt x="217976" y="339982"/>
                  </a:cubicBezTo>
                  <a:cubicBezTo>
                    <a:pt x="374589" y="281197"/>
                    <a:pt x="535347" y="417371"/>
                    <a:pt x="622247" y="574529"/>
                  </a:cubicBezTo>
                  <a:cubicBezTo>
                    <a:pt x="609932" y="476102"/>
                    <a:pt x="599563" y="395540"/>
                    <a:pt x="611824" y="296687"/>
                  </a:cubicBezTo>
                  <a:cubicBezTo>
                    <a:pt x="648545" y="9920"/>
                    <a:pt x="854896" y="-46014"/>
                    <a:pt x="966184" y="31997"/>
                  </a:cubicBezTo>
                  <a:cubicBezTo>
                    <a:pt x="1037040" y="81547"/>
                    <a:pt x="1055012" y="218441"/>
                    <a:pt x="1064372" y="314771"/>
                  </a:cubicBezTo>
                  <a:cubicBezTo>
                    <a:pt x="1085790" y="573857"/>
                    <a:pt x="1008446" y="515292"/>
                    <a:pt x="1165305" y="360805"/>
                  </a:cubicBezTo>
                  <a:cubicBezTo>
                    <a:pt x="1404131" y="126016"/>
                    <a:pt x="1588091" y="299278"/>
                    <a:pt x="1580000" y="464926"/>
                  </a:cubicBezTo>
                  <a:cubicBezTo>
                    <a:pt x="1572390" y="613105"/>
                    <a:pt x="1401393" y="764296"/>
                    <a:pt x="1277754" y="845795"/>
                  </a:cubicBezTo>
                  <a:cubicBezTo>
                    <a:pt x="1681042" y="780809"/>
                    <a:pt x="1835235" y="1088862"/>
                    <a:pt x="1619488" y="1227762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16139854" y="1406464"/>
              <a:ext cx="457462" cy="505284"/>
            </a:xfrm>
            <a:custGeom>
              <a:rect b="b" l="l" r="r" t="t"/>
              <a:pathLst>
                <a:path extrusionOk="0" h="505284" w="457462">
                  <a:moveTo>
                    <a:pt x="449982" y="191938"/>
                  </a:moveTo>
                  <a:cubicBezTo>
                    <a:pt x="403188" y="-229"/>
                    <a:pt x="138234" y="-82233"/>
                    <a:pt x="37985" y="107946"/>
                  </a:cubicBezTo>
                  <a:cubicBezTo>
                    <a:pt x="-69936" y="312669"/>
                    <a:pt x="65693" y="538404"/>
                    <a:pt x="273845" y="501237"/>
                  </a:cubicBezTo>
                  <a:cubicBezTo>
                    <a:pt x="413318" y="476334"/>
                    <a:pt x="481183" y="320080"/>
                    <a:pt x="449982" y="191938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5" name="Google Shape;995;p31"/>
            <p:cNvGrpSpPr/>
            <p:nvPr/>
          </p:nvGrpSpPr>
          <p:grpSpPr>
            <a:xfrm>
              <a:off x="15955309" y="1268902"/>
              <a:ext cx="795656" cy="795570"/>
              <a:chOff x="15955309" y="1268902"/>
              <a:chExt cx="795656" cy="795570"/>
            </a:xfrm>
          </p:grpSpPr>
          <p:sp>
            <p:nvSpPr>
              <p:cNvPr id="996" name="Google Shape;996;p31"/>
              <p:cNvSpPr/>
              <p:nvPr/>
            </p:nvSpPr>
            <p:spPr>
              <a:xfrm>
                <a:off x="16536449" y="1268902"/>
                <a:ext cx="50106" cy="104556"/>
              </a:xfrm>
              <a:custGeom>
                <a:rect b="b" l="l" r="r" t="t"/>
                <a:pathLst>
                  <a:path extrusionOk="0" h="104556" w="50106">
                    <a:moveTo>
                      <a:pt x="42692" y="508"/>
                    </a:moveTo>
                    <a:cubicBezTo>
                      <a:pt x="30450" y="-2852"/>
                      <a:pt x="29498" y="10188"/>
                      <a:pt x="14999" y="47290"/>
                    </a:cubicBezTo>
                    <a:cubicBezTo>
                      <a:pt x="4192" y="74925"/>
                      <a:pt x="1740" y="78487"/>
                      <a:pt x="293" y="86993"/>
                    </a:cubicBezTo>
                    <a:cubicBezTo>
                      <a:pt x="-2738" y="104843"/>
                      <a:pt x="18579" y="110277"/>
                      <a:pt x="25809" y="97739"/>
                    </a:cubicBezTo>
                    <a:cubicBezTo>
                      <a:pt x="33889" y="83734"/>
                      <a:pt x="46295" y="28710"/>
                      <a:pt x="49828" y="13068"/>
                    </a:cubicBezTo>
                    <a:cubicBezTo>
                      <a:pt x="51047" y="7695"/>
                      <a:pt x="48190" y="2015"/>
                      <a:pt x="42692" y="50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31"/>
              <p:cNvSpPr/>
              <p:nvPr/>
            </p:nvSpPr>
            <p:spPr>
              <a:xfrm>
                <a:off x="16674228" y="1551692"/>
                <a:ext cx="76737" cy="36851"/>
              </a:xfrm>
              <a:custGeom>
                <a:rect b="b" l="l" r="r" t="t"/>
                <a:pathLst>
                  <a:path extrusionOk="0" h="36851" w="76737">
                    <a:moveTo>
                      <a:pt x="69146" y="4467"/>
                    </a:moveTo>
                    <a:cubicBezTo>
                      <a:pt x="-5424" y="-17535"/>
                      <a:pt x="-19081" y="49684"/>
                      <a:pt x="25279" y="34631"/>
                    </a:cubicBezTo>
                    <a:cubicBezTo>
                      <a:pt x="35536" y="31147"/>
                      <a:pt x="49493" y="25937"/>
                      <a:pt x="66361" y="25012"/>
                    </a:cubicBezTo>
                    <a:cubicBezTo>
                      <a:pt x="78828" y="24329"/>
                      <a:pt x="80434" y="7795"/>
                      <a:pt x="69146" y="4467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31"/>
              <p:cNvSpPr/>
              <p:nvPr/>
            </p:nvSpPr>
            <p:spPr>
              <a:xfrm>
                <a:off x="16612985" y="1842767"/>
                <a:ext cx="71422" cy="50458"/>
              </a:xfrm>
              <a:custGeom>
                <a:rect b="b" l="l" r="r" t="t"/>
                <a:pathLst>
                  <a:path extrusionOk="0" h="50458" w="71422">
                    <a:moveTo>
                      <a:pt x="69487" y="34015"/>
                    </a:moveTo>
                    <a:cubicBezTo>
                      <a:pt x="25713" y="-30190"/>
                      <a:pt x="-27457" y="13199"/>
                      <a:pt x="16414" y="29611"/>
                    </a:cubicBezTo>
                    <a:cubicBezTo>
                      <a:pt x="26563" y="33404"/>
                      <a:pt x="40665" y="38199"/>
                      <a:pt x="54307" y="48158"/>
                    </a:cubicBezTo>
                    <a:cubicBezTo>
                      <a:pt x="64391" y="55511"/>
                      <a:pt x="76116" y="43731"/>
                      <a:pt x="69487" y="34015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16422360" y="1976400"/>
                <a:ext cx="36461" cy="88072"/>
              </a:xfrm>
              <a:custGeom>
                <a:rect b="b" l="l" r="r" t="t"/>
                <a:pathLst>
                  <a:path extrusionOk="0" h="88072" w="36461">
                    <a:moveTo>
                      <a:pt x="35315" y="53660"/>
                    </a:moveTo>
                    <a:cubicBezTo>
                      <a:pt x="35142" y="52915"/>
                      <a:pt x="29536" y="28305"/>
                      <a:pt x="27322" y="14195"/>
                    </a:cubicBezTo>
                    <a:cubicBezTo>
                      <a:pt x="24389" y="-6817"/>
                      <a:pt x="5159" y="-822"/>
                      <a:pt x="3517" y="8728"/>
                    </a:cubicBezTo>
                    <a:cubicBezTo>
                      <a:pt x="-14882" y="115548"/>
                      <a:pt x="45399" y="97308"/>
                      <a:pt x="35315" y="5366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16030875" y="1868118"/>
                <a:ext cx="67099" cy="71618"/>
              </a:xfrm>
              <a:custGeom>
                <a:rect b="b" l="l" r="r" t="t"/>
                <a:pathLst>
                  <a:path extrusionOk="0" h="71618" w="67099">
                    <a:moveTo>
                      <a:pt x="49712" y="1785"/>
                    </a:moveTo>
                    <a:cubicBezTo>
                      <a:pt x="-36693" y="66507"/>
                      <a:pt x="12166" y="84056"/>
                      <a:pt x="29382" y="63428"/>
                    </a:cubicBezTo>
                    <a:cubicBezTo>
                      <a:pt x="37198" y="54059"/>
                      <a:pt x="51108" y="34970"/>
                      <a:pt x="63759" y="19974"/>
                    </a:cubicBezTo>
                    <a:cubicBezTo>
                      <a:pt x="73930" y="7913"/>
                      <a:pt x="58443" y="-4759"/>
                      <a:pt x="49712" y="1785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15955309" y="1552160"/>
                <a:ext cx="96116" cy="37075"/>
              </a:xfrm>
              <a:custGeom>
                <a:rect b="b" l="l" r="r" t="t"/>
                <a:pathLst>
                  <a:path extrusionOk="0" h="37075" w="96116">
                    <a:moveTo>
                      <a:pt x="95928" y="25014"/>
                    </a:moveTo>
                    <a:cubicBezTo>
                      <a:pt x="98182" y="8266"/>
                      <a:pt x="79997" y="9311"/>
                      <a:pt x="53319" y="4003"/>
                    </a:cubicBezTo>
                    <a:cubicBezTo>
                      <a:pt x="50874" y="3519"/>
                      <a:pt x="21564" y="-2079"/>
                      <a:pt x="13137" y="837"/>
                    </a:cubicBezTo>
                    <a:cubicBezTo>
                      <a:pt x="-2090" y="6106"/>
                      <a:pt x="-17211" y="37849"/>
                      <a:pt x="48867" y="36873"/>
                    </a:cubicBezTo>
                    <a:cubicBezTo>
                      <a:pt x="77349" y="36457"/>
                      <a:pt x="93834" y="40587"/>
                      <a:pt x="95928" y="25014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16187779" y="1308264"/>
                <a:ext cx="50106" cy="69597"/>
              </a:xfrm>
              <a:custGeom>
                <a:rect b="b" l="l" r="r" t="t"/>
                <a:pathLst>
                  <a:path extrusionOk="0" h="69597" w="50106">
                    <a:moveTo>
                      <a:pt x="45334" y="37636"/>
                    </a:moveTo>
                    <a:cubicBezTo>
                      <a:pt x="34007" y="17756"/>
                      <a:pt x="38354" y="25228"/>
                      <a:pt x="26270" y="6797"/>
                    </a:cubicBezTo>
                    <a:cubicBezTo>
                      <a:pt x="16549" y="-8025"/>
                      <a:pt x="-4204" y="4079"/>
                      <a:pt x="754" y="17543"/>
                    </a:cubicBezTo>
                    <a:cubicBezTo>
                      <a:pt x="7698" y="36415"/>
                      <a:pt x="16238" y="61965"/>
                      <a:pt x="25598" y="67074"/>
                    </a:cubicBezTo>
                    <a:cubicBezTo>
                      <a:pt x="41490" y="75768"/>
                      <a:pt x="58659" y="61036"/>
                      <a:pt x="45334" y="37636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3" name="Google Shape;1003;p31"/>
          <p:cNvGrpSpPr/>
          <p:nvPr/>
        </p:nvGrpSpPr>
        <p:grpSpPr>
          <a:xfrm>
            <a:off x="-1972871" y="7219789"/>
            <a:ext cx="4634439" cy="4876184"/>
            <a:chOff x="-1972871" y="7219789"/>
            <a:chExt cx="4634439" cy="4876184"/>
          </a:xfrm>
        </p:grpSpPr>
        <p:sp>
          <p:nvSpPr>
            <p:cNvPr id="1004" name="Google Shape;1004;p31"/>
            <p:cNvSpPr/>
            <p:nvPr/>
          </p:nvSpPr>
          <p:spPr>
            <a:xfrm>
              <a:off x="-1972871" y="7219789"/>
              <a:ext cx="4634439" cy="4876184"/>
            </a:xfrm>
            <a:custGeom>
              <a:rect b="b" l="l" r="r" t="t"/>
              <a:pathLst>
                <a:path extrusionOk="0" h="4876184" w="4634439">
                  <a:moveTo>
                    <a:pt x="4371015" y="3313740"/>
                  </a:moveTo>
                  <a:cubicBezTo>
                    <a:pt x="4045463" y="3522841"/>
                    <a:pt x="3504274" y="3402828"/>
                    <a:pt x="3170326" y="3207254"/>
                  </a:cubicBezTo>
                  <a:cubicBezTo>
                    <a:pt x="4042436" y="4407907"/>
                    <a:pt x="2748221" y="5279875"/>
                    <a:pt x="2387146" y="4082870"/>
                  </a:cubicBezTo>
                  <a:cubicBezTo>
                    <a:pt x="2285253" y="3750402"/>
                    <a:pt x="2392710" y="3802665"/>
                    <a:pt x="2199116" y="4233739"/>
                  </a:cubicBezTo>
                  <a:cubicBezTo>
                    <a:pt x="1832818" y="5042669"/>
                    <a:pt x="1152525" y="5000685"/>
                    <a:pt x="1025076" y="4585761"/>
                  </a:cubicBezTo>
                  <a:cubicBezTo>
                    <a:pt x="956764" y="4366401"/>
                    <a:pt x="1064162" y="3967285"/>
                    <a:pt x="1140547" y="3754508"/>
                  </a:cubicBezTo>
                  <a:cubicBezTo>
                    <a:pt x="1213380" y="3542911"/>
                    <a:pt x="1257981" y="3614874"/>
                    <a:pt x="1022109" y="3695340"/>
                  </a:cubicBezTo>
                  <a:cubicBezTo>
                    <a:pt x="162855" y="3981485"/>
                    <a:pt x="-610984" y="3017190"/>
                    <a:pt x="705273" y="2433677"/>
                  </a:cubicBezTo>
                  <a:cubicBezTo>
                    <a:pt x="1008696" y="2298948"/>
                    <a:pt x="971475" y="2443069"/>
                    <a:pt x="626809" y="2201454"/>
                  </a:cubicBezTo>
                  <a:cubicBezTo>
                    <a:pt x="43977" y="1790440"/>
                    <a:pt x="113109" y="1090240"/>
                    <a:pt x="588319" y="917614"/>
                  </a:cubicBezTo>
                  <a:cubicBezTo>
                    <a:pt x="1011019" y="758952"/>
                    <a:pt x="1444907" y="1126490"/>
                    <a:pt x="1679452" y="1550659"/>
                  </a:cubicBezTo>
                  <a:cubicBezTo>
                    <a:pt x="1646213" y="1285005"/>
                    <a:pt x="1618226" y="1067566"/>
                    <a:pt x="1651318" y="800761"/>
                  </a:cubicBezTo>
                  <a:cubicBezTo>
                    <a:pt x="1750429" y="26774"/>
                    <a:pt x="2307373" y="-124193"/>
                    <a:pt x="2607740" y="86361"/>
                  </a:cubicBezTo>
                  <a:cubicBezTo>
                    <a:pt x="2798982" y="220095"/>
                    <a:pt x="2847488" y="589573"/>
                    <a:pt x="2872751" y="849571"/>
                  </a:cubicBezTo>
                  <a:cubicBezTo>
                    <a:pt x="2930560" y="1548845"/>
                    <a:pt x="2721806" y="1390779"/>
                    <a:pt x="3145171" y="973816"/>
                  </a:cubicBezTo>
                  <a:cubicBezTo>
                    <a:pt x="3789765" y="340118"/>
                    <a:pt x="4286274" y="807753"/>
                    <a:pt x="4264437" y="1254841"/>
                  </a:cubicBezTo>
                  <a:cubicBezTo>
                    <a:pt x="4243898" y="1654775"/>
                    <a:pt x="3782375" y="2062843"/>
                    <a:pt x="3448672" y="2282808"/>
                  </a:cubicBezTo>
                  <a:cubicBezTo>
                    <a:pt x="4537149" y="2107412"/>
                    <a:pt x="4953320" y="2938849"/>
                    <a:pt x="4371015" y="3313740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-357460" y="9103231"/>
              <a:ext cx="1234697" cy="1363767"/>
            </a:xfrm>
            <a:custGeom>
              <a:rect b="b" l="l" r="r" t="t"/>
              <a:pathLst>
                <a:path extrusionOk="0" h="1363767" w="1234697">
                  <a:moveTo>
                    <a:pt x="1214505" y="518042"/>
                  </a:moveTo>
                  <a:cubicBezTo>
                    <a:pt x="1088208" y="-618"/>
                    <a:pt x="373096" y="-221948"/>
                    <a:pt x="102521" y="291348"/>
                  </a:cubicBezTo>
                  <a:cubicBezTo>
                    <a:pt x="-188758" y="843898"/>
                    <a:pt x="177305" y="1453157"/>
                    <a:pt x="739111" y="1352844"/>
                  </a:cubicBezTo>
                  <a:cubicBezTo>
                    <a:pt x="1115551" y="1285631"/>
                    <a:pt x="1298719" y="863900"/>
                    <a:pt x="1214505" y="518042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6" name="Google Shape;1006;p31"/>
            <p:cNvGrpSpPr/>
            <p:nvPr/>
          </p:nvGrpSpPr>
          <p:grpSpPr>
            <a:xfrm>
              <a:off x="-855549" y="8731948"/>
              <a:ext cx="2147486" cy="2147252"/>
              <a:chOff x="-855549" y="8731948"/>
              <a:chExt cx="2147486" cy="2147252"/>
            </a:xfrm>
          </p:grpSpPr>
          <p:sp>
            <p:nvSpPr>
              <p:cNvPr id="1007" name="Google Shape;1007;p31"/>
              <p:cNvSpPr/>
              <p:nvPr/>
            </p:nvSpPr>
            <p:spPr>
              <a:xfrm>
                <a:off x="712952" y="8731948"/>
                <a:ext cx="135238" cy="282199"/>
              </a:xfrm>
              <a:custGeom>
                <a:rect b="b" l="l" r="r" t="t"/>
                <a:pathLst>
                  <a:path extrusionOk="0" h="282199" w="135238">
                    <a:moveTo>
                      <a:pt x="115227" y="1372"/>
                    </a:moveTo>
                    <a:cubicBezTo>
                      <a:pt x="82184" y="-7697"/>
                      <a:pt x="79617" y="27499"/>
                      <a:pt x="40482" y="127636"/>
                    </a:cubicBezTo>
                    <a:cubicBezTo>
                      <a:pt x="11314" y="202222"/>
                      <a:pt x="4695" y="211838"/>
                      <a:pt x="791" y="234795"/>
                    </a:cubicBezTo>
                    <a:cubicBezTo>
                      <a:pt x="-7390" y="282972"/>
                      <a:pt x="50146" y="297639"/>
                      <a:pt x="69659" y="263799"/>
                    </a:cubicBezTo>
                    <a:cubicBezTo>
                      <a:pt x="91467" y="225998"/>
                      <a:pt x="124950" y="77490"/>
                      <a:pt x="134487" y="35271"/>
                    </a:cubicBezTo>
                    <a:cubicBezTo>
                      <a:pt x="137777" y="20770"/>
                      <a:pt x="130065" y="5439"/>
                      <a:pt x="115227" y="1372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1"/>
              <p:cNvSpPr/>
              <p:nvPr/>
            </p:nvSpPr>
            <p:spPr>
              <a:xfrm>
                <a:off x="1084821" y="9495202"/>
                <a:ext cx="207116" cy="99461"/>
              </a:xfrm>
              <a:custGeom>
                <a:rect b="b" l="l" r="r" t="t"/>
                <a:pathLst>
                  <a:path extrusionOk="0" h="99461" w="207116">
                    <a:moveTo>
                      <a:pt x="186627" y="12056"/>
                    </a:moveTo>
                    <a:cubicBezTo>
                      <a:pt x="-14640" y="-47326"/>
                      <a:pt x="-51500" y="134097"/>
                      <a:pt x="68227" y="93469"/>
                    </a:cubicBezTo>
                    <a:cubicBezTo>
                      <a:pt x="95911" y="84067"/>
                      <a:pt x="133582" y="70004"/>
                      <a:pt x="179110" y="67508"/>
                    </a:cubicBezTo>
                    <a:cubicBezTo>
                      <a:pt x="212759" y="65665"/>
                      <a:pt x="217093" y="21038"/>
                      <a:pt x="186627" y="12056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31"/>
              <p:cNvSpPr/>
              <p:nvPr/>
            </p:nvSpPr>
            <p:spPr>
              <a:xfrm>
                <a:off x="919525" y="10280817"/>
                <a:ext cx="192769" cy="136187"/>
              </a:xfrm>
              <a:custGeom>
                <a:rect b="b" l="l" r="r" t="t"/>
                <a:pathLst>
                  <a:path extrusionOk="0" h="136187" w="192769">
                    <a:moveTo>
                      <a:pt x="187546" y="91807"/>
                    </a:moveTo>
                    <a:cubicBezTo>
                      <a:pt x="69400" y="-81483"/>
                      <a:pt x="-74107" y="35624"/>
                      <a:pt x="44302" y="79919"/>
                    </a:cubicBezTo>
                    <a:cubicBezTo>
                      <a:pt x="71694" y="90159"/>
                      <a:pt x="109755" y="103100"/>
                      <a:pt x="146576" y="129978"/>
                    </a:cubicBezTo>
                    <a:cubicBezTo>
                      <a:pt x="173792" y="149824"/>
                      <a:pt x="205439" y="118031"/>
                      <a:pt x="187546" y="91807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31"/>
              <p:cNvSpPr/>
              <p:nvPr/>
            </p:nvSpPr>
            <p:spPr>
              <a:xfrm>
                <a:off x="405026" y="10641492"/>
                <a:ext cx="98408" cy="237708"/>
              </a:xfrm>
              <a:custGeom>
                <a:rect b="b" l="l" r="r" t="t"/>
                <a:pathLst>
                  <a:path extrusionOk="0" h="237708" w="98408">
                    <a:moveTo>
                      <a:pt x="95316" y="144828"/>
                    </a:moveTo>
                    <a:cubicBezTo>
                      <a:pt x="94847" y="142818"/>
                      <a:pt x="79717" y="76395"/>
                      <a:pt x="73743" y="38312"/>
                    </a:cubicBezTo>
                    <a:cubicBezTo>
                      <a:pt x="65826" y="-18398"/>
                      <a:pt x="13923" y="-2219"/>
                      <a:pt x="9491" y="23557"/>
                    </a:cubicBezTo>
                    <a:cubicBezTo>
                      <a:pt x="-40167" y="311866"/>
                      <a:pt x="122532" y="262636"/>
                      <a:pt x="95316" y="14482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31"/>
              <p:cNvSpPr/>
              <p:nvPr/>
            </p:nvSpPr>
            <p:spPr>
              <a:xfrm>
                <a:off x="-651594" y="10349238"/>
                <a:ext cx="181103" cy="193297"/>
              </a:xfrm>
              <a:custGeom>
                <a:rect b="b" l="l" r="r" t="t"/>
                <a:pathLst>
                  <a:path extrusionOk="0" h="193297" w="181103">
                    <a:moveTo>
                      <a:pt x="134173" y="4818"/>
                    </a:moveTo>
                    <a:cubicBezTo>
                      <a:pt x="-99034" y="179502"/>
                      <a:pt x="32837" y="226869"/>
                      <a:pt x="79303" y="171193"/>
                    </a:cubicBezTo>
                    <a:cubicBezTo>
                      <a:pt x="100398" y="145905"/>
                      <a:pt x="137941" y="94383"/>
                      <a:pt x="172088" y="53911"/>
                    </a:cubicBezTo>
                    <a:cubicBezTo>
                      <a:pt x="199538" y="21357"/>
                      <a:pt x="157738" y="-12844"/>
                      <a:pt x="134173" y="481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31"/>
              <p:cNvSpPr/>
              <p:nvPr/>
            </p:nvSpPr>
            <p:spPr>
              <a:xfrm>
                <a:off x="-855549" y="9496465"/>
                <a:ext cx="259420" cy="100068"/>
              </a:xfrm>
              <a:custGeom>
                <a:rect b="b" l="l" r="r" t="t"/>
                <a:pathLst>
                  <a:path extrusionOk="0" h="100068" w="259420">
                    <a:moveTo>
                      <a:pt x="258912" y="67513"/>
                    </a:moveTo>
                    <a:cubicBezTo>
                      <a:pt x="264993" y="22311"/>
                      <a:pt x="215911" y="25129"/>
                      <a:pt x="143909" y="10803"/>
                    </a:cubicBezTo>
                    <a:cubicBezTo>
                      <a:pt x="137310" y="9496"/>
                      <a:pt x="58201" y="-5610"/>
                      <a:pt x="35457" y="2260"/>
                    </a:cubicBezTo>
                    <a:cubicBezTo>
                      <a:pt x="-5640" y="16479"/>
                      <a:pt x="-46454" y="102154"/>
                      <a:pt x="131893" y="99521"/>
                    </a:cubicBezTo>
                    <a:cubicBezTo>
                      <a:pt x="208766" y="98399"/>
                      <a:pt x="253260" y="109546"/>
                      <a:pt x="258912" y="67513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31"/>
              <p:cNvSpPr/>
              <p:nvPr/>
            </p:nvSpPr>
            <p:spPr>
              <a:xfrm>
                <a:off x="-228109" y="8838187"/>
                <a:ext cx="135238" cy="187844"/>
              </a:xfrm>
              <a:custGeom>
                <a:rect b="b" l="l" r="r" t="t"/>
                <a:pathLst>
                  <a:path extrusionOk="0" h="187844" w="135238">
                    <a:moveTo>
                      <a:pt x="122358" y="101581"/>
                    </a:moveTo>
                    <a:cubicBezTo>
                      <a:pt x="91784" y="47923"/>
                      <a:pt x="103518" y="68091"/>
                      <a:pt x="70904" y="18344"/>
                    </a:cubicBezTo>
                    <a:cubicBezTo>
                      <a:pt x="44665" y="-21660"/>
                      <a:pt x="-11348" y="11011"/>
                      <a:pt x="2035" y="47348"/>
                    </a:cubicBezTo>
                    <a:cubicBezTo>
                      <a:pt x="20778" y="98284"/>
                      <a:pt x="43825" y="167243"/>
                      <a:pt x="69089" y="181033"/>
                    </a:cubicBezTo>
                    <a:cubicBezTo>
                      <a:pt x="111981" y="204497"/>
                      <a:pt x="158320" y="164737"/>
                      <a:pt x="122358" y="101581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14" name="Google Shape;1014;p31"/>
          <p:cNvGrpSpPr/>
          <p:nvPr/>
        </p:nvGrpSpPr>
        <p:grpSpPr>
          <a:xfrm rot="-6976069">
            <a:off x="-1926202" y="-6059846"/>
            <a:ext cx="6809471" cy="10347931"/>
            <a:chOff x="-1926202" y="-6059846"/>
            <a:chExt cx="6809471" cy="10347931"/>
          </a:xfrm>
        </p:grpSpPr>
        <p:sp>
          <p:nvSpPr>
            <p:cNvPr id="1015" name="Google Shape;1015;p31"/>
            <p:cNvSpPr/>
            <p:nvPr/>
          </p:nvSpPr>
          <p:spPr>
            <a:xfrm>
              <a:off x="-1926202" y="-6059846"/>
              <a:ext cx="6809471" cy="10347931"/>
            </a:xfrm>
            <a:custGeom>
              <a:rect b="b" l="l" r="r" t="t"/>
              <a:pathLst>
                <a:path extrusionOk="0" h="10347931" w="6809471">
                  <a:moveTo>
                    <a:pt x="6806413" y="10271729"/>
                  </a:moveTo>
                  <a:cubicBezTo>
                    <a:pt x="6808648" y="10309665"/>
                    <a:pt x="7140164" y="10293501"/>
                    <a:pt x="193374" y="10347931"/>
                  </a:cubicBezTo>
                  <a:cubicBezTo>
                    <a:pt x="69205" y="10347931"/>
                    <a:pt x="44840" y="1541322"/>
                    <a:pt x="0" y="195780"/>
                  </a:cubicBezTo>
                  <a:cubicBezTo>
                    <a:pt x="0" y="99131"/>
                    <a:pt x="1089152" y="131892"/>
                    <a:pt x="1450146" y="114135"/>
                  </a:cubicBezTo>
                  <a:cubicBezTo>
                    <a:pt x="3891195" y="-5901"/>
                    <a:pt x="5120124" y="-51515"/>
                    <a:pt x="6627054" y="77855"/>
                  </a:cubicBezTo>
                  <a:cubicBezTo>
                    <a:pt x="6733626" y="87003"/>
                    <a:pt x="6520317" y="3917311"/>
                    <a:pt x="6806413" y="10271729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-1638387" y="-5740392"/>
              <a:ext cx="6225008" cy="9708994"/>
            </a:xfrm>
            <a:custGeom>
              <a:rect b="b" l="l" r="r" t="t"/>
              <a:pathLst>
                <a:path extrusionOk="0" h="9708994" w="6225008">
                  <a:moveTo>
                    <a:pt x="0" y="136804"/>
                  </a:moveTo>
                  <a:cubicBezTo>
                    <a:pt x="243596" y="115508"/>
                    <a:pt x="493878" y="119192"/>
                    <a:pt x="774094" y="119709"/>
                  </a:cubicBezTo>
                  <a:cubicBezTo>
                    <a:pt x="1733944" y="119709"/>
                    <a:pt x="3976651" y="-100619"/>
                    <a:pt x="6087654" y="56546"/>
                  </a:cubicBezTo>
                  <a:cubicBezTo>
                    <a:pt x="6149220" y="4346944"/>
                    <a:pt x="5971290" y="4094723"/>
                    <a:pt x="6225009" y="9661560"/>
                  </a:cubicBezTo>
                  <a:cubicBezTo>
                    <a:pt x="3404625" y="9684346"/>
                    <a:pt x="3606506" y="9681490"/>
                    <a:pt x="153585" y="9708995"/>
                  </a:cubicBezTo>
                  <a:cubicBezTo>
                    <a:pt x="15195" y="5538944"/>
                    <a:pt x="44426" y="1885315"/>
                    <a:pt x="0" y="136804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-1634917" y="-5743854"/>
              <a:ext cx="6212733" cy="9712604"/>
            </a:xfrm>
            <a:custGeom>
              <a:rect b="b" l="l" r="r" t="t"/>
              <a:pathLst>
                <a:path extrusionOk="0" h="9712604" w="6212733">
                  <a:moveTo>
                    <a:pt x="6170447" y="9466983"/>
                  </a:moveTo>
                  <a:cubicBezTo>
                    <a:pt x="6220897" y="9466983"/>
                    <a:pt x="6212678" y="9471909"/>
                    <a:pt x="6211581" y="9447736"/>
                  </a:cubicBezTo>
                  <a:cubicBezTo>
                    <a:pt x="6175809" y="9447777"/>
                    <a:pt x="6162932" y="9447736"/>
                    <a:pt x="6123393" y="9447798"/>
                  </a:cubicBezTo>
                  <a:cubicBezTo>
                    <a:pt x="6125276" y="9004430"/>
                    <a:pt x="6086150" y="9071775"/>
                    <a:pt x="6194295" y="9072024"/>
                  </a:cubicBezTo>
                  <a:cubicBezTo>
                    <a:pt x="6193219" y="9048720"/>
                    <a:pt x="6199077" y="9052776"/>
                    <a:pt x="6170447" y="9052776"/>
                  </a:cubicBezTo>
                  <a:cubicBezTo>
                    <a:pt x="6104574" y="9052776"/>
                    <a:pt x="6117906" y="9111594"/>
                    <a:pt x="6112048" y="8737433"/>
                  </a:cubicBezTo>
                  <a:cubicBezTo>
                    <a:pt x="6110951" y="8666425"/>
                    <a:pt x="6096025" y="8678409"/>
                    <a:pt x="6170447" y="8678409"/>
                  </a:cubicBezTo>
                  <a:cubicBezTo>
                    <a:pt x="6180674" y="8678409"/>
                    <a:pt x="6178707" y="8682279"/>
                    <a:pt x="6177900" y="8659203"/>
                  </a:cubicBezTo>
                  <a:cubicBezTo>
                    <a:pt x="6088986" y="8659203"/>
                    <a:pt x="6112938" y="8696890"/>
                    <a:pt x="6109129" y="8454727"/>
                  </a:cubicBezTo>
                  <a:cubicBezTo>
                    <a:pt x="6105775" y="8248618"/>
                    <a:pt x="6086564" y="8282310"/>
                    <a:pt x="6165603" y="8282331"/>
                  </a:cubicBezTo>
                  <a:cubicBezTo>
                    <a:pt x="6164816" y="8256648"/>
                    <a:pt x="6175643" y="8263250"/>
                    <a:pt x="6106003" y="8263022"/>
                  </a:cubicBezTo>
                  <a:cubicBezTo>
                    <a:pt x="6101945" y="8014382"/>
                    <a:pt x="6104843" y="8182288"/>
                    <a:pt x="6101096" y="7887372"/>
                  </a:cubicBezTo>
                  <a:cubicBezTo>
                    <a:pt x="6163553" y="7887226"/>
                    <a:pt x="6154176" y="7893705"/>
                    <a:pt x="6153451" y="7868083"/>
                  </a:cubicBezTo>
                  <a:cubicBezTo>
                    <a:pt x="6090870" y="7868104"/>
                    <a:pt x="6095321" y="7931433"/>
                    <a:pt x="6093561" y="7490839"/>
                  </a:cubicBezTo>
                  <a:cubicBezTo>
                    <a:pt x="6152975" y="7491501"/>
                    <a:pt x="6143204" y="7495971"/>
                    <a:pt x="6142562" y="7471943"/>
                  </a:cubicBezTo>
                  <a:cubicBezTo>
                    <a:pt x="6086108" y="7471757"/>
                    <a:pt x="6093499" y="7473309"/>
                    <a:pt x="6093479" y="7465900"/>
                  </a:cubicBezTo>
                  <a:cubicBezTo>
                    <a:pt x="6093209" y="7377239"/>
                    <a:pt x="6092816" y="7366436"/>
                    <a:pt x="6088551" y="7095920"/>
                  </a:cubicBezTo>
                  <a:cubicBezTo>
                    <a:pt x="6141154" y="7096479"/>
                    <a:pt x="6132501" y="7100991"/>
                    <a:pt x="6131839" y="7077004"/>
                  </a:cubicBezTo>
                  <a:cubicBezTo>
                    <a:pt x="6070769" y="7076756"/>
                    <a:pt x="6088986" y="7124687"/>
                    <a:pt x="6083252" y="6759612"/>
                  </a:cubicBezTo>
                  <a:cubicBezTo>
                    <a:pt x="6082134" y="6688667"/>
                    <a:pt x="6072280" y="6700960"/>
                    <a:pt x="6121322" y="6701498"/>
                  </a:cubicBezTo>
                  <a:cubicBezTo>
                    <a:pt x="6120618" y="6676953"/>
                    <a:pt x="6128505" y="6682727"/>
                    <a:pt x="6082072" y="6681568"/>
                  </a:cubicBezTo>
                  <a:cubicBezTo>
                    <a:pt x="6077228" y="6352690"/>
                    <a:pt x="6078677" y="6434666"/>
                    <a:pt x="6073771" y="6303620"/>
                  </a:cubicBezTo>
                  <a:cubicBezTo>
                    <a:pt x="6116437" y="6303372"/>
                    <a:pt x="6109439" y="6308525"/>
                    <a:pt x="6108653" y="6284248"/>
                  </a:cubicBezTo>
                  <a:cubicBezTo>
                    <a:pt x="6064703" y="6284394"/>
                    <a:pt x="6072714" y="6302420"/>
                    <a:pt x="6071018" y="6194595"/>
                  </a:cubicBezTo>
                  <a:cubicBezTo>
                    <a:pt x="6065676" y="5852429"/>
                    <a:pt x="6056195" y="5908308"/>
                    <a:pt x="6095755" y="5907750"/>
                  </a:cubicBezTo>
                  <a:cubicBezTo>
                    <a:pt x="6094865" y="5883660"/>
                    <a:pt x="6100600" y="5888316"/>
                    <a:pt x="6067084" y="5888958"/>
                  </a:cubicBezTo>
                  <a:cubicBezTo>
                    <a:pt x="6060252" y="5466327"/>
                    <a:pt x="6050605" y="5514363"/>
                    <a:pt x="6082320" y="5514280"/>
                  </a:cubicBezTo>
                  <a:cubicBezTo>
                    <a:pt x="6081699" y="5490086"/>
                    <a:pt x="6086585" y="5495012"/>
                    <a:pt x="6060252" y="5495074"/>
                  </a:cubicBezTo>
                  <a:cubicBezTo>
                    <a:pt x="6053400" y="5070498"/>
                    <a:pt x="6046776" y="5118575"/>
                    <a:pt x="6075861" y="5118326"/>
                  </a:cubicBezTo>
                  <a:cubicBezTo>
                    <a:pt x="6075655" y="5095230"/>
                    <a:pt x="6081058" y="5099017"/>
                    <a:pt x="6054560" y="5099286"/>
                  </a:cubicBezTo>
                  <a:cubicBezTo>
                    <a:pt x="6051724" y="4908346"/>
                    <a:pt x="6054973" y="4888726"/>
                    <a:pt x="6051226" y="4723263"/>
                  </a:cubicBezTo>
                  <a:cubicBezTo>
                    <a:pt x="6079877" y="4723263"/>
                    <a:pt x="6075034" y="4728230"/>
                    <a:pt x="6075157" y="4704036"/>
                  </a:cubicBezTo>
                  <a:cubicBezTo>
                    <a:pt x="6043153" y="4704057"/>
                    <a:pt x="6049943" y="4758694"/>
                    <a:pt x="6042842" y="4358436"/>
                  </a:cubicBezTo>
                  <a:cubicBezTo>
                    <a:pt x="6042180" y="4321556"/>
                    <a:pt x="6041041" y="4326399"/>
                    <a:pt x="6046010" y="4326440"/>
                  </a:cubicBezTo>
                  <a:cubicBezTo>
                    <a:pt x="6085012" y="4326813"/>
                    <a:pt x="6078387" y="4331697"/>
                    <a:pt x="6078697" y="4307504"/>
                  </a:cubicBezTo>
                  <a:cubicBezTo>
                    <a:pt x="6033154" y="4307173"/>
                    <a:pt x="6038537" y="4343225"/>
                    <a:pt x="6039675" y="4075772"/>
                  </a:cubicBezTo>
                  <a:cubicBezTo>
                    <a:pt x="6040213" y="3903313"/>
                    <a:pt x="6025226" y="3931687"/>
                    <a:pt x="6084411" y="3930466"/>
                  </a:cubicBezTo>
                  <a:cubicBezTo>
                    <a:pt x="6084804" y="3906376"/>
                    <a:pt x="6092485" y="3910867"/>
                    <a:pt x="6045865" y="3912212"/>
                  </a:cubicBezTo>
                  <a:cubicBezTo>
                    <a:pt x="6034790" y="3912523"/>
                    <a:pt x="6039302" y="3956667"/>
                    <a:pt x="6030338" y="3535755"/>
                  </a:cubicBezTo>
                  <a:cubicBezTo>
                    <a:pt x="6047666" y="3535444"/>
                    <a:pt x="6067871" y="3535051"/>
                    <a:pt x="6090684" y="3534782"/>
                  </a:cubicBezTo>
                  <a:cubicBezTo>
                    <a:pt x="6091036" y="3510712"/>
                    <a:pt x="6099958" y="3515245"/>
                    <a:pt x="6045947" y="3516259"/>
                  </a:cubicBezTo>
                  <a:cubicBezTo>
                    <a:pt x="6027027" y="3516590"/>
                    <a:pt x="6029966" y="3518329"/>
                    <a:pt x="6029821" y="3511044"/>
                  </a:cubicBezTo>
                  <a:cubicBezTo>
                    <a:pt x="6020671" y="3093629"/>
                    <a:pt x="6017669" y="3140774"/>
                    <a:pt x="6046031" y="3141064"/>
                  </a:cubicBezTo>
                  <a:cubicBezTo>
                    <a:pt x="6105402" y="3141788"/>
                    <a:pt x="6095363" y="3146383"/>
                    <a:pt x="6095549" y="3122313"/>
                  </a:cubicBezTo>
                  <a:cubicBezTo>
                    <a:pt x="6067353" y="3122106"/>
                    <a:pt x="6041207" y="3121775"/>
                    <a:pt x="6023817" y="3121589"/>
                  </a:cubicBezTo>
                  <a:cubicBezTo>
                    <a:pt x="6023114" y="3075044"/>
                    <a:pt x="6018808" y="2746497"/>
                    <a:pt x="6018787" y="2745048"/>
                  </a:cubicBezTo>
                  <a:cubicBezTo>
                    <a:pt x="6054000" y="2744924"/>
                    <a:pt x="6071535" y="2744821"/>
                    <a:pt x="6096480" y="2744758"/>
                  </a:cubicBezTo>
                  <a:cubicBezTo>
                    <a:pt x="6096397" y="2720544"/>
                    <a:pt x="6106707" y="2725449"/>
                    <a:pt x="6046051" y="2725697"/>
                  </a:cubicBezTo>
                  <a:cubicBezTo>
                    <a:pt x="6005724" y="2725863"/>
                    <a:pt x="6022451" y="2778824"/>
                    <a:pt x="6014150" y="2381546"/>
                  </a:cubicBezTo>
                  <a:cubicBezTo>
                    <a:pt x="6013343" y="2342638"/>
                    <a:pt x="6005082" y="2348867"/>
                    <a:pt x="6045947" y="2349633"/>
                  </a:cubicBezTo>
                  <a:cubicBezTo>
                    <a:pt x="6101366" y="2350668"/>
                    <a:pt x="6092195" y="2355242"/>
                    <a:pt x="6091719" y="2331152"/>
                  </a:cubicBezTo>
                  <a:cubicBezTo>
                    <a:pt x="6060811" y="2330779"/>
                    <a:pt x="6042739" y="2330282"/>
                    <a:pt x="6013115" y="2329848"/>
                  </a:cubicBezTo>
                  <a:cubicBezTo>
                    <a:pt x="6006366" y="1975679"/>
                    <a:pt x="6006283" y="1961399"/>
                    <a:pt x="6006159" y="1952852"/>
                  </a:cubicBezTo>
                  <a:cubicBezTo>
                    <a:pt x="6033154" y="1953286"/>
                    <a:pt x="6054415" y="1953887"/>
                    <a:pt x="6081161" y="1954321"/>
                  </a:cubicBezTo>
                  <a:cubicBezTo>
                    <a:pt x="6080271" y="1930004"/>
                    <a:pt x="6088055" y="1935281"/>
                    <a:pt x="6046258" y="1934370"/>
                  </a:cubicBezTo>
                  <a:cubicBezTo>
                    <a:pt x="5990446" y="1933170"/>
                    <a:pt x="6007670" y="1992215"/>
                    <a:pt x="6000591" y="1557499"/>
                  </a:cubicBezTo>
                  <a:cubicBezTo>
                    <a:pt x="6030152" y="1558057"/>
                    <a:pt x="6048308" y="1558720"/>
                    <a:pt x="6073605" y="1559320"/>
                  </a:cubicBezTo>
                  <a:cubicBezTo>
                    <a:pt x="6073460" y="1535064"/>
                    <a:pt x="6078946" y="1540259"/>
                    <a:pt x="6046320" y="1539369"/>
                  </a:cubicBezTo>
                  <a:cubicBezTo>
                    <a:pt x="5981462" y="1537506"/>
                    <a:pt x="6001170" y="1595724"/>
                    <a:pt x="5992372" y="1161897"/>
                  </a:cubicBezTo>
                  <a:cubicBezTo>
                    <a:pt x="6025432" y="1162456"/>
                    <a:pt x="6042325" y="1163201"/>
                    <a:pt x="6074888" y="1163987"/>
                  </a:cubicBezTo>
                  <a:cubicBezTo>
                    <a:pt x="6075178" y="1139711"/>
                    <a:pt x="6080644" y="1144989"/>
                    <a:pt x="6046320" y="1143954"/>
                  </a:cubicBezTo>
                  <a:cubicBezTo>
                    <a:pt x="5981152" y="1142091"/>
                    <a:pt x="5992082" y="1151135"/>
                    <a:pt x="5991461" y="1111172"/>
                  </a:cubicBezTo>
                  <a:cubicBezTo>
                    <a:pt x="5985064" y="699613"/>
                    <a:pt x="5973658" y="766958"/>
                    <a:pt x="6046134" y="766772"/>
                  </a:cubicBezTo>
                  <a:cubicBezTo>
                    <a:pt x="6087744" y="766647"/>
                    <a:pt x="6080747" y="771676"/>
                    <a:pt x="6081119" y="747462"/>
                  </a:cubicBezTo>
                  <a:cubicBezTo>
                    <a:pt x="6047852" y="747524"/>
                    <a:pt x="6027772" y="747628"/>
                    <a:pt x="5987320" y="747669"/>
                  </a:cubicBezTo>
                  <a:cubicBezTo>
                    <a:pt x="5984340" y="598411"/>
                    <a:pt x="5982642" y="591043"/>
                    <a:pt x="5982000" y="371894"/>
                  </a:cubicBezTo>
                  <a:cubicBezTo>
                    <a:pt x="6026591" y="372143"/>
                    <a:pt x="6043339" y="372577"/>
                    <a:pt x="6085218" y="372950"/>
                  </a:cubicBezTo>
                  <a:cubicBezTo>
                    <a:pt x="6085343" y="348653"/>
                    <a:pt x="6093148" y="353868"/>
                    <a:pt x="6046237" y="353268"/>
                  </a:cubicBezTo>
                  <a:cubicBezTo>
                    <a:pt x="5961361" y="352254"/>
                    <a:pt x="5983263" y="407408"/>
                    <a:pt x="5977363" y="53033"/>
                  </a:cubicBezTo>
                  <a:cubicBezTo>
                    <a:pt x="5950513" y="51170"/>
                    <a:pt x="5962996" y="13959"/>
                    <a:pt x="5964963" y="352564"/>
                  </a:cubicBezTo>
                  <a:cubicBezTo>
                    <a:pt x="5931033" y="352440"/>
                    <a:pt x="5683836" y="351426"/>
                    <a:pt x="5634731" y="351592"/>
                  </a:cubicBezTo>
                  <a:cubicBezTo>
                    <a:pt x="5626782" y="-3301"/>
                    <a:pt x="5644296" y="32337"/>
                    <a:pt x="5615024" y="30826"/>
                  </a:cubicBezTo>
                  <a:cubicBezTo>
                    <a:pt x="5618771" y="410782"/>
                    <a:pt x="5638686" y="351136"/>
                    <a:pt x="5548944" y="352399"/>
                  </a:cubicBezTo>
                  <a:cubicBezTo>
                    <a:pt x="5456118" y="353703"/>
                    <a:pt x="5454255" y="353040"/>
                    <a:pt x="5300711" y="353434"/>
                  </a:cubicBezTo>
                  <a:cubicBezTo>
                    <a:pt x="5288497" y="353454"/>
                    <a:pt x="5291499" y="366969"/>
                    <a:pt x="5289885" y="263821"/>
                  </a:cubicBezTo>
                  <a:cubicBezTo>
                    <a:pt x="5285640" y="-17147"/>
                    <a:pt x="5293259" y="15925"/>
                    <a:pt x="5269162" y="15056"/>
                  </a:cubicBezTo>
                  <a:cubicBezTo>
                    <a:pt x="5272205" y="216675"/>
                    <a:pt x="5273178" y="285862"/>
                    <a:pt x="5274461" y="353496"/>
                  </a:cubicBezTo>
                  <a:cubicBezTo>
                    <a:pt x="5197224" y="353641"/>
                    <a:pt x="5178489" y="353579"/>
                    <a:pt x="4946217" y="353413"/>
                  </a:cubicBezTo>
                  <a:cubicBezTo>
                    <a:pt x="4937771" y="-33144"/>
                    <a:pt x="4950937" y="6178"/>
                    <a:pt x="4923984" y="5619"/>
                  </a:cubicBezTo>
                  <a:cubicBezTo>
                    <a:pt x="4929718" y="381539"/>
                    <a:pt x="4929573" y="353392"/>
                    <a:pt x="4928103" y="353392"/>
                  </a:cubicBezTo>
                  <a:cubicBezTo>
                    <a:pt x="4802776" y="353392"/>
                    <a:pt x="4804142" y="351530"/>
                    <a:pt x="4679726" y="351530"/>
                  </a:cubicBezTo>
                  <a:cubicBezTo>
                    <a:pt x="4575845" y="351530"/>
                    <a:pt x="4603295" y="419081"/>
                    <a:pt x="4596961" y="1542"/>
                  </a:cubicBezTo>
                  <a:cubicBezTo>
                    <a:pt x="4573899" y="1397"/>
                    <a:pt x="4578309" y="-42789"/>
                    <a:pt x="4584705" y="352378"/>
                  </a:cubicBezTo>
                  <a:cubicBezTo>
                    <a:pt x="4410253" y="355938"/>
                    <a:pt x="4424227" y="354510"/>
                    <a:pt x="4256709" y="353206"/>
                  </a:cubicBezTo>
                  <a:cubicBezTo>
                    <a:pt x="4248677" y="-40657"/>
                    <a:pt x="4258034" y="1542"/>
                    <a:pt x="4233048" y="1769"/>
                  </a:cubicBezTo>
                  <a:cubicBezTo>
                    <a:pt x="4239858" y="412893"/>
                    <a:pt x="4260601" y="352958"/>
                    <a:pt x="4183053" y="352958"/>
                  </a:cubicBezTo>
                  <a:cubicBezTo>
                    <a:pt x="3862696" y="352958"/>
                    <a:pt x="3912049" y="381166"/>
                    <a:pt x="3910206" y="263779"/>
                  </a:cubicBezTo>
                  <a:cubicBezTo>
                    <a:pt x="3908053" y="125469"/>
                    <a:pt x="3907287" y="130208"/>
                    <a:pt x="3905238" y="7026"/>
                  </a:cubicBezTo>
                  <a:cubicBezTo>
                    <a:pt x="3880976" y="7564"/>
                    <a:pt x="3887331" y="-36373"/>
                    <a:pt x="3894784" y="353889"/>
                  </a:cubicBezTo>
                  <a:cubicBezTo>
                    <a:pt x="3811439" y="353475"/>
                    <a:pt x="3718282" y="349667"/>
                    <a:pt x="3566726" y="352916"/>
                  </a:cubicBezTo>
                  <a:cubicBezTo>
                    <a:pt x="3565732" y="238613"/>
                    <a:pt x="3562316" y="92521"/>
                    <a:pt x="3561053" y="16070"/>
                  </a:cubicBezTo>
                  <a:cubicBezTo>
                    <a:pt x="3533313" y="16919"/>
                    <a:pt x="3546728" y="-20913"/>
                    <a:pt x="3549771" y="353268"/>
                  </a:cubicBezTo>
                  <a:cubicBezTo>
                    <a:pt x="3401899" y="356331"/>
                    <a:pt x="3327995" y="352627"/>
                    <a:pt x="3219622" y="352254"/>
                  </a:cubicBezTo>
                  <a:cubicBezTo>
                    <a:pt x="3215668" y="175987"/>
                    <a:pt x="3217448" y="146392"/>
                    <a:pt x="3215999" y="27370"/>
                  </a:cubicBezTo>
                  <a:cubicBezTo>
                    <a:pt x="3193041" y="28157"/>
                    <a:pt x="3199355" y="11041"/>
                    <a:pt x="3199707" y="122758"/>
                  </a:cubicBezTo>
                  <a:cubicBezTo>
                    <a:pt x="3199955" y="202312"/>
                    <a:pt x="3201115" y="282281"/>
                    <a:pt x="3202667" y="352233"/>
                  </a:cubicBezTo>
                  <a:cubicBezTo>
                    <a:pt x="3187555" y="352213"/>
                    <a:pt x="2951599" y="352088"/>
                    <a:pt x="2941455" y="352068"/>
                  </a:cubicBezTo>
                  <a:cubicBezTo>
                    <a:pt x="2852479" y="352068"/>
                    <a:pt x="2875831" y="406498"/>
                    <a:pt x="2872539" y="39850"/>
                  </a:cubicBezTo>
                  <a:cubicBezTo>
                    <a:pt x="2849643" y="40719"/>
                    <a:pt x="2855999" y="25694"/>
                    <a:pt x="2855792" y="122695"/>
                  </a:cubicBezTo>
                  <a:cubicBezTo>
                    <a:pt x="2855626" y="200326"/>
                    <a:pt x="2856640" y="276755"/>
                    <a:pt x="2858441" y="352337"/>
                  </a:cubicBezTo>
                  <a:cubicBezTo>
                    <a:pt x="2538581" y="354779"/>
                    <a:pt x="2851175" y="352192"/>
                    <a:pt x="2531315" y="354262"/>
                  </a:cubicBezTo>
                  <a:cubicBezTo>
                    <a:pt x="2530632" y="288863"/>
                    <a:pt x="2529493" y="226423"/>
                    <a:pt x="2526678" y="53530"/>
                  </a:cubicBezTo>
                  <a:cubicBezTo>
                    <a:pt x="2502954" y="54503"/>
                    <a:pt x="2509226" y="23003"/>
                    <a:pt x="2513160" y="264090"/>
                  </a:cubicBezTo>
                  <a:cubicBezTo>
                    <a:pt x="2514981" y="379697"/>
                    <a:pt x="2579695" y="354800"/>
                    <a:pt x="2196508" y="354800"/>
                  </a:cubicBezTo>
                  <a:cubicBezTo>
                    <a:pt x="2182535" y="354800"/>
                    <a:pt x="2189822" y="389072"/>
                    <a:pt x="2180920" y="68182"/>
                  </a:cubicBezTo>
                  <a:cubicBezTo>
                    <a:pt x="2152973" y="69383"/>
                    <a:pt x="2168106" y="27184"/>
                    <a:pt x="2170341" y="354738"/>
                  </a:cubicBezTo>
                  <a:cubicBezTo>
                    <a:pt x="2064784" y="354199"/>
                    <a:pt x="1995827" y="348094"/>
                    <a:pt x="1840234" y="352295"/>
                  </a:cubicBezTo>
                  <a:cubicBezTo>
                    <a:pt x="1838930" y="291243"/>
                    <a:pt x="1838888" y="269139"/>
                    <a:pt x="1835452" y="83642"/>
                  </a:cubicBezTo>
                  <a:cubicBezTo>
                    <a:pt x="1813156" y="84677"/>
                    <a:pt x="1816717" y="42520"/>
                    <a:pt x="1823258" y="352771"/>
                  </a:cubicBezTo>
                  <a:cubicBezTo>
                    <a:pt x="1742398" y="355110"/>
                    <a:pt x="1657936" y="354800"/>
                    <a:pt x="1575937" y="353785"/>
                  </a:cubicBezTo>
                  <a:cubicBezTo>
                    <a:pt x="1471704" y="352606"/>
                    <a:pt x="1493793" y="401986"/>
                    <a:pt x="1492489" y="99682"/>
                  </a:cubicBezTo>
                  <a:cubicBezTo>
                    <a:pt x="1472139" y="100654"/>
                    <a:pt x="1472139" y="61146"/>
                    <a:pt x="1478556" y="353082"/>
                  </a:cubicBezTo>
                  <a:cubicBezTo>
                    <a:pt x="1460442" y="353040"/>
                    <a:pt x="1470959" y="353061"/>
                    <a:pt x="1203474" y="352999"/>
                  </a:cubicBezTo>
                  <a:cubicBezTo>
                    <a:pt x="1132012" y="352999"/>
                    <a:pt x="1149794" y="395115"/>
                    <a:pt x="1145840" y="116238"/>
                  </a:cubicBezTo>
                  <a:cubicBezTo>
                    <a:pt x="1121185" y="117335"/>
                    <a:pt x="1127768" y="81200"/>
                    <a:pt x="1132488" y="352813"/>
                  </a:cubicBezTo>
                  <a:cubicBezTo>
                    <a:pt x="1044299" y="352295"/>
                    <a:pt x="1031775" y="351095"/>
                    <a:pt x="805092" y="352254"/>
                  </a:cubicBezTo>
                  <a:cubicBezTo>
                    <a:pt x="803436" y="294782"/>
                    <a:pt x="802070" y="211150"/>
                    <a:pt x="802153" y="122964"/>
                  </a:cubicBezTo>
                  <a:cubicBezTo>
                    <a:pt x="780685" y="123006"/>
                    <a:pt x="783687" y="101751"/>
                    <a:pt x="786233" y="264110"/>
                  </a:cubicBezTo>
                  <a:cubicBezTo>
                    <a:pt x="787951" y="374999"/>
                    <a:pt x="805134" y="352461"/>
                    <a:pt x="706988" y="352461"/>
                  </a:cubicBezTo>
                  <a:cubicBezTo>
                    <a:pt x="583999" y="352461"/>
                    <a:pt x="583109" y="354324"/>
                    <a:pt x="461280" y="354344"/>
                  </a:cubicBezTo>
                  <a:cubicBezTo>
                    <a:pt x="459314" y="253535"/>
                    <a:pt x="459541" y="230024"/>
                    <a:pt x="456871" y="122902"/>
                  </a:cubicBezTo>
                  <a:cubicBezTo>
                    <a:pt x="433416" y="123006"/>
                    <a:pt x="439275" y="93121"/>
                    <a:pt x="444305" y="354324"/>
                  </a:cubicBezTo>
                  <a:cubicBezTo>
                    <a:pt x="442815" y="354324"/>
                    <a:pt x="116454" y="351985"/>
                    <a:pt x="114964" y="351964"/>
                  </a:cubicBezTo>
                  <a:cubicBezTo>
                    <a:pt x="113307" y="295195"/>
                    <a:pt x="112334" y="222160"/>
                    <a:pt x="111113" y="132174"/>
                  </a:cubicBezTo>
                  <a:cubicBezTo>
                    <a:pt x="88548" y="133478"/>
                    <a:pt x="93744" y="114251"/>
                    <a:pt x="96104" y="264090"/>
                  </a:cubicBezTo>
                  <a:cubicBezTo>
                    <a:pt x="97678" y="364878"/>
                    <a:pt x="102253" y="351799"/>
                    <a:pt x="86644" y="351550"/>
                  </a:cubicBezTo>
                  <a:cubicBezTo>
                    <a:pt x="-15001" y="350040"/>
                    <a:pt x="649" y="344721"/>
                    <a:pt x="1146" y="369970"/>
                  </a:cubicBezTo>
                  <a:cubicBezTo>
                    <a:pt x="45013" y="370135"/>
                    <a:pt x="69192" y="370570"/>
                    <a:pt x="98589" y="370984"/>
                  </a:cubicBezTo>
                  <a:cubicBezTo>
                    <a:pt x="105772" y="591540"/>
                    <a:pt x="103950" y="601784"/>
                    <a:pt x="105441" y="749077"/>
                  </a:cubicBezTo>
                  <a:cubicBezTo>
                    <a:pt x="75216" y="749366"/>
                    <a:pt x="50913" y="749677"/>
                    <a:pt x="7253" y="749822"/>
                  </a:cubicBezTo>
                  <a:cubicBezTo>
                    <a:pt x="7564" y="774967"/>
                    <a:pt x="-7176" y="769483"/>
                    <a:pt x="86602" y="768489"/>
                  </a:cubicBezTo>
                  <a:cubicBezTo>
                    <a:pt x="114322" y="768220"/>
                    <a:pt x="103909" y="716067"/>
                    <a:pt x="110181" y="1111399"/>
                  </a:cubicBezTo>
                  <a:cubicBezTo>
                    <a:pt x="110844" y="1153495"/>
                    <a:pt x="129310" y="1142981"/>
                    <a:pt x="10979" y="1142919"/>
                  </a:cubicBezTo>
                  <a:cubicBezTo>
                    <a:pt x="11145" y="1168541"/>
                    <a:pt x="-6990" y="1162125"/>
                    <a:pt x="111030" y="1162187"/>
                  </a:cubicBezTo>
                  <a:cubicBezTo>
                    <a:pt x="112707" y="1256167"/>
                    <a:pt x="116744" y="1389593"/>
                    <a:pt x="116972" y="1539079"/>
                  </a:cubicBezTo>
                  <a:cubicBezTo>
                    <a:pt x="82421" y="1539224"/>
                    <a:pt x="55674" y="1539452"/>
                    <a:pt x="12967" y="1539555"/>
                  </a:cubicBezTo>
                  <a:cubicBezTo>
                    <a:pt x="13050" y="1564639"/>
                    <a:pt x="-820" y="1558968"/>
                    <a:pt x="86561" y="1558492"/>
                  </a:cubicBezTo>
                  <a:cubicBezTo>
                    <a:pt x="129268" y="1558264"/>
                    <a:pt x="115812" y="1499943"/>
                    <a:pt x="122789" y="1934329"/>
                  </a:cubicBezTo>
                  <a:cubicBezTo>
                    <a:pt x="85360" y="1934515"/>
                    <a:pt x="58076" y="1934805"/>
                    <a:pt x="14167" y="1934950"/>
                  </a:cubicBezTo>
                  <a:cubicBezTo>
                    <a:pt x="14230" y="1960468"/>
                    <a:pt x="1125" y="1954383"/>
                    <a:pt x="86561" y="1953825"/>
                  </a:cubicBezTo>
                  <a:cubicBezTo>
                    <a:pt x="138170" y="1953473"/>
                    <a:pt x="123037" y="1909266"/>
                    <a:pt x="128233" y="2240669"/>
                  </a:cubicBezTo>
                  <a:cubicBezTo>
                    <a:pt x="129889" y="2346301"/>
                    <a:pt x="141503" y="2328233"/>
                    <a:pt x="86375" y="2329268"/>
                  </a:cubicBezTo>
                  <a:cubicBezTo>
                    <a:pt x="2492" y="2330841"/>
                    <a:pt x="15430" y="2323639"/>
                    <a:pt x="15554" y="2349509"/>
                  </a:cubicBezTo>
                  <a:cubicBezTo>
                    <a:pt x="66460" y="2349136"/>
                    <a:pt x="87720" y="2348350"/>
                    <a:pt x="130510" y="2347791"/>
                  </a:cubicBezTo>
                  <a:cubicBezTo>
                    <a:pt x="135417" y="2520188"/>
                    <a:pt x="133678" y="2441233"/>
                    <a:pt x="137590" y="2724559"/>
                  </a:cubicBezTo>
                  <a:cubicBezTo>
                    <a:pt x="96498" y="2725160"/>
                    <a:pt x="68965" y="2726381"/>
                    <a:pt x="18163" y="2726919"/>
                  </a:cubicBezTo>
                  <a:cubicBezTo>
                    <a:pt x="18370" y="2750553"/>
                    <a:pt x="4479" y="2746952"/>
                    <a:pt x="86685" y="2744862"/>
                  </a:cubicBezTo>
                  <a:cubicBezTo>
                    <a:pt x="156429" y="2743165"/>
                    <a:pt x="137632" y="2685755"/>
                    <a:pt x="143759" y="3120202"/>
                  </a:cubicBezTo>
                  <a:cubicBezTo>
                    <a:pt x="92854" y="3119954"/>
                    <a:pt x="77742" y="3119540"/>
                    <a:pt x="23173" y="3119333"/>
                  </a:cubicBezTo>
                  <a:cubicBezTo>
                    <a:pt x="23566" y="3144768"/>
                    <a:pt x="11745" y="3138311"/>
                    <a:pt x="86416" y="3139035"/>
                  </a:cubicBezTo>
                  <a:cubicBezTo>
                    <a:pt x="158706" y="3139698"/>
                    <a:pt x="144070" y="3121403"/>
                    <a:pt x="144857" y="3228835"/>
                  </a:cubicBezTo>
                  <a:cubicBezTo>
                    <a:pt x="147382" y="3574249"/>
                    <a:pt x="176095" y="3516528"/>
                    <a:pt x="86499" y="3516756"/>
                  </a:cubicBezTo>
                  <a:cubicBezTo>
                    <a:pt x="21330" y="3516859"/>
                    <a:pt x="31205" y="3510464"/>
                    <a:pt x="31847" y="3536065"/>
                  </a:cubicBezTo>
                  <a:cubicBezTo>
                    <a:pt x="64886" y="3536024"/>
                    <a:pt x="94986" y="3535941"/>
                    <a:pt x="149701" y="3535879"/>
                  </a:cubicBezTo>
                  <a:cubicBezTo>
                    <a:pt x="159513" y="3987711"/>
                    <a:pt x="168519" y="3913185"/>
                    <a:pt x="86582" y="3912419"/>
                  </a:cubicBezTo>
                  <a:cubicBezTo>
                    <a:pt x="33047" y="3911923"/>
                    <a:pt x="41845" y="3907142"/>
                    <a:pt x="42549" y="3931273"/>
                  </a:cubicBezTo>
                  <a:cubicBezTo>
                    <a:pt x="84367" y="3931542"/>
                    <a:pt x="106766" y="3931936"/>
                    <a:pt x="153903" y="3932122"/>
                  </a:cubicBezTo>
                  <a:cubicBezTo>
                    <a:pt x="153924" y="3932908"/>
                    <a:pt x="158416" y="4117205"/>
                    <a:pt x="162205" y="4308952"/>
                  </a:cubicBezTo>
                  <a:cubicBezTo>
                    <a:pt x="112065" y="4308559"/>
                    <a:pt x="90515" y="4307648"/>
                    <a:pt x="51492" y="4306986"/>
                  </a:cubicBezTo>
                  <a:cubicBezTo>
                    <a:pt x="51927" y="4331304"/>
                    <a:pt x="44806" y="4326026"/>
                    <a:pt x="86333" y="4326958"/>
                  </a:cubicBezTo>
                  <a:cubicBezTo>
                    <a:pt x="183693" y="4329193"/>
                    <a:pt x="162142" y="4258951"/>
                    <a:pt x="169181" y="4704740"/>
                  </a:cubicBezTo>
                  <a:cubicBezTo>
                    <a:pt x="121195" y="4704637"/>
                    <a:pt x="102667" y="4704388"/>
                    <a:pt x="57144" y="4704140"/>
                  </a:cubicBezTo>
                  <a:cubicBezTo>
                    <a:pt x="57413" y="4728395"/>
                    <a:pt x="51513" y="4723346"/>
                    <a:pt x="86437" y="4723573"/>
                  </a:cubicBezTo>
                  <a:cubicBezTo>
                    <a:pt x="201558" y="4724360"/>
                    <a:pt x="164792" y="4666122"/>
                    <a:pt x="171210" y="5064766"/>
                  </a:cubicBezTo>
                  <a:cubicBezTo>
                    <a:pt x="171872" y="5107937"/>
                    <a:pt x="192491" y="5097134"/>
                    <a:pt x="60353" y="5097175"/>
                  </a:cubicBezTo>
                  <a:cubicBezTo>
                    <a:pt x="60498" y="5122796"/>
                    <a:pt x="40251" y="5116381"/>
                    <a:pt x="172017" y="5116360"/>
                  </a:cubicBezTo>
                  <a:cubicBezTo>
                    <a:pt x="172058" y="5118368"/>
                    <a:pt x="176489" y="5395320"/>
                    <a:pt x="178869" y="5496047"/>
                  </a:cubicBezTo>
                  <a:cubicBezTo>
                    <a:pt x="123389" y="5495757"/>
                    <a:pt x="94779" y="5494701"/>
                    <a:pt x="61905" y="5493998"/>
                  </a:cubicBezTo>
                  <a:cubicBezTo>
                    <a:pt x="61967" y="5517115"/>
                    <a:pt x="38388" y="5514570"/>
                    <a:pt x="179325" y="5515273"/>
                  </a:cubicBezTo>
                  <a:cubicBezTo>
                    <a:pt x="179366" y="5517115"/>
                    <a:pt x="186715" y="5888730"/>
                    <a:pt x="186736" y="5890241"/>
                  </a:cubicBezTo>
                  <a:cubicBezTo>
                    <a:pt x="125790" y="5890344"/>
                    <a:pt x="98692" y="5890800"/>
                    <a:pt x="62775" y="5891131"/>
                  </a:cubicBezTo>
                  <a:cubicBezTo>
                    <a:pt x="62816" y="5915303"/>
                    <a:pt x="57972" y="5910419"/>
                    <a:pt x="86602" y="5910109"/>
                  </a:cubicBezTo>
                  <a:cubicBezTo>
                    <a:pt x="198060" y="5908908"/>
                    <a:pt x="187046" y="5908598"/>
                    <a:pt x="187109" y="5912241"/>
                  </a:cubicBezTo>
                  <a:cubicBezTo>
                    <a:pt x="189137" y="6041466"/>
                    <a:pt x="193008" y="6172843"/>
                    <a:pt x="193464" y="6284228"/>
                  </a:cubicBezTo>
                  <a:cubicBezTo>
                    <a:pt x="38326" y="6284373"/>
                    <a:pt x="63768" y="6280379"/>
                    <a:pt x="63851" y="6304323"/>
                  </a:cubicBezTo>
                  <a:cubicBezTo>
                    <a:pt x="100907" y="6303993"/>
                    <a:pt x="127736" y="6303516"/>
                    <a:pt x="193526" y="6303434"/>
                  </a:cubicBezTo>
                  <a:cubicBezTo>
                    <a:pt x="193837" y="6539719"/>
                    <a:pt x="196797" y="6568962"/>
                    <a:pt x="199385" y="6678463"/>
                  </a:cubicBezTo>
                  <a:cubicBezTo>
                    <a:pt x="133119" y="6678526"/>
                    <a:pt x="105813" y="6679126"/>
                    <a:pt x="66004" y="6679664"/>
                  </a:cubicBezTo>
                  <a:cubicBezTo>
                    <a:pt x="66191" y="6702761"/>
                    <a:pt x="60953" y="6698973"/>
                    <a:pt x="86623" y="6698601"/>
                  </a:cubicBezTo>
                  <a:cubicBezTo>
                    <a:pt x="234536" y="6696407"/>
                    <a:pt x="196507" y="6628401"/>
                    <a:pt x="202966" y="7042504"/>
                  </a:cubicBezTo>
                  <a:cubicBezTo>
                    <a:pt x="203670" y="7087745"/>
                    <a:pt x="225800" y="7076445"/>
                    <a:pt x="86478" y="7076839"/>
                  </a:cubicBezTo>
                  <a:cubicBezTo>
                    <a:pt x="66791" y="7076880"/>
                    <a:pt x="70165" y="7071934"/>
                    <a:pt x="70517" y="7096127"/>
                  </a:cubicBezTo>
                  <a:cubicBezTo>
                    <a:pt x="105213" y="7096065"/>
                    <a:pt x="129641" y="7095920"/>
                    <a:pt x="203773" y="7095920"/>
                  </a:cubicBezTo>
                  <a:cubicBezTo>
                    <a:pt x="204829" y="7172205"/>
                    <a:pt x="205947" y="7316683"/>
                    <a:pt x="209425" y="7469646"/>
                  </a:cubicBezTo>
                  <a:cubicBezTo>
                    <a:pt x="144443" y="7469667"/>
                    <a:pt x="118752" y="7470288"/>
                    <a:pt x="77576" y="7471116"/>
                  </a:cubicBezTo>
                  <a:cubicBezTo>
                    <a:pt x="78218" y="7498227"/>
                    <a:pt x="57247" y="7488873"/>
                    <a:pt x="209818" y="7488852"/>
                  </a:cubicBezTo>
                  <a:cubicBezTo>
                    <a:pt x="209860" y="7490404"/>
                    <a:pt x="217188" y="7866200"/>
                    <a:pt x="217229" y="7867918"/>
                  </a:cubicBezTo>
                  <a:cubicBezTo>
                    <a:pt x="162184" y="7867979"/>
                    <a:pt x="131380" y="7867482"/>
                    <a:pt x="88838" y="7866510"/>
                  </a:cubicBezTo>
                  <a:cubicBezTo>
                    <a:pt x="89625" y="7890413"/>
                    <a:pt x="68426" y="7887144"/>
                    <a:pt x="210667" y="7887144"/>
                  </a:cubicBezTo>
                  <a:cubicBezTo>
                    <a:pt x="218803" y="7887144"/>
                    <a:pt x="217540" y="7886295"/>
                    <a:pt x="217581" y="7889813"/>
                  </a:cubicBezTo>
                  <a:cubicBezTo>
                    <a:pt x="224040" y="8308864"/>
                    <a:pt x="227891" y="8263788"/>
                    <a:pt x="210667" y="8263788"/>
                  </a:cubicBezTo>
                  <a:cubicBezTo>
                    <a:pt x="83352" y="8263788"/>
                    <a:pt x="101839" y="8258324"/>
                    <a:pt x="102667" y="8283139"/>
                  </a:cubicBezTo>
                  <a:cubicBezTo>
                    <a:pt x="134734" y="8283056"/>
                    <a:pt x="163612" y="8283014"/>
                    <a:pt x="223668" y="8283014"/>
                  </a:cubicBezTo>
                  <a:cubicBezTo>
                    <a:pt x="229733" y="8546390"/>
                    <a:pt x="228036" y="8548728"/>
                    <a:pt x="229050" y="8656326"/>
                  </a:cubicBezTo>
                  <a:cubicBezTo>
                    <a:pt x="179884" y="8656181"/>
                    <a:pt x="144236" y="8656533"/>
                    <a:pt x="115088" y="8657050"/>
                  </a:cubicBezTo>
                  <a:cubicBezTo>
                    <a:pt x="115936" y="8682341"/>
                    <a:pt x="99127" y="8675512"/>
                    <a:pt x="210688" y="8675512"/>
                  </a:cubicBezTo>
                  <a:cubicBezTo>
                    <a:pt x="236192" y="8675512"/>
                    <a:pt x="228781" y="8632154"/>
                    <a:pt x="234846" y="9020180"/>
                  </a:cubicBezTo>
                  <a:cubicBezTo>
                    <a:pt x="235509" y="9061240"/>
                    <a:pt x="241802" y="9054225"/>
                    <a:pt x="210688" y="9054225"/>
                  </a:cubicBezTo>
                  <a:cubicBezTo>
                    <a:pt x="111858" y="9054225"/>
                    <a:pt x="128026" y="9046733"/>
                    <a:pt x="128896" y="9072913"/>
                  </a:cubicBezTo>
                  <a:cubicBezTo>
                    <a:pt x="163881" y="9073431"/>
                    <a:pt x="200399" y="9073514"/>
                    <a:pt x="235737" y="9073410"/>
                  </a:cubicBezTo>
                  <a:cubicBezTo>
                    <a:pt x="242879" y="9508809"/>
                    <a:pt x="253043" y="9450696"/>
                    <a:pt x="210688" y="9450696"/>
                  </a:cubicBezTo>
                  <a:cubicBezTo>
                    <a:pt x="128420" y="9450696"/>
                    <a:pt x="141234" y="9444446"/>
                    <a:pt x="142062" y="9469943"/>
                  </a:cubicBezTo>
                  <a:cubicBezTo>
                    <a:pt x="176903" y="9469881"/>
                    <a:pt x="207437" y="9469901"/>
                    <a:pt x="240850" y="9469901"/>
                  </a:cubicBezTo>
                  <a:cubicBezTo>
                    <a:pt x="241119" y="9537412"/>
                    <a:pt x="242527" y="9619636"/>
                    <a:pt x="244141" y="9711609"/>
                  </a:cubicBezTo>
                  <a:cubicBezTo>
                    <a:pt x="270412" y="9711401"/>
                    <a:pt x="258922" y="9742714"/>
                    <a:pt x="257804" y="9469901"/>
                  </a:cubicBezTo>
                  <a:lnTo>
                    <a:pt x="585511" y="9469922"/>
                  </a:lnTo>
                  <a:cubicBezTo>
                    <a:pt x="586918" y="9570049"/>
                    <a:pt x="587808" y="9638283"/>
                    <a:pt x="590272" y="9708856"/>
                  </a:cubicBezTo>
                  <a:cubicBezTo>
                    <a:pt x="615114" y="9708649"/>
                    <a:pt x="606233" y="9741224"/>
                    <a:pt x="602486" y="9469922"/>
                  </a:cubicBezTo>
                  <a:cubicBezTo>
                    <a:pt x="881605" y="9469943"/>
                    <a:pt x="805817" y="9467459"/>
                    <a:pt x="931558" y="9467004"/>
                  </a:cubicBezTo>
                  <a:cubicBezTo>
                    <a:pt x="933753" y="9558087"/>
                    <a:pt x="933980" y="9607798"/>
                    <a:pt x="936051" y="9706124"/>
                  </a:cubicBezTo>
                  <a:cubicBezTo>
                    <a:pt x="958760" y="9705937"/>
                    <a:pt x="953026" y="9724957"/>
                    <a:pt x="950831" y="9585508"/>
                  </a:cubicBezTo>
                  <a:cubicBezTo>
                    <a:pt x="948741" y="9452993"/>
                    <a:pt x="945884" y="9466962"/>
                    <a:pt x="955262" y="9466962"/>
                  </a:cubicBezTo>
                  <a:cubicBezTo>
                    <a:pt x="1075910" y="9466962"/>
                    <a:pt x="1078333" y="9469011"/>
                    <a:pt x="1203432" y="9469011"/>
                  </a:cubicBezTo>
                  <a:cubicBezTo>
                    <a:pt x="1296175" y="9469032"/>
                    <a:pt x="1275184" y="9445522"/>
                    <a:pt x="1277378" y="9585881"/>
                  </a:cubicBezTo>
                  <a:cubicBezTo>
                    <a:pt x="1279490" y="9721294"/>
                    <a:pt x="1275412" y="9703496"/>
                    <a:pt x="1297148" y="9703309"/>
                  </a:cubicBezTo>
                  <a:cubicBezTo>
                    <a:pt x="1294643" y="9630005"/>
                    <a:pt x="1293319" y="9536563"/>
                    <a:pt x="1293298" y="9469032"/>
                  </a:cubicBezTo>
                  <a:cubicBezTo>
                    <a:pt x="1431502" y="9469074"/>
                    <a:pt x="1496732" y="9469260"/>
                    <a:pt x="1575916" y="9468618"/>
                  </a:cubicBezTo>
                  <a:cubicBezTo>
                    <a:pt x="1632038" y="9468163"/>
                    <a:pt x="1619990" y="9444880"/>
                    <a:pt x="1622184" y="9585861"/>
                  </a:cubicBezTo>
                  <a:cubicBezTo>
                    <a:pt x="1624254" y="9718190"/>
                    <a:pt x="1618540" y="9700784"/>
                    <a:pt x="1641064" y="9700619"/>
                  </a:cubicBezTo>
                  <a:cubicBezTo>
                    <a:pt x="1639615" y="9618850"/>
                    <a:pt x="1638331" y="9536211"/>
                    <a:pt x="1637400" y="9468225"/>
                  </a:cubicBezTo>
                  <a:cubicBezTo>
                    <a:pt x="1736353" y="9467852"/>
                    <a:pt x="1815764" y="9468473"/>
                    <a:pt x="1966824" y="9468411"/>
                  </a:cubicBezTo>
                  <a:cubicBezTo>
                    <a:pt x="1967135" y="9540412"/>
                    <a:pt x="1968687" y="9633957"/>
                    <a:pt x="1970240" y="9698074"/>
                  </a:cubicBezTo>
                  <a:cubicBezTo>
                    <a:pt x="1996655" y="9697887"/>
                    <a:pt x="1984834" y="9727834"/>
                    <a:pt x="1983799" y="9468370"/>
                  </a:cubicBezTo>
                  <a:cubicBezTo>
                    <a:pt x="1985331" y="9468370"/>
                    <a:pt x="2309125" y="9466942"/>
                    <a:pt x="2310781" y="9466921"/>
                  </a:cubicBezTo>
                  <a:cubicBezTo>
                    <a:pt x="2312913" y="9580231"/>
                    <a:pt x="2313058" y="9615683"/>
                    <a:pt x="2314880" y="9695383"/>
                  </a:cubicBezTo>
                  <a:cubicBezTo>
                    <a:pt x="2338500" y="9695218"/>
                    <a:pt x="2332559" y="9728207"/>
                    <a:pt x="2327777" y="9466818"/>
                  </a:cubicBezTo>
                  <a:cubicBezTo>
                    <a:pt x="2559034" y="9465245"/>
                    <a:pt x="2540113" y="9468267"/>
                    <a:pt x="2657677" y="9468825"/>
                  </a:cubicBezTo>
                  <a:cubicBezTo>
                    <a:pt x="2659996" y="9539564"/>
                    <a:pt x="2661279" y="9626259"/>
                    <a:pt x="2661611" y="9692713"/>
                  </a:cubicBezTo>
                  <a:cubicBezTo>
                    <a:pt x="2683658" y="9692548"/>
                    <a:pt x="2679352" y="9710367"/>
                    <a:pt x="2677406" y="9585508"/>
                  </a:cubicBezTo>
                  <a:cubicBezTo>
                    <a:pt x="2675294" y="9451171"/>
                    <a:pt x="2667676" y="9468928"/>
                    <a:pt x="2693139" y="9468928"/>
                  </a:cubicBezTo>
                  <a:cubicBezTo>
                    <a:pt x="2916281" y="9469115"/>
                    <a:pt x="2954269" y="9469218"/>
                    <a:pt x="3002483" y="9469011"/>
                  </a:cubicBezTo>
                  <a:cubicBezTo>
                    <a:pt x="3003974" y="9562784"/>
                    <a:pt x="3005091" y="9625783"/>
                    <a:pt x="3005692" y="9690085"/>
                  </a:cubicBezTo>
                  <a:cubicBezTo>
                    <a:pt x="3027739" y="9689919"/>
                    <a:pt x="3023205" y="9707532"/>
                    <a:pt x="3021301" y="9585508"/>
                  </a:cubicBezTo>
                  <a:cubicBezTo>
                    <a:pt x="3019127" y="9448709"/>
                    <a:pt x="3004015" y="9469136"/>
                    <a:pt x="3065726" y="9468556"/>
                  </a:cubicBezTo>
                  <a:cubicBezTo>
                    <a:pt x="3184285" y="9467439"/>
                    <a:pt x="3252103" y="9467935"/>
                    <a:pt x="3313918" y="9468846"/>
                  </a:cubicBezTo>
                  <a:cubicBezTo>
                    <a:pt x="3357143" y="9469487"/>
                    <a:pt x="3345757" y="9447384"/>
                    <a:pt x="3347931" y="9585881"/>
                  </a:cubicBezTo>
                  <a:cubicBezTo>
                    <a:pt x="3349794" y="9704882"/>
                    <a:pt x="3345198" y="9687477"/>
                    <a:pt x="3366935" y="9687311"/>
                  </a:cubicBezTo>
                  <a:cubicBezTo>
                    <a:pt x="3365403" y="9628535"/>
                    <a:pt x="3363871" y="9539957"/>
                    <a:pt x="3363912" y="9469467"/>
                  </a:cubicBezTo>
                  <a:cubicBezTo>
                    <a:pt x="3555422" y="9471185"/>
                    <a:pt x="3541014" y="9466466"/>
                    <a:pt x="3690956" y="9466466"/>
                  </a:cubicBezTo>
                  <a:cubicBezTo>
                    <a:pt x="3691246" y="9535901"/>
                    <a:pt x="3692695" y="9625410"/>
                    <a:pt x="3694082" y="9684807"/>
                  </a:cubicBezTo>
                  <a:cubicBezTo>
                    <a:pt x="3720041" y="9684601"/>
                    <a:pt x="3708945" y="9714878"/>
                    <a:pt x="3707931" y="9466487"/>
                  </a:cubicBezTo>
                  <a:cubicBezTo>
                    <a:pt x="3740143" y="9466528"/>
                    <a:pt x="3605541" y="9465949"/>
                    <a:pt x="4037749" y="9468039"/>
                  </a:cubicBezTo>
                  <a:cubicBezTo>
                    <a:pt x="4038991" y="9529154"/>
                    <a:pt x="4040544" y="9619822"/>
                    <a:pt x="4040999" y="9682158"/>
                  </a:cubicBezTo>
                  <a:cubicBezTo>
                    <a:pt x="4063170" y="9681993"/>
                    <a:pt x="4058554" y="9698756"/>
                    <a:pt x="4056794" y="9585529"/>
                  </a:cubicBezTo>
                  <a:cubicBezTo>
                    <a:pt x="4054765" y="9455104"/>
                    <a:pt x="4052799" y="9468121"/>
                    <a:pt x="4058927" y="9468142"/>
                  </a:cubicBezTo>
                  <a:cubicBezTo>
                    <a:pt x="4448882" y="9470233"/>
                    <a:pt x="4381954" y="9431904"/>
                    <a:pt x="4384418" y="9585861"/>
                  </a:cubicBezTo>
                  <a:cubicBezTo>
                    <a:pt x="4386115" y="9695155"/>
                    <a:pt x="4380795" y="9679550"/>
                    <a:pt x="4403007" y="9679385"/>
                  </a:cubicBezTo>
                  <a:cubicBezTo>
                    <a:pt x="4401248" y="9588613"/>
                    <a:pt x="4401103" y="9555334"/>
                    <a:pt x="4399199" y="9467025"/>
                  </a:cubicBezTo>
                  <a:cubicBezTo>
                    <a:pt x="4555496" y="9466631"/>
                    <a:pt x="4547815" y="9469426"/>
                    <a:pt x="4727112" y="9469011"/>
                  </a:cubicBezTo>
                  <a:cubicBezTo>
                    <a:pt x="4729141" y="9560694"/>
                    <a:pt x="4729182" y="9593414"/>
                    <a:pt x="4730900" y="9676860"/>
                  </a:cubicBezTo>
                  <a:cubicBezTo>
                    <a:pt x="4753278" y="9676694"/>
                    <a:pt x="4747958" y="9692010"/>
                    <a:pt x="4746240" y="9585529"/>
                  </a:cubicBezTo>
                  <a:cubicBezTo>
                    <a:pt x="4744066" y="9445563"/>
                    <a:pt x="4728230" y="9469156"/>
                    <a:pt x="4803935" y="9468659"/>
                  </a:cubicBezTo>
                  <a:cubicBezTo>
                    <a:pt x="4877385" y="9468163"/>
                    <a:pt x="4937419" y="9467956"/>
                    <a:pt x="5052251" y="9468577"/>
                  </a:cubicBezTo>
                  <a:cubicBezTo>
                    <a:pt x="5079970" y="9468722"/>
                    <a:pt x="5072228" y="9447819"/>
                    <a:pt x="5074422" y="9585881"/>
                  </a:cubicBezTo>
                  <a:cubicBezTo>
                    <a:pt x="5076140" y="9691885"/>
                    <a:pt x="5070199" y="9674273"/>
                    <a:pt x="5092805" y="9674107"/>
                  </a:cubicBezTo>
                  <a:cubicBezTo>
                    <a:pt x="5091625" y="9601631"/>
                    <a:pt x="5090528" y="9538653"/>
                    <a:pt x="5089804" y="9468763"/>
                  </a:cubicBezTo>
                  <a:cubicBezTo>
                    <a:pt x="5328886" y="9469695"/>
                    <a:pt x="5263718" y="9466880"/>
                    <a:pt x="5417034" y="9466756"/>
                  </a:cubicBezTo>
                  <a:cubicBezTo>
                    <a:pt x="5420097" y="9703413"/>
                    <a:pt x="5413680" y="9671624"/>
                    <a:pt x="5437280" y="9671438"/>
                  </a:cubicBezTo>
                  <a:cubicBezTo>
                    <a:pt x="5435975" y="9610841"/>
                    <a:pt x="5434816" y="9528077"/>
                    <a:pt x="5434029" y="9466756"/>
                  </a:cubicBezTo>
                  <a:cubicBezTo>
                    <a:pt x="5542589" y="9466797"/>
                    <a:pt x="5521535" y="9467687"/>
                    <a:pt x="5762294" y="9467604"/>
                  </a:cubicBezTo>
                  <a:cubicBezTo>
                    <a:pt x="5765814" y="9699853"/>
                    <a:pt x="5758361" y="9668830"/>
                    <a:pt x="5782458" y="9668623"/>
                  </a:cubicBezTo>
                  <a:cubicBezTo>
                    <a:pt x="5781278" y="9606515"/>
                    <a:pt x="5780533" y="9553326"/>
                    <a:pt x="5779249" y="9467583"/>
                  </a:cubicBezTo>
                  <a:cubicBezTo>
                    <a:pt x="5941964" y="9467521"/>
                    <a:pt x="5979247" y="9467604"/>
                    <a:pt x="6046134" y="9467252"/>
                  </a:cubicBezTo>
                  <a:cubicBezTo>
                    <a:pt x="6123103" y="9466839"/>
                    <a:pt x="6105071" y="9443224"/>
                    <a:pt x="6107286" y="9585923"/>
                  </a:cubicBezTo>
                  <a:cubicBezTo>
                    <a:pt x="6108756" y="9680544"/>
                    <a:pt x="6103395" y="9665912"/>
                    <a:pt x="6125711" y="9665726"/>
                  </a:cubicBezTo>
                  <a:cubicBezTo>
                    <a:pt x="6120721" y="9435712"/>
                    <a:pt x="6109419" y="9466983"/>
                    <a:pt x="6170447" y="9466983"/>
                  </a:cubicBezTo>
                  <a:close/>
                  <a:moveTo>
                    <a:pt x="6084204" y="7889896"/>
                  </a:moveTo>
                  <a:cubicBezTo>
                    <a:pt x="6090808" y="8322150"/>
                    <a:pt x="6103249" y="8263105"/>
                    <a:pt x="6046155" y="8262712"/>
                  </a:cubicBezTo>
                  <a:cubicBezTo>
                    <a:pt x="5701039" y="8260373"/>
                    <a:pt x="5759935" y="8285622"/>
                    <a:pt x="5758175" y="8172188"/>
                  </a:cubicBezTo>
                  <a:cubicBezTo>
                    <a:pt x="5752813" y="7828988"/>
                    <a:pt x="5737659" y="7885467"/>
                    <a:pt x="5797343" y="7886606"/>
                  </a:cubicBezTo>
                  <a:cubicBezTo>
                    <a:pt x="6009306" y="7890600"/>
                    <a:pt x="6084101" y="7884060"/>
                    <a:pt x="6084204" y="7889896"/>
                  </a:cubicBezTo>
                  <a:close/>
                  <a:moveTo>
                    <a:pt x="6083832" y="7868187"/>
                  </a:moveTo>
                  <a:cubicBezTo>
                    <a:pt x="5801255" y="7868869"/>
                    <a:pt x="5905384" y="7868621"/>
                    <a:pt x="5754076" y="7866676"/>
                  </a:cubicBezTo>
                  <a:cubicBezTo>
                    <a:pt x="5752544" y="7758146"/>
                    <a:pt x="5753662" y="7621451"/>
                    <a:pt x="5748756" y="7488935"/>
                  </a:cubicBezTo>
                  <a:cubicBezTo>
                    <a:pt x="6035928" y="7489079"/>
                    <a:pt x="5952024" y="7488852"/>
                    <a:pt x="6076586" y="7490652"/>
                  </a:cubicBezTo>
                  <a:cubicBezTo>
                    <a:pt x="6077393" y="7672031"/>
                    <a:pt x="6081740" y="7748129"/>
                    <a:pt x="6083832" y="7868187"/>
                  </a:cubicBezTo>
                  <a:close/>
                  <a:moveTo>
                    <a:pt x="6076524" y="7471385"/>
                  </a:moveTo>
                  <a:cubicBezTo>
                    <a:pt x="5734389" y="7466252"/>
                    <a:pt x="5748217" y="7474675"/>
                    <a:pt x="5747886" y="7465527"/>
                  </a:cubicBezTo>
                  <a:cubicBezTo>
                    <a:pt x="5744077" y="7368774"/>
                    <a:pt x="5743042" y="7283342"/>
                    <a:pt x="5742607" y="7183526"/>
                  </a:cubicBezTo>
                  <a:cubicBezTo>
                    <a:pt x="5742152" y="7076735"/>
                    <a:pt x="5727206" y="7094699"/>
                    <a:pt x="5797466" y="7094512"/>
                  </a:cubicBezTo>
                  <a:cubicBezTo>
                    <a:pt x="5897083" y="7094243"/>
                    <a:pt x="5967116" y="7094078"/>
                    <a:pt x="6045989" y="7095340"/>
                  </a:cubicBezTo>
                  <a:cubicBezTo>
                    <a:pt x="6079754" y="7095899"/>
                    <a:pt x="6074785" y="7042939"/>
                    <a:pt x="6076524" y="7471385"/>
                  </a:cubicBezTo>
                  <a:close/>
                  <a:moveTo>
                    <a:pt x="2650866" y="7889565"/>
                  </a:moveTo>
                  <a:cubicBezTo>
                    <a:pt x="2650763" y="7883770"/>
                    <a:pt x="2612796" y="7882467"/>
                    <a:pt x="2978366" y="7884578"/>
                  </a:cubicBezTo>
                  <a:cubicBezTo>
                    <a:pt x="2980871" y="8029511"/>
                    <a:pt x="2978635" y="8093709"/>
                    <a:pt x="2982941" y="8262608"/>
                  </a:cubicBezTo>
                  <a:cubicBezTo>
                    <a:pt x="2798614" y="8262774"/>
                    <a:pt x="2756321" y="8265257"/>
                    <a:pt x="2653723" y="8264326"/>
                  </a:cubicBezTo>
                  <a:cubicBezTo>
                    <a:pt x="2649107" y="8005545"/>
                    <a:pt x="2653330" y="8047599"/>
                    <a:pt x="2650866" y="7889565"/>
                  </a:cubicBezTo>
                  <a:close/>
                  <a:moveTo>
                    <a:pt x="573462" y="7491604"/>
                  </a:moveTo>
                  <a:cubicBezTo>
                    <a:pt x="909056" y="7491604"/>
                    <a:pt x="757251" y="7490652"/>
                    <a:pt x="900568" y="7489617"/>
                  </a:cubicBezTo>
                  <a:cubicBezTo>
                    <a:pt x="900858" y="7570455"/>
                    <a:pt x="902100" y="7607894"/>
                    <a:pt x="903715" y="7748667"/>
                  </a:cubicBezTo>
                  <a:cubicBezTo>
                    <a:pt x="905516" y="7905584"/>
                    <a:pt x="971885" y="7863509"/>
                    <a:pt x="582902" y="7865620"/>
                  </a:cubicBezTo>
                  <a:cubicBezTo>
                    <a:pt x="568370" y="7865703"/>
                    <a:pt x="584331" y="7852788"/>
                    <a:pt x="573462" y="7491604"/>
                  </a:cubicBezTo>
                  <a:close/>
                  <a:moveTo>
                    <a:pt x="555576" y="6303682"/>
                  </a:moveTo>
                  <a:cubicBezTo>
                    <a:pt x="697485" y="6305793"/>
                    <a:pt x="657759" y="6305400"/>
                    <a:pt x="881109" y="6304696"/>
                  </a:cubicBezTo>
                  <a:cubicBezTo>
                    <a:pt x="889203" y="6695062"/>
                    <a:pt x="878686" y="6237994"/>
                    <a:pt x="889203" y="6679043"/>
                  </a:cubicBezTo>
                  <a:cubicBezTo>
                    <a:pt x="771411" y="6680595"/>
                    <a:pt x="843577" y="6682686"/>
                    <a:pt x="559468" y="6681319"/>
                  </a:cubicBezTo>
                  <a:cubicBezTo>
                    <a:pt x="558723" y="6538311"/>
                    <a:pt x="561807" y="6645743"/>
                    <a:pt x="555576" y="6303682"/>
                  </a:cubicBezTo>
                  <a:close/>
                  <a:moveTo>
                    <a:pt x="532328" y="4782060"/>
                  </a:moveTo>
                  <a:cubicBezTo>
                    <a:pt x="531086" y="4701926"/>
                    <a:pt x="478131" y="4724670"/>
                    <a:pt x="831176" y="4722290"/>
                  </a:cubicBezTo>
                  <a:cubicBezTo>
                    <a:pt x="870302" y="4722042"/>
                    <a:pt x="855294" y="4670716"/>
                    <a:pt x="861463" y="5064910"/>
                  </a:cubicBezTo>
                  <a:cubicBezTo>
                    <a:pt x="862125" y="5105929"/>
                    <a:pt x="907337" y="5100921"/>
                    <a:pt x="582985" y="5097445"/>
                  </a:cubicBezTo>
                  <a:cubicBezTo>
                    <a:pt x="514194" y="5096678"/>
                    <a:pt x="538042" y="5147301"/>
                    <a:pt x="532328" y="4782060"/>
                  </a:cubicBezTo>
                  <a:close/>
                  <a:moveTo>
                    <a:pt x="500179" y="2805211"/>
                  </a:moveTo>
                  <a:cubicBezTo>
                    <a:pt x="498999" y="2729712"/>
                    <a:pt x="438529" y="2742627"/>
                    <a:pt x="827057" y="2745731"/>
                  </a:cubicBezTo>
                  <a:cubicBezTo>
                    <a:pt x="833847" y="3149425"/>
                    <a:pt x="833164" y="3122003"/>
                    <a:pt x="831301" y="3121961"/>
                  </a:cubicBezTo>
                  <a:cubicBezTo>
                    <a:pt x="456685" y="3114408"/>
                    <a:pt x="503180" y="3144892"/>
                    <a:pt x="502270" y="3087586"/>
                  </a:cubicBezTo>
                  <a:cubicBezTo>
                    <a:pt x="500096" y="2944060"/>
                    <a:pt x="502414" y="2944867"/>
                    <a:pt x="500179" y="2805211"/>
                  </a:cubicBezTo>
                  <a:close/>
                  <a:moveTo>
                    <a:pt x="815650" y="1953783"/>
                  </a:moveTo>
                  <a:cubicBezTo>
                    <a:pt x="816085" y="1980791"/>
                    <a:pt x="820867" y="2329041"/>
                    <a:pt x="820867" y="2330510"/>
                  </a:cubicBezTo>
                  <a:cubicBezTo>
                    <a:pt x="428841" y="2323411"/>
                    <a:pt x="494072" y="2361885"/>
                    <a:pt x="492188" y="2240442"/>
                  </a:cubicBezTo>
                  <a:cubicBezTo>
                    <a:pt x="489973" y="2098882"/>
                    <a:pt x="487778" y="2099254"/>
                    <a:pt x="485563" y="1958274"/>
                  </a:cubicBezTo>
                  <a:cubicBezTo>
                    <a:pt x="485377" y="1946829"/>
                    <a:pt x="468381" y="1956267"/>
                    <a:pt x="815650" y="1953783"/>
                  </a:cubicBezTo>
                  <a:close/>
                  <a:moveTo>
                    <a:pt x="485170" y="1933584"/>
                  </a:moveTo>
                  <a:cubicBezTo>
                    <a:pt x="482251" y="1750632"/>
                    <a:pt x="479725" y="1656342"/>
                    <a:pt x="479870" y="1559548"/>
                  </a:cubicBezTo>
                  <a:cubicBezTo>
                    <a:pt x="603293" y="1559651"/>
                    <a:pt x="596814" y="1560706"/>
                    <a:pt x="807866" y="1560313"/>
                  </a:cubicBezTo>
                  <a:cubicBezTo>
                    <a:pt x="808177" y="1746452"/>
                    <a:pt x="812897" y="1798171"/>
                    <a:pt x="815340" y="1934536"/>
                  </a:cubicBezTo>
                  <a:cubicBezTo>
                    <a:pt x="638279" y="1935860"/>
                    <a:pt x="596420" y="1933791"/>
                    <a:pt x="485170" y="1933584"/>
                  </a:cubicBezTo>
                  <a:close/>
                  <a:moveTo>
                    <a:pt x="821074" y="2349736"/>
                  </a:moveTo>
                  <a:cubicBezTo>
                    <a:pt x="823103" y="2544278"/>
                    <a:pt x="824345" y="2588815"/>
                    <a:pt x="826725" y="2726526"/>
                  </a:cubicBezTo>
                  <a:cubicBezTo>
                    <a:pt x="744975" y="2725884"/>
                    <a:pt x="663907" y="2725967"/>
                    <a:pt x="582882" y="2726401"/>
                  </a:cubicBezTo>
                  <a:cubicBezTo>
                    <a:pt x="476599" y="2726981"/>
                    <a:pt x="498812" y="2792545"/>
                    <a:pt x="494092" y="2381670"/>
                  </a:cubicBezTo>
                  <a:cubicBezTo>
                    <a:pt x="493596" y="2338002"/>
                    <a:pt x="441158" y="2343114"/>
                    <a:pt x="821074" y="2349736"/>
                  </a:cubicBezTo>
                  <a:close/>
                  <a:moveTo>
                    <a:pt x="3577511" y="2240793"/>
                  </a:moveTo>
                  <a:cubicBezTo>
                    <a:pt x="3579354" y="2358512"/>
                    <a:pt x="3634275" y="2325377"/>
                    <a:pt x="3313938" y="2329227"/>
                  </a:cubicBezTo>
                  <a:cubicBezTo>
                    <a:pt x="3237094" y="2330158"/>
                    <a:pt x="3253717" y="2347439"/>
                    <a:pt x="3252041" y="2240421"/>
                  </a:cubicBezTo>
                  <a:cubicBezTo>
                    <a:pt x="3249825" y="2099110"/>
                    <a:pt x="3247321" y="2099006"/>
                    <a:pt x="3245126" y="1958253"/>
                  </a:cubicBezTo>
                  <a:cubicBezTo>
                    <a:pt x="3244961" y="1947740"/>
                    <a:pt x="3224818" y="1957798"/>
                    <a:pt x="3562399" y="1954156"/>
                  </a:cubicBezTo>
                  <a:cubicBezTo>
                    <a:pt x="3586164" y="1953907"/>
                    <a:pt x="3572522" y="1922056"/>
                    <a:pt x="3577511" y="2240793"/>
                  </a:cubicBezTo>
                  <a:close/>
                  <a:moveTo>
                    <a:pt x="3923911" y="2329392"/>
                  </a:moveTo>
                  <a:cubicBezTo>
                    <a:pt x="3822763" y="2329351"/>
                    <a:pt x="3948049" y="2329248"/>
                    <a:pt x="3596205" y="2328689"/>
                  </a:cubicBezTo>
                  <a:cubicBezTo>
                    <a:pt x="3591236" y="2131830"/>
                    <a:pt x="3595480" y="2116039"/>
                    <a:pt x="3592913" y="1953845"/>
                  </a:cubicBezTo>
                  <a:cubicBezTo>
                    <a:pt x="3788709" y="1952003"/>
                    <a:pt x="3921033" y="1956681"/>
                    <a:pt x="3921054" y="1958502"/>
                  </a:cubicBezTo>
                  <a:cubicBezTo>
                    <a:pt x="3923497" y="2114114"/>
                    <a:pt x="3918549" y="2138101"/>
                    <a:pt x="3923911" y="2329392"/>
                  </a:cubicBezTo>
                  <a:close/>
                  <a:moveTo>
                    <a:pt x="5297917" y="1934867"/>
                  </a:moveTo>
                  <a:cubicBezTo>
                    <a:pt x="4902806" y="1935012"/>
                    <a:pt x="4971287" y="1957032"/>
                    <a:pt x="4970107" y="1817149"/>
                  </a:cubicBezTo>
                  <a:cubicBezTo>
                    <a:pt x="4969486" y="1732648"/>
                    <a:pt x="4967995" y="1637550"/>
                    <a:pt x="4966277" y="1558906"/>
                  </a:cubicBezTo>
                  <a:cubicBezTo>
                    <a:pt x="5055791" y="1558451"/>
                    <a:pt x="5155759" y="1554001"/>
                    <a:pt x="5293735" y="1558099"/>
                  </a:cubicBezTo>
                  <a:cubicBezTo>
                    <a:pt x="5299593" y="1711083"/>
                    <a:pt x="5296571" y="1830477"/>
                    <a:pt x="5297917" y="1934867"/>
                  </a:cubicBezTo>
                  <a:close/>
                  <a:moveTo>
                    <a:pt x="5307688" y="2523168"/>
                  </a:moveTo>
                  <a:cubicBezTo>
                    <a:pt x="5311248" y="2753968"/>
                    <a:pt x="5315057" y="2725677"/>
                    <a:pt x="5300546" y="2726008"/>
                  </a:cubicBezTo>
                  <a:cubicBezTo>
                    <a:pt x="5213992" y="2727871"/>
                    <a:pt x="5139839" y="2727891"/>
                    <a:pt x="5052416" y="2726008"/>
                  </a:cubicBezTo>
                  <a:cubicBezTo>
                    <a:pt x="4957065" y="2723959"/>
                    <a:pt x="4989815" y="2785592"/>
                    <a:pt x="4977994" y="2381484"/>
                  </a:cubicBezTo>
                  <a:cubicBezTo>
                    <a:pt x="4976938" y="2345349"/>
                    <a:pt x="4924087" y="2344790"/>
                    <a:pt x="5300607" y="2349364"/>
                  </a:cubicBezTo>
                  <a:cubicBezTo>
                    <a:pt x="5311000" y="2349488"/>
                    <a:pt x="5304644" y="2328689"/>
                    <a:pt x="5307688" y="2523168"/>
                  </a:cubicBezTo>
                  <a:close/>
                  <a:moveTo>
                    <a:pt x="5673236" y="6680037"/>
                  </a:moveTo>
                  <a:cubicBezTo>
                    <a:pt x="5334972" y="6680037"/>
                    <a:pt x="5389127" y="6695476"/>
                    <a:pt x="5388486" y="6618507"/>
                  </a:cubicBezTo>
                  <a:cubicBezTo>
                    <a:pt x="5385463" y="6255895"/>
                    <a:pt x="5370621" y="6305897"/>
                    <a:pt x="5424880" y="6305897"/>
                  </a:cubicBezTo>
                  <a:cubicBezTo>
                    <a:pt x="5754325" y="6305897"/>
                    <a:pt x="5713128" y="6286049"/>
                    <a:pt x="5713460" y="6336092"/>
                  </a:cubicBezTo>
                  <a:cubicBezTo>
                    <a:pt x="5715509" y="6731880"/>
                    <a:pt x="5739833" y="6680037"/>
                    <a:pt x="5673236" y="6680037"/>
                  </a:cubicBezTo>
                  <a:close/>
                  <a:moveTo>
                    <a:pt x="5718407" y="6699180"/>
                  </a:moveTo>
                  <a:cubicBezTo>
                    <a:pt x="5721512" y="6898523"/>
                    <a:pt x="5723396" y="6976981"/>
                    <a:pt x="5724721" y="7075431"/>
                  </a:cubicBezTo>
                  <a:cubicBezTo>
                    <a:pt x="5517602" y="7075659"/>
                    <a:pt x="5530789" y="7077066"/>
                    <a:pt x="5396456" y="7076756"/>
                  </a:cubicBezTo>
                  <a:cubicBezTo>
                    <a:pt x="5391943" y="6824845"/>
                    <a:pt x="5391384" y="6862864"/>
                    <a:pt x="5389294" y="6698994"/>
                  </a:cubicBezTo>
                  <a:cubicBezTo>
                    <a:pt x="5491290" y="6698766"/>
                    <a:pt x="5622807" y="6699511"/>
                    <a:pt x="5718407" y="6699180"/>
                  </a:cubicBezTo>
                  <a:close/>
                  <a:moveTo>
                    <a:pt x="5673236" y="6283959"/>
                  </a:moveTo>
                  <a:cubicBezTo>
                    <a:pt x="5326112" y="6283959"/>
                    <a:pt x="5385899" y="6316700"/>
                    <a:pt x="5383994" y="6194574"/>
                  </a:cubicBezTo>
                  <a:cubicBezTo>
                    <a:pt x="5378632" y="5852057"/>
                    <a:pt x="5361595" y="5909405"/>
                    <a:pt x="5424880" y="5909405"/>
                  </a:cubicBezTo>
                  <a:cubicBezTo>
                    <a:pt x="5729876" y="5909405"/>
                    <a:pt x="5706566" y="5904521"/>
                    <a:pt x="5706669" y="5912365"/>
                  </a:cubicBezTo>
                  <a:cubicBezTo>
                    <a:pt x="5713335" y="6341990"/>
                    <a:pt x="5729027" y="6283959"/>
                    <a:pt x="5673236" y="6283959"/>
                  </a:cubicBezTo>
                  <a:close/>
                  <a:moveTo>
                    <a:pt x="5376686" y="5770701"/>
                  </a:moveTo>
                  <a:cubicBezTo>
                    <a:pt x="5374616" y="5671589"/>
                    <a:pt x="5373229" y="5579223"/>
                    <a:pt x="5372587" y="5512873"/>
                  </a:cubicBezTo>
                  <a:cubicBezTo>
                    <a:pt x="5442331" y="5512831"/>
                    <a:pt x="5387762" y="5512831"/>
                    <a:pt x="5673236" y="5512935"/>
                  </a:cubicBezTo>
                  <a:cubicBezTo>
                    <a:pt x="5710313" y="5512935"/>
                    <a:pt x="5699051" y="5454717"/>
                    <a:pt x="5706318" y="5888937"/>
                  </a:cubicBezTo>
                  <a:cubicBezTo>
                    <a:pt x="5313670" y="5887736"/>
                    <a:pt x="5379998" y="5928735"/>
                    <a:pt x="5376686" y="5770701"/>
                  </a:cubicBezTo>
                  <a:close/>
                  <a:moveTo>
                    <a:pt x="5673236" y="5493708"/>
                  </a:moveTo>
                  <a:cubicBezTo>
                    <a:pt x="5385588" y="5493605"/>
                    <a:pt x="5441606" y="5493625"/>
                    <a:pt x="5372401" y="5493646"/>
                  </a:cubicBezTo>
                  <a:cubicBezTo>
                    <a:pt x="5370827" y="5304589"/>
                    <a:pt x="5367184" y="5191486"/>
                    <a:pt x="5365797" y="5118885"/>
                  </a:cubicBezTo>
                  <a:cubicBezTo>
                    <a:pt x="5608772" y="5118140"/>
                    <a:pt x="5556997" y="5115553"/>
                    <a:pt x="5693296" y="5115967"/>
                  </a:cubicBezTo>
                  <a:cubicBezTo>
                    <a:pt x="5701908" y="5538680"/>
                    <a:pt x="5712507" y="5493708"/>
                    <a:pt x="5673236" y="5493708"/>
                  </a:cubicBezTo>
                  <a:close/>
                  <a:moveTo>
                    <a:pt x="4350757" y="6304821"/>
                  </a:moveTo>
                  <a:cubicBezTo>
                    <a:pt x="4724007" y="6307552"/>
                    <a:pt x="4676041" y="6285325"/>
                    <a:pt x="4677469" y="6335823"/>
                  </a:cubicBezTo>
                  <a:cubicBezTo>
                    <a:pt x="4681423" y="6476431"/>
                    <a:pt x="4683763" y="6680306"/>
                    <a:pt x="4679684" y="6680306"/>
                  </a:cubicBezTo>
                  <a:cubicBezTo>
                    <a:pt x="4556303" y="6680306"/>
                    <a:pt x="4553094" y="6682065"/>
                    <a:pt x="4431307" y="6682065"/>
                  </a:cubicBezTo>
                  <a:cubicBezTo>
                    <a:pt x="4324197" y="6682086"/>
                    <a:pt x="4360114" y="6750009"/>
                    <a:pt x="4350757" y="6304821"/>
                  </a:cubicBezTo>
                  <a:close/>
                  <a:moveTo>
                    <a:pt x="2970396" y="6303062"/>
                  </a:moveTo>
                  <a:cubicBezTo>
                    <a:pt x="3350104" y="6304655"/>
                    <a:pt x="3296673" y="6295673"/>
                    <a:pt x="3297977" y="6336382"/>
                  </a:cubicBezTo>
                  <a:cubicBezTo>
                    <a:pt x="3300151" y="6405485"/>
                    <a:pt x="3301973" y="6479390"/>
                    <a:pt x="3302842" y="6618632"/>
                  </a:cubicBezTo>
                  <a:cubicBezTo>
                    <a:pt x="3303401" y="6707169"/>
                    <a:pt x="3354244" y="6681237"/>
                    <a:pt x="2975116" y="6679084"/>
                  </a:cubicBezTo>
                  <a:cubicBezTo>
                    <a:pt x="2974495" y="6568838"/>
                    <a:pt x="2976855" y="6583718"/>
                    <a:pt x="2970396" y="6303062"/>
                  </a:cubicBezTo>
                  <a:close/>
                  <a:moveTo>
                    <a:pt x="894751" y="5911972"/>
                  </a:moveTo>
                  <a:cubicBezTo>
                    <a:pt x="894710" y="5909716"/>
                    <a:pt x="868750" y="5907377"/>
                    <a:pt x="1203474" y="5907377"/>
                  </a:cubicBezTo>
                  <a:cubicBezTo>
                    <a:pt x="1225769" y="5907377"/>
                    <a:pt x="1219869" y="5863274"/>
                    <a:pt x="1225065" y="6194926"/>
                  </a:cubicBezTo>
                  <a:cubicBezTo>
                    <a:pt x="1226887" y="6312933"/>
                    <a:pt x="1283237" y="6285366"/>
                    <a:pt x="955303" y="6285366"/>
                  </a:cubicBezTo>
                  <a:cubicBezTo>
                    <a:pt x="871006" y="6285366"/>
                    <a:pt x="901479" y="6342197"/>
                    <a:pt x="894751" y="5911972"/>
                  </a:cubicBezTo>
                  <a:close/>
                  <a:moveTo>
                    <a:pt x="1179439" y="3140215"/>
                  </a:moveTo>
                  <a:cubicBezTo>
                    <a:pt x="1180309" y="3242908"/>
                    <a:pt x="1182296" y="3512058"/>
                    <a:pt x="1182358" y="3516735"/>
                  </a:cubicBezTo>
                  <a:cubicBezTo>
                    <a:pt x="914128" y="3516963"/>
                    <a:pt x="899988" y="3516901"/>
                    <a:pt x="854631" y="3517522"/>
                  </a:cubicBezTo>
                  <a:cubicBezTo>
                    <a:pt x="849062" y="3231836"/>
                    <a:pt x="851609" y="3277056"/>
                    <a:pt x="850015" y="3141560"/>
                  </a:cubicBezTo>
                  <a:cubicBezTo>
                    <a:pt x="991717" y="3144189"/>
                    <a:pt x="1087917" y="3140463"/>
                    <a:pt x="1179439" y="3140215"/>
                  </a:cubicBezTo>
                  <a:close/>
                  <a:moveTo>
                    <a:pt x="849787" y="3122334"/>
                  </a:moveTo>
                  <a:cubicBezTo>
                    <a:pt x="843763" y="2668080"/>
                    <a:pt x="811841" y="2746290"/>
                    <a:pt x="955324" y="2746290"/>
                  </a:cubicBezTo>
                  <a:cubicBezTo>
                    <a:pt x="1072101" y="2746290"/>
                    <a:pt x="1076118" y="2745048"/>
                    <a:pt x="1171407" y="2744800"/>
                  </a:cubicBezTo>
                  <a:cubicBezTo>
                    <a:pt x="1178590" y="3093422"/>
                    <a:pt x="1178052" y="3017406"/>
                    <a:pt x="1179232" y="3121030"/>
                  </a:cubicBezTo>
                  <a:cubicBezTo>
                    <a:pt x="1078622" y="3121258"/>
                    <a:pt x="990351" y="3124962"/>
                    <a:pt x="849787" y="3122334"/>
                  </a:cubicBezTo>
                  <a:close/>
                  <a:moveTo>
                    <a:pt x="1182627" y="3535941"/>
                  </a:moveTo>
                  <a:cubicBezTo>
                    <a:pt x="1186685" y="3823262"/>
                    <a:pt x="1187182" y="3754055"/>
                    <a:pt x="1189935" y="3910536"/>
                  </a:cubicBezTo>
                  <a:cubicBezTo>
                    <a:pt x="1188465" y="3910536"/>
                    <a:pt x="884214" y="3912130"/>
                    <a:pt x="862622" y="3912440"/>
                  </a:cubicBezTo>
                  <a:cubicBezTo>
                    <a:pt x="860842" y="3806602"/>
                    <a:pt x="863119" y="3957888"/>
                    <a:pt x="855025" y="3536727"/>
                  </a:cubicBezTo>
                  <a:cubicBezTo>
                    <a:pt x="907772" y="3536044"/>
                    <a:pt x="917523" y="3536169"/>
                    <a:pt x="1182627" y="3535941"/>
                  </a:cubicBezTo>
                  <a:close/>
                  <a:moveTo>
                    <a:pt x="1865366" y="3087917"/>
                  </a:moveTo>
                  <a:cubicBezTo>
                    <a:pt x="1865945" y="3125335"/>
                    <a:pt x="1912855" y="3130426"/>
                    <a:pt x="1576082" y="3121216"/>
                  </a:cubicBezTo>
                  <a:cubicBezTo>
                    <a:pt x="1527868" y="3119830"/>
                    <a:pt x="1539605" y="3174198"/>
                    <a:pt x="1533830" y="2805253"/>
                  </a:cubicBezTo>
                  <a:cubicBezTo>
                    <a:pt x="1532587" y="2725304"/>
                    <a:pt x="1481206" y="2746890"/>
                    <a:pt x="1824149" y="2745524"/>
                  </a:cubicBezTo>
                  <a:cubicBezTo>
                    <a:pt x="1881865" y="2745359"/>
                    <a:pt x="1859238" y="2695833"/>
                    <a:pt x="1865366" y="3087917"/>
                  </a:cubicBezTo>
                  <a:close/>
                  <a:moveTo>
                    <a:pt x="2563961" y="3517480"/>
                  </a:moveTo>
                  <a:cubicBezTo>
                    <a:pt x="2237332" y="3511334"/>
                    <a:pt x="2236566" y="3527683"/>
                    <a:pt x="2235965" y="3511189"/>
                  </a:cubicBezTo>
                  <a:cubicBezTo>
                    <a:pt x="2232425" y="3415884"/>
                    <a:pt x="2231245" y="3324719"/>
                    <a:pt x="2230728" y="3228856"/>
                  </a:cubicBezTo>
                  <a:cubicBezTo>
                    <a:pt x="2230148" y="3114759"/>
                    <a:pt x="2165104" y="3139201"/>
                    <a:pt x="2558910" y="3138870"/>
                  </a:cubicBezTo>
                  <a:cubicBezTo>
                    <a:pt x="2559842" y="3243674"/>
                    <a:pt x="2556302" y="3334115"/>
                    <a:pt x="2563961" y="3517480"/>
                  </a:cubicBezTo>
                  <a:close/>
                  <a:moveTo>
                    <a:pt x="2907628" y="3518722"/>
                  </a:moveTo>
                  <a:cubicBezTo>
                    <a:pt x="2682623" y="3518805"/>
                    <a:pt x="2651508" y="3519115"/>
                    <a:pt x="2580957" y="3517811"/>
                  </a:cubicBezTo>
                  <a:cubicBezTo>
                    <a:pt x="2573256" y="3333949"/>
                    <a:pt x="2576755" y="3238251"/>
                    <a:pt x="2575865" y="3138870"/>
                  </a:cubicBezTo>
                  <a:cubicBezTo>
                    <a:pt x="2972424" y="3138539"/>
                    <a:pt x="2904979" y="3119851"/>
                    <a:pt x="2904399" y="3228835"/>
                  </a:cubicBezTo>
                  <a:cubicBezTo>
                    <a:pt x="2904026" y="3300443"/>
                    <a:pt x="2904233" y="3322773"/>
                    <a:pt x="2907628" y="3518722"/>
                  </a:cubicBezTo>
                  <a:close/>
                  <a:moveTo>
                    <a:pt x="5300649" y="5100011"/>
                  </a:moveTo>
                  <a:cubicBezTo>
                    <a:pt x="4975324" y="5102204"/>
                    <a:pt x="5019667" y="5109427"/>
                    <a:pt x="5018963" y="5064538"/>
                  </a:cubicBezTo>
                  <a:cubicBezTo>
                    <a:pt x="5012773" y="4669495"/>
                    <a:pt x="5001615" y="4723449"/>
                    <a:pt x="5052458" y="4722042"/>
                  </a:cubicBezTo>
                  <a:cubicBezTo>
                    <a:pt x="5128950" y="4720055"/>
                    <a:pt x="5201944" y="4719579"/>
                    <a:pt x="5300504" y="4721835"/>
                  </a:cubicBezTo>
                  <a:cubicBezTo>
                    <a:pt x="5353521" y="4723056"/>
                    <a:pt x="5343004" y="4710576"/>
                    <a:pt x="5344123" y="4782370"/>
                  </a:cubicBezTo>
                  <a:cubicBezTo>
                    <a:pt x="5349940" y="5154730"/>
                    <a:pt x="5363892" y="5099596"/>
                    <a:pt x="5300649" y="5100011"/>
                  </a:cubicBezTo>
                  <a:close/>
                  <a:moveTo>
                    <a:pt x="5348842" y="5118968"/>
                  </a:moveTo>
                  <a:cubicBezTo>
                    <a:pt x="5350975" y="5234119"/>
                    <a:pt x="5353128" y="5260383"/>
                    <a:pt x="5355446" y="5493688"/>
                  </a:cubicBezTo>
                  <a:cubicBezTo>
                    <a:pt x="4989753" y="5493874"/>
                    <a:pt x="5027016" y="5497371"/>
                    <a:pt x="5026912" y="5488348"/>
                  </a:cubicBezTo>
                  <a:cubicBezTo>
                    <a:pt x="5022482" y="5063958"/>
                    <a:pt x="5003498" y="5118823"/>
                    <a:pt x="5052188" y="5119216"/>
                  </a:cubicBezTo>
                  <a:cubicBezTo>
                    <a:pt x="5187370" y="5120272"/>
                    <a:pt x="5298993" y="5119175"/>
                    <a:pt x="5348842" y="5118968"/>
                  </a:cubicBezTo>
                  <a:close/>
                  <a:moveTo>
                    <a:pt x="4331608" y="5118016"/>
                  </a:moveTo>
                  <a:cubicBezTo>
                    <a:pt x="4721853" y="5117685"/>
                    <a:pt x="4658465" y="5094940"/>
                    <a:pt x="4661364" y="5206201"/>
                  </a:cubicBezTo>
                  <a:cubicBezTo>
                    <a:pt x="4663889" y="5306369"/>
                    <a:pt x="4665566" y="5394595"/>
                    <a:pt x="4664862" y="5488658"/>
                  </a:cubicBezTo>
                  <a:cubicBezTo>
                    <a:pt x="4664779" y="5498344"/>
                    <a:pt x="4700386" y="5495405"/>
                    <a:pt x="4335272" y="5495612"/>
                  </a:cubicBezTo>
                  <a:cubicBezTo>
                    <a:pt x="4329207" y="5100114"/>
                    <a:pt x="4333388" y="5288778"/>
                    <a:pt x="4331608" y="5118016"/>
                  </a:cubicBezTo>
                  <a:close/>
                  <a:moveTo>
                    <a:pt x="3296508" y="5117892"/>
                  </a:moveTo>
                  <a:cubicBezTo>
                    <a:pt x="3471043" y="5120355"/>
                    <a:pt x="3541614" y="5118306"/>
                    <a:pt x="3624876" y="5117851"/>
                  </a:cubicBezTo>
                  <a:cubicBezTo>
                    <a:pt x="3630031" y="5472577"/>
                    <a:pt x="3630197" y="5493439"/>
                    <a:pt x="3630217" y="5495964"/>
                  </a:cubicBezTo>
                  <a:cubicBezTo>
                    <a:pt x="3263054" y="5495902"/>
                    <a:pt x="3300793" y="5499751"/>
                    <a:pt x="3300503" y="5488203"/>
                  </a:cubicBezTo>
                  <a:cubicBezTo>
                    <a:pt x="3294810" y="5251194"/>
                    <a:pt x="3297563" y="5227104"/>
                    <a:pt x="3296508" y="5117892"/>
                  </a:cubicBezTo>
                  <a:close/>
                  <a:moveTo>
                    <a:pt x="1578172" y="5514342"/>
                  </a:moveTo>
                  <a:cubicBezTo>
                    <a:pt x="1787817" y="5516598"/>
                    <a:pt x="1798396" y="5513121"/>
                    <a:pt x="1903581" y="5512376"/>
                  </a:cubicBezTo>
                  <a:cubicBezTo>
                    <a:pt x="1910164" y="5866441"/>
                    <a:pt x="1910019" y="5756587"/>
                    <a:pt x="1912420" y="5890965"/>
                  </a:cubicBezTo>
                  <a:cubicBezTo>
                    <a:pt x="1760326" y="5890572"/>
                    <a:pt x="1896273" y="5889620"/>
                    <a:pt x="1581298" y="5889848"/>
                  </a:cubicBezTo>
                  <a:cubicBezTo>
                    <a:pt x="1579352" y="5738064"/>
                    <a:pt x="1584135" y="5762465"/>
                    <a:pt x="1578172" y="5514342"/>
                  </a:cubicBezTo>
                  <a:close/>
                  <a:moveTo>
                    <a:pt x="1883086" y="4217601"/>
                  </a:moveTo>
                  <a:cubicBezTo>
                    <a:pt x="1884804" y="4327185"/>
                    <a:pt x="1901055" y="4308601"/>
                    <a:pt x="1824024" y="4309201"/>
                  </a:cubicBezTo>
                  <a:cubicBezTo>
                    <a:pt x="1713871" y="4310090"/>
                    <a:pt x="1642803" y="4309801"/>
                    <a:pt x="1575937" y="4309076"/>
                  </a:cubicBezTo>
                  <a:cubicBezTo>
                    <a:pt x="1550846" y="4308807"/>
                    <a:pt x="1560203" y="4353925"/>
                    <a:pt x="1553434" y="3934730"/>
                  </a:cubicBezTo>
                  <a:cubicBezTo>
                    <a:pt x="1553413" y="3933260"/>
                    <a:pt x="1526605" y="3924651"/>
                    <a:pt x="1823921" y="3931853"/>
                  </a:cubicBezTo>
                  <a:cubicBezTo>
                    <a:pt x="1905961" y="3933819"/>
                    <a:pt x="1877745" y="3875332"/>
                    <a:pt x="1883086" y="4217601"/>
                  </a:cubicBezTo>
                  <a:close/>
                  <a:moveTo>
                    <a:pt x="1575792" y="4328282"/>
                  </a:moveTo>
                  <a:cubicBezTo>
                    <a:pt x="1933329" y="4332132"/>
                    <a:pt x="1885032" y="4313030"/>
                    <a:pt x="1886522" y="4358560"/>
                  </a:cubicBezTo>
                  <a:cubicBezTo>
                    <a:pt x="1889462" y="4446518"/>
                    <a:pt x="1889317" y="4458377"/>
                    <a:pt x="1893251" y="4704678"/>
                  </a:cubicBezTo>
                  <a:cubicBezTo>
                    <a:pt x="1610301" y="4704223"/>
                    <a:pt x="1630196" y="4703995"/>
                    <a:pt x="1564634" y="4703002"/>
                  </a:cubicBezTo>
                  <a:cubicBezTo>
                    <a:pt x="1559831" y="4281261"/>
                    <a:pt x="1551550" y="4328034"/>
                    <a:pt x="1575792" y="4328282"/>
                  </a:cubicBezTo>
                  <a:close/>
                  <a:moveTo>
                    <a:pt x="1575750" y="4722456"/>
                  </a:moveTo>
                  <a:cubicBezTo>
                    <a:pt x="1949414" y="4728478"/>
                    <a:pt x="1893126" y="4698221"/>
                    <a:pt x="1894472" y="4782391"/>
                  </a:cubicBezTo>
                  <a:cubicBezTo>
                    <a:pt x="1900413" y="5161953"/>
                    <a:pt x="1916478" y="5097547"/>
                    <a:pt x="1824107" y="5097424"/>
                  </a:cubicBezTo>
                  <a:cubicBezTo>
                    <a:pt x="1518179" y="5096575"/>
                    <a:pt x="1569312" y="5114870"/>
                    <a:pt x="1568505" y="5064558"/>
                  </a:cubicBezTo>
                  <a:cubicBezTo>
                    <a:pt x="1562481" y="4679802"/>
                    <a:pt x="1562005" y="4722228"/>
                    <a:pt x="1575750" y="4722456"/>
                  </a:cubicBezTo>
                  <a:close/>
                  <a:moveTo>
                    <a:pt x="1576061" y="5118099"/>
                  </a:moveTo>
                  <a:cubicBezTo>
                    <a:pt x="1651083" y="5116174"/>
                    <a:pt x="1674041" y="5116443"/>
                    <a:pt x="1824107" y="5116629"/>
                  </a:cubicBezTo>
                  <a:cubicBezTo>
                    <a:pt x="1921943" y="5116898"/>
                    <a:pt x="1894803" y="5045394"/>
                    <a:pt x="1903125" y="5488637"/>
                  </a:cubicBezTo>
                  <a:cubicBezTo>
                    <a:pt x="1903146" y="5490169"/>
                    <a:pt x="1940885" y="5499027"/>
                    <a:pt x="1577696" y="5495095"/>
                  </a:cubicBezTo>
                  <a:cubicBezTo>
                    <a:pt x="1577676" y="5493646"/>
                    <a:pt x="1567635" y="5118306"/>
                    <a:pt x="1576061" y="5118099"/>
                  </a:cubicBezTo>
                  <a:close/>
                  <a:moveTo>
                    <a:pt x="2196508" y="4307400"/>
                  </a:moveTo>
                  <a:cubicBezTo>
                    <a:pt x="1842221" y="4307400"/>
                    <a:pt x="1901987" y="4336561"/>
                    <a:pt x="1900041" y="4217249"/>
                  </a:cubicBezTo>
                  <a:cubicBezTo>
                    <a:pt x="1897888" y="4079642"/>
                    <a:pt x="1900807" y="4075234"/>
                    <a:pt x="1898612" y="3934709"/>
                  </a:cubicBezTo>
                  <a:cubicBezTo>
                    <a:pt x="1898592" y="3933239"/>
                    <a:pt x="2227146" y="3929080"/>
                    <a:pt x="2227229" y="3934999"/>
                  </a:cubicBezTo>
                  <a:cubicBezTo>
                    <a:pt x="2233999" y="4367004"/>
                    <a:pt x="2242259" y="4307400"/>
                    <a:pt x="2196508" y="4307400"/>
                  </a:cubicBezTo>
                  <a:close/>
                  <a:moveTo>
                    <a:pt x="2231639" y="4326668"/>
                  </a:moveTo>
                  <a:cubicBezTo>
                    <a:pt x="2238491" y="4761054"/>
                    <a:pt x="2251388" y="4702402"/>
                    <a:pt x="2196508" y="4702402"/>
                  </a:cubicBezTo>
                  <a:cubicBezTo>
                    <a:pt x="2072112" y="4702402"/>
                    <a:pt x="2072443" y="4704740"/>
                    <a:pt x="1948275" y="4704740"/>
                  </a:cubicBezTo>
                  <a:cubicBezTo>
                    <a:pt x="1890477" y="4704740"/>
                    <a:pt x="1915877" y="4761944"/>
                    <a:pt x="1902546" y="4327993"/>
                  </a:cubicBezTo>
                  <a:cubicBezTo>
                    <a:pt x="2170383" y="4327206"/>
                    <a:pt x="2090040" y="4326337"/>
                    <a:pt x="2231639" y="4326668"/>
                  </a:cubicBezTo>
                  <a:close/>
                  <a:moveTo>
                    <a:pt x="1948275" y="4723946"/>
                  </a:moveTo>
                  <a:cubicBezTo>
                    <a:pt x="2072651" y="4723946"/>
                    <a:pt x="2072340" y="4721607"/>
                    <a:pt x="2196508" y="4721607"/>
                  </a:cubicBezTo>
                  <a:cubicBezTo>
                    <a:pt x="2249711" y="4721607"/>
                    <a:pt x="2235655" y="4661693"/>
                    <a:pt x="2243107" y="5100466"/>
                  </a:cubicBezTo>
                  <a:cubicBezTo>
                    <a:pt x="2102751" y="5101852"/>
                    <a:pt x="2100329" y="5097651"/>
                    <a:pt x="1915525" y="5097547"/>
                  </a:cubicBezTo>
                  <a:cubicBezTo>
                    <a:pt x="1909708" y="4664280"/>
                    <a:pt x="1898944" y="4723946"/>
                    <a:pt x="1948275" y="4723946"/>
                  </a:cubicBezTo>
                  <a:close/>
                  <a:moveTo>
                    <a:pt x="1948275" y="5116774"/>
                  </a:moveTo>
                  <a:cubicBezTo>
                    <a:pt x="2071574" y="5116774"/>
                    <a:pt x="2070415" y="5119899"/>
                    <a:pt x="2196508" y="5119899"/>
                  </a:cubicBezTo>
                  <a:cubicBezTo>
                    <a:pt x="2257826" y="5119899"/>
                    <a:pt x="2244991" y="5060253"/>
                    <a:pt x="2249898" y="5488534"/>
                  </a:cubicBezTo>
                  <a:cubicBezTo>
                    <a:pt x="2249980" y="5495633"/>
                    <a:pt x="1920225" y="5495385"/>
                    <a:pt x="1920100" y="5488245"/>
                  </a:cubicBezTo>
                  <a:cubicBezTo>
                    <a:pt x="1911965" y="5057397"/>
                    <a:pt x="1906603" y="5116774"/>
                    <a:pt x="1948275" y="5116774"/>
                  </a:cubicBezTo>
                  <a:close/>
                  <a:moveTo>
                    <a:pt x="2244101" y="3930445"/>
                  </a:moveTo>
                  <a:cubicBezTo>
                    <a:pt x="2309808" y="3931004"/>
                    <a:pt x="2425385" y="3935930"/>
                    <a:pt x="2569468" y="3931625"/>
                  </a:cubicBezTo>
                  <a:cubicBezTo>
                    <a:pt x="2571807" y="4077407"/>
                    <a:pt x="2575782" y="4172836"/>
                    <a:pt x="2576424" y="4308394"/>
                  </a:cubicBezTo>
                  <a:cubicBezTo>
                    <a:pt x="2303039" y="4308994"/>
                    <a:pt x="2372389" y="4307876"/>
                    <a:pt x="2248283" y="4307483"/>
                  </a:cubicBezTo>
                  <a:cubicBezTo>
                    <a:pt x="2244639" y="4075979"/>
                    <a:pt x="2246254" y="4063230"/>
                    <a:pt x="2244101" y="3930445"/>
                  </a:cubicBezTo>
                  <a:close/>
                  <a:moveTo>
                    <a:pt x="2248593" y="4326709"/>
                  </a:moveTo>
                  <a:cubicBezTo>
                    <a:pt x="2368849" y="4327144"/>
                    <a:pt x="2315273" y="4328179"/>
                    <a:pt x="2576506" y="4327620"/>
                  </a:cubicBezTo>
                  <a:cubicBezTo>
                    <a:pt x="2577024" y="4587353"/>
                    <a:pt x="2580543" y="4599046"/>
                    <a:pt x="2583421" y="4703623"/>
                  </a:cubicBezTo>
                  <a:cubicBezTo>
                    <a:pt x="2304653" y="4704264"/>
                    <a:pt x="2368311" y="4703085"/>
                    <a:pt x="2253748" y="4702526"/>
                  </a:cubicBezTo>
                  <a:cubicBezTo>
                    <a:pt x="2251823" y="4545485"/>
                    <a:pt x="2254514" y="4701636"/>
                    <a:pt x="2248593" y="4326709"/>
                  </a:cubicBezTo>
                  <a:close/>
                  <a:moveTo>
                    <a:pt x="2585077" y="4782391"/>
                  </a:moveTo>
                  <a:cubicBezTo>
                    <a:pt x="2590646" y="5146866"/>
                    <a:pt x="2598636" y="5098458"/>
                    <a:pt x="2569095" y="5098024"/>
                  </a:cubicBezTo>
                  <a:cubicBezTo>
                    <a:pt x="2214829" y="5092312"/>
                    <a:pt x="2260352" y="5120479"/>
                    <a:pt x="2259482" y="5064517"/>
                  </a:cubicBezTo>
                  <a:cubicBezTo>
                    <a:pt x="2255301" y="4807785"/>
                    <a:pt x="2254680" y="4773264"/>
                    <a:pt x="2253996" y="4721752"/>
                  </a:cubicBezTo>
                  <a:cubicBezTo>
                    <a:pt x="2642172" y="4723697"/>
                    <a:pt x="2583794" y="4701346"/>
                    <a:pt x="2585077" y="4782391"/>
                  </a:cubicBezTo>
                  <a:close/>
                  <a:moveTo>
                    <a:pt x="2586423" y="3931149"/>
                  </a:moveTo>
                  <a:cubicBezTo>
                    <a:pt x="2719927" y="3927589"/>
                    <a:pt x="2914253" y="3932432"/>
                    <a:pt x="2914294" y="3935102"/>
                  </a:cubicBezTo>
                  <a:cubicBezTo>
                    <a:pt x="2915433" y="4008428"/>
                    <a:pt x="2917192" y="4103111"/>
                    <a:pt x="2920525" y="4309201"/>
                  </a:cubicBezTo>
                  <a:cubicBezTo>
                    <a:pt x="2791658" y="4309076"/>
                    <a:pt x="2815527" y="4307938"/>
                    <a:pt x="2593420" y="4308352"/>
                  </a:cubicBezTo>
                  <a:cubicBezTo>
                    <a:pt x="2592592" y="4149408"/>
                    <a:pt x="2588182" y="4061554"/>
                    <a:pt x="2586423" y="3931149"/>
                  </a:cubicBezTo>
                  <a:close/>
                  <a:moveTo>
                    <a:pt x="2320925" y="5118099"/>
                  </a:moveTo>
                  <a:cubicBezTo>
                    <a:pt x="2405366" y="5115553"/>
                    <a:pt x="2484467" y="5115967"/>
                    <a:pt x="2568868" y="5117230"/>
                  </a:cubicBezTo>
                  <a:cubicBezTo>
                    <a:pt x="2597063" y="5117685"/>
                    <a:pt x="2591308" y="5101604"/>
                    <a:pt x="2590315" y="5205829"/>
                  </a:cubicBezTo>
                  <a:cubicBezTo>
                    <a:pt x="2586795" y="5537417"/>
                    <a:pt x="2611554" y="5493874"/>
                    <a:pt x="2569054" y="5493460"/>
                  </a:cubicBezTo>
                  <a:cubicBezTo>
                    <a:pt x="2241017" y="5490397"/>
                    <a:pt x="2266935" y="5496605"/>
                    <a:pt x="2266831" y="5488286"/>
                  </a:cubicBezTo>
                  <a:cubicBezTo>
                    <a:pt x="2261863" y="5054376"/>
                    <a:pt x="2238367" y="5120479"/>
                    <a:pt x="2320925" y="5118099"/>
                  </a:cubicBezTo>
                  <a:close/>
                  <a:moveTo>
                    <a:pt x="2593502" y="4358581"/>
                  </a:moveTo>
                  <a:cubicBezTo>
                    <a:pt x="2593502" y="4313981"/>
                    <a:pt x="2543467" y="4328096"/>
                    <a:pt x="2920836" y="4328407"/>
                  </a:cubicBezTo>
                  <a:cubicBezTo>
                    <a:pt x="2924604" y="4562084"/>
                    <a:pt x="2924604" y="4565312"/>
                    <a:pt x="2926260" y="4641245"/>
                  </a:cubicBezTo>
                  <a:cubicBezTo>
                    <a:pt x="2927957" y="4718441"/>
                    <a:pt x="2989503" y="4702732"/>
                    <a:pt x="2600375" y="4703581"/>
                  </a:cubicBezTo>
                  <a:cubicBezTo>
                    <a:pt x="2598430" y="4632574"/>
                    <a:pt x="2593502" y="4551528"/>
                    <a:pt x="2593502" y="4358581"/>
                  </a:cubicBezTo>
                  <a:close/>
                  <a:moveTo>
                    <a:pt x="2693118" y="4722704"/>
                  </a:moveTo>
                  <a:cubicBezTo>
                    <a:pt x="2818591" y="4722704"/>
                    <a:pt x="2814223" y="4720841"/>
                    <a:pt x="2927895" y="4720676"/>
                  </a:cubicBezTo>
                  <a:cubicBezTo>
                    <a:pt x="2928744" y="4766352"/>
                    <a:pt x="2928909" y="4780860"/>
                    <a:pt x="2933319" y="5064848"/>
                  </a:cubicBezTo>
                  <a:cubicBezTo>
                    <a:pt x="2934064" y="5112345"/>
                    <a:pt x="2970396" y="5098748"/>
                    <a:pt x="2693118" y="5098976"/>
                  </a:cubicBezTo>
                  <a:cubicBezTo>
                    <a:pt x="2589900" y="5098976"/>
                    <a:pt x="2607497" y="5106840"/>
                    <a:pt x="2606834" y="5064476"/>
                  </a:cubicBezTo>
                  <a:cubicBezTo>
                    <a:pt x="2600458" y="4653063"/>
                    <a:pt x="2575451" y="4722704"/>
                    <a:pt x="2693118" y="4722704"/>
                  </a:cubicBezTo>
                  <a:close/>
                  <a:moveTo>
                    <a:pt x="2931187" y="3932577"/>
                  </a:moveTo>
                  <a:cubicBezTo>
                    <a:pt x="3286157" y="3933157"/>
                    <a:pt x="3259203" y="3930011"/>
                    <a:pt x="3259286" y="3935102"/>
                  </a:cubicBezTo>
                  <a:cubicBezTo>
                    <a:pt x="3266056" y="4367687"/>
                    <a:pt x="3298185" y="4306862"/>
                    <a:pt x="3189812" y="4306862"/>
                  </a:cubicBezTo>
                  <a:cubicBezTo>
                    <a:pt x="3065644" y="4306862"/>
                    <a:pt x="3065457" y="4309201"/>
                    <a:pt x="2941434" y="4309201"/>
                  </a:cubicBezTo>
                  <a:cubicBezTo>
                    <a:pt x="2936072" y="4309201"/>
                    <a:pt x="2937729" y="4351172"/>
                    <a:pt x="2931187" y="3932577"/>
                  </a:cubicBezTo>
                  <a:close/>
                  <a:moveTo>
                    <a:pt x="2607248" y="5206077"/>
                  </a:moveTo>
                  <a:cubicBezTo>
                    <a:pt x="2608470" y="5090676"/>
                    <a:pt x="2537940" y="5118326"/>
                    <a:pt x="2934251" y="5117995"/>
                  </a:cubicBezTo>
                  <a:cubicBezTo>
                    <a:pt x="2936114" y="5215742"/>
                    <a:pt x="2940751" y="5333232"/>
                    <a:pt x="2940109" y="5488368"/>
                  </a:cubicBezTo>
                  <a:cubicBezTo>
                    <a:pt x="2940109" y="5489838"/>
                    <a:pt x="2978945" y="5496275"/>
                    <a:pt x="2610954" y="5493811"/>
                  </a:cubicBezTo>
                  <a:cubicBezTo>
                    <a:pt x="2608138" y="5397514"/>
                    <a:pt x="2606317" y="5302830"/>
                    <a:pt x="2607248" y="5206077"/>
                  </a:cubicBezTo>
                  <a:close/>
                  <a:moveTo>
                    <a:pt x="2937790" y="4328407"/>
                  </a:moveTo>
                  <a:cubicBezTo>
                    <a:pt x="3022978" y="4328407"/>
                    <a:pt x="3055810" y="4326295"/>
                    <a:pt x="3267360" y="4326026"/>
                  </a:cubicBezTo>
                  <a:cubicBezTo>
                    <a:pt x="3266739" y="4572183"/>
                    <a:pt x="3270631" y="4596646"/>
                    <a:pt x="3273405" y="4703747"/>
                  </a:cubicBezTo>
                  <a:cubicBezTo>
                    <a:pt x="2882145" y="4702629"/>
                    <a:pt x="2944953" y="4718523"/>
                    <a:pt x="2943235" y="4640769"/>
                  </a:cubicBezTo>
                  <a:cubicBezTo>
                    <a:pt x="2941227" y="4548693"/>
                    <a:pt x="2941434" y="4554571"/>
                    <a:pt x="2937790" y="4328407"/>
                  </a:cubicBezTo>
                  <a:close/>
                  <a:moveTo>
                    <a:pt x="3273881" y="4722973"/>
                  </a:moveTo>
                  <a:cubicBezTo>
                    <a:pt x="3275164" y="4779121"/>
                    <a:pt x="3279325" y="5096823"/>
                    <a:pt x="3279346" y="5098417"/>
                  </a:cubicBezTo>
                  <a:cubicBezTo>
                    <a:pt x="2902763" y="5094153"/>
                    <a:pt x="2951143" y="5118181"/>
                    <a:pt x="2950294" y="5064517"/>
                  </a:cubicBezTo>
                  <a:cubicBezTo>
                    <a:pt x="2946320" y="4808323"/>
                    <a:pt x="2945761" y="4769849"/>
                    <a:pt x="2944871" y="4720655"/>
                  </a:cubicBezTo>
                  <a:cubicBezTo>
                    <a:pt x="3061524" y="4720697"/>
                    <a:pt x="2992401" y="4722208"/>
                    <a:pt x="3273881" y="4722973"/>
                  </a:cubicBezTo>
                  <a:close/>
                  <a:moveTo>
                    <a:pt x="3279532" y="5117664"/>
                  </a:moveTo>
                  <a:cubicBezTo>
                    <a:pt x="3280547" y="5224413"/>
                    <a:pt x="3277794" y="5257279"/>
                    <a:pt x="3283714" y="5496088"/>
                  </a:cubicBezTo>
                  <a:cubicBezTo>
                    <a:pt x="3135491" y="5496316"/>
                    <a:pt x="2957022" y="5493770"/>
                    <a:pt x="2957043" y="5488472"/>
                  </a:cubicBezTo>
                  <a:cubicBezTo>
                    <a:pt x="2957685" y="5334350"/>
                    <a:pt x="2953193" y="5220750"/>
                    <a:pt x="2951205" y="5117954"/>
                  </a:cubicBezTo>
                  <a:cubicBezTo>
                    <a:pt x="3071461" y="5117933"/>
                    <a:pt x="3175693" y="5116402"/>
                    <a:pt x="3279532" y="5117664"/>
                  </a:cubicBezTo>
                  <a:close/>
                  <a:moveTo>
                    <a:pt x="2956981" y="5511299"/>
                  </a:moveTo>
                  <a:cubicBezTo>
                    <a:pt x="3085869" y="5511734"/>
                    <a:pt x="3025814" y="5515770"/>
                    <a:pt x="3284190" y="5515335"/>
                  </a:cubicBezTo>
                  <a:cubicBezTo>
                    <a:pt x="3284397" y="5524628"/>
                    <a:pt x="3291291" y="5888337"/>
                    <a:pt x="3291332" y="5890800"/>
                  </a:cubicBezTo>
                  <a:cubicBezTo>
                    <a:pt x="3059971" y="5891897"/>
                    <a:pt x="3094336" y="5888916"/>
                    <a:pt x="2964082" y="5888585"/>
                  </a:cubicBezTo>
                  <a:cubicBezTo>
                    <a:pt x="2961970" y="5768404"/>
                    <a:pt x="2956588" y="5667139"/>
                    <a:pt x="2956981" y="5511299"/>
                  </a:cubicBezTo>
                  <a:close/>
                  <a:moveTo>
                    <a:pt x="3290835" y="4723035"/>
                  </a:moveTo>
                  <a:cubicBezTo>
                    <a:pt x="3555857" y="4723946"/>
                    <a:pt x="3513212" y="4722725"/>
                    <a:pt x="3616865" y="4721938"/>
                  </a:cubicBezTo>
                  <a:cubicBezTo>
                    <a:pt x="3618624" y="4893942"/>
                    <a:pt x="3621874" y="4916066"/>
                    <a:pt x="3624587" y="5098624"/>
                  </a:cubicBezTo>
                  <a:cubicBezTo>
                    <a:pt x="3527186" y="5099121"/>
                    <a:pt x="3479137" y="5101149"/>
                    <a:pt x="3296280" y="5098645"/>
                  </a:cubicBezTo>
                  <a:cubicBezTo>
                    <a:pt x="3296259" y="5097009"/>
                    <a:pt x="3292243" y="4785702"/>
                    <a:pt x="3290835" y="4723035"/>
                  </a:cubicBezTo>
                  <a:close/>
                  <a:moveTo>
                    <a:pt x="3628747" y="4358250"/>
                  </a:moveTo>
                  <a:cubicBezTo>
                    <a:pt x="3627195" y="4311643"/>
                    <a:pt x="3580720" y="4327123"/>
                    <a:pt x="3934862" y="4327123"/>
                  </a:cubicBezTo>
                  <a:cubicBezTo>
                    <a:pt x="3970365" y="4327123"/>
                    <a:pt x="3949829" y="4281489"/>
                    <a:pt x="3960718" y="4641328"/>
                  </a:cubicBezTo>
                  <a:cubicBezTo>
                    <a:pt x="3962913" y="4713991"/>
                    <a:pt x="4018869" y="4702484"/>
                    <a:pt x="3686505" y="4702484"/>
                  </a:cubicBezTo>
                  <a:cubicBezTo>
                    <a:pt x="3609660" y="4702484"/>
                    <a:pt x="3642183" y="4760743"/>
                    <a:pt x="3628747" y="4358250"/>
                  </a:cubicBezTo>
                  <a:close/>
                  <a:moveTo>
                    <a:pt x="3686525" y="4721690"/>
                  </a:moveTo>
                  <a:cubicBezTo>
                    <a:pt x="4012244" y="4721690"/>
                    <a:pt x="3962726" y="4702050"/>
                    <a:pt x="3963989" y="4782391"/>
                  </a:cubicBezTo>
                  <a:cubicBezTo>
                    <a:pt x="3969702" y="5146617"/>
                    <a:pt x="3977424" y="5097092"/>
                    <a:pt x="3934883" y="5097092"/>
                  </a:cubicBezTo>
                  <a:cubicBezTo>
                    <a:pt x="3595708" y="5097092"/>
                    <a:pt x="3641789" y="5111393"/>
                    <a:pt x="3641044" y="5064517"/>
                  </a:cubicBezTo>
                  <a:cubicBezTo>
                    <a:pt x="3634730" y="4664880"/>
                    <a:pt x="3613201" y="4721690"/>
                    <a:pt x="3686525" y="4721690"/>
                  </a:cubicBezTo>
                  <a:close/>
                  <a:moveTo>
                    <a:pt x="3686525" y="5117685"/>
                  </a:moveTo>
                  <a:cubicBezTo>
                    <a:pt x="3809803" y="5117685"/>
                    <a:pt x="3816366" y="5116298"/>
                    <a:pt x="3934883" y="5116298"/>
                  </a:cubicBezTo>
                  <a:cubicBezTo>
                    <a:pt x="3981068" y="5116298"/>
                    <a:pt x="3967177" y="5063068"/>
                    <a:pt x="3973512" y="5492777"/>
                  </a:cubicBezTo>
                  <a:cubicBezTo>
                    <a:pt x="3837316" y="5491928"/>
                    <a:pt x="3814772" y="5495985"/>
                    <a:pt x="3647213" y="5495964"/>
                  </a:cubicBezTo>
                  <a:cubicBezTo>
                    <a:pt x="3641293" y="5064931"/>
                    <a:pt x="3623841" y="5117685"/>
                    <a:pt x="3686525" y="5117685"/>
                  </a:cubicBezTo>
                  <a:close/>
                  <a:moveTo>
                    <a:pt x="3966701" y="3934709"/>
                  </a:moveTo>
                  <a:cubicBezTo>
                    <a:pt x="3966639" y="3930218"/>
                    <a:pt x="4296394" y="3929576"/>
                    <a:pt x="4296477" y="3935040"/>
                  </a:cubicBezTo>
                  <a:cubicBezTo>
                    <a:pt x="4298941" y="4092515"/>
                    <a:pt x="4296208" y="4036512"/>
                    <a:pt x="4300680" y="4307069"/>
                  </a:cubicBezTo>
                  <a:cubicBezTo>
                    <a:pt x="4148606" y="4304648"/>
                    <a:pt x="4062425" y="4307462"/>
                    <a:pt x="3974029" y="4307814"/>
                  </a:cubicBezTo>
                  <a:cubicBezTo>
                    <a:pt x="3973884" y="4167806"/>
                    <a:pt x="3968792" y="4068301"/>
                    <a:pt x="3966701" y="3934709"/>
                  </a:cubicBezTo>
                  <a:close/>
                  <a:moveTo>
                    <a:pt x="3973801" y="4358664"/>
                  </a:moveTo>
                  <a:cubicBezTo>
                    <a:pt x="3974070" y="4322943"/>
                    <a:pt x="3924635" y="4320252"/>
                    <a:pt x="4300969" y="4326358"/>
                  </a:cubicBezTo>
                  <a:cubicBezTo>
                    <a:pt x="4306890" y="4674752"/>
                    <a:pt x="4304468" y="4559621"/>
                    <a:pt x="4306166" y="4703478"/>
                  </a:cubicBezTo>
                  <a:cubicBezTo>
                    <a:pt x="3926540" y="4696793"/>
                    <a:pt x="3980281" y="4727547"/>
                    <a:pt x="3977652" y="4640707"/>
                  </a:cubicBezTo>
                  <a:cubicBezTo>
                    <a:pt x="3973988" y="4519202"/>
                    <a:pt x="3973325" y="4435052"/>
                    <a:pt x="3973801" y="4358664"/>
                  </a:cubicBezTo>
                  <a:close/>
                  <a:moveTo>
                    <a:pt x="4306414" y="4722683"/>
                  </a:moveTo>
                  <a:cubicBezTo>
                    <a:pt x="4308940" y="4915672"/>
                    <a:pt x="4312479" y="4940673"/>
                    <a:pt x="4314426" y="5098831"/>
                  </a:cubicBezTo>
                  <a:cubicBezTo>
                    <a:pt x="4183943" y="5098934"/>
                    <a:pt x="4142540" y="5099265"/>
                    <a:pt x="4059051" y="5098024"/>
                  </a:cubicBezTo>
                  <a:cubicBezTo>
                    <a:pt x="3962850" y="5096596"/>
                    <a:pt x="3986740" y="5155393"/>
                    <a:pt x="3980902" y="4782060"/>
                  </a:cubicBezTo>
                  <a:cubicBezTo>
                    <a:pt x="3979701" y="4704533"/>
                    <a:pt x="3917700" y="4716392"/>
                    <a:pt x="4306414" y="4722683"/>
                  </a:cubicBezTo>
                  <a:close/>
                  <a:moveTo>
                    <a:pt x="4314653" y="5118037"/>
                  </a:moveTo>
                  <a:cubicBezTo>
                    <a:pt x="4316848" y="5334743"/>
                    <a:pt x="4311879" y="5076665"/>
                    <a:pt x="4318338" y="5495612"/>
                  </a:cubicBezTo>
                  <a:cubicBezTo>
                    <a:pt x="3963554" y="5495798"/>
                    <a:pt x="4156203" y="5494577"/>
                    <a:pt x="3990487" y="5492921"/>
                  </a:cubicBezTo>
                  <a:cubicBezTo>
                    <a:pt x="3989473" y="5411587"/>
                    <a:pt x="3989990" y="5450805"/>
                    <a:pt x="3984856" y="5116422"/>
                  </a:cubicBezTo>
                  <a:cubicBezTo>
                    <a:pt x="4124074" y="5117167"/>
                    <a:pt x="3995435" y="5118306"/>
                    <a:pt x="4314653" y="5118037"/>
                  </a:cubicBezTo>
                  <a:close/>
                  <a:moveTo>
                    <a:pt x="4317965" y="4326627"/>
                  </a:moveTo>
                  <a:cubicBezTo>
                    <a:pt x="4691670" y="4332546"/>
                    <a:pt x="4645340" y="4306262"/>
                    <a:pt x="4646334" y="4358788"/>
                  </a:cubicBezTo>
                  <a:cubicBezTo>
                    <a:pt x="4648280" y="4461812"/>
                    <a:pt x="4649646" y="4541533"/>
                    <a:pt x="4650578" y="4641162"/>
                  </a:cubicBezTo>
                  <a:cubicBezTo>
                    <a:pt x="4651220" y="4710701"/>
                    <a:pt x="4718065" y="4709914"/>
                    <a:pt x="4323162" y="4703747"/>
                  </a:cubicBezTo>
                  <a:cubicBezTo>
                    <a:pt x="4321837" y="4590271"/>
                    <a:pt x="4323265" y="4631125"/>
                    <a:pt x="4317965" y="4326627"/>
                  </a:cubicBezTo>
                  <a:close/>
                  <a:moveTo>
                    <a:pt x="4318649" y="5514818"/>
                  </a:moveTo>
                  <a:cubicBezTo>
                    <a:pt x="4320677" y="5646361"/>
                    <a:pt x="4321257" y="5690650"/>
                    <a:pt x="4323099" y="5771198"/>
                  </a:cubicBezTo>
                  <a:cubicBezTo>
                    <a:pt x="4326598" y="5930225"/>
                    <a:pt x="4383734" y="5883060"/>
                    <a:pt x="4058802" y="5890034"/>
                  </a:cubicBezTo>
                  <a:cubicBezTo>
                    <a:pt x="3981358" y="5891607"/>
                    <a:pt x="3996573" y="5962863"/>
                    <a:pt x="3990735" y="5512127"/>
                  </a:cubicBezTo>
                  <a:cubicBezTo>
                    <a:pt x="4118506" y="5513431"/>
                    <a:pt x="3996304" y="5514983"/>
                    <a:pt x="4318649" y="5514818"/>
                  </a:cubicBezTo>
                  <a:close/>
                  <a:moveTo>
                    <a:pt x="4324238" y="4782101"/>
                  </a:moveTo>
                  <a:cubicBezTo>
                    <a:pt x="4323058" y="4706520"/>
                    <a:pt x="4259732" y="4722704"/>
                    <a:pt x="4651489" y="4721090"/>
                  </a:cubicBezTo>
                  <a:cubicBezTo>
                    <a:pt x="4654118" y="4915238"/>
                    <a:pt x="4655049" y="4871259"/>
                    <a:pt x="4659065" y="5100301"/>
                  </a:cubicBezTo>
                  <a:cubicBezTo>
                    <a:pt x="4279047" y="5099659"/>
                    <a:pt x="4331649" y="5111414"/>
                    <a:pt x="4330925" y="5064517"/>
                  </a:cubicBezTo>
                  <a:cubicBezTo>
                    <a:pt x="4328710" y="4923268"/>
                    <a:pt x="4326412" y="4919812"/>
                    <a:pt x="4324238" y="4782101"/>
                  </a:cubicBezTo>
                  <a:close/>
                  <a:moveTo>
                    <a:pt x="4679684" y="4306903"/>
                  </a:moveTo>
                  <a:cubicBezTo>
                    <a:pt x="4656685" y="4306903"/>
                    <a:pt x="4662481" y="4320563"/>
                    <a:pt x="4660867" y="4217228"/>
                  </a:cubicBezTo>
                  <a:cubicBezTo>
                    <a:pt x="4655650" y="3888992"/>
                    <a:pt x="4646997" y="3932184"/>
                    <a:pt x="4679684" y="3932184"/>
                  </a:cubicBezTo>
                  <a:cubicBezTo>
                    <a:pt x="4804101" y="3932184"/>
                    <a:pt x="4803376" y="3931522"/>
                    <a:pt x="4928062" y="3931522"/>
                  </a:cubicBezTo>
                  <a:cubicBezTo>
                    <a:pt x="5010785" y="3931522"/>
                    <a:pt x="4985591" y="3875188"/>
                    <a:pt x="4990953" y="4217539"/>
                  </a:cubicBezTo>
                  <a:cubicBezTo>
                    <a:pt x="4992837" y="4337947"/>
                    <a:pt x="5054839" y="4306903"/>
                    <a:pt x="4679684" y="4306903"/>
                  </a:cubicBezTo>
                  <a:close/>
                  <a:moveTo>
                    <a:pt x="4992051" y="4327723"/>
                  </a:moveTo>
                  <a:cubicBezTo>
                    <a:pt x="4992506" y="4527687"/>
                    <a:pt x="4994700" y="4573963"/>
                    <a:pt x="4997267" y="4704057"/>
                  </a:cubicBezTo>
                  <a:cubicBezTo>
                    <a:pt x="4864094" y="4706065"/>
                    <a:pt x="4805757" y="4701718"/>
                    <a:pt x="4668216" y="4701822"/>
                  </a:cubicBezTo>
                  <a:cubicBezTo>
                    <a:pt x="4667139" y="4612643"/>
                    <a:pt x="4667574" y="4584663"/>
                    <a:pt x="4662730" y="4326130"/>
                  </a:cubicBezTo>
                  <a:cubicBezTo>
                    <a:pt x="4808158" y="4325985"/>
                    <a:pt x="4766796" y="4327827"/>
                    <a:pt x="4992051" y="4327723"/>
                  </a:cubicBezTo>
                  <a:close/>
                  <a:moveTo>
                    <a:pt x="4664717" y="5514652"/>
                  </a:moveTo>
                  <a:cubicBezTo>
                    <a:pt x="4663930" y="5679536"/>
                    <a:pt x="4670058" y="5763789"/>
                    <a:pt x="4672335" y="5887509"/>
                  </a:cubicBezTo>
                  <a:cubicBezTo>
                    <a:pt x="4525582" y="5887633"/>
                    <a:pt x="4539431" y="5891524"/>
                    <a:pt x="4342373" y="5889785"/>
                  </a:cubicBezTo>
                  <a:cubicBezTo>
                    <a:pt x="4340033" y="5747088"/>
                    <a:pt x="4340220" y="5815591"/>
                    <a:pt x="4335583" y="5514818"/>
                  </a:cubicBezTo>
                  <a:lnTo>
                    <a:pt x="4664717" y="5514652"/>
                  </a:lnTo>
                  <a:close/>
                  <a:moveTo>
                    <a:pt x="4669334" y="4782101"/>
                  </a:moveTo>
                  <a:cubicBezTo>
                    <a:pt x="4667988" y="4696296"/>
                    <a:pt x="4616752" y="4723739"/>
                    <a:pt x="4928062" y="4723739"/>
                  </a:cubicBezTo>
                  <a:cubicBezTo>
                    <a:pt x="5018942" y="4723739"/>
                    <a:pt x="4995673" y="4660140"/>
                    <a:pt x="5002008" y="5064889"/>
                  </a:cubicBezTo>
                  <a:cubicBezTo>
                    <a:pt x="5002732" y="5111083"/>
                    <a:pt x="5054093" y="5100321"/>
                    <a:pt x="4679684" y="5100321"/>
                  </a:cubicBezTo>
                  <a:cubicBezTo>
                    <a:pt x="4676579" y="5100321"/>
                    <a:pt x="4674882" y="5137139"/>
                    <a:pt x="4669334" y="4782101"/>
                  </a:cubicBezTo>
                  <a:close/>
                  <a:moveTo>
                    <a:pt x="4679684" y="5119527"/>
                  </a:moveTo>
                  <a:cubicBezTo>
                    <a:pt x="5066369" y="5119527"/>
                    <a:pt x="5001842" y="5091753"/>
                    <a:pt x="5005072" y="5206242"/>
                  </a:cubicBezTo>
                  <a:cubicBezTo>
                    <a:pt x="5007846" y="5308315"/>
                    <a:pt x="5008860" y="5385821"/>
                    <a:pt x="5009937" y="5488534"/>
                  </a:cubicBezTo>
                  <a:cubicBezTo>
                    <a:pt x="5010040" y="5497805"/>
                    <a:pt x="5041382" y="5495426"/>
                    <a:pt x="4681816" y="5495426"/>
                  </a:cubicBezTo>
                  <a:cubicBezTo>
                    <a:pt x="4683990" y="5215100"/>
                    <a:pt x="4670741" y="5119527"/>
                    <a:pt x="4679684" y="5119527"/>
                  </a:cubicBezTo>
                  <a:close/>
                  <a:moveTo>
                    <a:pt x="4681692" y="5514652"/>
                  </a:moveTo>
                  <a:cubicBezTo>
                    <a:pt x="4693182" y="5514652"/>
                    <a:pt x="4965180" y="5514383"/>
                    <a:pt x="5010206" y="5514052"/>
                  </a:cubicBezTo>
                  <a:cubicBezTo>
                    <a:pt x="5012380" y="5713891"/>
                    <a:pt x="5014781" y="5760271"/>
                    <a:pt x="5016934" y="5889413"/>
                  </a:cubicBezTo>
                  <a:cubicBezTo>
                    <a:pt x="4825030" y="5890903"/>
                    <a:pt x="4827204" y="5887654"/>
                    <a:pt x="4689290" y="5887530"/>
                  </a:cubicBezTo>
                  <a:cubicBezTo>
                    <a:pt x="4686889" y="5756215"/>
                    <a:pt x="4680906" y="5676804"/>
                    <a:pt x="4681692" y="5514652"/>
                  </a:cubicBezTo>
                  <a:close/>
                  <a:moveTo>
                    <a:pt x="5300877" y="4702608"/>
                  </a:moveTo>
                  <a:cubicBezTo>
                    <a:pt x="4967002" y="4694992"/>
                    <a:pt x="5014967" y="4731293"/>
                    <a:pt x="5012897" y="4640748"/>
                  </a:cubicBezTo>
                  <a:cubicBezTo>
                    <a:pt x="5010723" y="4546334"/>
                    <a:pt x="5009067" y="4452250"/>
                    <a:pt x="5009067" y="4358581"/>
                  </a:cubicBezTo>
                  <a:cubicBezTo>
                    <a:pt x="5009067" y="4312264"/>
                    <a:pt x="4960543" y="4330931"/>
                    <a:pt x="5336773" y="4325964"/>
                  </a:cubicBezTo>
                  <a:cubicBezTo>
                    <a:pt x="5342218" y="4762730"/>
                    <a:pt x="5359876" y="4703954"/>
                    <a:pt x="5300877" y="4702608"/>
                  </a:cubicBezTo>
                  <a:close/>
                  <a:moveTo>
                    <a:pt x="5300587" y="4307317"/>
                  </a:moveTo>
                  <a:cubicBezTo>
                    <a:pt x="5225544" y="4308642"/>
                    <a:pt x="5217284" y="4308394"/>
                    <a:pt x="5008943" y="4308497"/>
                  </a:cubicBezTo>
                  <a:cubicBezTo>
                    <a:pt x="5008777" y="4278405"/>
                    <a:pt x="5004782" y="3971858"/>
                    <a:pt x="5004182" y="3931439"/>
                  </a:cubicBezTo>
                  <a:cubicBezTo>
                    <a:pt x="5006293" y="3931439"/>
                    <a:pt x="5241070" y="3930963"/>
                    <a:pt x="5330604" y="3930549"/>
                  </a:cubicBezTo>
                  <a:cubicBezTo>
                    <a:pt x="5337415" y="4365224"/>
                    <a:pt x="5350602" y="4306448"/>
                    <a:pt x="5300587" y="4307317"/>
                  </a:cubicBezTo>
                  <a:close/>
                  <a:moveTo>
                    <a:pt x="5300649" y="3911488"/>
                  </a:moveTo>
                  <a:cubicBezTo>
                    <a:pt x="5186562" y="3912109"/>
                    <a:pt x="5163605" y="3911592"/>
                    <a:pt x="5052230" y="3912026"/>
                  </a:cubicBezTo>
                  <a:cubicBezTo>
                    <a:pt x="4985985" y="3912295"/>
                    <a:pt x="5004596" y="3972354"/>
                    <a:pt x="4996936" y="3535941"/>
                  </a:cubicBezTo>
                  <a:cubicBezTo>
                    <a:pt x="5097505" y="3536334"/>
                    <a:pt x="5079184" y="3536996"/>
                    <a:pt x="5323110" y="3536479"/>
                  </a:cubicBezTo>
                  <a:cubicBezTo>
                    <a:pt x="5325346" y="3962938"/>
                    <a:pt x="5348614" y="3911219"/>
                    <a:pt x="5300649" y="3911488"/>
                  </a:cubicBezTo>
                  <a:close/>
                  <a:moveTo>
                    <a:pt x="5300690" y="3517294"/>
                  </a:moveTo>
                  <a:cubicBezTo>
                    <a:pt x="4960791" y="3518225"/>
                    <a:pt x="4996605" y="3517977"/>
                    <a:pt x="4996481" y="3511065"/>
                  </a:cubicBezTo>
                  <a:cubicBezTo>
                    <a:pt x="4988676" y="3071774"/>
                    <a:pt x="4969693" y="3137980"/>
                    <a:pt x="5052106" y="3139429"/>
                  </a:cubicBezTo>
                  <a:cubicBezTo>
                    <a:pt x="5364079" y="3144872"/>
                    <a:pt x="5319715" y="3109937"/>
                    <a:pt x="5320191" y="3229497"/>
                  </a:cubicBezTo>
                  <a:cubicBezTo>
                    <a:pt x="5321247" y="3561231"/>
                    <a:pt x="5335656" y="3517190"/>
                    <a:pt x="5300690" y="3517294"/>
                  </a:cubicBezTo>
                  <a:close/>
                  <a:moveTo>
                    <a:pt x="5300753" y="3121920"/>
                  </a:moveTo>
                  <a:cubicBezTo>
                    <a:pt x="4941415" y="3118050"/>
                    <a:pt x="4989628" y="3132723"/>
                    <a:pt x="4988925" y="3087544"/>
                  </a:cubicBezTo>
                  <a:cubicBezTo>
                    <a:pt x="4982611" y="2681822"/>
                    <a:pt x="4962551" y="2743330"/>
                    <a:pt x="5052106" y="2745276"/>
                  </a:cubicBezTo>
                  <a:cubicBezTo>
                    <a:pt x="5363458" y="2751961"/>
                    <a:pt x="5310669" y="2717378"/>
                    <a:pt x="5312015" y="2805584"/>
                  </a:cubicBezTo>
                  <a:cubicBezTo>
                    <a:pt x="5317562" y="3159235"/>
                    <a:pt x="5330521" y="3122210"/>
                    <a:pt x="5300753" y="3121920"/>
                  </a:cubicBezTo>
                  <a:close/>
                  <a:moveTo>
                    <a:pt x="4928082" y="3912295"/>
                  </a:moveTo>
                  <a:cubicBezTo>
                    <a:pt x="4803666" y="3912295"/>
                    <a:pt x="4804391" y="3912957"/>
                    <a:pt x="4679705" y="3912957"/>
                  </a:cubicBezTo>
                  <a:cubicBezTo>
                    <a:pt x="4646541" y="3912957"/>
                    <a:pt x="4656664" y="3952363"/>
                    <a:pt x="4651882" y="3652376"/>
                  </a:cubicBezTo>
                  <a:cubicBezTo>
                    <a:pt x="4649729" y="3514935"/>
                    <a:pt x="4640910" y="3535961"/>
                    <a:pt x="4679705" y="3535961"/>
                  </a:cubicBezTo>
                  <a:cubicBezTo>
                    <a:pt x="4932906" y="3535837"/>
                    <a:pt x="4939427" y="3535796"/>
                    <a:pt x="4979961" y="3535900"/>
                  </a:cubicBezTo>
                  <a:cubicBezTo>
                    <a:pt x="4987827" y="3977404"/>
                    <a:pt x="5006749" y="3912295"/>
                    <a:pt x="4928082" y="3912295"/>
                  </a:cubicBezTo>
                  <a:close/>
                  <a:moveTo>
                    <a:pt x="4928082" y="3516632"/>
                  </a:moveTo>
                  <a:cubicBezTo>
                    <a:pt x="4648901" y="3516777"/>
                    <a:pt x="4679022" y="3516777"/>
                    <a:pt x="4650164" y="3516735"/>
                  </a:cubicBezTo>
                  <a:cubicBezTo>
                    <a:pt x="4649460" y="3450384"/>
                    <a:pt x="4645195" y="3140401"/>
                    <a:pt x="4645175" y="3138911"/>
                  </a:cubicBezTo>
                  <a:cubicBezTo>
                    <a:pt x="4646686" y="3138911"/>
                    <a:pt x="4924625" y="3138208"/>
                    <a:pt x="4972819" y="3138456"/>
                  </a:cubicBezTo>
                  <a:cubicBezTo>
                    <a:pt x="4980416" y="3577229"/>
                    <a:pt x="5001760" y="3516632"/>
                    <a:pt x="4928082" y="3516632"/>
                  </a:cubicBezTo>
                  <a:close/>
                  <a:moveTo>
                    <a:pt x="4645402" y="4306945"/>
                  </a:moveTo>
                  <a:cubicBezTo>
                    <a:pt x="4556054" y="4307152"/>
                    <a:pt x="4452132" y="4309532"/>
                    <a:pt x="4317655" y="4307359"/>
                  </a:cubicBezTo>
                  <a:cubicBezTo>
                    <a:pt x="4313245" y="4048391"/>
                    <a:pt x="4316020" y="4100462"/>
                    <a:pt x="4313432" y="3934709"/>
                  </a:cubicBezTo>
                  <a:cubicBezTo>
                    <a:pt x="4313328" y="3928790"/>
                    <a:pt x="4288735" y="3931211"/>
                    <a:pt x="4639399" y="3932122"/>
                  </a:cubicBezTo>
                  <a:cubicBezTo>
                    <a:pt x="4644761" y="4271058"/>
                    <a:pt x="4644616" y="4263339"/>
                    <a:pt x="4645402" y="4306945"/>
                  </a:cubicBezTo>
                  <a:close/>
                  <a:moveTo>
                    <a:pt x="4313059" y="3912088"/>
                  </a:moveTo>
                  <a:cubicBezTo>
                    <a:pt x="4306787" y="3514231"/>
                    <a:pt x="4305648" y="3534678"/>
                    <a:pt x="4307118" y="3534678"/>
                  </a:cubicBezTo>
                  <a:cubicBezTo>
                    <a:pt x="4436337" y="3535216"/>
                    <a:pt x="4441885" y="3534554"/>
                    <a:pt x="4555433" y="3535465"/>
                  </a:cubicBezTo>
                  <a:cubicBezTo>
                    <a:pt x="4658589" y="3536293"/>
                    <a:pt x="4631988" y="3467251"/>
                    <a:pt x="4639068" y="3912896"/>
                  </a:cubicBezTo>
                  <a:cubicBezTo>
                    <a:pt x="4562389" y="3912668"/>
                    <a:pt x="4478817" y="3910991"/>
                    <a:pt x="4313059" y="3912088"/>
                  </a:cubicBezTo>
                  <a:close/>
                  <a:moveTo>
                    <a:pt x="4305979" y="3511023"/>
                  </a:moveTo>
                  <a:cubicBezTo>
                    <a:pt x="4296684" y="3107226"/>
                    <a:pt x="4302874" y="3140381"/>
                    <a:pt x="4307118" y="3140381"/>
                  </a:cubicBezTo>
                  <a:cubicBezTo>
                    <a:pt x="4693409" y="3141974"/>
                    <a:pt x="4627889" y="3108592"/>
                    <a:pt x="4629400" y="3229021"/>
                  </a:cubicBezTo>
                  <a:cubicBezTo>
                    <a:pt x="4630891" y="3359136"/>
                    <a:pt x="4631946" y="3386103"/>
                    <a:pt x="4633127" y="3511437"/>
                  </a:cubicBezTo>
                  <a:cubicBezTo>
                    <a:pt x="4633188" y="3519177"/>
                    <a:pt x="4306124" y="3517977"/>
                    <a:pt x="4305979" y="3511023"/>
                  </a:cubicBezTo>
                  <a:close/>
                  <a:moveTo>
                    <a:pt x="4555392" y="3120513"/>
                  </a:moveTo>
                  <a:cubicBezTo>
                    <a:pt x="4254619" y="3124962"/>
                    <a:pt x="4301466" y="3132537"/>
                    <a:pt x="4300742" y="3087523"/>
                  </a:cubicBezTo>
                  <a:cubicBezTo>
                    <a:pt x="4294862" y="2702891"/>
                    <a:pt x="4289356" y="2744800"/>
                    <a:pt x="4307118" y="2744903"/>
                  </a:cubicBezTo>
                  <a:cubicBezTo>
                    <a:pt x="4681340" y="2747408"/>
                    <a:pt x="4623148" y="2726132"/>
                    <a:pt x="4624390" y="2805563"/>
                  </a:cubicBezTo>
                  <a:cubicBezTo>
                    <a:pt x="4626502" y="2940479"/>
                    <a:pt x="4625239" y="2946895"/>
                    <a:pt x="4627454" y="3087896"/>
                  </a:cubicBezTo>
                  <a:cubicBezTo>
                    <a:pt x="4628075" y="3128418"/>
                    <a:pt x="4642421" y="3119209"/>
                    <a:pt x="4555392" y="3120513"/>
                  </a:cubicBezTo>
                  <a:close/>
                  <a:moveTo>
                    <a:pt x="4296104" y="3912192"/>
                  </a:moveTo>
                  <a:cubicBezTo>
                    <a:pt x="4230294" y="3912543"/>
                    <a:pt x="4235594" y="3912482"/>
                    <a:pt x="3966370" y="3912606"/>
                  </a:cubicBezTo>
                  <a:cubicBezTo>
                    <a:pt x="3964155" y="3757801"/>
                    <a:pt x="3966825" y="3808961"/>
                    <a:pt x="3961919" y="3537473"/>
                  </a:cubicBezTo>
                  <a:cubicBezTo>
                    <a:pt x="4095527" y="3536914"/>
                    <a:pt x="4035699" y="3533540"/>
                    <a:pt x="4289563" y="3534616"/>
                  </a:cubicBezTo>
                  <a:cubicBezTo>
                    <a:pt x="4290784" y="3588364"/>
                    <a:pt x="4295918" y="3900292"/>
                    <a:pt x="4296104" y="3912192"/>
                  </a:cubicBezTo>
                  <a:close/>
                  <a:moveTo>
                    <a:pt x="3961567" y="3518225"/>
                  </a:moveTo>
                  <a:cubicBezTo>
                    <a:pt x="3954942" y="3137070"/>
                    <a:pt x="3956350" y="3237837"/>
                    <a:pt x="3954632" y="3141250"/>
                  </a:cubicBezTo>
                  <a:cubicBezTo>
                    <a:pt x="4088654" y="3141105"/>
                    <a:pt x="4080477" y="3139449"/>
                    <a:pt x="4284512" y="3140298"/>
                  </a:cubicBezTo>
                  <a:cubicBezTo>
                    <a:pt x="4285526" y="3231919"/>
                    <a:pt x="4284098" y="3305823"/>
                    <a:pt x="4289045" y="3511540"/>
                  </a:cubicBezTo>
                  <a:cubicBezTo>
                    <a:pt x="4289107" y="3515411"/>
                    <a:pt x="4317924" y="3516694"/>
                    <a:pt x="3961567" y="3518225"/>
                  </a:cubicBezTo>
                  <a:close/>
                  <a:moveTo>
                    <a:pt x="3954280" y="3122044"/>
                  </a:moveTo>
                  <a:cubicBezTo>
                    <a:pt x="3951609" y="2963079"/>
                    <a:pt x="3953038" y="2965646"/>
                    <a:pt x="3949601" y="2744779"/>
                  </a:cubicBezTo>
                  <a:cubicBezTo>
                    <a:pt x="4336866" y="2744717"/>
                    <a:pt x="4277639" y="2724145"/>
                    <a:pt x="4278902" y="2805563"/>
                  </a:cubicBezTo>
                  <a:cubicBezTo>
                    <a:pt x="4280847" y="2930876"/>
                    <a:pt x="4281448" y="2942094"/>
                    <a:pt x="4283766" y="3087855"/>
                  </a:cubicBezTo>
                  <a:cubicBezTo>
                    <a:pt x="4284491" y="3132641"/>
                    <a:pt x="4337094" y="3121630"/>
                    <a:pt x="3954280" y="3122044"/>
                  </a:cubicBezTo>
                  <a:close/>
                  <a:moveTo>
                    <a:pt x="3949705" y="3931811"/>
                  </a:moveTo>
                  <a:cubicBezTo>
                    <a:pt x="3951796" y="4070598"/>
                    <a:pt x="3956950" y="4165820"/>
                    <a:pt x="3957054" y="4307876"/>
                  </a:cubicBezTo>
                  <a:cubicBezTo>
                    <a:pt x="3848226" y="4308083"/>
                    <a:pt x="3805146" y="4306593"/>
                    <a:pt x="3627153" y="4306593"/>
                  </a:cubicBezTo>
                  <a:cubicBezTo>
                    <a:pt x="3622930" y="4152057"/>
                    <a:pt x="3625083" y="4070639"/>
                    <a:pt x="3622806" y="3931729"/>
                  </a:cubicBezTo>
                  <a:cubicBezTo>
                    <a:pt x="3665224" y="3931998"/>
                    <a:pt x="3674187" y="3931936"/>
                    <a:pt x="3949705" y="3931811"/>
                  </a:cubicBezTo>
                  <a:close/>
                  <a:moveTo>
                    <a:pt x="3686525" y="3912709"/>
                  </a:moveTo>
                  <a:cubicBezTo>
                    <a:pt x="3604941" y="3912709"/>
                    <a:pt x="3623965" y="3936054"/>
                    <a:pt x="3619659" y="3793377"/>
                  </a:cubicBezTo>
                  <a:cubicBezTo>
                    <a:pt x="3617113" y="3709227"/>
                    <a:pt x="3615271" y="3614689"/>
                    <a:pt x="3615706" y="3536914"/>
                  </a:cubicBezTo>
                  <a:cubicBezTo>
                    <a:pt x="3627071" y="3536976"/>
                    <a:pt x="3903230" y="3537576"/>
                    <a:pt x="3944943" y="3537514"/>
                  </a:cubicBezTo>
                  <a:cubicBezTo>
                    <a:pt x="3949808" y="3807595"/>
                    <a:pt x="3947283" y="3764113"/>
                    <a:pt x="3949415" y="3912606"/>
                  </a:cubicBezTo>
                  <a:lnTo>
                    <a:pt x="3686525" y="3912709"/>
                  </a:lnTo>
                  <a:close/>
                  <a:moveTo>
                    <a:pt x="3616451" y="4641038"/>
                  </a:moveTo>
                  <a:cubicBezTo>
                    <a:pt x="3616533" y="4717034"/>
                    <a:pt x="3675699" y="4705361"/>
                    <a:pt x="3314063" y="4703912"/>
                  </a:cubicBezTo>
                  <a:cubicBezTo>
                    <a:pt x="3289904" y="4703809"/>
                    <a:pt x="3281623" y="4758756"/>
                    <a:pt x="3284190" y="4358954"/>
                  </a:cubicBezTo>
                  <a:cubicBezTo>
                    <a:pt x="3284459" y="4314892"/>
                    <a:pt x="3232188" y="4325820"/>
                    <a:pt x="3610758" y="4325820"/>
                  </a:cubicBezTo>
                  <a:cubicBezTo>
                    <a:pt x="3613615" y="4420627"/>
                    <a:pt x="3616285" y="4491179"/>
                    <a:pt x="3616451" y="4641038"/>
                  </a:cubicBezTo>
                  <a:close/>
                  <a:moveTo>
                    <a:pt x="3284335" y="4306779"/>
                  </a:moveTo>
                  <a:cubicBezTo>
                    <a:pt x="3284066" y="4130450"/>
                    <a:pt x="3277959" y="4070784"/>
                    <a:pt x="3276199" y="3931998"/>
                  </a:cubicBezTo>
                  <a:cubicBezTo>
                    <a:pt x="3431192" y="3930052"/>
                    <a:pt x="3366479" y="3929576"/>
                    <a:pt x="3605831" y="3931604"/>
                  </a:cubicBezTo>
                  <a:cubicBezTo>
                    <a:pt x="3608253" y="4080077"/>
                    <a:pt x="3605810" y="4146014"/>
                    <a:pt x="3610157" y="4306593"/>
                  </a:cubicBezTo>
                  <a:cubicBezTo>
                    <a:pt x="3316215" y="4306614"/>
                    <a:pt x="3404259" y="4306593"/>
                    <a:pt x="3284335" y="4306779"/>
                  </a:cubicBezTo>
                  <a:close/>
                  <a:moveTo>
                    <a:pt x="3562440" y="3911902"/>
                  </a:moveTo>
                  <a:cubicBezTo>
                    <a:pt x="3482863" y="3910826"/>
                    <a:pt x="3395441" y="3910722"/>
                    <a:pt x="3313918" y="3912150"/>
                  </a:cubicBezTo>
                  <a:cubicBezTo>
                    <a:pt x="3251275" y="3913247"/>
                    <a:pt x="3285846" y="3960620"/>
                    <a:pt x="3271831" y="3535961"/>
                  </a:cubicBezTo>
                  <a:cubicBezTo>
                    <a:pt x="3550537" y="3535320"/>
                    <a:pt x="3469759" y="3535672"/>
                    <a:pt x="3598751" y="3536769"/>
                  </a:cubicBezTo>
                  <a:cubicBezTo>
                    <a:pt x="3596432" y="3960268"/>
                    <a:pt x="3634089" y="3912771"/>
                    <a:pt x="3562440" y="3911902"/>
                  </a:cubicBezTo>
                  <a:close/>
                  <a:moveTo>
                    <a:pt x="3598916" y="3511189"/>
                  </a:moveTo>
                  <a:cubicBezTo>
                    <a:pt x="3598834" y="3521682"/>
                    <a:pt x="3632287" y="3515349"/>
                    <a:pt x="3313980" y="3516611"/>
                  </a:cubicBezTo>
                  <a:cubicBezTo>
                    <a:pt x="3255374" y="3516777"/>
                    <a:pt x="3269885" y="3574808"/>
                    <a:pt x="3265269" y="3226331"/>
                  </a:cubicBezTo>
                  <a:cubicBezTo>
                    <a:pt x="3263965" y="3123369"/>
                    <a:pt x="3251171" y="3140112"/>
                    <a:pt x="3313897" y="3141043"/>
                  </a:cubicBezTo>
                  <a:cubicBezTo>
                    <a:pt x="3391466" y="3142285"/>
                    <a:pt x="3420365" y="3141995"/>
                    <a:pt x="3594776" y="3142036"/>
                  </a:cubicBezTo>
                  <a:cubicBezTo>
                    <a:pt x="3599103" y="3415698"/>
                    <a:pt x="3599641" y="3424307"/>
                    <a:pt x="3598916" y="3511189"/>
                  </a:cubicBezTo>
                  <a:close/>
                  <a:moveTo>
                    <a:pt x="3263799" y="3121175"/>
                  </a:moveTo>
                  <a:cubicBezTo>
                    <a:pt x="3261356" y="2962314"/>
                    <a:pt x="3260714" y="2941411"/>
                    <a:pt x="3257692" y="2744158"/>
                  </a:cubicBezTo>
                  <a:cubicBezTo>
                    <a:pt x="3349442" y="2743558"/>
                    <a:pt x="3378672" y="2741716"/>
                    <a:pt x="3587303" y="2743889"/>
                  </a:cubicBezTo>
                  <a:cubicBezTo>
                    <a:pt x="3591733" y="3033342"/>
                    <a:pt x="3590305" y="2860283"/>
                    <a:pt x="3594466" y="3122831"/>
                  </a:cubicBezTo>
                  <a:cubicBezTo>
                    <a:pt x="3257009" y="3122769"/>
                    <a:pt x="3401920" y="3122458"/>
                    <a:pt x="3263799" y="3121175"/>
                  </a:cubicBezTo>
                  <a:close/>
                  <a:moveTo>
                    <a:pt x="3258417" y="3793687"/>
                  </a:moveTo>
                  <a:cubicBezTo>
                    <a:pt x="3257920" y="3946837"/>
                    <a:pt x="3328098" y="3913971"/>
                    <a:pt x="2930897" y="3913351"/>
                  </a:cubicBezTo>
                  <a:cubicBezTo>
                    <a:pt x="2926860" y="3656080"/>
                    <a:pt x="2925908" y="3593600"/>
                    <a:pt x="2924956" y="3537928"/>
                  </a:cubicBezTo>
                  <a:cubicBezTo>
                    <a:pt x="3077795" y="3537886"/>
                    <a:pt x="3007576" y="3536417"/>
                    <a:pt x="3254815" y="3536003"/>
                  </a:cubicBezTo>
                  <a:cubicBezTo>
                    <a:pt x="3257092" y="3604113"/>
                    <a:pt x="3258727" y="3693995"/>
                    <a:pt x="3258417" y="3793687"/>
                  </a:cubicBezTo>
                  <a:close/>
                  <a:moveTo>
                    <a:pt x="3189812" y="3516839"/>
                  </a:moveTo>
                  <a:cubicBezTo>
                    <a:pt x="2895269" y="3516839"/>
                    <a:pt x="2924728" y="3524765"/>
                    <a:pt x="2924480" y="3511126"/>
                  </a:cubicBezTo>
                  <a:cubicBezTo>
                    <a:pt x="2917047" y="3091663"/>
                    <a:pt x="2916861" y="3141540"/>
                    <a:pt x="2941434" y="3141540"/>
                  </a:cubicBezTo>
                  <a:cubicBezTo>
                    <a:pt x="3309322" y="3141540"/>
                    <a:pt x="3246824" y="3113021"/>
                    <a:pt x="3248294" y="3226662"/>
                  </a:cubicBezTo>
                  <a:cubicBezTo>
                    <a:pt x="3250095" y="3362613"/>
                    <a:pt x="3251006" y="3427991"/>
                    <a:pt x="3253966" y="3511706"/>
                  </a:cubicBezTo>
                  <a:cubicBezTo>
                    <a:pt x="3254214" y="3518473"/>
                    <a:pt x="3263861" y="3516839"/>
                    <a:pt x="3189812" y="3516839"/>
                  </a:cubicBezTo>
                  <a:close/>
                  <a:moveTo>
                    <a:pt x="3189812" y="3120885"/>
                  </a:moveTo>
                  <a:cubicBezTo>
                    <a:pt x="2877860" y="3120885"/>
                    <a:pt x="2921395" y="3135828"/>
                    <a:pt x="2920608" y="3087503"/>
                  </a:cubicBezTo>
                  <a:cubicBezTo>
                    <a:pt x="2914439" y="2693433"/>
                    <a:pt x="2898520" y="2744220"/>
                    <a:pt x="2941413" y="2744220"/>
                  </a:cubicBezTo>
                  <a:cubicBezTo>
                    <a:pt x="3162568" y="2744324"/>
                    <a:pt x="3199355" y="2744428"/>
                    <a:pt x="3240738" y="2744241"/>
                  </a:cubicBezTo>
                  <a:cubicBezTo>
                    <a:pt x="3247445" y="3183345"/>
                    <a:pt x="3270589" y="3120885"/>
                    <a:pt x="3189812" y="3120885"/>
                  </a:cubicBezTo>
                  <a:close/>
                  <a:moveTo>
                    <a:pt x="2913942" y="3913309"/>
                  </a:moveTo>
                  <a:cubicBezTo>
                    <a:pt x="2819999" y="3912937"/>
                    <a:pt x="2720382" y="3908467"/>
                    <a:pt x="2586133" y="3911902"/>
                  </a:cubicBezTo>
                  <a:cubicBezTo>
                    <a:pt x="2584518" y="3789776"/>
                    <a:pt x="2587685" y="3690518"/>
                    <a:pt x="2581723" y="3537079"/>
                  </a:cubicBezTo>
                  <a:cubicBezTo>
                    <a:pt x="2653434" y="3538383"/>
                    <a:pt x="2692642" y="3538010"/>
                    <a:pt x="2907960" y="3537928"/>
                  </a:cubicBezTo>
                  <a:cubicBezTo>
                    <a:pt x="2909264" y="3612081"/>
                    <a:pt x="2909885" y="3653928"/>
                    <a:pt x="2913942" y="3913309"/>
                  </a:cubicBezTo>
                  <a:close/>
                  <a:moveTo>
                    <a:pt x="2575679" y="3119643"/>
                  </a:moveTo>
                  <a:cubicBezTo>
                    <a:pt x="2574022" y="2979305"/>
                    <a:pt x="2570793" y="2934395"/>
                    <a:pt x="2568329" y="2744758"/>
                  </a:cubicBezTo>
                  <a:cubicBezTo>
                    <a:pt x="2591287" y="2744758"/>
                    <a:pt x="2802713" y="2744510"/>
                    <a:pt x="2896056" y="2744262"/>
                  </a:cubicBezTo>
                  <a:cubicBezTo>
                    <a:pt x="2899224" y="2966287"/>
                    <a:pt x="2902267" y="2959499"/>
                    <a:pt x="2904150" y="3122169"/>
                  </a:cubicBezTo>
                  <a:cubicBezTo>
                    <a:pt x="2749965" y="3121320"/>
                    <a:pt x="2898416" y="3119374"/>
                    <a:pt x="2575679" y="3119643"/>
                  </a:cubicBezTo>
                  <a:close/>
                  <a:moveTo>
                    <a:pt x="2568743" y="3912378"/>
                  </a:moveTo>
                  <a:cubicBezTo>
                    <a:pt x="2414144" y="3916827"/>
                    <a:pt x="2331462" y="3911943"/>
                    <a:pt x="2243791" y="3911219"/>
                  </a:cubicBezTo>
                  <a:cubicBezTo>
                    <a:pt x="2236773" y="3466568"/>
                    <a:pt x="2210213" y="3538424"/>
                    <a:pt x="2320801" y="3536645"/>
                  </a:cubicBezTo>
                  <a:cubicBezTo>
                    <a:pt x="2402489" y="3535320"/>
                    <a:pt x="2480410" y="3535196"/>
                    <a:pt x="2564727" y="3536789"/>
                  </a:cubicBezTo>
                  <a:cubicBezTo>
                    <a:pt x="2568578" y="3635488"/>
                    <a:pt x="2570213" y="3912316"/>
                    <a:pt x="2568743" y="3912378"/>
                  </a:cubicBezTo>
                  <a:close/>
                  <a:moveTo>
                    <a:pt x="2444844" y="3119747"/>
                  </a:moveTo>
                  <a:cubicBezTo>
                    <a:pt x="2329454" y="3119747"/>
                    <a:pt x="2325935" y="3121092"/>
                    <a:pt x="2229714" y="3121361"/>
                  </a:cubicBezTo>
                  <a:cubicBezTo>
                    <a:pt x="2226070" y="2858213"/>
                    <a:pt x="2225387" y="2811875"/>
                    <a:pt x="2224228" y="2746518"/>
                  </a:cubicBezTo>
                  <a:cubicBezTo>
                    <a:pt x="2604702" y="2745359"/>
                    <a:pt x="2550899" y="2720524"/>
                    <a:pt x="2552244" y="2805584"/>
                  </a:cubicBezTo>
                  <a:cubicBezTo>
                    <a:pt x="2558206" y="3186160"/>
                    <a:pt x="2589983" y="3119623"/>
                    <a:pt x="2444844" y="3119747"/>
                  </a:cubicBezTo>
                  <a:close/>
                  <a:moveTo>
                    <a:pt x="2226857" y="3911115"/>
                  </a:moveTo>
                  <a:cubicBezTo>
                    <a:pt x="2068841" y="3910329"/>
                    <a:pt x="2059049" y="3915358"/>
                    <a:pt x="1898260" y="3913930"/>
                  </a:cubicBezTo>
                  <a:cubicBezTo>
                    <a:pt x="1890456" y="3476978"/>
                    <a:pt x="1864537" y="3535051"/>
                    <a:pt x="1948275" y="3535051"/>
                  </a:cubicBezTo>
                  <a:cubicBezTo>
                    <a:pt x="2070456" y="3535051"/>
                    <a:pt x="2072982" y="3537638"/>
                    <a:pt x="2196508" y="3537638"/>
                  </a:cubicBezTo>
                  <a:cubicBezTo>
                    <a:pt x="2229548" y="3537638"/>
                    <a:pt x="2220149" y="3486416"/>
                    <a:pt x="2226857" y="3911115"/>
                  </a:cubicBezTo>
                  <a:close/>
                  <a:moveTo>
                    <a:pt x="2196508" y="3518432"/>
                  </a:moveTo>
                  <a:cubicBezTo>
                    <a:pt x="2194666" y="3518432"/>
                    <a:pt x="1890042" y="3517459"/>
                    <a:pt x="1890021" y="3511334"/>
                  </a:cubicBezTo>
                  <a:cubicBezTo>
                    <a:pt x="1889131" y="3084171"/>
                    <a:pt x="1853069" y="3141747"/>
                    <a:pt x="1948275" y="3141747"/>
                  </a:cubicBezTo>
                  <a:cubicBezTo>
                    <a:pt x="2266045" y="3141747"/>
                    <a:pt x="2213152" y="3111924"/>
                    <a:pt x="2213753" y="3228959"/>
                  </a:cubicBezTo>
                  <a:cubicBezTo>
                    <a:pt x="2215492" y="3562473"/>
                    <a:pt x="2232156" y="3518432"/>
                    <a:pt x="2196508" y="3518432"/>
                  </a:cubicBezTo>
                  <a:close/>
                  <a:moveTo>
                    <a:pt x="2196508" y="3121423"/>
                  </a:moveTo>
                  <a:cubicBezTo>
                    <a:pt x="1834644" y="3121423"/>
                    <a:pt x="1883107" y="3137401"/>
                    <a:pt x="1882320" y="3087586"/>
                  </a:cubicBezTo>
                  <a:cubicBezTo>
                    <a:pt x="1880105" y="2946605"/>
                    <a:pt x="1882920" y="2946523"/>
                    <a:pt x="1880705" y="2805211"/>
                  </a:cubicBezTo>
                  <a:cubicBezTo>
                    <a:pt x="1879525" y="2729940"/>
                    <a:pt x="1865883" y="2745317"/>
                    <a:pt x="1948275" y="2745317"/>
                  </a:cubicBezTo>
                  <a:cubicBezTo>
                    <a:pt x="2259607" y="2745317"/>
                    <a:pt x="2207045" y="2727436"/>
                    <a:pt x="2208267" y="2805542"/>
                  </a:cubicBezTo>
                  <a:cubicBezTo>
                    <a:pt x="2214042" y="3170162"/>
                    <a:pt x="2217955" y="3121423"/>
                    <a:pt x="2196508" y="3121423"/>
                  </a:cubicBezTo>
                  <a:close/>
                  <a:moveTo>
                    <a:pt x="1881285" y="3913744"/>
                  </a:moveTo>
                  <a:cubicBezTo>
                    <a:pt x="1758359" y="3912171"/>
                    <a:pt x="1843111" y="3910391"/>
                    <a:pt x="1553061" y="3911509"/>
                  </a:cubicBezTo>
                  <a:cubicBezTo>
                    <a:pt x="1545733" y="3479938"/>
                    <a:pt x="1530911" y="3535051"/>
                    <a:pt x="1575957" y="3534678"/>
                  </a:cubicBezTo>
                  <a:cubicBezTo>
                    <a:pt x="1650959" y="3534078"/>
                    <a:pt x="1712298" y="3533851"/>
                    <a:pt x="1824045" y="3534596"/>
                  </a:cubicBezTo>
                  <a:cubicBezTo>
                    <a:pt x="1885177" y="3535072"/>
                    <a:pt x="1873273" y="3471453"/>
                    <a:pt x="1881285" y="3913744"/>
                  </a:cubicBezTo>
                  <a:close/>
                  <a:moveTo>
                    <a:pt x="1542297" y="4327951"/>
                  </a:moveTo>
                  <a:cubicBezTo>
                    <a:pt x="1547762" y="4618749"/>
                    <a:pt x="1546395" y="4591741"/>
                    <a:pt x="1547638" y="4702753"/>
                  </a:cubicBezTo>
                  <a:cubicBezTo>
                    <a:pt x="1494683" y="4702029"/>
                    <a:pt x="1479716" y="4702195"/>
                    <a:pt x="1219186" y="4702132"/>
                  </a:cubicBezTo>
                  <a:cubicBezTo>
                    <a:pt x="1216888" y="4598508"/>
                    <a:pt x="1214694" y="4570424"/>
                    <a:pt x="1212955" y="4326358"/>
                  </a:cubicBezTo>
                  <a:cubicBezTo>
                    <a:pt x="1215253" y="4326378"/>
                    <a:pt x="1540578" y="4327951"/>
                    <a:pt x="1542297" y="4327951"/>
                  </a:cubicBezTo>
                  <a:close/>
                  <a:moveTo>
                    <a:pt x="1212810" y="4307152"/>
                  </a:moveTo>
                  <a:cubicBezTo>
                    <a:pt x="1212334" y="4255205"/>
                    <a:pt x="1211816" y="4228135"/>
                    <a:pt x="1207303" y="3934709"/>
                  </a:cubicBezTo>
                  <a:cubicBezTo>
                    <a:pt x="1207159" y="3925044"/>
                    <a:pt x="1190080" y="3931936"/>
                    <a:pt x="1536417" y="3930797"/>
                  </a:cubicBezTo>
                  <a:cubicBezTo>
                    <a:pt x="1538550" y="4059526"/>
                    <a:pt x="1538653" y="4126332"/>
                    <a:pt x="1541945" y="4308746"/>
                  </a:cubicBezTo>
                  <a:cubicBezTo>
                    <a:pt x="1540247" y="4308725"/>
                    <a:pt x="1214383" y="4307152"/>
                    <a:pt x="1212810" y="4307152"/>
                  </a:cubicBezTo>
                  <a:close/>
                  <a:moveTo>
                    <a:pt x="1451748" y="4721400"/>
                  </a:moveTo>
                  <a:cubicBezTo>
                    <a:pt x="1577655" y="4721400"/>
                    <a:pt x="1545112" y="4653000"/>
                    <a:pt x="1551550" y="5064889"/>
                  </a:cubicBezTo>
                  <a:cubicBezTo>
                    <a:pt x="1552378" y="5117540"/>
                    <a:pt x="1595872" y="5098231"/>
                    <a:pt x="1224672" y="5096886"/>
                  </a:cubicBezTo>
                  <a:cubicBezTo>
                    <a:pt x="1222229" y="4969709"/>
                    <a:pt x="1222643" y="4872335"/>
                    <a:pt x="1219600" y="4721359"/>
                  </a:cubicBezTo>
                  <a:lnTo>
                    <a:pt x="1451748" y="4721400"/>
                  </a:lnTo>
                  <a:close/>
                  <a:moveTo>
                    <a:pt x="1824149" y="3515369"/>
                  </a:moveTo>
                  <a:cubicBezTo>
                    <a:pt x="1748153" y="3514769"/>
                    <a:pt x="1662490" y="3514707"/>
                    <a:pt x="1575792" y="3515411"/>
                  </a:cubicBezTo>
                  <a:cubicBezTo>
                    <a:pt x="1532153" y="3515762"/>
                    <a:pt x="1546085" y="3572904"/>
                    <a:pt x="1539750" y="3139512"/>
                  </a:cubicBezTo>
                  <a:cubicBezTo>
                    <a:pt x="1668680" y="3142285"/>
                    <a:pt x="1592187" y="3142595"/>
                    <a:pt x="1866338" y="3141830"/>
                  </a:cubicBezTo>
                  <a:cubicBezTo>
                    <a:pt x="1875075" y="3574518"/>
                    <a:pt x="1891801" y="3515825"/>
                    <a:pt x="1824149" y="3515369"/>
                  </a:cubicBezTo>
                  <a:close/>
                  <a:moveTo>
                    <a:pt x="1536107" y="3911571"/>
                  </a:moveTo>
                  <a:cubicBezTo>
                    <a:pt x="1336875" y="3912295"/>
                    <a:pt x="1352173" y="3910557"/>
                    <a:pt x="1206910" y="3910536"/>
                  </a:cubicBezTo>
                  <a:cubicBezTo>
                    <a:pt x="1200037" y="3508705"/>
                    <a:pt x="1196125" y="3535941"/>
                    <a:pt x="1203474" y="3535920"/>
                  </a:cubicBezTo>
                  <a:cubicBezTo>
                    <a:pt x="1205916" y="3535920"/>
                    <a:pt x="1526853" y="3535010"/>
                    <a:pt x="1528654" y="3534989"/>
                  </a:cubicBezTo>
                  <a:cubicBezTo>
                    <a:pt x="1531884" y="3734373"/>
                    <a:pt x="1535217" y="3860224"/>
                    <a:pt x="1536107" y="3911571"/>
                  </a:cubicBezTo>
                  <a:close/>
                  <a:moveTo>
                    <a:pt x="1199251" y="3511230"/>
                  </a:moveTo>
                  <a:cubicBezTo>
                    <a:pt x="1198112" y="3427888"/>
                    <a:pt x="1191467" y="3140174"/>
                    <a:pt x="1203494" y="3140174"/>
                  </a:cubicBezTo>
                  <a:cubicBezTo>
                    <a:pt x="1586908" y="3140174"/>
                    <a:pt x="1522526" y="3109813"/>
                    <a:pt x="1524017" y="3229021"/>
                  </a:cubicBezTo>
                  <a:cubicBezTo>
                    <a:pt x="1525301" y="3331817"/>
                    <a:pt x="1526087" y="3374865"/>
                    <a:pt x="1528364" y="3515762"/>
                  </a:cubicBezTo>
                  <a:cubicBezTo>
                    <a:pt x="1158427" y="3517873"/>
                    <a:pt x="1199354" y="3518908"/>
                    <a:pt x="1199251" y="3511230"/>
                  </a:cubicBezTo>
                  <a:close/>
                  <a:moveTo>
                    <a:pt x="1451748" y="3119457"/>
                  </a:moveTo>
                  <a:cubicBezTo>
                    <a:pt x="1148407" y="3119457"/>
                    <a:pt x="1196497" y="3136200"/>
                    <a:pt x="1195731" y="3087503"/>
                  </a:cubicBezTo>
                  <a:cubicBezTo>
                    <a:pt x="1189728" y="2703367"/>
                    <a:pt x="1179025" y="2744717"/>
                    <a:pt x="1203474" y="2744717"/>
                  </a:cubicBezTo>
                  <a:cubicBezTo>
                    <a:pt x="1573804" y="2744717"/>
                    <a:pt x="1515633" y="2726132"/>
                    <a:pt x="1516875" y="2805584"/>
                  </a:cubicBezTo>
                  <a:cubicBezTo>
                    <a:pt x="1522734" y="3178834"/>
                    <a:pt x="1542131" y="3119457"/>
                    <a:pt x="1451748" y="3119457"/>
                  </a:cubicBezTo>
                  <a:close/>
                  <a:moveTo>
                    <a:pt x="1190266" y="3929762"/>
                  </a:moveTo>
                  <a:cubicBezTo>
                    <a:pt x="1190287" y="3931584"/>
                    <a:pt x="1195297" y="4247527"/>
                    <a:pt x="1195835" y="4307152"/>
                  </a:cubicBezTo>
                  <a:cubicBezTo>
                    <a:pt x="1093051" y="4307110"/>
                    <a:pt x="1215626" y="4306924"/>
                    <a:pt x="868688" y="4306014"/>
                  </a:cubicBezTo>
                  <a:cubicBezTo>
                    <a:pt x="867942" y="4248231"/>
                    <a:pt x="867094" y="4197195"/>
                    <a:pt x="862974" y="3934730"/>
                  </a:cubicBezTo>
                  <a:cubicBezTo>
                    <a:pt x="862933" y="3930901"/>
                    <a:pt x="834530" y="3930073"/>
                    <a:pt x="1190266" y="3929762"/>
                  </a:cubicBezTo>
                  <a:close/>
                  <a:moveTo>
                    <a:pt x="1196000" y="4326358"/>
                  </a:moveTo>
                  <a:cubicBezTo>
                    <a:pt x="1197864" y="4581041"/>
                    <a:pt x="1199954" y="4599936"/>
                    <a:pt x="1202211" y="4702132"/>
                  </a:cubicBezTo>
                  <a:cubicBezTo>
                    <a:pt x="1200431" y="4702132"/>
                    <a:pt x="876761" y="4702753"/>
                    <a:pt x="874318" y="4702774"/>
                  </a:cubicBezTo>
                  <a:cubicBezTo>
                    <a:pt x="868895" y="4350675"/>
                    <a:pt x="870758" y="4473319"/>
                    <a:pt x="868915" y="4325219"/>
                  </a:cubicBezTo>
                  <a:cubicBezTo>
                    <a:pt x="1181033" y="4325944"/>
                    <a:pt x="1080506" y="4326316"/>
                    <a:pt x="1196000" y="4326358"/>
                  </a:cubicBezTo>
                  <a:close/>
                  <a:moveTo>
                    <a:pt x="1202625" y="4721359"/>
                  </a:moveTo>
                  <a:cubicBezTo>
                    <a:pt x="1205854" y="4881317"/>
                    <a:pt x="1204923" y="4950276"/>
                    <a:pt x="1207718" y="5096844"/>
                  </a:cubicBezTo>
                  <a:cubicBezTo>
                    <a:pt x="1205647" y="5096844"/>
                    <a:pt x="1169916" y="5096699"/>
                    <a:pt x="878956" y="5097547"/>
                  </a:cubicBezTo>
                  <a:cubicBezTo>
                    <a:pt x="876119" y="4923206"/>
                    <a:pt x="878107" y="4948807"/>
                    <a:pt x="874629" y="4722000"/>
                  </a:cubicBezTo>
                  <a:cubicBezTo>
                    <a:pt x="878707" y="4722000"/>
                    <a:pt x="1182669" y="4721359"/>
                    <a:pt x="1202625" y="4721359"/>
                  </a:cubicBezTo>
                  <a:close/>
                  <a:moveTo>
                    <a:pt x="1203474" y="5116050"/>
                  </a:moveTo>
                  <a:cubicBezTo>
                    <a:pt x="1210450" y="5116050"/>
                    <a:pt x="1207241" y="5106075"/>
                    <a:pt x="1210699" y="5206284"/>
                  </a:cubicBezTo>
                  <a:cubicBezTo>
                    <a:pt x="1221774" y="5527959"/>
                    <a:pt x="1219310" y="5495508"/>
                    <a:pt x="1203474" y="5495508"/>
                  </a:cubicBezTo>
                  <a:cubicBezTo>
                    <a:pt x="1201424" y="5495508"/>
                    <a:pt x="886367" y="5495571"/>
                    <a:pt x="886160" y="5488120"/>
                  </a:cubicBezTo>
                  <a:cubicBezTo>
                    <a:pt x="883572" y="5396603"/>
                    <a:pt x="883779" y="5392815"/>
                    <a:pt x="879287" y="5116795"/>
                  </a:cubicBezTo>
                  <a:cubicBezTo>
                    <a:pt x="881585" y="5116795"/>
                    <a:pt x="1201631" y="5116050"/>
                    <a:pt x="1203474" y="5116050"/>
                  </a:cubicBezTo>
                  <a:close/>
                  <a:moveTo>
                    <a:pt x="955324" y="5512396"/>
                  </a:moveTo>
                  <a:cubicBezTo>
                    <a:pt x="1078891" y="5512396"/>
                    <a:pt x="1079326" y="5514735"/>
                    <a:pt x="1203494" y="5514735"/>
                  </a:cubicBezTo>
                  <a:cubicBezTo>
                    <a:pt x="1223492" y="5514735"/>
                    <a:pt x="1213576" y="5473281"/>
                    <a:pt x="1219414" y="5888192"/>
                  </a:cubicBezTo>
                  <a:cubicBezTo>
                    <a:pt x="1211340" y="5888172"/>
                    <a:pt x="895931" y="5889951"/>
                    <a:pt x="894399" y="5889972"/>
                  </a:cubicBezTo>
                  <a:cubicBezTo>
                    <a:pt x="887008" y="5445218"/>
                    <a:pt x="863429" y="5512396"/>
                    <a:pt x="955324" y="5512396"/>
                  </a:cubicBezTo>
                  <a:close/>
                  <a:moveTo>
                    <a:pt x="1225065" y="5116091"/>
                  </a:moveTo>
                  <a:cubicBezTo>
                    <a:pt x="1335363" y="5116526"/>
                    <a:pt x="1328739" y="5119651"/>
                    <a:pt x="1451748" y="5119651"/>
                  </a:cubicBezTo>
                  <a:cubicBezTo>
                    <a:pt x="1584031" y="5119651"/>
                    <a:pt x="1549356" y="5041234"/>
                    <a:pt x="1560535" y="5488700"/>
                  </a:cubicBezTo>
                  <a:cubicBezTo>
                    <a:pt x="1560742" y="5497040"/>
                    <a:pt x="1602083" y="5494847"/>
                    <a:pt x="1232684" y="5495488"/>
                  </a:cubicBezTo>
                  <a:cubicBezTo>
                    <a:pt x="1231814" y="5280313"/>
                    <a:pt x="1226887" y="5200820"/>
                    <a:pt x="1225065" y="5116091"/>
                  </a:cubicBezTo>
                  <a:close/>
                  <a:moveTo>
                    <a:pt x="1561176" y="5514155"/>
                  </a:moveTo>
                  <a:cubicBezTo>
                    <a:pt x="1566662" y="5738850"/>
                    <a:pt x="1562584" y="5754020"/>
                    <a:pt x="1564344" y="5889848"/>
                  </a:cubicBezTo>
                  <a:cubicBezTo>
                    <a:pt x="1259927" y="5890054"/>
                    <a:pt x="1377843" y="5888626"/>
                    <a:pt x="1236348" y="5888213"/>
                  </a:cubicBezTo>
                  <a:cubicBezTo>
                    <a:pt x="1236327" y="5886577"/>
                    <a:pt x="1232808" y="5516308"/>
                    <a:pt x="1232787" y="5514694"/>
                  </a:cubicBezTo>
                  <a:cubicBezTo>
                    <a:pt x="1325882" y="5514549"/>
                    <a:pt x="1423718" y="5512748"/>
                    <a:pt x="1561176" y="5514155"/>
                  </a:cubicBezTo>
                  <a:close/>
                  <a:moveTo>
                    <a:pt x="1564634" y="5909053"/>
                  </a:moveTo>
                  <a:cubicBezTo>
                    <a:pt x="1564654" y="5910585"/>
                    <a:pt x="1569602" y="6226797"/>
                    <a:pt x="1571072" y="6285553"/>
                  </a:cubicBezTo>
                  <a:cubicBezTo>
                    <a:pt x="1393307" y="6284394"/>
                    <a:pt x="1320769" y="6286215"/>
                    <a:pt x="1243635" y="6286443"/>
                  </a:cubicBezTo>
                  <a:cubicBezTo>
                    <a:pt x="1243614" y="6284973"/>
                    <a:pt x="1236762" y="5914103"/>
                    <a:pt x="1236658" y="5907439"/>
                  </a:cubicBezTo>
                  <a:cubicBezTo>
                    <a:pt x="1392355" y="5907936"/>
                    <a:pt x="1249845" y="5909281"/>
                    <a:pt x="1564634" y="5909053"/>
                  </a:cubicBezTo>
                  <a:close/>
                  <a:moveTo>
                    <a:pt x="1571548" y="6304800"/>
                  </a:moveTo>
                  <a:cubicBezTo>
                    <a:pt x="1578069" y="6544520"/>
                    <a:pt x="1576351" y="6569769"/>
                    <a:pt x="1577427" y="6680781"/>
                  </a:cubicBezTo>
                  <a:cubicBezTo>
                    <a:pt x="1450940" y="6679353"/>
                    <a:pt x="1295761" y="6680885"/>
                    <a:pt x="1249100" y="6681009"/>
                  </a:cubicBezTo>
                  <a:cubicBezTo>
                    <a:pt x="1248044" y="6575316"/>
                    <a:pt x="1249535" y="6579889"/>
                    <a:pt x="1243987" y="6305649"/>
                  </a:cubicBezTo>
                  <a:cubicBezTo>
                    <a:pt x="1345942" y="6305400"/>
                    <a:pt x="1383805" y="6303579"/>
                    <a:pt x="1571548" y="6304800"/>
                  </a:cubicBezTo>
                  <a:close/>
                  <a:moveTo>
                    <a:pt x="1575792" y="6700049"/>
                  </a:moveTo>
                  <a:cubicBezTo>
                    <a:pt x="1579994" y="6700070"/>
                    <a:pt x="1575523" y="6678215"/>
                    <a:pt x="1583327" y="7075079"/>
                  </a:cubicBezTo>
                  <a:cubicBezTo>
                    <a:pt x="1395108" y="7074024"/>
                    <a:pt x="1342319" y="7075162"/>
                    <a:pt x="1257277" y="7075390"/>
                  </a:cubicBezTo>
                  <a:cubicBezTo>
                    <a:pt x="1254338" y="6879627"/>
                    <a:pt x="1251460" y="6889106"/>
                    <a:pt x="1249286" y="6700256"/>
                  </a:cubicBezTo>
                  <a:cubicBezTo>
                    <a:pt x="1352546" y="6700029"/>
                    <a:pt x="1421441" y="6698580"/>
                    <a:pt x="1575792" y="6700049"/>
                  </a:cubicBezTo>
                  <a:close/>
                  <a:moveTo>
                    <a:pt x="1581609" y="5912054"/>
                  </a:moveTo>
                  <a:cubicBezTo>
                    <a:pt x="1581526" y="5906652"/>
                    <a:pt x="1555421" y="5909385"/>
                    <a:pt x="1912731" y="5910171"/>
                  </a:cubicBezTo>
                  <a:cubicBezTo>
                    <a:pt x="1913228" y="5940863"/>
                    <a:pt x="1917202" y="6276260"/>
                    <a:pt x="1917264" y="6285532"/>
                  </a:cubicBezTo>
                  <a:cubicBezTo>
                    <a:pt x="1818787" y="6285594"/>
                    <a:pt x="1712484" y="6286463"/>
                    <a:pt x="1587985" y="6285656"/>
                  </a:cubicBezTo>
                  <a:cubicBezTo>
                    <a:pt x="1586702" y="6232799"/>
                    <a:pt x="1586412" y="6206081"/>
                    <a:pt x="1581609" y="5912054"/>
                  </a:cubicBezTo>
                  <a:close/>
                  <a:moveTo>
                    <a:pt x="1917389" y="6304759"/>
                  </a:moveTo>
                  <a:cubicBezTo>
                    <a:pt x="1918154" y="6517201"/>
                    <a:pt x="1920432" y="6563271"/>
                    <a:pt x="1922771" y="6681589"/>
                  </a:cubicBezTo>
                  <a:cubicBezTo>
                    <a:pt x="1666154" y="6681382"/>
                    <a:pt x="1650918" y="6681465"/>
                    <a:pt x="1594402" y="6680947"/>
                  </a:cubicBezTo>
                  <a:cubicBezTo>
                    <a:pt x="1593429" y="6576681"/>
                    <a:pt x="1594899" y="6541395"/>
                    <a:pt x="1588523" y="6304903"/>
                  </a:cubicBezTo>
                  <a:cubicBezTo>
                    <a:pt x="1708737" y="6305649"/>
                    <a:pt x="1841352" y="6304821"/>
                    <a:pt x="1917389" y="6304759"/>
                  </a:cubicBezTo>
                  <a:close/>
                  <a:moveTo>
                    <a:pt x="1699981" y="6700629"/>
                  </a:moveTo>
                  <a:cubicBezTo>
                    <a:pt x="1966017" y="6700856"/>
                    <a:pt x="1922895" y="6681133"/>
                    <a:pt x="1924117" y="6760026"/>
                  </a:cubicBezTo>
                  <a:cubicBezTo>
                    <a:pt x="1926063" y="6884449"/>
                    <a:pt x="1925876" y="6903035"/>
                    <a:pt x="1928050" y="7042607"/>
                  </a:cubicBezTo>
                  <a:cubicBezTo>
                    <a:pt x="1928733" y="7086566"/>
                    <a:pt x="1981605" y="7077128"/>
                    <a:pt x="1600261" y="7075162"/>
                  </a:cubicBezTo>
                  <a:cubicBezTo>
                    <a:pt x="1599764" y="7050099"/>
                    <a:pt x="1600095" y="7070630"/>
                    <a:pt x="1595355" y="6759695"/>
                  </a:cubicBezTo>
                  <a:cubicBezTo>
                    <a:pt x="1594216" y="6684279"/>
                    <a:pt x="1573494" y="6700629"/>
                    <a:pt x="1699981" y="6700629"/>
                  </a:cubicBezTo>
                  <a:close/>
                  <a:moveTo>
                    <a:pt x="1920535" y="5512272"/>
                  </a:moveTo>
                  <a:cubicBezTo>
                    <a:pt x="1922005" y="5512272"/>
                    <a:pt x="2181976" y="5511693"/>
                    <a:pt x="2250167" y="5511796"/>
                  </a:cubicBezTo>
                  <a:cubicBezTo>
                    <a:pt x="2255425" y="5957358"/>
                    <a:pt x="2273187" y="5889082"/>
                    <a:pt x="2196508" y="5889082"/>
                  </a:cubicBezTo>
                  <a:cubicBezTo>
                    <a:pt x="2072920" y="5889082"/>
                    <a:pt x="2070208" y="5891007"/>
                    <a:pt x="1948275" y="5891007"/>
                  </a:cubicBezTo>
                  <a:cubicBezTo>
                    <a:pt x="1923578" y="5891007"/>
                    <a:pt x="1928464" y="5941256"/>
                    <a:pt x="1920535" y="5512272"/>
                  </a:cubicBezTo>
                  <a:close/>
                  <a:moveTo>
                    <a:pt x="1948275" y="5910212"/>
                  </a:moveTo>
                  <a:cubicBezTo>
                    <a:pt x="2279770" y="5910212"/>
                    <a:pt x="2254804" y="5903879"/>
                    <a:pt x="2254949" y="5912385"/>
                  </a:cubicBezTo>
                  <a:cubicBezTo>
                    <a:pt x="2261822" y="6349751"/>
                    <a:pt x="2287616" y="6286753"/>
                    <a:pt x="2196508" y="6286815"/>
                  </a:cubicBezTo>
                  <a:cubicBezTo>
                    <a:pt x="2075342" y="6286815"/>
                    <a:pt x="2075424" y="6285532"/>
                    <a:pt x="1948275" y="6285532"/>
                  </a:cubicBezTo>
                  <a:cubicBezTo>
                    <a:pt x="1929251" y="6285532"/>
                    <a:pt x="1934840" y="6299316"/>
                    <a:pt x="1933205" y="6194595"/>
                  </a:cubicBezTo>
                  <a:cubicBezTo>
                    <a:pt x="1928071" y="5866482"/>
                    <a:pt x="1922543" y="5910212"/>
                    <a:pt x="1948275" y="5910212"/>
                  </a:cubicBezTo>
                  <a:close/>
                  <a:moveTo>
                    <a:pt x="1948275" y="6304759"/>
                  </a:moveTo>
                  <a:cubicBezTo>
                    <a:pt x="2312665" y="6304759"/>
                    <a:pt x="2262567" y="6296293"/>
                    <a:pt x="2263561" y="6336299"/>
                  </a:cubicBezTo>
                  <a:cubicBezTo>
                    <a:pt x="2273415" y="6746926"/>
                    <a:pt x="2283703" y="6679457"/>
                    <a:pt x="2196508" y="6679457"/>
                  </a:cubicBezTo>
                  <a:cubicBezTo>
                    <a:pt x="1887578" y="6679457"/>
                    <a:pt x="1940409" y="6707810"/>
                    <a:pt x="1938359" y="6618342"/>
                  </a:cubicBezTo>
                  <a:cubicBezTo>
                    <a:pt x="1930265" y="6266181"/>
                    <a:pt x="1932273" y="6304759"/>
                    <a:pt x="1948275" y="6304759"/>
                  </a:cubicBezTo>
                  <a:close/>
                  <a:moveTo>
                    <a:pt x="2267101" y="5511837"/>
                  </a:moveTo>
                  <a:cubicBezTo>
                    <a:pt x="2600665" y="5512500"/>
                    <a:pt x="2449999" y="5511879"/>
                    <a:pt x="2594517" y="5512955"/>
                  </a:cubicBezTo>
                  <a:cubicBezTo>
                    <a:pt x="2606420" y="5950569"/>
                    <a:pt x="2605468" y="5890179"/>
                    <a:pt x="2569137" y="5889310"/>
                  </a:cubicBezTo>
                  <a:cubicBezTo>
                    <a:pt x="2208846" y="5880576"/>
                    <a:pt x="2271324" y="5930639"/>
                    <a:pt x="2270309" y="5770888"/>
                  </a:cubicBezTo>
                  <a:cubicBezTo>
                    <a:pt x="2269647" y="5662338"/>
                    <a:pt x="2268550" y="5632950"/>
                    <a:pt x="2267101" y="5511837"/>
                  </a:cubicBezTo>
                  <a:close/>
                  <a:moveTo>
                    <a:pt x="2320759" y="5907667"/>
                  </a:moveTo>
                  <a:cubicBezTo>
                    <a:pt x="2629378" y="5904749"/>
                    <a:pt x="2599506" y="5910875"/>
                    <a:pt x="2599547" y="5912385"/>
                  </a:cubicBezTo>
                  <a:cubicBezTo>
                    <a:pt x="2606255" y="6341059"/>
                    <a:pt x="2628426" y="6285511"/>
                    <a:pt x="2568888" y="6286070"/>
                  </a:cubicBezTo>
                  <a:cubicBezTo>
                    <a:pt x="2486330" y="6286733"/>
                    <a:pt x="2497758" y="6286567"/>
                    <a:pt x="2279356" y="6286753"/>
                  </a:cubicBezTo>
                  <a:cubicBezTo>
                    <a:pt x="2269833" y="5847524"/>
                    <a:pt x="2253748" y="5908391"/>
                    <a:pt x="2320759" y="5907667"/>
                  </a:cubicBezTo>
                  <a:close/>
                  <a:moveTo>
                    <a:pt x="2609029" y="6304986"/>
                  </a:moveTo>
                  <a:cubicBezTo>
                    <a:pt x="2614453" y="6593362"/>
                    <a:pt x="2613024" y="6567658"/>
                    <a:pt x="2614370" y="6681775"/>
                  </a:cubicBezTo>
                  <a:cubicBezTo>
                    <a:pt x="2262960" y="6679602"/>
                    <a:pt x="2546406" y="6681961"/>
                    <a:pt x="2285214" y="6679768"/>
                  </a:cubicBezTo>
                  <a:cubicBezTo>
                    <a:pt x="2284262" y="6578710"/>
                    <a:pt x="2285463" y="6550025"/>
                    <a:pt x="2279791" y="6305980"/>
                  </a:cubicBezTo>
                  <a:cubicBezTo>
                    <a:pt x="2595862" y="6305710"/>
                    <a:pt x="2469707" y="6305897"/>
                    <a:pt x="2609029" y="6304986"/>
                  </a:cubicBezTo>
                  <a:close/>
                  <a:moveTo>
                    <a:pt x="2611513" y="5513059"/>
                  </a:moveTo>
                  <a:cubicBezTo>
                    <a:pt x="2806253" y="5514218"/>
                    <a:pt x="2796254" y="5511299"/>
                    <a:pt x="2940047" y="5511258"/>
                  </a:cubicBezTo>
                  <a:cubicBezTo>
                    <a:pt x="2939302" y="5803857"/>
                    <a:pt x="2955221" y="5888544"/>
                    <a:pt x="2941455" y="5888544"/>
                  </a:cubicBezTo>
                  <a:cubicBezTo>
                    <a:pt x="2819874" y="5888544"/>
                    <a:pt x="2746508" y="5892290"/>
                    <a:pt x="2616192" y="5890282"/>
                  </a:cubicBezTo>
                  <a:cubicBezTo>
                    <a:pt x="2614515" y="5772730"/>
                    <a:pt x="2616005" y="5677260"/>
                    <a:pt x="2611513" y="5513059"/>
                  </a:cubicBezTo>
                  <a:close/>
                  <a:moveTo>
                    <a:pt x="2693118" y="5910006"/>
                  </a:moveTo>
                  <a:cubicBezTo>
                    <a:pt x="2967414" y="5910006"/>
                    <a:pt x="2947355" y="5902596"/>
                    <a:pt x="2947500" y="5912344"/>
                  </a:cubicBezTo>
                  <a:cubicBezTo>
                    <a:pt x="2954000" y="6328538"/>
                    <a:pt x="2957002" y="6283773"/>
                    <a:pt x="2941413" y="6283773"/>
                  </a:cubicBezTo>
                  <a:cubicBezTo>
                    <a:pt x="2561519" y="6283773"/>
                    <a:pt x="2625983" y="6315313"/>
                    <a:pt x="2624099" y="6194553"/>
                  </a:cubicBezTo>
                  <a:cubicBezTo>
                    <a:pt x="2618758" y="5851416"/>
                    <a:pt x="2585988" y="5910006"/>
                    <a:pt x="2693118" y="5910006"/>
                  </a:cubicBezTo>
                  <a:close/>
                  <a:moveTo>
                    <a:pt x="2693118" y="6304759"/>
                  </a:moveTo>
                  <a:cubicBezTo>
                    <a:pt x="2997722" y="6304759"/>
                    <a:pt x="2953048" y="6288284"/>
                    <a:pt x="2954207" y="6337085"/>
                  </a:cubicBezTo>
                  <a:cubicBezTo>
                    <a:pt x="2964019" y="6725857"/>
                    <a:pt x="2959941" y="6678981"/>
                    <a:pt x="2941413" y="6678981"/>
                  </a:cubicBezTo>
                  <a:cubicBezTo>
                    <a:pt x="2579839" y="6678981"/>
                    <a:pt x="2631490" y="6709653"/>
                    <a:pt x="2630724" y="6618446"/>
                  </a:cubicBezTo>
                  <a:cubicBezTo>
                    <a:pt x="2627681" y="6248611"/>
                    <a:pt x="2605364" y="6304759"/>
                    <a:pt x="2693118" y="6304759"/>
                  </a:cubicBezTo>
                  <a:close/>
                  <a:moveTo>
                    <a:pt x="2693118" y="6701208"/>
                  </a:moveTo>
                  <a:cubicBezTo>
                    <a:pt x="3003580" y="6701208"/>
                    <a:pt x="2957726" y="6673828"/>
                    <a:pt x="2959072" y="6760026"/>
                  </a:cubicBezTo>
                  <a:cubicBezTo>
                    <a:pt x="2964723" y="7120920"/>
                    <a:pt x="2979773" y="7076197"/>
                    <a:pt x="2941434" y="7076197"/>
                  </a:cubicBezTo>
                  <a:cubicBezTo>
                    <a:pt x="2588037" y="7076197"/>
                    <a:pt x="2636003" y="7086897"/>
                    <a:pt x="2635278" y="7042276"/>
                  </a:cubicBezTo>
                  <a:cubicBezTo>
                    <a:pt x="2628902" y="6634734"/>
                    <a:pt x="2616957" y="6701208"/>
                    <a:pt x="2693118" y="6701208"/>
                  </a:cubicBezTo>
                  <a:close/>
                  <a:moveTo>
                    <a:pt x="2964454" y="5912013"/>
                  </a:moveTo>
                  <a:cubicBezTo>
                    <a:pt x="2964309" y="5902099"/>
                    <a:pt x="2957623" y="5911516"/>
                    <a:pt x="3291643" y="5910026"/>
                  </a:cubicBezTo>
                  <a:cubicBezTo>
                    <a:pt x="3293713" y="6048212"/>
                    <a:pt x="3292968" y="6152623"/>
                    <a:pt x="3296487" y="6286070"/>
                  </a:cubicBezTo>
                  <a:cubicBezTo>
                    <a:pt x="3111477" y="6288140"/>
                    <a:pt x="3076885" y="6284290"/>
                    <a:pt x="2969961" y="6283835"/>
                  </a:cubicBezTo>
                  <a:cubicBezTo>
                    <a:pt x="2967435" y="6165785"/>
                    <a:pt x="2966607" y="6049785"/>
                    <a:pt x="2964454" y="5912013"/>
                  </a:cubicBezTo>
                  <a:close/>
                  <a:moveTo>
                    <a:pt x="3314021" y="5515273"/>
                  </a:moveTo>
                  <a:cubicBezTo>
                    <a:pt x="3425313" y="5515128"/>
                    <a:pt x="3345115" y="5515128"/>
                    <a:pt x="3630486" y="5515170"/>
                  </a:cubicBezTo>
                  <a:cubicBezTo>
                    <a:pt x="3634130" y="5779684"/>
                    <a:pt x="3635331" y="5748867"/>
                    <a:pt x="3637732" y="5890241"/>
                  </a:cubicBezTo>
                  <a:cubicBezTo>
                    <a:pt x="3375091" y="5890406"/>
                    <a:pt x="3365692" y="5890365"/>
                    <a:pt x="3308308" y="5890696"/>
                  </a:cubicBezTo>
                  <a:cubicBezTo>
                    <a:pt x="3301517" y="5472060"/>
                    <a:pt x="3294106" y="5515314"/>
                    <a:pt x="3314021" y="5515273"/>
                  </a:cubicBezTo>
                  <a:close/>
                  <a:moveTo>
                    <a:pt x="3314042" y="5909923"/>
                  </a:moveTo>
                  <a:cubicBezTo>
                    <a:pt x="3385545" y="5909550"/>
                    <a:pt x="3384427" y="5909633"/>
                    <a:pt x="3638022" y="5909447"/>
                  </a:cubicBezTo>
                  <a:cubicBezTo>
                    <a:pt x="3638042" y="5911165"/>
                    <a:pt x="3642970" y="6235137"/>
                    <a:pt x="3643301" y="6283318"/>
                  </a:cubicBezTo>
                  <a:cubicBezTo>
                    <a:pt x="3641727" y="6283318"/>
                    <a:pt x="3314932" y="6285843"/>
                    <a:pt x="3313442" y="6285863"/>
                  </a:cubicBezTo>
                  <a:cubicBezTo>
                    <a:pt x="3313421" y="6284394"/>
                    <a:pt x="3304581" y="5909985"/>
                    <a:pt x="3314042" y="5909923"/>
                  </a:cubicBezTo>
                  <a:close/>
                  <a:moveTo>
                    <a:pt x="3314125" y="6305090"/>
                  </a:moveTo>
                  <a:cubicBezTo>
                    <a:pt x="3696111" y="6300454"/>
                    <a:pt x="3643425" y="6292341"/>
                    <a:pt x="3643528" y="6336051"/>
                  </a:cubicBezTo>
                  <a:cubicBezTo>
                    <a:pt x="3644377" y="6743035"/>
                    <a:pt x="3676175" y="6682127"/>
                    <a:pt x="3562440" y="6680761"/>
                  </a:cubicBezTo>
                  <a:cubicBezTo>
                    <a:pt x="3483774" y="6679705"/>
                    <a:pt x="3398049" y="6679602"/>
                    <a:pt x="3320315" y="6680947"/>
                  </a:cubicBezTo>
                  <a:cubicBezTo>
                    <a:pt x="3319776" y="6628897"/>
                    <a:pt x="3317106" y="6305048"/>
                    <a:pt x="3314125" y="6305090"/>
                  </a:cubicBezTo>
                  <a:close/>
                  <a:moveTo>
                    <a:pt x="3647731" y="6700691"/>
                  </a:moveTo>
                  <a:cubicBezTo>
                    <a:pt x="3649863" y="6853219"/>
                    <a:pt x="3650815" y="6869983"/>
                    <a:pt x="3654169" y="7074790"/>
                  </a:cubicBezTo>
                  <a:cubicBezTo>
                    <a:pt x="3421214" y="7074831"/>
                    <a:pt x="3391942" y="7074458"/>
                    <a:pt x="3325159" y="7076093"/>
                  </a:cubicBezTo>
                  <a:cubicBezTo>
                    <a:pt x="3324331" y="7031763"/>
                    <a:pt x="3320542" y="6701746"/>
                    <a:pt x="3320522" y="6700194"/>
                  </a:cubicBezTo>
                  <a:cubicBezTo>
                    <a:pt x="3464211" y="6697669"/>
                    <a:pt x="3558238" y="6700401"/>
                    <a:pt x="3647731" y="6700691"/>
                  </a:cubicBezTo>
                  <a:close/>
                  <a:moveTo>
                    <a:pt x="3647462" y="5515191"/>
                  </a:moveTo>
                  <a:cubicBezTo>
                    <a:pt x="3838889" y="5515211"/>
                    <a:pt x="3820010" y="5511030"/>
                    <a:pt x="3973760" y="5512024"/>
                  </a:cubicBezTo>
                  <a:cubicBezTo>
                    <a:pt x="3974836" y="5594745"/>
                    <a:pt x="3976244" y="5688560"/>
                    <a:pt x="3978314" y="5771219"/>
                  </a:cubicBezTo>
                  <a:cubicBezTo>
                    <a:pt x="3982061" y="5926583"/>
                    <a:pt x="4043462" y="5890220"/>
                    <a:pt x="3686525" y="5890220"/>
                  </a:cubicBezTo>
                  <a:cubicBezTo>
                    <a:pt x="3643591" y="5890241"/>
                    <a:pt x="3653444" y="5951646"/>
                    <a:pt x="3647462" y="5515191"/>
                  </a:cubicBezTo>
                  <a:close/>
                  <a:moveTo>
                    <a:pt x="3686525" y="5909426"/>
                  </a:moveTo>
                  <a:cubicBezTo>
                    <a:pt x="3688368" y="5909426"/>
                    <a:pt x="3981109" y="5909737"/>
                    <a:pt x="3981151" y="5912344"/>
                  </a:cubicBezTo>
                  <a:cubicBezTo>
                    <a:pt x="3987920" y="6343791"/>
                    <a:pt x="4004875" y="6284953"/>
                    <a:pt x="3934883" y="6284953"/>
                  </a:cubicBezTo>
                  <a:cubicBezTo>
                    <a:pt x="3816904" y="6284953"/>
                    <a:pt x="3808955" y="6283235"/>
                    <a:pt x="3686525" y="6283235"/>
                  </a:cubicBezTo>
                  <a:cubicBezTo>
                    <a:pt x="3653093" y="6283235"/>
                    <a:pt x="3660897" y="6301075"/>
                    <a:pt x="3659220" y="6194553"/>
                  </a:cubicBezTo>
                  <a:cubicBezTo>
                    <a:pt x="3653900" y="5854168"/>
                    <a:pt x="3641831" y="5909467"/>
                    <a:pt x="3686525" y="5909426"/>
                  </a:cubicBezTo>
                  <a:close/>
                  <a:moveTo>
                    <a:pt x="3686525" y="6302461"/>
                  </a:moveTo>
                  <a:cubicBezTo>
                    <a:pt x="4034995" y="6302461"/>
                    <a:pt x="3986657" y="6297846"/>
                    <a:pt x="3986968" y="6336174"/>
                  </a:cubicBezTo>
                  <a:cubicBezTo>
                    <a:pt x="3987734" y="6427050"/>
                    <a:pt x="3988085" y="6441579"/>
                    <a:pt x="3991977" y="6681940"/>
                  </a:cubicBezTo>
                  <a:cubicBezTo>
                    <a:pt x="3922751" y="6682789"/>
                    <a:pt x="3872695" y="6681858"/>
                    <a:pt x="3664437" y="6681527"/>
                  </a:cubicBezTo>
                  <a:cubicBezTo>
                    <a:pt x="3658889" y="6254736"/>
                    <a:pt x="3649366" y="6302461"/>
                    <a:pt x="3686525" y="6302461"/>
                  </a:cubicBezTo>
                  <a:close/>
                  <a:moveTo>
                    <a:pt x="3686525" y="6700753"/>
                  </a:moveTo>
                  <a:cubicBezTo>
                    <a:pt x="3785603" y="6700753"/>
                    <a:pt x="3916003" y="6702078"/>
                    <a:pt x="3992288" y="6701146"/>
                  </a:cubicBezTo>
                  <a:cubicBezTo>
                    <a:pt x="3999513" y="7146004"/>
                    <a:pt x="4015701" y="7076901"/>
                    <a:pt x="3934862" y="7076901"/>
                  </a:cubicBezTo>
                  <a:cubicBezTo>
                    <a:pt x="3626470" y="7076901"/>
                    <a:pt x="3671227" y="7083047"/>
                    <a:pt x="3670606" y="7042276"/>
                  </a:cubicBezTo>
                  <a:cubicBezTo>
                    <a:pt x="3664437" y="6648020"/>
                    <a:pt x="3655142" y="6700753"/>
                    <a:pt x="3686525" y="6700753"/>
                  </a:cubicBezTo>
                  <a:close/>
                  <a:moveTo>
                    <a:pt x="3998084" y="5912013"/>
                  </a:moveTo>
                  <a:cubicBezTo>
                    <a:pt x="3998022" y="5908598"/>
                    <a:pt x="4170549" y="5907191"/>
                    <a:pt x="4307077" y="5908681"/>
                  </a:cubicBezTo>
                  <a:cubicBezTo>
                    <a:pt x="4332167" y="5908950"/>
                    <a:pt x="4326681" y="5865902"/>
                    <a:pt x="4331836" y="6194946"/>
                  </a:cubicBezTo>
                  <a:cubicBezTo>
                    <a:pt x="4333657" y="6310740"/>
                    <a:pt x="4390711" y="6283379"/>
                    <a:pt x="4058906" y="6284704"/>
                  </a:cubicBezTo>
                  <a:cubicBezTo>
                    <a:pt x="3983490" y="6284994"/>
                    <a:pt x="4004895" y="6346647"/>
                    <a:pt x="3998084" y="5912013"/>
                  </a:cubicBezTo>
                  <a:close/>
                  <a:moveTo>
                    <a:pt x="4058988" y="6303951"/>
                  </a:moveTo>
                  <a:cubicBezTo>
                    <a:pt x="4376489" y="6302668"/>
                    <a:pt x="4333595" y="6295466"/>
                    <a:pt x="4334485" y="6336195"/>
                  </a:cubicBezTo>
                  <a:cubicBezTo>
                    <a:pt x="4343242" y="6735895"/>
                    <a:pt x="4345498" y="6681382"/>
                    <a:pt x="4307325" y="6680389"/>
                  </a:cubicBezTo>
                  <a:cubicBezTo>
                    <a:pt x="4226051" y="6678153"/>
                    <a:pt x="4143306" y="6678050"/>
                    <a:pt x="4058719" y="6680471"/>
                  </a:cubicBezTo>
                  <a:cubicBezTo>
                    <a:pt x="3992288" y="6682292"/>
                    <a:pt x="4009470" y="6716399"/>
                    <a:pt x="4005599" y="6477176"/>
                  </a:cubicBezTo>
                  <a:cubicBezTo>
                    <a:pt x="4002349" y="6269058"/>
                    <a:pt x="3990963" y="6304241"/>
                    <a:pt x="4058988" y="6303951"/>
                  </a:cubicBezTo>
                  <a:close/>
                  <a:moveTo>
                    <a:pt x="4059175" y="6699697"/>
                  </a:moveTo>
                  <a:cubicBezTo>
                    <a:pt x="4148068" y="6697256"/>
                    <a:pt x="4222510" y="6697400"/>
                    <a:pt x="4306932" y="6699615"/>
                  </a:cubicBezTo>
                  <a:cubicBezTo>
                    <a:pt x="4346409" y="6700691"/>
                    <a:pt x="4337715" y="6688356"/>
                    <a:pt x="4338833" y="6760005"/>
                  </a:cubicBezTo>
                  <a:cubicBezTo>
                    <a:pt x="4344588" y="7127026"/>
                    <a:pt x="4356098" y="7077832"/>
                    <a:pt x="4307180" y="7077646"/>
                  </a:cubicBezTo>
                  <a:cubicBezTo>
                    <a:pt x="3968730" y="7076280"/>
                    <a:pt x="4015494" y="7088594"/>
                    <a:pt x="4014770" y="7042255"/>
                  </a:cubicBezTo>
                  <a:cubicBezTo>
                    <a:pt x="4008394" y="6648724"/>
                    <a:pt x="3989307" y="6701705"/>
                    <a:pt x="4059175" y="6699697"/>
                  </a:cubicBezTo>
                  <a:close/>
                  <a:moveTo>
                    <a:pt x="4342745" y="5912013"/>
                  </a:moveTo>
                  <a:cubicBezTo>
                    <a:pt x="4342704" y="5909012"/>
                    <a:pt x="4671135" y="5906715"/>
                    <a:pt x="4672666" y="5906715"/>
                  </a:cubicBezTo>
                  <a:cubicBezTo>
                    <a:pt x="4675440" y="6076317"/>
                    <a:pt x="4671031" y="6071371"/>
                    <a:pt x="4676103" y="6284125"/>
                  </a:cubicBezTo>
                  <a:cubicBezTo>
                    <a:pt x="4284636" y="6284207"/>
                    <a:pt x="4350674" y="6315748"/>
                    <a:pt x="4348769" y="6194595"/>
                  </a:cubicBezTo>
                  <a:cubicBezTo>
                    <a:pt x="4346575" y="6053241"/>
                    <a:pt x="4344940" y="6052538"/>
                    <a:pt x="4342745" y="5912013"/>
                  </a:cubicBezTo>
                  <a:close/>
                  <a:moveTo>
                    <a:pt x="4431307" y="6701291"/>
                  </a:moveTo>
                  <a:cubicBezTo>
                    <a:pt x="4732888" y="6701291"/>
                    <a:pt x="4681630" y="6676332"/>
                    <a:pt x="4682934" y="6760068"/>
                  </a:cubicBezTo>
                  <a:cubicBezTo>
                    <a:pt x="4688420" y="7112518"/>
                    <a:pt x="4699289" y="7076942"/>
                    <a:pt x="4679684" y="7076942"/>
                  </a:cubicBezTo>
                  <a:cubicBezTo>
                    <a:pt x="4311093" y="7076942"/>
                    <a:pt x="4360735" y="7092526"/>
                    <a:pt x="4359928" y="7042276"/>
                  </a:cubicBezTo>
                  <a:cubicBezTo>
                    <a:pt x="4353593" y="6636431"/>
                    <a:pt x="4334071" y="6701291"/>
                    <a:pt x="4431307" y="6701291"/>
                  </a:cubicBezTo>
                  <a:close/>
                  <a:moveTo>
                    <a:pt x="4689621" y="5906715"/>
                  </a:moveTo>
                  <a:cubicBezTo>
                    <a:pt x="4691091" y="5906715"/>
                    <a:pt x="5017244" y="5908101"/>
                    <a:pt x="5017306" y="5912344"/>
                  </a:cubicBezTo>
                  <a:cubicBezTo>
                    <a:pt x="5020619" y="6132859"/>
                    <a:pt x="5021633" y="6204818"/>
                    <a:pt x="5023041" y="6286753"/>
                  </a:cubicBezTo>
                  <a:cubicBezTo>
                    <a:pt x="4788057" y="6288471"/>
                    <a:pt x="4843165" y="6284394"/>
                    <a:pt x="4693099" y="6284125"/>
                  </a:cubicBezTo>
                  <a:cubicBezTo>
                    <a:pt x="4687862" y="6067522"/>
                    <a:pt x="4692416" y="6080581"/>
                    <a:pt x="4689621" y="5906715"/>
                  </a:cubicBezTo>
                  <a:close/>
                  <a:moveTo>
                    <a:pt x="5023372" y="6306021"/>
                  </a:moveTo>
                  <a:cubicBezTo>
                    <a:pt x="5027843" y="6559483"/>
                    <a:pt x="5022233" y="6244865"/>
                    <a:pt x="5029789" y="6680947"/>
                  </a:cubicBezTo>
                  <a:cubicBezTo>
                    <a:pt x="4963503" y="6681196"/>
                    <a:pt x="4881980" y="6681216"/>
                    <a:pt x="4803935" y="6680699"/>
                  </a:cubicBezTo>
                  <a:cubicBezTo>
                    <a:pt x="4661964" y="6679768"/>
                    <a:pt x="4706141" y="6750610"/>
                    <a:pt x="4694486" y="6335202"/>
                  </a:cubicBezTo>
                  <a:cubicBezTo>
                    <a:pt x="4693016" y="6284207"/>
                    <a:pt x="4647700" y="6308567"/>
                    <a:pt x="5023372" y="6306021"/>
                  </a:cubicBezTo>
                  <a:close/>
                  <a:moveTo>
                    <a:pt x="5028734" y="5629514"/>
                  </a:moveTo>
                  <a:cubicBezTo>
                    <a:pt x="5026601" y="5493129"/>
                    <a:pt x="5019149" y="5513990"/>
                    <a:pt x="5052355" y="5513638"/>
                  </a:cubicBezTo>
                  <a:cubicBezTo>
                    <a:pt x="5125824" y="5512852"/>
                    <a:pt x="5131103" y="5512996"/>
                    <a:pt x="5355654" y="5512873"/>
                  </a:cubicBezTo>
                  <a:cubicBezTo>
                    <a:pt x="5360022" y="5953239"/>
                    <a:pt x="5385650" y="5890469"/>
                    <a:pt x="5300815" y="5889331"/>
                  </a:cubicBezTo>
                  <a:cubicBezTo>
                    <a:pt x="5234384" y="5888440"/>
                    <a:pt x="5157808" y="5888088"/>
                    <a:pt x="5052209" y="5889082"/>
                  </a:cubicBezTo>
                  <a:cubicBezTo>
                    <a:pt x="5027678" y="5889331"/>
                    <a:pt x="5033351" y="5924617"/>
                    <a:pt x="5028734" y="5629514"/>
                  </a:cubicBezTo>
                  <a:close/>
                  <a:moveTo>
                    <a:pt x="5052334" y="5908350"/>
                  </a:moveTo>
                  <a:cubicBezTo>
                    <a:pt x="5389231" y="5905163"/>
                    <a:pt x="5362257" y="5910626"/>
                    <a:pt x="5362278" y="5912365"/>
                  </a:cubicBezTo>
                  <a:cubicBezTo>
                    <a:pt x="5369109" y="6349109"/>
                    <a:pt x="5392523" y="6286835"/>
                    <a:pt x="5300711" y="6286339"/>
                  </a:cubicBezTo>
                  <a:cubicBezTo>
                    <a:pt x="5231237" y="6285966"/>
                    <a:pt x="5137976" y="6285863"/>
                    <a:pt x="5052188" y="6286546"/>
                  </a:cubicBezTo>
                  <a:cubicBezTo>
                    <a:pt x="5035979" y="6286670"/>
                    <a:pt x="5040140" y="6300619"/>
                    <a:pt x="5038484" y="6194615"/>
                  </a:cubicBezTo>
                  <a:cubicBezTo>
                    <a:pt x="5033619" y="5869607"/>
                    <a:pt x="5027099" y="5908578"/>
                    <a:pt x="5052334" y="5908350"/>
                  </a:cubicBezTo>
                  <a:close/>
                  <a:moveTo>
                    <a:pt x="5673236" y="5096720"/>
                  </a:moveTo>
                  <a:cubicBezTo>
                    <a:pt x="5319798" y="5096720"/>
                    <a:pt x="5365693" y="5117333"/>
                    <a:pt x="5364865" y="5064517"/>
                  </a:cubicBezTo>
                  <a:cubicBezTo>
                    <a:pt x="5358490" y="4657450"/>
                    <a:pt x="5343108" y="4723284"/>
                    <a:pt x="5424880" y="4723284"/>
                  </a:cubicBezTo>
                  <a:cubicBezTo>
                    <a:pt x="5732443" y="4723284"/>
                    <a:pt x="5688907" y="4701201"/>
                    <a:pt x="5690170" y="4782391"/>
                  </a:cubicBezTo>
                  <a:cubicBezTo>
                    <a:pt x="5695842" y="5145438"/>
                    <a:pt x="5696898" y="5096720"/>
                    <a:pt x="5673236" y="5096720"/>
                  </a:cubicBezTo>
                  <a:close/>
                  <a:moveTo>
                    <a:pt x="5673236" y="4703312"/>
                  </a:moveTo>
                  <a:cubicBezTo>
                    <a:pt x="5304272" y="4703312"/>
                    <a:pt x="5360249" y="4724153"/>
                    <a:pt x="5358613" y="4640831"/>
                  </a:cubicBezTo>
                  <a:cubicBezTo>
                    <a:pt x="5351161" y="4265739"/>
                    <a:pt x="5337104" y="4325447"/>
                    <a:pt x="5424880" y="4325447"/>
                  </a:cubicBezTo>
                  <a:cubicBezTo>
                    <a:pt x="5721906" y="4325447"/>
                    <a:pt x="5682779" y="4310546"/>
                    <a:pt x="5682987" y="4358622"/>
                  </a:cubicBezTo>
                  <a:cubicBezTo>
                    <a:pt x="5684622" y="4744435"/>
                    <a:pt x="5699445" y="4703312"/>
                    <a:pt x="5673236" y="4703312"/>
                  </a:cubicBezTo>
                  <a:close/>
                  <a:moveTo>
                    <a:pt x="5673236" y="4305807"/>
                  </a:moveTo>
                  <a:cubicBezTo>
                    <a:pt x="5287566" y="4305807"/>
                    <a:pt x="5353976" y="4333436"/>
                    <a:pt x="5352155" y="4217208"/>
                  </a:cubicBezTo>
                  <a:cubicBezTo>
                    <a:pt x="5345861" y="3824441"/>
                    <a:pt x="5347993" y="3959689"/>
                    <a:pt x="5347559" y="3930487"/>
                  </a:cubicBezTo>
                  <a:cubicBezTo>
                    <a:pt x="5397802" y="3930301"/>
                    <a:pt x="5436969" y="3930363"/>
                    <a:pt x="5673236" y="3930404"/>
                  </a:cubicBezTo>
                  <a:cubicBezTo>
                    <a:pt x="5674685" y="3930404"/>
                    <a:pt x="5690522" y="4305807"/>
                    <a:pt x="5673236" y="4305807"/>
                  </a:cubicBezTo>
                  <a:close/>
                  <a:moveTo>
                    <a:pt x="5673236" y="3911198"/>
                  </a:moveTo>
                  <a:cubicBezTo>
                    <a:pt x="5443076" y="3911157"/>
                    <a:pt x="5398112" y="3911095"/>
                    <a:pt x="5347249" y="3911281"/>
                  </a:cubicBezTo>
                  <a:cubicBezTo>
                    <a:pt x="5345116" y="3787271"/>
                    <a:pt x="5340997" y="3712187"/>
                    <a:pt x="5340044" y="3536458"/>
                  </a:cubicBezTo>
                  <a:cubicBezTo>
                    <a:pt x="5342218" y="3536458"/>
                    <a:pt x="5666301" y="3535920"/>
                    <a:pt x="5668868" y="3535920"/>
                  </a:cubicBezTo>
                  <a:cubicBezTo>
                    <a:pt x="5670814" y="3628865"/>
                    <a:pt x="5674996" y="3911198"/>
                    <a:pt x="5673236" y="3911198"/>
                  </a:cubicBezTo>
                  <a:close/>
                  <a:moveTo>
                    <a:pt x="5339941" y="3517211"/>
                  </a:moveTo>
                  <a:cubicBezTo>
                    <a:pt x="5339941" y="3515349"/>
                    <a:pt x="5336546" y="3143050"/>
                    <a:pt x="5336525" y="3141478"/>
                  </a:cubicBezTo>
                  <a:cubicBezTo>
                    <a:pt x="5540788" y="3143030"/>
                    <a:pt x="5527394" y="3139098"/>
                    <a:pt x="5661333" y="3138849"/>
                  </a:cubicBezTo>
                  <a:cubicBezTo>
                    <a:pt x="5661354" y="3140319"/>
                    <a:pt x="5668330" y="3509388"/>
                    <a:pt x="5668371" y="3511561"/>
                  </a:cubicBezTo>
                  <a:cubicBezTo>
                    <a:pt x="5668516" y="3519301"/>
                    <a:pt x="5702902" y="3516756"/>
                    <a:pt x="5339941" y="3517211"/>
                  </a:cubicBezTo>
                  <a:close/>
                  <a:moveTo>
                    <a:pt x="5336277" y="3122251"/>
                  </a:moveTo>
                  <a:cubicBezTo>
                    <a:pt x="5333999" y="2959168"/>
                    <a:pt x="5331370" y="2960244"/>
                    <a:pt x="5328058" y="2744676"/>
                  </a:cubicBezTo>
                  <a:cubicBezTo>
                    <a:pt x="5384304" y="2743620"/>
                    <a:pt x="5459927" y="2743434"/>
                    <a:pt x="5548903" y="2744986"/>
                  </a:cubicBezTo>
                  <a:cubicBezTo>
                    <a:pt x="5689031" y="2747428"/>
                    <a:pt x="5653839" y="2674620"/>
                    <a:pt x="5660505" y="3087937"/>
                  </a:cubicBezTo>
                  <a:cubicBezTo>
                    <a:pt x="5661022" y="3122624"/>
                    <a:pt x="5715675" y="3125211"/>
                    <a:pt x="5336277" y="3122251"/>
                  </a:cubicBezTo>
                  <a:close/>
                  <a:moveTo>
                    <a:pt x="5327747" y="2725428"/>
                  </a:moveTo>
                  <a:cubicBezTo>
                    <a:pt x="5323938" y="2478134"/>
                    <a:pt x="5323483" y="2467620"/>
                    <a:pt x="5323669" y="2381815"/>
                  </a:cubicBezTo>
                  <a:cubicBezTo>
                    <a:pt x="5323752" y="2340755"/>
                    <a:pt x="5269307" y="2349405"/>
                    <a:pt x="5650382" y="2348826"/>
                  </a:cubicBezTo>
                  <a:cubicBezTo>
                    <a:pt x="5652328" y="2575736"/>
                    <a:pt x="5654295" y="2623791"/>
                    <a:pt x="5656302" y="2726815"/>
                  </a:cubicBezTo>
                  <a:cubicBezTo>
                    <a:pt x="5545735" y="2726629"/>
                    <a:pt x="5464543" y="2722841"/>
                    <a:pt x="5327747" y="2725428"/>
                  </a:cubicBezTo>
                  <a:close/>
                  <a:moveTo>
                    <a:pt x="5323669" y="2330365"/>
                  </a:moveTo>
                  <a:cubicBezTo>
                    <a:pt x="5322945" y="2143440"/>
                    <a:pt x="5317562" y="2110182"/>
                    <a:pt x="5315141" y="1954156"/>
                  </a:cubicBezTo>
                  <a:cubicBezTo>
                    <a:pt x="5682946" y="1953949"/>
                    <a:pt x="5646180" y="1952024"/>
                    <a:pt x="5646303" y="1958502"/>
                  </a:cubicBezTo>
                  <a:cubicBezTo>
                    <a:pt x="5646635" y="1980708"/>
                    <a:pt x="5645661" y="1881596"/>
                    <a:pt x="5650216" y="2329620"/>
                  </a:cubicBezTo>
                  <a:cubicBezTo>
                    <a:pt x="5543665" y="2329765"/>
                    <a:pt x="5458789" y="2331835"/>
                    <a:pt x="5323669" y="2330365"/>
                  </a:cubicBezTo>
                  <a:close/>
                  <a:moveTo>
                    <a:pt x="5314871" y="1934846"/>
                  </a:moveTo>
                  <a:cubicBezTo>
                    <a:pt x="5313546" y="1833230"/>
                    <a:pt x="5316527" y="1711579"/>
                    <a:pt x="5310752" y="1558575"/>
                  </a:cubicBezTo>
                  <a:cubicBezTo>
                    <a:pt x="5464316" y="1562900"/>
                    <a:pt x="5552070" y="1557292"/>
                    <a:pt x="5638188" y="1556733"/>
                  </a:cubicBezTo>
                  <a:cubicBezTo>
                    <a:pt x="5642143" y="1804918"/>
                    <a:pt x="5644523" y="1853988"/>
                    <a:pt x="5645931" y="1934743"/>
                  </a:cubicBezTo>
                  <a:lnTo>
                    <a:pt x="5314871" y="1934846"/>
                  </a:lnTo>
                  <a:close/>
                  <a:moveTo>
                    <a:pt x="5300753" y="2330096"/>
                  </a:moveTo>
                  <a:cubicBezTo>
                    <a:pt x="4912701" y="2325398"/>
                    <a:pt x="4976731" y="2365279"/>
                    <a:pt x="4974786" y="2240462"/>
                  </a:cubicBezTo>
                  <a:cubicBezTo>
                    <a:pt x="4972612" y="2102504"/>
                    <a:pt x="4973957" y="2098323"/>
                    <a:pt x="4971763" y="1958212"/>
                  </a:cubicBezTo>
                  <a:cubicBezTo>
                    <a:pt x="4971618" y="1948547"/>
                    <a:pt x="4939282" y="1954031"/>
                    <a:pt x="5298186" y="1954156"/>
                  </a:cubicBezTo>
                  <a:cubicBezTo>
                    <a:pt x="5300235" y="2096895"/>
                    <a:pt x="5313215" y="2330262"/>
                    <a:pt x="5300753" y="2330096"/>
                  </a:cubicBezTo>
                  <a:close/>
                  <a:moveTo>
                    <a:pt x="4966339" y="2743993"/>
                  </a:moveTo>
                  <a:cubicBezTo>
                    <a:pt x="4967353" y="2829922"/>
                    <a:pt x="4968720" y="2892113"/>
                    <a:pt x="4972487" y="3119229"/>
                  </a:cubicBezTo>
                  <a:cubicBezTo>
                    <a:pt x="4924915" y="3118961"/>
                    <a:pt x="4646417" y="3119664"/>
                    <a:pt x="4644885" y="3119664"/>
                  </a:cubicBezTo>
                  <a:cubicBezTo>
                    <a:pt x="4641780" y="2911733"/>
                    <a:pt x="4643850" y="2944163"/>
                    <a:pt x="4640351" y="2745980"/>
                  </a:cubicBezTo>
                  <a:cubicBezTo>
                    <a:pt x="4816811" y="2746207"/>
                    <a:pt x="4826458" y="2743227"/>
                    <a:pt x="4966339" y="2743993"/>
                  </a:cubicBezTo>
                  <a:close/>
                  <a:moveTo>
                    <a:pt x="4928082" y="2724683"/>
                  </a:moveTo>
                  <a:cubicBezTo>
                    <a:pt x="4588494" y="2724683"/>
                    <a:pt x="4640517" y="2747801"/>
                    <a:pt x="4638757" y="2663941"/>
                  </a:cubicBezTo>
                  <a:cubicBezTo>
                    <a:pt x="4631119" y="2297997"/>
                    <a:pt x="4619960" y="2350813"/>
                    <a:pt x="4679684" y="2350813"/>
                  </a:cubicBezTo>
                  <a:cubicBezTo>
                    <a:pt x="5003705" y="2350813"/>
                    <a:pt x="4959756" y="2339202"/>
                    <a:pt x="4960998" y="2382105"/>
                  </a:cubicBezTo>
                  <a:cubicBezTo>
                    <a:pt x="4972674" y="2780169"/>
                    <a:pt x="4970811" y="2724683"/>
                    <a:pt x="4928082" y="2724683"/>
                  </a:cubicBezTo>
                  <a:close/>
                  <a:moveTo>
                    <a:pt x="4928082" y="2331359"/>
                  </a:moveTo>
                  <a:cubicBezTo>
                    <a:pt x="4573278" y="2331359"/>
                    <a:pt x="4634265" y="2357456"/>
                    <a:pt x="4632422" y="2240421"/>
                  </a:cubicBezTo>
                  <a:cubicBezTo>
                    <a:pt x="4627061" y="1897614"/>
                    <a:pt x="4603275" y="1954963"/>
                    <a:pt x="4679684" y="1954963"/>
                  </a:cubicBezTo>
                  <a:cubicBezTo>
                    <a:pt x="4978325" y="1954963"/>
                    <a:pt x="4954622" y="1946602"/>
                    <a:pt x="4954808" y="1958564"/>
                  </a:cubicBezTo>
                  <a:cubicBezTo>
                    <a:pt x="4961598" y="2390901"/>
                    <a:pt x="4969631" y="2331359"/>
                    <a:pt x="4928082" y="2331359"/>
                  </a:cubicBezTo>
                  <a:close/>
                  <a:moveTo>
                    <a:pt x="4928082" y="1933315"/>
                  </a:moveTo>
                  <a:cubicBezTo>
                    <a:pt x="4803107" y="1933315"/>
                    <a:pt x="4803024" y="1935736"/>
                    <a:pt x="4679705" y="1935736"/>
                  </a:cubicBezTo>
                  <a:cubicBezTo>
                    <a:pt x="4604248" y="1935736"/>
                    <a:pt x="4626709" y="1993292"/>
                    <a:pt x="4619670" y="1556919"/>
                  </a:cubicBezTo>
                  <a:cubicBezTo>
                    <a:pt x="4740216" y="1555181"/>
                    <a:pt x="4819151" y="1559341"/>
                    <a:pt x="4949322" y="1558968"/>
                  </a:cubicBezTo>
                  <a:cubicBezTo>
                    <a:pt x="4958928" y="1994264"/>
                    <a:pt x="4961205" y="1933315"/>
                    <a:pt x="4928082" y="1933315"/>
                  </a:cubicBezTo>
                  <a:close/>
                  <a:moveTo>
                    <a:pt x="4621782" y="2664397"/>
                  </a:moveTo>
                  <a:cubicBezTo>
                    <a:pt x="4623417" y="2743144"/>
                    <a:pt x="4683473" y="2728202"/>
                    <a:pt x="4307201" y="2725677"/>
                  </a:cubicBezTo>
                  <a:cubicBezTo>
                    <a:pt x="4288859" y="2725553"/>
                    <a:pt x="4295691" y="2768104"/>
                    <a:pt x="4288052" y="2381567"/>
                  </a:cubicBezTo>
                  <a:cubicBezTo>
                    <a:pt x="4287203" y="2339244"/>
                    <a:pt x="4240687" y="2349861"/>
                    <a:pt x="4555516" y="2350688"/>
                  </a:cubicBezTo>
                  <a:cubicBezTo>
                    <a:pt x="4635424" y="2350916"/>
                    <a:pt x="4614039" y="2293775"/>
                    <a:pt x="4621782" y="2664397"/>
                  </a:cubicBezTo>
                  <a:close/>
                  <a:moveTo>
                    <a:pt x="4555496" y="2331441"/>
                  </a:moveTo>
                  <a:cubicBezTo>
                    <a:pt x="4231329" y="2330572"/>
                    <a:pt x="4287307" y="2355138"/>
                    <a:pt x="4285526" y="2240462"/>
                  </a:cubicBezTo>
                  <a:cubicBezTo>
                    <a:pt x="4280371" y="1912102"/>
                    <a:pt x="4268075" y="1955791"/>
                    <a:pt x="4307221" y="1955377"/>
                  </a:cubicBezTo>
                  <a:cubicBezTo>
                    <a:pt x="4636625" y="1951817"/>
                    <a:pt x="4609133" y="1955604"/>
                    <a:pt x="4609175" y="1958543"/>
                  </a:cubicBezTo>
                  <a:cubicBezTo>
                    <a:pt x="4615944" y="2392598"/>
                    <a:pt x="4640952" y="2331669"/>
                    <a:pt x="4555496" y="2331441"/>
                  </a:cubicBezTo>
                  <a:close/>
                  <a:moveTo>
                    <a:pt x="4555496" y="1935612"/>
                  </a:moveTo>
                  <a:cubicBezTo>
                    <a:pt x="4477078" y="1935405"/>
                    <a:pt x="4385473" y="1935302"/>
                    <a:pt x="4307077" y="1936150"/>
                  </a:cubicBezTo>
                  <a:cubicBezTo>
                    <a:pt x="4270145" y="1936543"/>
                    <a:pt x="4279171" y="1995092"/>
                    <a:pt x="4273974" y="1559258"/>
                  </a:cubicBezTo>
                  <a:cubicBezTo>
                    <a:pt x="4540321" y="1561762"/>
                    <a:pt x="4496889" y="1559320"/>
                    <a:pt x="4602695" y="1557209"/>
                  </a:cubicBezTo>
                  <a:cubicBezTo>
                    <a:pt x="4609734" y="1992981"/>
                    <a:pt x="4630125" y="1935695"/>
                    <a:pt x="4555496" y="1935612"/>
                  </a:cubicBezTo>
                  <a:close/>
                  <a:moveTo>
                    <a:pt x="4276231" y="2664397"/>
                  </a:moveTo>
                  <a:cubicBezTo>
                    <a:pt x="4277991" y="2744945"/>
                    <a:pt x="4336721" y="2725428"/>
                    <a:pt x="3949311" y="2725553"/>
                  </a:cubicBezTo>
                  <a:cubicBezTo>
                    <a:pt x="3945378" y="2472028"/>
                    <a:pt x="3945564" y="2465551"/>
                    <a:pt x="3942583" y="2381401"/>
                  </a:cubicBezTo>
                  <a:cubicBezTo>
                    <a:pt x="3940948" y="2335353"/>
                    <a:pt x="3904782" y="2348598"/>
                    <a:pt x="4183012" y="2348785"/>
                  </a:cubicBezTo>
                  <a:cubicBezTo>
                    <a:pt x="4294614" y="2348785"/>
                    <a:pt x="4267930" y="2285517"/>
                    <a:pt x="4276231" y="2664397"/>
                  </a:cubicBezTo>
                  <a:close/>
                  <a:moveTo>
                    <a:pt x="3940886" y="2329392"/>
                  </a:moveTo>
                  <a:cubicBezTo>
                    <a:pt x="3935565" y="2144185"/>
                    <a:pt x="3940389" y="2111113"/>
                    <a:pt x="3937988" y="1958171"/>
                  </a:cubicBezTo>
                  <a:cubicBezTo>
                    <a:pt x="3937905" y="1952190"/>
                    <a:pt x="3936891" y="1958171"/>
                    <a:pt x="4263375" y="1955791"/>
                  </a:cubicBezTo>
                  <a:cubicBezTo>
                    <a:pt x="4263417" y="1957881"/>
                    <a:pt x="4263458" y="1971602"/>
                    <a:pt x="4270083" y="2329972"/>
                  </a:cubicBezTo>
                  <a:cubicBezTo>
                    <a:pt x="4222655" y="2329454"/>
                    <a:pt x="4203444" y="2329579"/>
                    <a:pt x="3940886" y="2329392"/>
                  </a:cubicBezTo>
                  <a:close/>
                  <a:moveTo>
                    <a:pt x="3934862" y="3518287"/>
                  </a:moveTo>
                  <a:cubicBezTo>
                    <a:pt x="3578091" y="3518287"/>
                    <a:pt x="3615809" y="3519840"/>
                    <a:pt x="3615892" y="3511396"/>
                  </a:cubicBezTo>
                  <a:cubicBezTo>
                    <a:pt x="3616637" y="3424204"/>
                    <a:pt x="3615954" y="3409179"/>
                    <a:pt x="3611751" y="3142036"/>
                  </a:cubicBezTo>
                  <a:cubicBezTo>
                    <a:pt x="3807029" y="3142078"/>
                    <a:pt x="3834749" y="3141250"/>
                    <a:pt x="3937677" y="3141250"/>
                  </a:cubicBezTo>
                  <a:cubicBezTo>
                    <a:pt x="3945151" y="3563528"/>
                    <a:pt x="3950367" y="3518287"/>
                    <a:pt x="3934862" y="3518287"/>
                  </a:cubicBezTo>
                  <a:close/>
                  <a:moveTo>
                    <a:pt x="3934862" y="3122044"/>
                  </a:moveTo>
                  <a:cubicBezTo>
                    <a:pt x="3555050" y="3122044"/>
                    <a:pt x="3611669" y="3137752"/>
                    <a:pt x="3610882" y="3087503"/>
                  </a:cubicBezTo>
                  <a:cubicBezTo>
                    <a:pt x="3604506" y="2680726"/>
                    <a:pt x="3578898" y="2744344"/>
                    <a:pt x="3686525" y="2744344"/>
                  </a:cubicBezTo>
                  <a:cubicBezTo>
                    <a:pt x="3802806" y="2744344"/>
                    <a:pt x="3813633" y="2744758"/>
                    <a:pt x="3932667" y="2744758"/>
                  </a:cubicBezTo>
                  <a:cubicBezTo>
                    <a:pt x="3939023" y="3153688"/>
                    <a:pt x="3937387" y="3122044"/>
                    <a:pt x="3934862" y="3122044"/>
                  </a:cubicBezTo>
                  <a:close/>
                  <a:moveTo>
                    <a:pt x="3603988" y="2724828"/>
                  </a:moveTo>
                  <a:cubicBezTo>
                    <a:pt x="3600448" y="2492848"/>
                    <a:pt x="3600345" y="2468634"/>
                    <a:pt x="3597695" y="2381484"/>
                  </a:cubicBezTo>
                  <a:cubicBezTo>
                    <a:pt x="3596267" y="2334070"/>
                    <a:pt x="3545548" y="2348495"/>
                    <a:pt x="3924490" y="2348619"/>
                  </a:cubicBezTo>
                  <a:cubicBezTo>
                    <a:pt x="3928941" y="2489206"/>
                    <a:pt x="3927285" y="2397296"/>
                    <a:pt x="3932378" y="2725573"/>
                  </a:cubicBezTo>
                  <a:cubicBezTo>
                    <a:pt x="3906666" y="2725553"/>
                    <a:pt x="3630321" y="2725056"/>
                    <a:pt x="3603988" y="2724828"/>
                  </a:cubicBezTo>
                  <a:close/>
                  <a:moveTo>
                    <a:pt x="3592603" y="1934598"/>
                  </a:moveTo>
                  <a:cubicBezTo>
                    <a:pt x="3588317" y="1663275"/>
                    <a:pt x="3587882" y="1627099"/>
                    <a:pt x="3586268" y="1558533"/>
                  </a:cubicBezTo>
                  <a:cubicBezTo>
                    <a:pt x="3711119" y="1560831"/>
                    <a:pt x="3818436" y="1557830"/>
                    <a:pt x="3913850" y="1557643"/>
                  </a:cubicBezTo>
                  <a:cubicBezTo>
                    <a:pt x="3915340" y="1620662"/>
                    <a:pt x="3920661" y="1934681"/>
                    <a:pt x="3920702" y="1936564"/>
                  </a:cubicBezTo>
                  <a:cubicBezTo>
                    <a:pt x="3783264" y="1936337"/>
                    <a:pt x="3782022" y="1932922"/>
                    <a:pt x="3592603" y="1934598"/>
                  </a:cubicBezTo>
                  <a:close/>
                  <a:moveTo>
                    <a:pt x="3587034" y="2724663"/>
                  </a:moveTo>
                  <a:cubicBezTo>
                    <a:pt x="3379749" y="2722448"/>
                    <a:pt x="3346750" y="2724353"/>
                    <a:pt x="3257423" y="2724932"/>
                  </a:cubicBezTo>
                  <a:cubicBezTo>
                    <a:pt x="3250654" y="2281419"/>
                    <a:pt x="3236929" y="2349405"/>
                    <a:pt x="3314104" y="2348474"/>
                  </a:cubicBezTo>
                  <a:cubicBezTo>
                    <a:pt x="3622309" y="2344770"/>
                    <a:pt x="3579436" y="2339347"/>
                    <a:pt x="3580720" y="2382105"/>
                  </a:cubicBezTo>
                  <a:cubicBezTo>
                    <a:pt x="3583618" y="2478216"/>
                    <a:pt x="3583659" y="2503693"/>
                    <a:pt x="3587034" y="2724663"/>
                  </a:cubicBezTo>
                  <a:close/>
                  <a:moveTo>
                    <a:pt x="3562254" y="1934908"/>
                  </a:moveTo>
                  <a:cubicBezTo>
                    <a:pt x="3474086" y="1935860"/>
                    <a:pt x="3404735" y="1935881"/>
                    <a:pt x="3314083" y="1934908"/>
                  </a:cubicBezTo>
                  <a:cubicBezTo>
                    <a:pt x="3225129" y="1933832"/>
                    <a:pt x="3243657" y="2005378"/>
                    <a:pt x="3238523" y="1557271"/>
                  </a:cubicBezTo>
                  <a:cubicBezTo>
                    <a:pt x="3404446" y="1557043"/>
                    <a:pt x="3454088" y="1555781"/>
                    <a:pt x="3569272" y="1558202"/>
                  </a:cubicBezTo>
                  <a:cubicBezTo>
                    <a:pt x="3579105" y="1976569"/>
                    <a:pt x="3579333" y="1934722"/>
                    <a:pt x="3562254" y="1934908"/>
                  </a:cubicBezTo>
                  <a:close/>
                  <a:moveTo>
                    <a:pt x="3240468" y="2725035"/>
                  </a:moveTo>
                  <a:cubicBezTo>
                    <a:pt x="2854446" y="2726815"/>
                    <a:pt x="2912907" y="2742047"/>
                    <a:pt x="2911934" y="2664065"/>
                  </a:cubicBezTo>
                  <a:cubicBezTo>
                    <a:pt x="2907339" y="2295927"/>
                    <a:pt x="2891978" y="2347357"/>
                    <a:pt x="2941434" y="2347357"/>
                  </a:cubicBezTo>
                  <a:cubicBezTo>
                    <a:pt x="3283010" y="2347357"/>
                    <a:pt x="3236204" y="2342265"/>
                    <a:pt x="3236204" y="2381360"/>
                  </a:cubicBezTo>
                  <a:cubicBezTo>
                    <a:pt x="3236287" y="2468034"/>
                    <a:pt x="3236432" y="2461246"/>
                    <a:pt x="3240468" y="2725035"/>
                  </a:cubicBezTo>
                  <a:close/>
                  <a:moveTo>
                    <a:pt x="3189812" y="2329972"/>
                  </a:moveTo>
                  <a:cubicBezTo>
                    <a:pt x="3065788" y="2329972"/>
                    <a:pt x="3065726" y="2328130"/>
                    <a:pt x="2941434" y="2328130"/>
                  </a:cubicBezTo>
                  <a:cubicBezTo>
                    <a:pt x="2896677" y="2328130"/>
                    <a:pt x="2905620" y="2345990"/>
                    <a:pt x="2903964" y="2240504"/>
                  </a:cubicBezTo>
                  <a:cubicBezTo>
                    <a:pt x="2898561" y="1896042"/>
                    <a:pt x="2886678" y="1952107"/>
                    <a:pt x="2941434" y="1952107"/>
                  </a:cubicBezTo>
                  <a:cubicBezTo>
                    <a:pt x="3261522" y="1952107"/>
                    <a:pt x="3228068" y="1952272"/>
                    <a:pt x="3228172" y="1958585"/>
                  </a:cubicBezTo>
                  <a:cubicBezTo>
                    <a:pt x="3234858" y="2385665"/>
                    <a:pt x="3257630" y="2329972"/>
                    <a:pt x="3189812" y="2329972"/>
                  </a:cubicBezTo>
                  <a:close/>
                  <a:moveTo>
                    <a:pt x="2941434" y="1932901"/>
                  </a:moveTo>
                  <a:cubicBezTo>
                    <a:pt x="2881751" y="1932901"/>
                    <a:pt x="2905061" y="1990767"/>
                    <a:pt x="2894276" y="1557437"/>
                  </a:cubicBezTo>
                  <a:cubicBezTo>
                    <a:pt x="2927771" y="1557292"/>
                    <a:pt x="2948783" y="1557333"/>
                    <a:pt x="3189832" y="1557292"/>
                  </a:cubicBezTo>
                  <a:cubicBezTo>
                    <a:pt x="3232084" y="1557292"/>
                    <a:pt x="3220740" y="1497481"/>
                    <a:pt x="3227799" y="1934246"/>
                  </a:cubicBezTo>
                  <a:cubicBezTo>
                    <a:pt x="3021549" y="1933646"/>
                    <a:pt x="3047240" y="1932901"/>
                    <a:pt x="2941434" y="1932901"/>
                  </a:cubicBezTo>
                  <a:close/>
                  <a:moveTo>
                    <a:pt x="2894980" y="2664314"/>
                  </a:moveTo>
                  <a:cubicBezTo>
                    <a:pt x="2895932" y="2740826"/>
                    <a:pt x="2958533" y="2727643"/>
                    <a:pt x="2569012" y="2725553"/>
                  </a:cubicBezTo>
                  <a:cubicBezTo>
                    <a:pt x="2566197" y="2725532"/>
                    <a:pt x="2569012" y="2597611"/>
                    <a:pt x="2562491" y="2380987"/>
                  </a:cubicBezTo>
                  <a:cubicBezTo>
                    <a:pt x="2560980" y="2329868"/>
                    <a:pt x="2522434" y="2357622"/>
                    <a:pt x="2817514" y="2349157"/>
                  </a:cubicBezTo>
                  <a:cubicBezTo>
                    <a:pt x="2905537" y="2346612"/>
                    <a:pt x="2890260" y="2287442"/>
                    <a:pt x="2894980" y="2664314"/>
                  </a:cubicBezTo>
                  <a:close/>
                  <a:moveTo>
                    <a:pt x="2817059" y="2329889"/>
                  </a:moveTo>
                  <a:cubicBezTo>
                    <a:pt x="2754147" y="2331710"/>
                    <a:pt x="2683637" y="2332642"/>
                    <a:pt x="2569116" y="2330469"/>
                  </a:cubicBezTo>
                  <a:cubicBezTo>
                    <a:pt x="2558703" y="2330282"/>
                    <a:pt x="2560939" y="2342824"/>
                    <a:pt x="2559283" y="2240483"/>
                  </a:cubicBezTo>
                  <a:cubicBezTo>
                    <a:pt x="2554107" y="1910446"/>
                    <a:pt x="2550919" y="1954859"/>
                    <a:pt x="2569157" y="1954425"/>
                  </a:cubicBezTo>
                  <a:cubicBezTo>
                    <a:pt x="2922430" y="1946312"/>
                    <a:pt x="2884691" y="1954777"/>
                    <a:pt x="2884733" y="1958522"/>
                  </a:cubicBezTo>
                  <a:cubicBezTo>
                    <a:pt x="2886927" y="2097992"/>
                    <a:pt x="2884815" y="2099772"/>
                    <a:pt x="2887010" y="2240814"/>
                  </a:cubicBezTo>
                  <a:cubicBezTo>
                    <a:pt x="2888686" y="2346818"/>
                    <a:pt x="2906924" y="2327323"/>
                    <a:pt x="2817059" y="2329889"/>
                  </a:cubicBezTo>
                  <a:close/>
                  <a:moveTo>
                    <a:pt x="2817204" y="1933356"/>
                  </a:moveTo>
                  <a:cubicBezTo>
                    <a:pt x="2669788" y="1934350"/>
                    <a:pt x="2661942" y="1933066"/>
                    <a:pt x="2568785" y="1935198"/>
                  </a:cubicBezTo>
                  <a:cubicBezTo>
                    <a:pt x="2551126" y="1935612"/>
                    <a:pt x="2554397" y="1981578"/>
                    <a:pt x="2550816" y="1559713"/>
                  </a:cubicBezTo>
                  <a:cubicBezTo>
                    <a:pt x="2653765" y="1558802"/>
                    <a:pt x="2473040" y="1560148"/>
                    <a:pt x="2877300" y="1557519"/>
                  </a:cubicBezTo>
                  <a:cubicBezTo>
                    <a:pt x="2888272" y="2003515"/>
                    <a:pt x="2902929" y="1932673"/>
                    <a:pt x="2817204" y="1933356"/>
                  </a:cubicBezTo>
                  <a:close/>
                  <a:moveTo>
                    <a:pt x="2551106" y="2725449"/>
                  </a:moveTo>
                  <a:cubicBezTo>
                    <a:pt x="2170134" y="2723214"/>
                    <a:pt x="2224476" y="2753533"/>
                    <a:pt x="2222613" y="2663983"/>
                  </a:cubicBezTo>
                  <a:cubicBezTo>
                    <a:pt x="2220129" y="2545147"/>
                    <a:pt x="2218969" y="2457210"/>
                    <a:pt x="2218328" y="2381691"/>
                  </a:cubicBezTo>
                  <a:cubicBezTo>
                    <a:pt x="2218017" y="2344252"/>
                    <a:pt x="2165725" y="2342803"/>
                    <a:pt x="2544564" y="2349302"/>
                  </a:cubicBezTo>
                  <a:cubicBezTo>
                    <a:pt x="2550340" y="2556405"/>
                    <a:pt x="2549450" y="2588070"/>
                    <a:pt x="2551106" y="2725449"/>
                  </a:cubicBezTo>
                  <a:close/>
                  <a:moveTo>
                    <a:pt x="2217872" y="2330965"/>
                  </a:moveTo>
                  <a:cubicBezTo>
                    <a:pt x="2215802" y="2139942"/>
                    <a:pt x="2213318" y="2113679"/>
                    <a:pt x="2210792" y="1953887"/>
                  </a:cubicBezTo>
                  <a:cubicBezTo>
                    <a:pt x="2212676" y="1953887"/>
                    <a:pt x="2538809" y="1955666"/>
                    <a:pt x="2538871" y="1958585"/>
                  </a:cubicBezTo>
                  <a:cubicBezTo>
                    <a:pt x="2540755" y="2078165"/>
                    <a:pt x="2541169" y="2213227"/>
                    <a:pt x="2544088" y="2330034"/>
                  </a:cubicBezTo>
                  <a:cubicBezTo>
                    <a:pt x="2416007" y="2327944"/>
                    <a:pt x="2310056" y="2330800"/>
                    <a:pt x="2217872" y="2330965"/>
                  </a:cubicBezTo>
                  <a:close/>
                  <a:moveTo>
                    <a:pt x="2210502" y="1934660"/>
                  </a:moveTo>
                  <a:cubicBezTo>
                    <a:pt x="2206279" y="1667414"/>
                    <a:pt x="2205513" y="1631900"/>
                    <a:pt x="2205120" y="1558492"/>
                  </a:cubicBezTo>
                  <a:cubicBezTo>
                    <a:pt x="2336927" y="1558575"/>
                    <a:pt x="2357587" y="1561120"/>
                    <a:pt x="2533840" y="1559837"/>
                  </a:cubicBezTo>
                  <a:cubicBezTo>
                    <a:pt x="2533861" y="1561410"/>
                    <a:pt x="2538478" y="1934184"/>
                    <a:pt x="2538498" y="1935840"/>
                  </a:cubicBezTo>
                  <a:cubicBezTo>
                    <a:pt x="2415696" y="1938158"/>
                    <a:pt x="2311547" y="1934784"/>
                    <a:pt x="2210502" y="1934660"/>
                  </a:cubicBezTo>
                  <a:close/>
                  <a:moveTo>
                    <a:pt x="2205679" y="2664438"/>
                  </a:moveTo>
                  <a:cubicBezTo>
                    <a:pt x="2207501" y="2751257"/>
                    <a:pt x="2258924" y="2726091"/>
                    <a:pt x="1948275" y="2726091"/>
                  </a:cubicBezTo>
                  <a:cubicBezTo>
                    <a:pt x="1863854" y="2726091"/>
                    <a:pt x="1877062" y="2793063"/>
                    <a:pt x="1873626" y="2380760"/>
                  </a:cubicBezTo>
                  <a:cubicBezTo>
                    <a:pt x="1873273" y="2338602"/>
                    <a:pt x="1821954" y="2350171"/>
                    <a:pt x="2201125" y="2350171"/>
                  </a:cubicBezTo>
                  <a:cubicBezTo>
                    <a:pt x="2201932" y="2434424"/>
                    <a:pt x="2202367" y="2505411"/>
                    <a:pt x="2205679" y="2664438"/>
                  </a:cubicBezTo>
                  <a:close/>
                  <a:moveTo>
                    <a:pt x="2196508" y="2330986"/>
                  </a:moveTo>
                  <a:cubicBezTo>
                    <a:pt x="1981522" y="2331048"/>
                    <a:pt x="1930720" y="2331131"/>
                    <a:pt x="1873170" y="2330965"/>
                  </a:cubicBezTo>
                  <a:cubicBezTo>
                    <a:pt x="1873149" y="2329868"/>
                    <a:pt x="1868719" y="1989463"/>
                    <a:pt x="1868139" y="1952831"/>
                  </a:cubicBezTo>
                  <a:cubicBezTo>
                    <a:pt x="1869609" y="1952810"/>
                    <a:pt x="2193817" y="1950389"/>
                    <a:pt x="2193941" y="1958564"/>
                  </a:cubicBezTo>
                  <a:cubicBezTo>
                    <a:pt x="2200110" y="2357560"/>
                    <a:pt x="2204872" y="2330986"/>
                    <a:pt x="2196508" y="2330986"/>
                  </a:cubicBezTo>
                  <a:close/>
                  <a:moveTo>
                    <a:pt x="1867808" y="1933584"/>
                  </a:moveTo>
                  <a:cubicBezTo>
                    <a:pt x="1866732" y="1867274"/>
                    <a:pt x="1870706" y="2105401"/>
                    <a:pt x="1861308" y="1559361"/>
                  </a:cubicBezTo>
                  <a:cubicBezTo>
                    <a:pt x="1979535" y="1560976"/>
                    <a:pt x="2086314" y="1558554"/>
                    <a:pt x="2188145" y="1558492"/>
                  </a:cubicBezTo>
                  <a:cubicBezTo>
                    <a:pt x="2188559" y="1631962"/>
                    <a:pt x="2189594" y="1684178"/>
                    <a:pt x="2193548" y="1934639"/>
                  </a:cubicBezTo>
                  <a:cubicBezTo>
                    <a:pt x="2069442" y="1934619"/>
                    <a:pt x="2000692" y="1932239"/>
                    <a:pt x="1867808" y="1933584"/>
                  </a:cubicBezTo>
                  <a:close/>
                  <a:moveTo>
                    <a:pt x="1862364" y="2726194"/>
                  </a:moveTo>
                  <a:cubicBezTo>
                    <a:pt x="1582644" y="2726856"/>
                    <a:pt x="1663774" y="2726381"/>
                    <a:pt x="1532815" y="2725408"/>
                  </a:cubicBezTo>
                  <a:cubicBezTo>
                    <a:pt x="1531904" y="2625716"/>
                    <a:pt x="1533312" y="2607297"/>
                    <a:pt x="1527598" y="2350192"/>
                  </a:cubicBezTo>
                  <a:cubicBezTo>
                    <a:pt x="1625289" y="2349902"/>
                    <a:pt x="1633446" y="2349281"/>
                    <a:pt x="1856381" y="2350130"/>
                  </a:cubicBezTo>
                  <a:cubicBezTo>
                    <a:pt x="1858513" y="2581054"/>
                    <a:pt x="1860439" y="2626813"/>
                    <a:pt x="1862364" y="2726194"/>
                  </a:cubicBezTo>
                  <a:close/>
                  <a:moveTo>
                    <a:pt x="1824149" y="2330779"/>
                  </a:moveTo>
                  <a:cubicBezTo>
                    <a:pt x="1466943" y="2328834"/>
                    <a:pt x="1527391" y="2358263"/>
                    <a:pt x="1525549" y="2240462"/>
                  </a:cubicBezTo>
                  <a:cubicBezTo>
                    <a:pt x="1523334" y="2099586"/>
                    <a:pt x="1524969" y="2099379"/>
                    <a:pt x="1522754" y="1958212"/>
                  </a:cubicBezTo>
                  <a:cubicBezTo>
                    <a:pt x="1522630" y="1950244"/>
                    <a:pt x="1503398" y="1957529"/>
                    <a:pt x="1851185" y="1953017"/>
                  </a:cubicBezTo>
                  <a:cubicBezTo>
                    <a:pt x="1857851" y="2383719"/>
                    <a:pt x="1867850" y="2330945"/>
                    <a:pt x="1824149" y="2330779"/>
                  </a:cubicBezTo>
                  <a:close/>
                  <a:moveTo>
                    <a:pt x="1522382" y="1935281"/>
                  </a:moveTo>
                  <a:cubicBezTo>
                    <a:pt x="1515322" y="1498267"/>
                    <a:pt x="1492654" y="1558037"/>
                    <a:pt x="1575916" y="1557788"/>
                  </a:cubicBezTo>
                  <a:cubicBezTo>
                    <a:pt x="1681080" y="1557499"/>
                    <a:pt x="1742667" y="1557333"/>
                    <a:pt x="1823962" y="1558740"/>
                  </a:cubicBezTo>
                  <a:cubicBezTo>
                    <a:pt x="1852427" y="1559278"/>
                    <a:pt x="1844064" y="1513499"/>
                    <a:pt x="1850874" y="1933791"/>
                  </a:cubicBezTo>
                  <a:cubicBezTo>
                    <a:pt x="1729667" y="1935405"/>
                    <a:pt x="1793655" y="1935095"/>
                    <a:pt x="1522382" y="1935281"/>
                  </a:cubicBezTo>
                  <a:close/>
                  <a:moveTo>
                    <a:pt x="1515861" y="2725284"/>
                  </a:moveTo>
                  <a:cubicBezTo>
                    <a:pt x="1431233" y="2724849"/>
                    <a:pt x="1324826" y="2725449"/>
                    <a:pt x="1187968" y="2725511"/>
                  </a:cubicBezTo>
                  <a:cubicBezTo>
                    <a:pt x="1185401" y="2608849"/>
                    <a:pt x="1183580" y="2607855"/>
                    <a:pt x="1181654" y="2349115"/>
                  </a:cubicBezTo>
                  <a:cubicBezTo>
                    <a:pt x="1314952" y="2348785"/>
                    <a:pt x="1327787" y="2350585"/>
                    <a:pt x="1510602" y="2350213"/>
                  </a:cubicBezTo>
                  <a:cubicBezTo>
                    <a:pt x="1516647" y="2628882"/>
                    <a:pt x="1514867" y="2615699"/>
                    <a:pt x="1515861" y="2725284"/>
                  </a:cubicBezTo>
                  <a:close/>
                  <a:moveTo>
                    <a:pt x="1451748" y="2331069"/>
                  </a:moveTo>
                  <a:cubicBezTo>
                    <a:pt x="1327476" y="2331069"/>
                    <a:pt x="1327890" y="2329910"/>
                    <a:pt x="1203474" y="2329910"/>
                  </a:cubicBezTo>
                  <a:cubicBezTo>
                    <a:pt x="1174781" y="2329910"/>
                    <a:pt x="1182006" y="2347460"/>
                    <a:pt x="1180329" y="2240483"/>
                  </a:cubicBezTo>
                  <a:cubicBezTo>
                    <a:pt x="1175175" y="1911564"/>
                    <a:pt x="1165631" y="1955356"/>
                    <a:pt x="1203474" y="1955356"/>
                  </a:cubicBezTo>
                  <a:cubicBezTo>
                    <a:pt x="1532567" y="1955356"/>
                    <a:pt x="1505675" y="1951238"/>
                    <a:pt x="1505800" y="1958564"/>
                  </a:cubicBezTo>
                  <a:cubicBezTo>
                    <a:pt x="1512610" y="2392308"/>
                    <a:pt x="1528509" y="2331069"/>
                    <a:pt x="1451748" y="2331069"/>
                  </a:cubicBezTo>
                  <a:close/>
                  <a:moveTo>
                    <a:pt x="1451748" y="1935322"/>
                  </a:moveTo>
                  <a:cubicBezTo>
                    <a:pt x="1323750" y="1935322"/>
                    <a:pt x="1324102" y="1936109"/>
                    <a:pt x="1203474" y="1936109"/>
                  </a:cubicBezTo>
                  <a:cubicBezTo>
                    <a:pt x="1156046" y="1936109"/>
                    <a:pt x="1185049" y="1981847"/>
                    <a:pt x="1170475" y="1556754"/>
                  </a:cubicBezTo>
                  <a:cubicBezTo>
                    <a:pt x="1256677" y="1556257"/>
                    <a:pt x="1327104" y="1558037"/>
                    <a:pt x="1498844" y="1557933"/>
                  </a:cubicBezTo>
                  <a:cubicBezTo>
                    <a:pt x="1506297" y="1996272"/>
                    <a:pt x="1523727" y="1935281"/>
                    <a:pt x="1451748" y="1935322"/>
                  </a:cubicBezTo>
                  <a:close/>
                  <a:moveTo>
                    <a:pt x="1170993" y="2725553"/>
                  </a:moveTo>
                  <a:cubicBezTo>
                    <a:pt x="788448" y="2726526"/>
                    <a:pt x="844177" y="2748608"/>
                    <a:pt x="842583" y="2663983"/>
                  </a:cubicBezTo>
                  <a:cubicBezTo>
                    <a:pt x="840720" y="2564311"/>
                    <a:pt x="839271" y="2474988"/>
                    <a:pt x="838380" y="2381691"/>
                  </a:cubicBezTo>
                  <a:cubicBezTo>
                    <a:pt x="837987" y="2338374"/>
                    <a:pt x="785509" y="2350771"/>
                    <a:pt x="1164700" y="2349178"/>
                  </a:cubicBezTo>
                  <a:cubicBezTo>
                    <a:pt x="1166583" y="2605351"/>
                    <a:pt x="1168654" y="2621949"/>
                    <a:pt x="1170993" y="2725553"/>
                  </a:cubicBezTo>
                  <a:close/>
                  <a:moveTo>
                    <a:pt x="1079285" y="2330862"/>
                  </a:moveTo>
                  <a:cubicBezTo>
                    <a:pt x="982194" y="2332311"/>
                    <a:pt x="908559" y="2332041"/>
                    <a:pt x="837842" y="2330800"/>
                  </a:cubicBezTo>
                  <a:cubicBezTo>
                    <a:pt x="837822" y="2329185"/>
                    <a:pt x="832895" y="1971333"/>
                    <a:pt x="832584" y="1953638"/>
                  </a:cubicBezTo>
                  <a:cubicBezTo>
                    <a:pt x="1194675" y="1950720"/>
                    <a:pt x="1159607" y="1957074"/>
                    <a:pt x="1159628" y="1958543"/>
                  </a:cubicBezTo>
                  <a:cubicBezTo>
                    <a:pt x="1166542" y="2398724"/>
                    <a:pt x="1189894" y="2329061"/>
                    <a:pt x="1079285" y="2330862"/>
                  </a:cubicBezTo>
                  <a:close/>
                  <a:moveTo>
                    <a:pt x="832273" y="1934391"/>
                  </a:moveTo>
                  <a:cubicBezTo>
                    <a:pt x="825276" y="1539017"/>
                    <a:pt x="819501" y="1560293"/>
                    <a:pt x="831156" y="1560251"/>
                  </a:cubicBezTo>
                  <a:cubicBezTo>
                    <a:pt x="986873" y="1559837"/>
                    <a:pt x="1000288" y="1560644"/>
                    <a:pt x="1079616" y="1558368"/>
                  </a:cubicBezTo>
                  <a:cubicBezTo>
                    <a:pt x="1174367" y="1555760"/>
                    <a:pt x="1152775" y="1490982"/>
                    <a:pt x="1159296" y="1936005"/>
                  </a:cubicBezTo>
                  <a:cubicBezTo>
                    <a:pt x="1066036" y="1935509"/>
                    <a:pt x="1028028" y="1932797"/>
                    <a:pt x="832273" y="1934391"/>
                  </a:cubicBezTo>
                  <a:close/>
                  <a:moveTo>
                    <a:pt x="583068" y="3141105"/>
                  </a:moveTo>
                  <a:cubicBezTo>
                    <a:pt x="666205" y="3139532"/>
                    <a:pt x="745203" y="3139449"/>
                    <a:pt x="831011" y="3141188"/>
                  </a:cubicBezTo>
                  <a:cubicBezTo>
                    <a:pt x="833019" y="3141229"/>
                    <a:pt x="840037" y="3517728"/>
                    <a:pt x="831052" y="3517894"/>
                  </a:cubicBezTo>
                  <a:cubicBezTo>
                    <a:pt x="818341" y="3518080"/>
                    <a:pt x="511627" y="3523213"/>
                    <a:pt x="511482" y="3510175"/>
                  </a:cubicBezTo>
                  <a:cubicBezTo>
                    <a:pt x="507362" y="3072333"/>
                    <a:pt x="471693" y="3143195"/>
                    <a:pt x="583068" y="3141105"/>
                  </a:cubicBezTo>
                  <a:close/>
                  <a:moveTo>
                    <a:pt x="582840" y="3537307"/>
                  </a:moveTo>
                  <a:cubicBezTo>
                    <a:pt x="665191" y="3538300"/>
                    <a:pt x="749239" y="3538424"/>
                    <a:pt x="831259" y="3537100"/>
                  </a:cubicBezTo>
                  <a:cubicBezTo>
                    <a:pt x="839540" y="3536976"/>
                    <a:pt x="838525" y="3493432"/>
                    <a:pt x="845667" y="3912730"/>
                  </a:cubicBezTo>
                  <a:cubicBezTo>
                    <a:pt x="688936" y="3915441"/>
                    <a:pt x="615818" y="3913599"/>
                    <a:pt x="517796" y="3913268"/>
                  </a:cubicBezTo>
                  <a:cubicBezTo>
                    <a:pt x="510736" y="3470790"/>
                    <a:pt x="487944" y="3536148"/>
                    <a:pt x="582840" y="3537307"/>
                  </a:cubicBezTo>
                  <a:close/>
                  <a:moveTo>
                    <a:pt x="846040" y="3935061"/>
                  </a:moveTo>
                  <a:cubicBezTo>
                    <a:pt x="850636" y="4228818"/>
                    <a:pt x="851029" y="4251459"/>
                    <a:pt x="851712" y="4305972"/>
                  </a:cubicBezTo>
                  <a:cubicBezTo>
                    <a:pt x="595220" y="4305269"/>
                    <a:pt x="624989" y="4306200"/>
                    <a:pt x="523965" y="4306655"/>
                  </a:cubicBezTo>
                  <a:cubicBezTo>
                    <a:pt x="516243" y="3812934"/>
                    <a:pt x="518562" y="3961096"/>
                    <a:pt x="518106" y="3932494"/>
                  </a:cubicBezTo>
                  <a:cubicBezTo>
                    <a:pt x="874981" y="3933777"/>
                    <a:pt x="845957" y="3930176"/>
                    <a:pt x="846040" y="3935061"/>
                  </a:cubicBezTo>
                  <a:close/>
                  <a:moveTo>
                    <a:pt x="582985" y="4325447"/>
                  </a:moveTo>
                  <a:cubicBezTo>
                    <a:pt x="901334" y="4322860"/>
                    <a:pt x="851857" y="4317396"/>
                    <a:pt x="852333" y="4358664"/>
                  </a:cubicBezTo>
                  <a:cubicBezTo>
                    <a:pt x="853327" y="4445897"/>
                    <a:pt x="853555" y="4455272"/>
                    <a:pt x="857364" y="4702877"/>
                  </a:cubicBezTo>
                  <a:cubicBezTo>
                    <a:pt x="636995" y="4704078"/>
                    <a:pt x="628032" y="4703085"/>
                    <a:pt x="530962" y="4702712"/>
                  </a:cubicBezTo>
                  <a:cubicBezTo>
                    <a:pt x="522743" y="4267995"/>
                    <a:pt x="500593" y="4326234"/>
                    <a:pt x="582985" y="4325447"/>
                  </a:cubicBezTo>
                  <a:close/>
                  <a:moveTo>
                    <a:pt x="582840" y="5116650"/>
                  </a:moveTo>
                  <a:cubicBezTo>
                    <a:pt x="661962" y="5117499"/>
                    <a:pt x="752055" y="5117457"/>
                    <a:pt x="831197" y="5117022"/>
                  </a:cubicBezTo>
                  <a:cubicBezTo>
                    <a:pt x="880777" y="5116753"/>
                    <a:pt x="857157" y="5069215"/>
                    <a:pt x="869309" y="5493356"/>
                  </a:cubicBezTo>
                  <a:cubicBezTo>
                    <a:pt x="619751" y="5494598"/>
                    <a:pt x="672602" y="5493936"/>
                    <a:pt x="541044" y="5493067"/>
                  </a:cubicBezTo>
                  <a:cubicBezTo>
                    <a:pt x="529803" y="5054169"/>
                    <a:pt x="520590" y="5115988"/>
                    <a:pt x="582840" y="5116650"/>
                  </a:cubicBezTo>
                  <a:close/>
                  <a:moveTo>
                    <a:pt x="582840" y="5512686"/>
                  </a:moveTo>
                  <a:cubicBezTo>
                    <a:pt x="665874" y="5513473"/>
                    <a:pt x="746921" y="5513431"/>
                    <a:pt x="831197" y="5512852"/>
                  </a:cubicBezTo>
                  <a:cubicBezTo>
                    <a:pt x="881771" y="5512500"/>
                    <a:pt x="869909" y="5451199"/>
                    <a:pt x="877424" y="5890075"/>
                  </a:cubicBezTo>
                  <a:cubicBezTo>
                    <a:pt x="765739" y="5890986"/>
                    <a:pt x="804223" y="5892083"/>
                    <a:pt x="549697" y="5890717"/>
                  </a:cubicBezTo>
                  <a:cubicBezTo>
                    <a:pt x="542286" y="5454551"/>
                    <a:pt x="523654" y="5512127"/>
                    <a:pt x="582840" y="5512686"/>
                  </a:cubicBezTo>
                  <a:close/>
                  <a:moveTo>
                    <a:pt x="582882" y="5910171"/>
                  </a:moveTo>
                  <a:cubicBezTo>
                    <a:pt x="896676" y="5912261"/>
                    <a:pt x="877693" y="5905680"/>
                    <a:pt x="877796" y="5912303"/>
                  </a:cubicBezTo>
                  <a:cubicBezTo>
                    <a:pt x="879991" y="6052703"/>
                    <a:pt x="876927" y="6051627"/>
                    <a:pt x="879163" y="6194967"/>
                  </a:cubicBezTo>
                  <a:cubicBezTo>
                    <a:pt x="880860" y="6303641"/>
                    <a:pt x="893530" y="6285325"/>
                    <a:pt x="831114" y="6285656"/>
                  </a:cubicBezTo>
                  <a:cubicBezTo>
                    <a:pt x="747749" y="6286112"/>
                    <a:pt x="665916" y="6286360"/>
                    <a:pt x="583068" y="6284911"/>
                  </a:cubicBezTo>
                  <a:cubicBezTo>
                    <a:pt x="546985" y="6284290"/>
                    <a:pt x="555411" y="6301344"/>
                    <a:pt x="553734" y="6194553"/>
                  </a:cubicBezTo>
                  <a:cubicBezTo>
                    <a:pt x="548600" y="5866089"/>
                    <a:pt x="536593" y="5909860"/>
                    <a:pt x="582882" y="5910171"/>
                  </a:cubicBezTo>
                  <a:close/>
                  <a:moveTo>
                    <a:pt x="582882" y="6700712"/>
                  </a:moveTo>
                  <a:cubicBezTo>
                    <a:pt x="942592" y="6702636"/>
                    <a:pt x="889451" y="6675649"/>
                    <a:pt x="890755" y="6759985"/>
                  </a:cubicBezTo>
                  <a:cubicBezTo>
                    <a:pt x="892929" y="6899268"/>
                    <a:pt x="891128" y="6901751"/>
                    <a:pt x="893343" y="7042607"/>
                  </a:cubicBezTo>
                  <a:cubicBezTo>
                    <a:pt x="894047" y="7087021"/>
                    <a:pt x="906571" y="7078101"/>
                    <a:pt x="831197" y="7077687"/>
                  </a:cubicBezTo>
                  <a:cubicBezTo>
                    <a:pt x="526656" y="7076052"/>
                    <a:pt x="568597" y="7087269"/>
                    <a:pt x="567894" y="7042173"/>
                  </a:cubicBezTo>
                  <a:cubicBezTo>
                    <a:pt x="561931" y="6660252"/>
                    <a:pt x="544501" y="6700505"/>
                    <a:pt x="582882" y="6700712"/>
                  </a:cubicBezTo>
                  <a:close/>
                  <a:moveTo>
                    <a:pt x="568535" y="7094885"/>
                  </a:moveTo>
                  <a:cubicBezTo>
                    <a:pt x="646891" y="7096603"/>
                    <a:pt x="627369" y="7096541"/>
                    <a:pt x="894275" y="7097183"/>
                  </a:cubicBezTo>
                  <a:cubicBezTo>
                    <a:pt x="896159" y="7194536"/>
                    <a:pt x="900195" y="7297684"/>
                    <a:pt x="900485" y="7470412"/>
                  </a:cubicBezTo>
                  <a:cubicBezTo>
                    <a:pt x="543383" y="7472916"/>
                    <a:pt x="572965" y="7476455"/>
                    <a:pt x="572613" y="7465631"/>
                  </a:cubicBezTo>
                  <a:cubicBezTo>
                    <a:pt x="566320" y="7270262"/>
                    <a:pt x="569405" y="7192446"/>
                    <a:pt x="568535" y="7094885"/>
                  </a:cubicBezTo>
                  <a:close/>
                  <a:moveTo>
                    <a:pt x="904543" y="6618259"/>
                  </a:moveTo>
                  <a:cubicBezTo>
                    <a:pt x="893778" y="6250494"/>
                    <a:pt x="881481" y="6304593"/>
                    <a:pt x="955303" y="6304593"/>
                  </a:cubicBezTo>
                  <a:cubicBezTo>
                    <a:pt x="1270340" y="6304593"/>
                    <a:pt x="1226784" y="6296418"/>
                    <a:pt x="1227632" y="6337685"/>
                  </a:cubicBezTo>
                  <a:cubicBezTo>
                    <a:pt x="1236058" y="6735626"/>
                    <a:pt x="1240281" y="6681092"/>
                    <a:pt x="1203474" y="6681092"/>
                  </a:cubicBezTo>
                  <a:cubicBezTo>
                    <a:pt x="1080486" y="6681092"/>
                    <a:pt x="1079782" y="6678671"/>
                    <a:pt x="955303" y="6678671"/>
                  </a:cubicBezTo>
                  <a:cubicBezTo>
                    <a:pt x="893281" y="6678650"/>
                    <a:pt x="906675" y="6691336"/>
                    <a:pt x="904543" y="6618259"/>
                  </a:cubicBezTo>
                  <a:close/>
                  <a:moveTo>
                    <a:pt x="955324" y="6697877"/>
                  </a:moveTo>
                  <a:cubicBezTo>
                    <a:pt x="1077422" y="6697877"/>
                    <a:pt x="1079720" y="6700298"/>
                    <a:pt x="1203494" y="6700298"/>
                  </a:cubicBezTo>
                  <a:cubicBezTo>
                    <a:pt x="1239991" y="6700298"/>
                    <a:pt x="1232063" y="6688294"/>
                    <a:pt x="1233180" y="6760026"/>
                  </a:cubicBezTo>
                  <a:cubicBezTo>
                    <a:pt x="1238894" y="7125473"/>
                    <a:pt x="1256159" y="7075452"/>
                    <a:pt x="1203494" y="7075452"/>
                  </a:cubicBezTo>
                  <a:cubicBezTo>
                    <a:pt x="867011" y="7075452"/>
                    <a:pt x="911147" y="7095258"/>
                    <a:pt x="910318" y="7042276"/>
                  </a:cubicBezTo>
                  <a:cubicBezTo>
                    <a:pt x="904025" y="6641997"/>
                    <a:pt x="896138" y="6697877"/>
                    <a:pt x="955324" y="6697877"/>
                  </a:cubicBezTo>
                  <a:close/>
                  <a:moveTo>
                    <a:pt x="955324" y="7097245"/>
                  </a:moveTo>
                  <a:cubicBezTo>
                    <a:pt x="1298577" y="7097245"/>
                    <a:pt x="1240405" y="7065870"/>
                    <a:pt x="1241772" y="7183712"/>
                  </a:cubicBezTo>
                  <a:cubicBezTo>
                    <a:pt x="1245746" y="7529685"/>
                    <a:pt x="1262370" y="7472730"/>
                    <a:pt x="1203494" y="7472688"/>
                  </a:cubicBezTo>
                  <a:cubicBezTo>
                    <a:pt x="1186540" y="7472688"/>
                    <a:pt x="917502" y="7471819"/>
                    <a:pt x="917502" y="7465962"/>
                  </a:cubicBezTo>
                  <a:cubicBezTo>
                    <a:pt x="916591" y="7041697"/>
                    <a:pt x="888603" y="7097245"/>
                    <a:pt x="955324" y="7097245"/>
                  </a:cubicBezTo>
                  <a:close/>
                  <a:moveTo>
                    <a:pt x="955324" y="7489431"/>
                  </a:moveTo>
                  <a:cubicBezTo>
                    <a:pt x="1078084" y="7489431"/>
                    <a:pt x="1077484" y="7491894"/>
                    <a:pt x="1203494" y="7491894"/>
                  </a:cubicBezTo>
                  <a:cubicBezTo>
                    <a:pt x="1256780" y="7491935"/>
                    <a:pt x="1244401" y="7428854"/>
                    <a:pt x="1251791" y="7866800"/>
                  </a:cubicBezTo>
                  <a:cubicBezTo>
                    <a:pt x="1128472" y="7866344"/>
                    <a:pt x="1026620" y="7868104"/>
                    <a:pt x="922284" y="7867648"/>
                  </a:cubicBezTo>
                  <a:cubicBezTo>
                    <a:pt x="915597" y="7428171"/>
                    <a:pt x="904294" y="7489431"/>
                    <a:pt x="955324" y="7489431"/>
                  </a:cubicBezTo>
                  <a:close/>
                  <a:moveTo>
                    <a:pt x="955324" y="7886937"/>
                  </a:moveTo>
                  <a:cubicBezTo>
                    <a:pt x="1276633" y="7886937"/>
                    <a:pt x="1252060" y="7882777"/>
                    <a:pt x="1252164" y="7889938"/>
                  </a:cubicBezTo>
                  <a:cubicBezTo>
                    <a:pt x="1259016" y="8327469"/>
                    <a:pt x="1279345" y="8264140"/>
                    <a:pt x="1203494" y="8264140"/>
                  </a:cubicBezTo>
                  <a:cubicBezTo>
                    <a:pt x="1080982" y="8264140"/>
                    <a:pt x="1082866" y="8262505"/>
                    <a:pt x="955324" y="8262505"/>
                  </a:cubicBezTo>
                  <a:cubicBezTo>
                    <a:pt x="923630" y="8262505"/>
                    <a:pt x="932179" y="8280138"/>
                    <a:pt x="930503" y="8172146"/>
                  </a:cubicBezTo>
                  <a:cubicBezTo>
                    <a:pt x="925348" y="7843289"/>
                    <a:pt x="901893" y="7886937"/>
                    <a:pt x="955324" y="7886937"/>
                  </a:cubicBezTo>
                  <a:close/>
                  <a:moveTo>
                    <a:pt x="1258747" y="7183422"/>
                  </a:moveTo>
                  <a:cubicBezTo>
                    <a:pt x="1257484" y="7072968"/>
                    <a:pt x="1190846" y="7092174"/>
                    <a:pt x="1575833" y="7094243"/>
                  </a:cubicBezTo>
                  <a:cubicBezTo>
                    <a:pt x="1585107" y="7094306"/>
                    <a:pt x="1586060" y="7048340"/>
                    <a:pt x="1592643" y="7472481"/>
                  </a:cubicBezTo>
                  <a:cubicBezTo>
                    <a:pt x="1225252" y="7474261"/>
                    <a:pt x="1261976" y="7475131"/>
                    <a:pt x="1261956" y="7465962"/>
                  </a:cubicBezTo>
                  <a:cubicBezTo>
                    <a:pt x="1261728" y="7356812"/>
                    <a:pt x="1260610" y="7347189"/>
                    <a:pt x="1258747" y="7183422"/>
                  </a:cubicBezTo>
                  <a:close/>
                  <a:moveTo>
                    <a:pt x="1592933" y="7491729"/>
                  </a:moveTo>
                  <a:cubicBezTo>
                    <a:pt x="1599536" y="7917339"/>
                    <a:pt x="1607507" y="7867731"/>
                    <a:pt x="1575833" y="7867835"/>
                  </a:cubicBezTo>
                  <a:cubicBezTo>
                    <a:pt x="1489197" y="7868187"/>
                    <a:pt x="1414071" y="7868310"/>
                    <a:pt x="1327663" y="7867379"/>
                  </a:cubicBezTo>
                  <a:cubicBezTo>
                    <a:pt x="1257484" y="7866613"/>
                    <a:pt x="1263840" y="7931102"/>
                    <a:pt x="1262018" y="7491935"/>
                  </a:cubicBezTo>
                  <a:cubicBezTo>
                    <a:pt x="1473671" y="7492122"/>
                    <a:pt x="1491102" y="7492267"/>
                    <a:pt x="1592933" y="7491729"/>
                  </a:cubicBezTo>
                  <a:close/>
                  <a:moveTo>
                    <a:pt x="1327518" y="7886647"/>
                  </a:moveTo>
                  <a:cubicBezTo>
                    <a:pt x="1619058" y="7889793"/>
                    <a:pt x="1598605" y="7883460"/>
                    <a:pt x="1598708" y="7889896"/>
                  </a:cubicBezTo>
                  <a:cubicBezTo>
                    <a:pt x="1605478" y="8322668"/>
                    <a:pt x="1614069" y="8263953"/>
                    <a:pt x="1575978" y="8263374"/>
                  </a:cubicBezTo>
                  <a:cubicBezTo>
                    <a:pt x="1214611" y="8258034"/>
                    <a:pt x="1276799" y="8295701"/>
                    <a:pt x="1274873" y="8172146"/>
                  </a:cubicBezTo>
                  <a:cubicBezTo>
                    <a:pt x="1269512" y="7828864"/>
                    <a:pt x="1246140" y="7885778"/>
                    <a:pt x="1327518" y="7886647"/>
                  </a:cubicBezTo>
                  <a:close/>
                  <a:moveTo>
                    <a:pt x="1600696" y="7094389"/>
                  </a:moveTo>
                  <a:cubicBezTo>
                    <a:pt x="1648040" y="7094637"/>
                    <a:pt x="1926207" y="7094865"/>
                    <a:pt x="1928899" y="7094865"/>
                  </a:cubicBezTo>
                  <a:cubicBezTo>
                    <a:pt x="1928919" y="7096479"/>
                    <a:pt x="1934447" y="7422480"/>
                    <a:pt x="1935337" y="7470619"/>
                  </a:cubicBezTo>
                  <a:cubicBezTo>
                    <a:pt x="1824935" y="7470743"/>
                    <a:pt x="1934157" y="7471219"/>
                    <a:pt x="1609597" y="7472419"/>
                  </a:cubicBezTo>
                  <a:cubicBezTo>
                    <a:pt x="1603967" y="7109869"/>
                    <a:pt x="1604132" y="7243357"/>
                    <a:pt x="1600696" y="7094389"/>
                  </a:cubicBezTo>
                  <a:close/>
                  <a:moveTo>
                    <a:pt x="1935709" y="7489824"/>
                  </a:moveTo>
                  <a:cubicBezTo>
                    <a:pt x="1942852" y="7867379"/>
                    <a:pt x="1941651" y="7755228"/>
                    <a:pt x="1943576" y="7866965"/>
                  </a:cubicBezTo>
                  <a:cubicBezTo>
                    <a:pt x="1929665" y="7866965"/>
                    <a:pt x="2002638" y="7866759"/>
                    <a:pt x="1615332" y="7867710"/>
                  </a:cubicBezTo>
                  <a:cubicBezTo>
                    <a:pt x="1613676" y="7759595"/>
                    <a:pt x="1614669" y="7799062"/>
                    <a:pt x="1609908" y="7491646"/>
                  </a:cubicBezTo>
                  <a:cubicBezTo>
                    <a:pt x="1960386" y="7490155"/>
                    <a:pt x="1833526" y="7489928"/>
                    <a:pt x="1935709" y="7489824"/>
                  </a:cubicBezTo>
                  <a:close/>
                  <a:moveTo>
                    <a:pt x="1940078" y="6700815"/>
                  </a:moveTo>
                  <a:cubicBezTo>
                    <a:pt x="2088259" y="6700960"/>
                    <a:pt x="2087680" y="6697628"/>
                    <a:pt x="2268467" y="6698870"/>
                  </a:cubicBezTo>
                  <a:cubicBezTo>
                    <a:pt x="2270785" y="6901172"/>
                    <a:pt x="2273352" y="6872115"/>
                    <a:pt x="2276396" y="7074458"/>
                  </a:cubicBezTo>
                  <a:cubicBezTo>
                    <a:pt x="2054992" y="7073983"/>
                    <a:pt x="2100101" y="7075638"/>
                    <a:pt x="1945564" y="7075638"/>
                  </a:cubicBezTo>
                  <a:cubicBezTo>
                    <a:pt x="1943183" y="6930912"/>
                    <a:pt x="1942500" y="6832379"/>
                    <a:pt x="1940078" y="6700815"/>
                  </a:cubicBezTo>
                  <a:close/>
                  <a:moveTo>
                    <a:pt x="1948275" y="7094865"/>
                  </a:moveTo>
                  <a:cubicBezTo>
                    <a:pt x="2339722" y="7094865"/>
                    <a:pt x="2276313" y="7063200"/>
                    <a:pt x="2277928" y="7183629"/>
                  </a:cubicBezTo>
                  <a:cubicBezTo>
                    <a:pt x="2279563" y="7314800"/>
                    <a:pt x="2280743" y="7352135"/>
                    <a:pt x="2281571" y="7466004"/>
                  </a:cubicBezTo>
                  <a:cubicBezTo>
                    <a:pt x="2281633" y="7475048"/>
                    <a:pt x="2308069" y="7470660"/>
                    <a:pt x="1952333" y="7470598"/>
                  </a:cubicBezTo>
                  <a:cubicBezTo>
                    <a:pt x="1952271" y="7467204"/>
                    <a:pt x="1944860" y="7094865"/>
                    <a:pt x="1948275" y="7094865"/>
                  </a:cubicBezTo>
                  <a:close/>
                  <a:moveTo>
                    <a:pt x="2281757" y="7490424"/>
                  </a:moveTo>
                  <a:cubicBezTo>
                    <a:pt x="2281778" y="7492246"/>
                    <a:pt x="2286105" y="7863530"/>
                    <a:pt x="2286125" y="7865641"/>
                  </a:cubicBezTo>
                  <a:cubicBezTo>
                    <a:pt x="2152228" y="7863757"/>
                    <a:pt x="2061410" y="7866841"/>
                    <a:pt x="1960510" y="7866965"/>
                  </a:cubicBezTo>
                  <a:cubicBezTo>
                    <a:pt x="1958357" y="7741114"/>
                    <a:pt x="1959661" y="7866013"/>
                    <a:pt x="1952685" y="7489824"/>
                  </a:cubicBezTo>
                  <a:cubicBezTo>
                    <a:pt x="2068821" y="7489845"/>
                    <a:pt x="2151358" y="7491356"/>
                    <a:pt x="2281757" y="7490424"/>
                  </a:cubicBezTo>
                  <a:close/>
                  <a:moveTo>
                    <a:pt x="2286436" y="7884888"/>
                  </a:moveTo>
                  <a:cubicBezTo>
                    <a:pt x="2288899" y="8045529"/>
                    <a:pt x="2287305" y="8006518"/>
                    <a:pt x="2291466" y="8261863"/>
                  </a:cubicBezTo>
                  <a:cubicBezTo>
                    <a:pt x="2213546" y="8262919"/>
                    <a:pt x="2120720" y="8262215"/>
                    <a:pt x="1964899" y="8262174"/>
                  </a:cubicBezTo>
                  <a:cubicBezTo>
                    <a:pt x="1964878" y="8259814"/>
                    <a:pt x="1960924" y="7891531"/>
                    <a:pt x="1960903" y="7889565"/>
                  </a:cubicBezTo>
                  <a:cubicBezTo>
                    <a:pt x="1960800" y="7882673"/>
                    <a:pt x="2279439" y="7884785"/>
                    <a:pt x="2286436" y="7884888"/>
                  </a:cubicBezTo>
                  <a:close/>
                  <a:moveTo>
                    <a:pt x="2285422" y="6699015"/>
                  </a:moveTo>
                  <a:cubicBezTo>
                    <a:pt x="2476249" y="6700712"/>
                    <a:pt x="2328688" y="6699201"/>
                    <a:pt x="2614618" y="6701002"/>
                  </a:cubicBezTo>
                  <a:cubicBezTo>
                    <a:pt x="2617330" y="6910465"/>
                    <a:pt x="2616771" y="6953056"/>
                    <a:pt x="2618862" y="7075245"/>
                  </a:cubicBezTo>
                  <a:cubicBezTo>
                    <a:pt x="2351418" y="7074583"/>
                    <a:pt x="2505624" y="7075142"/>
                    <a:pt x="2293329" y="7074521"/>
                  </a:cubicBezTo>
                  <a:cubicBezTo>
                    <a:pt x="2290266" y="6874102"/>
                    <a:pt x="2287574" y="6888941"/>
                    <a:pt x="2285422" y="6699015"/>
                  </a:cubicBezTo>
                  <a:close/>
                  <a:moveTo>
                    <a:pt x="2320656" y="7093871"/>
                  </a:moveTo>
                  <a:cubicBezTo>
                    <a:pt x="2680553" y="7095320"/>
                    <a:pt x="2618386" y="7069057"/>
                    <a:pt x="2621139" y="7184643"/>
                  </a:cubicBezTo>
                  <a:cubicBezTo>
                    <a:pt x="2623478" y="7281190"/>
                    <a:pt x="2624555" y="7356398"/>
                    <a:pt x="2626045" y="7466148"/>
                  </a:cubicBezTo>
                  <a:cubicBezTo>
                    <a:pt x="2626128" y="7473434"/>
                    <a:pt x="2298608" y="7473164"/>
                    <a:pt x="2298567" y="7465900"/>
                  </a:cubicBezTo>
                  <a:cubicBezTo>
                    <a:pt x="2295441" y="7040207"/>
                    <a:pt x="2279998" y="7093685"/>
                    <a:pt x="2320656" y="7093871"/>
                  </a:cubicBezTo>
                  <a:close/>
                  <a:moveTo>
                    <a:pt x="2320759" y="7490073"/>
                  </a:moveTo>
                  <a:cubicBezTo>
                    <a:pt x="2407706" y="7489245"/>
                    <a:pt x="2481962" y="7489369"/>
                    <a:pt x="2568930" y="7489617"/>
                  </a:cubicBezTo>
                  <a:cubicBezTo>
                    <a:pt x="2643228" y="7489824"/>
                    <a:pt x="2626004" y="7422646"/>
                    <a:pt x="2633519" y="7865517"/>
                  </a:cubicBezTo>
                  <a:cubicBezTo>
                    <a:pt x="2542784" y="7866179"/>
                    <a:pt x="2491920" y="7869221"/>
                    <a:pt x="2303101" y="7865910"/>
                  </a:cubicBezTo>
                  <a:cubicBezTo>
                    <a:pt x="2296787" y="7433966"/>
                    <a:pt x="2291094" y="7490383"/>
                    <a:pt x="2320759" y="7490073"/>
                  </a:cubicBezTo>
                  <a:close/>
                  <a:moveTo>
                    <a:pt x="2320552" y="7885467"/>
                  </a:moveTo>
                  <a:cubicBezTo>
                    <a:pt x="2626294" y="7891221"/>
                    <a:pt x="2633726" y="7876940"/>
                    <a:pt x="2633933" y="7889896"/>
                  </a:cubicBezTo>
                  <a:cubicBezTo>
                    <a:pt x="2636086" y="8027069"/>
                    <a:pt x="2633084" y="8033960"/>
                    <a:pt x="2635258" y="8172561"/>
                  </a:cubicBezTo>
                  <a:cubicBezTo>
                    <a:pt x="2636955" y="8281628"/>
                    <a:pt x="2654096" y="8265257"/>
                    <a:pt x="2569240" y="8262443"/>
                  </a:cubicBezTo>
                  <a:cubicBezTo>
                    <a:pt x="2255466" y="8252157"/>
                    <a:pt x="2309063" y="8300357"/>
                    <a:pt x="2306972" y="8172209"/>
                  </a:cubicBezTo>
                  <a:cubicBezTo>
                    <a:pt x="2301776" y="7842089"/>
                    <a:pt x="2294944" y="7884991"/>
                    <a:pt x="2320552" y="7885467"/>
                  </a:cubicBezTo>
                  <a:close/>
                  <a:moveTo>
                    <a:pt x="2636189" y="7094492"/>
                  </a:moveTo>
                  <a:cubicBezTo>
                    <a:pt x="2905496" y="7094823"/>
                    <a:pt x="2694112" y="7094844"/>
                    <a:pt x="2966566" y="7095423"/>
                  </a:cubicBezTo>
                  <a:cubicBezTo>
                    <a:pt x="2973335" y="7531341"/>
                    <a:pt x="2982816" y="7473040"/>
                    <a:pt x="2941434" y="7473040"/>
                  </a:cubicBezTo>
                  <a:cubicBezTo>
                    <a:pt x="2939819" y="7473040"/>
                    <a:pt x="2643103" y="7471860"/>
                    <a:pt x="2643021" y="7465776"/>
                  </a:cubicBezTo>
                  <a:cubicBezTo>
                    <a:pt x="2639481" y="7204511"/>
                    <a:pt x="2638342" y="7211072"/>
                    <a:pt x="2636189" y="7094492"/>
                  </a:cubicBezTo>
                  <a:close/>
                  <a:moveTo>
                    <a:pt x="2941434" y="7492287"/>
                  </a:moveTo>
                  <a:cubicBezTo>
                    <a:pt x="2980871" y="7492287"/>
                    <a:pt x="2970375" y="7432063"/>
                    <a:pt x="2978055" y="7865372"/>
                  </a:cubicBezTo>
                  <a:cubicBezTo>
                    <a:pt x="2954083" y="7865227"/>
                    <a:pt x="2935369" y="7865268"/>
                    <a:pt x="2693139" y="7865310"/>
                  </a:cubicBezTo>
                  <a:cubicBezTo>
                    <a:pt x="2639667" y="7865310"/>
                    <a:pt x="2649355" y="7927501"/>
                    <a:pt x="2643352" y="7489721"/>
                  </a:cubicBezTo>
                  <a:cubicBezTo>
                    <a:pt x="2821241" y="7489824"/>
                    <a:pt x="2825402" y="7492287"/>
                    <a:pt x="2941434" y="7492287"/>
                  </a:cubicBezTo>
                  <a:close/>
                  <a:moveTo>
                    <a:pt x="2982692" y="7042235"/>
                  </a:moveTo>
                  <a:cubicBezTo>
                    <a:pt x="2976399" y="6638107"/>
                    <a:pt x="2945678" y="6696738"/>
                    <a:pt x="3065436" y="6699801"/>
                  </a:cubicBezTo>
                  <a:cubicBezTo>
                    <a:pt x="3147373" y="6701892"/>
                    <a:pt x="3231194" y="6701726"/>
                    <a:pt x="3303567" y="6700484"/>
                  </a:cubicBezTo>
                  <a:cubicBezTo>
                    <a:pt x="3307852" y="7054756"/>
                    <a:pt x="3306569" y="6985880"/>
                    <a:pt x="3308225" y="7076507"/>
                  </a:cubicBezTo>
                  <a:cubicBezTo>
                    <a:pt x="2930027" y="7086131"/>
                    <a:pt x="2983251" y="7077460"/>
                    <a:pt x="2982692" y="7042235"/>
                  </a:cubicBezTo>
                  <a:close/>
                  <a:moveTo>
                    <a:pt x="3308577" y="7095755"/>
                  </a:moveTo>
                  <a:cubicBezTo>
                    <a:pt x="3311102" y="7221399"/>
                    <a:pt x="3313400" y="7212106"/>
                    <a:pt x="3315739" y="7471716"/>
                  </a:cubicBezTo>
                  <a:cubicBezTo>
                    <a:pt x="3270651" y="7472129"/>
                    <a:pt x="2989400" y="7473019"/>
                    <a:pt x="2987930" y="7473019"/>
                  </a:cubicBezTo>
                  <a:cubicBezTo>
                    <a:pt x="2988137" y="7369478"/>
                    <a:pt x="2988095" y="7390298"/>
                    <a:pt x="2983500" y="7095486"/>
                  </a:cubicBezTo>
                  <a:cubicBezTo>
                    <a:pt x="3074918" y="7095879"/>
                    <a:pt x="3178260" y="7099045"/>
                    <a:pt x="3308577" y="7095755"/>
                  </a:cubicBezTo>
                  <a:close/>
                  <a:moveTo>
                    <a:pt x="3314083" y="7490942"/>
                  </a:moveTo>
                  <a:cubicBezTo>
                    <a:pt x="3316174" y="7490942"/>
                    <a:pt x="3322115" y="7865268"/>
                    <a:pt x="3322136" y="7866903"/>
                  </a:cubicBezTo>
                  <a:cubicBezTo>
                    <a:pt x="3129301" y="7870194"/>
                    <a:pt x="3083882" y="7866262"/>
                    <a:pt x="2994989" y="7865475"/>
                  </a:cubicBezTo>
                  <a:cubicBezTo>
                    <a:pt x="2993043" y="7754152"/>
                    <a:pt x="2987723" y="7646389"/>
                    <a:pt x="2987888" y="7492225"/>
                  </a:cubicBezTo>
                  <a:cubicBezTo>
                    <a:pt x="2989358" y="7492246"/>
                    <a:pt x="3283507" y="7491232"/>
                    <a:pt x="3314083" y="7490942"/>
                  </a:cubicBezTo>
                  <a:close/>
                  <a:moveTo>
                    <a:pt x="3322530" y="7889938"/>
                  </a:moveTo>
                  <a:cubicBezTo>
                    <a:pt x="3329133" y="8311119"/>
                    <a:pt x="3332590" y="8263167"/>
                    <a:pt x="3314083" y="8262960"/>
                  </a:cubicBezTo>
                  <a:cubicBezTo>
                    <a:pt x="2937128" y="8258924"/>
                    <a:pt x="2999978" y="8293238"/>
                    <a:pt x="2998094" y="8172188"/>
                  </a:cubicBezTo>
                  <a:cubicBezTo>
                    <a:pt x="2995900" y="8031787"/>
                    <a:pt x="2997680" y="8034561"/>
                    <a:pt x="2995403" y="7889565"/>
                  </a:cubicBezTo>
                  <a:cubicBezTo>
                    <a:pt x="2995299" y="7882052"/>
                    <a:pt x="3322509" y="7888324"/>
                    <a:pt x="3322530" y="7889938"/>
                  </a:cubicBezTo>
                  <a:close/>
                  <a:moveTo>
                    <a:pt x="3325531" y="7095320"/>
                  </a:moveTo>
                  <a:cubicBezTo>
                    <a:pt x="3388588" y="7093747"/>
                    <a:pt x="3399664" y="7094016"/>
                    <a:pt x="3654480" y="7093974"/>
                  </a:cubicBezTo>
                  <a:cubicBezTo>
                    <a:pt x="3657419" y="7266102"/>
                    <a:pt x="3655473" y="7112290"/>
                    <a:pt x="3660876" y="7472605"/>
                  </a:cubicBezTo>
                  <a:cubicBezTo>
                    <a:pt x="3294831" y="7471881"/>
                    <a:pt x="3332756" y="7473123"/>
                    <a:pt x="3332694" y="7465859"/>
                  </a:cubicBezTo>
                  <a:cubicBezTo>
                    <a:pt x="3330831" y="7242447"/>
                    <a:pt x="3327664" y="7199089"/>
                    <a:pt x="3325531" y="7095320"/>
                  </a:cubicBezTo>
                  <a:close/>
                  <a:moveTo>
                    <a:pt x="3661166" y="7491832"/>
                  </a:moveTo>
                  <a:cubicBezTo>
                    <a:pt x="3666487" y="7846476"/>
                    <a:pt x="3663940" y="7660586"/>
                    <a:pt x="3667232" y="7867690"/>
                  </a:cubicBezTo>
                  <a:cubicBezTo>
                    <a:pt x="3556437" y="7867503"/>
                    <a:pt x="3477791" y="7864523"/>
                    <a:pt x="3339111" y="7866613"/>
                  </a:cubicBezTo>
                  <a:cubicBezTo>
                    <a:pt x="3337311" y="7756470"/>
                    <a:pt x="3334122" y="7630039"/>
                    <a:pt x="3332922" y="7490756"/>
                  </a:cubicBezTo>
                  <a:cubicBezTo>
                    <a:pt x="3501598" y="7489286"/>
                    <a:pt x="3555961" y="7491646"/>
                    <a:pt x="3661166" y="7491832"/>
                  </a:cubicBezTo>
                  <a:close/>
                  <a:moveTo>
                    <a:pt x="3667542" y="7886916"/>
                  </a:moveTo>
                  <a:cubicBezTo>
                    <a:pt x="3669964" y="8061920"/>
                    <a:pt x="3667169" y="7982841"/>
                    <a:pt x="3671517" y="8261760"/>
                  </a:cubicBezTo>
                  <a:cubicBezTo>
                    <a:pt x="3547266" y="8261925"/>
                    <a:pt x="3515427" y="8264740"/>
                    <a:pt x="3344949" y="8263271"/>
                  </a:cubicBezTo>
                  <a:cubicBezTo>
                    <a:pt x="3342072" y="8152527"/>
                    <a:pt x="3341637" y="8028600"/>
                    <a:pt x="3339463" y="7889606"/>
                  </a:cubicBezTo>
                  <a:cubicBezTo>
                    <a:pt x="3339360" y="7881639"/>
                    <a:pt x="3325428" y="7886398"/>
                    <a:pt x="3667542" y="7886916"/>
                  </a:cubicBezTo>
                  <a:close/>
                  <a:moveTo>
                    <a:pt x="3671434" y="7093995"/>
                  </a:moveTo>
                  <a:cubicBezTo>
                    <a:pt x="3777261" y="7093974"/>
                    <a:pt x="3785686" y="7095651"/>
                    <a:pt x="3998685" y="7096189"/>
                  </a:cubicBezTo>
                  <a:cubicBezTo>
                    <a:pt x="3998705" y="7097845"/>
                    <a:pt x="4005247" y="7457228"/>
                    <a:pt x="4005558" y="7472357"/>
                  </a:cubicBezTo>
                  <a:cubicBezTo>
                    <a:pt x="3844354" y="7472316"/>
                    <a:pt x="3735340" y="7472688"/>
                    <a:pt x="3677810" y="7472626"/>
                  </a:cubicBezTo>
                  <a:cubicBezTo>
                    <a:pt x="3672655" y="7128102"/>
                    <a:pt x="3673939" y="7241722"/>
                    <a:pt x="3671434" y="7093995"/>
                  </a:cubicBezTo>
                  <a:close/>
                  <a:moveTo>
                    <a:pt x="3686525" y="7491853"/>
                  </a:moveTo>
                  <a:cubicBezTo>
                    <a:pt x="4072879" y="7491853"/>
                    <a:pt x="4005744" y="7463334"/>
                    <a:pt x="4008001" y="7607356"/>
                  </a:cubicBezTo>
                  <a:cubicBezTo>
                    <a:pt x="4010215" y="7749206"/>
                    <a:pt x="4010650" y="7739417"/>
                    <a:pt x="4012741" y="7868807"/>
                  </a:cubicBezTo>
                  <a:cubicBezTo>
                    <a:pt x="3854602" y="7869738"/>
                    <a:pt x="3822804" y="7867710"/>
                    <a:pt x="3684186" y="7867710"/>
                  </a:cubicBezTo>
                  <a:cubicBezTo>
                    <a:pt x="3677583" y="7447564"/>
                    <a:pt x="3673918" y="7491853"/>
                    <a:pt x="3686525" y="7491853"/>
                  </a:cubicBezTo>
                  <a:close/>
                  <a:moveTo>
                    <a:pt x="3686525" y="7886937"/>
                  </a:moveTo>
                  <a:cubicBezTo>
                    <a:pt x="3687995" y="7886937"/>
                    <a:pt x="4013052" y="7887724"/>
                    <a:pt x="4013093" y="7889938"/>
                  </a:cubicBezTo>
                  <a:cubicBezTo>
                    <a:pt x="4013135" y="7892421"/>
                    <a:pt x="4017627" y="8261739"/>
                    <a:pt x="4017648" y="8264222"/>
                  </a:cubicBezTo>
                  <a:cubicBezTo>
                    <a:pt x="3789868" y="8265402"/>
                    <a:pt x="3845369" y="8261780"/>
                    <a:pt x="3688472" y="8261760"/>
                  </a:cubicBezTo>
                  <a:cubicBezTo>
                    <a:pt x="3681951" y="7845235"/>
                    <a:pt x="3685056" y="7886937"/>
                    <a:pt x="3686525" y="7886937"/>
                  </a:cubicBezTo>
                  <a:close/>
                  <a:moveTo>
                    <a:pt x="4058906" y="7096417"/>
                  </a:moveTo>
                  <a:cubicBezTo>
                    <a:pt x="4181459" y="7096914"/>
                    <a:pt x="4185475" y="7096438"/>
                    <a:pt x="4307097" y="7096914"/>
                  </a:cubicBezTo>
                  <a:cubicBezTo>
                    <a:pt x="4357112" y="7097120"/>
                    <a:pt x="4344298" y="7037827"/>
                    <a:pt x="4349411" y="7471736"/>
                  </a:cubicBezTo>
                  <a:cubicBezTo>
                    <a:pt x="3988790" y="7473392"/>
                    <a:pt x="4022574" y="7475317"/>
                    <a:pt x="4022388" y="7465755"/>
                  </a:cubicBezTo>
                  <a:cubicBezTo>
                    <a:pt x="4013901" y="7037620"/>
                    <a:pt x="4000652" y="7096168"/>
                    <a:pt x="4058906" y="7096417"/>
                  </a:cubicBezTo>
                  <a:close/>
                  <a:moveTo>
                    <a:pt x="4349660" y="7490942"/>
                  </a:moveTo>
                  <a:cubicBezTo>
                    <a:pt x="4350798" y="7586454"/>
                    <a:pt x="4351999" y="7666588"/>
                    <a:pt x="4354483" y="7748792"/>
                  </a:cubicBezTo>
                  <a:cubicBezTo>
                    <a:pt x="4359100" y="7900761"/>
                    <a:pt x="4417354" y="7865558"/>
                    <a:pt x="4058864" y="7868476"/>
                  </a:cubicBezTo>
                  <a:cubicBezTo>
                    <a:pt x="4016882" y="7868807"/>
                    <a:pt x="4031621" y="7926321"/>
                    <a:pt x="4022926" y="7491583"/>
                  </a:cubicBezTo>
                  <a:cubicBezTo>
                    <a:pt x="4324383" y="7491625"/>
                    <a:pt x="4206839" y="7491625"/>
                    <a:pt x="4349660" y="7490942"/>
                  </a:cubicBezTo>
                  <a:close/>
                  <a:moveTo>
                    <a:pt x="4059030" y="7887724"/>
                  </a:moveTo>
                  <a:cubicBezTo>
                    <a:pt x="4060500" y="7887703"/>
                    <a:pt x="4357650" y="7884785"/>
                    <a:pt x="4357733" y="7889938"/>
                  </a:cubicBezTo>
                  <a:cubicBezTo>
                    <a:pt x="4364503" y="8323744"/>
                    <a:pt x="4387606" y="8262339"/>
                    <a:pt x="4307077" y="8263002"/>
                  </a:cubicBezTo>
                  <a:cubicBezTo>
                    <a:pt x="4183219" y="8264015"/>
                    <a:pt x="4175683" y="8263022"/>
                    <a:pt x="4058906" y="8263953"/>
                  </a:cubicBezTo>
                  <a:cubicBezTo>
                    <a:pt x="4026942" y="8264161"/>
                    <a:pt x="4035078" y="8281090"/>
                    <a:pt x="4033381" y="8172188"/>
                  </a:cubicBezTo>
                  <a:cubicBezTo>
                    <a:pt x="4028392" y="7844489"/>
                    <a:pt x="4018475" y="7888054"/>
                    <a:pt x="4059030" y="7887724"/>
                  </a:cubicBezTo>
                  <a:close/>
                  <a:moveTo>
                    <a:pt x="4360818" y="7097058"/>
                  </a:moveTo>
                  <a:cubicBezTo>
                    <a:pt x="4566798" y="7097431"/>
                    <a:pt x="4537195" y="7096148"/>
                    <a:pt x="4679705" y="7096148"/>
                  </a:cubicBezTo>
                  <a:cubicBezTo>
                    <a:pt x="4696598" y="7096148"/>
                    <a:pt x="4688834" y="7051507"/>
                    <a:pt x="4695562" y="7473599"/>
                  </a:cubicBezTo>
                  <a:cubicBezTo>
                    <a:pt x="4567606" y="7473951"/>
                    <a:pt x="4547132" y="7471012"/>
                    <a:pt x="4366407" y="7471633"/>
                  </a:cubicBezTo>
                  <a:cubicBezTo>
                    <a:pt x="4364999" y="7362441"/>
                    <a:pt x="4366552" y="7461058"/>
                    <a:pt x="4360818" y="7097058"/>
                  </a:cubicBezTo>
                  <a:close/>
                  <a:moveTo>
                    <a:pt x="4431307" y="7490776"/>
                  </a:moveTo>
                  <a:cubicBezTo>
                    <a:pt x="4554129" y="7490776"/>
                    <a:pt x="4555413" y="7492867"/>
                    <a:pt x="4679684" y="7492867"/>
                  </a:cubicBezTo>
                  <a:cubicBezTo>
                    <a:pt x="4703926" y="7492867"/>
                    <a:pt x="4695500" y="7446280"/>
                    <a:pt x="4702373" y="7868373"/>
                  </a:cubicBezTo>
                  <a:cubicBezTo>
                    <a:pt x="4578826" y="7868704"/>
                    <a:pt x="4532496" y="7866510"/>
                    <a:pt x="4374315" y="7867069"/>
                  </a:cubicBezTo>
                  <a:cubicBezTo>
                    <a:pt x="4366780" y="7430427"/>
                    <a:pt x="4340406" y="7490776"/>
                    <a:pt x="4431307" y="7490776"/>
                  </a:cubicBezTo>
                  <a:close/>
                  <a:moveTo>
                    <a:pt x="4699868" y="6759736"/>
                  </a:moveTo>
                  <a:cubicBezTo>
                    <a:pt x="4698585" y="6677243"/>
                    <a:pt x="4642732" y="6701581"/>
                    <a:pt x="5030100" y="6700174"/>
                  </a:cubicBezTo>
                  <a:cubicBezTo>
                    <a:pt x="5033578" y="6906739"/>
                    <a:pt x="5031425" y="6910382"/>
                    <a:pt x="5034364" y="7076321"/>
                  </a:cubicBezTo>
                  <a:cubicBezTo>
                    <a:pt x="4965594" y="7077128"/>
                    <a:pt x="4937274" y="7076901"/>
                    <a:pt x="4707424" y="7076942"/>
                  </a:cubicBezTo>
                  <a:cubicBezTo>
                    <a:pt x="4705002" y="6903573"/>
                    <a:pt x="4702083" y="6900882"/>
                    <a:pt x="4699868" y="6759736"/>
                  </a:cubicBezTo>
                  <a:close/>
                  <a:moveTo>
                    <a:pt x="5034716" y="7095548"/>
                  </a:moveTo>
                  <a:cubicBezTo>
                    <a:pt x="5036683" y="7199027"/>
                    <a:pt x="5039768" y="7256500"/>
                    <a:pt x="5041507" y="7466045"/>
                  </a:cubicBezTo>
                  <a:cubicBezTo>
                    <a:pt x="5041548" y="7471716"/>
                    <a:pt x="5079639" y="7471343"/>
                    <a:pt x="4712496" y="7473537"/>
                  </a:cubicBezTo>
                  <a:cubicBezTo>
                    <a:pt x="4706824" y="7117610"/>
                    <a:pt x="4709598" y="7245282"/>
                    <a:pt x="4707693" y="7096148"/>
                  </a:cubicBezTo>
                  <a:cubicBezTo>
                    <a:pt x="4937564" y="7096107"/>
                    <a:pt x="4974496" y="7096293"/>
                    <a:pt x="5034716" y="7095548"/>
                  </a:cubicBezTo>
                  <a:close/>
                  <a:moveTo>
                    <a:pt x="5041735" y="7490673"/>
                  </a:moveTo>
                  <a:cubicBezTo>
                    <a:pt x="5041755" y="7492308"/>
                    <a:pt x="5045895" y="7865434"/>
                    <a:pt x="5045916" y="7866924"/>
                  </a:cubicBezTo>
                  <a:cubicBezTo>
                    <a:pt x="4873161" y="7864627"/>
                    <a:pt x="4802362" y="7867876"/>
                    <a:pt x="4719328" y="7868290"/>
                  </a:cubicBezTo>
                  <a:cubicBezTo>
                    <a:pt x="4717630" y="7763279"/>
                    <a:pt x="4717485" y="7786665"/>
                    <a:pt x="4712807" y="7492763"/>
                  </a:cubicBezTo>
                  <a:cubicBezTo>
                    <a:pt x="4808014" y="7492204"/>
                    <a:pt x="4879434" y="7487217"/>
                    <a:pt x="5041735" y="7490673"/>
                  </a:cubicBezTo>
                  <a:close/>
                  <a:moveTo>
                    <a:pt x="5045626" y="6618342"/>
                  </a:moveTo>
                  <a:cubicBezTo>
                    <a:pt x="5039064" y="6268355"/>
                    <a:pt x="5036000" y="6305938"/>
                    <a:pt x="5052334" y="6305814"/>
                  </a:cubicBezTo>
                  <a:cubicBezTo>
                    <a:pt x="5418751" y="6302834"/>
                    <a:pt x="5368260" y="6297494"/>
                    <a:pt x="5368426" y="6336092"/>
                  </a:cubicBezTo>
                  <a:cubicBezTo>
                    <a:pt x="5370144" y="6741483"/>
                    <a:pt x="5395607" y="6679519"/>
                    <a:pt x="5300628" y="6680161"/>
                  </a:cubicBezTo>
                  <a:cubicBezTo>
                    <a:pt x="5181822" y="6680968"/>
                    <a:pt x="5185486" y="6680347"/>
                    <a:pt x="5052209" y="6680864"/>
                  </a:cubicBezTo>
                  <a:cubicBezTo>
                    <a:pt x="5044819" y="6680906"/>
                    <a:pt x="5046993" y="6690281"/>
                    <a:pt x="5045626" y="6618342"/>
                  </a:cubicBezTo>
                  <a:close/>
                  <a:moveTo>
                    <a:pt x="5052313" y="6700091"/>
                  </a:moveTo>
                  <a:cubicBezTo>
                    <a:pt x="5431794" y="6698538"/>
                    <a:pt x="5372007" y="6681775"/>
                    <a:pt x="5373249" y="6760026"/>
                  </a:cubicBezTo>
                  <a:cubicBezTo>
                    <a:pt x="5379191" y="7140706"/>
                    <a:pt x="5402480" y="7077273"/>
                    <a:pt x="5300774" y="7076032"/>
                  </a:cubicBezTo>
                  <a:cubicBezTo>
                    <a:pt x="5009337" y="7072492"/>
                    <a:pt x="5051567" y="7093251"/>
                    <a:pt x="5050760" y="7042276"/>
                  </a:cubicBezTo>
                  <a:cubicBezTo>
                    <a:pt x="5044757" y="6659382"/>
                    <a:pt x="5046682" y="6700091"/>
                    <a:pt x="5052313" y="6700091"/>
                  </a:cubicBezTo>
                  <a:close/>
                  <a:moveTo>
                    <a:pt x="5052375" y="7095320"/>
                  </a:moveTo>
                  <a:cubicBezTo>
                    <a:pt x="5448955" y="7090497"/>
                    <a:pt x="5379046" y="7076735"/>
                    <a:pt x="5381965" y="7183878"/>
                  </a:cubicBezTo>
                  <a:cubicBezTo>
                    <a:pt x="5384636" y="7282162"/>
                    <a:pt x="5386209" y="7369561"/>
                    <a:pt x="5385899" y="7465921"/>
                  </a:cubicBezTo>
                  <a:cubicBezTo>
                    <a:pt x="5385857" y="7478877"/>
                    <a:pt x="5060034" y="7471798"/>
                    <a:pt x="5058544" y="7471777"/>
                  </a:cubicBezTo>
                  <a:cubicBezTo>
                    <a:pt x="5056102" y="7190417"/>
                    <a:pt x="5049994" y="7095361"/>
                    <a:pt x="5052375" y="7095320"/>
                  </a:cubicBezTo>
                  <a:close/>
                  <a:moveTo>
                    <a:pt x="5385836" y="7492805"/>
                  </a:moveTo>
                  <a:cubicBezTo>
                    <a:pt x="5385753" y="7629460"/>
                    <a:pt x="5390349" y="7749889"/>
                    <a:pt x="5392295" y="7865041"/>
                  </a:cubicBezTo>
                  <a:cubicBezTo>
                    <a:pt x="5295039" y="7865517"/>
                    <a:pt x="5241505" y="7869490"/>
                    <a:pt x="5062850" y="7867151"/>
                  </a:cubicBezTo>
                  <a:cubicBezTo>
                    <a:pt x="5062829" y="7865310"/>
                    <a:pt x="5058709" y="7492515"/>
                    <a:pt x="5058689" y="7491045"/>
                  </a:cubicBezTo>
                  <a:cubicBezTo>
                    <a:pt x="5127646" y="7492515"/>
                    <a:pt x="5383435" y="7492805"/>
                    <a:pt x="5385836" y="7492805"/>
                  </a:cubicBezTo>
                  <a:close/>
                  <a:moveTo>
                    <a:pt x="5392626" y="7884267"/>
                  </a:moveTo>
                  <a:cubicBezTo>
                    <a:pt x="5394883" y="8023198"/>
                    <a:pt x="5394779" y="8107575"/>
                    <a:pt x="5397967" y="8261987"/>
                  </a:cubicBezTo>
                  <a:lnTo>
                    <a:pt x="5069475" y="8262132"/>
                  </a:lnTo>
                  <a:cubicBezTo>
                    <a:pt x="5068419" y="8212110"/>
                    <a:pt x="5063306" y="7895526"/>
                    <a:pt x="5063202" y="7889669"/>
                  </a:cubicBezTo>
                  <a:cubicBezTo>
                    <a:pt x="5063160" y="7886213"/>
                    <a:pt x="5034385" y="7886088"/>
                    <a:pt x="5392626" y="7884267"/>
                  </a:cubicBezTo>
                  <a:close/>
                  <a:moveTo>
                    <a:pt x="5396829" y="7095961"/>
                  </a:moveTo>
                  <a:cubicBezTo>
                    <a:pt x="5539442" y="7096230"/>
                    <a:pt x="5514000" y="7094720"/>
                    <a:pt x="5724970" y="7094637"/>
                  </a:cubicBezTo>
                  <a:cubicBezTo>
                    <a:pt x="5726149" y="7196109"/>
                    <a:pt x="5724970" y="7318132"/>
                    <a:pt x="5731014" y="7469708"/>
                  </a:cubicBezTo>
                  <a:cubicBezTo>
                    <a:pt x="5517374" y="7469605"/>
                    <a:pt x="5567430" y="7473723"/>
                    <a:pt x="5402853" y="7473599"/>
                  </a:cubicBezTo>
                  <a:cubicBezTo>
                    <a:pt x="5403371" y="7301637"/>
                    <a:pt x="5398774" y="7193377"/>
                    <a:pt x="5396829" y="7095961"/>
                  </a:cubicBezTo>
                  <a:close/>
                  <a:moveTo>
                    <a:pt x="5424880" y="7492825"/>
                  </a:moveTo>
                  <a:cubicBezTo>
                    <a:pt x="5791732" y="7492825"/>
                    <a:pt x="5732298" y="7447687"/>
                    <a:pt x="5734782" y="7607315"/>
                  </a:cubicBezTo>
                  <a:cubicBezTo>
                    <a:pt x="5736894" y="7742604"/>
                    <a:pt x="5735362" y="7741859"/>
                    <a:pt x="5737121" y="7866490"/>
                  </a:cubicBezTo>
                  <a:cubicBezTo>
                    <a:pt x="5735652" y="7866469"/>
                    <a:pt x="5449597" y="7864895"/>
                    <a:pt x="5409250" y="7864999"/>
                  </a:cubicBezTo>
                  <a:cubicBezTo>
                    <a:pt x="5402211" y="7450005"/>
                    <a:pt x="5391695" y="7492825"/>
                    <a:pt x="5424880" y="7492825"/>
                  </a:cubicBezTo>
                  <a:close/>
                  <a:moveTo>
                    <a:pt x="5424880" y="7884184"/>
                  </a:moveTo>
                  <a:cubicBezTo>
                    <a:pt x="5772438" y="7884184"/>
                    <a:pt x="5737411" y="7884929"/>
                    <a:pt x="5737473" y="7889959"/>
                  </a:cubicBezTo>
                  <a:cubicBezTo>
                    <a:pt x="5744305" y="8326517"/>
                    <a:pt x="5765400" y="8260559"/>
                    <a:pt x="5673216" y="8260559"/>
                  </a:cubicBezTo>
                  <a:cubicBezTo>
                    <a:pt x="5549420" y="8260559"/>
                    <a:pt x="5546646" y="8261987"/>
                    <a:pt x="5424859" y="8261987"/>
                  </a:cubicBezTo>
                  <a:cubicBezTo>
                    <a:pt x="5411403" y="8261987"/>
                    <a:pt x="5414922" y="8275833"/>
                    <a:pt x="5413287" y="8172229"/>
                  </a:cubicBezTo>
                  <a:cubicBezTo>
                    <a:pt x="5408256" y="7848773"/>
                    <a:pt x="5401610" y="7884184"/>
                    <a:pt x="5424880" y="7884184"/>
                  </a:cubicBezTo>
                  <a:close/>
                  <a:moveTo>
                    <a:pt x="6066318" y="6759985"/>
                  </a:moveTo>
                  <a:cubicBezTo>
                    <a:pt x="6072052" y="7124315"/>
                    <a:pt x="6081327" y="7076673"/>
                    <a:pt x="6046196" y="7076114"/>
                  </a:cubicBezTo>
                  <a:cubicBezTo>
                    <a:pt x="5974589" y="7074955"/>
                    <a:pt x="5912236" y="7074976"/>
                    <a:pt x="5797404" y="7075286"/>
                  </a:cubicBezTo>
                  <a:cubicBezTo>
                    <a:pt x="5722941" y="7075473"/>
                    <a:pt x="5742048" y="7128930"/>
                    <a:pt x="5736293" y="6759695"/>
                  </a:cubicBezTo>
                  <a:cubicBezTo>
                    <a:pt x="5735113" y="6683141"/>
                    <a:pt x="5719235" y="6699491"/>
                    <a:pt x="5797528" y="6698538"/>
                  </a:cubicBezTo>
                  <a:cubicBezTo>
                    <a:pt x="6112896" y="6694731"/>
                    <a:pt x="6065200" y="6687404"/>
                    <a:pt x="6066318" y="6759985"/>
                  </a:cubicBezTo>
                  <a:close/>
                  <a:moveTo>
                    <a:pt x="6058120" y="6336506"/>
                  </a:moveTo>
                  <a:cubicBezTo>
                    <a:pt x="6061557" y="6419455"/>
                    <a:pt x="6061681" y="6443172"/>
                    <a:pt x="6064227" y="6618715"/>
                  </a:cubicBezTo>
                  <a:cubicBezTo>
                    <a:pt x="6065241" y="6693054"/>
                    <a:pt x="6070624" y="6681340"/>
                    <a:pt x="6046362" y="6680575"/>
                  </a:cubicBezTo>
                  <a:cubicBezTo>
                    <a:pt x="5650216" y="6667619"/>
                    <a:pt x="5733809" y="6787489"/>
                    <a:pt x="5730207" y="6303268"/>
                  </a:cubicBezTo>
                  <a:cubicBezTo>
                    <a:pt x="6107266" y="6304738"/>
                    <a:pt x="6056174" y="6289671"/>
                    <a:pt x="6058120" y="6336506"/>
                  </a:cubicBezTo>
                  <a:close/>
                  <a:moveTo>
                    <a:pt x="6050523" y="5912385"/>
                  </a:moveTo>
                  <a:cubicBezTo>
                    <a:pt x="6057044" y="6330400"/>
                    <a:pt x="6058989" y="6284518"/>
                    <a:pt x="6046072" y="6284621"/>
                  </a:cubicBezTo>
                  <a:cubicBezTo>
                    <a:pt x="5664231" y="6287167"/>
                    <a:pt x="5730642" y="6305938"/>
                    <a:pt x="5728903" y="6194553"/>
                  </a:cubicBezTo>
                  <a:cubicBezTo>
                    <a:pt x="5726646" y="6051938"/>
                    <a:pt x="5726046" y="6062141"/>
                    <a:pt x="5723624" y="5912013"/>
                  </a:cubicBezTo>
                  <a:cubicBezTo>
                    <a:pt x="5723562" y="5906901"/>
                    <a:pt x="6050461" y="5908847"/>
                    <a:pt x="6050523" y="5912385"/>
                  </a:cubicBezTo>
                  <a:close/>
                  <a:moveTo>
                    <a:pt x="6050150" y="5889372"/>
                  </a:moveTo>
                  <a:cubicBezTo>
                    <a:pt x="5881763" y="5892704"/>
                    <a:pt x="5816077" y="5889496"/>
                    <a:pt x="5723251" y="5888999"/>
                  </a:cubicBezTo>
                  <a:cubicBezTo>
                    <a:pt x="5721326" y="5773226"/>
                    <a:pt x="5717269" y="5641870"/>
                    <a:pt x="5717041" y="5513017"/>
                  </a:cubicBezTo>
                  <a:cubicBezTo>
                    <a:pt x="5834109" y="5513494"/>
                    <a:pt x="5789517" y="5515066"/>
                    <a:pt x="6043629" y="5514445"/>
                  </a:cubicBezTo>
                  <a:cubicBezTo>
                    <a:pt x="6048142" y="5792598"/>
                    <a:pt x="6048598" y="5793446"/>
                    <a:pt x="6050150" y="5889372"/>
                  </a:cubicBezTo>
                  <a:close/>
                  <a:moveTo>
                    <a:pt x="6043339" y="5495177"/>
                  </a:moveTo>
                  <a:cubicBezTo>
                    <a:pt x="5674603" y="5496150"/>
                    <a:pt x="5717041" y="5494453"/>
                    <a:pt x="5717041" y="5488865"/>
                  </a:cubicBezTo>
                  <a:cubicBezTo>
                    <a:pt x="5716855" y="5306452"/>
                    <a:pt x="5712238" y="5209554"/>
                    <a:pt x="5710292" y="5116050"/>
                  </a:cubicBezTo>
                  <a:cubicBezTo>
                    <a:pt x="5818292" y="5116795"/>
                    <a:pt x="5828146" y="5120934"/>
                    <a:pt x="6037936" y="5118761"/>
                  </a:cubicBezTo>
                  <a:cubicBezTo>
                    <a:pt x="6040048" y="5268703"/>
                    <a:pt x="6037709" y="5147818"/>
                    <a:pt x="6043339" y="5495177"/>
                  </a:cubicBezTo>
                  <a:close/>
                  <a:moveTo>
                    <a:pt x="6035411" y="4782391"/>
                  </a:moveTo>
                  <a:cubicBezTo>
                    <a:pt x="6037605" y="4922212"/>
                    <a:pt x="6034893" y="4923475"/>
                    <a:pt x="6037108" y="5064889"/>
                  </a:cubicBezTo>
                  <a:cubicBezTo>
                    <a:pt x="6037936" y="5116319"/>
                    <a:pt x="6085695" y="5099286"/>
                    <a:pt x="5709899" y="5096844"/>
                  </a:cubicBezTo>
                  <a:cubicBezTo>
                    <a:pt x="5706856" y="4937072"/>
                    <a:pt x="5709878" y="4919956"/>
                    <a:pt x="5706090" y="4722559"/>
                  </a:cubicBezTo>
                  <a:cubicBezTo>
                    <a:pt x="6095776" y="4723139"/>
                    <a:pt x="6034189" y="4704719"/>
                    <a:pt x="6035411" y="4782391"/>
                  </a:cubicBezTo>
                  <a:close/>
                  <a:moveTo>
                    <a:pt x="6025308" y="4326295"/>
                  </a:moveTo>
                  <a:cubicBezTo>
                    <a:pt x="6032140" y="4725995"/>
                    <a:pt x="6029655" y="4548362"/>
                    <a:pt x="6033816" y="4704099"/>
                  </a:cubicBezTo>
                  <a:cubicBezTo>
                    <a:pt x="5645165" y="4704223"/>
                    <a:pt x="5706297" y="4722166"/>
                    <a:pt x="5704268" y="4640687"/>
                  </a:cubicBezTo>
                  <a:cubicBezTo>
                    <a:pt x="5701846" y="4543830"/>
                    <a:pt x="5700376" y="4457383"/>
                    <a:pt x="5699962" y="4358478"/>
                  </a:cubicBezTo>
                  <a:cubicBezTo>
                    <a:pt x="5699734" y="4313154"/>
                    <a:pt x="5648767" y="4323067"/>
                    <a:pt x="6025308" y="4326295"/>
                  </a:cubicBezTo>
                  <a:close/>
                  <a:moveTo>
                    <a:pt x="6021892" y="3935019"/>
                  </a:moveTo>
                  <a:cubicBezTo>
                    <a:pt x="6024439" y="4096923"/>
                    <a:pt x="6020381" y="4028772"/>
                    <a:pt x="6024977" y="4307090"/>
                  </a:cubicBezTo>
                  <a:cubicBezTo>
                    <a:pt x="6022886" y="4307069"/>
                    <a:pt x="5702136" y="4305848"/>
                    <a:pt x="5699631" y="4305827"/>
                  </a:cubicBezTo>
                  <a:cubicBezTo>
                    <a:pt x="5697851" y="4090487"/>
                    <a:pt x="5693855" y="4091108"/>
                    <a:pt x="5691495" y="3930445"/>
                  </a:cubicBezTo>
                  <a:cubicBezTo>
                    <a:pt x="5693006" y="3930445"/>
                    <a:pt x="6021871" y="3933550"/>
                    <a:pt x="6021892" y="3935019"/>
                  </a:cubicBezTo>
                  <a:close/>
                  <a:moveTo>
                    <a:pt x="6013405" y="3536065"/>
                  </a:moveTo>
                  <a:cubicBezTo>
                    <a:pt x="6024253" y="4043714"/>
                    <a:pt x="6020464" y="3851035"/>
                    <a:pt x="6021540" y="3912896"/>
                  </a:cubicBezTo>
                  <a:cubicBezTo>
                    <a:pt x="5885676" y="3916227"/>
                    <a:pt x="5792808" y="3911468"/>
                    <a:pt x="5691226" y="3911240"/>
                  </a:cubicBezTo>
                  <a:cubicBezTo>
                    <a:pt x="5689446" y="3791804"/>
                    <a:pt x="5689363" y="3707179"/>
                    <a:pt x="5685864" y="3535941"/>
                  </a:cubicBezTo>
                  <a:cubicBezTo>
                    <a:pt x="5785480" y="3535982"/>
                    <a:pt x="5919295" y="3537410"/>
                    <a:pt x="6013405" y="3536065"/>
                  </a:cubicBezTo>
                  <a:close/>
                  <a:moveTo>
                    <a:pt x="6012866" y="3511561"/>
                  </a:moveTo>
                  <a:cubicBezTo>
                    <a:pt x="6013074" y="3520543"/>
                    <a:pt x="6039323" y="3516839"/>
                    <a:pt x="5685471" y="3516714"/>
                  </a:cubicBezTo>
                  <a:cubicBezTo>
                    <a:pt x="5685430" y="3514811"/>
                    <a:pt x="5678308" y="3140381"/>
                    <a:pt x="5678288" y="3138849"/>
                  </a:cubicBezTo>
                  <a:cubicBezTo>
                    <a:pt x="5679778" y="3138849"/>
                    <a:pt x="6005580" y="3140691"/>
                    <a:pt x="6007153" y="3140712"/>
                  </a:cubicBezTo>
                  <a:cubicBezTo>
                    <a:pt x="6008354" y="3224592"/>
                    <a:pt x="6009389" y="3352700"/>
                    <a:pt x="6012866" y="3511561"/>
                  </a:cubicBezTo>
                  <a:close/>
                  <a:moveTo>
                    <a:pt x="6002661" y="2805584"/>
                  </a:moveTo>
                  <a:cubicBezTo>
                    <a:pt x="6004876" y="2946688"/>
                    <a:pt x="6004130" y="2946419"/>
                    <a:pt x="6006345" y="3087875"/>
                  </a:cubicBezTo>
                  <a:cubicBezTo>
                    <a:pt x="6007112" y="3136511"/>
                    <a:pt x="6057416" y="3119768"/>
                    <a:pt x="5677956" y="3119623"/>
                  </a:cubicBezTo>
                  <a:cubicBezTo>
                    <a:pt x="5674561" y="2916803"/>
                    <a:pt x="5677563" y="2963514"/>
                    <a:pt x="5673650" y="2746062"/>
                  </a:cubicBezTo>
                  <a:cubicBezTo>
                    <a:pt x="6058141" y="2746062"/>
                    <a:pt x="6001377" y="2722904"/>
                    <a:pt x="6002661" y="2805584"/>
                  </a:cubicBezTo>
                  <a:close/>
                  <a:moveTo>
                    <a:pt x="5997216" y="2381981"/>
                  </a:moveTo>
                  <a:cubicBezTo>
                    <a:pt x="6005787" y="2792525"/>
                    <a:pt x="6020381" y="2726008"/>
                    <a:pt x="5921718" y="2726008"/>
                  </a:cubicBezTo>
                  <a:cubicBezTo>
                    <a:pt x="5797259" y="2726008"/>
                    <a:pt x="5797797" y="2726836"/>
                    <a:pt x="5673278" y="2726836"/>
                  </a:cubicBezTo>
                  <a:cubicBezTo>
                    <a:pt x="5669986" y="2554957"/>
                    <a:pt x="5669427" y="2583662"/>
                    <a:pt x="5667357" y="2348805"/>
                  </a:cubicBezTo>
                  <a:cubicBezTo>
                    <a:pt x="6041600" y="2348826"/>
                    <a:pt x="5996243" y="2335022"/>
                    <a:pt x="5997216" y="2381981"/>
                  </a:cubicBezTo>
                  <a:close/>
                  <a:moveTo>
                    <a:pt x="5989287" y="1958543"/>
                  </a:moveTo>
                  <a:cubicBezTo>
                    <a:pt x="5996202" y="2399448"/>
                    <a:pt x="6020816" y="2329268"/>
                    <a:pt x="5921718" y="2329268"/>
                  </a:cubicBezTo>
                  <a:cubicBezTo>
                    <a:pt x="5798812" y="2329268"/>
                    <a:pt x="5797404" y="2329599"/>
                    <a:pt x="5673216" y="2329599"/>
                  </a:cubicBezTo>
                  <a:cubicBezTo>
                    <a:pt x="5664976" y="2329599"/>
                    <a:pt x="5667522" y="2340982"/>
                    <a:pt x="5665949" y="2240462"/>
                  </a:cubicBezTo>
                  <a:cubicBezTo>
                    <a:pt x="5660816" y="1910963"/>
                    <a:pt x="5658952" y="1953949"/>
                    <a:pt x="5673216" y="1953949"/>
                  </a:cubicBezTo>
                  <a:cubicBezTo>
                    <a:pt x="6012059" y="1953949"/>
                    <a:pt x="5989122" y="1947492"/>
                    <a:pt x="5989287" y="1958543"/>
                  </a:cubicBezTo>
                  <a:close/>
                  <a:moveTo>
                    <a:pt x="5988915" y="1933398"/>
                  </a:moveTo>
                  <a:cubicBezTo>
                    <a:pt x="5871992" y="1932052"/>
                    <a:pt x="5795148" y="1934701"/>
                    <a:pt x="5662865" y="1934722"/>
                  </a:cubicBezTo>
                  <a:cubicBezTo>
                    <a:pt x="5655557" y="1510229"/>
                    <a:pt x="5644958" y="1556609"/>
                    <a:pt x="5673236" y="1556609"/>
                  </a:cubicBezTo>
                  <a:cubicBezTo>
                    <a:pt x="5777697" y="1556609"/>
                    <a:pt x="5805644" y="1556857"/>
                    <a:pt x="5921738" y="1556857"/>
                  </a:cubicBezTo>
                  <a:cubicBezTo>
                    <a:pt x="6004689" y="1556878"/>
                    <a:pt x="5982187" y="1488705"/>
                    <a:pt x="5988915" y="1933398"/>
                  </a:cubicBezTo>
                  <a:close/>
                  <a:moveTo>
                    <a:pt x="5977715" y="1252814"/>
                  </a:moveTo>
                  <a:cubicBezTo>
                    <a:pt x="5980324" y="1338764"/>
                    <a:pt x="5980365" y="1357763"/>
                    <a:pt x="5983304" y="1538024"/>
                  </a:cubicBezTo>
                  <a:cubicBezTo>
                    <a:pt x="5946642" y="1537548"/>
                    <a:pt x="5680378" y="1537362"/>
                    <a:pt x="5654812" y="1537444"/>
                  </a:cubicBezTo>
                  <a:cubicBezTo>
                    <a:pt x="5647960" y="1106391"/>
                    <a:pt x="5637008" y="1164174"/>
                    <a:pt x="5673236" y="1164174"/>
                  </a:cubicBezTo>
                  <a:cubicBezTo>
                    <a:pt x="6037357" y="1164174"/>
                    <a:pt x="5974030" y="1130584"/>
                    <a:pt x="5977715" y="1252814"/>
                  </a:cubicBezTo>
                  <a:close/>
                  <a:moveTo>
                    <a:pt x="5971794" y="829045"/>
                  </a:moveTo>
                  <a:cubicBezTo>
                    <a:pt x="5977425" y="1198860"/>
                    <a:pt x="5989867" y="1142215"/>
                    <a:pt x="5921718" y="1142215"/>
                  </a:cubicBezTo>
                  <a:cubicBezTo>
                    <a:pt x="5607115" y="1142215"/>
                    <a:pt x="5647877" y="1161152"/>
                    <a:pt x="5647111" y="1111213"/>
                  </a:cubicBezTo>
                  <a:cubicBezTo>
                    <a:pt x="5640901" y="714991"/>
                    <a:pt x="5633945" y="767682"/>
                    <a:pt x="5673236" y="767682"/>
                  </a:cubicBezTo>
                  <a:cubicBezTo>
                    <a:pt x="6025391" y="767682"/>
                    <a:pt x="5970532" y="748456"/>
                    <a:pt x="5971794" y="829045"/>
                  </a:cubicBezTo>
                  <a:close/>
                  <a:moveTo>
                    <a:pt x="5673236" y="370839"/>
                  </a:moveTo>
                  <a:cubicBezTo>
                    <a:pt x="6011024" y="370839"/>
                    <a:pt x="5965046" y="362788"/>
                    <a:pt x="5965087" y="405256"/>
                  </a:cubicBezTo>
                  <a:cubicBezTo>
                    <a:pt x="5965087" y="806073"/>
                    <a:pt x="5991461" y="747752"/>
                    <a:pt x="5921718" y="747752"/>
                  </a:cubicBezTo>
                  <a:cubicBezTo>
                    <a:pt x="5591444" y="747752"/>
                    <a:pt x="5643447" y="765633"/>
                    <a:pt x="5641645" y="687444"/>
                  </a:cubicBezTo>
                  <a:cubicBezTo>
                    <a:pt x="5633593" y="320093"/>
                    <a:pt x="5622579" y="370839"/>
                    <a:pt x="5673236" y="370839"/>
                  </a:cubicBezTo>
                  <a:close/>
                  <a:moveTo>
                    <a:pt x="5637857" y="1537527"/>
                  </a:moveTo>
                  <a:cubicBezTo>
                    <a:pt x="5550455" y="1538086"/>
                    <a:pt x="5310296" y="1547399"/>
                    <a:pt x="5309779" y="1534402"/>
                  </a:cubicBezTo>
                  <a:cubicBezTo>
                    <a:pt x="5304437" y="1402238"/>
                    <a:pt x="5304706" y="1275290"/>
                    <a:pt x="5303216" y="1163718"/>
                  </a:cubicBezTo>
                  <a:cubicBezTo>
                    <a:pt x="5657441" y="1163842"/>
                    <a:pt x="5484955" y="1164049"/>
                    <a:pt x="5631025" y="1164174"/>
                  </a:cubicBezTo>
                  <a:cubicBezTo>
                    <a:pt x="5634172" y="1340275"/>
                    <a:pt x="5631585" y="1142671"/>
                    <a:pt x="5637857" y="1537527"/>
                  </a:cubicBezTo>
                  <a:close/>
                  <a:moveTo>
                    <a:pt x="5630156" y="1111544"/>
                  </a:moveTo>
                  <a:cubicBezTo>
                    <a:pt x="5630881" y="1158234"/>
                    <a:pt x="5682325" y="1144637"/>
                    <a:pt x="5302947" y="1144513"/>
                  </a:cubicBezTo>
                  <a:cubicBezTo>
                    <a:pt x="5298890" y="860565"/>
                    <a:pt x="5302906" y="1072015"/>
                    <a:pt x="5298351" y="766461"/>
                  </a:cubicBezTo>
                  <a:cubicBezTo>
                    <a:pt x="5756374" y="768137"/>
                    <a:pt x="5587676" y="767537"/>
                    <a:pt x="5626347" y="767641"/>
                  </a:cubicBezTo>
                  <a:cubicBezTo>
                    <a:pt x="5630073" y="969550"/>
                    <a:pt x="5627589" y="947716"/>
                    <a:pt x="5630156" y="1111544"/>
                  </a:cubicBezTo>
                  <a:close/>
                  <a:moveTo>
                    <a:pt x="5300732" y="372722"/>
                  </a:moveTo>
                  <a:cubicBezTo>
                    <a:pt x="5668310" y="371998"/>
                    <a:pt x="5617798" y="356786"/>
                    <a:pt x="5619081" y="405546"/>
                  </a:cubicBezTo>
                  <a:cubicBezTo>
                    <a:pt x="5629763" y="814393"/>
                    <a:pt x="5644523" y="748725"/>
                    <a:pt x="5549130" y="747938"/>
                  </a:cubicBezTo>
                  <a:cubicBezTo>
                    <a:pt x="5247363" y="745496"/>
                    <a:pt x="5298413" y="768179"/>
                    <a:pt x="5297275" y="691956"/>
                  </a:cubicBezTo>
                  <a:cubicBezTo>
                    <a:pt x="5292244" y="334662"/>
                    <a:pt x="5287814" y="372764"/>
                    <a:pt x="5300732" y="372722"/>
                  </a:cubicBezTo>
                  <a:close/>
                  <a:moveTo>
                    <a:pt x="5292844" y="1535271"/>
                  </a:moveTo>
                  <a:cubicBezTo>
                    <a:pt x="5293011" y="1539390"/>
                    <a:pt x="5331909" y="1537672"/>
                    <a:pt x="4965863" y="1539679"/>
                  </a:cubicBezTo>
                  <a:cubicBezTo>
                    <a:pt x="4960812" y="1321773"/>
                    <a:pt x="4962075" y="1268667"/>
                    <a:pt x="4960708" y="1161690"/>
                  </a:cubicBezTo>
                  <a:cubicBezTo>
                    <a:pt x="5123195" y="1162270"/>
                    <a:pt x="4962882" y="1163615"/>
                    <a:pt x="5286282" y="1163718"/>
                  </a:cubicBezTo>
                  <a:cubicBezTo>
                    <a:pt x="5287773" y="1276656"/>
                    <a:pt x="5287524" y="1403211"/>
                    <a:pt x="5292844" y="1535271"/>
                  </a:cubicBezTo>
                  <a:close/>
                  <a:moveTo>
                    <a:pt x="5282349" y="829045"/>
                  </a:moveTo>
                  <a:cubicBezTo>
                    <a:pt x="5284523" y="967687"/>
                    <a:pt x="5283322" y="970812"/>
                    <a:pt x="5285517" y="1111544"/>
                  </a:cubicBezTo>
                  <a:cubicBezTo>
                    <a:pt x="5286282" y="1160159"/>
                    <a:pt x="5335718" y="1143747"/>
                    <a:pt x="4960439" y="1142464"/>
                  </a:cubicBezTo>
                  <a:cubicBezTo>
                    <a:pt x="4958638" y="1012618"/>
                    <a:pt x="4957748" y="1010693"/>
                    <a:pt x="4953815" y="766751"/>
                  </a:cubicBezTo>
                  <a:cubicBezTo>
                    <a:pt x="5339361" y="766503"/>
                    <a:pt x="5281086" y="745165"/>
                    <a:pt x="5282349" y="829045"/>
                  </a:cubicBezTo>
                  <a:close/>
                  <a:moveTo>
                    <a:pt x="5176460" y="372888"/>
                  </a:moveTo>
                  <a:cubicBezTo>
                    <a:pt x="5292782" y="372888"/>
                    <a:pt x="5274627" y="363761"/>
                    <a:pt x="5275497" y="405442"/>
                  </a:cubicBezTo>
                  <a:cubicBezTo>
                    <a:pt x="5277546" y="503541"/>
                    <a:pt x="5278829" y="588766"/>
                    <a:pt x="5280279" y="692266"/>
                  </a:cubicBezTo>
                  <a:cubicBezTo>
                    <a:pt x="5281355" y="764288"/>
                    <a:pt x="5341141" y="747214"/>
                    <a:pt x="4953525" y="747524"/>
                  </a:cubicBezTo>
                  <a:cubicBezTo>
                    <a:pt x="4949447" y="493441"/>
                    <a:pt x="4949467" y="486963"/>
                    <a:pt x="4947418" y="404946"/>
                  </a:cubicBezTo>
                  <a:cubicBezTo>
                    <a:pt x="4946341" y="361960"/>
                    <a:pt x="4906036" y="372681"/>
                    <a:pt x="5176460" y="372888"/>
                  </a:cubicBezTo>
                  <a:close/>
                  <a:moveTo>
                    <a:pt x="4928082" y="1539783"/>
                  </a:moveTo>
                  <a:cubicBezTo>
                    <a:pt x="4805177" y="1539783"/>
                    <a:pt x="4805860" y="1537320"/>
                    <a:pt x="4679705" y="1537320"/>
                  </a:cubicBezTo>
                  <a:cubicBezTo>
                    <a:pt x="4597230" y="1537320"/>
                    <a:pt x="4620478" y="1608224"/>
                    <a:pt x="4612942" y="1163304"/>
                  </a:cubicBezTo>
                  <a:cubicBezTo>
                    <a:pt x="4753278" y="1164795"/>
                    <a:pt x="4803521" y="1161400"/>
                    <a:pt x="4943754" y="1161628"/>
                  </a:cubicBezTo>
                  <a:cubicBezTo>
                    <a:pt x="4949157" y="1595724"/>
                    <a:pt x="4958059" y="1539783"/>
                    <a:pt x="4928082" y="1539783"/>
                  </a:cubicBezTo>
                  <a:close/>
                  <a:moveTo>
                    <a:pt x="4937874" y="829004"/>
                  </a:moveTo>
                  <a:cubicBezTo>
                    <a:pt x="4943588" y="1190478"/>
                    <a:pt x="4949840" y="1142422"/>
                    <a:pt x="4928082" y="1142422"/>
                  </a:cubicBezTo>
                  <a:cubicBezTo>
                    <a:pt x="4565743" y="1142422"/>
                    <a:pt x="4612860" y="1159724"/>
                    <a:pt x="4612094" y="1111213"/>
                  </a:cubicBezTo>
                  <a:cubicBezTo>
                    <a:pt x="4609837" y="966611"/>
                    <a:pt x="4611535" y="969322"/>
                    <a:pt x="4609320" y="828714"/>
                  </a:cubicBezTo>
                  <a:cubicBezTo>
                    <a:pt x="4608119" y="754209"/>
                    <a:pt x="4589819" y="767103"/>
                    <a:pt x="4679684" y="767103"/>
                  </a:cubicBezTo>
                  <a:cubicBezTo>
                    <a:pt x="4988945" y="767103"/>
                    <a:pt x="4936487" y="743282"/>
                    <a:pt x="4937874" y="829004"/>
                  </a:cubicBezTo>
                  <a:close/>
                  <a:moveTo>
                    <a:pt x="4930463" y="405504"/>
                  </a:moveTo>
                  <a:cubicBezTo>
                    <a:pt x="4932595" y="490275"/>
                    <a:pt x="4932658" y="503831"/>
                    <a:pt x="4936570" y="747545"/>
                  </a:cubicBezTo>
                  <a:cubicBezTo>
                    <a:pt x="4900301" y="747545"/>
                    <a:pt x="4644595" y="747835"/>
                    <a:pt x="4608015" y="748228"/>
                  </a:cubicBezTo>
                  <a:lnTo>
                    <a:pt x="4601908" y="371398"/>
                  </a:lnTo>
                  <a:cubicBezTo>
                    <a:pt x="4992320" y="365189"/>
                    <a:pt x="4929449" y="365292"/>
                    <a:pt x="4930463" y="405504"/>
                  </a:cubicBezTo>
                  <a:close/>
                  <a:moveTo>
                    <a:pt x="4597603" y="1252648"/>
                  </a:moveTo>
                  <a:cubicBezTo>
                    <a:pt x="4599279" y="1341765"/>
                    <a:pt x="4598700" y="1308362"/>
                    <a:pt x="4602385" y="1537982"/>
                  </a:cubicBezTo>
                  <a:cubicBezTo>
                    <a:pt x="4495544" y="1540073"/>
                    <a:pt x="4538707" y="1542556"/>
                    <a:pt x="4273747" y="1540031"/>
                  </a:cubicBezTo>
                  <a:cubicBezTo>
                    <a:pt x="4268944" y="1153764"/>
                    <a:pt x="4271739" y="1281209"/>
                    <a:pt x="4270517" y="1161193"/>
                  </a:cubicBezTo>
                  <a:cubicBezTo>
                    <a:pt x="4663330" y="1161007"/>
                    <a:pt x="4595470" y="1145030"/>
                    <a:pt x="4597603" y="1252648"/>
                  </a:cubicBezTo>
                  <a:close/>
                  <a:moveTo>
                    <a:pt x="4592365" y="829045"/>
                  </a:moveTo>
                  <a:cubicBezTo>
                    <a:pt x="4597934" y="1194721"/>
                    <a:pt x="4607519" y="1144223"/>
                    <a:pt x="4555640" y="1143167"/>
                  </a:cubicBezTo>
                  <a:cubicBezTo>
                    <a:pt x="4478009" y="1141594"/>
                    <a:pt x="4463684" y="1141905"/>
                    <a:pt x="4270290" y="1141988"/>
                  </a:cubicBezTo>
                  <a:cubicBezTo>
                    <a:pt x="4267971" y="960009"/>
                    <a:pt x="4264266" y="961023"/>
                    <a:pt x="4262237" y="767931"/>
                  </a:cubicBezTo>
                  <a:cubicBezTo>
                    <a:pt x="4649874" y="771718"/>
                    <a:pt x="4590999" y="743799"/>
                    <a:pt x="4592365" y="829045"/>
                  </a:cubicBezTo>
                  <a:close/>
                  <a:moveTo>
                    <a:pt x="4307035" y="373095"/>
                  </a:moveTo>
                  <a:cubicBezTo>
                    <a:pt x="4391249" y="374212"/>
                    <a:pt x="4472462" y="374399"/>
                    <a:pt x="4555682" y="372391"/>
                  </a:cubicBezTo>
                  <a:cubicBezTo>
                    <a:pt x="4596795" y="371356"/>
                    <a:pt x="4584064" y="315374"/>
                    <a:pt x="4591061" y="748456"/>
                  </a:cubicBezTo>
                  <a:cubicBezTo>
                    <a:pt x="4443521" y="750567"/>
                    <a:pt x="4501423" y="751084"/>
                    <a:pt x="4262051" y="748745"/>
                  </a:cubicBezTo>
                  <a:cubicBezTo>
                    <a:pt x="4258490" y="309579"/>
                    <a:pt x="4238534" y="372205"/>
                    <a:pt x="4307035" y="373095"/>
                  </a:cubicBezTo>
                  <a:close/>
                  <a:moveTo>
                    <a:pt x="4263065" y="1936564"/>
                  </a:moveTo>
                  <a:cubicBezTo>
                    <a:pt x="4181935" y="1937144"/>
                    <a:pt x="4076709" y="1936564"/>
                    <a:pt x="3937657" y="1936564"/>
                  </a:cubicBezTo>
                  <a:cubicBezTo>
                    <a:pt x="3937429" y="1922822"/>
                    <a:pt x="3931860" y="1600960"/>
                    <a:pt x="3930825" y="1557623"/>
                  </a:cubicBezTo>
                  <a:cubicBezTo>
                    <a:pt x="3932336" y="1557623"/>
                    <a:pt x="4254722" y="1559092"/>
                    <a:pt x="4256999" y="1559113"/>
                  </a:cubicBezTo>
                  <a:cubicBezTo>
                    <a:pt x="4258697" y="1696927"/>
                    <a:pt x="4261616" y="1845771"/>
                    <a:pt x="4263065" y="1936564"/>
                  </a:cubicBezTo>
                  <a:close/>
                  <a:moveTo>
                    <a:pt x="4253832" y="1252442"/>
                  </a:moveTo>
                  <a:cubicBezTo>
                    <a:pt x="4253107" y="1597731"/>
                    <a:pt x="4290639" y="1539659"/>
                    <a:pt x="4183032" y="1539659"/>
                  </a:cubicBezTo>
                  <a:cubicBezTo>
                    <a:pt x="3901698" y="1539659"/>
                    <a:pt x="3930390" y="1539638"/>
                    <a:pt x="3930266" y="1534609"/>
                  </a:cubicBezTo>
                  <a:cubicBezTo>
                    <a:pt x="3928610" y="1465961"/>
                    <a:pt x="3917990" y="1162083"/>
                    <a:pt x="3934862" y="1162083"/>
                  </a:cubicBezTo>
                  <a:cubicBezTo>
                    <a:pt x="4318524" y="1162083"/>
                    <a:pt x="4254080" y="1133834"/>
                    <a:pt x="4253832" y="1252442"/>
                  </a:cubicBezTo>
                  <a:close/>
                  <a:moveTo>
                    <a:pt x="4246110" y="829045"/>
                  </a:moveTo>
                  <a:cubicBezTo>
                    <a:pt x="4251886" y="1197432"/>
                    <a:pt x="4276542" y="1141988"/>
                    <a:pt x="4183032" y="1142029"/>
                  </a:cubicBezTo>
                  <a:cubicBezTo>
                    <a:pt x="3887041" y="1142029"/>
                    <a:pt x="3924573" y="1156868"/>
                    <a:pt x="3923849" y="1111172"/>
                  </a:cubicBezTo>
                  <a:cubicBezTo>
                    <a:pt x="3923683" y="1100120"/>
                    <a:pt x="3918797" y="783018"/>
                    <a:pt x="3918528" y="765447"/>
                  </a:cubicBezTo>
                  <a:cubicBezTo>
                    <a:pt x="4311714" y="764619"/>
                    <a:pt x="4244889" y="751974"/>
                    <a:pt x="4246110" y="829045"/>
                  </a:cubicBezTo>
                  <a:close/>
                  <a:moveTo>
                    <a:pt x="3934862" y="373322"/>
                  </a:moveTo>
                  <a:cubicBezTo>
                    <a:pt x="4287037" y="373322"/>
                    <a:pt x="4239776" y="358670"/>
                    <a:pt x="4240790" y="404511"/>
                  </a:cubicBezTo>
                  <a:cubicBezTo>
                    <a:pt x="4250147" y="816007"/>
                    <a:pt x="4257931" y="748394"/>
                    <a:pt x="4183032" y="748394"/>
                  </a:cubicBezTo>
                  <a:cubicBezTo>
                    <a:pt x="4059278" y="748394"/>
                    <a:pt x="4059154" y="746221"/>
                    <a:pt x="3934862" y="746221"/>
                  </a:cubicBezTo>
                  <a:cubicBezTo>
                    <a:pt x="3912732" y="746221"/>
                    <a:pt x="3918383" y="757024"/>
                    <a:pt x="3917431" y="687486"/>
                  </a:cubicBezTo>
                  <a:cubicBezTo>
                    <a:pt x="3912525" y="324956"/>
                    <a:pt x="3903085" y="373322"/>
                    <a:pt x="3934862" y="373322"/>
                  </a:cubicBezTo>
                  <a:close/>
                  <a:moveTo>
                    <a:pt x="3907639" y="1162125"/>
                  </a:moveTo>
                  <a:cubicBezTo>
                    <a:pt x="3909067" y="1265935"/>
                    <a:pt x="3909088" y="1362523"/>
                    <a:pt x="3913394" y="1538438"/>
                  </a:cubicBezTo>
                  <a:cubicBezTo>
                    <a:pt x="3567491" y="1539059"/>
                    <a:pt x="3585916" y="1543136"/>
                    <a:pt x="3585709" y="1535416"/>
                  </a:cubicBezTo>
                  <a:cubicBezTo>
                    <a:pt x="3584922" y="1502034"/>
                    <a:pt x="3578629" y="1164815"/>
                    <a:pt x="3578608" y="1163304"/>
                  </a:cubicBezTo>
                  <a:cubicBezTo>
                    <a:pt x="3752046" y="1164774"/>
                    <a:pt x="3802475" y="1162352"/>
                    <a:pt x="3907639" y="1162125"/>
                  </a:cubicBezTo>
                  <a:close/>
                  <a:moveTo>
                    <a:pt x="3907370" y="1142898"/>
                  </a:moveTo>
                  <a:cubicBezTo>
                    <a:pt x="3528117" y="1143705"/>
                    <a:pt x="3578505" y="1158110"/>
                    <a:pt x="3577759" y="1111172"/>
                  </a:cubicBezTo>
                  <a:cubicBezTo>
                    <a:pt x="3575544" y="969798"/>
                    <a:pt x="3576145" y="969715"/>
                    <a:pt x="3573930" y="828714"/>
                  </a:cubicBezTo>
                  <a:cubicBezTo>
                    <a:pt x="3572688" y="750029"/>
                    <a:pt x="3508368" y="767724"/>
                    <a:pt x="3901553" y="765530"/>
                  </a:cubicBezTo>
                  <a:cubicBezTo>
                    <a:pt x="3901574" y="767103"/>
                    <a:pt x="3906853" y="1106970"/>
                    <a:pt x="3907370" y="1142898"/>
                  </a:cubicBezTo>
                  <a:close/>
                  <a:moveTo>
                    <a:pt x="3895156" y="373219"/>
                  </a:moveTo>
                  <a:cubicBezTo>
                    <a:pt x="3899338" y="584151"/>
                    <a:pt x="3899007" y="590898"/>
                    <a:pt x="3901284" y="746303"/>
                  </a:cubicBezTo>
                  <a:cubicBezTo>
                    <a:pt x="3520871" y="748311"/>
                    <a:pt x="3573184" y="773332"/>
                    <a:pt x="3571218" y="687403"/>
                  </a:cubicBezTo>
                  <a:cubicBezTo>
                    <a:pt x="3568133" y="552859"/>
                    <a:pt x="3567347" y="475705"/>
                    <a:pt x="3567057" y="405194"/>
                  </a:cubicBezTo>
                  <a:cubicBezTo>
                    <a:pt x="3566850" y="357159"/>
                    <a:pt x="3518532" y="371356"/>
                    <a:pt x="3895156" y="373219"/>
                  </a:cubicBezTo>
                  <a:close/>
                  <a:moveTo>
                    <a:pt x="3562482" y="1538831"/>
                  </a:moveTo>
                  <a:cubicBezTo>
                    <a:pt x="3360103" y="1534464"/>
                    <a:pt x="3238357" y="1542039"/>
                    <a:pt x="3238274" y="1534775"/>
                  </a:cubicBezTo>
                  <a:cubicBezTo>
                    <a:pt x="3233678" y="1094429"/>
                    <a:pt x="3206249" y="1160304"/>
                    <a:pt x="3313918" y="1161752"/>
                  </a:cubicBezTo>
                  <a:cubicBezTo>
                    <a:pt x="3416059" y="1163118"/>
                    <a:pt x="3443054" y="1162021"/>
                    <a:pt x="3561674" y="1163118"/>
                  </a:cubicBezTo>
                  <a:cubicBezTo>
                    <a:pt x="3568858" y="1587590"/>
                    <a:pt x="3572625" y="1539017"/>
                    <a:pt x="3562482" y="1538831"/>
                  </a:cubicBezTo>
                  <a:close/>
                  <a:moveTo>
                    <a:pt x="3556975" y="829045"/>
                  </a:moveTo>
                  <a:cubicBezTo>
                    <a:pt x="3559190" y="970108"/>
                    <a:pt x="3558590" y="969964"/>
                    <a:pt x="3560805" y="1111503"/>
                  </a:cubicBezTo>
                  <a:cubicBezTo>
                    <a:pt x="3561550" y="1158337"/>
                    <a:pt x="3612641" y="1143147"/>
                    <a:pt x="3232850" y="1141781"/>
                  </a:cubicBezTo>
                  <a:cubicBezTo>
                    <a:pt x="3229807" y="941527"/>
                    <a:pt x="3232685" y="943597"/>
                    <a:pt x="3229041" y="768572"/>
                  </a:cubicBezTo>
                  <a:cubicBezTo>
                    <a:pt x="3606928" y="766316"/>
                    <a:pt x="3555629" y="742143"/>
                    <a:pt x="3556975" y="829045"/>
                  </a:cubicBezTo>
                  <a:close/>
                  <a:moveTo>
                    <a:pt x="3549895" y="372619"/>
                  </a:moveTo>
                  <a:cubicBezTo>
                    <a:pt x="3551199" y="585662"/>
                    <a:pt x="3552855" y="615857"/>
                    <a:pt x="3555547" y="747814"/>
                  </a:cubicBezTo>
                  <a:cubicBezTo>
                    <a:pt x="3478661" y="746179"/>
                    <a:pt x="3396372" y="746158"/>
                    <a:pt x="3313835" y="748042"/>
                  </a:cubicBezTo>
                  <a:cubicBezTo>
                    <a:pt x="3202481" y="750587"/>
                    <a:pt x="3231546" y="811640"/>
                    <a:pt x="3220926" y="404987"/>
                  </a:cubicBezTo>
                  <a:cubicBezTo>
                    <a:pt x="3219436" y="348425"/>
                    <a:pt x="3178281" y="380318"/>
                    <a:pt x="3549895" y="372619"/>
                  </a:cubicBezTo>
                  <a:close/>
                  <a:moveTo>
                    <a:pt x="3189812" y="1538065"/>
                  </a:moveTo>
                  <a:cubicBezTo>
                    <a:pt x="2946671" y="1538107"/>
                    <a:pt x="2924686" y="1538065"/>
                    <a:pt x="2893779" y="1538210"/>
                  </a:cubicBezTo>
                  <a:cubicBezTo>
                    <a:pt x="2888024" y="1334728"/>
                    <a:pt x="2890632" y="1257367"/>
                    <a:pt x="2889701" y="1162828"/>
                  </a:cubicBezTo>
                  <a:cubicBezTo>
                    <a:pt x="3068666" y="1162290"/>
                    <a:pt x="3114230" y="1160717"/>
                    <a:pt x="3216165" y="1160945"/>
                  </a:cubicBezTo>
                  <a:cubicBezTo>
                    <a:pt x="3222665" y="1605534"/>
                    <a:pt x="3235231" y="1538065"/>
                    <a:pt x="3189812" y="1538065"/>
                  </a:cubicBezTo>
                  <a:close/>
                  <a:moveTo>
                    <a:pt x="3213184" y="829004"/>
                  </a:moveTo>
                  <a:cubicBezTo>
                    <a:pt x="3218835" y="1190809"/>
                    <a:pt x="3222085" y="1141698"/>
                    <a:pt x="3189832" y="1141698"/>
                  </a:cubicBezTo>
                  <a:cubicBezTo>
                    <a:pt x="2843454" y="1141698"/>
                    <a:pt x="2889783" y="1158462"/>
                    <a:pt x="2889059" y="1111172"/>
                  </a:cubicBezTo>
                  <a:cubicBezTo>
                    <a:pt x="2882704" y="705367"/>
                    <a:pt x="2863182" y="767020"/>
                    <a:pt x="2941455" y="767020"/>
                  </a:cubicBezTo>
                  <a:cubicBezTo>
                    <a:pt x="3065499" y="767020"/>
                    <a:pt x="3065540" y="768696"/>
                    <a:pt x="3189832" y="768696"/>
                  </a:cubicBezTo>
                  <a:cubicBezTo>
                    <a:pt x="3217717" y="768676"/>
                    <a:pt x="3212004" y="756548"/>
                    <a:pt x="3213184" y="829004"/>
                  </a:cubicBezTo>
                  <a:close/>
                  <a:moveTo>
                    <a:pt x="2941434" y="371418"/>
                  </a:moveTo>
                  <a:cubicBezTo>
                    <a:pt x="2951329" y="371418"/>
                    <a:pt x="3187824" y="371563"/>
                    <a:pt x="3203102" y="371584"/>
                  </a:cubicBezTo>
                  <a:cubicBezTo>
                    <a:pt x="3204386" y="424917"/>
                    <a:pt x="3199314" y="215516"/>
                    <a:pt x="3211631" y="749449"/>
                  </a:cubicBezTo>
                  <a:cubicBezTo>
                    <a:pt x="3073490" y="749842"/>
                    <a:pt x="3016270" y="746821"/>
                    <a:pt x="2882310" y="748042"/>
                  </a:cubicBezTo>
                  <a:cubicBezTo>
                    <a:pt x="2877135" y="303163"/>
                    <a:pt x="2853080" y="371418"/>
                    <a:pt x="2941434" y="371418"/>
                  </a:cubicBezTo>
                  <a:close/>
                  <a:moveTo>
                    <a:pt x="2872746" y="1162890"/>
                  </a:moveTo>
                  <a:cubicBezTo>
                    <a:pt x="2873988" y="1294454"/>
                    <a:pt x="2870428" y="1265501"/>
                    <a:pt x="2876804" y="1538293"/>
                  </a:cubicBezTo>
                  <a:cubicBezTo>
                    <a:pt x="2494466" y="1540694"/>
                    <a:pt x="2590459" y="1540073"/>
                    <a:pt x="2550650" y="1540445"/>
                  </a:cubicBezTo>
                  <a:cubicBezTo>
                    <a:pt x="2549429" y="1384771"/>
                    <a:pt x="2546800" y="1279532"/>
                    <a:pt x="2544833" y="1161876"/>
                  </a:cubicBezTo>
                  <a:cubicBezTo>
                    <a:pt x="2705291" y="1164919"/>
                    <a:pt x="2745928" y="1163449"/>
                    <a:pt x="2872746" y="1162890"/>
                  </a:cubicBezTo>
                  <a:close/>
                  <a:moveTo>
                    <a:pt x="2866494" y="829045"/>
                  </a:moveTo>
                  <a:cubicBezTo>
                    <a:pt x="2872270" y="1197970"/>
                    <a:pt x="2891005" y="1143395"/>
                    <a:pt x="2817204" y="1143995"/>
                  </a:cubicBezTo>
                  <a:cubicBezTo>
                    <a:pt x="2500884" y="1146561"/>
                    <a:pt x="2544647" y="1150018"/>
                    <a:pt x="2544026" y="1111172"/>
                  </a:cubicBezTo>
                  <a:cubicBezTo>
                    <a:pt x="2538643" y="776064"/>
                    <a:pt x="2539016" y="797194"/>
                    <a:pt x="2538416" y="768055"/>
                  </a:cubicBezTo>
                  <a:cubicBezTo>
                    <a:pt x="2923548" y="773622"/>
                    <a:pt x="2865107" y="740115"/>
                    <a:pt x="2866494" y="829045"/>
                  </a:cubicBezTo>
                  <a:close/>
                  <a:moveTo>
                    <a:pt x="2569054" y="373302"/>
                  </a:moveTo>
                  <a:cubicBezTo>
                    <a:pt x="2905144" y="370363"/>
                    <a:pt x="2858628" y="362416"/>
                    <a:pt x="2859870" y="405567"/>
                  </a:cubicBezTo>
                  <a:cubicBezTo>
                    <a:pt x="2871504" y="803031"/>
                    <a:pt x="2873119" y="747897"/>
                    <a:pt x="2817142" y="749097"/>
                  </a:cubicBezTo>
                  <a:cubicBezTo>
                    <a:pt x="2732659" y="750918"/>
                    <a:pt x="2652792" y="750815"/>
                    <a:pt x="2569095" y="749346"/>
                  </a:cubicBezTo>
                  <a:cubicBezTo>
                    <a:pt x="2529824" y="748663"/>
                    <a:pt x="2538498" y="761204"/>
                    <a:pt x="2536490" y="687361"/>
                  </a:cubicBezTo>
                  <a:cubicBezTo>
                    <a:pt x="2526636" y="324791"/>
                    <a:pt x="2522041" y="373736"/>
                    <a:pt x="2569054" y="373302"/>
                  </a:cubicBezTo>
                  <a:close/>
                  <a:moveTo>
                    <a:pt x="2533633" y="1534071"/>
                  </a:moveTo>
                  <a:cubicBezTo>
                    <a:pt x="2533737" y="1545723"/>
                    <a:pt x="2559510" y="1539514"/>
                    <a:pt x="2205037" y="1539307"/>
                  </a:cubicBezTo>
                  <a:cubicBezTo>
                    <a:pt x="2204706" y="1470907"/>
                    <a:pt x="2200648" y="1163718"/>
                    <a:pt x="2200607" y="1161359"/>
                  </a:cubicBezTo>
                  <a:cubicBezTo>
                    <a:pt x="2374210" y="1161359"/>
                    <a:pt x="2454967" y="1160511"/>
                    <a:pt x="2527878" y="1161628"/>
                  </a:cubicBezTo>
                  <a:cubicBezTo>
                    <a:pt x="2529949" y="1285927"/>
                    <a:pt x="2532598" y="1391849"/>
                    <a:pt x="2533633" y="1534071"/>
                  </a:cubicBezTo>
                  <a:close/>
                  <a:moveTo>
                    <a:pt x="2527568" y="1142381"/>
                  </a:moveTo>
                  <a:cubicBezTo>
                    <a:pt x="2153842" y="1136710"/>
                    <a:pt x="2200648" y="1160842"/>
                    <a:pt x="2199862" y="1111130"/>
                  </a:cubicBezTo>
                  <a:cubicBezTo>
                    <a:pt x="2195142" y="811971"/>
                    <a:pt x="2195059" y="803341"/>
                    <a:pt x="2194231" y="765385"/>
                  </a:cubicBezTo>
                  <a:cubicBezTo>
                    <a:pt x="2196550" y="765385"/>
                    <a:pt x="2519846" y="767827"/>
                    <a:pt x="2521461" y="767848"/>
                  </a:cubicBezTo>
                  <a:cubicBezTo>
                    <a:pt x="2522310" y="809260"/>
                    <a:pt x="2522413" y="821429"/>
                    <a:pt x="2527568" y="1142381"/>
                  </a:cubicBezTo>
                  <a:close/>
                  <a:moveTo>
                    <a:pt x="2196508" y="374150"/>
                  </a:moveTo>
                  <a:cubicBezTo>
                    <a:pt x="2564334" y="374150"/>
                    <a:pt x="2514443" y="361526"/>
                    <a:pt x="2514816" y="405339"/>
                  </a:cubicBezTo>
                  <a:cubicBezTo>
                    <a:pt x="2517755" y="809902"/>
                    <a:pt x="2547297" y="748269"/>
                    <a:pt x="2444844" y="748269"/>
                  </a:cubicBezTo>
                  <a:cubicBezTo>
                    <a:pt x="2323057" y="748269"/>
                    <a:pt x="2319931" y="746179"/>
                    <a:pt x="2196487" y="746179"/>
                  </a:cubicBezTo>
                  <a:cubicBezTo>
                    <a:pt x="2192740" y="746158"/>
                    <a:pt x="2176842" y="374150"/>
                    <a:pt x="2196508" y="374150"/>
                  </a:cubicBezTo>
                  <a:close/>
                  <a:moveTo>
                    <a:pt x="2188021" y="1534899"/>
                  </a:moveTo>
                  <a:cubicBezTo>
                    <a:pt x="2188062" y="1541480"/>
                    <a:pt x="1924241" y="1541004"/>
                    <a:pt x="1860977" y="1540135"/>
                  </a:cubicBezTo>
                  <a:cubicBezTo>
                    <a:pt x="1854539" y="1170610"/>
                    <a:pt x="1855594" y="1270447"/>
                    <a:pt x="1853566" y="1163035"/>
                  </a:cubicBezTo>
                  <a:cubicBezTo>
                    <a:pt x="2006550" y="1165415"/>
                    <a:pt x="2061285" y="1161525"/>
                    <a:pt x="2183673" y="1161359"/>
                  </a:cubicBezTo>
                  <a:cubicBezTo>
                    <a:pt x="2183673" y="1162849"/>
                    <a:pt x="2187813" y="1482621"/>
                    <a:pt x="2188021" y="1534899"/>
                  </a:cubicBezTo>
                  <a:close/>
                  <a:moveTo>
                    <a:pt x="2183383" y="1142133"/>
                  </a:moveTo>
                  <a:cubicBezTo>
                    <a:pt x="1805662" y="1142691"/>
                    <a:pt x="1853421" y="1159455"/>
                    <a:pt x="1852675" y="1111172"/>
                  </a:cubicBezTo>
                  <a:cubicBezTo>
                    <a:pt x="1850833" y="992667"/>
                    <a:pt x="1850771" y="967687"/>
                    <a:pt x="1848576" y="828714"/>
                  </a:cubicBezTo>
                  <a:cubicBezTo>
                    <a:pt x="1847334" y="746924"/>
                    <a:pt x="1790012" y="765530"/>
                    <a:pt x="2177276" y="765385"/>
                  </a:cubicBezTo>
                  <a:cubicBezTo>
                    <a:pt x="2178311" y="812344"/>
                    <a:pt x="2183363" y="1140580"/>
                    <a:pt x="2183383" y="1142133"/>
                  </a:cubicBezTo>
                  <a:close/>
                  <a:moveTo>
                    <a:pt x="2170445" y="374088"/>
                  </a:moveTo>
                  <a:cubicBezTo>
                    <a:pt x="2171646" y="627592"/>
                    <a:pt x="2174357" y="648329"/>
                    <a:pt x="2176800" y="746179"/>
                  </a:cubicBezTo>
                  <a:cubicBezTo>
                    <a:pt x="1939001" y="746283"/>
                    <a:pt x="1891967" y="746510"/>
                    <a:pt x="1847314" y="747607"/>
                  </a:cubicBezTo>
                  <a:cubicBezTo>
                    <a:pt x="1842780" y="450953"/>
                    <a:pt x="1843857" y="511612"/>
                    <a:pt x="1840648" y="371625"/>
                  </a:cubicBezTo>
                  <a:cubicBezTo>
                    <a:pt x="2001872" y="367279"/>
                    <a:pt x="2064991" y="373550"/>
                    <a:pt x="2170445" y="374088"/>
                  </a:cubicBezTo>
                  <a:close/>
                  <a:moveTo>
                    <a:pt x="1838660" y="1252731"/>
                  </a:moveTo>
                  <a:cubicBezTo>
                    <a:pt x="1847334" y="1584900"/>
                    <a:pt x="1850605" y="1539990"/>
                    <a:pt x="1824252" y="1539535"/>
                  </a:cubicBezTo>
                  <a:cubicBezTo>
                    <a:pt x="1516440" y="1533760"/>
                    <a:pt x="1515571" y="1544584"/>
                    <a:pt x="1515405" y="1534733"/>
                  </a:cubicBezTo>
                  <a:cubicBezTo>
                    <a:pt x="1508077" y="1096001"/>
                    <a:pt x="1482862" y="1161959"/>
                    <a:pt x="1575895" y="1161587"/>
                  </a:cubicBezTo>
                  <a:cubicBezTo>
                    <a:pt x="1689899" y="1161131"/>
                    <a:pt x="1743288" y="1160986"/>
                    <a:pt x="1823942" y="1162497"/>
                  </a:cubicBezTo>
                  <a:cubicBezTo>
                    <a:pt x="1841041" y="1162828"/>
                    <a:pt x="1835949" y="1148673"/>
                    <a:pt x="1838660" y="1252731"/>
                  </a:cubicBezTo>
                  <a:close/>
                  <a:moveTo>
                    <a:pt x="1831622" y="829045"/>
                  </a:moveTo>
                  <a:cubicBezTo>
                    <a:pt x="1837129" y="1181123"/>
                    <a:pt x="1840586" y="1143561"/>
                    <a:pt x="1824252" y="1143250"/>
                  </a:cubicBezTo>
                  <a:cubicBezTo>
                    <a:pt x="1461974" y="1136441"/>
                    <a:pt x="1507000" y="1160511"/>
                    <a:pt x="1506234" y="1111213"/>
                  </a:cubicBezTo>
                  <a:cubicBezTo>
                    <a:pt x="1504040" y="971143"/>
                    <a:pt x="1507394" y="971557"/>
                    <a:pt x="1505158" y="828673"/>
                  </a:cubicBezTo>
                  <a:cubicBezTo>
                    <a:pt x="1503750" y="739577"/>
                    <a:pt x="1454087" y="777595"/>
                    <a:pt x="1824314" y="767475"/>
                  </a:cubicBezTo>
                  <a:cubicBezTo>
                    <a:pt x="1833278" y="767227"/>
                    <a:pt x="1830545" y="758038"/>
                    <a:pt x="1831622" y="829045"/>
                  </a:cubicBezTo>
                  <a:close/>
                  <a:moveTo>
                    <a:pt x="1823693" y="372101"/>
                  </a:moveTo>
                  <a:cubicBezTo>
                    <a:pt x="1833154" y="789910"/>
                    <a:pt x="1832326" y="748000"/>
                    <a:pt x="1823880" y="748207"/>
                  </a:cubicBezTo>
                  <a:cubicBezTo>
                    <a:pt x="1742191" y="750567"/>
                    <a:pt x="1727866" y="749718"/>
                    <a:pt x="1575833" y="750132"/>
                  </a:cubicBezTo>
                  <a:cubicBezTo>
                    <a:pt x="1480502" y="750380"/>
                    <a:pt x="1507394" y="812944"/>
                    <a:pt x="1496774" y="404946"/>
                  </a:cubicBezTo>
                  <a:cubicBezTo>
                    <a:pt x="1495345" y="348384"/>
                    <a:pt x="1456447" y="382636"/>
                    <a:pt x="1823693" y="372101"/>
                  </a:cubicBezTo>
                  <a:close/>
                  <a:moveTo>
                    <a:pt x="1498471" y="1535106"/>
                  </a:moveTo>
                  <a:cubicBezTo>
                    <a:pt x="1498595" y="1542846"/>
                    <a:pt x="1169792" y="1537300"/>
                    <a:pt x="1169689" y="1534485"/>
                  </a:cubicBezTo>
                  <a:cubicBezTo>
                    <a:pt x="1153976" y="1099541"/>
                    <a:pt x="1159255" y="1160883"/>
                    <a:pt x="1203474" y="1160883"/>
                  </a:cubicBezTo>
                  <a:cubicBezTo>
                    <a:pt x="1321949" y="1160883"/>
                    <a:pt x="1325158" y="1161835"/>
                    <a:pt x="1451748" y="1161835"/>
                  </a:cubicBezTo>
                  <a:cubicBezTo>
                    <a:pt x="1501866" y="1161835"/>
                    <a:pt x="1490770" y="1101382"/>
                    <a:pt x="1498471" y="1535106"/>
                  </a:cubicBezTo>
                  <a:close/>
                  <a:moveTo>
                    <a:pt x="1488224" y="829004"/>
                  </a:moveTo>
                  <a:cubicBezTo>
                    <a:pt x="1493958" y="1194038"/>
                    <a:pt x="1498471" y="1142629"/>
                    <a:pt x="1451748" y="1142629"/>
                  </a:cubicBezTo>
                  <a:cubicBezTo>
                    <a:pt x="1118142" y="1142629"/>
                    <a:pt x="1163706" y="1150142"/>
                    <a:pt x="1163106" y="1111172"/>
                  </a:cubicBezTo>
                  <a:cubicBezTo>
                    <a:pt x="1156833" y="710789"/>
                    <a:pt x="1140044" y="768137"/>
                    <a:pt x="1203474" y="768137"/>
                  </a:cubicBezTo>
                  <a:cubicBezTo>
                    <a:pt x="1542027" y="768137"/>
                    <a:pt x="1487085" y="755906"/>
                    <a:pt x="1488224" y="829004"/>
                  </a:cubicBezTo>
                  <a:close/>
                  <a:moveTo>
                    <a:pt x="1203474" y="372350"/>
                  </a:moveTo>
                  <a:cubicBezTo>
                    <a:pt x="1457379" y="372412"/>
                    <a:pt x="1458062" y="372412"/>
                    <a:pt x="1478991" y="372453"/>
                  </a:cubicBezTo>
                  <a:cubicBezTo>
                    <a:pt x="1480978" y="455009"/>
                    <a:pt x="1486796" y="748704"/>
                    <a:pt x="1486837" y="750339"/>
                  </a:cubicBezTo>
                  <a:cubicBezTo>
                    <a:pt x="1379934" y="750442"/>
                    <a:pt x="1477066" y="750442"/>
                    <a:pt x="1155984" y="748828"/>
                  </a:cubicBezTo>
                  <a:cubicBezTo>
                    <a:pt x="1148966" y="304074"/>
                    <a:pt x="1134972" y="372350"/>
                    <a:pt x="1203474" y="372350"/>
                  </a:cubicBezTo>
                  <a:close/>
                  <a:moveTo>
                    <a:pt x="1147579" y="1252566"/>
                  </a:moveTo>
                  <a:cubicBezTo>
                    <a:pt x="1148076" y="1348574"/>
                    <a:pt x="1149277" y="1440443"/>
                    <a:pt x="1152693" y="1535230"/>
                  </a:cubicBezTo>
                  <a:cubicBezTo>
                    <a:pt x="1152775" y="1537444"/>
                    <a:pt x="824800" y="1550379"/>
                    <a:pt x="824800" y="1535313"/>
                  </a:cubicBezTo>
                  <a:cubicBezTo>
                    <a:pt x="824800" y="1130253"/>
                    <a:pt x="805610" y="1162580"/>
                    <a:pt x="831093" y="1162746"/>
                  </a:cubicBezTo>
                  <a:cubicBezTo>
                    <a:pt x="1210367" y="1165333"/>
                    <a:pt x="1146938" y="1129053"/>
                    <a:pt x="1147579" y="1252566"/>
                  </a:cubicBezTo>
                  <a:close/>
                  <a:moveTo>
                    <a:pt x="1140292" y="829087"/>
                  </a:moveTo>
                  <a:cubicBezTo>
                    <a:pt x="1146068" y="1199460"/>
                    <a:pt x="1167639" y="1141118"/>
                    <a:pt x="1079244" y="1142795"/>
                  </a:cubicBezTo>
                  <a:cubicBezTo>
                    <a:pt x="770417" y="1148196"/>
                    <a:pt x="817762" y="1150245"/>
                    <a:pt x="817161" y="1111213"/>
                  </a:cubicBezTo>
                  <a:cubicBezTo>
                    <a:pt x="811116" y="725028"/>
                    <a:pt x="807659" y="767724"/>
                    <a:pt x="831280" y="767351"/>
                  </a:cubicBezTo>
                  <a:cubicBezTo>
                    <a:pt x="1202584" y="761349"/>
                    <a:pt x="1139175" y="758286"/>
                    <a:pt x="1140292" y="829087"/>
                  </a:cubicBezTo>
                  <a:close/>
                  <a:moveTo>
                    <a:pt x="831197" y="371480"/>
                  </a:moveTo>
                  <a:cubicBezTo>
                    <a:pt x="1180433" y="369370"/>
                    <a:pt x="1132633" y="361671"/>
                    <a:pt x="1133482" y="408423"/>
                  </a:cubicBezTo>
                  <a:cubicBezTo>
                    <a:pt x="1135241" y="504451"/>
                    <a:pt x="1136276" y="574486"/>
                    <a:pt x="1139030" y="748704"/>
                  </a:cubicBezTo>
                  <a:cubicBezTo>
                    <a:pt x="1059825" y="748104"/>
                    <a:pt x="996479" y="745620"/>
                    <a:pt x="812897" y="748414"/>
                  </a:cubicBezTo>
                  <a:cubicBezTo>
                    <a:pt x="807763" y="319865"/>
                    <a:pt x="793748" y="371687"/>
                    <a:pt x="831197" y="371480"/>
                  </a:cubicBezTo>
                  <a:close/>
                  <a:moveTo>
                    <a:pt x="807846" y="1535313"/>
                  </a:moveTo>
                  <a:cubicBezTo>
                    <a:pt x="807846" y="1544688"/>
                    <a:pt x="836455" y="1540673"/>
                    <a:pt x="479912" y="1540342"/>
                  </a:cubicBezTo>
                  <a:cubicBezTo>
                    <a:pt x="480409" y="1370098"/>
                    <a:pt x="475813" y="1259478"/>
                    <a:pt x="473950" y="1162932"/>
                  </a:cubicBezTo>
                  <a:cubicBezTo>
                    <a:pt x="577271" y="1162890"/>
                    <a:pt x="675645" y="1161876"/>
                    <a:pt x="801138" y="1162580"/>
                  </a:cubicBezTo>
                  <a:cubicBezTo>
                    <a:pt x="803126" y="1262334"/>
                    <a:pt x="807846" y="1354886"/>
                    <a:pt x="807846" y="1535313"/>
                  </a:cubicBezTo>
                  <a:close/>
                  <a:moveTo>
                    <a:pt x="800207" y="1111544"/>
                  </a:moveTo>
                  <a:cubicBezTo>
                    <a:pt x="800869" y="1153308"/>
                    <a:pt x="854445" y="1143519"/>
                    <a:pt x="473556" y="1143705"/>
                  </a:cubicBezTo>
                  <a:cubicBezTo>
                    <a:pt x="469437" y="911063"/>
                    <a:pt x="467884" y="883620"/>
                    <a:pt x="466683" y="768200"/>
                  </a:cubicBezTo>
                  <a:cubicBezTo>
                    <a:pt x="700756" y="768365"/>
                    <a:pt x="739323" y="768593"/>
                    <a:pt x="796170" y="767868"/>
                  </a:cubicBezTo>
                  <a:cubicBezTo>
                    <a:pt x="799068" y="983561"/>
                    <a:pt x="798716" y="1016012"/>
                    <a:pt x="800207" y="1111544"/>
                  </a:cubicBezTo>
                  <a:close/>
                  <a:moveTo>
                    <a:pt x="788697" y="371687"/>
                  </a:moveTo>
                  <a:cubicBezTo>
                    <a:pt x="794741" y="561510"/>
                    <a:pt x="792878" y="503934"/>
                    <a:pt x="795922" y="748663"/>
                  </a:cubicBezTo>
                  <a:cubicBezTo>
                    <a:pt x="745472" y="749284"/>
                    <a:pt x="726447" y="749159"/>
                    <a:pt x="466518" y="748994"/>
                  </a:cubicBezTo>
                  <a:cubicBezTo>
                    <a:pt x="465566" y="630924"/>
                    <a:pt x="467615" y="662340"/>
                    <a:pt x="461694" y="373736"/>
                  </a:cubicBezTo>
                  <a:cubicBezTo>
                    <a:pt x="567521" y="373674"/>
                    <a:pt x="482748" y="372929"/>
                    <a:pt x="788697" y="371687"/>
                  </a:cubicBezTo>
                  <a:close/>
                  <a:moveTo>
                    <a:pt x="210708" y="371874"/>
                  </a:moveTo>
                  <a:cubicBezTo>
                    <a:pt x="332434" y="371874"/>
                    <a:pt x="331730" y="373571"/>
                    <a:pt x="444719" y="373695"/>
                  </a:cubicBezTo>
                  <a:cubicBezTo>
                    <a:pt x="450805" y="671860"/>
                    <a:pt x="448590" y="634132"/>
                    <a:pt x="449563" y="748952"/>
                  </a:cubicBezTo>
                  <a:cubicBezTo>
                    <a:pt x="216360" y="748787"/>
                    <a:pt x="179615" y="748642"/>
                    <a:pt x="122457" y="749077"/>
                  </a:cubicBezTo>
                  <a:cubicBezTo>
                    <a:pt x="117924" y="293974"/>
                    <a:pt x="85857" y="371874"/>
                    <a:pt x="210708" y="371874"/>
                  </a:cubicBezTo>
                  <a:close/>
                  <a:moveTo>
                    <a:pt x="210708" y="768013"/>
                  </a:moveTo>
                  <a:cubicBezTo>
                    <a:pt x="495417" y="768200"/>
                    <a:pt x="449273" y="747856"/>
                    <a:pt x="450536" y="829087"/>
                  </a:cubicBezTo>
                  <a:cubicBezTo>
                    <a:pt x="452772" y="972778"/>
                    <a:pt x="453848" y="970357"/>
                    <a:pt x="456064" y="1111503"/>
                  </a:cubicBezTo>
                  <a:cubicBezTo>
                    <a:pt x="456788" y="1157799"/>
                    <a:pt x="508107" y="1143312"/>
                    <a:pt x="127674" y="1143126"/>
                  </a:cubicBezTo>
                  <a:cubicBezTo>
                    <a:pt x="120097" y="698931"/>
                    <a:pt x="98485" y="768013"/>
                    <a:pt x="210708" y="768013"/>
                  </a:cubicBezTo>
                  <a:close/>
                  <a:moveTo>
                    <a:pt x="133968" y="1534319"/>
                  </a:moveTo>
                  <a:cubicBezTo>
                    <a:pt x="132581" y="1092897"/>
                    <a:pt x="95401" y="1162332"/>
                    <a:pt x="210708" y="1162394"/>
                  </a:cubicBezTo>
                  <a:cubicBezTo>
                    <a:pt x="318584" y="1162394"/>
                    <a:pt x="335953" y="1162932"/>
                    <a:pt x="456954" y="1162932"/>
                  </a:cubicBezTo>
                  <a:cubicBezTo>
                    <a:pt x="459127" y="1277070"/>
                    <a:pt x="463413" y="1365006"/>
                    <a:pt x="462895" y="1540342"/>
                  </a:cubicBezTo>
                  <a:cubicBezTo>
                    <a:pt x="460825" y="1540342"/>
                    <a:pt x="133988" y="1540342"/>
                    <a:pt x="133968" y="1534319"/>
                  </a:cubicBezTo>
                  <a:close/>
                  <a:moveTo>
                    <a:pt x="137735" y="1817066"/>
                  </a:moveTo>
                  <a:cubicBezTo>
                    <a:pt x="136286" y="1740057"/>
                    <a:pt x="134402" y="1635584"/>
                    <a:pt x="134071" y="1558389"/>
                  </a:cubicBezTo>
                  <a:cubicBezTo>
                    <a:pt x="322890" y="1557623"/>
                    <a:pt x="306702" y="1559548"/>
                    <a:pt x="462874" y="1559548"/>
                  </a:cubicBezTo>
                  <a:cubicBezTo>
                    <a:pt x="462378" y="1955335"/>
                    <a:pt x="478131" y="1933563"/>
                    <a:pt x="458838" y="1933563"/>
                  </a:cubicBezTo>
                  <a:cubicBezTo>
                    <a:pt x="72587" y="1933563"/>
                    <a:pt x="140468" y="1963903"/>
                    <a:pt x="137735" y="1817066"/>
                  </a:cubicBezTo>
                  <a:close/>
                  <a:moveTo>
                    <a:pt x="140157" y="1958253"/>
                  </a:moveTo>
                  <a:cubicBezTo>
                    <a:pt x="140033" y="1950782"/>
                    <a:pt x="468464" y="1950389"/>
                    <a:pt x="468588" y="1958585"/>
                  </a:cubicBezTo>
                  <a:cubicBezTo>
                    <a:pt x="475088" y="2373144"/>
                    <a:pt x="487716" y="2328254"/>
                    <a:pt x="458817" y="2328254"/>
                  </a:cubicBezTo>
                  <a:cubicBezTo>
                    <a:pt x="231762" y="2328213"/>
                    <a:pt x="191435" y="2328068"/>
                    <a:pt x="146947" y="2328482"/>
                  </a:cubicBezTo>
                  <a:cubicBezTo>
                    <a:pt x="145809" y="2283137"/>
                    <a:pt x="140344" y="1969967"/>
                    <a:pt x="140157" y="1958253"/>
                  </a:cubicBezTo>
                  <a:close/>
                  <a:moveTo>
                    <a:pt x="153820" y="2664024"/>
                  </a:moveTo>
                  <a:cubicBezTo>
                    <a:pt x="149142" y="2289967"/>
                    <a:pt x="128523" y="2347439"/>
                    <a:pt x="210708" y="2347439"/>
                  </a:cubicBezTo>
                  <a:cubicBezTo>
                    <a:pt x="227911" y="2347439"/>
                    <a:pt x="462088" y="2347481"/>
                    <a:pt x="476703" y="2347501"/>
                  </a:cubicBezTo>
                  <a:cubicBezTo>
                    <a:pt x="477883" y="2446800"/>
                    <a:pt x="477096" y="2397854"/>
                    <a:pt x="482003" y="2726753"/>
                  </a:cubicBezTo>
                  <a:cubicBezTo>
                    <a:pt x="94179" y="2727043"/>
                    <a:pt x="154773" y="2739150"/>
                    <a:pt x="153820" y="2664024"/>
                  </a:cubicBezTo>
                  <a:close/>
                  <a:moveTo>
                    <a:pt x="160279" y="3087503"/>
                  </a:moveTo>
                  <a:cubicBezTo>
                    <a:pt x="156367" y="2841760"/>
                    <a:pt x="155580" y="2794636"/>
                    <a:pt x="154876" y="2743703"/>
                  </a:cubicBezTo>
                  <a:cubicBezTo>
                    <a:pt x="284427" y="2742337"/>
                    <a:pt x="334255" y="2746083"/>
                    <a:pt x="482313" y="2745980"/>
                  </a:cubicBezTo>
                  <a:cubicBezTo>
                    <a:pt x="485977" y="2986155"/>
                    <a:pt x="482686" y="2958692"/>
                    <a:pt x="485957" y="3123017"/>
                  </a:cubicBezTo>
                  <a:cubicBezTo>
                    <a:pt x="104344" y="3124259"/>
                    <a:pt x="160880" y="3126308"/>
                    <a:pt x="160279" y="3087503"/>
                  </a:cubicBezTo>
                  <a:close/>
                  <a:moveTo>
                    <a:pt x="166179" y="3511065"/>
                  </a:moveTo>
                  <a:cubicBezTo>
                    <a:pt x="156739" y="3078769"/>
                    <a:pt x="146906" y="3139677"/>
                    <a:pt x="210729" y="3139677"/>
                  </a:cubicBezTo>
                  <a:cubicBezTo>
                    <a:pt x="332827" y="3139677"/>
                    <a:pt x="335104" y="3142264"/>
                    <a:pt x="458858" y="3142264"/>
                  </a:cubicBezTo>
                  <a:cubicBezTo>
                    <a:pt x="491091" y="3142264"/>
                    <a:pt x="490449" y="3082267"/>
                    <a:pt x="494527" y="3510361"/>
                  </a:cubicBezTo>
                  <a:cubicBezTo>
                    <a:pt x="494610" y="3519777"/>
                    <a:pt x="501027" y="3517335"/>
                    <a:pt x="458858" y="3517335"/>
                  </a:cubicBezTo>
                  <a:cubicBezTo>
                    <a:pt x="131752" y="3517335"/>
                    <a:pt x="166345" y="3518412"/>
                    <a:pt x="166179" y="3511065"/>
                  </a:cubicBezTo>
                  <a:close/>
                  <a:moveTo>
                    <a:pt x="166738" y="3535982"/>
                  </a:moveTo>
                  <a:cubicBezTo>
                    <a:pt x="217540" y="3535941"/>
                    <a:pt x="493202" y="3536603"/>
                    <a:pt x="494755" y="3536603"/>
                  </a:cubicBezTo>
                  <a:cubicBezTo>
                    <a:pt x="499144" y="3972499"/>
                    <a:pt x="520011" y="3913165"/>
                    <a:pt x="458838" y="3913165"/>
                  </a:cubicBezTo>
                  <a:cubicBezTo>
                    <a:pt x="212054" y="3913123"/>
                    <a:pt x="198350" y="3913144"/>
                    <a:pt x="170609" y="3913082"/>
                  </a:cubicBezTo>
                  <a:cubicBezTo>
                    <a:pt x="168663" y="3772309"/>
                    <a:pt x="171789" y="3766803"/>
                    <a:pt x="166738" y="3535982"/>
                  </a:cubicBezTo>
                  <a:close/>
                  <a:moveTo>
                    <a:pt x="179221" y="4309159"/>
                  </a:moveTo>
                  <a:cubicBezTo>
                    <a:pt x="171727" y="3941332"/>
                    <a:pt x="172410" y="4040630"/>
                    <a:pt x="170879" y="3932288"/>
                  </a:cubicBezTo>
                  <a:cubicBezTo>
                    <a:pt x="526552" y="3933198"/>
                    <a:pt x="501131" y="3930259"/>
                    <a:pt x="501193" y="3935040"/>
                  </a:cubicBezTo>
                  <a:cubicBezTo>
                    <a:pt x="507880" y="4362865"/>
                    <a:pt x="526201" y="4306759"/>
                    <a:pt x="458817" y="4306759"/>
                  </a:cubicBezTo>
                  <a:cubicBezTo>
                    <a:pt x="324029" y="4306779"/>
                    <a:pt x="322621" y="4309822"/>
                    <a:pt x="179221" y="4309159"/>
                  </a:cubicBezTo>
                  <a:close/>
                  <a:moveTo>
                    <a:pt x="179635" y="4328386"/>
                  </a:moveTo>
                  <a:cubicBezTo>
                    <a:pt x="292687" y="4328882"/>
                    <a:pt x="309331" y="4326523"/>
                    <a:pt x="507321" y="4325923"/>
                  </a:cubicBezTo>
                  <a:cubicBezTo>
                    <a:pt x="514359" y="4774899"/>
                    <a:pt x="530776" y="4702567"/>
                    <a:pt x="458838" y="4702567"/>
                  </a:cubicBezTo>
                  <a:cubicBezTo>
                    <a:pt x="334732" y="4702567"/>
                    <a:pt x="334607" y="4704906"/>
                    <a:pt x="210708" y="4704906"/>
                  </a:cubicBezTo>
                  <a:cubicBezTo>
                    <a:pt x="173301" y="4704906"/>
                    <a:pt x="188661" y="4753251"/>
                    <a:pt x="179635" y="4328386"/>
                  </a:cubicBezTo>
                  <a:close/>
                  <a:moveTo>
                    <a:pt x="188206" y="5064558"/>
                  </a:moveTo>
                  <a:cubicBezTo>
                    <a:pt x="182037" y="4669247"/>
                    <a:pt x="181975" y="4724111"/>
                    <a:pt x="210708" y="4724111"/>
                  </a:cubicBezTo>
                  <a:cubicBezTo>
                    <a:pt x="565451" y="4724111"/>
                    <a:pt x="514049" y="4698842"/>
                    <a:pt x="515394" y="4782391"/>
                  </a:cubicBezTo>
                  <a:cubicBezTo>
                    <a:pt x="517547" y="4920205"/>
                    <a:pt x="514918" y="4923889"/>
                    <a:pt x="517133" y="5064848"/>
                  </a:cubicBezTo>
                  <a:cubicBezTo>
                    <a:pt x="517775" y="5105350"/>
                    <a:pt x="529368" y="5096761"/>
                    <a:pt x="458858" y="5096761"/>
                  </a:cubicBezTo>
                  <a:cubicBezTo>
                    <a:pt x="145271" y="5096761"/>
                    <a:pt x="188889" y="5108931"/>
                    <a:pt x="188206" y="5064558"/>
                  </a:cubicBezTo>
                  <a:close/>
                  <a:moveTo>
                    <a:pt x="195720" y="5488203"/>
                  </a:moveTo>
                  <a:cubicBezTo>
                    <a:pt x="185370" y="5056880"/>
                    <a:pt x="182264" y="5116484"/>
                    <a:pt x="210708" y="5116484"/>
                  </a:cubicBezTo>
                  <a:cubicBezTo>
                    <a:pt x="581536" y="5116484"/>
                    <a:pt x="517630" y="5092022"/>
                    <a:pt x="519079" y="5206077"/>
                  </a:cubicBezTo>
                  <a:cubicBezTo>
                    <a:pt x="520218" y="5296539"/>
                    <a:pt x="521626" y="5398714"/>
                    <a:pt x="523985" y="5488741"/>
                  </a:cubicBezTo>
                  <a:cubicBezTo>
                    <a:pt x="524130" y="5494536"/>
                    <a:pt x="533881" y="5492839"/>
                    <a:pt x="458858" y="5492839"/>
                  </a:cubicBezTo>
                  <a:cubicBezTo>
                    <a:pt x="174087" y="5492839"/>
                    <a:pt x="196093" y="5504325"/>
                    <a:pt x="195720" y="5488203"/>
                  </a:cubicBezTo>
                  <a:close/>
                  <a:moveTo>
                    <a:pt x="203732" y="5890344"/>
                  </a:moveTo>
                  <a:cubicBezTo>
                    <a:pt x="196838" y="5471874"/>
                    <a:pt x="188433" y="5515480"/>
                    <a:pt x="210708" y="5515480"/>
                  </a:cubicBezTo>
                  <a:cubicBezTo>
                    <a:pt x="587001" y="5515480"/>
                    <a:pt x="524400" y="5471605"/>
                    <a:pt x="526884" y="5629804"/>
                  </a:cubicBezTo>
                  <a:cubicBezTo>
                    <a:pt x="529078" y="5770205"/>
                    <a:pt x="530631" y="5767908"/>
                    <a:pt x="532742" y="5890634"/>
                  </a:cubicBezTo>
                  <a:cubicBezTo>
                    <a:pt x="492540" y="5890469"/>
                    <a:pt x="223088" y="5890344"/>
                    <a:pt x="203732" y="5890344"/>
                  </a:cubicBezTo>
                  <a:close/>
                  <a:moveTo>
                    <a:pt x="210708" y="5909550"/>
                  </a:moveTo>
                  <a:cubicBezTo>
                    <a:pt x="502352" y="5909737"/>
                    <a:pt x="498336" y="5909716"/>
                    <a:pt x="533073" y="5909881"/>
                  </a:cubicBezTo>
                  <a:cubicBezTo>
                    <a:pt x="535930" y="6109431"/>
                    <a:pt x="535019" y="6100407"/>
                    <a:pt x="538270" y="6284248"/>
                  </a:cubicBezTo>
                  <a:cubicBezTo>
                    <a:pt x="455339" y="6283276"/>
                    <a:pt x="335001" y="6284352"/>
                    <a:pt x="210460" y="6284352"/>
                  </a:cubicBezTo>
                  <a:cubicBezTo>
                    <a:pt x="208555" y="5880431"/>
                    <a:pt x="195575" y="5909550"/>
                    <a:pt x="210708" y="5909550"/>
                  </a:cubicBezTo>
                  <a:close/>
                  <a:moveTo>
                    <a:pt x="210708" y="6303537"/>
                  </a:moveTo>
                  <a:cubicBezTo>
                    <a:pt x="589734" y="6303537"/>
                    <a:pt x="538373" y="6290685"/>
                    <a:pt x="539222" y="6336195"/>
                  </a:cubicBezTo>
                  <a:cubicBezTo>
                    <a:pt x="546985" y="6748292"/>
                    <a:pt x="561807" y="6681113"/>
                    <a:pt x="458838" y="6681113"/>
                  </a:cubicBezTo>
                  <a:cubicBezTo>
                    <a:pt x="339389" y="6681113"/>
                    <a:pt x="335622" y="6678650"/>
                    <a:pt x="216381" y="6678567"/>
                  </a:cubicBezTo>
                  <a:cubicBezTo>
                    <a:pt x="206920" y="6275060"/>
                    <a:pt x="212178" y="6303537"/>
                    <a:pt x="210708" y="6303537"/>
                  </a:cubicBezTo>
                  <a:close/>
                  <a:moveTo>
                    <a:pt x="219962" y="7042276"/>
                  </a:moveTo>
                  <a:cubicBezTo>
                    <a:pt x="217809" y="6904835"/>
                    <a:pt x="220148" y="6900572"/>
                    <a:pt x="217933" y="6759653"/>
                  </a:cubicBezTo>
                  <a:cubicBezTo>
                    <a:pt x="216629" y="6674863"/>
                    <a:pt x="161625" y="6698828"/>
                    <a:pt x="542638" y="6700505"/>
                  </a:cubicBezTo>
                  <a:cubicBezTo>
                    <a:pt x="544356" y="6894694"/>
                    <a:pt x="549304" y="6895543"/>
                    <a:pt x="551394" y="7075286"/>
                  </a:cubicBezTo>
                  <a:cubicBezTo>
                    <a:pt x="177834" y="7068581"/>
                    <a:pt x="220852" y="7099190"/>
                    <a:pt x="219962" y="7042276"/>
                  </a:cubicBezTo>
                  <a:close/>
                  <a:moveTo>
                    <a:pt x="226338" y="7465755"/>
                  </a:moveTo>
                  <a:cubicBezTo>
                    <a:pt x="224226" y="7364780"/>
                    <a:pt x="222943" y="7289509"/>
                    <a:pt x="221846" y="7183505"/>
                  </a:cubicBezTo>
                  <a:cubicBezTo>
                    <a:pt x="220687" y="7072017"/>
                    <a:pt x="197708" y="7097493"/>
                    <a:pt x="334918" y="7094906"/>
                  </a:cubicBezTo>
                  <a:cubicBezTo>
                    <a:pt x="424142" y="7093333"/>
                    <a:pt x="499206" y="7093561"/>
                    <a:pt x="551601" y="7094533"/>
                  </a:cubicBezTo>
                  <a:cubicBezTo>
                    <a:pt x="552533" y="7201987"/>
                    <a:pt x="549055" y="7254533"/>
                    <a:pt x="555866" y="7472398"/>
                  </a:cubicBezTo>
                  <a:cubicBezTo>
                    <a:pt x="196942" y="7472398"/>
                    <a:pt x="226421" y="7469377"/>
                    <a:pt x="226338" y="7465755"/>
                  </a:cubicBezTo>
                  <a:close/>
                  <a:moveTo>
                    <a:pt x="226835" y="7488996"/>
                  </a:moveTo>
                  <a:cubicBezTo>
                    <a:pt x="337257" y="7489224"/>
                    <a:pt x="303224" y="7491604"/>
                    <a:pt x="556466" y="7491604"/>
                  </a:cubicBezTo>
                  <a:cubicBezTo>
                    <a:pt x="562014" y="7672383"/>
                    <a:pt x="558847" y="7742624"/>
                    <a:pt x="560462" y="7865723"/>
                  </a:cubicBezTo>
                  <a:cubicBezTo>
                    <a:pt x="229795" y="7867069"/>
                    <a:pt x="341149" y="7867751"/>
                    <a:pt x="234225" y="7868020"/>
                  </a:cubicBezTo>
                  <a:cubicBezTo>
                    <a:pt x="234205" y="7865910"/>
                    <a:pt x="226876" y="7490590"/>
                    <a:pt x="226835" y="7488996"/>
                  </a:cubicBezTo>
                  <a:close/>
                  <a:moveTo>
                    <a:pt x="234577" y="7889606"/>
                  </a:moveTo>
                  <a:cubicBezTo>
                    <a:pt x="234536" y="7886937"/>
                    <a:pt x="206340" y="7886523"/>
                    <a:pt x="560731" y="7884950"/>
                  </a:cubicBezTo>
                  <a:cubicBezTo>
                    <a:pt x="562967" y="8029925"/>
                    <a:pt x="566569" y="8036174"/>
                    <a:pt x="569301" y="8263663"/>
                  </a:cubicBezTo>
                  <a:cubicBezTo>
                    <a:pt x="424038" y="8263146"/>
                    <a:pt x="344813" y="8263829"/>
                    <a:pt x="240250" y="8263912"/>
                  </a:cubicBezTo>
                  <a:cubicBezTo>
                    <a:pt x="237641" y="8141310"/>
                    <a:pt x="236544" y="8012437"/>
                    <a:pt x="234577" y="7889606"/>
                  </a:cubicBezTo>
                  <a:close/>
                  <a:moveTo>
                    <a:pt x="245673" y="8596225"/>
                  </a:moveTo>
                  <a:cubicBezTo>
                    <a:pt x="244121" y="8219229"/>
                    <a:pt x="211557" y="8283428"/>
                    <a:pt x="334794" y="8282931"/>
                  </a:cubicBezTo>
                  <a:cubicBezTo>
                    <a:pt x="419008" y="8282704"/>
                    <a:pt x="474985" y="8282621"/>
                    <a:pt x="569529" y="8282890"/>
                  </a:cubicBezTo>
                  <a:cubicBezTo>
                    <a:pt x="574042" y="8690102"/>
                    <a:pt x="569591" y="8194147"/>
                    <a:pt x="573007" y="8659389"/>
                  </a:cubicBezTo>
                  <a:cubicBezTo>
                    <a:pt x="180753" y="8661438"/>
                    <a:pt x="245984" y="8669116"/>
                    <a:pt x="245673" y="8596225"/>
                  </a:cubicBezTo>
                  <a:close/>
                  <a:moveTo>
                    <a:pt x="251822" y="9019952"/>
                  </a:moveTo>
                  <a:cubicBezTo>
                    <a:pt x="245342" y="8606553"/>
                    <a:pt x="220335" y="8674269"/>
                    <a:pt x="334566" y="8677250"/>
                  </a:cubicBezTo>
                  <a:cubicBezTo>
                    <a:pt x="405013" y="8679174"/>
                    <a:pt x="464468" y="8679174"/>
                    <a:pt x="573172" y="8678636"/>
                  </a:cubicBezTo>
                  <a:cubicBezTo>
                    <a:pt x="575180" y="8882139"/>
                    <a:pt x="580025" y="8870176"/>
                    <a:pt x="582178" y="9052300"/>
                  </a:cubicBezTo>
                  <a:cubicBezTo>
                    <a:pt x="203504" y="9047706"/>
                    <a:pt x="252691" y="9073141"/>
                    <a:pt x="251822" y="9019952"/>
                  </a:cubicBezTo>
                  <a:close/>
                  <a:moveTo>
                    <a:pt x="257784" y="9450779"/>
                  </a:moveTo>
                  <a:cubicBezTo>
                    <a:pt x="257432" y="9347134"/>
                    <a:pt x="257577" y="9370127"/>
                    <a:pt x="252712" y="9073410"/>
                  </a:cubicBezTo>
                  <a:cubicBezTo>
                    <a:pt x="353073" y="9072789"/>
                    <a:pt x="380544" y="9069105"/>
                    <a:pt x="582385" y="9071568"/>
                  </a:cubicBezTo>
                  <a:cubicBezTo>
                    <a:pt x="583296" y="9175006"/>
                    <a:pt x="584745" y="9408062"/>
                    <a:pt x="585304" y="9450799"/>
                  </a:cubicBezTo>
                  <a:lnTo>
                    <a:pt x="257784" y="9450779"/>
                  </a:lnTo>
                  <a:close/>
                  <a:moveTo>
                    <a:pt x="582964" y="7884847"/>
                  </a:moveTo>
                  <a:cubicBezTo>
                    <a:pt x="932552" y="7883419"/>
                    <a:pt x="905619" y="7887661"/>
                    <a:pt x="905661" y="7889979"/>
                  </a:cubicBezTo>
                  <a:cubicBezTo>
                    <a:pt x="912409" y="8321302"/>
                    <a:pt x="950273" y="8261760"/>
                    <a:pt x="831093" y="8263208"/>
                  </a:cubicBezTo>
                  <a:cubicBezTo>
                    <a:pt x="750482" y="8264078"/>
                    <a:pt x="701895" y="8264057"/>
                    <a:pt x="586297" y="8263726"/>
                  </a:cubicBezTo>
                  <a:cubicBezTo>
                    <a:pt x="581267" y="7855106"/>
                    <a:pt x="570895" y="7884909"/>
                    <a:pt x="582964" y="7884847"/>
                  </a:cubicBezTo>
                  <a:close/>
                  <a:moveTo>
                    <a:pt x="589817" y="8596267"/>
                  </a:moveTo>
                  <a:cubicBezTo>
                    <a:pt x="589817" y="8217884"/>
                    <a:pt x="550111" y="8283139"/>
                    <a:pt x="707008" y="8283139"/>
                  </a:cubicBezTo>
                  <a:cubicBezTo>
                    <a:pt x="823972" y="8283139"/>
                    <a:pt x="819335" y="8282104"/>
                    <a:pt x="914397" y="8281772"/>
                  </a:cubicBezTo>
                  <a:cubicBezTo>
                    <a:pt x="913983" y="8517457"/>
                    <a:pt x="917564" y="8552226"/>
                    <a:pt x="920276" y="8658458"/>
                  </a:cubicBezTo>
                  <a:cubicBezTo>
                    <a:pt x="531355" y="8658872"/>
                    <a:pt x="589817" y="8680416"/>
                    <a:pt x="589817" y="8596267"/>
                  </a:cubicBezTo>
                  <a:close/>
                  <a:moveTo>
                    <a:pt x="598698" y="9019911"/>
                  </a:moveTo>
                  <a:cubicBezTo>
                    <a:pt x="592301" y="8610133"/>
                    <a:pt x="551933" y="8678264"/>
                    <a:pt x="707008" y="8678264"/>
                  </a:cubicBezTo>
                  <a:cubicBezTo>
                    <a:pt x="830679" y="8678264"/>
                    <a:pt x="813642" y="8677829"/>
                    <a:pt x="920731" y="8677705"/>
                  </a:cubicBezTo>
                  <a:cubicBezTo>
                    <a:pt x="924540" y="8846666"/>
                    <a:pt x="921145" y="8867879"/>
                    <a:pt x="924147" y="9052445"/>
                  </a:cubicBezTo>
                  <a:cubicBezTo>
                    <a:pt x="547254" y="9052838"/>
                    <a:pt x="599381" y="9064407"/>
                    <a:pt x="598698" y="9019911"/>
                  </a:cubicBezTo>
                  <a:close/>
                  <a:moveTo>
                    <a:pt x="602279" y="9450820"/>
                  </a:moveTo>
                  <a:cubicBezTo>
                    <a:pt x="601658" y="9403737"/>
                    <a:pt x="600209" y="9169997"/>
                    <a:pt x="599339" y="9071775"/>
                  </a:cubicBezTo>
                  <a:cubicBezTo>
                    <a:pt x="712991" y="9073079"/>
                    <a:pt x="838525" y="9071755"/>
                    <a:pt x="924478" y="9071651"/>
                  </a:cubicBezTo>
                  <a:cubicBezTo>
                    <a:pt x="929612" y="9386973"/>
                    <a:pt x="928991" y="9356240"/>
                    <a:pt x="931144" y="9447902"/>
                  </a:cubicBezTo>
                  <a:cubicBezTo>
                    <a:pt x="814822" y="9448295"/>
                    <a:pt x="865893" y="9450840"/>
                    <a:pt x="602279" y="9450820"/>
                  </a:cubicBezTo>
                  <a:close/>
                  <a:moveTo>
                    <a:pt x="935430" y="8595915"/>
                  </a:moveTo>
                  <a:cubicBezTo>
                    <a:pt x="923650" y="8232475"/>
                    <a:pt x="929178" y="8281710"/>
                    <a:pt x="955324" y="8281710"/>
                  </a:cubicBezTo>
                  <a:cubicBezTo>
                    <a:pt x="1307044" y="8281710"/>
                    <a:pt x="1259140" y="8273680"/>
                    <a:pt x="1259306" y="8313665"/>
                  </a:cubicBezTo>
                  <a:cubicBezTo>
                    <a:pt x="1261024" y="8719780"/>
                    <a:pt x="1284893" y="8656947"/>
                    <a:pt x="1203494" y="8656947"/>
                  </a:cubicBezTo>
                  <a:cubicBezTo>
                    <a:pt x="892557" y="8656947"/>
                    <a:pt x="938162" y="8680768"/>
                    <a:pt x="935430" y="8595915"/>
                  </a:cubicBezTo>
                  <a:close/>
                  <a:moveTo>
                    <a:pt x="940584" y="9019994"/>
                  </a:moveTo>
                  <a:cubicBezTo>
                    <a:pt x="934519" y="8632091"/>
                    <a:pt x="934684" y="8677684"/>
                    <a:pt x="955324" y="8677684"/>
                  </a:cubicBezTo>
                  <a:cubicBezTo>
                    <a:pt x="1319320" y="8677684"/>
                    <a:pt x="1263425" y="8655912"/>
                    <a:pt x="1264709" y="8737785"/>
                  </a:cubicBezTo>
                  <a:cubicBezTo>
                    <a:pt x="1270485" y="9108490"/>
                    <a:pt x="1296175" y="9054204"/>
                    <a:pt x="1203474" y="9054204"/>
                  </a:cubicBezTo>
                  <a:cubicBezTo>
                    <a:pt x="897732" y="9054204"/>
                    <a:pt x="941247" y="9061634"/>
                    <a:pt x="940584" y="9019994"/>
                  </a:cubicBezTo>
                  <a:close/>
                  <a:moveTo>
                    <a:pt x="1276385" y="9444300"/>
                  </a:moveTo>
                  <a:cubicBezTo>
                    <a:pt x="1276364" y="9455455"/>
                    <a:pt x="1304622" y="9447840"/>
                    <a:pt x="955303" y="9447840"/>
                  </a:cubicBezTo>
                  <a:cubicBezTo>
                    <a:pt x="944373" y="9447840"/>
                    <a:pt x="948223" y="9490101"/>
                    <a:pt x="941412" y="9071609"/>
                  </a:cubicBezTo>
                  <a:cubicBezTo>
                    <a:pt x="1088890" y="9071527"/>
                    <a:pt x="1054981" y="9073679"/>
                    <a:pt x="1272617" y="9073348"/>
                  </a:cubicBezTo>
                  <a:cubicBezTo>
                    <a:pt x="1272658" y="9075770"/>
                    <a:pt x="1276468" y="9375342"/>
                    <a:pt x="1276385" y="9444300"/>
                  </a:cubicBezTo>
                  <a:close/>
                  <a:moveTo>
                    <a:pt x="1279676" y="8596142"/>
                  </a:moveTo>
                  <a:cubicBezTo>
                    <a:pt x="1275081" y="8230757"/>
                    <a:pt x="1258581" y="8283449"/>
                    <a:pt x="1327725" y="8282518"/>
                  </a:cubicBezTo>
                  <a:cubicBezTo>
                    <a:pt x="1647647" y="8278192"/>
                    <a:pt x="1604360" y="8276495"/>
                    <a:pt x="1605291" y="8313892"/>
                  </a:cubicBezTo>
                  <a:cubicBezTo>
                    <a:pt x="1614918" y="8714233"/>
                    <a:pt x="1614690" y="8658603"/>
                    <a:pt x="1575957" y="8658168"/>
                  </a:cubicBezTo>
                  <a:cubicBezTo>
                    <a:pt x="1227301" y="8654401"/>
                    <a:pt x="1280670" y="8676836"/>
                    <a:pt x="1279676" y="8596142"/>
                  </a:cubicBezTo>
                  <a:close/>
                  <a:moveTo>
                    <a:pt x="1288806" y="9019911"/>
                  </a:moveTo>
                  <a:cubicBezTo>
                    <a:pt x="1282616" y="8624434"/>
                    <a:pt x="1259285" y="8676194"/>
                    <a:pt x="1327559" y="8676463"/>
                  </a:cubicBezTo>
                  <a:cubicBezTo>
                    <a:pt x="1662614" y="8677809"/>
                    <a:pt x="1609535" y="8661645"/>
                    <a:pt x="1610715" y="8737785"/>
                  </a:cubicBezTo>
                  <a:cubicBezTo>
                    <a:pt x="1612910" y="8877482"/>
                    <a:pt x="1614110" y="8886692"/>
                    <a:pt x="1616201" y="9020242"/>
                  </a:cubicBezTo>
                  <a:cubicBezTo>
                    <a:pt x="1616884" y="9064863"/>
                    <a:pt x="1647254" y="9053687"/>
                    <a:pt x="1451748" y="9053832"/>
                  </a:cubicBezTo>
                  <a:cubicBezTo>
                    <a:pt x="1258581" y="9053832"/>
                    <a:pt x="1289530" y="9065401"/>
                    <a:pt x="1288806" y="9019911"/>
                  </a:cubicBezTo>
                  <a:close/>
                  <a:moveTo>
                    <a:pt x="1575792" y="9449495"/>
                  </a:moveTo>
                  <a:cubicBezTo>
                    <a:pt x="1498182" y="9450116"/>
                    <a:pt x="1485657" y="9450012"/>
                    <a:pt x="1293319" y="9449951"/>
                  </a:cubicBezTo>
                  <a:cubicBezTo>
                    <a:pt x="1293422" y="9378178"/>
                    <a:pt x="1289634" y="9075852"/>
                    <a:pt x="1289592" y="9073348"/>
                  </a:cubicBezTo>
                  <a:cubicBezTo>
                    <a:pt x="1444896" y="9073037"/>
                    <a:pt x="1262038" y="9073183"/>
                    <a:pt x="1616884" y="9072934"/>
                  </a:cubicBezTo>
                  <a:cubicBezTo>
                    <a:pt x="1621170" y="9519903"/>
                    <a:pt x="1638393" y="9448978"/>
                    <a:pt x="1575792" y="9449495"/>
                  </a:cubicBezTo>
                  <a:close/>
                  <a:moveTo>
                    <a:pt x="1619389" y="8172188"/>
                  </a:moveTo>
                  <a:cubicBezTo>
                    <a:pt x="1617236" y="8034643"/>
                    <a:pt x="1617981" y="8037044"/>
                    <a:pt x="1615663" y="7889565"/>
                  </a:cubicBezTo>
                  <a:cubicBezTo>
                    <a:pt x="1615622" y="7886192"/>
                    <a:pt x="1588088" y="7886254"/>
                    <a:pt x="1943887" y="7886192"/>
                  </a:cubicBezTo>
                  <a:cubicBezTo>
                    <a:pt x="1943907" y="7887724"/>
                    <a:pt x="1945067" y="7946851"/>
                    <a:pt x="1947923" y="8262174"/>
                  </a:cubicBezTo>
                  <a:cubicBezTo>
                    <a:pt x="1556063" y="8262174"/>
                    <a:pt x="1621315" y="8295163"/>
                    <a:pt x="1619389" y="8172188"/>
                  </a:cubicBezTo>
                  <a:close/>
                  <a:moveTo>
                    <a:pt x="1699981" y="8283552"/>
                  </a:moveTo>
                  <a:cubicBezTo>
                    <a:pt x="1824169" y="8283552"/>
                    <a:pt x="1824563" y="8281380"/>
                    <a:pt x="1948068" y="8281380"/>
                  </a:cubicBezTo>
                  <a:cubicBezTo>
                    <a:pt x="1949911" y="8526956"/>
                    <a:pt x="1951919" y="8552205"/>
                    <a:pt x="1954134" y="8657506"/>
                  </a:cubicBezTo>
                  <a:cubicBezTo>
                    <a:pt x="1818704" y="8657506"/>
                    <a:pt x="1772312" y="8659575"/>
                    <a:pt x="1626676" y="8658623"/>
                  </a:cubicBezTo>
                  <a:cubicBezTo>
                    <a:pt x="1623033" y="8218650"/>
                    <a:pt x="1595789" y="8283552"/>
                    <a:pt x="1699981" y="8283552"/>
                  </a:cubicBezTo>
                  <a:close/>
                  <a:moveTo>
                    <a:pt x="1633156" y="9019911"/>
                  </a:moveTo>
                  <a:cubicBezTo>
                    <a:pt x="1626842" y="8615204"/>
                    <a:pt x="1604381" y="8678057"/>
                    <a:pt x="1699981" y="8678057"/>
                  </a:cubicBezTo>
                  <a:cubicBezTo>
                    <a:pt x="2005081" y="8678057"/>
                    <a:pt x="1954237" y="8651193"/>
                    <a:pt x="1955583" y="8737785"/>
                  </a:cubicBezTo>
                  <a:cubicBezTo>
                    <a:pt x="1960531" y="9050727"/>
                    <a:pt x="1960158" y="9027900"/>
                    <a:pt x="1960593" y="9054308"/>
                  </a:cubicBezTo>
                  <a:cubicBezTo>
                    <a:pt x="1580615" y="9054825"/>
                    <a:pt x="1633860" y="9064614"/>
                    <a:pt x="1633156" y="9019911"/>
                  </a:cubicBezTo>
                  <a:close/>
                  <a:moveTo>
                    <a:pt x="1948275" y="9449330"/>
                  </a:moveTo>
                  <a:cubicBezTo>
                    <a:pt x="1600986" y="9449330"/>
                    <a:pt x="1637193" y="9450840"/>
                    <a:pt x="1637110" y="9444280"/>
                  </a:cubicBezTo>
                  <a:cubicBezTo>
                    <a:pt x="1631065" y="8996835"/>
                    <a:pt x="1615663" y="9072955"/>
                    <a:pt x="1700001" y="9072893"/>
                  </a:cubicBezTo>
                  <a:cubicBezTo>
                    <a:pt x="1824521" y="9072893"/>
                    <a:pt x="1824045" y="9073555"/>
                    <a:pt x="1948275" y="9073555"/>
                  </a:cubicBezTo>
                  <a:cubicBezTo>
                    <a:pt x="1965375" y="9073555"/>
                    <a:pt x="1960427" y="9060040"/>
                    <a:pt x="1962746" y="9161740"/>
                  </a:cubicBezTo>
                  <a:cubicBezTo>
                    <a:pt x="1970364" y="9493412"/>
                    <a:pt x="1972641" y="9449330"/>
                    <a:pt x="1948275" y="9449330"/>
                  </a:cubicBezTo>
                  <a:close/>
                  <a:moveTo>
                    <a:pt x="1965292" y="8313582"/>
                  </a:moveTo>
                  <a:cubicBezTo>
                    <a:pt x="1964982" y="8263684"/>
                    <a:pt x="1918154" y="8286077"/>
                    <a:pt x="2291777" y="8281069"/>
                  </a:cubicBezTo>
                  <a:cubicBezTo>
                    <a:pt x="2295545" y="8511890"/>
                    <a:pt x="2295462" y="8517167"/>
                    <a:pt x="2297863" y="8596598"/>
                  </a:cubicBezTo>
                  <a:cubicBezTo>
                    <a:pt x="2300554" y="8685487"/>
                    <a:pt x="2352495" y="8658437"/>
                    <a:pt x="1971109" y="8657526"/>
                  </a:cubicBezTo>
                  <a:cubicBezTo>
                    <a:pt x="1969495" y="8580849"/>
                    <a:pt x="1966389" y="8490428"/>
                    <a:pt x="1965292" y="8313582"/>
                  </a:cubicBezTo>
                  <a:close/>
                  <a:moveTo>
                    <a:pt x="1971482" y="8676732"/>
                  </a:moveTo>
                  <a:cubicBezTo>
                    <a:pt x="2361707" y="8677705"/>
                    <a:pt x="2299954" y="8662618"/>
                    <a:pt x="2301113" y="8737723"/>
                  </a:cubicBezTo>
                  <a:cubicBezTo>
                    <a:pt x="2303308" y="8879303"/>
                    <a:pt x="2304550" y="8873550"/>
                    <a:pt x="2306930" y="9020221"/>
                  </a:cubicBezTo>
                  <a:cubicBezTo>
                    <a:pt x="2307614" y="9063827"/>
                    <a:pt x="2360403" y="9052714"/>
                    <a:pt x="1977547" y="9054246"/>
                  </a:cubicBezTo>
                  <a:cubicBezTo>
                    <a:pt x="1976595" y="8997849"/>
                    <a:pt x="1972496" y="8729031"/>
                    <a:pt x="1971482" y="8676732"/>
                  </a:cubicBezTo>
                  <a:close/>
                  <a:moveTo>
                    <a:pt x="1983758" y="9449268"/>
                  </a:moveTo>
                  <a:cubicBezTo>
                    <a:pt x="1983282" y="9285998"/>
                    <a:pt x="1979555" y="9165424"/>
                    <a:pt x="1977899" y="9073472"/>
                  </a:cubicBezTo>
                  <a:cubicBezTo>
                    <a:pt x="2091696" y="9072996"/>
                    <a:pt x="2129414" y="9069064"/>
                    <a:pt x="2307572" y="9071588"/>
                  </a:cubicBezTo>
                  <a:cubicBezTo>
                    <a:pt x="2308607" y="9204456"/>
                    <a:pt x="2304591" y="9134856"/>
                    <a:pt x="2310388" y="9444508"/>
                  </a:cubicBezTo>
                  <a:cubicBezTo>
                    <a:pt x="2310470" y="9449143"/>
                    <a:pt x="2339184" y="9448481"/>
                    <a:pt x="1983758" y="9449268"/>
                  </a:cubicBezTo>
                  <a:close/>
                  <a:moveTo>
                    <a:pt x="2314838" y="8595977"/>
                  </a:moveTo>
                  <a:cubicBezTo>
                    <a:pt x="2312168" y="8507792"/>
                    <a:pt x="2312333" y="8501811"/>
                    <a:pt x="2308731" y="8280841"/>
                  </a:cubicBezTo>
                  <a:cubicBezTo>
                    <a:pt x="2536097" y="8277282"/>
                    <a:pt x="2538229" y="8282041"/>
                    <a:pt x="2637100" y="8283387"/>
                  </a:cubicBezTo>
                  <a:cubicBezTo>
                    <a:pt x="2638901" y="8384279"/>
                    <a:pt x="2643559" y="8656740"/>
                    <a:pt x="2643580" y="8658272"/>
                  </a:cubicBezTo>
                  <a:cubicBezTo>
                    <a:pt x="2260807" y="8659948"/>
                    <a:pt x="2317467" y="8682837"/>
                    <a:pt x="2314838" y="8595977"/>
                  </a:cubicBezTo>
                  <a:close/>
                  <a:moveTo>
                    <a:pt x="2317012" y="8678947"/>
                  </a:moveTo>
                  <a:cubicBezTo>
                    <a:pt x="2455133" y="8679009"/>
                    <a:pt x="2493597" y="8679237"/>
                    <a:pt x="2569075" y="8678222"/>
                  </a:cubicBezTo>
                  <a:cubicBezTo>
                    <a:pt x="2663598" y="8676940"/>
                    <a:pt x="2643621" y="8612782"/>
                    <a:pt x="2650018" y="9020284"/>
                  </a:cubicBezTo>
                  <a:cubicBezTo>
                    <a:pt x="2650701" y="9063414"/>
                    <a:pt x="2703055" y="9058199"/>
                    <a:pt x="2324340" y="9052631"/>
                  </a:cubicBezTo>
                  <a:cubicBezTo>
                    <a:pt x="2323968" y="9020159"/>
                    <a:pt x="2317054" y="8680582"/>
                    <a:pt x="2317012" y="8678947"/>
                  </a:cubicBezTo>
                  <a:close/>
                  <a:moveTo>
                    <a:pt x="2327425" y="9447695"/>
                  </a:moveTo>
                  <a:cubicBezTo>
                    <a:pt x="2321401" y="9154000"/>
                    <a:pt x="2325562" y="9202532"/>
                    <a:pt x="2324527" y="9071857"/>
                  </a:cubicBezTo>
                  <a:cubicBezTo>
                    <a:pt x="2419733" y="9073265"/>
                    <a:pt x="2431740" y="9072251"/>
                    <a:pt x="2568930" y="9073183"/>
                  </a:cubicBezTo>
                  <a:cubicBezTo>
                    <a:pt x="2684714" y="9073969"/>
                    <a:pt x="2641489" y="9009066"/>
                    <a:pt x="2656870" y="9445066"/>
                  </a:cubicBezTo>
                  <a:cubicBezTo>
                    <a:pt x="2657243" y="9455787"/>
                    <a:pt x="2667552" y="9445439"/>
                    <a:pt x="2327425" y="9447695"/>
                  </a:cubicBezTo>
                  <a:close/>
                  <a:moveTo>
                    <a:pt x="2659416" y="8596142"/>
                  </a:moveTo>
                  <a:cubicBezTo>
                    <a:pt x="2652999" y="8233138"/>
                    <a:pt x="2640868" y="8283739"/>
                    <a:pt x="2693118" y="8283739"/>
                  </a:cubicBezTo>
                  <a:cubicBezTo>
                    <a:pt x="3027884" y="8283739"/>
                    <a:pt x="2982961" y="8267306"/>
                    <a:pt x="2984431" y="8314017"/>
                  </a:cubicBezTo>
                  <a:cubicBezTo>
                    <a:pt x="2996521" y="8713343"/>
                    <a:pt x="2997846" y="8656967"/>
                    <a:pt x="2941434" y="8656967"/>
                  </a:cubicBezTo>
                  <a:cubicBezTo>
                    <a:pt x="2609877" y="8656947"/>
                    <a:pt x="2660948" y="8677374"/>
                    <a:pt x="2659416" y="8596142"/>
                  </a:cubicBezTo>
                  <a:close/>
                  <a:moveTo>
                    <a:pt x="2666972" y="9019952"/>
                  </a:moveTo>
                  <a:cubicBezTo>
                    <a:pt x="2660783" y="8624599"/>
                    <a:pt x="2647471" y="8677374"/>
                    <a:pt x="2693139" y="8677374"/>
                  </a:cubicBezTo>
                  <a:cubicBezTo>
                    <a:pt x="3044259" y="8677374"/>
                    <a:pt x="2989917" y="8656947"/>
                    <a:pt x="2991180" y="8737723"/>
                  </a:cubicBezTo>
                  <a:cubicBezTo>
                    <a:pt x="2996997" y="9109566"/>
                    <a:pt x="3010909" y="9052218"/>
                    <a:pt x="2941434" y="9052218"/>
                  </a:cubicBezTo>
                  <a:cubicBezTo>
                    <a:pt x="2623996" y="9052238"/>
                    <a:pt x="2667738" y="9069001"/>
                    <a:pt x="2666972" y="9019952"/>
                  </a:cubicBezTo>
                  <a:close/>
                  <a:moveTo>
                    <a:pt x="2674011" y="9449785"/>
                  </a:moveTo>
                  <a:cubicBezTo>
                    <a:pt x="2668463" y="9283701"/>
                    <a:pt x="2669374" y="9197440"/>
                    <a:pt x="2667738" y="9073555"/>
                  </a:cubicBezTo>
                  <a:cubicBezTo>
                    <a:pt x="2833951" y="9073721"/>
                    <a:pt x="2769052" y="9071692"/>
                    <a:pt x="2996107" y="9071403"/>
                  </a:cubicBezTo>
                  <a:lnTo>
                    <a:pt x="3002152" y="9449868"/>
                  </a:lnTo>
                  <a:cubicBezTo>
                    <a:pt x="2949342" y="9450158"/>
                    <a:pt x="2675646" y="9449806"/>
                    <a:pt x="2674011" y="9449785"/>
                  </a:cubicBezTo>
                  <a:close/>
                  <a:moveTo>
                    <a:pt x="3006416" y="8597136"/>
                  </a:moveTo>
                  <a:cubicBezTo>
                    <a:pt x="3003353" y="8226970"/>
                    <a:pt x="2979090" y="8281959"/>
                    <a:pt x="3065623" y="8281710"/>
                  </a:cubicBezTo>
                  <a:cubicBezTo>
                    <a:pt x="3373021" y="8280882"/>
                    <a:pt x="3328160" y="8272625"/>
                    <a:pt x="3329403" y="8313996"/>
                  </a:cubicBezTo>
                  <a:cubicBezTo>
                    <a:pt x="3341347" y="8708687"/>
                    <a:pt x="3333957" y="8659224"/>
                    <a:pt x="3314104" y="8658913"/>
                  </a:cubicBezTo>
                  <a:cubicBezTo>
                    <a:pt x="2953896" y="8652622"/>
                    <a:pt x="3007120" y="8679775"/>
                    <a:pt x="3006416" y="8597136"/>
                  </a:cubicBezTo>
                  <a:close/>
                  <a:moveTo>
                    <a:pt x="3012254" y="9019952"/>
                  </a:moveTo>
                  <a:cubicBezTo>
                    <a:pt x="3005878" y="8612596"/>
                    <a:pt x="2990870" y="8676132"/>
                    <a:pt x="3065561" y="8676629"/>
                  </a:cubicBezTo>
                  <a:cubicBezTo>
                    <a:pt x="3379521" y="8679174"/>
                    <a:pt x="3333005" y="8659141"/>
                    <a:pt x="3334247" y="8737785"/>
                  </a:cubicBezTo>
                  <a:cubicBezTo>
                    <a:pt x="3339857" y="9096299"/>
                    <a:pt x="3356998" y="9052631"/>
                    <a:pt x="3314104" y="9052280"/>
                  </a:cubicBezTo>
                  <a:cubicBezTo>
                    <a:pt x="2966524" y="9049465"/>
                    <a:pt x="3013000" y="9066746"/>
                    <a:pt x="3012254" y="9019952"/>
                  </a:cubicBezTo>
                  <a:close/>
                  <a:moveTo>
                    <a:pt x="3346957" y="9444300"/>
                  </a:moveTo>
                  <a:cubicBezTo>
                    <a:pt x="3346937" y="9455704"/>
                    <a:pt x="3377886" y="9446453"/>
                    <a:pt x="3065561" y="9449392"/>
                  </a:cubicBezTo>
                  <a:cubicBezTo>
                    <a:pt x="3000351" y="9450012"/>
                    <a:pt x="3020017" y="9506989"/>
                    <a:pt x="3013082" y="9071382"/>
                  </a:cubicBezTo>
                  <a:cubicBezTo>
                    <a:pt x="3151886" y="9071113"/>
                    <a:pt x="3148719" y="9070429"/>
                    <a:pt x="3342155" y="9071734"/>
                  </a:cubicBezTo>
                  <a:cubicBezTo>
                    <a:pt x="3345902" y="9302865"/>
                    <a:pt x="3347185" y="9332439"/>
                    <a:pt x="3346957" y="9444300"/>
                  </a:cubicBezTo>
                  <a:close/>
                  <a:moveTo>
                    <a:pt x="3438169" y="8282849"/>
                  </a:moveTo>
                  <a:cubicBezTo>
                    <a:pt x="3563765" y="8282849"/>
                    <a:pt x="3559376" y="8281152"/>
                    <a:pt x="3671827" y="8280986"/>
                  </a:cubicBezTo>
                  <a:cubicBezTo>
                    <a:pt x="3675181" y="8495602"/>
                    <a:pt x="3675160" y="8510420"/>
                    <a:pt x="3677934" y="8597053"/>
                  </a:cubicBezTo>
                  <a:cubicBezTo>
                    <a:pt x="3680253" y="8670999"/>
                    <a:pt x="3745173" y="8664542"/>
                    <a:pt x="3350373" y="8659472"/>
                  </a:cubicBezTo>
                  <a:cubicBezTo>
                    <a:pt x="3348427" y="8212627"/>
                    <a:pt x="3316174" y="8282849"/>
                    <a:pt x="3438169" y="8282849"/>
                  </a:cubicBezTo>
                  <a:close/>
                  <a:moveTo>
                    <a:pt x="3358260" y="9019911"/>
                  </a:moveTo>
                  <a:cubicBezTo>
                    <a:pt x="3351967" y="8616548"/>
                    <a:pt x="3320998" y="8679174"/>
                    <a:pt x="3438169" y="8679174"/>
                  </a:cubicBezTo>
                  <a:cubicBezTo>
                    <a:pt x="3560577" y="8679174"/>
                    <a:pt x="3560639" y="8677891"/>
                    <a:pt x="3680170" y="8677850"/>
                  </a:cubicBezTo>
                  <a:cubicBezTo>
                    <a:pt x="3681847" y="8752438"/>
                    <a:pt x="3682675" y="8841099"/>
                    <a:pt x="3685946" y="9053087"/>
                  </a:cubicBezTo>
                  <a:cubicBezTo>
                    <a:pt x="3306713" y="9053066"/>
                    <a:pt x="3358944" y="9064055"/>
                    <a:pt x="3358260" y="9019911"/>
                  </a:cubicBezTo>
                  <a:close/>
                  <a:moveTo>
                    <a:pt x="3686525" y="9447364"/>
                  </a:moveTo>
                  <a:cubicBezTo>
                    <a:pt x="3527848" y="9447364"/>
                    <a:pt x="3363912" y="9457504"/>
                    <a:pt x="3363933" y="9444363"/>
                  </a:cubicBezTo>
                  <a:cubicBezTo>
                    <a:pt x="3364843" y="9006335"/>
                    <a:pt x="3326483" y="9072044"/>
                    <a:pt x="3438169" y="9072044"/>
                  </a:cubicBezTo>
                  <a:cubicBezTo>
                    <a:pt x="3545693" y="9072044"/>
                    <a:pt x="3569147" y="9072293"/>
                    <a:pt x="3686256" y="9072293"/>
                  </a:cubicBezTo>
                  <a:cubicBezTo>
                    <a:pt x="3692343" y="9479090"/>
                    <a:pt x="3693088" y="9447364"/>
                    <a:pt x="3686525" y="9447364"/>
                  </a:cubicBezTo>
                  <a:close/>
                  <a:moveTo>
                    <a:pt x="3688782" y="8280965"/>
                  </a:moveTo>
                  <a:cubicBezTo>
                    <a:pt x="3810735" y="8281007"/>
                    <a:pt x="3811149" y="8283635"/>
                    <a:pt x="3934883" y="8283635"/>
                  </a:cubicBezTo>
                  <a:cubicBezTo>
                    <a:pt x="4048865" y="8283635"/>
                    <a:pt x="4009180" y="8229619"/>
                    <a:pt x="4023568" y="8596660"/>
                  </a:cubicBezTo>
                  <a:cubicBezTo>
                    <a:pt x="4026570" y="8673152"/>
                    <a:pt x="4088198" y="8658230"/>
                    <a:pt x="3696732" y="8658603"/>
                  </a:cubicBezTo>
                  <a:cubicBezTo>
                    <a:pt x="3693046" y="8511373"/>
                    <a:pt x="3694661" y="8657444"/>
                    <a:pt x="3688782" y="8280965"/>
                  </a:cubicBezTo>
                  <a:close/>
                  <a:moveTo>
                    <a:pt x="3702404" y="9019952"/>
                  </a:moveTo>
                  <a:cubicBezTo>
                    <a:pt x="3700230" y="8880649"/>
                    <a:pt x="3700479" y="8878310"/>
                    <a:pt x="3698284" y="8737413"/>
                  </a:cubicBezTo>
                  <a:cubicBezTo>
                    <a:pt x="3697125" y="8664046"/>
                    <a:pt x="3632163" y="8674042"/>
                    <a:pt x="4026197" y="8676132"/>
                  </a:cubicBezTo>
                  <a:cubicBezTo>
                    <a:pt x="4028226" y="8757404"/>
                    <a:pt x="4028474" y="8835573"/>
                    <a:pt x="4031642" y="9053397"/>
                  </a:cubicBezTo>
                  <a:cubicBezTo>
                    <a:pt x="3647627" y="9060165"/>
                    <a:pt x="3703025" y="9058530"/>
                    <a:pt x="3702404" y="9019952"/>
                  </a:cubicBezTo>
                  <a:close/>
                  <a:moveTo>
                    <a:pt x="3707848" y="9447364"/>
                  </a:moveTo>
                  <a:cubicBezTo>
                    <a:pt x="3707848" y="9379564"/>
                    <a:pt x="3704246" y="9140382"/>
                    <a:pt x="3703211" y="9072293"/>
                  </a:cubicBezTo>
                  <a:cubicBezTo>
                    <a:pt x="3803531" y="9072375"/>
                    <a:pt x="3925339" y="9074465"/>
                    <a:pt x="4031890" y="9072624"/>
                  </a:cubicBezTo>
                  <a:cubicBezTo>
                    <a:pt x="4033629" y="9198869"/>
                    <a:pt x="4033236" y="9251746"/>
                    <a:pt x="4037231" y="9444549"/>
                  </a:cubicBezTo>
                  <a:cubicBezTo>
                    <a:pt x="4037418" y="9452372"/>
                    <a:pt x="4063646" y="9447881"/>
                    <a:pt x="3707848" y="9447364"/>
                  </a:cubicBezTo>
                  <a:close/>
                  <a:moveTo>
                    <a:pt x="4040481" y="8595832"/>
                  </a:moveTo>
                  <a:cubicBezTo>
                    <a:pt x="4026280" y="8234358"/>
                    <a:pt x="4033339" y="8283387"/>
                    <a:pt x="4059009" y="8283180"/>
                  </a:cubicBezTo>
                  <a:cubicBezTo>
                    <a:pt x="4412737" y="8280800"/>
                    <a:pt x="4364958" y="8270348"/>
                    <a:pt x="4365269" y="8313706"/>
                  </a:cubicBezTo>
                  <a:cubicBezTo>
                    <a:pt x="4365972" y="8410873"/>
                    <a:pt x="4366573" y="8434798"/>
                    <a:pt x="4370154" y="8659886"/>
                  </a:cubicBezTo>
                  <a:cubicBezTo>
                    <a:pt x="3985912" y="8656037"/>
                    <a:pt x="4043690" y="8677540"/>
                    <a:pt x="4040481" y="8595832"/>
                  </a:cubicBezTo>
                  <a:close/>
                  <a:moveTo>
                    <a:pt x="4048079" y="9019911"/>
                  </a:moveTo>
                  <a:cubicBezTo>
                    <a:pt x="4042034" y="8633830"/>
                    <a:pt x="4037956" y="8676194"/>
                    <a:pt x="4058906" y="8676339"/>
                  </a:cubicBezTo>
                  <a:cubicBezTo>
                    <a:pt x="4429444" y="8678822"/>
                    <a:pt x="4370196" y="8662845"/>
                    <a:pt x="4371396" y="8737744"/>
                  </a:cubicBezTo>
                  <a:cubicBezTo>
                    <a:pt x="4373591" y="8877772"/>
                    <a:pt x="4371955" y="8875102"/>
                    <a:pt x="4374232" y="9020284"/>
                  </a:cubicBezTo>
                  <a:cubicBezTo>
                    <a:pt x="4374895" y="9062131"/>
                    <a:pt x="4410025" y="9051659"/>
                    <a:pt x="4183032" y="9051617"/>
                  </a:cubicBezTo>
                  <a:cubicBezTo>
                    <a:pt x="4022926" y="9051617"/>
                    <a:pt x="4048783" y="9064552"/>
                    <a:pt x="4048079" y="9019911"/>
                  </a:cubicBezTo>
                  <a:close/>
                  <a:moveTo>
                    <a:pt x="4054227" y="9444094"/>
                  </a:moveTo>
                  <a:cubicBezTo>
                    <a:pt x="4045553" y="9027196"/>
                    <a:pt x="4047085" y="9072355"/>
                    <a:pt x="4059092" y="9072127"/>
                  </a:cubicBezTo>
                  <a:cubicBezTo>
                    <a:pt x="4145086" y="9070388"/>
                    <a:pt x="4160136" y="9070823"/>
                    <a:pt x="4375040" y="9070865"/>
                  </a:cubicBezTo>
                  <a:cubicBezTo>
                    <a:pt x="4375081" y="9073203"/>
                    <a:pt x="4379615" y="9348375"/>
                    <a:pt x="4381768" y="9447964"/>
                  </a:cubicBezTo>
                  <a:cubicBezTo>
                    <a:pt x="4067414" y="9449205"/>
                    <a:pt x="4054455" y="9454110"/>
                    <a:pt x="4054227" y="9444094"/>
                  </a:cubicBezTo>
                  <a:close/>
                  <a:moveTo>
                    <a:pt x="4380608" y="8172146"/>
                  </a:moveTo>
                  <a:cubicBezTo>
                    <a:pt x="4375247" y="7829113"/>
                    <a:pt x="4352247" y="7886171"/>
                    <a:pt x="4431307" y="7886171"/>
                  </a:cubicBezTo>
                  <a:cubicBezTo>
                    <a:pt x="4432859" y="7886171"/>
                    <a:pt x="4702663" y="7886295"/>
                    <a:pt x="4702725" y="7889938"/>
                  </a:cubicBezTo>
                  <a:cubicBezTo>
                    <a:pt x="4709412" y="8316604"/>
                    <a:pt x="4723654" y="8260497"/>
                    <a:pt x="4679705" y="8260497"/>
                  </a:cubicBezTo>
                  <a:cubicBezTo>
                    <a:pt x="4320739" y="8260497"/>
                    <a:pt x="4382472" y="8290982"/>
                    <a:pt x="4380608" y="8172146"/>
                  </a:cubicBezTo>
                  <a:close/>
                  <a:moveTo>
                    <a:pt x="4381975" y="8281793"/>
                  </a:moveTo>
                  <a:cubicBezTo>
                    <a:pt x="4613212" y="8281110"/>
                    <a:pt x="4572036" y="8279351"/>
                    <a:pt x="4709950" y="8279765"/>
                  </a:cubicBezTo>
                  <a:cubicBezTo>
                    <a:pt x="4710488" y="8340446"/>
                    <a:pt x="4710758" y="8337093"/>
                    <a:pt x="4713138" y="8658851"/>
                  </a:cubicBezTo>
                  <a:cubicBezTo>
                    <a:pt x="4554005" y="8658810"/>
                    <a:pt x="4496869" y="8660796"/>
                    <a:pt x="4387109" y="8660031"/>
                  </a:cubicBezTo>
                  <a:cubicBezTo>
                    <a:pt x="4381851" y="8329042"/>
                    <a:pt x="4383093" y="8412198"/>
                    <a:pt x="4381975" y="8281793"/>
                  </a:cubicBezTo>
                  <a:close/>
                  <a:moveTo>
                    <a:pt x="4391187" y="9019952"/>
                  </a:moveTo>
                  <a:cubicBezTo>
                    <a:pt x="4384977" y="8623482"/>
                    <a:pt x="4377317" y="8679381"/>
                    <a:pt x="4431307" y="8679381"/>
                  </a:cubicBezTo>
                  <a:cubicBezTo>
                    <a:pt x="4764706" y="8679381"/>
                    <a:pt x="4712890" y="8659906"/>
                    <a:pt x="4714090" y="8737785"/>
                  </a:cubicBezTo>
                  <a:cubicBezTo>
                    <a:pt x="4719804" y="9103191"/>
                    <a:pt x="4739429" y="9053500"/>
                    <a:pt x="4679684" y="9053500"/>
                  </a:cubicBezTo>
                  <a:cubicBezTo>
                    <a:pt x="4345292" y="9053500"/>
                    <a:pt x="4391829" y="9059006"/>
                    <a:pt x="4391187" y="9019952"/>
                  </a:cubicBezTo>
                  <a:close/>
                  <a:moveTo>
                    <a:pt x="4679684" y="9449951"/>
                  </a:moveTo>
                  <a:cubicBezTo>
                    <a:pt x="4366097" y="9449951"/>
                    <a:pt x="4398764" y="9448233"/>
                    <a:pt x="4398660" y="9443059"/>
                  </a:cubicBezTo>
                  <a:cubicBezTo>
                    <a:pt x="4388661" y="9011364"/>
                    <a:pt x="4380070" y="9070865"/>
                    <a:pt x="4431307" y="9070865"/>
                  </a:cubicBezTo>
                  <a:cubicBezTo>
                    <a:pt x="4555330" y="9070865"/>
                    <a:pt x="4555392" y="9072706"/>
                    <a:pt x="4679684" y="9072706"/>
                  </a:cubicBezTo>
                  <a:cubicBezTo>
                    <a:pt x="4732328" y="9072706"/>
                    <a:pt x="4721874" y="9055197"/>
                    <a:pt x="4722412" y="9161554"/>
                  </a:cubicBezTo>
                  <a:cubicBezTo>
                    <a:pt x="4723841" y="9505581"/>
                    <a:pt x="4748414" y="9449951"/>
                    <a:pt x="4679684" y="9449951"/>
                  </a:cubicBezTo>
                  <a:close/>
                  <a:moveTo>
                    <a:pt x="4725559" y="8172146"/>
                  </a:moveTo>
                  <a:cubicBezTo>
                    <a:pt x="4723344" y="8030731"/>
                    <a:pt x="4721874" y="8030504"/>
                    <a:pt x="4719659" y="7889606"/>
                  </a:cubicBezTo>
                  <a:cubicBezTo>
                    <a:pt x="4719618" y="7887641"/>
                    <a:pt x="4873451" y="7883832"/>
                    <a:pt x="5046206" y="7886150"/>
                  </a:cubicBezTo>
                  <a:cubicBezTo>
                    <a:pt x="5046226" y="7887847"/>
                    <a:pt x="5051464" y="8212586"/>
                    <a:pt x="5052499" y="8262132"/>
                  </a:cubicBezTo>
                  <a:cubicBezTo>
                    <a:pt x="4659231" y="8262277"/>
                    <a:pt x="4727360" y="8284111"/>
                    <a:pt x="4725559" y="8172146"/>
                  </a:cubicBezTo>
                  <a:close/>
                  <a:moveTo>
                    <a:pt x="4803770" y="8280552"/>
                  </a:moveTo>
                  <a:cubicBezTo>
                    <a:pt x="4876825" y="8281524"/>
                    <a:pt x="4894360" y="8281400"/>
                    <a:pt x="5052913" y="8281338"/>
                  </a:cubicBezTo>
                  <a:cubicBezTo>
                    <a:pt x="5062270" y="8699208"/>
                    <a:pt x="5061835" y="8658293"/>
                    <a:pt x="5052188" y="8658375"/>
                  </a:cubicBezTo>
                  <a:cubicBezTo>
                    <a:pt x="4959114" y="8659120"/>
                    <a:pt x="4953608" y="8658934"/>
                    <a:pt x="4730113" y="8658851"/>
                  </a:cubicBezTo>
                  <a:cubicBezTo>
                    <a:pt x="4727008" y="8214180"/>
                    <a:pt x="4703470" y="8279185"/>
                    <a:pt x="4803770" y="8280552"/>
                  </a:cubicBezTo>
                  <a:close/>
                  <a:moveTo>
                    <a:pt x="4737938" y="9019911"/>
                  </a:moveTo>
                  <a:cubicBezTo>
                    <a:pt x="4735703" y="8876696"/>
                    <a:pt x="4733239" y="8877544"/>
                    <a:pt x="4731045" y="8737454"/>
                  </a:cubicBezTo>
                  <a:cubicBezTo>
                    <a:pt x="4729720" y="8652746"/>
                    <a:pt x="4675710" y="8680561"/>
                    <a:pt x="5059786" y="8677581"/>
                  </a:cubicBezTo>
                  <a:cubicBezTo>
                    <a:pt x="5063016" y="8891700"/>
                    <a:pt x="5062167" y="8926386"/>
                    <a:pt x="5064589" y="9055405"/>
                  </a:cubicBezTo>
                  <a:cubicBezTo>
                    <a:pt x="4685626" y="9055570"/>
                    <a:pt x="4738622" y="9064325"/>
                    <a:pt x="4737938" y="9019911"/>
                  </a:cubicBezTo>
                  <a:close/>
                  <a:moveTo>
                    <a:pt x="5052313" y="9449412"/>
                  </a:moveTo>
                  <a:cubicBezTo>
                    <a:pt x="4715664" y="9447592"/>
                    <a:pt x="4743776" y="9454276"/>
                    <a:pt x="4743549" y="9444156"/>
                  </a:cubicBezTo>
                  <a:cubicBezTo>
                    <a:pt x="4733384" y="9000229"/>
                    <a:pt x="4723427" y="9072437"/>
                    <a:pt x="4803790" y="9073721"/>
                  </a:cubicBezTo>
                  <a:cubicBezTo>
                    <a:pt x="4875397" y="9074880"/>
                    <a:pt x="4894857" y="9074693"/>
                    <a:pt x="5065003" y="9074611"/>
                  </a:cubicBezTo>
                  <a:cubicBezTo>
                    <a:pt x="5073905" y="9493184"/>
                    <a:pt x="5082268" y="9449557"/>
                    <a:pt x="5052313" y="9449412"/>
                  </a:cubicBezTo>
                  <a:close/>
                  <a:moveTo>
                    <a:pt x="5069888" y="8281317"/>
                  </a:moveTo>
                  <a:cubicBezTo>
                    <a:pt x="5448023" y="8281152"/>
                    <a:pt x="5398030" y="8268093"/>
                    <a:pt x="5399126" y="8313913"/>
                  </a:cubicBezTo>
                  <a:cubicBezTo>
                    <a:pt x="5401921" y="8435439"/>
                    <a:pt x="5401590" y="8451582"/>
                    <a:pt x="5404323" y="8594404"/>
                  </a:cubicBezTo>
                  <a:cubicBezTo>
                    <a:pt x="5405979" y="8679733"/>
                    <a:pt x="5463612" y="8655395"/>
                    <a:pt x="5076451" y="8658168"/>
                  </a:cubicBezTo>
                  <a:cubicBezTo>
                    <a:pt x="5071876" y="8355160"/>
                    <a:pt x="5072973" y="8420704"/>
                    <a:pt x="5069888" y="8281317"/>
                  </a:cubicBezTo>
                  <a:close/>
                  <a:moveTo>
                    <a:pt x="5077652" y="8737454"/>
                  </a:moveTo>
                  <a:cubicBezTo>
                    <a:pt x="5076451" y="8658478"/>
                    <a:pt x="5017679" y="8676794"/>
                    <a:pt x="5405834" y="8676567"/>
                  </a:cubicBezTo>
                  <a:cubicBezTo>
                    <a:pt x="5406145" y="8694303"/>
                    <a:pt x="5411257" y="9008301"/>
                    <a:pt x="5411444" y="9020263"/>
                  </a:cubicBezTo>
                  <a:cubicBezTo>
                    <a:pt x="5412065" y="9059544"/>
                    <a:pt x="5465827" y="9055197"/>
                    <a:pt x="5081564" y="9055405"/>
                  </a:cubicBezTo>
                  <a:cubicBezTo>
                    <a:pt x="5079246" y="8936341"/>
                    <a:pt x="5079680" y="8867507"/>
                    <a:pt x="5077652" y="8737454"/>
                  </a:cubicBezTo>
                  <a:close/>
                  <a:moveTo>
                    <a:pt x="5089617" y="9449599"/>
                  </a:moveTo>
                  <a:cubicBezTo>
                    <a:pt x="5086698" y="9163126"/>
                    <a:pt x="5084815" y="9206733"/>
                    <a:pt x="5081937" y="9074590"/>
                  </a:cubicBezTo>
                  <a:cubicBezTo>
                    <a:pt x="5288207" y="9074486"/>
                    <a:pt x="5327354" y="9071009"/>
                    <a:pt x="5412168" y="9070802"/>
                  </a:cubicBezTo>
                  <a:cubicBezTo>
                    <a:pt x="5413866" y="9201476"/>
                    <a:pt x="5410533" y="8974753"/>
                    <a:pt x="5416785" y="9446887"/>
                  </a:cubicBezTo>
                  <a:cubicBezTo>
                    <a:pt x="5416785" y="9448378"/>
                    <a:pt x="5177454" y="9450012"/>
                    <a:pt x="5089617" y="9449599"/>
                  </a:cubicBezTo>
                  <a:close/>
                  <a:moveTo>
                    <a:pt x="5424880" y="8281172"/>
                  </a:moveTo>
                  <a:cubicBezTo>
                    <a:pt x="5791153" y="8281172"/>
                    <a:pt x="5742586" y="8264926"/>
                    <a:pt x="5743187" y="8313748"/>
                  </a:cubicBezTo>
                  <a:cubicBezTo>
                    <a:pt x="5748279" y="8721270"/>
                    <a:pt x="5774798" y="8659037"/>
                    <a:pt x="5673236" y="8659037"/>
                  </a:cubicBezTo>
                  <a:cubicBezTo>
                    <a:pt x="5553561" y="8659037"/>
                    <a:pt x="5549462" y="8657319"/>
                    <a:pt x="5424880" y="8657319"/>
                  </a:cubicBezTo>
                  <a:cubicBezTo>
                    <a:pt x="5421960" y="8657319"/>
                    <a:pt x="5409250" y="8281193"/>
                    <a:pt x="5424880" y="8281172"/>
                  </a:cubicBezTo>
                  <a:close/>
                  <a:moveTo>
                    <a:pt x="5428378" y="9019911"/>
                  </a:moveTo>
                  <a:cubicBezTo>
                    <a:pt x="5421339" y="8588320"/>
                    <a:pt x="5423244" y="8702478"/>
                    <a:pt x="5422788" y="8676546"/>
                  </a:cubicBezTo>
                  <a:cubicBezTo>
                    <a:pt x="5560434" y="8676546"/>
                    <a:pt x="5543851" y="8678760"/>
                    <a:pt x="5750453" y="8678160"/>
                  </a:cubicBezTo>
                  <a:cubicBezTo>
                    <a:pt x="5750495" y="8679775"/>
                    <a:pt x="5756726" y="9017221"/>
                    <a:pt x="5757243" y="9055032"/>
                  </a:cubicBezTo>
                  <a:cubicBezTo>
                    <a:pt x="5657192" y="9056377"/>
                    <a:pt x="5594549" y="9055011"/>
                    <a:pt x="5549255" y="9053521"/>
                  </a:cubicBezTo>
                  <a:cubicBezTo>
                    <a:pt x="5406972" y="9049072"/>
                    <a:pt x="5429061" y="9063827"/>
                    <a:pt x="5428378" y="9019911"/>
                  </a:cubicBezTo>
                  <a:close/>
                  <a:moveTo>
                    <a:pt x="5433781" y="9447612"/>
                  </a:moveTo>
                  <a:cubicBezTo>
                    <a:pt x="5429185" y="9132021"/>
                    <a:pt x="5430407" y="9167597"/>
                    <a:pt x="5429123" y="9070802"/>
                  </a:cubicBezTo>
                  <a:cubicBezTo>
                    <a:pt x="5548778" y="9070906"/>
                    <a:pt x="5549545" y="9074755"/>
                    <a:pt x="5673236" y="9074755"/>
                  </a:cubicBezTo>
                  <a:cubicBezTo>
                    <a:pt x="5785356" y="9074755"/>
                    <a:pt x="5755277" y="9003230"/>
                    <a:pt x="5762005" y="9448461"/>
                  </a:cubicBezTo>
                  <a:cubicBezTo>
                    <a:pt x="5533542" y="9448523"/>
                    <a:pt x="5556107" y="9447653"/>
                    <a:pt x="5433781" y="9447612"/>
                  </a:cubicBezTo>
                  <a:close/>
                  <a:moveTo>
                    <a:pt x="5765337" y="8595977"/>
                  </a:moveTo>
                  <a:cubicBezTo>
                    <a:pt x="5754594" y="8229060"/>
                    <a:pt x="5750515" y="8280013"/>
                    <a:pt x="5797363" y="8280634"/>
                  </a:cubicBezTo>
                  <a:cubicBezTo>
                    <a:pt x="5891907" y="8282041"/>
                    <a:pt x="5920972" y="8281090"/>
                    <a:pt x="6046072" y="8281938"/>
                  </a:cubicBezTo>
                  <a:cubicBezTo>
                    <a:pt x="6106355" y="8282352"/>
                    <a:pt x="6089732" y="8223907"/>
                    <a:pt x="6094058" y="8659079"/>
                  </a:cubicBezTo>
                  <a:cubicBezTo>
                    <a:pt x="5711161" y="8657609"/>
                    <a:pt x="5767801" y="8680851"/>
                    <a:pt x="5765337" y="8595977"/>
                  </a:cubicBezTo>
                  <a:close/>
                  <a:moveTo>
                    <a:pt x="5773701" y="9019911"/>
                  </a:moveTo>
                  <a:cubicBezTo>
                    <a:pt x="5767532" y="8626048"/>
                    <a:pt x="5754946" y="8678201"/>
                    <a:pt x="5797508" y="8677974"/>
                  </a:cubicBezTo>
                  <a:cubicBezTo>
                    <a:pt x="6150553" y="8676567"/>
                    <a:pt x="6093934" y="8663777"/>
                    <a:pt x="6095114" y="8737785"/>
                  </a:cubicBezTo>
                  <a:cubicBezTo>
                    <a:pt x="6100911" y="9107558"/>
                    <a:pt x="6119128" y="9052693"/>
                    <a:pt x="6046072" y="9052983"/>
                  </a:cubicBezTo>
                  <a:cubicBezTo>
                    <a:pt x="5726295" y="9053852"/>
                    <a:pt x="5774405" y="9065545"/>
                    <a:pt x="5773701" y="9019911"/>
                  </a:cubicBezTo>
                  <a:close/>
                  <a:moveTo>
                    <a:pt x="6106417" y="9444300"/>
                  </a:moveTo>
                  <a:cubicBezTo>
                    <a:pt x="6106417" y="9449040"/>
                    <a:pt x="6134240" y="9448315"/>
                    <a:pt x="5778960" y="9448440"/>
                  </a:cubicBezTo>
                  <a:cubicBezTo>
                    <a:pt x="5772583" y="9026637"/>
                    <a:pt x="5766269" y="9074155"/>
                    <a:pt x="5797612" y="9073575"/>
                  </a:cubicBezTo>
                  <a:cubicBezTo>
                    <a:pt x="5891390" y="9071816"/>
                    <a:pt x="5913457" y="9072727"/>
                    <a:pt x="6046134" y="9072189"/>
                  </a:cubicBezTo>
                  <a:cubicBezTo>
                    <a:pt x="6113331" y="9072024"/>
                    <a:pt x="6107783" y="9011364"/>
                    <a:pt x="6106417" y="944430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DE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4"/>
          <p:cNvGrpSpPr/>
          <p:nvPr/>
        </p:nvGrpSpPr>
        <p:grpSpPr>
          <a:xfrm>
            <a:off x="9077608" y="1732831"/>
            <a:ext cx="7118090" cy="7186224"/>
            <a:chOff x="8696226" y="1732835"/>
            <a:chExt cx="7118090" cy="7186224"/>
          </a:xfrm>
        </p:grpSpPr>
        <p:sp>
          <p:nvSpPr>
            <p:cNvPr id="233" name="Google Shape;233;p14"/>
            <p:cNvSpPr/>
            <p:nvPr/>
          </p:nvSpPr>
          <p:spPr>
            <a:xfrm>
              <a:off x="8705624" y="1732835"/>
              <a:ext cx="7098900" cy="7186224"/>
            </a:xfrm>
            <a:custGeom>
              <a:rect b="b" l="l" r="r" t="t"/>
              <a:pathLst>
                <a:path extrusionOk="0" h="7186224" w="7098900">
                  <a:moveTo>
                    <a:pt x="2" y="7068996"/>
                  </a:moveTo>
                  <a:cubicBezTo>
                    <a:pt x="-358" y="7134492"/>
                    <a:pt x="53329" y="7187426"/>
                    <a:pt x="118870" y="7186204"/>
                  </a:cubicBezTo>
                  <a:cubicBezTo>
                    <a:pt x="7213337" y="7053791"/>
                    <a:pt x="7092527" y="7178069"/>
                    <a:pt x="7093663" y="6974656"/>
                  </a:cubicBezTo>
                  <a:cubicBezTo>
                    <a:pt x="7095303" y="6678511"/>
                    <a:pt x="7098899" y="118137"/>
                    <a:pt x="7098899" y="119100"/>
                  </a:cubicBezTo>
                  <a:cubicBezTo>
                    <a:pt x="7099259" y="54209"/>
                    <a:pt x="7046507" y="1519"/>
                    <a:pt x="6981570" y="1879"/>
                  </a:cubicBezTo>
                  <a:cubicBezTo>
                    <a:pt x="-109171" y="40929"/>
                    <a:pt x="6360" y="-82545"/>
                    <a:pt x="5224" y="122995"/>
                  </a:cubicBezTo>
                  <a:cubicBezTo>
                    <a:pt x="3584" y="423293"/>
                    <a:pt x="-13" y="7069945"/>
                    <a:pt x="2" y="7068996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" name="Google Shape;234;p14"/>
            <p:cNvGrpSpPr/>
            <p:nvPr/>
          </p:nvGrpSpPr>
          <p:grpSpPr>
            <a:xfrm>
              <a:off x="8696226" y="2216885"/>
              <a:ext cx="7118090" cy="6295680"/>
              <a:chOff x="8696226" y="2216885"/>
              <a:chExt cx="7118090" cy="6295680"/>
            </a:xfrm>
          </p:grpSpPr>
          <p:sp>
            <p:nvSpPr>
              <p:cNvPr id="235" name="Google Shape;235;p14"/>
              <p:cNvSpPr/>
              <p:nvPr/>
            </p:nvSpPr>
            <p:spPr>
              <a:xfrm>
                <a:off x="8700019" y="3890585"/>
                <a:ext cx="7110684" cy="65528"/>
              </a:xfrm>
              <a:custGeom>
                <a:rect b="b" l="l" r="r" t="t"/>
                <a:pathLst>
                  <a:path extrusionOk="0" h="65528" w="7110684">
                    <a:moveTo>
                      <a:pt x="7102245" y="26642"/>
                    </a:moveTo>
                    <a:cubicBezTo>
                      <a:pt x="7101972" y="-16174"/>
                      <a:pt x="7647720" y="-3943"/>
                      <a:pt x="8440" y="38887"/>
                    </a:cubicBezTo>
                    <a:cubicBezTo>
                      <a:pt x="8713" y="81702"/>
                      <a:pt x="-537049" y="69471"/>
                      <a:pt x="7102245" y="2664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4"/>
              <p:cNvSpPr/>
              <p:nvPr/>
            </p:nvSpPr>
            <p:spPr>
              <a:xfrm>
                <a:off x="8703663" y="4447931"/>
                <a:ext cx="7110653" cy="77472"/>
              </a:xfrm>
              <a:custGeom>
                <a:rect b="b" l="l" r="r" t="t"/>
                <a:pathLst>
                  <a:path extrusionOk="0" h="77472" w="7110653">
                    <a:moveTo>
                      <a:pt x="7102212" y="25984"/>
                    </a:moveTo>
                    <a:cubicBezTo>
                      <a:pt x="7101939" y="-16846"/>
                      <a:pt x="7647745" y="-5621"/>
                      <a:pt x="8436" y="51495"/>
                    </a:cubicBezTo>
                    <a:cubicBezTo>
                      <a:pt x="8724" y="94310"/>
                      <a:pt x="-537053" y="83100"/>
                      <a:pt x="7102212" y="2598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4"/>
              <p:cNvSpPr/>
              <p:nvPr/>
            </p:nvSpPr>
            <p:spPr>
              <a:xfrm>
                <a:off x="8701255" y="5005213"/>
                <a:ext cx="7110904" cy="89627"/>
              </a:xfrm>
              <a:custGeom>
                <a:rect b="b" l="l" r="r" t="t"/>
                <a:pathLst>
                  <a:path extrusionOk="0" h="89627" w="7110904">
                    <a:moveTo>
                      <a:pt x="7102290" y="25433"/>
                    </a:moveTo>
                    <a:cubicBezTo>
                      <a:pt x="7102564" y="-17397"/>
                      <a:pt x="7648197" y="-7207"/>
                      <a:pt x="8614" y="64195"/>
                    </a:cubicBezTo>
                    <a:cubicBezTo>
                      <a:pt x="8341" y="107025"/>
                      <a:pt x="-537292" y="96835"/>
                      <a:pt x="7102290" y="2543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8700253" y="2216885"/>
                <a:ext cx="7110683" cy="32845"/>
              </a:xfrm>
              <a:custGeom>
                <a:rect b="b" l="l" r="r" t="t"/>
                <a:pathLst>
                  <a:path extrusionOk="0" h="32845" w="7110683">
                    <a:moveTo>
                      <a:pt x="8451" y="30192"/>
                    </a:moveTo>
                    <a:cubicBezTo>
                      <a:pt x="7647803" y="30192"/>
                      <a:pt x="7101998" y="45484"/>
                      <a:pt x="7102228" y="2654"/>
                    </a:cubicBezTo>
                    <a:cubicBezTo>
                      <a:pt x="-537110" y="2654"/>
                      <a:pt x="8696" y="-12638"/>
                      <a:pt x="8451" y="3019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8696380" y="3333062"/>
                <a:ext cx="7110728" cy="53917"/>
              </a:xfrm>
              <a:custGeom>
                <a:rect b="b" l="l" r="r" t="t"/>
                <a:pathLst>
                  <a:path extrusionOk="0" h="53917" w="7110728">
                    <a:moveTo>
                      <a:pt x="7102288" y="27462"/>
                    </a:moveTo>
                    <a:cubicBezTo>
                      <a:pt x="7102015" y="-15354"/>
                      <a:pt x="7647777" y="-2102"/>
                      <a:pt x="8440" y="26456"/>
                    </a:cubicBezTo>
                    <a:cubicBezTo>
                      <a:pt x="8713" y="69271"/>
                      <a:pt x="-537049" y="56020"/>
                      <a:pt x="7102288" y="2746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4"/>
              <p:cNvSpPr/>
              <p:nvPr/>
            </p:nvSpPr>
            <p:spPr>
              <a:xfrm>
                <a:off x="8697137" y="2775244"/>
                <a:ext cx="7110733" cy="42831"/>
              </a:xfrm>
              <a:custGeom>
                <a:rect b="b" l="l" r="r" t="t"/>
                <a:pathLst>
                  <a:path extrusionOk="0" h="42831" w="7110733">
                    <a:moveTo>
                      <a:pt x="7102135" y="28549"/>
                    </a:moveTo>
                    <a:cubicBezTo>
                      <a:pt x="7102365" y="-14266"/>
                      <a:pt x="7647955" y="-9"/>
                      <a:pt x="8603" y="14277"/>
                    </a:cubicBezTo>
                    <a:cubicBezTo>
                      <a:pt x="8359" y="57107"/>
                      <a:pt x="-537231" y="42835"/>
                      <a:pt x="7102135" y="2854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4"/>
              <p:cNvSpPr/>
              <p:nvPr/>
            </p:nvSpPr>
            <p:spPr>
              <a:xfrm>
                <a:off x="8699876" y="6676641"/>
                <a:ext cx="7110496" cy="126873"/>
              </a:xfrm>
              <a:custGeom>
                <a:rect b="b" l="l" r="r" t="t"/>
                <a:pathLst>
                  <a:path extrusionOk="0" h="126873" w="7110496">
                    <a:moveTo>
                      <a:pt x="7102057" y="24169"/>
                    </a:moveTo>
                    <a:cubicBezTo>
                      <a:pt x="7101784" y="-18661"/>
                      <a:pt x="7647518" y="-11532"/>
                      <a:pt x="8439" y="102714"/>
                    </a:cubicBezTo>
                    <a:cubicBezTo>
                      <a:pt x="8713" y="145530"/>
                      <a:pt x="-537021" y="138401"/>
                      <a:pt x="7102057" y="2416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4"/>
              <p:cNvSpPr/>
              <p:nvPr/>
            </p:nvSpPr>
            <p:spPr>
              <a:xfrm>
                <a:off x="8701831" y="7790664"/>
                <a:ext cx="7111022" cy="152137"/>
              </a:xfrm>
              <a:custGeom>
                <a:rect b="b" l="l" r="r" t="t"/>
                <a:pathLst>
                  <a:path extrusionOk="0" h="152137" w="7111022">
                    <a:moveTo>
                      <a:pt x="7102419" y="23536"/>
                    </a:moveTo>
                    <a:cubicBezTo>
                      <a:pt x="7102663" y="-19294"/>
                      <a:pt x="7648268" y="-14192"/>
                      <a:pt x="8599" y="128599"/>
                    </a:cubicBezTo>
                    <a:cubicBezTo>
                      <a:pt x="8369" y="171428"/>
                      <a:pt x="-537250" y="166340"/>
                      <a:pt x="7102419" y="2353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4"/>
              <p:cNvSpPr/>
              <p:nvPr/>
            </p:nvSpPr>
            <p:spPr>
              <a:xfrm>
                <a:off x="8697608" y="5562436"/>
                <a:ext cx="7110937" cy="101938"/>
              </a:xfrm>
              <a:custGeom>
                <a:rect b="b" l="l" r="r" t="t"/>
                <a:pathLst>
                  <a:path extrusionOk="0" h="101938" w="7110937">
                    <a:moveTo>
                      <a:pt x="7102326" y="24955"/>
                    </a:moveTo>
                    <a:cubicBezTo>
                      <a:pt x="7102599" y="-17875"/>
                      <a:pt x="7648160" y="-8705"/>
                      <a:pt x="8607" y="76983"/>
                    </a:cubicBezTo>
                    <a:cubicBezTo>
                      <a:pt x="8348" y="119813"/>
                      <a:pt x="-537227" y="110644"/>
                      <a:pt x="7102326" y="2495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4"/>
              <p:cNvSpPr/>
              <p:nvPr/>
            </p:nvSpPr>
            <p:spPr>
              <a:xfrm>
                <a:off x="8698722" y="8347706"/>
                <a:ext cx="7111040" cy="164859"/>
              </a:xfrm>
              <a:custGeom>
                <a:rect b="b" l="l" r="r" t="t"/>
                <a:pathLst>
                  <a:path extrusionOk="0" h="164859" w="7111040">
                    <a:moveTo>
                      <a:pt x="7102435" y="23267"/>
                    </a:moveTo>
                    <a:cubicBezTo>
                      <a:pt x="7102680" y="-19563"/>
                      <a:pt x="7648327" y="-15495"/>
                      <a:pt x="8601" y="141596"/>
                    </a:cubicBezTo>
                    <a:cubicBezTo>
                      <a:pt x="8371" y="184426"/>
                      <a:pt x="-537291" y="180344"/>
                      <a:pt x="7102435" y="23267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8703527" y="7233634"/>
                <a:ext cx="7110459" cy="139460"/>
              </a:xfrm>
              <a:custGeom>
                <a:rect b="b" l="l" r="r" t="t"/>
                <a:pathLst>
                  <a:path extrusionOk="0" h="139460" w="7110459">
                    <a:moveTo>
                      <a:pt x="7102017" y="23835"/>
                    </a:moveTo>
                    <a:cubicBezTo>
                      <a:pt x="7101744" y="-18995"/>
                      <a:pt x="7647550" y="-12872"/>
                      <a:pt x="8442" y="115632"/>
                    </a:cubicBezTo>
                    <a:cubicBezTo>
                      <a:pt x="8716" y="158447"/>
                      <a:pt x="-537090" y="152339"/>
                      <a:pt x="7102017" y="2383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8696226" y="6119601"/>
                <a:ext cx="7110535" cy="114352"/>
              </a:xfrm>
              <a:custGeom>
                <a:rect b="b" l="l" r="r" t="t"/>
                <a:pathLst>
                  <a:path extrusionOk="0" h="114352" w="7110535">
                    <a:moveTo>
                      <a:pt x="7102096" y="24535"/>
                    </a:moveTo>
                    <a:cubicBezTo>
                      <a:pt x="7101823" y="-18295"/>
                      <a:pt x="7647571" y="-10132"/>
                      <a:pt x="8435" y="89814"/>
                    </a:cubicBezTo>
                    <a:cubicBezTo>
                      <a:pt x="8723" y="132645"/>
                      <a:pt x="-537025" y="124495"/>
                      <a:pt x="7102096" y="2453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7" name="Google Shape;247;p14"/>
          <p:cNvSpPr txBox="1"/>
          <p:nvPr/>
        </p:nvSpPr>
        <p:spPr>
          <a:xfrm>
            <a:off x="9077600" y="2256800"/>
            <a:ext cx="7118100" cy="3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2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Tenor Sans"/>
                <a:ea typeface="Tenor Sans"/>
                <a:cs typeface="Tenor Sans"/>
                <a:sym typeface="Tenor Sans"/>
              </a:rPr>
              <a:t>Paragraph 1 Present with ease and wow any audience with Canva Presentations. Choose from over a thousand professionally-made templates to fit any objective or topic. </a:t>
            </a:r>
            <a:endParaRPr sz="2400">
              <a:solidFill>
                <a:schemeClr val="accent2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62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Tenor Sans"/>
                <a:ea typeface="Tenor Sans"/>
                <a:cs typeface="Tenor Sans"/>
                <a:sym typeface="Tenor Sans"/>
              </a:rPr>
              <a:t>Make it your own by customizing it with </a:t>
            </a:r>
            <a:endParaRPr sz="2400">
              <a:solidFill>
                <a:schemeClr val="accent2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62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Tenor Sans"/>
                <a:ea typeface="Tenor Sans"/>
                <a:cs typeface="Tenor Sans"/>
                <a:sym typeface="Tenor Sans"/>
              </a:rPr>
              <a:t>text and photos.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9144000" y="5874323"/>
            <a:ext cx="6426300" cy="25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>
                <a:solidFill>
                  <a:schemeClr val="accent2"/>
                </a:solidFill>
                <a:latin typeface="Tenor Sans"/>
                <a:ea typeface="Tenor Sans"/>
                <a:cs typeface="Tenor Sans"/>
                <a:sym typeface="Tenor Sans"/>
              </a:rPr>
              <a:t>Paragraph 2 Present with ease and wow any audience with Canva Presentations. Choose from over a thousand professionally-made templates to fit any objective or topic. Make it your own by customizing it with text and photos.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856388" y="8122798"/>
            <a:ext cx="691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Heading 5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856388" y="3683641"/>
            <a:ext cx="69105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Heading 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856388" y="7339899"/>
            <a:ext cx="691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Heading 4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856388" y="2910417"/>
            <a:ext cx="691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Subtitle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3" name="Google Shape;253;p14"/>
          <p:cNvSpPr txBox="1"/>
          <p:nvPr/>
        </p:nvSpPr>
        <p:spPr>
          <a:xfrm>
            <a:off x="856388" y="619261"/>
            <a:ext cx="6910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PRETITLE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4" name="Google Shape;254;p14"/>
          <p:cNvSpPr txBox="1"/>
          <p:nvPr/>
        </p:nvSpPr>
        <p:spPr>
          <a:xfrm>
            <a:off x="856388" y="5239598"/>
            <a:ext cx="6910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Heading 2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856388" y="6452093"/>
            <a:ext cx="691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Heading 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6" name="Google Shape;256;p14"/>
          <p:cNvSpPr txBox="1"/>
          <p:nvPr/>
        </p:nvSpPr>
        <p:spPr>
          <a:xfrm>
            <a:off x="856388" y="1270860"/>
            <a:ext cx="69105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99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Title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856388" y="8723473"/>
            <a:ext cx="6910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Heading 6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856388" y="9319124"/>
            <a:ext cx="6910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Footer 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59" name="Google Shape;259;p14"/>
          <p:cNvGrpSpPr/>
          <p:nvPr/>
        </p:nvGrpSpPr>
        <p:grpSpPr>
          <a:xfrm>
            <a:off x="6750264" y="7829011"/>
            <a:ext cx="2033518" cy="2180085"/>
            <a:chOff x="6750264" y="7829011"/>
            <a:chExt cx="2033518" cy="2180085"/>
          </a:xfrm>
        </p:grpSpPr>
        <p:sp>
          <p:nvSpPr>
            <p:cNvPr id="260" name="Google Shape;260;p14"/>
            <p:cNvSpPr/>
            <p:nvPr/>
          </p:nvSpPr>
          <p:spPr>
            <a:xfrm>
              <a:off x="7934905" y="7829011"/>
              <a:ext cx="848877" cy="1030448"/>
            </a:xfrm>
            <a:custGeom>
              <a:rect b="b" l="l" r="r" t="t"/>
              <a:pathLst>
                <a:path extrusionOk="0" h="1030448" w="848877">
                  <a:moveTo>
                    <a:pt x="407491" y="43118"/>
                  </a:moveTo>
                  <a:cubicBezTo>
                    <a:pt x="537089" y="636406"/>
                    <a:pt x="1039803" y="438363"/>
                    <a:pt x="770941" y="518040"/>
                  </a:cubicBezTo>
                  <a:cubicBezTo>
                    <a:pt x="625011" y="561289"/>
                    <a:pt x="467896" y="797414"/>
                    <a:pt x="462555" y="1009366"/>
                  </a:cubicBezTo>
                  <a:cubicBezTo>
                    <a:pt x="457742" y="1135257"/>
                    <a:pt x="430915" y="658786"/>
                    <a:pt x="79564" y="598075"/>
                  </a:cubicBezTo>
                  <a:cubicBezTo>
                    <a:pt x="-196772" y="550327"/>
                    <a:pt x="330701" y="648496"/>
                    <a:pt x="390046" y="44142"/>
                  </a:cubicBezTo>
                  <a:cubicBezTo>
                    <a:pt x="395033" y="-9849"/>
                    <a:pt x="394291" y="-19015"/>
                    <a:pt x="407491" y="43118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6750264" y="8182978"/>
              <a:ext cx="1354838" cy="1619670"/>
            </a:xfrm>
            <a:custGeom>
              <a:rect b="b" l="l" r="r" t="t"/>
              <a:pathLst>
                <a:path extrusionOk="0" h="1619670" w="1354838">
                  <a:moveTo>
                    <a:pt x="811403" y="71167"/>
                  </a:moveTo>
                  <a:cubicBezTo>
                    <a:pt x="821383" y="1040772"/>
                    <a:pt x="1671668" y="894105"/>
                    <a:pt x="1225440" y="931520"/>
                  </a:cubicBezTo>
                  <a:cubicBezTo>
                    <a:pt x="983240" y="951829"/>
                    <a:pt x="660925" y="1270069"/>
                    <a:pt x="583756" y="1599715"/>
                  </a:cubicBezTo>
                  <a:cubicBezTo>
                    <a:pt x="576826" y="1627668"/>
                    <a:pt x="559778" y="1625972"/>
                    <a:pt x="561240" y="1596406"/>
                  </a:cubicBezTo>
                  <a:cubicBezTo>
                    <a:pt x="582346" y="1258519"/>
                    <a:pt x="344593" y="921661"/>
                    <a:pt x="118508" y="832513"/>
                  </a:cubicBezTo>
                  <a:cubicBezTo>
                    <a:pt x="-298030" y="668274"/>
                    <a:pt x="494778" y="992758"/>
                    <a:pt x="783795" y="67108"/>
                  </a:cubicBezTo>
                  <a:cubicBezTo>
                    <a:pt x="809130" y="-15687"/>
                    <a:pt x="810941" y="-30255"/>
                    <a:pt x="811403" y="7116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7934907" y="9411975"/>
              <a:ext cx="499480" cy="597121"/>
            </a:xfrm>
            <a:custGeom>
              <a:rect b="b" l="l" r="r" t="t"/>
              <a:pathLst>
                <a:path extrusionOk="0" h="597121" w="499480">
                  <a:moveTo>
                    <a:pt x="299133" y="26238"/>
                  </a:moveTo>
                  <a:cubicBezTo>
                    <a:pt x="302811" y="383698"/>
                    <a:pt x="616286" y="329627"/>
                    <a:pt x="451775" y="343423"/>
                  </a:cubicBezTo>
                  <a:cubicBezTo>
                    <a:pt x="362483" y="350909"/>
                    <a:pt x="243659" y="468233"/>
                    <a:pt x="215208" y="589764"/>
                  </a:cubicBezTo>
                  <a:cubicBezTo>
                    <a:pt x="212656" y="600071"/>
                    <a:pt x="206368" y="599443"/>
                    <a:pt x="206909" y="588543"/>
                  </a:cubicBezTo>
                  <a:cubicBezTo>
                    <a:pt x="214689" y="463973"/>
                    <a:pt x="127038" y="339787"/>
                    <a:pt x="43690" y="306920"/>
                  </a:cubicBezTo>
                  <a:cubicBezTo>
                    <a:pt x="-109873" y="246370"/>
                    <a:pt x="182407" y="365996"/>
                    <a:pt x="288957" y="24738"/>
                  </a:cubicBezTo>
                  <a:cubicBezTo>
                    <a:pt x="298295" y="-5783"/>
                    <a:pt x="298963" y="-11154"/>
                    <a:pt x="299133" y="26238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4"/>
          <p:cNvGrpSpPr/>
          <p:nvPr/>
        </p:nvGrpSpPr>
        <p:grpSpPr>
          <a:xfrm rot="-295626">
            <a:off x="15369355" y="529051"/>
            <a:ext cx="2033518" cy="2180085"/>
            <a:chOff x="15369355" y="529051"/>
            <a:chExt cx="2033518" cy="2180085"/>
          </a:xfrm>
        </p:grpSpPr>
        <p:sp>
          <p:nvSpPr>
            <p:cNvPr id="264" name="Google Shape;264;p14"/>
            <p:cNvSpPr/>
            <p:nvPr/>
          </p:nvSpPr>
          <p:spPr>
            <a:xfrm>
              <a:off x="16553996" y="529051"/>
              <a:ext cx="848877" cy="1030448"/>
            </a:xfrm>
            <a:custGeom>
              <a:rect b="b" l="l" r="r" t="t"/>
              <a:pathLst>
                <a:path extrusionOk="0" h="1030448" w="848877">
                  <a:moveTo>
                    <a:pt x="407491" y="43118"/>
                  </a:moveTo>
                  <a:cubicBezTo>
                    <a:pt x="537089" y="636406"/>
                    <a:pt x="1039803" y="438363"/>
                    <a:pt x="770941" y="518040"/>
                  </a:cubicBezTo>
                  <a:cubicBezTo>
                    <a:pt x="625011" y="561289"/>
                    <a:pt x="467896" y="797414"/>
                    <a:pt x="462555" y="1009366"/>
                  </a:cubicBezTo>
                  <a:cubicBezTo>
                    <a:pt x="457742" y="1135257"/>
                    <a:pt x="430915" y="658786"/>
                    <a:pt x="79564" y="598075"/>
                  </a:cubicBezTo>
                  <a:cubicBezTo>
                    <a:pt x="-196772" y="550327"/>
                    <a:pt x="330701" y="648496"/>
                    <a:pt x="390046" y="44142"/>
                  </a:cubicBezTo>
                  <a:cubicBezTo>
                    <a:pt x="395033" y="-9849"/>
                    <a:pt x="394291" y="-19015"/>
                    <a:pt x="407491" y="43118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5369355" y="883018"/>
              <a:ext cx="1354838" cy="1619670"/>
            </a:xfrm>
            <a:custGeom>
              <a:rect b="b" l="l" r="r" t="t"/>
              <a:pathLst>
                <a:path extrusionOk="0" h="1619670" w="1354838">
                  <a:moveTo>
                    <a:pt x="811403" y="71167"/>
                  </a:moveTo>
                  <a:cubicBezTo>
                    <a:pt x="821383" y="1040772"/>
                    <a:pt x="1671668" y="894105"/>
                    <a:pt x="1225440" y="931520"/>
                  </a:cubicBezTo>
                  <a:cubicBezTo>
                    <a:pt x="983240" y="951829"/>
                    <a:pt x="660925" y="1270069"/>
                    <a:pt x="583756" y="1599715"/>
                  </a:cubicBezTo>
                  <a:cubicBezTo>
                    <a:pt x="576826" y="1627668"/>
                    <a:pt x="559778" y="1625972"/>
                    <a:pt x="561240" y="1596406"/>
                  </a:cubicBezTo>
                  <a:cubicBezTo>
                    <a:pt x="582346" y="1258519"/>
                    <a:pt x="344593" y="921661"/>
                    <a:pt x="118508" y="832513"/>
                  </a:cubicBezTo>
                  <a:cubicBezTo>
                    <a:pt x="-298030" y="668274"/>
                    <a:pt x="494778" y="992758"/>
                    <a:pt x="783795" y="67108"/>
                  </a:cubicBezTo>
                  <a:cubicBezTo>
                    <a:pt x="809130" y="-15687"/>
                    <a:pt x="810941" y="-30255"/>
                    <a:pt x="811403" y="7116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6553998" y="2112015"/>
              <a:ext cx="499480" cy="597121"/>
            </a:xfrm>
            <a:custGeom>
              <a:rect b="b" l="l" r="r" t="t"/>
              <a:pathLst>
                <a:path extrusionOk="0" h="597121" w="499480">
                  <a:moveTo>
                    <a:pt x="299133" y="26238"/>
                  </a:moveTo>
                  <a:cubicBezTo>
                    <a:pt x="302811" y="383698"/>
                    <a:pt x="616286" y="329627"/>
                    <a:pt x="451775" y="343423"/>
                  </a:cubicBezTo>
                  <a:cubicBezTo>
                    <a:pt x="362483" y="350909"/>
                    <a:pt x="243659" y="468233"/>
                    <a:pt x="215208" y="589764"/>
                  </a:cubicBezTo>
                  <a:cubicBezTo>
                    <a:pt x="212656" y="600071"/>
                    <a:pt x="206368" y="599443"/>
                    <a:pt x="206909" y="588543"/>
                  </a:cubicBezTo>
                  <a:cubicBezTo>
                    <a:pt x="214689" y="463973"/>
                    <a:pt x="127038" y="339787"/>
                    <a:pt x="43690" y="306920"/>
                  </a:cubicBezTo>
                  <a:cubicBezTo>
                    <a:pt x="-109873" y="246370"/>
                    <a:pt x="182407" y="365996"/>
                    <a:pt x="288957" y="24738"/>
                  </a:cubicBezTo>
                  <a:cubicBezTo>
                    <a:pt x="298295" y="-5783"/>
                    <a:pt x="298963" y="-11154"/>
                    <a:pt x="299133" y="26238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4027125" y="-2946714"/>
            <a:ext cx="4658663" cy="4679545"/>
            <a:chOff x="1813" y="0"/>
            <a:chExt cx="809173" cy="812800"/>
          </a:xfrm>
        </p:grpSpPr>
        <p:sp>
          <p:nvSpPr>
            <p:cNvPr id="268" name="Google Shape;268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8482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4"/>
          <p:cNvGrpSpPr/>
          <p:nvPr/>
        </p:nvGrpSpPr>
        <p:grpSpPr>
          <a:xfrm>
            <a:off x="16396506" y="7144135"/>
            <a:ext cx="4658663" cy="4679545"/>
            <a:chOff x="1813" y="0"/>
            <a:chExt cx="809173" cy="812800"/>
          </a:xfrm>
        </p:grpSpPr>
        <p:sp>
          <p:nvSpPr>
            <p:cNvPr id="271" name="Google Shape;271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8482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32"/>
          <p:cNvGrpSpPr/>
          <p:nvPr/>
        </p:nvGrpSpPr>
        <p:grpSpPr>
          <a:xfrm>
            <a:off x="10070884" y="1019175"/>
            <a:ext cx="7274981" cy="10190715"/>
            <a:chOff x="-873172" y="5"/>
            <a:chExt cx="9699974" cy="13587621"/>
          </a:xfrm>
        </p:grpSpPr>
        <p:grpSp>
          <p:nvGrpSpPr>
            <p:cNvPr id="1023" name="Google Shape;1023;p32"/>
            <p:cNvGrpSpPr/>
            <p:nvPr/>
          </p:nvGrpSpPr>
          <p:grpSpPr>
            <a:xfrm rot="-1678252">
              <a:off x="577248" y="5836297"/>
              <a:ext cx="4110049" cy="7208502"/>
              <a:chOff x="1126922" y="5538413"/>
              <a:chExt cx="4110049" cy="7208502"/>
            </a:xfrm>
          </p:grpSpPr>
          <p:sp>
            <p:nvSpPr>
              <p:cNvPr id="1024" name="Google Shape;1024;p32"/>
              <p:cNvSpPr/>
              <p:nvPr/>
            </p:nvSpPr>
            <p:spPr>
              <a:xfrm>
                <a:off x="2817058" y="8884900"/>
                <a:ext cx="2063131" cy="1810266"/>
              </a:xfrm>
              <a:custGeom>
                <a:rect b="b" l="l" r="r" t="t"/>
                <a:pathLst>
                  <a:path extrusionOk="0" h="1810265" w="2063130">
                    <a:moveTo>
                      <a:pt x="1327593" y="1499470"/>
                    </a:moveTo>
                    <a:cubicBezTo>
                      <a:pt x="1028079" y="1656716"/>
                      <a:pt x="514261" y="1890906"/>
                      <a:pt x="171527" y="1782634"/>
                    </a:cubicBezTo>
                    <a:cubicBezTo>
                      <a:pt x="-366348" y="1612758"/>
                      <a:pt x="513438" y="613488"/>
                      <a:pt x="726254" y="429916"/>
                    </a:cubicBezTo>
                    <a:cubicBezTo>
                      <a:pt x="1023862" y="173206"/>
                      <a:pt x="1568525" y="-227038"/>
                      <a:pt x="1911258" y="162624"/>
                    </a:cubicBezTo>
                    <a:cubicBezTo>
                      <a:pt x="2343404" y="654057"/>
                      <a:pt x="1759595" y="1272748"/>
                      <a:pt x="1327593" y="1499470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32"/>
              <p:cNvSpPr/>
              <p:nvPr/>
            </p:nvSpPr>
            <p:spPr>
              <a:xfrm>
                <a:off x="1203695" y="8491355"/>
                <a:ext cx="1524281" cy="1698948"/>
              </a:xfrm>
              <a:custGeom>
                <a:rect b="b" l="l" r="r" t="t"/>
                <a:pathLst>
                  <a:path extrusionOk="0" h="1698948" w="1524281">
                    <a:moveTo>
                      <a:pt x="1523628" y="1477269"/>
                    </a:moveTo>
                    <a:cubicBezTo>
                      <a:pt x="1523671" y="1478394"/>
                      <a:pt x="1523714" y="1479504"/>
                      <a:pt x="1523758" y="1480629"/>
                    </a:cubicBezTo>
                    <a:cubicBezTo>
                      <a:pt x="1535988" y="1788792"/>
                      <a:pt x="1331922" y="1716693"/>
                      <a:pt x="1125069" y="1591827"/>
                    </a:cubicBezTo>
                    <a:cubicBezTo>
                      <a:pt x="942201" y="1481436"/>
                      <a:pt x="761745" y="1361025"/>
                      <a:pt x="593707" y="1229038"/>
                    </a:cubicBezTo>
                    <a:cubicBezTo>
                      <a:pt x="429596" y="1100135"/>
                      <a:pt x="280185" y="955980"/>
                      <a:pt x="164593" y="781289"/>
                    </a:cubicBezTo>
                    <a:cubicBezTo>
                      <a:pt x="59614" y="622586"/>
                      <a:pt x="-57436" y="395418"/>
                      <a:pt x="31471" y="205402"/>
                    </a:cubicBezTo>
                    <a:cubicBezTo>
                      <a:pt x="131064" y="-7537"/>
                      <a:pt x="393698" y="-34223"/>
                      <a:pt x="593851" y="32066"/>
                    </a:cubicBezTo>
                    <a:cubicBezTo>
                      <a:pt x="983413" y="161041"/>
                      <a:pt x="1252878" y="519375"/>
                      <a:pt x="1396657" y="888652"/>
                    </a:cubicBezTo>
                    <a:cubicBezTo>
                      <a:pt x="1469622" y="1076044"/>
                      <a:pt x="1515224" y="1276123"/>
                      <a:pt x="1523628" y="1477269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32"/>
              <p:cNvSpPr/>
              <p:nvPr/>
            </p:nvSpPr>
            <p:spPr>
              <a:xfrm>
                <a:off x="2626497" y="8141912"/>
                <a:ext cx="719243" cy="4605003"/>
              </a:xfrm>
              <a:custGeom>
                <a:rect b="b" l="l" r="r" t="t"/>
                <a:pathLst>
                  <a:path extrusionOk="0" h="4605003" w="719242">
                    <a:moveTo>
                      <a:pt x="719014" y="4463237"/>
                    </a:moveTo>
                    <a:cubicBezTo>
                      <a:pt x="716935" y="4512024"/>
                      <a:pt x="701282" y="4554382"/>
                      <a:pt x="661456" y="4579553"/>
                    </a:cubicBezTo>
                    <a:cubicBezTo>
                      <a:pt x="624071" y="4603169"/>
                      <a:pt x="577300" y="4608546"/>
                      <a:pt x="533316" y="4602996"/>
                    </a:cubicBezTo>
                    <a:cubicBezTo>
                      <a:pt x="364642" y="4581817"/>
                      <a:pt x="253368" y="4445187"/>
                      <a:pt x="210770" y="4287552"/>
                    </a:cubicBezTo>
                    <a:cubicBezTo>
                      <a:pt x="140692" y="4028017"/>
                      <a:pt x="109748" y="3751124"/>
                      <a:pt x="76016" y="3484813"/>
                    </a:cubicBezTo>
                    <a:cubicBezTo>
                      <a:pt x="32" y="2877901"/>
                      <a:pt x="-20487" y="2265769"/>
                      <a:pt x="21245" y="1655382"/>
                    </a:cubicBezTo>
                    <a:cubicBezTo>
                      <a:pt x="42630" y="1344105"/>
                      <a:pt x="58110" y="992388"/>
                      <a:pt x="123148" y="664632"/>
                    </a:cubicBezTo>
                    <a:cubicBezTo>
                      <a:pt x="153746" y="509433"/>
                      <a:pt x="195478" y="359611"/>
                      <a:pt x="254075" y="222116"/>
                    </a:cubicBezTo>
                    <a:cubicBezTo>
                      <a:pt x="256689" y="215859"/>
                      <a:pt x="261035" y="205104"/>
                      <a:pt x="266595" y="191567"/>
                    </a:cubicBezTo>
                    <a:cubicBezTo>
                      <a:pt x="301540" y="106506"/>
                      <a:pt x="388483" y="-88801"/>
                      <a:pt x="446560" y="46258"/>
                    </a:cubicBezTo>
                    <a:cubicBezTo>
                      <a:pt x="458907" y="75077"/>
                      <a:pt x="455427" y="107890"/>
                      <a:pt x="451773" y="138959"/>
                    </a:cubicBezTo>
                    <a:cubicBezTo>
                      <a:pt x="449680" y="156490"/>
                      <a:pt x="447600" y="174021"/>
                      <a:pt x="445680" y="191567"/>
                    </a:cubicBezTo>
                    <a:cubicBezTo>
                      <a:pt x="417334" y="432878"/>
                      <a:pt x="390389" y="672445"/>
                      <a:pt x="367949" y="911148"/>
                    </a:cubicBezTo>
                    <a:cubicBezTo>
                      <a:pt x="306391" y="1570668"/>
                      <a:pt x="280659" y="2224983"/>
                      <a:pt x="365855" y="2896138"/>
                    </a:cubicBezTo>
                    <a:cubicBezTo>
                      <a:pt x="406894" y="3220261"/>
                      <a:pt x="467571" y="3542121"/>
                      <a:pt x="547395" y="3859122"/>
                    </a:cubicBezTo>
                    <a:cubicBezTo>
                      <a:pt x="575206" y="3970219"/>
                      <a:pt x="623551" y="4076991"/>
                      <a:pt x="657110" y="4186359"/>
                    </a:cubicBezTo>
                    <a:cubicBezTo>
                      <a:pt x="677629" y="4253009"/>
                      <a:pt x="722841" y="4370017"/>
                      <a:pt x="719014" y="4463237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>
                <a:off x="2749617" y="8333464"/>
                <a:ext cx="322560" cy="719581"/>
              </a:xfrm>
              <a:custGeom>
                <a:rect b="b" l="l" r="r" t="t"/>
                <a:pathLst>
                  <a:path extrusionOk="0" h="719581" w="322560">
                    <a:moveTo>
                      <a:pt x="322561" y="0"/>
                    </a:moveTo>
                    <a:cubicBezTo>
                      <a:pt x="294215" y="241312"/>
                      <a:pt x="267270" y="480879"/>
                      <a:pt x="244830" y="719581"/>
                    </a:cubicBezTo>
                    <a:cubicBezTo>
                      <a:pt x="167287" y="647713"/>
                      <a:pt x="82250" y="560908"/>
                      <a:pt x="0" y="473065"/>
                    </a:cubicBezTo>
                    <a:cubicBezTo>
                      <a:pt x="30598" y="317866"/>
                      <a:pt x="72330" y="168045"/>
                      <a:pt x="130927" y="30550"/>
                    </a:cubicBezTo>
                    <a:cubicBezTo>
                      <a:pt x="133541" y="24293"/>
                      <a:pt x="137888" y="13538"/>
                      <a:pt x="143447" y="0"/>
                    </a:cubicBezTo>
                    <a:lnTo>
                      <a:pt x="322561" y="0"/>
                    </a:ln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2"/>
              <p:cNvSpPr/>
              <p:nvPr/>
            </p:nvSpPr>
            <p:spPr>
              <a:xfrm>
                <a:off x="1126922" y="5538413"/>
                <a:ext cx="4110049" cy="3164199"/>
              </a:xfrm>
              <a:custGeom>
                <a:rect b="b" l="l" r="r" t="t"/>
                <a:pathLst>
                  <a:path extrusionOk="0" h="3164198" w="4110049">
                    <a:moveTo>
                      <a:pt x="3877701" y="2345412"/>
                    </a:moveTo>
                    <a:cubicBezTo>
                      <a:pt x="3278643" y="3322207"/>
                      <a:pt x="1947464" y="3366972"/>
                      <a:pt x="1052661" y="2786024"/>
                    </a:cubicBezTo>
                    <a:cubicBezTo>
                      <a:pt x="330834" y="2317385"/>
                      <a:pt x="-282129" y="1290059"/>
                      <a:pt x="136313" y="440984"/>
                    </a:cubicBezTo>
                    <a:cubicBezTo>
                      <a:pt x="233177" y="244639"/>
                      <a:pt x="392796" y="38577"/>
                      <a:pt x="623533" y="5071"/>
                    </a:cubicBezTo>
                    <a:cubicBezTo>
                      <a:pt x="838631" y="-26185"/>
                      <a:pt x="1041888" y="90651"/>
                      <a:pt x="1170910" y="255927"/>
                    </a:cubicBezTo>
                    <a:cubicBezTo>
                      <a:pt x="1312104" y="436644"/>
                      <a:pt x="1389647" y="671714"/>
                      <a:pt x="1439551" y="893058"/>
                    </a:cubicBezTo>
                    <a:cubicBezTo>
                      <a:pt x="1450685" y="865103"/>
                      <a:pt x="1462150" y="837336"/>
                      <a:pt x="1474323" y="809728"/>
                    </a:cubicBezTo>
                    <a:cubicBezTo>
                      <a:pt x="1565959" y="604357"/>
                      <a:pt x="1701753" y="375545"/>
                      <a:pt x="1913197" y="275030"/>
                    </a:cubicBezTo>
                    <a:cubicBezTo>
                      <a:pt x="2119415" y="177124"/>
                      <a:pt x="2346686" y="245345"/>
                      <a:pt x="2491000" y="415480"/>
                    </a:cubicBezTo>
                    <a:cubicBezTo>
                      <a:pt x="2675311" y="632831"/>
                      <a:pt x="2742963" y="925352"/>
                      <a:pt x="2732523" y="1216489"/>
                    </a:cubicBezTo>
                    <a:cubicBezTo>
                      <a:pt x="2860490" y="1014247"/>
                      <a:pt x="3010911" y="834381"/>
                      <a:pt x="3256767" y="742559"/>
                    </a:cubicBezTo>
                    <a:cubicBezTo>
                      <a:pt x="3421599" y="681099"/>
                      <a:pt x="3612351" y="680580"/>
                      <a:pt x="3766932" y="771205"/>
                    </a:cubicBezTo>
                    <a:cubicBezTo>
                      <a:pt x="3930031" y="866862"/>
                      <a:pt x="4026534" y="1044451"/>
                      <a:pt x="4071399" y="1223092"/>
                    </a:cubicBezTo>
                    <a:cubicBezTo>
                      <a:pt x="4166515" y="1602216"/>
                      <a:pt x="4080106" y="2015392"/>
                      <a:pt x="3877701" y="2345412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2"/>
              <p:cNvSpPr/>
              <p:nvPr/>
            </p:nvSpPr>
            <p:spPr>
              <a:xfrm>
                <a:off x="3304655" y="6897934"/>
                <a:ext cx="550008" cy="1435500"/>
              </a:xfrm>
              <a:custGeom>
                <a:rect b="b" l="l" r="r" t="t"/>
                <a:pathLst>
                  <a:path extrusionOk="0" h="1435500" w="550008">
                    <a:moveTo>
                      <a:pt x="513391" y="12946"/>
                    </a:moveTo>
                    <a:cubicBezTo>
                      <a:pt x="441104" y="248289"/>
                      <a:pt x="381814" y="487366"/>
                      <a:pt x="297484" y="718990"/>
                    </a:cubicBezTo>
                    <a:cubicBezTo>
                      <a:pt x="253803" y="838953"/>
                      <a:pt x="205473" y="957216"/>
                      <a:pt x="152362" y="1073331"/>
                    </a:cubicBezTo>
                    <a:cubicBezTo>
                      <a:pt x="104017" y="1179036"/>
                      <a:pt x="34200" y="1282867"/>
                      <a:pt x="1190" y="1394152"/>
                    </a:cubicBezTo>
                    <a:cubicBezTo>
                      <a:pt x="-7546" y="1423621"/>
                      <a:pt x="33983" y="1450768"/>
                      <a:pt x="55138" y="1425509"/>
                    </a:cubicBezTo>
                    <a:cubicBezTo>
                      <a:pt x="132233" y="1333399"/>
                      <a:pt x="177690" y="1207437"/>
                      <a:pt x="226281" y="1098373"/>
                    </a:cubicBezTo>
                    <a:cubicBezTo>
                      <a:pt x="276676" y="985257"/>
                      <a:pt x="323144" y="870368"/>
                      <a:pt x="365078" y="753850"/>
                    </a:cubicBezTo>
                    <a:cubicBezTo>
                      <a:pt x="451053" y="514902"/>
                      <a:pt x="524611" y="271097"/>
                      <a:pt x="549910" y="17891"/>
                    </a:cubicBezTo>
                    <a:cubicBezTo>
                      <a:pt x="552033" y="-3605"/>
                      <a:pt x="519311" y="-6315"/>
                      <a:pt x="513391" y="12946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2"/>
              <p:cNvSpPr/>
              <p:nvPr/>
            </p:nvSpPr>
            <p:spPr>
              <a:xfrm>
                <a:off x="2442916" y="6601707"/>
                <a:ext cx="196061" cy="1481536"/>
              </a:xfrm>
              <a:custGeom>
                <a:rect b="b" l="l" r="r" t="t"/>
                <a:pathLst>
                  <a:path extrusionOk="0" h="1481536" w="196061">
                    <a:moveTo>
                      <a:pt x="195224" y="1450208"/>
                    </a:moveTo>
                    <a:cubicBezTo>
                      <a:pt x="138128" y="1210396"/>
                      <a:pt x="103862" y="958718"/>
                      <a:pt x="86794" y="712865"/>
                    </a:cubicBezTo>
                    <a:cubicBezTo>
                      <a:pt x="78606" y="594934"/>
                      <a:pt x="77350" y="477132"/>
                      <a:pt x="83314" y="359057"/>
                    </a:cubicBezTo>
                    <a:cubicBezTo>
                      <a:pt x="88786" y="250613"/>
                      <a:pt x="124670" y="122618"/>
                      <a:pt x="100873" y="16812"/>
                    </a:cubicBezTo>
                    <a:cubicBezTo>
                      <a:pt x="96411" y="-3011"/>
                      <a:pt x="67646" y="-5851"/>
                      <a:pt x="57971" y="11218"/>
                    </a:cubicBezTo>
                    <a:cubicBezTo>
                      <a:pt x="6247" y="102435"/>
                      <a:pt x="11532" y="240636"/>
                      <a:pt x="5886" y="342997"/>
                    </a:cubicBezTo>
                    <a:cubicBezTo>
                      <a:pt x="-1204" y="471337"/>
                      <a:pt x="-1897" y="600528"/>
                      <a:pt x="3850" y="728940"/>
                    </a:cubicBezTo>
                    <a:cubicBezTo>
                      <a:pt x="15258" y="983443"/>
                      <a:pt x="66765" y="1222549"/>
                      <a:pt x="146185" y="1463717"/>
                    </a:cubicBezTo>
                    <a:cubicBezTo>
                      <a:pt x="156365" y="1494655"/>
                      <a:pt x="202833" y="1482185"/>
                      <a:pt x="195224" y="145020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2"/>
              <p:cNvSpPr/>
              <p:nvPr/>
            </p:nvSpPr>
            <p:spPr>
              <a:xfrm>
                <a:off x="1790533" y="7018834"/>
                <a:ext cx="201115" cy="457763"/>
              </a:xfrm>
              <a:custGeom>
                <a:rect b="b" l="l" r="r" t="t"/>
                <a:pathLst>
                  <a:path extrusionOk="0" h="457763" w="201114">
                    <a:moveTo>
                      <a:pt x="199714" y="420588"/>
                    </a:moveTo>
                    <a:cubicBezTo>
                      <a:pt x="175311" y="343904"/>
                      <a:pt x="135110" y="274674"/>
                      <a:pt x="114793" y="195813"/>
                    </a:cubicBezTo>
                    <a:cubicBezTo>
                      <a:pt x="99284" y="135622"/>
                      <a:pt x="101869" y="50388"/>
                      <a:pt x="55040" y="6402"/>
                    </a:cubicBezTo>
                    <a:cubicBezTo>
                      <a:pt x="47199" y="-965"/>
                      <a:pt x="31387" y="-3228"/>
                      <a:pt x="23922" y="6402"/>
                    </a:cubicBezTo>
                    <a:cubicBezTo>
                      <a:pt x="-21189" y="64546"/>
                      <a:pt x="7619" y="154912"/>
                      <a:pt x="28225" y="219644"/>
                    </a:cubicBezTo>
                    <a:cubicBezTo>
                      <a:pt x="53466" y="298952"/>
                      <a:pt x="89927" y="390485"/>
                      <a:pt x="149853" y="449566"/>
                    </a:cubicBezTo>
                    <a:cubicBezTo>
                      <a:pt x="170430" y="469851"/>
                      <a:pt x="208927" y="449566"/>
                      <a:pt x="199714" y="42058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2"/>
              <p:cNvSpPr/>
              <p:nvPr/>
            </p:nvSpPr>
            <p:spPr>
              <a:xfrm>
                <a:off x="4165782" y="7563321"/>
                <a:ext cx="306828" cy="435829"/>
              </a:xfrm>
              <a:custGeom>
                <a:rect b="b" l="l" r="r" t="t"/>
                <a:pathLst>
                  <a:path extrusionOk="0" h="435829" w="306828">
                    <a:moveTo>
                      <a:pt x="271969" y="8925"/>
                    </a:moveTo>
                    <a:cubicBezTo>
                      <a:pt x="233862" y="78314"/>
                      <a:pt x="196882" y="148467"/>
                      <a:pt x="151381" y="213415"/>
                    </a:cubicBezTo>
                    <a:cubicBezTo>
                      <a:pt x="106040" y="278104"/>
                      <a:pt x="45767" y="332644"/>
                      <a:pt x="3443" y="398703"/>
                    </a:cubicBezTo>
                    <a:cubicBezTo>
                      <a:pt x="-9452" y="418829"/>
                      <a:pt x="16569" y="445789"/>
                      <a:pt x="36901" y="432107"/>
                    </a:cubicBezTo>
                    <a:cubicBezTo>
                      <a:pt x="164031" y="346585"/>
                      <a:pt x="260129" y="165090"/>
                      <a:pt x="305932" y="23226"/>
                    </a:cubicBezTo>
                    <a:cubicBezTo>
                      <a:pt x="312402" y="3215"/>
                      <a:pt x="282077" y="-9486"/>
                      <a:pt x="271969" y="8925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3" name="Google Shape;1033;p32"/>
            <p:cNvGrpSpPr/>
            <p:nvPr/>
          </p:nvGrpSpPr>
          <p:grpSpPr>
            <a:xfrm>
              <a:off x="1354327" y="5"/>
              <a:ext cx="7472475" cy="13105766"/>
              <a:chOff x="1354327" y="5"/>
              <a:chExt cx="7472475" cy="13105766"/>
            </a:xfrm>
          </p:grpSpPr>
          <p:sp>
            <p:nvSpPr>
              <p:cNvPr id="1034" name="Google Shape;1034;p32"/>
              <p:cNvSpPr/>
              <p:nvPr/>
            </p:nvSpPr>
            <p:spPr>
              <a:xfrm>
                <a:off x="1493904" y="5368745"/>
                <a:ext cx="2771293" cy="3088856"/>
              </a:xfrm>
              <a:custGeom>
                <a:rect b="b" l="l" r="r" t="t"/>
                <a:pathLst>
                  <a:path extrusionOk="0" h="3088856" w="2771293">
                    <a:moveTo>
                      <a:pt x="2770106" y="2685822"/>
                    </a:moveTo>
                    <a:cubicBezTo>
                      <a:pt x="2770184" y="2687866"/>
                      <a:pt x="2770263" y="2689885"/>
                      <a:pt x="2770342" y="2691929"/>
                    </a:cubicBezTo>
                    <a:cubicBezTo>
                      <a:pt x="2792578" y="3252200"/>
                      <a:pt x="2421566" y="3121117"/>
                      <a:pt x="2045487" y="2894099"/>
                    </a:cubicBezTo>
                    <a:cubicBezTo>
                      <a:pt x="1713015" y="2693397"/>
                      <a:pt x="1384927" y="2474478"/>
                      <a:pt x="1079417" y="2234512"/>
                    </a:cubicBezTo>
                    <a:cubicBezTo>
                      <a:pt x="781048" y="2000154"/>
                      <a:pt x="509405" y="1738065"/>
                      <a:pt x="299247" y="1420460"/>
                    </a:cubicBezTo>
                    <a:cubicBezTo>
                      <a:pt x="108385" y="1131924"/>
                      <a:pt x="-104425" y="718909"/>
                      <a:pt x="57217" y="373441"/>
                    </a:cubicBezTo>
                    <a:cubicBezTo>
                      <a:pt x="238286" y="-13704"/>
                      <a:pt x="715782" y="-62221"/>
                      <a:pt x="1079680" y="58300"/>
                    </a:cubicBezTo>
                    <a:cubicBezTo>
                      <a:pt x="1787942" y="292788"/>
                      <a:pt x="2277856" y="944275"/>
                      <a:pt x="2539260" y="1615658"/>
                    </a:cubicBezTo>
                    <a:cubicBezTo>
                      <a:pt x="2671918" y="1956355"/>
                      <a:pt x="2754826" y="2320118"/>
                      <a:pt x="2770106" y="2685822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2"/>
              <p:cNvSpPr/>
              <p:nvPr/>
            </p:nvSpPr>
            <p:spPr>
              <a:xfrm>
                <a:off x="4427157" y="6084245"/>
                <a:ext cx="3750974" cy="3291240"/>
              </a:xfrm>
              <a:custGeom>
                <a:rect b="b" l="l" r="r" t="t"/>
                <a:pathLst>
                  <a:path extrusionOk="0" h="3291240" w="3750974">
                    <a:moveTo>
                      <a:pt x="2413696" y="2726184"/>
                    </a:moveTo>
                    <a:cubicBezTo>
                      <a:pt x="1869149" y="3012073"/>
                      <a:pt x="934977" y="3437853"/>
                      <a:pt x="311854" y="3241005"/>
                    </a:cubicBezTo>
                    <a:cubicBezTo>
                      <a:pt x="-666056" y="2932154"/>
                      <a:pt x="933480" y="1115381"/>
                      <a:pt x="1320402" y="781629"/>
                    </a:cubicBezTo>
                    <a:cubicBezTo>
                      <a:pt x="1861483" y="314906"/>
                      <a:pt x="2851733" y="-412778"/>
                      <a:pt x="3474856" y="295667"/>
                    </a:cubicBezTo>
                    <a:cubicBezTo>
                      <a:pt x="4260539" y="1189140"/>
                      <a:pt x="3199117" y="2313982"/>
                      <a:pt x="2413696" y="2726184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2"/>
              <p:cNvSpPr/>
              <p:nvPr/>
            </p:nvSpPr>
            <p:spPr>
              <a:xfrm>
                <a:off x="4080702" y="4733421"/>
                <a:ext cx="1307654" cy="8372350"/>
              </a:xfrm>
              <a:custGeom>
                <a:rect b="b" l="l" r="r" t="t"/>
                <a:pathLst>
                  <a:path extrusionOk="0" h="8372350" w="1307654">
                    <a:moveTo>
                      <a:pt x="1307239" y="8114606"/>
                    </a:moveTo>
                    <a:cubicBezTo>
                      <a:pt x="1303458" y="8203306"/>
                      <a:pt x="1275000" y="8280316"/>
                      <a:pt x="1202593" y="8326080"/>
                    </a:cubicBezTo>
                    <a:cubicBezTo>
                      <a:pt x="1134623" y="8369015"/>
                      <a:pt x="1049589" y="8378792"/>
                      <a:pt x="969621" y="8368700"/>
                    </a:cubicBezTo>
                    <a:cubicBezTo>
                      <a:pt x="662956" y="8330196"/>
                      <a:pt x="460647" y="8081789"/>
                      <a:pt x="383200" y="7795192"/>
                    </a:cubicBezTo>
                    <a:cubicBezTo>
                      <a:pt x="255793" y="7323333"/>
                      <a:pt x="199532" y="6819914"/>
                      <a:pt x="138204" y="6335734"/>
                    </a:cubicBezTo>
                    <a:cubicBezTo>
                      <a:pt x="59" y="5232308"/>
                      <a:pt x="-37247" y="4119392"/>
                      <a:pt x="38625" y="3009649"/>
                    </a:cubicBezTo>
                    <a:cubicBezTo>
                      <a:pt x="77506" y="2443715"/>
                      <a:pt x="105650" y="1804259"/>
                      <a:pt x="223895" y="1208366"/>
                    </a:cubicBezTo>
                    <a:cubicBezTo>
                      <a:pt x="279526" y="926199"/>
                      <a:pt x="355398" y="653809"/>
                      <a:pt x="461934" y="403829"/>
                    </a:cubicBezTo>
                    <a:cubicBezTo>
                      <a:pt x="466686" y="392453"/>
                      <a:pt x="474588" y="372899"/>
                      <a:pt x="484695" y="348287"/>
                    </a:cubicBezTo>
                    <a:cubicBezTo>
                      <a:pt x="548229" y="193639"/>
                      <a:pt x="706300" y="-161449"/>
                      <a:pt x="811891" y="84101"/>
                    </a:cubicBezTo>
                    <a:cubicBezTo>
                      <a:pt x="834337" y="136498"/>
                      <a:pt x="828010" y="196155"/>
                      <a:pt x="821368" y="252641"/>
                    </a:cubicBezTo>
                    <a:cubicBezTo>
                      <a:pt x="817562" y="284514"/>
                      <a:pt x="813781" y="316388"/>
                      <a:pt x="810289" y="348287"/>
                    </a:cubicBezTo>
                    <a:cubicBezTo>
                      <a:pt x="758754" y="787015"/>
                      <a:pt x="709765" y="1222572"/>
                      <a:pt x="668968" y="1656557"/>
                    </a:cubicBezTo>
                    <a:cubicBezTo>
                      <a:pt x="557050" y="2855630"/>
                      <a:pt x="510266" y="4045239"/>
                      <a:pt x="665161" y="5265465"/>
                    </a:cubicBezTo>
                    <a:cubicBezTo>
                      <a:pt x="739773" y="5854753"/>
                      <a:pt x="850090" y="6439925"/>
                      <a:pt x="995218" y="7016265"/>
                    </a:cubicBezTo>
                    <a:cubicBezTo>
                      <a:pt x="1045782" y="7218250"/>
                      <a:pt x="1133678" y="7412373"/>
                      <a:pt x="1194691" y="7611214"/>
                    </a:cubicBezTo>
                    <a:cubicBezTo>
                      <a:pt x="1231997" y="7732389"/>
                      <a:pt x="1314196" y="7945122"/>
                      <a:pt x="1307239" y="8114606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2"/>
              <p:cNvSpPr/>
              <p:nvPr/>
            </p:nvSpPr>
            <p:spPr>
              <a:xfrm>
                <a:off x="4304545" y="5081681"/>
                <a:ext cx="586446" cy="1308269"/>
              </a:xfrm>
              <a:custGeom>
                <a:rect b="b" l="l" r="r" t="t"/>
                <a:pathLst>
                  <a:path extrusionOk="0" h="1308269" w="586446">
                    <a:moveTo>
                      <a:pt x="586447" y="0"/>
                    </a:moveTo>
                    <a:cubicBezTo>
                      <a:pt x="534912" y="438729"/>
                      <a:pt x="485923" y="874286"/>
                      <a:pt x="445125" y="1308270"/>
                    </a:cubicBezTo>
                    <a:cubicBezTo>
                      <a:pt x="304145" y="1177606"/>
                      <a:pt x="149539" y="1019786"/>
                      <a:pt x="0" y="860079"/>
                    </a:cubicBezTo>
                    <a:cubicBezTo>
                      <a:pt x="55631" y="577912"/>
                      <a:pt x="131503" y="305522"/>
                      <a:pt x="238039" y="55542"/>
                    </a:cubicBezTo>
                    <a:cubicBezTo>
                      <a:pt x="242791" y="44167"/>
                      <a:pt x="250693" y="24613"/>
                      <a:pt x="260801" y="0"/>
                    </a:cubicBezTo>
                    <a:lnTo>
                      <a:pt x="586447" y="0"/>
                    </a:ln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2"/>
              <p:cNvSpPr/>
              <p:nvPr/>
            </p:nvSpPr>
            <p:spPr>
              <a:xfrm>
                <a:off x="1354327" y="5"/>
                <a:ext cx="7472475" cy="5752825"/>
              </a:xfrm>
              <a:custGeom>
                <a:rect b="b" l="l" r="r" t="t"/>
                <a:pathLst>
                  <a:path extrusionOk="0" h="5752825" w="7472475">
                    <a:moveTo>
                      <a:pt x="7050043" y="4264191"/>
                    </a:moveTo>
                    <a:cubicBezTo>
                      <a:pt x="5960897" y="6040101"/>
                      <a:pt x="3540681" y="6121488"/>
                      <a:pt x="1913841" y="5065268"/>
                    </a:cubicBezTo>
                    <a:cubicBezTo>
                      <a:pt x="601489" y="4213236"/>
                      <a:pt x="-512939" y="2345454"/>
                      <a:pt x="247831" y="801752"/>
                    </a:cubicBezTo>
                    <a:cubicBezTo>
                      <a:pt x="423938" y="444777"/>
                      <a:pt x="714142" y="70136"/>
                      <a:pt x="1133644" y="9220"/>
                    </a:cubicBezTo>
                    <a:cubicBezTo>
                      <a:pt x="1524714" y="-47606"/>
                      <a:pt x="1894256" y="164812"/>
                      <a:pt x="2128829" y="465301"/>
                    </a:cubicBezTo>
                    <a:cubicBezTo>
                      <a:pt x="2385534" y="793863"/>
                      <a:pt x="2526515" y="1221242"/>
                      <a:pt x="2617247" y="1623667"/>
                    </a:cubicBezTo>
                    <a:cubicBezTo>
                      <a:pt x="2637488" y="1572843"/>
                      <a:pt x="2658333" y="1522360"/>
                      <a:pt x="2680464" y="1472165"/>
                    </a:cubicBezTo>
                    <a:cubicBezTo>
                      <a:pt x="2847068" y="1098781"/>
                      <a:pt x="3093954" y="682778"/>
                      <a:pt x="3478382" y="500031"/>
                    </a:cubicBezTo>
                    <a:cubicBezTo>
                      <a:pt x="3853306" y="322029"/>
                      <a:pt x="4266507" y="446062"/>
                      <a:pt x="4528883" y="755384"/>
                    </a:cubicBezTo>
                    <a:cubicBezTo>
                      <a:pt x="4863981" y="1150549"/>
                      <a:pt x="4986977" y="1682381"/>
                      <a:pt x="4967996" y="2211697"/>
                    </a:cubicBezTo>
                    <a:cubicBezTo>
                      <a:pt x="5200653" y="1844001"/>
                      <a:pt x="5474134" y="1516986"/>
                      <a:pt x="5921123" y="1350045"/>
                    </a:cubicBezTo>
                    <a:cubicBezTo>
                      <a:pt x="6220805" y="1238305"/>
                      <a:pt x="6567612" y="1237362"/>
                      <a:pt x="6848654" y="1402127"/>
                    </a:cubicBezTo>
                    <a:cubicBezTo>
                      <a:pt x="7145185" y="1576041"/>
                      <a:pt x="7320637" y="1898915"/>
                      <a:pt x="7402205" y="2223702"/>
                    </a:cubicBezTo>
                    <a:cubicBezTo>
                      <a:pt x="7575136" y="2912986"/>
                      <a:pt x="7418036" y="3664183"/>
                      <a:pt x="7050043" y="4264191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2"/>
              <p:cNvSpPr/>
              <p:nvPr/>
            </p:nvSpPr>
            <p:spPr>
              <a:xfrm>
                <a:off x="5313660" y="2471748"/>
                <a:ext cx="999969" cy="2609881"/>
              </a:xfrm>
              <a:custGeom>
                <a:rect b="b" l="l" r="r" t="t"/>
                <a:pathLst>
                  <a:path extrusionOk="0" h="2609881" w="999969">
                    <a:moveTo>
                      <a:pt x="933395" y="23537"/>
                    </a:moveTo>
                    <a:cubicBezTo>
                      <a:pt x="801971" y="451414"/>
                      <a:pt x="694175" y="886079"/>
                      <a:pt x="540856" y="1307194"/>
                    </a:cubicBezTo>
                    <a:cubicBezTo>
                      <a:pt x="461439" y="1525300"/>
                      <a:pt x="373570" y="1740314"/>
                      <a:pt x="277010" y="1951421"/>
                    </a:cubicBezTo>
                    <a:cubicBezTo>
                      <a:pt x="189114" y="2143604"/>
                      <a:pt x="62179" y="2332380"/>
                      <a:pt x="2164" y="2534706"/>
                    </a:cubicBezTo>
                    <a:cubicBezTo>
                      <a:pt x="-13720" y="2588283"/>
                      <a:pt x="61785" y="2637639"/>
                      <a:pt x="100246" y="2591716"/>
                    </a:cubicBezTo>
                    <a:cubicBezTo>
                      <a:pt x="240412" y="2424251"/>
                      <a:pt x="323058" y="2195241"/>
                      <a:pt x="411400" y="1996950"/>
                    </a:cubicBezTo>
                    <a:cubicBezTo>
                      <a:pt x="503025" y="1791295"/>
                      <a:pt x="587508" y="1582415"/>
                      <a:pt x="663748" y="1370574"/>
                    </a:cubicBezTo>
                    <a:cubicBezTo>
                      <a:pt x="820060" y="936144"/>
                      <a:pt x="953794" y="492880"/>
                      <a:pt x="999790" y="32527"/>
                    </a:cubicBezTo>
                    <a:cubicBezTo>
                      <a:pt x="1003650" y="-6554"/>
                      <a:pt x="944159" y="-11482"/>
                      <a:pt x="933395" y="23537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2"/>
              <p:cNvSpPr/>
              <p:nvPr/>
            </p:nvSpPr>
            <p:spPr>
              <a:xfrm>
                <a:off x="3746933" y="1933175"/>
                <a:ext cx="356458" cy="2693579"/>
              </a:xfrm>
              <a:custGeom>
                <a:rect b="b" l="l" r="r" t="t"/>
                <a:pathLst>
                  <a:path extrusionOk="0" h="2693579" w="356458">
                    <a:moveTo>
                      <a:pt x="354936" y="2636621"/>
                    </a:moveTo>
                    <a:cubicBezTo>
                      <a:pt x="251130" y="2200619"/>
                      <a:pt x="188831" y="1743044"/>
                      <a:pt x="157799" y="1296059"/>
                    </a:cubicBezTo>
                    <a:cubicBezTo>
                      <a:pt x="142914" y="1081648"/>
                      <a:pt x="140630" y="867474"/>
                      <a:pt x="151472" y="652801"/>
                    </a:cubicBezTo>
                    <a:cubicBezTo>
                      <a:pt x="161422" y="455638"/>
                      <a:pt x="226662" y="222932"/>
                      <a:pt x="183396" y="30566"/>
                    </a:cubicBezTo>
                    <a:cubicBezTo>
                      <a:pt x="175284" y="-5475"/>
                      <a:pt x="122987" y="-10639"/>
                      <a:pt x="105398" y="20396"/>
                    </a:cubicBezTo>
                    <a:cubicBezTo>
                      <a:pt x="11358" y="186236"/>
                      <a:pt x="20967" y="437500"/>
                      <a:pt x="10702" y="623602"/>
                    </a:cubicBezTo>
                    <a:cubicBezTo>
                      <a:pt x="-2188" y="856937"/>
                      <a:pt x="-3449" y="1091818"/>
                      <a:pt x="7000" y="1325285"/>
                    </a:cubicBezTo>
                    <a:cubicBezTo>
                      <a:pt x="27740" y="1787997"/>
                      <a:pt x="121386" y="2222715"/>
                      <a:pt x="265779" y="2661181"/>
                    </a:cubicBezTo>
                    <a:cubicBezTo>
                      <a:pt x="284288" y="2717431"/>
                      <a:pt x="368771" y="2694759"/>
                      <a:pt x="354936" y="2636621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32"/>
              <p:cNvSpPr/>
              <p:nvPr/>
            </p:nvSpPr>
            <p:spPr>
              <a:xfrm>
                <a:off x="2560834" y="2691555"/>
                <a:ext cx="365645" cy="832259"/>
              </a:xfrm>
              <a:custGeom>
                <a:rect b="b" l="l" r="r" t="t"/>
                <a:pathLst>
                  <a:path extrusionOk="0" h="832259" w="365645">
                    <a:moveTo>
                      <a:pt x="363100" y="764671"/>
                    </a:moveTo>
                    <a:cubicBezTo>
                      <a:pt x="318732" y="625252"/>
                      <a:pt x="245643" y="499384"/>
                      <a:pt x="208704" y="356007"/>
                    </a:cubicBezTo>
                    <a:cubicBezTo>
                      <a:pt x="180508" y="246574"/>
                      <a:pt x="185208" y="91611"/>
                      <a:pt x="100068" y="11640"/>
                    </a:cubicBezTo>
                    <a:cubicBezTo>
                      <a:pt x="85812" y="-1754"/>
                      <a:pt x="57065" y="-5870"/>
                      <a:pt x="43492" y="11640"/>
                    </a:cubicBezTo>
                    <a:cubicBezTo>
                      <a:pt x="-38523" y="117351"/>
                      <a:pt x="13852" y="281645"/>
                      <a:pt x="51316" y="399334"/>
                    </a:cubicBezTo>
                    <a:cubicBezTo>
                      <a:pt x="97206" y="543524"/>
                      <a:pt x="163496" y="709941"/>
                      <a:pt x="272447" y="817356"/>
                    </a:cubicBezTo>
                    <a:cubicBezTo>
                      <a:pt x="309858" y="854236"/>
                      <a:pt x="379850" y="817356"/>
                      <a:pt x="363100" y="764671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32"/>
              <p:cNvSpPr/>
              <p:nvPr/>
            </p:nvSpPr>
            <p:spPr>
              <a:xfrm>
                <a:off x="6879276" y="3681487"/>
                <a:ext cx="557845" cy="792381"/>
              </a:xfrm>
              <a:custGeom>
                <a:rect b="b" l="l" r="r" t="t"/>
                <a:pathLst>
                  <a:path extrusionOk="0" h="792381" w="557845">
                    <a:moveTo>
                      <a:pt x="494467" y="16226"/>
                    </a:moveTo>
                    <a:cubicBezTo>
                      <a:pt x="425185" y="142382"/>
                      <a:pt x="357950" y="269928"/>
                      <a:pt x="275226" y="388010"/>
                    </a:cubicBezTo>
                    <a:cubicBezTo>
                      <a:pt x="192790" y="505621"/>
                      <a:pt x="83209" y="604780"/>
                      <a:pt x="6261" y="724881"/>
                    </a:cubicBezTo>
                    <a:cubicBezTo>
                      <a:pt x="-17184" y="761472"/>
                      <a:pt x="30125" y="810488"/>
                      <a:pt x="67090" y="785613"/>
                    </a:cubicBezTo>
                    <a:cubicBezTo>
                      <a:pt x="298224" y="630126"/>
                      <a:pt x="472940" y="300149"/>
                      <a:pt x="556215" y="42228"/>
                    </a:cubicBezTo>
                    <a:cubicBezTo>
                      <a:pt x="567977" y="5846"/>
                      <a:pt x="512845" y="-17246"/>
                      <a:pt x="494467" y="16226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43" name="Google Shape;1043;p32"/>
          <p:cNvSpPr txBox="1"/>
          <p:nvPr/>
        </p:nvSpPr>
        <p:spPr>
          <a:xfrm>
            <a:off x="1028700" y="1019175"/>
            <a:ext cx="6875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rPr>
              <a:t>Credits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44" name="Google Shape;1044;p32"/>
          <p:cNvSpPr/>
          <p:nvPr/>
        </p:nvSpPr>
        <p:spPr>
          <a:xfrm>
            <a:off x="-162799" y="2353614"/>
            <a:ext cx="9327383" cy="357467"/>
          </a:xfrm>
          <a:custGeom>
            <a:rect b="b" l="l" r="r" t="t"/>
            <a:pathLst>
              <a:path extrusionOk="0" h="357467" w="9327383">
                <a:moveTo>
                  <a:pt x="3768608" y="151505"/>
                </a:moveTo>
                <a:cubicBezTo>
                  <a:pt x="3778185" y="220668"/>
                  <a:pt x="3735622" y="260038"/>
                  <a:pt x="3682952" y="286640"/>
                </a:cubicBezTo>
                <a:cubicBezTo>
                  <a:pt x="3627621" y="314837"/>
                  <a:pt x="3565374" y="315901"/>
                  <a:pt x="3512171" y="281319"/>
                </a:cubicBezTo>
                <a:cubicBezTo>
                  <a:pt x="3491954" y="268019"/>
                  <a:pt x="3481314" y="233969"/>
                  <a:pt x="3474929" y="207368"/>
                </a:cubicBezTo>
                <a:cubicBezTo>
                  <a:pt x="3459501" y="140864"/>
                  <a:pt x="3483442" y="92450"/>
                  <a:pt x="3539837" y="56804"/>
                </a:cubicBezTo>
                <a:cubicBezTo>
                  <a:pt x="3558990" y="45099"/>
                  <a:pt x="3575483" y="29139"/>
                  <a:pt x="3594104" y="16902"/>
                </a:cubicBezTo>
                <a:cubicBezTo>
                  <a:pt x="3631877" y="-8103"/>
                  <a:pt x="3648370" y="-5443"/>
                  <a:pt x="3678696" y="25414"/>
                </a:cubicBezTo>
                <a:cubicBezTo>
                  <a:pt x="3691464" y="38183"/>
                  <a:pt x="3704233" y="52548"/>
                  <a:pt x="3720194" y="60528"/>
                </a:cubicBezTo>
                <a:cubicBezTo>
                  <a:pt x="3758500" y="80745"/>
                  <a:pt x="3773928" y="110007"/>
                  <a:pt x="3768608" y="151505"/>
                </a:cubicBezTo>
                <a:close/>
                <a:moveTo>
                  <a:pt x="6984709" y="115859"/>
                </a:moveTo>
                <a:cubicBezTo>
                  <a:pt x="6949595" y="88726"/>
                  <a:pt x="6912353" y="64252"/>
                  <a:pt x="6875644" y="39247"/>
                </a:cubicBezTo>
                <a:cubicBezTo>
                  <a:pt x="6872451" y="37119"/>
                  <a:pt x="6867131" y="34991"/>
                  <a:pt x="6863939" y="36055"/>
                </a:cubicBezTo>
                <a:cubicBezTo>
                  <a:pt x="6835209" y="46163"/>
                  <a:pt x="6802224" y="50952"/>
                  <a:pt x="6779346" y="69041"/>
                </a:cubicBezTo>
                <a:cubicBezTo>
                  <a:pt x="6762853" y="81809"/>
                  <a:pt x="6754873" y="111603"/>
                  <a:pt x="6753809" y="134480"/>
                </a:cubicBezTo>
                <a:cubicBezTo>
                  <a:pt x="6752745" y="157889"/>
                  <a:pt x="6764450" y="181830"/>
                  <a:pt x="6770302" y="205239"/>
                </a:cubicBezTo>
                <a:cubicBezTo>
                  <a:pt x="6786795" y="273339"/>
                  <a:pt x="6843722" y="294088"/>
                  <a:pt x="6899585" y="296216"/>
                </a:cubicBezTo>
                <a:cubicBezTo>
                  <a:pt x="6944274" y="297812"/>
                  <a:pt x="6999073" y="288768"/>
                  <a:pt x="7014502" y="225988"/>
                </a:cubicBezTo>
                <a:cubicBezTo>
                  <a:pt x="7019291" y="207368"/>
                  <a:pt x="7034719" y="191939"/>
                  <a:pt x="7044296" y="175978"/>
                </a:cubicBezTo>
                <a:cubicBezTo>
                  <a:pt x="7020886" y="152569"/>
                  <a:pt x="7004926" y="131820"/>
                  <a:pt x="6984709" y="115859"/>
                </a:cubicBezTo>
                <a:close/>
                <a:moveTo>
                  <a:pt x="2294363" y="54676"/>
                </a:moveTo>
                <a:cubicBezTo>
                  <a:pt x="2236904" y="96174"/>
                  <a:pt x="2228391" y="153101"/>
                  <a:pt x="2242224" y="210560"/>
                </a:cubicBezTo>
                <a:cubicBezTo>
                  <a:pt x="2253929" y="257378"/>
                  <a:pt x="2286382" y="290364"/>
                  <a:pt x="2341713" y="296216"/>
                </a:cubicBezTo>
                <a:cubicBezTo>
                  <a:pt x="2423645" y="304728"/>
                  <a:pt x="2484828" y="281319"/>
                  <a:pt x="2514622" y="198855"/>
                </a:cubicBezTo>
                <a:cubicBezTo>
                  <a:pt x="2431626" y="88193"/>
                  <a:pt x="2441734" y="98834"/>
                  <a:pt x="2294363" y="54676"/>
                </a:cubicBezTo>
                <a:close/>
                <a:moveTo>
                  <a:pt x="1275000" y="164805"/>
                </a:moveTo>
                <a:cubicBezTo>
                  <a:pt x="1253719" y="152569"/>
                  <a:pt x="1231374" y="141928"/>
                  <a:pt x="1209561" y="131288"/>
                </a:cubicBezTo>
                <a:cubicBezTo>
                  <a:pt x="1154230" y="105218"/>
                  <a:pt x="1106347" y="135012"/>
                  <a:pt x="1105283" y="196195"/>
                </a:cubicBezTo>
                <a:cubicBezTo>
                  <a:pt x="1105283" y="204175"/>
                  <a:pt x="1106347" y="212688"/>
                  <a:pt x="1106347" y="220668"/>
                </a:cubicBezTo>
                <a:cubicBezTo>
                  <a:pt x="1105283" y="220668"/>
                  <a:pt x="1104751" y="220668"/>
                  <a:pt x="1103687" y="220668"/>
                </a:cubicBezTo>
                <a:cubicBezTo>
                  <a:pt x="1103687" y="235033"/>
                  <a:pt x="1099431" y="250994"/>
                  <a:pt x="1104751" y="263230"/>
                </a:cubicBezTo>
                <a:cubicBezTo>
                  <a:pt x="1114328" y="287172"/>
                  <a:pt x="1123372" y="316965"/>
                  <a:pt x="1141993" y="329734"/>
                </a:cubicBezTo>
                <a:cubicBezTo>
                  <a:pt x="1172851" y="350483"/>
                  <a:pt x="1209561" y="362719"/>
                  <a:pt x="1251059" y="355271"/>
                </a:cubicBezTo>
                <a:cubicBezTo>
                  <a:pt x="1315966" y="344098"/>
                  <a:pt x="1343631" y="311113"/>
                  <a:pt x="1333523" y="246205"/>
                </a:cubicBezTo>
                <a:cubicBezTo>
                  <a:pt x="1327670" y="208964"/>
                  <a:pt x="1306921" y="182894"/>
                  <a:pt x="1275000" y="164805"/>
                </a:cubicBezTo>
                <a:close/>
                <a:moveTo>
                  <a:pt x="4952367" y="127031"/>
                </a:moveTo>
                <a:cubicBezTo>
                  <a:pt x="4926830" y="111071"/>
                  <a:pt x="4902357" y="93514"/>
                  <a:pt x="4877884" y="75957"/>
                </a:cubicBezTo>
                <a:cubicBezTo>
                  <a:pt x="4845962" y="52548"/>
                  <a:pt x="4790631" y="56804"/>
                  <a:pt x="4767754" y="89258"/>
                </a:cubicBezTo>
                <a:cubicBezTo>
                  <a:pt x="4731576" y="139800"/>
                  <a:pt x="4741153" y="194599"/>
                  <a:pt x="4765626" y="245673"/>
                </a:cubicBezTo>
                <a:cubicBezTo>
                  <a:pt x="4785843" y="287704"/>
                  <a:pt x="4823085" y="299408"/>
                  <a:pt x="4870435" y="285575"/>
                </a:cubicBezTo>
                <a:cubicBezTo>
                  <a:pt x="4874159" y="285575"/>
                  <a:pt x="4880012" y="285575"/>
                  <a:pt x="4885864" y="285575"/>
                </a:cubicBezTo>
                <a:cubicBezTo>
                  <a:pt x="4960880" y="282915"/>
                  <a:pt x="4986949" y="252590"/>
                  <a:pt x="4981097" y="177042"/>
                </a:cubicBezTo>
                <a:cubicBezTo>
                  <a:pt x="4979501" y="154697"/>
                  <a:pt x="4971520" y="139268"/>
                  <a:pt x="4952367" y="127031"/>
                </a:cubicBezTo>
                <a:close/>
                <a:moveTo>
                  <a:pt x="8031205" y="12114"/>
                </a:moveTo>
                <a:cubicBezTo>
                  <a:pt x="8023224" y="6261"/>
                  <a:pt x="8007796" y="7325"/>
                  <a:pt x="7997155" y="9986"/>
                </a:cubicBezTo>
                <a:cubicBezTo>
                  <a:pt x="7917883" y="30735"/>
                  <a:pt x="7893942" y="103622"/>
                  <a:pt x="7914159" y="174382"/>
                </a:cubicBezTo>
                <a:cubicBezTo>
                  <a:pt x="7927992" y="222796"/>
                  <a:pt x="7954593" y="236629"/>
                  <a:pt x="8007264" y="233969"/>
                </a:cubicBezTo>
                <a:cubicBezTo>
                  <a:pt x="8033333" y="229181"/>
                  <a:pt x="8060466" y="227053"/>
                  <a:pt x="8084939" y="218540"/>
                </a:cubicBezTo>
                <a:cubicBezTo>
                  <a:pt x="8136014" y="200983"/>
                  <a:pt x="8155699" y="116391"/>
                  <a:pt x="8116329" y="79681"/>
                </a:cubicBezTo>
                <a:cubicBezTo>
                  <a:pt x="8090792" y="54144"/>
                  <a:pt x="8060998" y="32331"/>
                  <a:pt x="8031205" y="12114"/>
                </a:cubicBezTo>
                <a:close/>
                <a:moveTo>
                  <a:pt x="6007376" y="99366"/>
                </a:moveTo>
                <a:cubicBezTo>
                  <a:pt x="5963218" y="71701"/>
                  <a:pt x="5918528" y="45631"/>
                  <a:pt x="5875434" y="19562"/>
                </a:cubicBezTo>
                <a:cubicBezTo>
                  <a:pt x="5827551" y="46695"/>
                  <a:pt x="5811590" y="81277"/>
                  <a:pt x="5800950" y="119583"/>
                </a:cubicBezTo>
                <a:cubicBezTo>
                  <a:pt x="5777009" y="207368"/>
                  <a:pt x="5831275" y="269083"/>
                  <a:pt x="5921720" y="257378"/>
                </a:cubicBezTo>
                <a:cubicBezTo>
                  <a:pt x="5982903" y="249398"/>
                  <a:pt x="6032913" y="179170"/>
                  <a:pt x="6018548" y="120115"/>
                </a:cubicBezTo>
                <a:cubicBezTo>
                  <a:pt x="6016421" y="112667"/>
                  <a:pt x="6013228" y="103090"/>
                  <a:pt x="6007376" y="99366"/>
                </a:cubicBezTo>
                <a:close/>
                <a:moveTo>
                  <a:pt x="230632" y="207368"/>
                </a:moveTo>
                <a:cubicBezTo>
                  <a:pt x="193922" y="183426"/>
                  <a:pt x="150296" y="169062"/>
                  <a:pt x="109862" y="150441"/>
                </a:cubicBezTo>
                <a:cubicBezTo>
                  <a:pt x="68364" y="155761"/>
                  <a:pt x="30590" y="167998"/>
                  <a:pt x="13033" y="198323"/>
                </a:cubicBezTo>
                <a:cubicBezTo>
                  <a:pt x="-20485" y="255250"/>
                  <a:pt x="14097" y="328138"/>
                  <a:pt x="77408" y="345695"/>
                </a:cubicBezTo>
                <a:cubicBezTo>
                  <a:pt x="130079" y="360059"/>
                  <a:pt x="179557" y="346759"/>
                  <a:pt x="224247" y="321221"/>
                </a:cubicBezTo>
                <a:cubicBezTo>
                  <a:pt x="268406" y="296216"/>
                  <a:pt x="272130" y="233969"/>
                  <a:pt x="230632" y="207368"/>
                </a:cubicBezTo>
                <a:close/>
                <a:moveTo>
                  <a:pt x="9280935" y="66380"/>
                </a:moveTo>
                <a:cubicBezTo>
                  <a:pt x="9268166" y="59996"/>
                  <a:pt x="9252205" y="53612"/>
                  <a:pt x="9245821" y="42439"/>
                </a:cubicBezTo>
                <a:cubicBezTo>
                  <a:pt x="9224540" y="5729"/>
                  <a:pt x="9194214" y="8389"/>
                  <a:pt x="9160165" y="15838"/>
                </a:cubicBezTo>
                <a:cubicBezTo>
                  <a:pt x="9146864" y="19030"/>
                  <a:pt x="9132500" y="19030"/>
                  <a:pt x="9114942" y="20626"/>
                </a:cubicBezTo>
                <a:cubicBezTo>
                  <a:pt x="9108558" y="35523"/>
                  <a:pt x="9099514" y="51484"/>
                  <a:pt x="9094194" y="69041"/>
                </a:cubicBezTo>
                <a:cubicBezTo>
                  <a:pt x="9082489" y="109475"/>
                  <a:pt x="9109090" y="181830"/>
                  <a:pt x="9141012" y="200983"/>
                </a:cubicBezTo>
                <a:cubicBezTo>
                  <a:pt x="9178254" y="223328"/>
                  <a:pt x="9288384" y="196195"/>
                  <a:pt x="9311260" y="159485"/>
                </a:cubicBezTo>
                <a:cubicBezTo>
                  <a:pt x="9339458" y="114795"/>
                  <a:pt x="9331478" y="91386"/>
                  <a:pt x="9280935" y="6638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32"/>
          <p:cNvSpPr/>
          <p:nvPr/>
        </p:nvSpPr>
        <p:spPr>
          <a:xfrm>
            <a:off x="9164580" y="1028111"/>
            <a:ext cx="1468275" cy="1503858"/>
          </a:xfrm>
          <a:custGeom>
            <a:rect b="b" l="l" r="r" t="t"/>
            <a:pathLst>
              <a:path extrusionOk="0" h="1503858" w="1468275">
                <a:moveTo>
                  <a:pt x="596017" y="1326226"/>
                </a:moveTo>
                <a:cubicBezTo>
                  <a:pt x="600614" y="1332963"/>
                  <a:pt x="605518" y="1339699"/>
                  <a:pt x="610421" y="1346130"/>
                </a:cubicBezTo>
                <a:cubicBezTo>
                  <a:pt x="625438" y="1366341"/>
                  <a:pt x="641069" y="1386552"/>
                  <a:pt x="655779" y="1407068"/>
                </a:cubicBezTo>
                <a:cubicBezTo>
                  <a:pt x="660683" y="1414112"/>
                  <a:pt x="664974" y="1422073"/>
                  <a:pt x="667732" y="1430341"/>
                </a:cubicBezTo>
                <a:cubicBezTo>
                  <a:pt x="669264" y="1434935"/>
                  <a:pt x="668651" y="1442590"/>
                  <a:pt x="665893" y="1445040"/>
                </a:cubicBezTo>
                <a:cubicBezTo>
                  <a:pt x="662828" y="1447796"/>
                  <a:pt x="654247" y="1448102"/>
                  <a:pt x="650876" y="1445652"/>
                </a:cubicBezTo>
                <a:cubicBezTo>
                  <a:pt x="638310" y="1436160"/>
                  <a:pt x="625132" y="1426667"/>
                  <a:pt x="615938" y="1414418"/>
                </a:cubicBezTo>
                <a:cubicBezTo>
                  <a:pt x="601840" y="1395432"/>
                  <a:pt x="590500" y="1374303"/>
                  <a:pt x="577935" y="1354398"/>
                </a:cubicBezTo>
                <a:cubicBezTo>
                  <a:pt x="575483" y="1350723"/>
                  <a:pt x="572418" y="1347355"/>
                  <a:pt x="566902" y="1340312"/>
                </a:cubicBezTo>
                <a:cubicBezTo>
                  <a:pt x="566902" y="1348886"/>
                  <a:pt x="566289" y="1353173"/>
                  <a:pt x="566902" y="1357460"/>
                </a:cubicBezTo>
                <a:cubicBezTo>
                  <a:pt x="572725" y="1390226"/>
                  <a:pt x="578854" y="1422686"/>
                  <a:pt x="584677" y="1455452"/>
                </a:cubicBezTo>
                <a:cubicBezTo>
                  <a:pt x="586516" y="1466169"/>
                  <a:pt x="588048" y="1477500"/>
                  <a:pt x="588048" y="1488217"/>
                </a:cubicBezTo>
                <a:cubicBezTo>
                  <a:pt x="588048" y="1502304"/>
                  <a:pt x="577322" y="1508122"/>
                  <a:pt x="565676" y="1500466"/>
                </a:cubicBezTo>
                <a:cubicBezTo>
                  <a:pt x="560772" y="1497098"/>
                  <a:pt x="555256" y="1492198"/>
                  <a:pt x="553417" y="1486686"/>
                </a:cubicBezTo>
                <a:cubicBezTo>
                  <a:pt x="548820" y="1472600"/>
                  <a:pt x="544835" y="1457901"/>
                  <a:pt x="542690" y="1443203"/>
                </a:cubicBezTo>
                <a:cubicBezTo>
                  <a:pt x="538093" y="1412887"/>
                  <a:pt x="534722" y="1382264"/>
                  <a:pt x="531351" y="1351642"/>
                </a:cubicBezTo>
                <a:cubicBezTo>
                  <a:pt x="529205" y="1332044"/>
                  <a:pt x="527979" y="1312446"/>
                  <a:pt x="526447" y="1292847"/>
                </a:cubicBezTo>
                <a:cubicBezTo>
                  <a:pt x="526447" y="1291316"/>
                  <a:pt x="526141" y="1289173"/>
                  <a:pt x="527060" y="1288254"/>
                </a:cubicBezTo>
                <a:cubicBezTo>
                  <a:pt x="542997" y="1272637"/>
                  <a:pt x="534415" y="1253651"/>
                  <a:pt x="531964" y="1236809"/>
                </a:cubicBezTo>
                <a:cubicBezTo>
                  <a:pt x="524608" y="1189650"/>
                  <a:pt x="520624" y="1142492"/>
                  <a:pt x="527366" y="1095028"/>
                </a:cubicBezTo>
                <a:cubicBezTo>
                  <a:pt x="527673" y="1092884"/>
                  <a:pt x="527060" y="1090434"/>
                  <a:pt x="526754" y="1086454"/>
                </a:cubicBezTo>
                <a:cubicBezTo>
                  <a:pt x="523076" y="1084922"/>
                  <a:pt x="519092" y="1081860"/>
                  <a:pt x="514495" y="1081248"/>
                </a:cubicBezTo>
                <a:cubicBezTo>
                  <a:pt x="444925" y="1070836"/>
                  <a:pt x="375968" y="1056444"/>
                  <a:pt x="310382" y="1031027"/>
                </a:cubicBezTo>
                <a:cubicBezTo>
                  <a:pt x="272379" y="1016329"/>
                  <a:pt x="236828" y="993362"/>
                  <a:pt x="210472" y="960596"/>
                </a:cubicBezTo>
                <a:cubicBezTo>
                  <a:pt x="195454" y="941610"/>
                  <a:pt x="178598" y="925381"/>
                  <a:pt x="158677" y="912213"/>
                </a:cubicBezTo>
                <a:cubicBezTo>
                  <a:pt x="131095" y="893840"/>
                  <a:pt x="113013" y="866586"/>
                  <a:pt x="91253" y="842701"/>
                </a:cubicBezTo>
                <a:cubicBezTo>
                  <a:pt x="42217" y="788805"/>
                  <a:pt x="17086" y="723886"/>
                  <a:pt x="5746" y="653149"/>
                </a:cubicBezTo>
                <a:cubicBezTo>
                  <a:pt x="-996" y="610890"/>
                  <a:pt x="-3754" y="568325"/>
                  <a:pt x="8505" y="526373"/>
                </a:cubicBezTo>
                <a:cubicBezTo>
                  <a:pt x="21990" y="481358"/>
                  <a:pt x="45282" y="443693"/>
                  <a:pt x="87269" y="421338"/>
                </a:cubicBezTo>
                <a:cubicBezTo>
                  <a:pt x="101979" y="413683"/>
                  <a:pt x="120674" y="410314"/>
                  <a:pt x="137224" y="410314"/>
                </a:cubicBezTo>
                <a:cubicBezTo>
                  <a:pt x="162968" y="410621"/>
                  <a:pt x="189018" y="415214"/>
                  <a:pt x="214762" y="418582"/>
                </a:cubicBezTo>
                <a:cubicBezTo>
                  <a:pt x="239893" y="421951"/>
                  <a:pt x="264718" y="427463"/>
                  <a:pt x="289542" y="428994"/>
                </a:cubicBezTo>
                <a:cubicBezTo>
                  <a:pt x="330610" y="431444"/>
                  <a:pt x="369838" y="420726"/>
                  <a:pt x="406922" y="405109"/>
                </a:cubicBezTo>
                <a:cubicBezTo>
                  <a:pt x="442473" y="390104"/>
                  <a:pt x="476492" y="371730"/>
                  <a:pt x="510817" y="353970"/>
                </a:cubicBezTo>
                <a:cubicBezTo>
                  <a:pt x="570273" y="323041"/>
                  <a:pt x="619922" y="278945"/>
                  <a:pt x="669264" y="234849"/>
                </a:cubicBezTo>
                <a:cubicBezTo>
                  <a:pt x="691330" y="215251"/>
                  <a:pt x="710638" y="192590"/>
                  <a:pt x="733011" y="172992"/>
                </a:cubicBezTo>
                <a:cubicBezTo>
                  <a:pt x="762433" y="146963"/>
                  <a:pt x="787564" y="116341"/>
                  <a:pt x="822502" y="96436"/>
                </a:cubicBezTo>
                <a:cubicBezTo>
                  <a:pt x="836599" y="88168"/>
                  <a:pt x="848245" y="75920"/>
                  <a:pt x="862037" y="67039"/>
                </a:cubicBezTo>
                <a:cubicBezTo>
                  <a:pt x="882571" y="54178"/>
                  <a:pt x="903104" y="41010"/>
                  <a:pt x="925171" y="30905"/>
                </a:cubicBezTo>
                <a:cubicBezTo>
                  <a:pt x="955205" y="17431"/>
                  <a:pt x="987079" y="9776"/>
                  <a:pt x="1019871" y="3957"/>
                </a:cubicBezTo>
                <a:cubicBezTo>
                  <a:pt x="1060632" y="-3392"/>
                  <a:pt x="1100474" y="589"/>
                  <a:pt x="1139703" y="7020"/>
                </a:cubicBezTo>
                <a:cubicBezTo>
                  <a:pt x="1178319" y="13144"/>
                  <a:pt x="1216935" y="24168"/>
                  <a:pt x="1249727" y="47747"/>
                </a:cubicBezTo>
                <a:cubicBezTo>
                  <a:pt x="1255550" y="51728"/>
                  <a:pt x="1260454" y="57240"/>
                  <a:pt x="1265358" y="62140"/>
                </a:cubicBezTo>
                <a:cubicBezTo>
                  <a:pt x="1299683" y="97661"/>
                  <a:pt x="1328798" y="136552"/>
                  <a:pt x="1345348" y="184016"/>
                </a:cubicBezTo>
                <a:cubicBezTo>
                  <a:pt x="1349025" y="194428"/>
                  <a:pt x="1354848" y="203921"/>
                  <a:pt x="1360671" y="216169"/>
                </a:cubicBezTo>
                <a:cubicBezTo>
                  <a:pt x="1384270" y="213107"/>
                  <a:pt x="1406643" y="218619"/>
                  <a:pt x="1428402" y="229643"/>
                </a:cubicBezTo>
                <a:cubicBezTo>
                  <a:pt x="1449549" y="240361"/>
                  <a:pt x="1459663" y="257816"/>
                  <a:pt x="1466099" y="278945"/>
                </a:cubicBezTo>
                <a:cubicBezTo>
                  <a:pt x="1474373" y="304362"/>
                  <a:pt x="1458130" y="332534"/>
                  <a:pt x="1432999" y="337127"/>
                </a:cubicBezTo>
                <a:cubicBezTo>
                  <a:pt x="1415224" y="340496"/>
                  <a:pt x="1397448" y="342946"/>
                  <a:pt x="1377221" y="346008"/>
                </a:cubicBezTo>
                <a:cubicBezTo>
                  <a:pt x="1375076" y="360094"/>
                  <a:pt x="1373237" y="377242"/>
                  <a:pt x="1369253" y="393778"/>
                </a:cubicBezTo>
                <a:cubicBezTo>
                  <a:pt x="1357913" y="442162"/>
                  <a:pt x="1346267" y="490545"/>
                  <a:pt x="1333089" y="538622"/>
                </a:cubicBezTo>
                <a:cubicBezTo>
                  <a:pt x="1322668" y="576593"/>
                  <a:pt x="1309490" y="613952"/>
                  <a:pt x="1297538" y="651618"/>
                </a:cubicBezTo>
                <a:cubicBezTo>
                  <a:pt x="1281294" y="701226"/>
                  <a:pt x="1260454" y="749303"/>
                  <a:pt x="1232258" y="793092"/>
                </a:cubicBezTo>
                <a:cubicBezTo>
                  <a:pt x="1207434" y="831983"/>
                  <a:pt x="1179851" y="870567"/>
                  <a:pt x="1143381" y="899964"/>
                </a:cubicBezTo>
                <a:cubicBezTo>
                  <a:pt x="1093732" y="940385"/>
                  <a:pt x="1042550" y="978663"/>
                  <a:pt x="991369" y="1016329"/>
                </a:cubicBezTo>
                <a:cubicBezTo>
                  <a:pt x="976965" y="1027046"/>
                  <a:pt x="959189" y="1033171"/>
                  <a:pt x="942946" y="1041439"/>
                </a:cubicBezTo>
                <a:cubicBezTo>
                  <a:pt x="938962" y="1043582"/>
                  <a:pt x="934978" y="1046032"/>
                  <a:pt x="931913" y="1047870"/>
                </a:cubicBezTo>
                <a:cubicBezTo>
                  <a:pt x="958270" y="1095947"/>
                  <a:pt x="984627" y="1142798"/>
                  <a:pt x="1009758" y="1190263"/>
                </a:cubicBezTo>
                <a:cubicBezTo>
                  <a:pt x="1014661" y="1199756"/>
                  <a:pt x="1020484" y="1204655"/>
                  <a:pt x="1030598" y="1206799"/>
                </a:cubicBezTo>
                <a:cubicBezTo>
                  <a:pt x="1076263" y="1216292"/>
                  <a:pt x="1121927" y="1226091"/>
                  <a:pt x="1167286" y="1236196"/>
                </a:cubicBezTo>
                <a:cubicBezTo>
                  <a:pt x="1174948" y="1237727"/>
                  <a:pt x="1183529" y="1239871"/>
                  <a:pt x="1189045" y="1244464"/>
                </a:cubicBezTo>
                <a:cubicBezTo>
                  <a:pt x="1193336" y="1248139"/>
                  <a:pt x="1193949" y="1256407"/>
                  <a:pt x="1196401" y="1262531"/>
                </a:cubicBezTo>
                <a:cubicBezTo>
                  <a:pt x="1190884" y="1264675"/>
                  <a:pt x="1184755" y="1269268"/>
                  <a:pt x="1179851" y="1268350"/>
                </a:cubicBezTo>
                <a:cubicBezTo>
                  <a:pt x="1135719" y="1260082"/>
                  <a:pt x="1090054" y="1259469"/>
                  <a:pt x="1047454" y="1242015"/>
                </a:cubicBezTo>
                <a:cubicBezTo>
                  <a:pt x="1041938" y="1239871"/>
                  <a:pt x="1035808" y="1238952"/>
                  <a:pt x="1025694" y="1236503"/>
                </a:cubicBezTo>
                <a:cubicBezTo>
                  <a:pt x="1030904" y="1242933"/>
                  <a:pt x="1032743" y="1246302"/>
                  <a:pt x="1035502" y="1248445"/>
                </a:cubicBezTo>
                <a:cubicBezTo>
                  <a:pt x="1062778" y="1269881"/>
                  <a:pt x="1090667" y="1291010"/>
                  <a:pt x="1117637" y="1312752"/>
                </a:cubicBezTo>
                <a:cubicBezTo>
                  <a:pt x="1124686" y="1318570"/>
                  <a:pt x="1130815" y="1326532"/>
                  <a:pt x="1134186" y="1334800"/>
                </a:cubicBezTo>
                <a:cubicBezTo>
                  <a:pt x="1138784" y="1346436"/>
                  <a:pt x="1130509" y="1354398"/>
                  <a:pt x="1119169" y="1349499"/>
                </a:cubicBezTo>
                <a:cubicBezTo>
                  <a:pt x="1106910" y="1343987"/>
                  <a:pt x="1095264" y="1336943"/>
                  <a:pt x="1085150" y="1328369"/>
                </a:cubicBezTo>
                <a:cubicBezTo>
                  <a:pt x="1065536" y="1311221"/>
                  <a:pt x="1046841" y="1292847"/>
                  <a:pt x="1028146" y="1274780"/>
                </a:cubicBezTo>
                <a:cubicBezTo>
                  <a:pt x="1025388" y="1272331"/>
                  <a:pt x="1022630" y="1269881"/>
                  <a:pt x="1016194" y="1264369"/>
                </a:cubicBezTo>
                <a:cubicBezTo>
                  <a:pt x="1011903" y="1291929"/>
                  <a:pt x="1008532" y="1315814"/>
                  <a:pt x="1004854" y="1339699"/>
                </a:cubicBezTo>
                <a:cubicBezTo>
                  <a:pt x="1003935" y="1346743"/>
                  <a:pt x="1004241" y="1354398"/>
                  <a:pt x="1001789" y="1360829"/>
                </a:cubicBezTo>
                <a:cubicBezTo>
                  <a:pt x="999644" y="1366953"/>
                  <a:pt x="994740" y="1375221"/>
                  <a:pt x="990143" y="1376140"/>
                </a:cubicBezTo>
                <a:cubicBezTo>
                  <a:pt x="984933" y="1377059"/>
                  <a:pt x="975739" y="1371853"/>
                  <a:pt x="973287" y="1366647"/>
                </a:cubicBezTo>
                <a:cubicBezTo>
                  <a:pt x="969303" y="1358685"/>
                  <a:pt x="966851" y="1348580"/>
                  <a:pt x="967771" y="1339699"/>
                </a:cubicBezTo>
                <a:cubicBezTo>
                  <a:pt x="970835" y="1305096"/>
                  <a:pt x="974820" y="1270493"/>
                  <a:pt x="980030" y="1236196"/>
                </a:cubicBezTo>
                <a:cubicBezTo>
                  <a:pt x="981868" y="1223947"/>
                  <a:pt x="980643" y="1213842"/>
                  <a:pt x="974513" y="1202512"/>
                </a:cubicBezTo>
                <a:cubicBezTo>
                  <a:pt x="950915" y="1157803"/>
                  <a:pt x="928848" y="1112482"/>
                  <a:pt x="905863" y="1067162"/>
                </a:cubicBezTo>
                <a:cubicBezTo>
                  <a:pt x="904024" y="1063793"/>
                  <a:pt x="901266" y="1061037"/>
                  <a:pt x="899733" y="1058587"/>
                </a:cubicBezTo>
                <a:cubicBezTo>
                  <a:pt x="868779" y="1066549"/>
                  <a:pt x="839358" y="1074817"/>
                  <a:pt x="809323" y="1081554"/>
                </a:cubicBezTo>
                <a:cubicBezTo>
                  <a:pt x="759061" y="1093190"/>
                  <a:pt x="708187" y="1099009"/>
                  <a:pt x="656392" y="1098396"/>
                </a:cubicBezTo>
                <a:cubicBezTo>
                  <a:pt x="630342" y="1098090"/>
                  <a:pt x="604292" y="1099927"/>
                  <a:pt x="578548" y="1092578"/>
                </a:cubicBezTo>
                <a:cubicBezTo>
                  <a:pt x="572418" y="1090741"/>
                  <a:pt x="564756" y="1093190"/>
                  <a:pt x="559240" y="1093497"/>
                </a:cubicBezTo>
                <a:cubicBezTo>
                  <a:pt x="550965" y="1151067"/>
                  <a:pt x="558014" y="1205574"/>
                  <a:pt x="569353" y="1259775"/>
                </a:cubicBezTo>
                <a:cubicBezTo>
                  <a:pt x="571499" y="1269881"/>
                  <a:pt x="575789" y="1274474"/>
                  <a:pt x="584984" y="1277843"/>
                </a:cubicBezTo>
                <a:cubicBezTo>
                  <a:pt x="618083" y="1290398"/>
                  <a:pt x="651182" y="1303872"/>
                  <a:pt x="683975" y="1317039"/>
                </a:cubicBezTo>
                <a:cubicBezTo>
                  <a:pt x="699299" y="1323163"/>
                  <a:pt x="714929" y="1328982"/>
                  <a:pt x="730253" y="1335719"/>
                </a:cubicBezTo>
                <a:cubicBezTo>
                  <a:pt x="735156" y="1337862"/>
                  <a:pt x="740979" y="1340924"/>
                  <a:pt x="743431" y="1345212"/>
                </a:cubicBezTo>
                <a:cubicBezTo>
                  <a:pt x="746189" y="1350111"/>
                  <a:pt x="748335" y="1358073"/>
                  <a:pt x="746189" y="1362054"/>
                </a:cubicBezTo>
                <a:cubicBezTo>
                  <a:pt x="744044" y="1365728"/>
                  <a:pt x="735156" y="1368178"/>
                  <a:pt x="730253" y="1366953"/>
                </a:cubicBezTo>
                <a:cubicBezTo>
                  <a:pt x="709719" y="1361441"/>
                  <a:pt x="689185" y="1355011"/>
                  <a:pt x="668958" y="1348274"/>
                </a:cubicBezTo>
                <a:cubicBezTo>
                  <a:pt x="645359" y="1340006"/>
                  <a:pt x="622067" y="1331125"/>
                  <a:pt x="598775" y="1322551"/>
                </a:cubicBezTo>
                <a:cubicBezTo>
                  <a:pt x="597856" y="1324388"/>
                  <a:pt x="596936" y="1325307"/>
                  <a:pt x="596017" y="1326226"/>
                </a:cubicBezTo>
                <a:close/>
                <a:moveTo>
                  <a:pt x="37007" y="602010"/>
                </a:moveTo>
                <a:cubicBezTo>
                  <a:pt x="37926" y="676116"/>
                  <a:pt x="53250" y="739197"/>
                  <a:pt x="88495" y="796155"/>
                </a:cubicBezTo>
                <a:cubicBezTo>
                  <a:pt x="99528" y="813916"/>
                  <a:pt x="112400" y="831983"/>
                  <a:pt x="128030" y="845456"/>
                </a:cubicBezTo>
                <a:cubicBezTo>
                  <a:pt x="153467" y="867505"/>
                  <a:pt x="182276" y="885572"/>
                  <a:pt x="208939" y="905782"/>
                </a:cubicBezTo>
                <a:cubicBezTo>
                  <a:pt x="215069" y="910376"/>
                  <a:pt x="220279" y="916806"/>
                  <a:pt x="225182" y="922931"/>
                </a:cubicBezTo>
                <a:cubicBezTo>
                  <a:pt x="245103" y="949878"/>
                  <a:pt x="272686" y="966721"/>
                  <a:pt x="301801" y="980807"/>
                </a:cubicBezTo>
                <a:cubicBezTo>
                  <a:pt x="341030" y="999793"/>
                  <a:pt x="382710" y="1012041"/>
                  <a:pt x="425923" y="1019085"/>
                </a:cubicBezTo>
                <a:cubicBezTo>
                  <a:pt x="490283" y="1029802"/>
                  <a:pt x="552191" y="1054606"/>
                  <a:pt x="618696" y="1053688"/>
                </a:cubicBezTo>
                <a:cubicBezTo>
                  <a:pt x="646892" y="1053382"/>
                  <a:pt x="675394" y="1052463"/>
                  <a:pt x="703589" y="1049707"/>
                </a:cubicBezTo>
                <a:cubicBezTo>
                  <a:pt x="759674" y="1044501"/>
                  <a:pt x="813920" y="1029190"/>
                  <a:pt x="867247" y="1012041"/>
                </a:cubicBezTo>
                <a:cubicBezTo>
                  <a:pt x="892378" y="1003774"/>
                  <a:pt x="917509" y="993362"/>
                  <a:pt x="940801" y="980501"/>
                </a:cubicBezTo>
                <a:cubicBezTo>
                  <a:pt x="1006386" y="943754"/>
                  <a:pt x="1067375" y="900270"/>
                  <a:pt x="1121927" y="848519"/>
                </a:cubicBezTo>
                <a:cubicBezTo>
                  <a:pt x="1140010" y="831064"/>
                  <a:pt x="1159317" y="813609"/>
                  <a:pt x="1173109" y="793092"/>
                </a:cubicBezTo>
                <a:cubicBezTo>
                  <a:pt x="1208966" y="739504"/>
                  <a:pt x="1241759" y="683771"/>
                  <a:pt x="1264132" y="622527"/>
                </a:cubicBezTo>
                <a:cubicBezTo>
                  <a:pt x="1276084" y="589761"/>
                  <a:pt x="1290489" y="557914"/>
                  <a:pt x="1300296" y="524842"/>
                </a:cubicBezTo>
                <a:cubicBezTo>
                  <a:pt x="1311942" y="485645"/>
                  <a:pt x="1320217" y="445224"/>
                  <a:pt x="1330024" y="405109"/>
                </a:cubicBezTo>
                <a:cubicBezTo>
                  <a:pt x="1339831" y="364687"/>
                  <a:pt x="1344122" y="324266"/>
                  <a:pt x="1335847" y="282926"/>
                </a:cubicBezTo>
                <a:cubicBezTo>
                  <a:pt x="1326346" y="236074"/>
                  <a:pt x="1308571" y="192590"/>
                  <a:pt x="1286504" y="150025"/>
                </a:cubicBezTo>
                <a:cubicBezTo>
                  <a:pt x="1270874" y="119709"/>
                  <a:pt x="1247276" y="97968"/>
                  <a:pt x="1218773" y="82656"/>
                </a:cubicBezTo>
                <a:cubicBezTo>
                  <a:pt x="1181690" y="62446"/>
                  <a:pt x="1140010" y="54178"/>
                  <a:pt x="1098329" y="50197"/>
                </a:cubicBezTo>
                <a:cubicBezTo>
                  <a:pt x="1063697" y="46828"/>
                  <a:pt x="1028759" y="48053"/>
                  <a:pt x="994740" y="57240"/>
                </a:cubicBezTo>
                <a:cubicBezTo>
                  <a:pt x="968384" y="64589"/>
                  <a:pt x="941107" y="71939"/>
                  <a:pt x="916896" y="84494"/>
                </a:cubicBezTo>
                <a:cubicBezTo>
                  <a:pt x="879199" y="104704"/>
                  <a:pt x="845181" y="130121"/>
                  <a:pt x="814227" y="159825"/>
                </a:cubicBezTo>
                <a:cubicBezTo>
                  <a:pt x="783579" y="189222"/>
                  <a:pt x="749254" y="214638"/>
                  <a:pt x="719833" y="244954"/>
                </a:cubicBezTo>
                <a:cubicBezTo>
                  <a:pt x="692863" y="272514"/>
                  <a:pt x="667425" y="301299"/>
                  <a:pt x="636778" y="324878"/>
                </a:cubicBezTo>
                <a:cubicBezTo>
                  <a:pt x="592952" y="358869"/>
                  <a:pt x="548820" y="391635"/>
                  <a:pt x="497332" y="413377"/>
                </a:cubicBezTo>
                <a:cubicBezTo>
                  <a:pt x="491509" y="415826"/>
                  <a:pt x="485686" y="418582"/>
                  <a:pt x="480476" y="421645"/>
                </a:cubicBezTo>
                <a:cubicBezTo>
                  <a:pt x="439715" y="445530"/>
                  <a:pt x="395276" y="459922"/>
                  <a:pt x="348692" y="465435"/>
                </a:cubicBezTo>
                <a:cubicBezTo>
                  <a:pt x="314979" y="469415"/>
                  <a:pt x="281267" y="470028"/>
                  <a:pt x="247249" y="461454"/>
                </a:cubicBezTo>
                <a:cubicBezTo>
                  <a:pt x="213843" y="452879"/>
                  <a:pt x="179518" y="446449"/>
                  <a:pt x="144273" y="447674"/>
                </a:cubicBezTo>
                <a:cubicBezTo>
                  <a:pt x="112400" y="448592"/>
                  <a:pt x="88188" y="462066"/>
                  <a:pt x="69800" y="487483"/>
                </a:cubicBezTo>
                <a:cubicBezTo>
                  <a:pt x="43749" y="523923"/>
                  <a:pt x="38233" y="565875"/>
                  <a:pt x="37007" y="602010"/>
                </a:cubicBezTo>
                <a:close/>
                <a:moveTo>
                  <a:pt x="1376301" y="305280"/>
                </a:moveTo>
                <a:cubicBezTo>
                  <a:pt x="1394077" y="304668"/>
                  <a:pt x="1407255" y="300993"/>
                  <a:pt x="1417676" y="290275"/>
                </a:cubicBezTo>
                <a:cubicBezTo>
                  <a:pt x="1426257" y="281395"/>
                  <a:pt x="1425644" y="271902"/>
                  <a:pt x="1414917" y="267309"/>
                </a:cubicBezTo>
                <a:cubicBezTo>
                  <a:pt x="1401739" y="261797"/>
                  <a:pt x="1387335" y="258734"/>
                  <a:pt x="1369866" y="253835"/>
                </a:cubicBezTo>
                <a:cubicBezTo>
                  <a:pt x="1372624" y="272821"/>
                  <a:pt x="1374463" y="288132"/>
                  <a:pt x="1376301" y="305280"/>
                </a:cubicBezTo>
                <a:close/>
                <a:moveTo>
                  <a:pt x="479556" y="736135"/>
                </a:moveTo>
                <a:cubicBezTo>
                  <a:pt x="501316" y="727255"/>
                  <a:pt x="524915" y="722049"/>
                  <a:pt x="547594" y="715006"/>
                </a:cubicBezTo>
                <a:cubicBezTo>
                  <a:pt x="554643" y="712862"/>
                  <a:pt x="561998" y="709188"/>
                  <a:pt x="560466" y="700613"/>
                </a:cubicBezTo>
                <a:cubicBezTo>
                  <a:pt x="559240" y="694183"/>
                  <a:pt x="555869" y="686527"/>
                  <a:pt x="550658" y="683159"/>
                </a:cubicBezTo>
                <a:cubicBezTo>
                  <a:pt x="544529" y="679178"/>
                  <a:pt x="535641" y="677647"/>
                  <a:pt x="528286" y="678259"/>
                </a:cubicBezTo>
                <a:cubicBezTo>
                  <a:pt x="516640" y="679178"/>
                  <a:pt x="504994" y="682546"/>
                  <a:pt x="493654" y="685302"/>
                </a:cubicBezTo>
                <a:cubicBezTo>
                  <a:pt x="445844" y="696632"/>
                  <a:pt x="405083" y="679178"/>
                  <a:pt x="367080" y="652536"/>
                </a:cubicBezTo>
                <a:cubicBezTo>
                  <a:pt x="361870" y="648862"/>
                  <a:pt x="359418" y="641512"/>
                  <a:pt x="356047" y="636613"/>
                </a:cubicBezTo>
                <a:cubicBezTo>
                  <a:pt x="362483" y="624364"/>
                  <a:pt x="371371" y="619771"/>
                  <a:pt x="382097" y="618852"/>
                </a:cubicBezTo>
                <a:cubicBezTo>
                  <a:pt x="400179" y="617015"/>
                  <a:pt x="418261" y="614871"/>
                  <a:pt x="436343" y="613952"/>
                </a:cubicBezTo>
                <a:cubicBezTo>
                  <a:pt x="489057" y="611503"/>
                  <a:pt x="540238" y="602622"/>
                  <a:pt x="588048" y="579655"/>
                </a:cubicBezTo>
                <a:cubicBezTo>
                  <a:pt x="614099" y="567100"/>
                  <a:pt x="638617" y="551483"/>
                  <a:pt x="662828" y="535866"/>
                </a:cubicBezTo>
                <a:cubicBezTo>
                  <a:pt x="675700" y="527291"/>
                  <a:pt x="687346" y="516267"/>
                  <a:pt x="698073" y="504937"/>
                </a:cubicBezTo>
                <a:cubicBezTo>
                  <a:pt x="706654" y="495751"/>
                  <a:pt x="705735" y="481664"/>
                  <a:pt x="698073" y="474927"/>
                </a:cubicBezTo>
                <a:cubicBezTo>
                  <a:pt x="690411" y="467884"/>
                  <a:pt x="682749" y="468803"/>
                  <a:pt x="670797" y="477683"/>
                </a:cubicBezTo>
                <a:cubicBezTo>
                  <a:pt x="654553" y="489932"/>
                  <a:pt x="638617" y="503100"/>
                  <a:pt x="621454" y="513818"/>
                </a:cubicBezTo>
                <a:cubicBezTo>
                  <a:pt x="604905" y="523923"/>
                  <a:pt x="587742" y="532497"/>
                  <a:pt x="569047" y="538928"/>
                </a:cubicBezTo>
                <a:cubicBezTo>
                  <a:pt x="517559" y="556383"/>
                  <a:pt x="466071" y="572919"/>
                  <a:pt x="410600" y="573837"/>
                </a:cubicBezTo>
                <a:cubicBezTo>
                  <a:pt x="391905" y="574143"/>
                  <a:pt x="372903" y="577512"/>
                  <a:pt x="355128" y="583636"/>
                </a:cubicBezTo>
                <a:cubicBezTo>
                  <a:pt x="315286" y="597416"/>
                  <a:pt x="307011" y="634776"/>
                  <a:pt x="335513" y="665704"/>
                </a:cubicBezTo>
                <a:cubicBezTo>
                  <a:pt x="351756" y="683159"/>
                  <a:pt x="369532" y="698776"/>
                  <a:pt x="391598" y="708881"/>
                </a:cubicBezTo>
                <a:cubicBezTo>
                  <a:pt x="397115" y="711331"/>
                  <a:pt x="402018" y="715006"/>
                  <a:pt x="409374" y="719599"/>
                </a:cubicBezTo>
                <a:cubicBezTo>
                  <a:pt x="402631" y="725724"/>
                  <a:pt x="398034" y="730623"/>
                  <a:pt x="392518" y="734910"/>
                </a:cubicBezTo>
                <a:cubicBezTo>
                  <a:pt x="366774" y="755121"/>
                  <a:pt x="363402" y="783293"/>
                  <a:pt x="383630" y="808404"/>
                </a:cubicBezTo>
                <a:cubicBezTo>
                  <a:pt x="395889" y="823715"/>
                  <a:pt x="411519" y="834739"/>
                  <a:pt x="431133" y="837495"/>
                </a:cubicBezTo>
                <a:cubicBezTo>
                  <a:pt x="449828" y="839945"/>
                  <a:pt x="468830" y="840557"/>
                  <a:pt x="487831" y="840557"/>
                </a:cubicBezTo>
                <a:cubicBezTo>
                  <a:pt x="505607" y="840251"/>
                  <a:pt x="523689" y="837801"/>
                  <a:pt x="541771" y="836270"/>
                </a:cubicBezTo>
                <a:cubicBezTo>
                  <a:pt x="537480" y="874548"/>
                  <a:pt x="550965" y="899658"/>
                  <a:pt x="582532" y="907926"/>
                </a:cubicBezTo>
                <a:cubicBezTo>
                  <a:pt x="596630" y="911601"/>
                  <a:pt x="612260" y="911294"/>
                  <a:pt x="626971" y="910376"/>
                </a:cubicBezTo>
                <a:cubicBezTo>
                  <a:pt x="643520" y="909457"/>
                  <a:pt x="659764" y="906089"/>
                  <a:pt x="676007" y="902720"/>
                </a:cubicBezTo>
                <a:cubicBezTo>
                  <a:pt x="695315" y="899045"/>
                  <a:pt x="715235" y="896596"/>
                  <a:pt x="733624" y="889859"/>
                </a:cubicBezTo>
                <a:cubicBezTo>
                  <a:pt x="781128" y="872404"/>
                  <a:pt x="815453" y="837189"/>
                  <a:pt x="847633" y="799829"/>
                </a:cubicBezTo>
                <a:cubicBezTo>
                  <a:pt x="848552" y="798605"/>
                  <a:pt x="850084" y="797073"/>
                  <a:pt x="850084" y="795849"/>
                </a:cubicBezTo>
                <a:cubicBezTo>
                  <a:pt x="849778" y="791561"/>
                  <a:pt x="850391" y="785743"/>
                  <a:pt x="847939" y="783293"/>
                </a:cubicBezTo>
                <a:cubicBezTo>
                  <a:pt x="845487" y="780844"/>
                  <a:pt x="838745" y="779312"/>
                  <a:pt x="835374" y="780844"/>
                </a:cubicBezTo>
                <a:cubicBezTo>
                  <a:pt x="829857" y="783293"/>
                  <a:pt x="825566" y="788499"/>
                  <a:pt x="820969" y="792786"/>
                </a:cubicBezTo>
                <a:cubicBezTo>
                  <a:pt x="789402" y="820959"/>
                  <a:pt x="755997" y="846988"/>
                  <a:pt x="713703" y="854949"/>
                </a:cubicBezTo>
                <a:cubicBezTo>
                  <a:pt x="674168" y="862299"/>
                  <a:pt x="634020" y="865973"/>
                  <a:pt x="594178" y="870873"/>
                </a:cubicBezTo>
                <a:cubicBezTo>
                  <a:pt x="590194" y="871485"/>
                  <a:pt x="585903" y="868423"/>
                  <a:pt x="578548" y="866586"/>
                </a:cubicBezTo>
                <a:cubicBezTo>
                  <a:pt x="584677" y="857705"/>
                  <a:pt x="588661" y="850356"/>
                  <a:pt x="594484" y="844232"/>
                </a:cubicBezTo>
                <a:cubicBezTo>
                  <a:pt x="604598" y="833208"/>
                  <a:pt x="615631" y="823102"/>
                  <a:pt x="626358" y="812691"/>
                </a:cubicBezTo>
                <a:cubicBezTo>
                  <a:pt x="637697" y="801667"/>
                  <a:pt x="639536" y="792174"/>
                  <a:pt x="632794" y="781456"/>
                </a:cubicBezTo>
                <a:cubicBezTo>
                  <a:pt x="626051" y="771044"/>
                  <a:pt x="612873" y="767676"/>
                  <a:pt x="599388" y="772576"/>
                </a:cubicBezTo>
                <a:cubicBezTo>
                  <a:pt x="586210" y="777475"/>
                  <a:pt x="572725" y="782681"/>
                  <a:pt x="559240" y="786049"/>
                </a:cubicBezTo>
                <a:cubicBezTo>
                  <a:pt x="520930" y="795849"/>
                  <a:pt x="482315" y="803504"/>
                  <a:pt x="442473" y="800136"/>
                </a:cubicBezTo>
                <a:cubicBezTo>
                  <a:pt x="429601" y="799217"/>
                  <a:pt x="417036" y="797992"/>
                  <a:pt x="408454" y="782375"/>
                </a:cubicBezTo>
                <a:cubicBezTo>
                  <a:pt x="428375" y="760020"/>
                  <a:pt x="453506" y="746853"/>
                  <a:pt x="479556" y="736135"/>
                </a:cubicBezTo>
                <a:close/>
                <a:moveTo>
                  <a:pt x="1096184" y="304362"/>
                </a:moveTo>
                <a:cubicBezTo>
                  <a:pt x="1109056" y="287826"/>
                  <a:pt x="1110281" y="243117"/>
                  <a:pt x="1088215" y="226275"/>
                </a:cubicBezTo>
                <a:cubicBezTo>
                  <a:pt x="1071666" y="213413"/>
                  <a:pt x="1053584" y="205145"/>
                  <a:pt x="1031824" y="205452"/>
                </a:cubicBezTo>
                <a:cubicBezTo>
                  <a:pt x="1006080" y="205758"/>
                  <a:pt x="987385" y="225050"/>
                  <a:pt x="989530" y="250466"/>
                </a:cubicBezTo>
                <a:cubicBezTo>
                  <a:pt x="993514" y="293031"/>
                  <a:pt x="1016807" y="314161"/>
                  <a:pt x="1056955" y="315386"/>
                </a:cubicBezTo>
                <a:cubicBezTo>
                  <a:pt x="1074424" y="316610"/>
                  <a:pt x="1087909" y="314773"/>
                  <a:pt x="1096184" y="30436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6" name="Google Shape;1046;p32"/>
          <p:cNvGrpSpPr/>
          <p:nvPr/>
        </p:nvGrpSpPr>
        <p:grpSpPr>
          <a:xfrm>
            <a:off x="1028700" y="4241348"/>
            <a:ext cx="8869275" cy="2925169"/>
            <a:chOff x="0" y="-38100"/>
            <a:chExt cx="11825700" cy="3900225"/>
          </a:xfrm>
        </p:grpSpPr>
        <p:sp>
          <p:nvSpPr>
            <p:cNvPr id="1047" name="Google Shape;1047;p32"/>
            <p:cNvSpPr txBox="1"/>
            <p:nvPr/>
          </p:nvSpPr>
          <p:spPr>
            <a:xfrm>
              <a:off x="0" y="-38100"/>
              <a:ext cx="11825700" cy="165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This presentation template is free for everyone to use thanks to the following: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48" name="Google Shape;1048;p32"/>
            <p:cNvSpPr txBox="1"/>
            <p:nvPr/>
          </p:nvSpPr>
          <p:spPr>
            <a:xfrm>
              <a:off x="0" y="2630925"/>
              <a:ext cx="10820400" cy="12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SlidesCarnival for the presentation template</a:t>
              </a:r>
              <a:endParaRPr>
                <a:solidFill>
                  <a:schemeClr val="accent3"/>
                </a:solidFill>
              </a:endParaRPr>
            </a:p>
            <a:p>
              <a:pPr indent="-269875" lvl="1" marL="5397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Pexels for the photos</a:t>
              </a: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049" name="Google Shape;1049;p32"/>
          <p:cNvSpPr txBox="1"/>
          <p:nvPr/>
        </p:nvSpPr>
        <p:spPr>
          <a:xfrm>
            <a:off x="1028700" y="7623349"/>
            <a:ext cx="811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Happy designing!</a:t>
            </a:r>
            <a:r>
              <a:rPr lang="en-US" sz="4500">
                <a:solidFill>
                  <a:srgbClr val="F28482"/>
                </a:solidFill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33"/>
          <p:cNvGrpSpPr/>
          <p:nvPr/>
        </p:nvGrpSpPr>
        <p:grpSpPr>
          <a:xfrm rot="198202">
            <a:off x="8203257" y="-2210743"/>
            <a:ext cx="11532583" cy="7488451"/>
            <a:chOff x="0" y="0"/>
            <a:chExt cx="827989" cy="537638"/>
          </a:xfrm>
        </p:grpSpPr>
        <p:sp>
          <p:nvSpPr>
            <p:cNvPr id="1055" name="Google Shape;1055;p33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33"/>
          <p:cNvGrpSpPr/>
          <p:nvPr/>
        </p:nvGrpSpPr>
        <p:grpSpPr>
          <a:xfrm>
            <a:off x="1028700" y="4565650"/>
            <a:ext cx="9461700" cy="3154326"/>
            <a:chOff x="0" y="-38100"/>
            <a:chExt cx="12615600" cy="4205767"/>
          </a:xfrm>
        </p:grpSpPr>
        <p:sp>
          <p:nvSpPr>
            <p:cNvPr id="1058" name="Google Shape;1058;p33"/>
            <p:cNvSpPr txBox="1"/>
            <p:nvPr/>
          </p:nvSpPr>
          <p:spPr>
            <a:xfrm>
              <a:off x="0" y="-38100"/>
              <a:ext cx="12615600" cy="165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This presentation template uses the 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following free fonts: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59" name="Google Shape;1059;p33"/>
            <p:cNvSpPr txBox="1"/>
            <p:nvPr/>
          </p:nvSpPr>
          <p:spPr>
            <a:xfrm>
              <a:off x="0" y="2218267"/>
              <a:ext cx="12615600" cy="194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Titles: Luckiest Guy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Headers: Tenor Sans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Body Copy: Tenor Sans</a:t>
              </a: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060" name="Google Shape;1060;p33"/>
          <p:cNvSpPr txBox="1"/>
          <p:nvPr/>
        </p:nvSpPr>
        <p:spPr>
          <a:xfrm>
            <a:off x="1028700" y="7988300"/>
            <a:ext cx="103935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rPr>
              <a:t>You can find these fonts online too. </a:t>
            </a:r>
            <a:endParaRPr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Happy designing!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61" name="Google Shape;1061;p33"/>
          <p:cNvSpPr txBox="1"/>
          <p:nvPr/>
        </p:nvSpPr>
        <p:spPr>
          <a:xfrm>
            <a:off x="9824935" y="683425"/>
            <a:ext cx="8081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Fonts In this Presentation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62" name="Google Shape;1062;p33"/>
          <p:cNvGrpSpPr/>
          <p:nvPr/>
        </p:nvGrpSpPr>
        <p:grpSpPr>
          <a:xfrm>
            <a:off x="-378702" y="-923114"/>
            <a:ext cx="4516544" cy="4842075"/>
            <a:chOff x="-378702" y="-923114"/>
            <a:chExt cx="4516544" cy="4842075"/>
          </a:xfrm>
        </p:grpSpPr>
        <p:sp>
          <p:nvSpPr>
            <p:cNvPr id="1063" name="Google Shape;1063;p33"/>
            <p:cNvSpPr/>
            <p:nvPr/>
          </p:nvSpPr>
          <p:spPr>
            <a:xfrm>
              <a:off x="2252445" y="-923114"/>
              <a:ext cx="1885397" cy="2288677"/>
            </a:xfrm>
            <a:custGeom>
              <a:rect b="b" l="l" r="r" t="t"/>
              <a:pathLst>
                <a:path extrusionOk="0" h="2288677" w="1885397">
                  <a:moveTo>
                    <a:pt x="905058" y="95767"/>
                  </a:moveTo>
                  <a:cubicBezTo>
                    <a:pt x="1192901" y="1413488"/>
                    <a:pt x="2309453" y="973625"/>
                    <a:pt x="1712299" y="1150593"/>
                  </a:cubicBezTo>
                  <a:cubicBezTo>
                    <a:pt x="1388179" y="1246650"/>
                    <a:pt x="1039220" y="1771095"/>
                    <a:pt x="1027357" y="2241851"/>
                  </a:cubicBezTo>
                  <a:cubicBezTo>
                    <a:pt x="1016667" y="2521461"/>
                    <a:pt x="957083" y="1463197"/>
                    <a:pt x="176717" y="1328355"/>
                  </a:cubicBezTo>
                  <a:cubicBezTo>
                    <a:pt x="-437039" y="1222304"/>
                    <a:pt x="734503" y="1440342"/>
                    <a:pt x="866310" y="98043"/>
                  </a:cubicBezTo>
                  <a:cubicBezTo>
                    <a:pt x="877388" y="-21876"/>
                    <a:pt x="875740" y="-42232"/>
                    <a:pt x="905058" y="95767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-378702" y="-136936"/>
              <a:ext cx="3009163" cy="3597368"/>
            </a:xfrm>
            <a:custGeom>
              <a:rect b="b" l="l" r="r" t="t"/>
              <a:pathLst>
                <a:path extrusionOk="0" h="3597368" w="3009163">
                  <a:moveTo>
                    <a:pt x="1802166" y="158066"/>
                  </a:moveTo>
                  <a:cubicBezTo>
                    <a:pt x="1824331" y="2311606"/>
                    <a:pt x="3712856" y="1985851"/>
                    <a:pt x="2721763" y="2068951"/>
                  </a:cubicBezTo>
                  <a:cubicBezTo>
                    <a:pt x="2183825" y="2114060"/>
                    <a:pt x="1467948" y="2820886"/>
                    <a:pt x="1296550" y="3553046"/>
                  </a:cubicBezTo>
                  <a:cubicBezTo>
                    <a:pt x="1281160" y="3615131"/>
                    <a:pt x="1243294" y="3611364"/>
                    <a:pt x="1246541" y="3545696"/>
                  </a:cubicBezTo>
                  <a:cubicBezTo>
                    <a:pt x="1293420" y="2795232"/>
                    <a:pt x="765358" y="2047055"/>
                    <a:pt x="263211" y="1849053"/>
                  </a:cubicBezTo>
                  <a:cubicBezTo>
                    <a:pt x="-661939" y="1484270"/>
                    <a:pt x="1098927" y="2204965"/>
                    <a:pt x="1740847" y="149050"/>
                  </a:cubicBezTo>
                  <a:cubicBezTo>
                    <a:pt x="1797117" y="-34843"/>
                    <a:pt x="1801139" y="-67197"/>
                    <a:pt x="1802166" y="158066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2252449" y="2592726"/>
              <a:ext cx="1109370" cy="1326235"/>
            </a:xfrm>
            <a:custGeom>
              <a:rect b="b" l="l" r="r" t="t"/>
              <a:pathLst>
                <a:path extrusionOk="0" h="1326235" w="1109370">
                  <a:moveTo>
                    <a:pt x="664389" y="58277"/>
                  </a:moveTo>
                  <a:cubicBezTo>
                    <a:pt x="672559" y="852212"/>
                    <a:pt x="1368801" y="732119"/>
                    <a:pt x="1003414" y="762759"/>
                  </a:cubicBezTo>
                  <a:cubicBezTo>
                    <a:pt x="805093" y="779387"/>
                    <a:pt x="541178" y="1039968"/>
                    <a:pt x="477988" y="1309894"/>
                  </a:cubicBezTo>
                  <a:cubicBezTo>
                    <a:pt x="472319" y="1332787"/>
                    <a:pt x="458353" y="1331393"/>
                    <a:pt x="459555" y="1307182"/>
                  </a:cubicBezTo>
                  <a:cubicBezTo>
                    <a:pt x="476835" y="1030507"/>
                    <a:pt x="282158" y="754683"/>
                    <a:pt x="97037" y="681684"/>
                  </a:cubicBezTo>
                  <a:cubicBezTo>
                    <a:pt x="-244034" y="547200"/>
                    <a:pt x="405136" y="812894"/>
                    <a:pt x="641788" y="54945"/>
                  </a:cubicBezTo>
                  <a:cubicBezTo>
                    <a:pt x="662528" y="-12844"/>
                    <a:pt x="664011" y="-24775"/>
                    <a:pt x="664389" y="58277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33"/>
          <p:cNvGrpSpPr/>
          <p:nvPr/>
        </p:nvGrpSpPr>
        <p:grpSpPr>
          <a:xfrm>
            <a:off x="12125613" y="5513053"/>
            <a:ext cx="6162671" cy="6606847"/>
            <a:chOff x="12125613" y="5513053"/>
            <a:chExt cx="6162671" cy="6606847"/>
          </a:xfrm>
        </p:grpSpPr>
        <p:sp>
          <p:nvSpPr>
            <p:cNvPr id="1067" name="Google Shape;1067;p33"/>
            <p:cNvSpPr/>
            <p:nvPr/>
          </p:nvSpPr>
          <p:spPr>
            <a:xfrm>
              <a:off x="15715724" y="5513053"/>
              <a:ext cx="2572560" cy="3122821"/>
            </a:xfrm>
            <a:custGeom>
              <a:rect b="b" l="l" r="r" t="t"/>
              <a:pathLst>
                <a:path extrusionOk="0" h="3122821" w="2572560">
                  <a:moveTo>
                    <a:pt x="1234920" y="130671"/>
                  </a:moveTo>
                  <a:cubicBezTo>
                    <a:pt x="1627673" y="1928656"/>
                    <a:pt x="3151170" y="1328478"/>
                    <a:pt x="2336373" y="1569944"/>
                  </a:cubicBezTo>
                  <a:cubicBezTo>
                    <a:pt x="1894123" y="1701011"/>
                    <a:pt x="1417980" y="2416598"/>
                    <a:pt x="1401794" y="3058928"/>
                  </a:cubicBezTo>
                  <a:cubicBezTo>
                    <a:pt x="1387208" y="3440447"/>
                    <a:pt x="1305907" y="1996482"/>
                    <a:pt x="241124" y="1812495"/>
                  </a:cubicBezTo>
                  <a:cubicBezTo>
                    <a:pt x="-596325" y="1667792"/>
                    <a:pt x="1002204" y="1965298"/>
                    <a:pt x="1182051" y="133776"/>
                  </a:cubicBezTo>
                  <a:cubicBezTo>
                    <a:pt x="1197166" y="-29849"/>
                    <a:pt x="1194918" y="-57624"/>
                    <a:pt x="1234920" y="130671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12125613" y="6585765"/>
              <a:ext cx="4105900" cy="4908485"/>
            </a:xfrm>
            <a:custGeom>
              <a:rect b="b" l="l" r="r" t="t"/>
              <a:pathLst>
                <a:path extrusionOk="0" h="4908485" w="4105900">
                  <a:moveTo>
                    <a:pt x="2458994" y="215675"/>
                  </a:moveTo>
                  <a:cubicBezTo>
                    <a:pt x="2489237" y="3154107"/>
                    <a:pt x="5066065" y="2709625"/>
                    <a:pt x="3713753" y="2823012"/>
                  </a:cubicBezTo>
                  <a:cubicBezTo>
                    <a:pt x="2979755" y="2884562"/>
                    <a:pt x="2002965" y="3849002"/>
                    <a:pt x="1769098" y="4848009"/>
                  </a:cubicBezTo>
                  <a:cubicBezTo>
                    <a:pt x="1748099" y="4932722"/>
                    <a:pt x="1696432" y="4927582"/>
                    <a:pt x="1700863" y="4837980"/>
                  </a:cubicBezTo>
                  <a:cubicBezTo>
                    <a:pt x="1764827" y="3813999"/>
                    <a:pt x="1044304" y="2793136"/>
                    <a:pt x="359143" y="2522969"/>
                  </a:cubicBezTo>
                  <a:cubicBezTo>
                    <a:pt x="-903193" y="2025236"/>
                    <a:pt x="1499448" y="3008598"/>
                    <a:pt x="2375326" y="203373"/>
                  </a:cubicBezTo>
                  <a:cubicBezTo>
                    <a:pt x="2452104" y="-47541"/>
                    <a:pt x="2457592" y="-91688"/>
                    <a:pt x="2458994" y="215675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15715730" y="10310298"/>
              <a:ext cx="1513697" cy="1809602"/>
            </a:xfrm>
            <a:custGeom>
              <a:rect b="b" l="l" r="r" t="t"/>
              <a:pathLst>
                <a:path extrusionOk="0" h="1809602" w="1513697">
                  <a:moveTo>
                    <a:pt x="906536" y="79516"/>
                  </a:moveTo>
                  <a:cubicBezTo>
                    <a:pt x="917684" y="1162814"/>
                    <a:pt x="1867682" y="998951"/>
                    <a:pt x="1369125" y="1040759"/>
                  </a:cubicBezTo>
                  <a:cubicBezTo>
                    <a:pt x="1098522" y="1063447"/>
                    <a:pt x="738419" y="1419001"/>
                    <a:pt x="652199" y="1787305"/>
                  </a:cubicBezTo>
                  <a:cubicBezTo>
                    <a:pt x="644463" y="1818543"/>
                    <a:pt x="625407" y="1816640"/>
                    <a:pt x="627047" y="1783606"/>
                  </a:cubicBezTo>
                  <a:cubicBezTo>
                    <a:pt x="650625" y="1406091"/>
                    <a:pt x="384995" y="1029738"/>
                    <a:pt x="132403" y="930134"/>
                  </a:cubicBezTo>
                  <a:cubicBezTo>
                    <a:pt x="-332976" y="746636"/>
                    <a:pt x="552794" y="1109166"/>
                    <a:pt x="875697" y="74971"/>
                  </a:cubicBezTo>
                  <a:cubicBezTo>
                    <a:pt x="903997" y="-17525"/>
                    <a:pt x="906020" y="-33804"/>
                    <a:pt x="906536" y="79516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 rot="-5400000">
            <a:off x="4059683" y="-2649380"/>
            <a:ext cx="10154333" cy="15430909"/>
            <a:chOff x="4059683" y="-2649380"/>
            <a:chExt cx="10154333" cy="15430909"/>
          </a:xfrm>
        </p:grpSpPr>
        <p:sp>
          <p:nvSpPr>
            <p:cNvPr id="1075" name="Google Shape;1075;p34"/>
            <p:cNvSpPr/>
            <p:nvPr/>
          </p:nvSpPr>
          <p:spPr>
            <a:xfrm>
              <a:off x="4059683" y="-2649380"/>
              <a:ext cx="10154333" cy="15430909"/>
            </a:xfrm>
            <a:custGeom>
              <a:rect b="b" l="l" r="r" t="t"/>
              <a:pathLst>
                <a:path extrusionOk="0" h="15430909" w="10154333">
                  <a:moveTo>
                    <a:pt x="10149771" y="15317276"/>
                  </a:moveTo>
                  <a:cubicBezTo>
                    <a:pt x="10153105" y="15373846"/>
                    <a:pt x="10647463" y="15349742"/>
                    <a:pt x="288360" y="15430909"/>
                  </a:cubicBezTo>
                  <a:cubicBezTo>
                    <a:pt x="103200" y="15430909"/>
                    <a:pt x="66865" y="2298431"/>
                    <a:pt x="0" y="291949"/>
                  </a:cubicBezTo>
                  <a:cubicBezTo>
                    <a:pt x="0" y="147824"/>
                    <a:pt x="1624151" y="196678"/>
                    <a:pt x="2162469" y="170199"/>
                  </a:cubicBezTo>
                  <a:cubicBezTo>
                    <a:pt x="5802578" y="-8800"/>
                    <a:pt x="7635165" y="-76819"/>
                    <a:pt x="9882310" y="116098"/>
                  </a:cubicBezTo>
                  <a:cubicBezTo>
                    <a:pt x="10041231" y="129739"/>
                    <a:pt x="9723144" y="5841523"/>
                    <a:pt x="10149771" y="15317276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4488873" y="-2173007"/>
              <a:ext cx="9282778" cy="14478122"/>
            </a:xfrm>
            <a:custGeom>
              <a:rect b="b" l="l" r="r" t="t"/>
              <a:pathLst>
                <a:path extrusionOk="0" h="14478122" w="9282778">
                  <a:moveTo>
                    <a:pt x="0" y="204003"/>
                  </a:moveTo>
                  <a:cubicBezTo>
                    <a:pt x="363251" y="172247"/>
                    <a:pt x="736474" y="177740"/>
                    <a:pt x="1154335" y="178511"/>
                  </a:cubicBezTo>
                  <a:cubicBezTo>
                    <a:pt x="2585670" y="178511"/>
                    <a:pt x="5930010" y="-150043"/>
                    <a:pt x="9077953" y="84321"/>
                  </a:cubicBezTo>
                  <a:cubicBezTo>
                    <a:pt x="9169761" y="6482194"/>
                    <a:pt x="8904431" y="6106081"/>
                    <a:pt x="9282778" y="14407387"/>
                  </a:cubicBezTo>
                  <a:cubicBezTo>
                    <a:pt x="5077001" y="14441366"/>
                    <a:pt x="5378049" y="14437107"/>
                    <a:pt x="229027" y="14478122"/>
                  </a:cubicBezTo>
                  <a:cubicBezTo>
                    <a:pt x="22659" y="8259712"/>
                    <a:pt x="66248" y="2811396"/>
                    <a:pt x="0" y="204003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4494048" y="-2178170"/>
              <a:ext cx="9264473" cy="14483505"/>
            </a:xfrm>
            <a:custGeom>
              <a:rect b="b" l="l" r="r" t="t"/>
              <a:pathLst>
                <a:path extrusionOk="0" h="14483505" w="9264473">
                  <a:moveTo>
                    <a:pt x="9201415" y="14117233"/>
                  </a:moveTo>
                  <a:cubicBezTo>
                    <a:pt x="9276646" y="14117233"/>
                    <a:pt x="9264390" y="14124578"/>
                    <a:pt x="9262754" y="14088532"/>
                  </a:cubicBezTo>
                  <a:cubicBezTo>
                    <a:pt x="9209410" y="14088593"/>
                    <a:pt x="9190208" y="14088532"/>
                    <a:pt x="9131247" y="14088624"/>
                  </a:cubicBezTo>
                  <a:cubicBezTo>
                    <a:pt x="9134055" y="13427471"/>
                    <a:pt x="9075711" y="13527895"/>
                    <a:pt x="9236977" y="13528266"/>
                  </a:cubicBezTo>
                  <a:cubicBezTo>
                    <a:pt x="9235372" y="13493516"/>
                    <a:pt x="9244108" y="13499564"/>
                    <a:pt x="9201415" y="13499564"/>
                  </a:cubicBezTo>
                  <a:cubicBezTo>
                    <a:pt x="9103185" y="13499564"/>
                    <a:pt x="9123066" y="13587274"/>
                    <a:pt x="9114330" y="13029322"/>
                  </a:cubicBezTo>
                  <a:cubicBezTo>
                    <a:pt x="9112693" y="12923436"/>
                    <a:pt x="9090436" y="12941305"/>
                    <a:pt x="9201415" y="12941305"/>
                  </a:cubicBezTo>
                  <a:cubicBezTo>
                    <a:pt x="9216665" y="12941305"/>
                    <a:pt x="9213732" y="12947076"/>
                    <a:pt x="9212528" y="12912665"/>
                  </a:cubicBezTo>
                  <a:cubicBezTo>
                    <a:pt x="9079940" y="12912665"/>
                    <a:pt x="9115657" y="12968865"/>
                    <a:pt x="9109976" y="12607750"/>
                  </a:cubicBezTo>
                  <a:cubicBezTo>
                    <a:pt x="9104976" y="12300397"/>
                    <a:pt x="9076328" y="12350640"/>
                    <a:pt x="9194192" y="12350671"/>
                  </a:cubicBezTo>
                  <a:cubicBezTo>
                    <a:pt x="9193018" y="12312372"/>
                    <a:pt x="9209163" y="12322217"/>
                    <a:pt x="9105315" y="12321878"/>
                  </a:cubicBezTo>
                  <a:cubicBezTo>
                    <a:pt x="9099265" y="11951103"/>
                    <a:pt x="9103586" y="12201486"/>
                    <a:pt x="9097999" y="11761705"/>
                  </a:cubicBezTo>
                  <a:cubicBezTo>
                    <a:pt x="9191134" y="11761488"/>
                    <a:pt x="9177151" y="11771148"/>
                    <a:pt x="9176070" y="11732941"/>
                  </a:cubicBezTo>
                  <a:cubicBezTo>
                    <a:pt x="9082749" y="11732972"/>
                    <a:pt x="9089386" y="11827409"/>
                    <a:pt x="9086762" y="11170392"/>
                  </a:cubicBezTo>
                  <a:cubicBezTo>
                    <a:pt x="9175360" y="11171379"/>
                    <a:pt x="9160790" y="11178045"/>
                    <a:pt x="9159833" y="11142214"/>
                  </a:cubicBezTo>
                  <a:cubicBezTo>
                    <a:pt x="9075649" y="11141937"/>
                    <a:pt x="9086670" y="11144251"/>
                    <a:pt x="9086639" y="11133203"/>
                  </a:cubicBezTo>
                  <a:cubicBezTo>
                    <a:pt x="9086238" y="11000991"/>
                    <a:pt x="9085651" y="10984881"/>
                    <a:pt x="9079292" y="10581487"/>
                  </a:cubicBezTo>
                  <a:cubicBezTo>
                    <a:pt x="9157733" y="10582319"/>
                    <a:pt x="9144829" y="10589047"/>
                    <a:pt x="9143842" y="10553279"/>
                  </a:cubicBezTo>
                  <a:cubicBezTo>
                    <a:pt x="9052774" y="10552909"/>
                    <a:pt x="9079940" y="10624384"/>
                    <a:pt x="9071388" y="10079982"/>
                  </a:cubicBezTo>
                  <a:cubicBezTo>
                    <a:pt x="9069722" y="9974187"/>
                    <a:pt x="9055027" y="9992519"/>
                    <a:pt x="9128160" y="9993321"/>
                  </a:cubicBezTo>
                  <a:cubicBezTo>
                    <a:pt x="9127110" y="9956719"/>
                    <a:pt x="9138871" y="9965330"/>
                    <a:pt x="9069630" y="9963602"/>
                  </a:cubicBezTo>
                  <a:cubicBezTo>
                    <a:pt x="9062406" y="9473176"/>
                    <a:pt x="9064567" y="9595420"/>
                    <a:pt x="9057250" y="9400003"/>
                  </a:cubicBezTo>
                  <a:cubicBezTo>
                    <a:pt x="9120874" y="9399632"/>
                    <a:pt x="9110440" y="9407317"/>
                    <a:pt x="9109267" y="9371116"/>
                  </a:cubicBezTo>
                  <a:cubicBezTo>
                    <a:pt x="9043729" y="9371332"/>
                    <a:pt x="9055675" y="9398213"/>
                    <a:pt x="9053145" y="9237423"/>
                  </a:cubicBezTo>
                  <a:cubicBezTo>
                    <a:pt x="9045180" y="8727184"/>
                    <a:pt x="9031042" y="8810511"/>
                    <a:pt x="9090034" y="8809678"/>
                  </a:cubicBezTo>
                  <a:cubicBezTo>
                    <a:pt x="9088707" y="8773755"/>
                    <a:pt x="9097258" y="8780699"/>
                    <a:pt x="9047279" y="8781656"/>
                  </a:cubicBezTo>
                  <a:cubicBezTo>
                    <a:pt x="9037092" y="8151426"/>
                    <a:pt x="9022706" y="8223057"/>
                    <a:pt x="9070000" y="8222933"/>
                  </a:cubicBezTo>
                  <a:cubicBezTo>
                    <a:pt x="9069074" y="8186856"/>
                    <a:pt x="9076359" y="8194201"/>
                    <a:pt x="9037092" y="8194293"/>
                  </a:cubicBezTo>
                  <a:cubicBezTo>
                    <a:pt x="9026874" y="7561163"/>
                    <a:pt x="9016995" y="7632855"/>
                    <a:pt x="9060368" y="7632484"/>
                  </a:cubicBezTo>
                  <a:cubicBezTo>
                    <a:pt x="9060060" y="7598043"/>
                    <a:pt x="9068117" y="7603691"/>
                    <a:pt x="9028603" y="7604092"/>
                  </a:cubicBezTo>
                  <a:cubicBezTo>
                    <a:pt x="9024373" y="7319361"/>
                    <a:pt x="9029220" y="7290103"/>
                    <a:pt x="9023632" y="7043363"/>
                  </a:cubicBezTo>
                  <a:cubicBezTo>
                    <a:pt x="9066357" y="7043363"/>
                    <a:pt x="9059134" y="7050770"/>
                    <a:pt x="9059318" y="7014693"/>
                  </a:cubicBezTo>
                  <a:cubicBezTo>
                    <a:pt x="9011593" y="7014724"/>
                    <a:pt x="9021719" y="7096199"/>
                    <a:pt x="9011130" y="6499331"/>
                  </a:cubicBezTo>
                  <a:cubicBezTo>
                    <a:pt x="9010142" y="6444335"/>
                    <a:pt x="9008444" y="6451557"/>
                    <a:pt x="9015853" y="6451619"/>
                  </a:cubicBezTo>
                  <a:cubicBezTo>
                    <a:pt x="9074013" y="6452174"/>
                    <a:pt x="9064134" y="6459457"/>
                    <a:pt x="9064597" y="6423380"/>
                  </a:cubicBezTo>
                  <a:cubicBezTo>
                    <a:pt x="8996683" y="6422886"/>
                    <a:pt x="9004709" y="6476648"/>
                    <a:pt x="9006407" y="6077820"/>
                  </a:cubicBezTo>
                  <a:cubicBezTo>
                    <a:pt x="9007210" y="5820648"/>
                    <a:pt x="8984859" y="5862960"/>
                    <a:pt x="9073117" y="5861139"/>
                  </a:cubicBezTo>
                  <a:cubicBezTo>
                    <a:pt x="9073704" y="5825216"/>
                    <a:pt x="9085157" y="5831913"/>
                    <a:pt x="9015637" y="5833919"/>
                  </a:cubicBezTo>
                  <a:cubicBezTo>
                    <a:pt x="8999122" y="5834382"/>
                    <a:pt x="9005851" y="5900210"/>
                    <a:pt x="8992484" y="5272543"/>
                  </a:cubicBezTo>
                  <a:cubicBezTo>
                    <a:pt x="9018322" y="5272080"/>
                    <a:pt x="9048452" y="5271493"/>
                    <a:pt x="9082471" y="5271092"/>
                  </a:cubicBezTo>
                  <a:cubicBezTo>
                    <a:pt x="9082996" y="5235200"/>
                    <a:pt x="9096301" y="5241959"/>
                    <a:pt x="9015760" y="5243471"/>
                  </a:cubicBezTo>
                  <a:cubicBezTo>
                    <a:pt x="8987545" y="5243965"/>
                    <a:pt x="8991929" y="5246557"/>
                    <a:pt x="8991712" y="5235694"/>
                  </a:cubicBezTo>
                  <a:cubicBezTo>
                    <a:pt x="8978068" y="4613241"/>
                    <a:pt x="8973591" y="4683544"/>
                    <a:pt x="9015884" y="4683977"/>
                  </a:cubicBezTo>
                  <a:cubicBezTo>
                    <a:pt x="9104420" y="4685057"/>
                    <a:pt x="9089448" y="4691908"/>
                    <a:pt x="9089726" y="4656016"/>
                  </a:cubicBezTo>
                  <a:cubicBezTo>
                    <a:pt x="9047681" y="4655707"/>
                    <a:pt x="9008691" y="4655213"/>
                    <a:pt x="8982760" y="4654936"/>
                  </a:cubicBezTo>
                  <a:cubicBezTo>
                    <a:pt x="8981710" y="4585527"/>
                    <a:pt x="8975290" y="4095596"/>
                    <a:pt x="8975259" y="4093436"/>
                  </a:cubicBezTo>
                  <a:cubicBezTo>
                    <a:pt x="9027769" y="4093250"/>
                    <a:pt x="9053916" y="4093096"/>
                    <a:pt x="9091115" y="4093003"/>
                  </a:cubicBezTo>
                  <a:cubicBezTo>
                    <a:pt x="9090991" y="4056895"/>
                    <a:pt x="9106365" y="4064209"/>
                    <a:pt x="9015914" y="4064579"/>
                  </a:cubicBezTo>
                  <a:cubicBezTo>
                    <a:pt x="8955779" y="4064827"/>
                    <a:pt x="8980723" y="4143802"/>
                    <a:pt x="8968344" y="3551378"/>
                  </a:cubicBezTo>
                  <a:cubicBezTo>
                    <a:pt x="8967140" y="3493358"/>
                    <a:pt x="8954822" y="3502648"/>
                    <a:pt x="9015760" y="3503790"/>
                  </a:cubicBezTo>
                  <a:cubicBezTo>
                    <a:pt x="9098400" y="3505333"/>
                    <a:pt x="9084725" y="3512153"/>
                    <a:pt x="9084015" y="3476230"/>
                  </a:cubicBezTo>
                  <a:cubicBezTo>
                    <a:pt x="9037925" y="3475674"/>
                    <a:pt x="9010975" y="3474934"/>
                    <a:pt x="8966800" y="3474286"/>
                  </a:cubicBezTo>
                  <a:cubicBezTo>
                    <a:pt x="8956736" y="2946147"/>
                    <a:pt x="8956613" y="2924852"/>
                    <a:pt x="8956427" y="2912106"/>
                  </a:cubicBezTo>
                  <a:cubicBezTo>
                    <a:pt x="8996683" y="2912755"/>
                    <a:pt x="9028387" y="2913650"/>
                    <a:pt x="9068271" y="2914298"/>
                  </a:cubicBezTo>
                  <a:cubicBezTo>
                    <a:pt x="9066944" y="2878035"/>
                    <a:pt x="9078551" y="2885905"/>
                    <a:pt x="9016223" y="2884547"/>
                  </a:cubicBezTo>
                  <a:cubicBezTo>
                    <a:pt x="8932997" y="2882757"/>
                    <a:pt x="8958681" y="2970806"/>
                    <a:pt x="8948124" y="2322553"/>
                  </a:cubicBezTo>
                  <a:cubicBezTo>
                    <a:pt x="8992206" y="2323386"/>
                    <a:pt x="9019280" y="2324374"/>
                    <a:pt x="9057004" y="2325269"/>
                  </a:cubicBezTo>
                  <a:cubicBezTo>
                    <a:pt x="9056787" y="2289099"/>
                    <a:pt x="9064968" y="2296845"/>
                    <a:pt x="9016316" y="2295518"/>
                  </a:cubicBezTo>
                  <a:cubicBezTo>
                    <a:pt x="8919599" y="2292740"/>
                    <a:pt x="8948988" y="2379555"/>
                    <a:pt x="8935868" y="1732629"/>
                  </a:cubicBezTo>
                  <a:cubicBezTo>
                    <a:pt x="8985168" y="1733462"/>
                    <a:pt x="9010358" y="1734573"/>
                    <a:pt x="9058917" y="1735746"/>
                  </a:cubicBezTo>
                  <a:cubicBezTo>
                    <a:pt x="9059349" y="1699545"/>
                    <a:pt x="9067499" y="1707415"/>
                    <a:pt x="9016316" y="1705872"/>
                  </a:cubicBezTo>
                  <a:cubicBezTo>
                    <a:pt x="8919137" y="1703095"/>
                    <a:pt x="8935436" y="1716581"/>
                    <a:pt x="8934510" y="1656987"/>
                  </a:cubicBezTo>
                  <a:cubicBezTo>
                    <a:pt x="8924971" y="1043269"/>
                    <a:pt x="8907962" y="1143693"/>
                    <a:pt x="9016038" y="1143415"/>
                  </a:cubicBezTo>
                  <a:cubicBezTo>
                    <a:pt x="9078088" y="1143230"/>
                    <a:pt x="9067653" y="1150729"/>
                    <a:pt x="9068209" y="1114621"/>
                  </a:cubicBezTo>
                  <a:cubicBezTo>
                    <a:pt x="9018600" y="1114714"/>
                    <a:pt x="8988656" y="1114868"/>
                    <a:pt x="8928335" y="1114930"/>
                  </a:cubicBezTo>
                  <a:cubicBezTo>
                    <a:pt x="8923890" y="892354"/>
                    <a:pt x="8921359" y="881367"/>
                    <a:pt x="8920402" y="554572"/>
                  </a:cubicBezTo>
                  <a:cubicBezTo>
                    <a:pt x="8986896" y="554942"/>
                    <a:pt x="9011871" y="555590"/>
                    <a:pt x="9074321" y="556146"/>
                  </a:cubicBezTo>
                  <a:cubicBezTo>
                    <a:pt x="9074507" y="519914"/>
                    <a:pt x="9086145" y="527691"/>
                    <a:pt x="9016192" y="526796"/>
                  </a:cubicBezTo>
                  <a:cubicBezTo>
                    <a:pt x="8889624" y="525284"/>
                    <a:pt x="8922285" y="607530"/>
                    <a:pt x="8913487" y="79083"/>
                  </a:cubicBezTo>
                  <a:cubicBezTo>
                    <a:pt x="8873448" y="76306"/>
                    <a:pt x="8892063" y="20816"/>
                    <a:pt x="8894996" y="525747"/>
                  </a:cubicBezTo>
                  <a:cubicBezTo>
                    <a:pt x="8844399" y="525561"/>
                    <a:pt x="8475777" y="524049"/>
                    <a:pt x="8402552" y="524296"/>
                  </a:cubicBezTo>
                  <a:cubicBezTo>
                    <a:pt x="8390697" y="-4923"/>
                    <a:pt x="8416814" y="48222"/>
                    <a:pt x="8373164" y="45969"/>
                  </a:cubicBezTo>
                  <a:cubicBezTo>
                    <a:pt x="8378751" y="612561"/>
                    <a:pt x="8408448" y="523617"/>
                    <a:pt x="8274625" y="525500"/>
                  </a:cubicBezTo>
                  <a:cubicBezTo>
                    <a:pt x="8136203" y="527444"/>
                    <a:pt x="8133424" y="526456"/>
                    <a:pt x="7904459" y="527043"/>
                  </a:cubicBezTo>
                  <a:cubicBezTo>
                    <a:pt x="7886245" y="527074"/>
                    <a:pt x="7890721" y="547226"/>
                    <a:pt x="7888314" y="393411"/>
                  </a:cubicBezTo>
                  <a:cubicBezTo>
                    <a:pt x="7881985" y="-25569"/>
                    <a:pt x="7893346" y="23748"/>
                    <a:pt x="7857412" y="22452"/>
                  </a:cubicBezTo>
                  <a:cubicBezTo>
                    <a:pt x="7861951" y="323108"/>
                    <a:pt x="7863401" y="426279"/>
                    <a:pt x="7865315" y="527135"/>
                  </a:cubicBezTo>
                  <a:cubicBezTo>
                    <a:pt x="7750138" y="527351"/>
                    <a:pt x="7722200" y="527259"/>
                    <a:pt x="7375835" y="527012"/>
                  </a:cubicBezTo>
                  <a:cubicBezTo>
                    <a:pt x="7363240" y="-49425"/>
                    <a:pt x="7382873" y="9212"/>
                    <a:pt x="7342680" y="8379"/>
                  </a:cubicBezTo>
                  <a:cubicBezTo>
                    <a:pt x="7351231" y="568953"/>
                    <a:pt x="7351015" y="526981"/>
                    <a:pt x="7348823" y="526981"/>
                  </a:cubicBezTo>
                  <a:cubicBezTo>
                    <a:pt x="7161934" y="526981"/>
                    <a:pt x="7163971" y="524204"/>
                    <a:pt x="6978441" y="524204"/>
                  </a:cubicBezTo>
                  <a:cubicBezTo>
                    <a:pt x="6823533" y="524204"/>
                    <a:pt x="6864467" y="624937"/>
                    <a:pt x="6855021" y="2299"/>
                  </a:cubicBezTo>
                  <a:cubicBezTo>
                    <a:pt x="6820631" y="2083"/>
                    <a:pt x="6827207" y="-63807"/>
                    <a:pt x="6836746" y="525469"/>
                  </a:cubicBezTo>
                  <a:cubicBezTo>
                    <a:pt x="6576601" y="530777"/>
                    <a:pt x="6597439" y="528648"/>
                    <a:pt x="6347636" y="526703"/>
                  </a:cubicBezTo>
                  <a:cubicBezTo>
                    <a:pt x="6335658" y="-60628"/>
                    <a:pt x="6349612" y="2299"/>
                    <a:pt x="6312351" y="2639"/>
                  </a:cubicBezTo>
                  <a:cubicBezTo>
                    <a:pt x="6322507" y="615709"/>
                    <a:pt x="6353439" y="526333"/>
                    <a:pt x="6237799" y="526333"/>
                  </a:cubicBezTo>
                  <a:cubicBezTo>
                    <a:pt x="5760080" y="526333"/>
                    <a:pt x="5833675" y="568398"/>
                    <a:pt x="5830928" y="393349"/>
                  </a:cubicBezTo>
                  <a:cubicBezTo>
                    <a:pt x="5827717" y="187100"/>
                    <a:pt x="5826575" y="194167"/>
                    <a:pt x="5823519" y="10478"/>
                  </a:cubicBezTo>
                  <a:cubicBezTo>
                    <a:pt x="5787339" y="11280"/>
                    <a:pt x="5796816" y="-54240"/>
                    <a:pt x="5807930" y="527722"/>
                  </a:cubicBezTo>
                  <a:cubicBezTo>
                    <a:pt x="5683646" y="527105"/>
                    <a:pt x="5544729" y="521426"/>
                    <a:pt x="5318727" y="526271"/>
                  </a:cubicBezTo>
                  <a:cubicBezTo>
                    <a:pt x="5317245" y="355821"/>
                    <a:pt x="5312151" y="137968"/>
                    <a:pt x="5310269" y="23964"/>
                  </a:cubicBezTo>
                  <a:cubicBezTo>
                    <a:pt x="5268902" y="25229"/>
                    <a:pt x="5288906" y="-31186"/>
                    <a:pt x="5293444" y="526796"/>
                  </a:cubicBezTo>
                  <a:cubicBezTo>
                    <a:pt x="5072937" y="531363"/>
                    <a:pt x="4962730" y="525839"/>
                    <a:pt x="4801123" y="525284"/>
                  </a:cubicBezTo>
                  <a:cubicBezTo>
                    <a:pt x="4795227" y="262433"/>
                    <a:pt x="4797882" y="218301"/>
                    <a:pt x="4795721" y="40815"/>
                  </a:cubicBezTo>
                  <a:cubicBezTo>
                    <a:pt x="4761486" y="41987"/>
                    <a:pt x="4770902" y="16465"/>
                    <a:pt x="4771426" y="183057"/>
                  </a:cubicBezTo>
                  <a:cubicBezTo>
                    <a:pt x="4771797" y="301690"/>
                    <a:pt x="4773525" y="420940"/>
                    <a:pt x="4775841" y="525253"/>
                  </a:cubicBezTo>
                  <a:cubicBezTo>
                    <a:pt x="4753305" y="525222"/>
                    <a:pt x="4401445" y="525037"/>
                    <a:pt x="4386319" y="525006"/>
                  </a:cubicBezTo>
                  <a:cubicBezTo>
                    <a:pt x="4253638" y="525006"/>
                    <a:pt x="4288460" y="606173"/>
                    <a:pt x="4283551" y="59424"/>
                  </a:cubicBezTo>
                  <a:cubicBezTo>
                    <a:pt x="4249409" y="60721"/>
                    <a:pt x="4258886" y="38315"/>
                    <a:pt x="4258577" y="182964"/>
                  </a:cubicBezTo>
                  <a:cubicBezTo>
                    <a:pt x="4258330" y="298727"/>
                    <a:pt x="4259843" y="412700"/>
                    <a:pt x="4262529" y="525407"/>
                  </a:cubicBezTo>
                  <a:cubicBezTo>
                    <a:pt x="3785550" y="529049"/>
                    <a:pt x="4251693" y="525191"/>
                    <a:pt x="3774715" y="528277"/>
                  </a:cubicBezTo>
                  <a:cubicBezTo>
                    <a:pt x="3773696" y="430754"/>
                    <a:pt x="3771999" y="337644"/>
                    <a:pt x="3767800" y="79824"/>
                  </a:cubicBezTo>
                  <a:cubicBezTo>
                    <a:pt x="3732423" y="81275"/>
                    <a:pt x="3741776" y="34303"/>
                    <a:pt x="3747642" y="393812"/>
                  </a:cubicBezTo>
                  <a:cubicBezTo>
                    <a:pt x="3750358" y="566207"/>
                    <a:pt x="3846859" y="529080"/>
                    <a:pt x="3275449" y="529080"/>
                  </a:cubicBezTo>
                  <a:cubicBezTo>
                    <a:pt x="3254611" y="529080"/>
                    <a:pt x="3265478" y="580187"/>
                    <a:pt x="3252203" y="101674"/>
                  </a:cubicBezTo>
                  <a:cubicBezTo>
                    <a:pt x="3210528" y="103464"/>
                    <a:pt x="3233095" y="40537"/>
                    <a:pt x="3236429" y="528987"/>
                  </a:cubicBezTo>
                  <a:cubicBezTo>
                    <a:pt x="3079021" y="528185"/>
                    <a:pt x="2976192" y="519080"/>
                    <a:pt x="2744170" y="525345"/>
                  </a:cubicBezTo>
                  <a:cubicBezTo>
                    <a:pt x="2742225" y="434303"/>
                    <a:pt x="2742163" y="401343"/>
                    <a:pt x="2737039" y="124728"/>
                  </a:cubicBezTo>
                  <a:cubicBezTo>
                    <a:pt x="2703791" y="126271"/>
                    <a:pt x="2709101" y="63406"/>
                    <a:pt x="2718856" y="526055"/>
                  </a:cubicBezTo>
                  <a:cubicBezTo>
                    <a:pt x="2598277" y="529543"/>
                    <a:pt x="2472326" y="529080"/>
                    <a:pt x="2350048" y="527567"/>
                  </a:cubicBezTo>
                  <a:cubicBezTo>
                    <a:pt x="2194616" y="525808"/>
                    <a:pt x="2227554" y="599445"/>
                    <a:pt x="2225610" y="148646"/>
                  </a:cubicBezTo>
                  <a:cubicBezTo>
                    <a:pt x="2195264" y="150096"/>
                    <a:pt x="2195264" y="91181"/>
                    <a:pt x="2204834" y="526518"/>
                  </a:cubicBezTo>
                  <a:cubicBezTo>
                    <a:pt x="2177822" y="526456"/>
                    <a:pt x="2193505" y="526487"/>
                    <a:pt x="1794629" y="526395"/>
                  </a:cubicBezTo>
                  <a:cubicBezTo>
                    <a:pt x="1688064" y="526395"/>
                    <a:pt x="1714582" y="589199"/>
                    <a:pt x="1708685" y="173335"/>
                  </a:cubicBezTo>
                  <a:cubicBezTo>
                    <a:pt x="1671919" y="174971"/>
                    <a:pt x="1681736" y="121086"/>
                    <a:pt x="1688774" y="526117"/>
                  </a:cubicBezTo>
                  <a:cubicBezTo>
                    <a:pt x="1557266" y="525345"/>
                    <a:pt x="1538590" y="523555"/>
                    <a:pt x="1200559" y="525284"/>
                  </a:cubicBezTo>
                  <a:cubicBezTo>
                    <a:pt x="1198090" y="439580"/>
                    <a:pt x="1196052" y="314868"/>
                    <a:pt x="1196176" y="183365"/>
                  </a:cubicBezTo>
                  <a:cubicBezTo>
                    <a:pt x="1164163" y="183427"/>
                    <a:pt x="1168640" y="151732"/>
                    <a:pt x="1172437" y="393843"/>
                  </a:cubicBezTo>
                  <a:cubicBezTo>
                    <a:pt x="1174999" y="559201"/>
                    <a:pt x="1200621" y="525592"/>
                    <a:pt x="1054265" y="525592"/>
                  </a:cubicBezTo>
                  <a:cubicBezTo>
                    <a:pt x="870864" y="525592"/>
                    <a:pt x="869537" y="528370"/>
                    <a:pt x="687865" y="528401"/>
                  </a:cubicBezTo>
                  <a:cubicBezTo>
                    <a:pt x="684932" y="378073"/>
                    <a:pt x="685272" y="343014"/>
                    <a:pt x="681289" y="183273"/>
                  </a:cubicBezTo>
                  <a:cubicBezTo>
                    <a:pt x="646313" y="183427"/>
                    <a:pt x="655049" y="138863"/>
                    <a:pt x="662551" y="528370"/>
                  </a:cubicBezTo>
                  <a:cubicBezTo>
                    <a:pt x="660328" y="528370"/>
                    <a:pt x="173657" y="524883"/>
                    <a:pt x="171434" y="524852"/>
                  </a:cubicBezTo>
                  <a:cubicBezTo>
                    <a:pt x="168965" y="440198"/>
                    <a:pt x="167514" y="331286"/>
                    <a:pt x="165693" y="197099"/>
                  </a:cubicBezTo>
                  <a:cubicBezTo>
                    <a:pt x="132044" y="199043"/>
                    <a:pt x="139792" y="170373"/>
                    <a:pt x="143311" y="393812"/>
                  </a:cubicBezTo>
                  <a:cubicBezTo>
                    <a:pt x="145658" y="544109"/>
                    <a:pt x="152480" y="524605"/>
                    <a:pt x="129204" y="524234"/>
                  </a:cubicBezTo>
                  <a:cubicBezTo>
                    <a:pt x="-22370" y="521981"/>
                    <a:pt x="968" y="514050"/>
                    <a:pt x="1709" y="551701"/>
                  </a:cubicBezTo>
                  <a:cubicBezTo>
                    <a:pt x="67123" y="551948"/>
                    <a:pt x="103180" y="552596"/>
                    <a:pt x="147016" y="553214"/>
                  </a:cubicBezTo>
                  <a:cubicBezTo>
                    <a:pt x="157728" y="882108"/>
                    <a:pt x="155011" y="897385"/>
                    <a:pt x="157234" y="1117028"/>
                  </a:cubicBezTo>
                  <a:cubicBezTo>
                    <a:pt x="112163" y="1117460"/>
                    <a:pt x="75922" y="1117923"/>
                    <a:pt x="10816" y="1118139"/>
                  </a:cubicBezTo>
                  <a:cubicBezTo>
                    <a:pt x="11279" y="1155637"/>
                    <a:pt x="-10701" y="1147458"/>
                    <a:pt x="129142" y="1145977"/>
                  </a:cubicBezTo>
                  <a:cubicBezTo>
                    <a:pt x="170477" y="1145576"/>
                    <a:pt x="154950" y="1067804"/>
                    <a:pt x="164303" y="1657326"/>
                  </a:cubicBezTo>
                  <a:cubicBezTo>
                    <a:pt x="165291" y="1720099"/>
                    <a:pt x="192828" y="1704422"/>
                    <a:pt x="16373" y="1704329"/>
                  </a:cubicBezTo>
                  <a:cubicBezTo>
                    <a:pt x="16620" y="1742536"/>
                    <a:pt x="-10423" y="1732969"/>
                    <a:pt x="165569" y="1733061"/>
                  </a:cubicBezTo>
                  <a:cubicBezTo>
                    <a:pt x="168070" y="1873205"/>
                    <a:pt x="174089" y="2072171"/>
                    <a:pt x="174429" y="2295086"/>
                  </a:cubicBezTo>
                  <a:cubicBezTo>
                    <a:pt x="122906" y="2295302"/>
                    <a:pt x="83022" y="2295642"/>
                    <a:pt x="19336" y="2295796"/>
                  </a:cubicBezTo>
                  <a:cubicBezTo>
                    <a:pt x="19460" y="2333200"/>
                    <a:pt x="-1223" y="2324744"/>
                    <a:pt x="129080" y="2324034"/>
                  </a:cubicBezTo>
                  <a:cubicBezTo>
                    <a:pt x="192766" y="2323695"/>
                    <a:pt x="172700" y="2236726"/>
                    <a:pt x="183103" y="2884485"/>
                  </a:cubicBezTo>
                  <a:cubicBezTo>
                    <a:pt x="127290" y="2884763"/>
                    <a:pt x="86603" y="2885195"/>
                    <a:pt x="21127" y="2885411"/>
                  </a:cubicBezTo>
                  <a:cubicBezTo>
                    <a:pt x="21219" y="2923464"/>
                    <a:pt x="1678" y="2914390"/>
                    <a:pt x="129080" y="2913557"/>
                  </a:cubicBezTo>
                  <a:cubicBezTo>
                    <a:pt x="206040" y="2913032"/>
                    <a:pt x="183474" y="2847112"/>
                    <a:pt x="191222" y="3341302"/>
                  </a:cubicBezTo>
                  <a:cubicBezTo>
                    <a:pt x="193692" y="3498821"/>
                    <a:pt x="211010" y="3471878"/>
                    <a:pt x="128802" y="3473421"/>
                  </a:cubicBezTo>
                  <a:cubicBezTo>
                    <a:pt x="3716" y="3475767"/>
                    <a:pt x="23010" y="3465027"/>
                    <a:pt x="23195" y="3503604"/>
                  </a:cubicBezTo>
                  <a:cubicBezTo>
                    <a:pt x="99105" y="3503049"/>
                    <a:pt x="130809" y="3501876"/>
                    <a:pt x="194618" y="3501043"/>
                  </a:cubicBezTo>
                  <a:cubicBezTo>
                    <a:pt x="201934" y="3758122"/>
                    <a:pt x="199341" y="3640384"/>
                    <a:pt x="205176" y="4062882"/>
                  </a:cubicBezTo>
                  <a:cubicBezTo>
                    <a:pt x="143898" y="4063778"/>
                    <a:pt x="102840" y="4065598"/>
                    <a:pt x="27085" y="4066401"/>
                  </a:cubicBezTo>
                  <a:cubicBezTo>
                    <a:pt x="27393" y="4101645"/>
                    <a:pt x="6679" y="4096275"/>
                    <a:pt x="129265" y="4093158"/>
                  </a:cubicBezTo>
                  <a:cubicBezTo>
                    <a:pt x="233268" y="4090627"/>
                    <a:pt x="205237" y="4005016"/>
                    <a:pt x="214375" y="4652868"/>
                  </a:cubicBezTo>
                  <a:cubicBezTo>
                    <a:pt x="138465" y="4652497"/>
                    <a:pt x="115930" y="4651881"/>
                    <a:pt x="34555" y="4651572"/>
                  </a:cubicBezTo>
                  <a:cubicBezTo>
                    <a:pt x="35142" y="4689501"/>
                    <a:pt x="17515" y="4679872"/>
                    <a:pt x="128864" y="4680952"/>
                  </a:cubicBezTo>
                  <a:cubicBezTo>
                    <a:pt x="236663" y="4681940"/>
                    <a:pt x="214838" y="4654658"/>
                    <a:pt x="216011" y="4814862"/>
                  </a:cubicBezTo>
                  <a:cubicBezTo>
                    <a:pt x="219777" y="5329946"/>
                    <a:pt x="262595" y="5243872"/>
                    <a:pt x="128988" y="5244211"/>
                  </a:cubicBezTo>
                  <a:cubicBezTo>
                    <a:pt x="31808" y="5244366"/>
                    <a:pt x="46533" y="5234829"/>
                    <a:pt x="47490" y="5273005"/>
                  </a:cubicBezTo>
                  <a:cubicBezTo>
                    <a:pt x="96759" y="5272944"/>
                    <a:pt x="141645" y="5272820"/>
                    <a:pt x="223235" y="5272728"/>
                  </a:cubicBezTo>
                  <a:cubicBezTo>
                    <a:pt x="237867" y="5946503"/>
                    <a:pt x="251296" y="5835370"/>
                    <a:pt x="129111" y="5834228"/>
                  </a:cubicBezTo>
                  <a:cubicBezTo>
                    <a:pt x="49280" y="5833487"/>
                    <a:pt x="62400" y="5826358"/>
                    <a:pt x="63450" y="5862343"/>
                  </a:cubicBezTo>
                  <a:cubicBezTo>
                    <a:pt x="125808" y="5862744"/>
                    <a:pt x="159210" y="5863331"/>
                    <a:pt x="229502" y="5863608"/>
                  </a:cubicBezTo>
                  <a:cubicBezTo>
                    <a:pt x="229532" y="5864781"/>
                    <a:pt x="236231" y="6139606"/>
                    <a:pt x="241881" y="6425540"/>
                  </a:cubicBezTo>
                  <a:cubicBezTo>
                    <a:pt x="167113" y="6424954"/>
                    <a:pt x="134977" y="6423596"/>
                    <a:pt x="76786" y="6422608"/>
                  </a:cubicBezTo>
                  <a:cubicBezTo>
                    <a:pt x="77434" y="6458871"/>
                    <a:pt x="66815" y="6451001"/>
                    <a:pt x="128741" y="6452390"/>
                  </a:cubicBezTo>
                  <a:cubicBezTo>
                    <a:pt x="273924" y="6455723"/>
                    <a:pt x="241788" y="6350978"/>
                    <a:pt x="252284" y="7015742"/>
                  </a:cubicBezTo>
                  <a:cubicBezTo>
                    <a:pt x="180726" y="7015588"/>
                    <a:pt x="153097" y="7015217"/>
                    <a:pt x="85213" y="7014847"/>
                  </a:cubicBezTo>
                  <a:cubicBezTo>
                    <a:pt x="85615" y="7051017"/>
                    <a:pt x="76817" y="7043487"/>
                    <a:pt x="128895" y="7043826"/>
                  </a:cubicBezTo>
                  <a:cubicBezTo>
                    <a:pt x="300565" y="7044999"/>
                    <a:pt x="245739" y="6958154"/>
                    <a:pt x="255309" y="7552614"/>
                  </a:cubicBezTo>
                  <a:cubicBezTo>
                    <a:pt x="256297" y="7616992"/>
                    <a:pt x="287044" y="7600882"/>
                    <a:pt x="89998" y="7600944"/>
                  </a:cubicBezTo>
                  <a:cubicBezTo>
                    <a:pt x="90214" y="7639151"/>
                    <a:pt x="60023" y="7629583"/>
                    <a:pt x="256513" y="7629552"/>
                  </a:cubicBezTo>
                  <a:cubicBezTo>
                    <a:pt x="256575" y="7632546"/>
                    <a:pt x="263181" y="8045539"/>
                    <a:pt x="266731" y="8195744"/>
                  </a:cubicBezTo>
                  <a:cubicBezTo>
                    <a:pt x="183999" y="8195311"/>
                    <a:pt x="141336" y="8193738"/>
                    <a:pt x="92314" y="8192688"/>
                  </a:cubicBezTo>
                  <a:cubicBezTo>
                    <a:pt x="92406" y="8227161"/>
                    <a:pt x="57245" y="8223366"/>
                    <a:pt x="267410" y="8224415"/>
                  </a:cubicBezTo>
                  <a:cubicBezTo>
                    <a:pt x="267472" y="8227161"/>
                    <a:pt x="278431" y="8781316"/>
                    <a:pt x="278462" y="8783569"/>
                  </a:cubicBezTo>
                  <a:cubicBezTo>
                    <a:pt x="187580" y="8783723"/>
                    <a:pt x="147170" y="8784402"/>
                    <a:pt x="93610" y="8784896"/>
                  </a:cubicBezTo>
                  <a:cubicBezTo>
                    <a:pt x="93672" y="8820942"/>
                    <a:pt x="86448" y="8813659"/>
                    <a:pt x="129142" y="8813197"/>
                  </a:cubicBezTo>
                  <a:cubicBezTo>
                    <a:pt x="295348" y="8811406"/>
                    <a:pt x="278925" y="8810944"/>
                    <a:pt x="279018" y="8816375"/>
                  </a:cubicBezTo>
                  <a:cubicBezTo>
                    <a:pt x="282043" y="9009076"/>
                    <a:pt x="287816" y="9204987"/>
                    <a:pt x="288495" y="9371086"/>
                  </a:cubicBezTo>
                  <a:cubicBezTo>
                    <a:pt x="57152" y="9371301"/>
                    <a:pt x="95092" y="9365345"/>
                    <a:pt x="95216" y="9401052"/>
                  </a:cubicBezTo>
                  <a:cubicBezTo>
                    <a:pt x="150473" y="9400558"/>
                    <a:pt x="190481" y="9399848"/>
                    <a:pt x="288587" y="9399725"/>
                  </a:cubicBezTo>
                  <a:cubicBezTo>
                    <a:pt x="289050" y="9752075"/>
                    <a:pt x="293465" y="9795683"/>
                    <a:pt x="297324" y="9958972"/>
                  </a:cubicBezTo>
                  <a:cubicBezTo>
                    <a:pt x="198508" y="9959065"/>
                    <a:pt x="157790" y="9959960"/>
                    <a:pt x="98426" y="9960762"/>
                  </a:cubicBezTo>
                  <a:cubicBezTo>
                    <a:pt x="98704" y="9995204"/>
                    <a:pt x="90894" y="9989556"/>
                    <a:pt x="129173" y="9989001"/>
                  </a:cubicBezTo>
                  <a:cubicBezTo>
                    <a:pt x="349742" y="9985729"/>
                    <a:pt x="293033" y="9884318"/>
                    <a:pt x="302664" y="10501831"/>
                  </a:cubicBezTo>
                  <a:cubicBezTo>
                    <a:pt x="303714" y="10569295"/>
                    <a:pt x="336714" y="10552445"/>
                    <a:pt x="128957" y="10553032"/>
                  </a:cubicBezTo>
                  <a:cubicBezTo>
                    <a:pt x="99599" y="10553093"/>
                    <a:pt x="104631" y="10545718"/>
                    <a:pt x="105156" y="10581794"/>
                  </a:cubicBezTo>
                  <a:cubicBezTo>
                    <a:pt x="156894" y="10581702"/>
                    <a:pt x="193321" y="10581487"/>
                    <a:pt x="303868" y="10581487"/>
                  </a:cubicBezTo>
                  <a:cubicBezTo>
                    <a:pt x="305443" y="10695243"/>
                    <a:pt x="307110" y="10910689"/>
                    <a:pt x="312296" y="11138789"/>
                  </a:cubicBezTo>
                  <a:cubicBezTo>
                    <a:pt x="215394" y="11138820"/>
                    <a:pt x="177084" y="11139746"/>
                    <a:pt x="115683" y="11140980"/>
                  </a:cubicBezTo>
                  <a:cubicBezTo>
                    <a:pt x="116640" y="11181409"/>
                    <a:pt x="85368" y="11167460"/>
                    <a:pt x="312882" y="11167429"/>
                  </a:cubicBezTo>
                  <a:cubicBezTo>
                    <a:pt x="312944" y="11169744"/>
                    <a:pt x="323872" y="11730133"/>
                    <a:pt x="323934" y="11732694"/>
                  </a:cubicBezTo>
                  <a:cubicBezTo>
                    <a:pt x="241850" y="11732787"/>
                    <a:pt x="195915" y="11732045"/>
                    <a:pt x="132476" y="11730595"/>
                  </a:cubicBezTo>
                  <a:cubicBezTo>
                    <a:pt x="133649" y="11766240"/>
                    <a:pt x="102038" y="11761365"/>
                    <a:pt x="314148" y="11761365"/>
                  </a:cubicBezTo>
                  <a:cubicBezTo>
                    <a:pt x="326280" y="11761365"/>
                    <a:pt x="324397" y="11760100"/>
                    <a:pt x="324459" y="11765346"/>
                  </a:cubicBezTo>
                  <a:cubicBezTo>
                    <a:pt x="334090" y="12390236"/>
                    <a:pt x="339832" y="12323019"/>
                    <a:pt x="314148" y="12323019"/>
                  </a:cubicBezTo>
                  <a:cubicBezTo>
                    <a:pt x="124295" y="12323019"/>
                    <a:pt x="151863" y="12314871"/>
                    <a:pt x="153097" y="12351875"/>
                  </a:cubicBezTo>
                  <a:cubicBezTo>
                    <a:pt x="200916" y="12351751"/>
                    <a:pt x="243980" y="12351689"/>
                    <a:pt x="333535" y="12351689"/>
                  </a:cubicBezTo>
                  <a:cubicBezTo>
                    <a:pt x="342580" y="12744437"/>
                    <a:pt x="340048" y="12747925"/>
                    <a:pt x="341561" y="12908376"/>
                  </a:cubicBezTo>
                  <a:cubicBezTo>
                    <a:pt x="268244" y="12908159"/>
                    <a:pt x="215085" y="12908684"/>
                    <a:pt x="171620" y="12909455"/>
                  </a:cubicBezTo>
                  <a:cubicBezTo>
                    <a:pt x="172885" y="12947169"/>
                    <a:pt x="147819" y="12936985"/>
                    <a:pt x="314179" y="12936985"/>
                  </a:cubicBezTo>
                  <a:cubicBezTo>
                    <a:pt x="352211" y="12936985"/>
                    <a:pt x="341160" y="12872329"/>
                    <a:pt x="350205" y="13450957"/>
                  </a:cubicBezTo>
                  <a:cubicBezTo>
                    <a:pt x="351193" y="13512186"/>
                    <a:pt x="360577" y="13501725"/>
                    <a:pt x="314179" y="13501725"/>
                  </a:cubicBezTo>
                  <a:cubicBezTo>
                    <a:pt x="166804" y="13501725"/>
                    <a:pt x="190914" y="13490553"/>
                    <a:pt x="192210" y="13529593"/>
                  </a:cubicBezTo>
                  <a:cubicBezTo>
                    <a:pt x="244381" y="13530365"/>
                    <a:pt x="298836" y="13530488"/>
                    <a:pt x="351532" y="13530334"/>
                  </a:cubicBezTo>
                  <a:cubicBezTo>
                    <a:pt x="362182" y="14179605"/>
                    <a:pt x="377340" y="14092945"/>
                    <a:pt x="314179" y="14092945"/>
                  </a:cubicBezTo>
                  <a:cubicBezTo>
                    <a:pt x="191500" y="14092945"/>
                    <a:pt x="210609" y="14083625"/>
                    <a:pt x="211844" y="14121646"/>
                  </a:cubicBezTo>
                  <a:cubicBezTo>
                    <a:pt x="263798" y="14121554"/>
                    <a:pt x="309332" y="14121584"/>
                    <a:pt x="359157" y="14121584"/>
                  </a:cubicBezTo>
                  <a:cubicBezTo>
                    <a:pt x="359558" y="14222256"/>
                    <a:pt x="361658" y="14344870"/>
                    <a:pt x="364065" y="14482020"/>
                  </a:cubicBezTo>
                  <a:cubicBezTo>
                    <a:pt x="403240" y="14481711"/>
                    <a:pt x="386107" y="14528405"/>
                    <a:pt x="384440" y="14121584"/>
                  </a:cubicBezTo>
                  <a:lnTo>
                    <a:pt x="873118" y="14121615"/>
                  </a:lnTo>
                  <a:cubicBezTo>
                    <a:pt x="875217" y="14270925"/>
                    <a:pt x="876544" y="14372676"/>
                    <a:pt x="880218" y="14477915"/>
                  </a:cubicBezTo>
                  <a:cubicBezTo>
                    <a:pt x="917262" y="14477606"/>
                    <a:pt x="904019" y="14526183"/>
                    <a:pt x="898431" y="14121615"/>
                  </a:cubicBezTo>
                  <a:cubicBezTo>
                    <a:pt x="1314656" y="14121646"/>
                    <a:pt x="1201640" y="14117943"/>
                    <a:pt x="1389147" y="14117264"/>
                  </a:cubicBezTo>
                  <a:cubicBezTo>
                    <a:pt x="1392419" y="14253087"/>
                    <a:pt x="1392758" y="14327217"/>
                    <a:pt x="1395845" y="14473841"/>
                  </a:cubicBezTo>
                  <a:cubicBezTo>
                    <a:pt x="1429710" y="14473563"/>
                    <a:pt x="1421159" y="14501925"/>
                    <a:pt x="1417887" y="14293978"/>
                  </a:cubicBezTo>
                  <a:cubicBezTo>
                    <a:pt x="1414769" y="14096370"/>
                    <a:pt x="1410509" y="14117202"/>
                    <a:pt x="1424493" y="14117202"/>
                  </a:cubicBezTo>
                  <a:cubicBezTo>
                    <a:pt x="1604405" y="14117202"/>
                    <a:pt x="1608017" y="14120257"/>
                    <a:pt x="1794567" y="14120257"/>
                  </a:cubicBezTo>
                  <a:cubicBezTo>
                    <a:pt x="1932866" y="14120288"/>
                    <a:pt x="1901564" y="14085230"/>
                    <a:pt x="1904836" y="14294534"/>
                  </a:cubicBezTo>
                  <a:cubicBezTo>
                    <a:pt x="1907985" y="14496463"/>
                    <a:pt x="1901903" y="14469922"/>
                    <a:pt x="1934317" y="14469644"/>
                  </a:cubicBezTo>
                  <a:cubicBezTo>
                    <a:pt x="1930582" y="14360332"/>
                    <a:pt x="1928606" y="14220990"/>
                    <a:pt x="1928575" y="14120288"/>
                  </a:cubicBezTo>
                  <a:cubicBezTo>
                    <a:pt x="2134666" y="14120350"/>
                    <a:pt x="2231938" y="14120628"/>
                    <a:pt x="2350017" y="14119671"/>
                  </a:cubicBezTo>
                  <a:cubicBezTo>
                    <a:pt x="2433707" y="14118992"/>
                    <a:pt x="2415740" y="14084273"/>
                    <a:pt x="2419012" y="14294504"/>
                  </a:cubicBezTo>
                  <a:cubicBezTo>
                    <a:pt x="2422099" y="14491834"/>
                    <a:pt x="2413579" y="14465879"/>
                    <a:pt x="2447166" y="14465632"/>
                  </a:cubicBezTo>
                  <a:cubicBezTo>
                    <a:pt x="2445005" y="14343697"/>
                    <a:pt x="2443091" y="14220466"/>
                    <a:pt x="2441702" y="14119085"/>
                  </a:cubicBezTo>
                  <a:cubicBezTo>
                    <a:pt x="2589262" y="14118529"/>
                    <a:pt x="2707681" y="14119455"/>
                    <a:pt x="2932942" y="14119362"/>
                  </a:cubicBezTo>
                  <a:cubicBezTo>
                    <a:pt x="2933405" y="14226731"/>
                    <a:pt x="2935720" y="14366226"/>
                    <a:pt x="2938036" y="14461837"/>
                  </a:cubicBezTo>
                  <a:cubicBezTo>
                    <a:pt x="2977426" y="14461559"/>
                    <a:pt x="2959799" y="14506215"/>
                    <a:pt x="2958256" y="14119301"/>
                  </a:cubicBezTo>
                  <a:cubicBezTo>
                    <a:pt x="2960540" y="14119301"/>
                    <a:pt x="3443383" y="14117172"/>
                    <a:pt x="3445853" y="14117141"/>
                  </a:cubicBezTo>
                  <a:cubicBezTo>
                    <a:pt x="3449033" y="14286109"/>
                    <a:pt x="3449249" y="14338975"/>
                    <a:pt x="3451965" y="14457824"/>
                  </a:cubicBezTo>
                  <a:cubicBezTo>
                    <a:pt x="3487188" y="14457578"/>
                    <a:pt x="3478329" y="14506771"/>
                    <a:pt x="3471198" y="14116986"/>
                  </a:cubicBezTo>
                  <a:cubicBezTo>
                    <a:pt x="3816051" y="14114641"/>
                    <a:pt x="3787835" y="14119147"/>
                    <a:pt x="3963148" y="14119979"/>
                  </a:cubicBezTo>
                  <a:cubicBezTo>
                    <a:pt x="3966605" y="14225466"/>
                    <a:pt x="3968519" y="14354746"/>
                    <a:pt x="3969013" y="14453843"/>
                  </a:cubicBezTo>
                  <a:cubicBezTo>
                    <a:pt x="4001890" y="14453596"/>
                    <a:pt x="3995469" y="14480168"/>
                    <a:pt x="3992567" y="14293978"/>
                  </a:cubicBezTo>
                  <a:cubicBezTo>
                    <a:pt x="3989418" y="14093654"/>
                    <a:pt x="3978058" y="14120134"/>
                    <a:pt x="4016029" y="14120134"/>
                  </a:cubicBezTo>
                  <a:cubicBezTo>
                    <a:pt x="4348780" y="14120412"/>
                    <a:pt x="4405427" y="14120566"/>
                    <a:pt x="4477324" y="14120257"/>
                  </a:cubicBezTo>
                  <a:cubicBezTo>
                    <a:pt x="4479547" y="14260092"/>
                    <a:pt x="4481214" y="14354036"/>
                    <a:pt x="4482109" y="14449923"/>
                  </a:cubicBezTo>
                  <a:cubicBezTo>
                    <a:pt x="4514986" y="14449677"/>
                    <a:pt x="4508226" y="14475940"/>
                    <a:pt x="4505386" y="14293978"/>
                  </a:cubicBezTo>
                  <a:cubicBezTo>
                    <a:pt x="4502144" y="14089982"/>
                    <a:pt x="4479609" y="14120443"/>
                    <a:pt x="4571633" y="14119579"/>
                  </a:cubicBezTo>
                  <a:cubicBezTo>
                    <a:pt x="4748428" y="14117912"/>
                    <a:pt x="4849559" y="14118652"/>
                    <a:pt x="4941738" y="14120010"/>
                  </a:cubicBezTo>
                  <a:cubicBezTo>
                    <a:pt x="5006195" y="14120967"/>
                    <a:pt x="4989217" y="14088007"/>
                    <a:pt x="4992458" y="14294534"/>
                  </a:cubicBezTo>
                  <a:cubicBezTo>
                    <a:pt x="4995237" y="14471989"/>
                    <a:pt x="4988383" y="14446035"/>
                    <a:pt x="5020797" y="14445788"/>
                  </a:cubicBezTo>
                  <a:cubicBezTo>
                    <a:pt x="5018513" y="14358140"/>
                    <a:pt x="5016228" y="14226052"/>
                    <a:pt x="5016290" y="14120936"/>
                  </a:cubicBezTo>
                  <a:cubicBezTo>
                    <a:pt x="5301872" y="14123498"/>
                    <a:pt x="5280386" y="14116462"/>
                    <a:pt x="5503980" y="14116462"/>
                  </a:cubicBezTo>
                  <a:cubicBezTo>
                    <a:pt x="5504412" y="14220003"/>
                    <a:pt x="5506573" y="14353480"/>
                    <a:pt x="5508641" y="14442053"/>
                  </a:cubicBezTo>
                  <a:cubicBezTo>
                    <a:pt x="5547353" y="14441745"/>
                    <a:pt x="5530806" y="14486896"/>
                    <a:pt x="5529294" y="14116493"/>
                  </a:cubicBezTo>
                  <a:cubicBezTo>
                    <a:pt x="5577328" y="14116554"/>
                    <a:pt x="5376609" y="14115690"/>
                    <a:pt x="6021120" y="14118807"/>
                  </a:cubicBezTo>
                  <a:cubicBezTo>
                    <a:pt x="6022972" y="14209942"/>
                    <a:pt x="6025288" y="14345148"/>
                    <a:pt x="6025967" y="14438103"/>
                  </a:cubicBezTo>
                  <a:cubicBezTo>
                    <a:pt x="6059029" y="14437857"/>
                    <a:pt x="6052145" y="14462855"/>
                    <a:pt x="6049521" y="14294009"/>
                  </a:cubicBezTo>
                  <a:cubicBezTo>
                    <a:pt x="6046496" y="14099518"/>
                    <a:pt x="6043563" y="14118930"/>
                    <a:pt x="6052701" y="14118961"/>
                  </a:cubicBezTo>
                  <a:cubicBezTo>
                    <a:pt x="6634205" y="14122079"/>
                    <a:pt x="6534401" y="14064922"/>
                    <a:pt x="6538075" y="14294504"/>
                  </a:cubicBezTo>
                  <a:cubicBezTo>
                    <a:pt x="6540606" y="14457484"/>
                    <a:pt x="6532673" y="14434215"/>
                    <a:pt x="6565796" y="14433968"/>
                  </a:cubicBezTo>
                  <a:cubicBezTo>
                    <a:pt x="6563173" y="14298608"/>
                    <a:pt x="6562957" y="14248982"/>
                    <a:pt x="6560117" y="14117295"/>
                  </a:cubicBezTo>
                  <a:cubicBezTo>
                    <a:pt x="6793188" y="14116708"/>
                    <a:pt x="6781735" y="14120875"/>
                    <a:pt x="7049103" y="14120257"/>
                  </a:cubicBezTo>
                  <a:cubicBezTo>
                    <a:pt x="7052128" y="14256976"/>
                    <a:pt x="7052190" y="14305768"/>
                    <a:pt x="7054752" y="14430202"/>
                  </a:cubicBezTo>
                  <a:cubicBezTo>
                    <a:pt x="7088123" y="14429956"/>
                    <a:pt x="7080189" y="14452794"/>
                    <a:pt x="7077627" y="14294009"/>
                  </a:cubicBezTo>
                  <a:cubicBezTo>
                    <a:pt x="7074386" y="14085291"/>
                    <a:pt x="7050770" y="14120474"/>
                    <a:pt x="7163663" y="14119733"/>
                  </a:cubicBezTo>
                  <a:cubicBezTo>
                    <a:pt x="7273191" y="14118992"/>
                    <a:pt x="7362715" y="14118683"/>
                    <a:pt x="7533953" y="14119609"/>
                  </a:cubicBezTo>
                  <a:cubicBezTo>
                    <a:pt x="7575288" y="14119826"/>
                    <a:pt x="7563743" y="14088655"/>
                    <a:pt x="7567015" y="14294534"/>
                  </a:cubicBezTo>
                  <a:cubicBezTo>
                    <a:pt x="7569577" y="14452608"/>
                    <a:pt x="7560718" y="14426345"/>
                    <a:pt x="7594428" y="14426098"/>
                  </a:cubicBezTo>
                  <a:cubicBezTo>
                    <a:pt x="7592668" y="14318020"/>
                    <a:pt x="7591032" y="14224108"/>
                    <a:pt x="7589952" y="14119887"/>
                  </a:cubicBezTo>
                  <a:cubicBezTo>
                    <a:pt x="7946473" y="14121276"/>
                    <a:pt x="7849294" y="14117078"/>
                    <a:pt x="8077920" y="14116894"/>
                  </a:cubicBezTo>
                  <a:cubicBezTo>
                    <a:pt x="8082488" y="14469799"/>
                    <a:pt x="8072918" y="14422395"/>
                    <a:pt x="8108111" y="14422117"/>
                  </a:cubicBezTo>
                  <a:cubicBezTo>
                    <a:pt x="8106165" y="14331754"/>
                    <a:pt x="8104437" y="14208337"/>
                    <a:pt x="8103264" y="14116894"/>
                  </a:cubicBezTo>
                  <a:cubicBezTo>
                    <a:pt x="8265148" y="14116955"/>
                    <a:pt x="8233752" y="14118282"/>
                    <a:pt x="8592774" y="14118159"/>
                  </a:cubicBezTo>
                  <a:cubicBezTo>
                    <a:pt x="8598023" y="14464491"/>
                    <a:pt x="8586909" y="14418228"/>
                    <a:pt x="8622842" y="14417920"/>
                  </a:cubicBezTo>
                  <a:cubicBezTo>
                    <a:pt x="8621083" y="14325303"/>
                    <a:pt x="8619972" y="14245988"/>
                    <a:pt x="8618057" y="14118128"/>
                  </a:cubicBezTo>
                  <a:cubicBezTo>
                    <a:pt x="8860699" y="14118035"/>
                    <a:pt x="8916296" y="14118159"/>
                    <a:pt x="9016038" y="14117634"/>
                  </a:cubicBezTo>
                  <a:cubicBezTo>
                    <a:pt x="9130814" y="14117017"/>
                    <a:pt x="9103926" y="14081803"/>
                    <a:pt x="9107229" y="14294596"/>
                  </a:cubicBezTo>
                  <a:cubicBezTo>
                    <a:pt x="9109421" y="14435696"/>
                    <a:pt x="9101426" y="14413877"/>
                    <a:pt x="9134704" y="14413599"/>
                  </a:cubicBezTo>
                  <a:cubicBezTo>
                    <a:pt x="9127264" y="14070601"/>
                    <a:pt x="9110409" y="14117233"/>
                    <a:pt x="9201415" y="14117233"/>
                  </a:cubicBezTo>
                  <a:close/>
                  <a:moveTo>
                    <a:pt x="9072809" y="11765469"/>
                  </a:moveTo>
                  <a:cubicBezTo>
                    <a:pt x="9082657" y="12410050"/>
                    <a:pt x="9101209" y="12322001"/>
                    <a:pt x="9016069" y="12321414"/>
                  </a:cubicBezTo>
                  <a:cubicBezTo>
                    <a:pt x="8501430" y="12317927"/>
                    <a:pt x="8589256" y="12355578"/>
                    <a:pt x="8586631" y="12186425"/>
                  </a:cubicBezTo>
                  <a:cubicBezTo>
                    <a:pt x="8578637" y="11674643"/>
                    <a:pt x="8556039" y="11758865"/>
                    <a:pt x="8645039" y="11760562"/>
                  </a:cubicBezTo>
                  <a:cubicBezTo>
                    <a:pt x="8961120" y="11766518"/>
                    <a:pt x="9072655" y="11756767"/>
                    <a:pt x="9072809" y="11765469"/>
                  </a:cubicBezTo>
                  <a:close/>
                  <a:moveTo>
                    <a:pt x="9072253" y="11733096"/>
                  </a:moveTo>
                  <a:cubicBezTo>
                    <a:pt x="8650873" y="11734114"/>
                    <a:pt x="8806151" y="11733744"/>
                    <a:pt x="8580519" y="11730843"/>
                  </a:cubicBezTo>
                  <a:cubicBezTo>
                    <a:pt x="8578235" y="11569003"/>
                    <a:pt x="8579902" y="11365161"/>
                    <a:pt x="8572586" y="11167552"/>
                  </a:cubicBezTo>
                  <a:cubicBezTo>
                    <a:pt x="9000819" y="11167768"/>
                    <a:pt x="8875702" y="11167429"/>
                    <a:pt x="9061448" y="11170114"/>
                  </a:cubicBezTo>
                  <a:cubicBezTo>
                    <a:pt x="9062652" y="11440586"/>
                    <a:pt x="9069135" y="11554065"/>
                    <a:pt x="9072253" y="11733096"/>
                  </a:cubicBezTo>
                  <a:close/>
                  <a:moveTo>
                    <a:pt x="9061356" y="11141382"/>
                  </a:moveTo>
                  <a:cubicBezTo>
                    <a:pt x="8551162" y="11133727"/>
                    <a:pt x="8571783" y="11146289"/>
                    <a:pt x="8571289" y="11132647"/>
                  </a:cubicBezTo>
                  <a:cubicBezTo>
                    <a:pt x="8565608" y="10988369"/>
                    <a:pt x="8564065" y="10860971"/>
                    <a:pt x="8563417" y="10712125"/>
                  </a:cubicBezTo>
                  <a:cubicBezTo>
                    <a:pt x="8562738" y="10552878"/>
                    <a:pt x="8540450" y="10579665"/>
                    <a:pt x="8645223" y="10579387"/>
                  </a:cubicBezTo>
                  <a:cubicBezTo>
                    <a:pt x="8793772" y="10578986"/>
                    <a:pt x="8898206" y="10578739"/>
                    <a:pt x="9015822" y="10580622"/>
                  </a:cubicBezTo>
                  <a:cubicBezTo>
                    <a:pt x="9066172" y="10581455"/>
                    <a:pt x="9058763" y="10502480"/>
                    <a:pt x="9061356" y="11141382"/>
                  </a:cubicBezTo>
                  <a:close/>
                  <a:moveTo>
                    <a:pt x="3952991" y="11764976"/>
                  </a:moveTo>
                  <a:cubicBezTo>
                    <a:pt x="3952837" y="11756334"/>
                    <a:pt x="3896221" y="11754390"/>
                    <a:pt x="4441361" y="11757538"/>
                  </a:cubicBezTo>
                  <a:cubicBezTo>
                    <a:pt x="4445096" y="11973663"/>
                    <a:pt x="4441762" y="12069396"/>
                    <a:pt x="4448183" y="12321260"/>
                  </a:cubicBezTo>
                  <a:cubicBezTo>
                    <a:pt x="4173313" y="12321507"/>
                    <a:pt x="4110245" y="12325210"/>
                    <a:pt x="3957251" y="12323822"/>
                  </a:cubicBezTo>
                  <a:cubicBezTo>
                    <a:pt x="3950367" y="11937925"/>
                    <a:pt x="3956665" y="12000636"/>
                    <a:pt x="3952991" y="11764976"/>
                  </a:cubicBezTo>
                  <a:close/>
                  <a:moveTo>
                    <a:pt x="855151" y="11171533"/>
                  </a:moveTo>
                  <a:cubicBezTo>
                    <a:pt x="1355590" y="11171533"/>
                    <a:pt x="1129218" y="11170114"/>
                    <a:pt x="1342934" y="11168570"/>
                  </a:cubicBezTo>
                  <a:cubicBezTo>
                    <a:pt x="1343366" y="11289117"/>
                    <a:pt x="1345218" y="11344946"/>
                    <a:pt x="1347626" y="11554868"/>
                  </a:cubicBezTo>
                  <a:cubicBezTo>
                    <a:pt x="1350312" y="11788862"/>
                    <a:pt x="1449282" y="11726120"/>
                    <a:pt x="869228" y="11729268"/>
                  </a:cubicBezTo>
                  <a:cubicBezTo>
                    <a:pt x="847557" y="11729391"/>
                    <a:pt x="871358" y="11710134"/>
                    <a:pt x="855151" y="11171533"/>
                  </a:cubicBezTo>
                  <a:close/>
                  <a:moveTo>
                    <a:pt x="828479" y="9400096"/>
                  </a:moveTo>
                  <a:cubicBezTo>
                    <a:pt x="1040095" y="9403243"/>
                    <a:pt x="980855" y="9402657"/>
                    <a:pt x="1313915" y="9401607"/>
                  </a:cubicBezTo>
                  <a:cubicBezTo>
                    <a:pt x="1325986" y="9983723"/>
                    <a:pt x="1310304" y="9302140"/>
                    <a:pt x="1325986" y="9959837"/>
                  </a:cubicBezTo>
                  <a:cubicBezTo>
                    <a:pt x="1150333" y="9962151"/>
                    <a:pt x="1257947" y="9965268"/>
                    <a:pt x="834283" y="9963231"/>
                  </a:cubicBezTo>
                  <a:cubicBezTo>
                    <a:pt x="833171" y="9749976"/>
                    <a:pt x="837771" y="9910180"/>
                    <a:pt x="828479" y="9400096"/>
                  </a:cubicBezTo>
                  <a:close/>
                  <a:moveTo>
                    <a:pt x="793812" y="7131042"/>
                  </a:moveTo>
                  <a:cubicBezTo>
                    <a:pt x="791959" y="7011545"/>
                    <a:pt x="712993" y="7045462"/>
                    <a:pt x="1239456" y="7041913"/>
                  </a:cubicBezTo>
                  <a:cubicBezTo>
                    <a:pt x="1297801" y="7041543"/>
                    <a:pt x="1275420" y="6965005"/>
                    <a:pt x="1284619" y="7552830"/>
                  </a:cubicBezTo>
                  <a:cubicBezTo>
                    <a:pt x="1285607" y="7613998"/>
                    <a:pt x="1353028" y="7606530"/>
                    <a:pt x="869351" y="7601346"/>
                  </a:cubicBezTo>
                  <a:cubicBezTo>
                    <a:pt x="766769" y="7600203"/>
                    <a:pt x="802332" y="7675692"/>
                    <a:pt x="793812" y="7131042"/>
                  </a:cubicBezTo>
                  <a:close/>
                  <a:moveTo>
                    <a:pt x="745870" y="4183151"/>
                  </a:moveTo>
                  <a:cubicBezTo>
                    <a:pt x="744110" y="4070567"/>
                    <a:pt x="653938" y="4089825"/>
                    <a:pt x="1233313" y="4094454"/>
                  </a:cubicBezTo>
                  <a:cubicBezTo>
                    <a:pt x="1243438" y="4696445"/>
                    <a:pt x="1242420" y="4655553"/>
                    <a:pt x="1239641" y="4655491"/>
                  </a:cubicBezTo>
                  <a:cubicBezTo>
                    <a:pt x="681011" y="4644227"/>
                    <a:pt x="750346" y="4689686"/>
                    <a:pt x="748988" y="4604230"/>
                  </a:cubicBezTo>
                  <a:cubicBezTo>
                    <a:pt x="745747" y="4390203"/>
                    <a:pt x="749204" y="4391407"/>
                    <a:pt x="745870" y="4183151"/>
                  </a:cubicBezTo>
                  <a:close/>
                  <a:moveTo>
                    <a:pt x="1216303" y="2913495"/>
                  </a:moveTo>
                  <a:cubicBezTo>
                    <a:pt x="1216952" y="2953770"/>
                    <a:pt x="1224083" y="3473082"/>
                    <a:pt x="1224083" y="3475273"/>
                  </a:cubicBezTo>
                  <a:cubicBezTo>
                    <a:pt x="639491" y="3464687"/>
                    <a:pt x="736763" y="3522060"/>
                    <a:pt x="733954" y="3340963"/>
                  </a:cubicBezTo>
                  <a:cubicBezTo>
                    <a:pt x="730651" y="3129868"/>
                    <a:pt x="727379" y="3130423"/>
                    <a:pt x="724076" y="2920192"/>
                  </a:cubicBezTo>
                  <a:cubicBezTo>
                    <a:pt x="723798" y="2903126"/>
                    <a:pt x="698453" y="2917199"/>
                    <a:pt x="1216303" y="2913495"/>
                  </a:cubicBezTo>
                  <a:close/>
                  <a:moveTo>
                    <a:pt x="723489" y="2883374"/>
                  </a:moveTo>
                  <a:cubicBezTo>
                    <a:pt x="719136" y="2610556"/>
                    <a:pt x="715370" y="2469949"/>
                    <a:pt x="715586" y="2325608"/>
                  </a:cubicBezTo>
                  <a:cubicBezTo>
                    <a:pt x="899635" y="2325763"/>
                    <a:pt x="889973" y="2327337"/>
                    <a:pt x="1204696" y="2326750"/>
                  </a:cubicBezTo>
                  <a:cubicBezTo>
                    <a:pt x="1205159" y="2604322"/>
                    <a:pt x="1212198" y="2681445"/>
                    <a:pt x="1215840" y="2884794"/>
                  </a:cubicBezTo>
                  <a:cubicBezTo>
                    <a:pt x="951806" y="2886769"/>
                    <a:pt x="889386" y="2883683"/>
                    <a:pt x="723489" y="2883374"/>
                  </a:cubicBezTo>
                  <a:close/>
                  <a:moveTo>
                    <a:pt x="1224391" y="3503944"/>
                  </a:moveTo>
                  <a:cubicBezTo>
                    <a:pt x="1227417" y="3794045"/>
                    <a:pt x="1229269" y="3860459"/>
                    <a:pt x="1232819" y="4065814"/>
                  </a:cubicBezTo>
                  <a:cubicBezTo>
                    <a:pt x="1110912" y="4064857"/>
                    <a:pt x="990024" y="4064981"/>
                    <a:pt x="869197" y="4065629"/>
                  </a:cubicBezTo>
                  <a:cubicBezTo>
                    <a:pt x="710709" y="4066493"/>
                    <a:pt x="743833" y="4164264"/>
                    <a:pt x="736794" y="3551564"/>
                  </a:cubicBezTo>
                  <a:cubicBezTo>
                    <a:pt x="736053" y="3486445"/>
                    <a:pt x="657859" y="3494068"/>
                    <a:pt x="1224391" y="3503944"/>
                  </a:cubicBezTo>
                  <a:close/>
                  <a:moveTo>
                    <a:pt x="5334810" y="3341487"/>
                  </a:moveTo>
                  <a:cubicBezTo>
                    <a:pt x="5337558" y="3517029"/>
                    <a:pt x="5419457" y="3467619"/>
                    <a:pt x="4941769" y="3473360"/>
                  </a:cubicBezTo>
                  <a:cubicBezTo>
                    <a:pt x="4827178" y="3474749"/>
                    <a:pt x="4851967" y="3500518"/>
                    <a:pt x="4849467" y="3340932"/>
                  </a:cubicBezTo>
                  <a:cubicBezTo>
                    <a:pt x="4846163" y="3130207"/>
                    <a:pt x="4842428" y="3130053"/>
                    <a:pt x="4839156" y="2920161"/>
                  </a:cubicBezTo>
                  <a:cubicBezTo>
                    <a:pt x="4838909" y="2904484"/>
                    <a:pt x="4808872" y="2919482"/>
                    <a:pt x="5312275" y="2914051"/>
                  </a:cubicBezTo>
                  <a:cubicBezTo>
                    <a:pt x="5347714" y="2913681"/>
                    <a:pt x="5327371" y="2866184"/>
                    <a:pt x="5334810" y="3341487"/>
                  </a:cubicBezTo>
                  <a:close/>
                  <a:moveTo>
                    <a:pt x="5851364" y="3473607"/>
                  </a:moveTo>
                  <a:cubicBezTo>
                    <a:pt x="5700532" y="3473545"/>
                    <a:pt x="5887359" y="3473391"/>
                    <a:pt x="5362686" y="3472557"/>
                  </a:cubicBezTo>
                  <a:cubicBezTo>
                    <a:pt x="5355277" y="3179000"/>
                    <a:pt x="5361606" y="3155452"/>
                    <a:pt x="5357778" y="2913588"/>
                  </a:cubicBezTo>
                  <a:cubicBezTo>
                    <a:pt x="5649750" y="2910841"/>
                    <a:pt x="5847073" y="2917816"/>
                    <a:pt x="5847104" y="2920532"/>
                  </a:cubicBezTo>
                  <a:cubicBezTo>
                    <a:pt x="5850747" y="3152582"/>
                    <a:pt x="5843369" y="3188351"/>
                    <a:pt x="5851364" y="3473607"/>
                  </a:cubicBezTo>
                  <a:close/>
                  <a:moveTo>
                    <a:pt x="7900292" y="2885288"/>
                  </a:moveTo>
                  <a:cubicBezTo>
                    <a:pt x="7311100" y="2885504"/>
                    <a:pt x="7413219" y="2918341"/>
                    <a:pt x="7411459" y="2709746"/>
                  </a:cubicBezTo>
                  <a:cubicBezTo>
                    <a:pt x="7410533" y="2583737"/>
                    <a:pt x="7408310" y="2441927"/>
                    <a:pt x="7405748" y="2324652"/>
                  </a:cubicBezTo>
                  <a:cubicBezTo>
                    <a:pt x="7539232" y="2323973"/>
                    <a:pt x="7688305" y="2317338"/>
                    <a:pt x="7894055" y="2323448"/>
                  </a:cubicBezTo>
                  <a:cubicBezTo>
                    <a:pt x="7902792" y="2551579"/>
                    <a:pt x="7898285" y="2729620"/>
                    <a:pt x="7900292" y="2885288"/>
                  </a:cubicBezTo>
                  <a:close/>
                  <a:moveTo>
                    <a:pt x="7914862" y="3762566"/>
                  </a:moveTo>
                  <a:cubicBezTo>
                    <a:pt x="7920172" y="4106737"/>
                    <a:pt x="7925851" y="4064549"/>
                    <a:pt x="7904212" y="4065042"/>
                  </a:cubicBezTo>
                  <a:cubicBezTo>
                    <a:pt x="7775143" y="4067820"/>
                    <a:pt x="7664565" y="4067851"/>
                    <a:pt x="7534200" y="4065042"/>
                  </a:cubicBezTo>
                  <a:cubicBezTo>
                    <a:pt x="7392011" y="4061987"/>
                    <a:pt x="7440848" y="4153894"/>
                    <a:pt x="7423221" y="3551286"/>
                  </a:cubicBezTo>
                  <a:cubicBezTo>
                    <a:pt x="7421646" y="3497401"/>
                    <a:pt x="7342834" y="3496568"/>
                    <a:pt x="7904304" y="3503388"/>
                  </a:cubicBezTo>
                  <a:cubicBezTo>
                    <a:pt x="7919801" y="3503573"/>
                    <a:pt x="7910324" y="3472557"/>
                    <a:pt x="7914862" y="3762566"/>
                  </a:cubicBezTo>
                  <a:close/>
                  <a:moveTo>
                    <a:pt x="8459970" y="9961318"/>
                  </a:moveTo>
                  <a:cubicBezTo>
                    <a:pt x="7955549" y="9961318"/>
                    <a:pt x="8036306" y="9984341"/>
                    <a:pt x="8035349" y="9869565"/>
                  </a:cubicBezTo>
                  <a:cubicBezTo>
                    <a:pt x="8030842" y="9328835"/>
                    <a:pt x="8008708" y="9403398"/>
                    <a:pt x="8089619" y="9403398"/>
                  </a:cubicBezTo>
                  <a:cubicBezTo>
                    <a:pt x="8580890" y="9403398"/>
                    <a:pt x="8519457" y="9373801"/>
                    <a:pt x="8519952" y="9448425"/>
                  </a:cubicBezTo>
                  <a:cubicBezTo>
                    <a:pt x="8523008" y="10038627"/>
                    <a:pt x="8559280" y="9961318"/>
                    <a:pt x="8459970" y="9961318"/>
                  </a:cubicBezTo>
                  <a:close/>
                  <a:moveTo>
                    <a:pt x="8527329" y="9989865"/>
                  </a:moveTo>
                  <a:cubicBezTo>
                    <a:pt x="8531960" y="10287126"/>
                    <a:pt x="8534769" y="10404123"/>
                    <a:pt x="8536745" y="10550933"/>
                  </a:cubicBezTo>
                  <a:cubicBezTo>
                    <a:pt x="8227888" y="10551273"/>
                    <a:pt x="8247552" y="10553371"/>
                    <a:pt x="8047234" y="10552909"/>
                  </a:cubicBezTo>
                  <a:cubicBezTo>
                    <a:pt x="8040505" y="10177258"/>
                    <a:pt x="8039671" y="10233951"/>
                    <a:pt x="8036553" y="9989587"/>
                  </a:cubicBezTo>
                  <a:cubicBezTo>
                    <a:pt x="8188651" y="9989248"/>
                    <a:pt x="8384771" y="9990358"/>
                    <a:pt x="8527329" y="9989865"/>
                  </a:cubicBezTo>
                  <a:close/>
                  <a:moveTo>
                    <a:pt x="8459970" y="9370684"/>
                  </a:moveTo>
                  <a:cubicBezTo>
                    <a:pt x="7942337" y="9370684"/>
                    <a:pt x="8031491" y="9419508"/>
                    <a:pt x="8028650" y="9237392"/>
                  </a:cubicBezTo>
                  <a:cubicBezTo>
                    <a:pt x="8020655" y="8726628"/>
                    <a:pt x="7995249" y="8812146"/>
                    <a:pt x="8089619" y="8812146"/>
                  </a:cubicBezTo>
                  <a:cubicBezTo>
                    <a:pt x="8544432" y="8812146"/>
                    <a:pt x="8509672" y="8804863"/>
                    <a:pt x="8509826" y="8816560"/>
                  </a:cubicBezTo>
                  <a:cubicBezTo>
                    <a:pt x="8519766" y="9457221"/>
                    <a:pt x="8543166" y="9370684"/>
                    <a:pt x="8459970" y="9370684"/>
                  </a:cubicBezTo>
                  <a:close/>
                  <a:moveTo>
                    <a:pt x="8017753" y="8605311"/>
                  </a:moveTo>
                  <a:cubicBezTo>
                    <a:pt x="8014666" y="8457513"/>
                    <a:pt x="8012598" y="8319778"/>
                    <a:pt x="8011641" y="8220835"/>
                  </a:cubicBezTo>
                  <a:cubicBezTo>
                    <a:pt x="8115643" y="8220773"/>
                    <a:pt x="8034269" y="8220773"/>
                    <a:pt x="8459970" y="8220927"/>
                  </a:cubicBezTo>
                  <a:cubicBezTo>
                    <a:pt x="8515259" y="8220927"/>
                    <a:pt x="8498466" y="8134113"/>
                    <a:pt x="8509302" y="8781625"/>
                  </a:cubicBezTo>
                  <a:cubicBezTo>
                    <a:pt x="7923784" y="8779834"/>
                    <a:pt x="8022693" y="8840972"/>
                    <a:pt x="8017753" y="8605311"/>
                  </a:cubicBezTo>
                  <a:close/>
                  <a:moveTo>
                    <a:pt x="8459970" y="8192256"/>
                  </a:moveTo>
                  <a:cubicBezTo>
                    <a:pt x="8031027" y="8192103"/>
                    <a:pt x="8114562" y="8192133"/>
                    <a:pt x="8011363" y="8192164"/>
                  </a:cubicBezTo>
                  <a:cubicBezTo>
                    <a:pt x="8009016" y="7910241"/>
                    <a:pt x="8003583" y="7741581"/>
                    <a:pt x="8001515" y="7633318"/>
                  </a:cubicBezTo>
                  <a:cubicBezTo>
                    <a:pt x="8363841" y="7632207"/>
                    <a:pt x="8286634" y="7628350"/>
                    <a:pt x="8489884" y="7628967"/>
                  </a:cubicBezTo>
                  <a:cubicBezTo>
                    <a:pt x="8502726" y="8259319"/>
                    <a:pt x="8518531" y="8192256"/>
                    <a:pt x="8459970" y="8192256"/>
                  </a:cubicBezTo>
                  <a:close/>
                  <a:moveTo>
                    <a:pt x="6487880" y="9401793"/>
                  </a:moveTo>
                  <a:cubicBezTo>
                    <a:pt x="7044473" y="9405866"/>
                    <a:pt x="6972946" y="9372721"/>
                    <a:pt x="6975076" y="9448024"/>
                  </a:cubicBezTo>
                  <a:cubicBezTo>
                    <a:pt x="6980972" y="9657699"/>
                    <a:pt x="6984461" y="9961719"/>
                    <a:pt x="6978379" y="9961719"/>
                  </a:cubicBezTo>
                  <a:cubicBezTo>
                    <a:pt x="6794391" y="9961719"/>
                    <a:pt x="6789607" y="9964342"/>
                    <a:pt x="6607996" y="9964342"/>
                  </a:cubicBezTo>
                  <a:cubicBezTo>
                    <a:pt x="6448273" y="9964373"/>
                    <a:pt x="6501833" y="10065661"/>
                    <a:pt x="6487880" y="9401793"/>
                  </a:cubicBezTo>
                  <a:close/>
                  <a:moveTo>
                    <a:pt x="4429476" y="9399170"/>
                  </a:moveTo>
                  <a:cubicBezTo>
                    <a:pt x="4995700" y="9401546"/>
                    <a:pt x="4916023" y="9388152"/>
                    <a:pt x="4917968" y="9448857"/>
                  </a:cubicBezTo>
                  <a:cubicBezTo>
                    <a:pt x="4921209" y="9551904"/>
                    <a:pt x="4923926" y="9662112"/>
                    <a:pt x="4925222" y="9869751"/>
                  </a:cubicBezTo>
                  <a:cubicBezTo>
                    <a:pt x="4926056" y="10001778"/>
                    <a:pt x="5001874" y="9963108"/>
                    <a:pt x="4436514" y="9959898"/>
                  </a:cubicBezTo>
                  <a:cubicBezTo>
                    <a:pt x="4435588" y="9795497"/>
                    <a:pt x="4439107" y="9817686"/>
                    <a:pt x="4429476" y="9399170"/>
                  </a:cubicBezTo>
                  <a:close/>
                  <a:moveTo>
                    <a:pt x="1334259" y="8815974"/>
                  </a:moveTo>
                  <a:cubicBezTo>
                    <a:pt x="1334197" y="8812610"/>
                    <a:pt x="1295486" y="8809122"/>
                    <a:pt x="1794629" y="8809122"/>
                  </a:cubicBezTo>
                  <a:cubicBezTo>
                    <a:pt x="1827876" y="8809122"/>
                    <a:pt x="1819078" y="8743356"/>
                    <a:pt x="1826826" y="9237917"/>
                  </a:cubicBezTo>
                  <a:cubicBezTo>
                    <a:pt x="1829543" y="9413891"/>
                    <a:pt x="1913572" y="9372783"/>
                    <a:pt x="1424555" y="9372783"/>
                  </a:cubicBezTo>
                  <a:cubicBezTo>
                    <a:pt x="1298851" y="9372783"/>
                    <a:pt x="1344292" y="9457529"/>
                    <a:pt x="1334259" y="8815974"/>
                  </a:cubicBezTo>
                  <a:close/>
                  <a:moveTo>
                    <a:pt x="1758788" y="4682711"/>
                  </a:moveTo>
                  <a:cubicBezTo>
                    <a:pt x="1760085" y="4835848"/>
                    <a:pt x="1763048" y="5237206"/>
                    <a:pt x="1763141" y="5244180"/>
                  </a:cubicBezTo>
                  <a:cubicBezTo>
                    <a:pt x="1363154" y="5244520"/>
                    <a:pt x="1342069" y="5244428"/>
                    <a:pt x="1274432" y="5245353"/>
                  </a:cubicBezTo>
                  <a:cubicBezTo>
                    <a:pt x="1266128" y="4819337"/>
                    <a:pt x="1269925" y="4886770"/>
                    <a:pt x="1267548" y="4684717"/>
                  </a:cubicBezTo>
                  <a:cubicBezTo>
                    <a:pt x="1478856" y="4688637"/>
                    <a:pt x="1622310" y="4683081"/>
                    <a:pt x="1758788" y="4682711"/>
                  </a:cubicBezTo>
                  <a:close/>
                  <a:moveTo>
                    <a:pt x="1267209" y="4656047"/>
                  </a:moveTo>
                  <a:cubicBezTo>
                    <a:pt x="1258225" y="3978660"/>
                    <a:pt x="1210623" y="4095287"/>
                    <a:pt x="1424586" y="4095287"/>
                  </a:cubicBezTo>
                  <a:cubicBezTo>
                    <a:pt x="1598725" y="4095287"/>
                    <a:pt x="1604714" y="4093436"/>
                    <a:pt x="1746810" y="4093065"/>
                  </a:cubicBezTo>
                  <a:cubicBezTo>
                    <a:pt x="1757522" y="4612933"/>
                    <a:pt x="1756720" y="4499577"/>
                    <a:pt x="1758479" y="4654102"/>
                  </a:cubicBezTo>
                  <a:cubicBezTo>
                    <a:pt x="1608450" y="4654442"/>
                    <a:pt x="1476818" y="4659966"/>
                    <a:pt x="1267209" y="4656047"/>
                  </a:cubicBezTo>
                  <a:close/>
                  <a:moveTo>
                    <a:pt x="1763542" y="5272820"/>
                  </a:moveTo>
                  <a:cubicBezTo>
                    <a:pt x="1769593" y="5701275"/>
                    <a:pt x="1770334" y="5598073"/>
                    <a:pt x="1774439" y="5831419"/>
                  </a:cubicBezTo>
                  <a:cubicBezTo>
                    <a:pt x="1772248" y="5831419"/>
                    <a:pt x="1318546" y="5833796"/>
                    <a:pt x="1286348" y="5834259"/>
                  </a:cubicBezTo>
                  <a:cubicBezTo>
                    <a:pt x="1283693" y="5676431"/>
                    <a:pt x="1287089" y="5902031"/>
                    <a:pt x="1275019" y="5273993"/>
                  </a:cubicBezTo>
                  <a:cubicBezTo>
                    <a:pt x="1353677" y="5272975"/>
                    <a:pt x="1368216" y="5273160"/>
                    <a:pt x="1763542" y="5272820"/>
                  </a:cubicBezTo>
                  <a:close/>
                  <a:moveTo>
                    <a:pt x="2781647" y="4604724"/>
                  </a:moveTo>
                  <a:cubicBezTo>
                    <a:pt x="2782511" y="4660522"/>
                    <a:pt x="2852463" y="4668113"/>
                    <a:pt x="2350264" y="4654380"/>
                  </a:cubicBezTo>
                  <a:cubicBezTo>
                    <a:pt x="2278367" y="4652312"/>
                    <a:pt x="2295871" y="4733386"/>
                    <a:pt x="2287258" y="4183213"/>
                  </a:cubicBezTo>
                  <a:cubicBezTo>
                    <a:pt x="2285406" y="4063993"/>
                    <a:pt x="2208785" y="4096182"/>
                    <a:pt x="2720184" y="4094145"/>
                  </a:cubicBezTo>
                  <a:cubicBezTo>
                    <a:pt x="2806250" y="4093899"/>
                    <a:pt x="2772509" y="4020046"/>
                    <a:pt x="2781647" y="4604724"/>
                  </a:cubicBezTo>
                  <a:close/>
                  <a:moveTo>
                    <a:pt x="3823397" y="5245292"/>
                  </a:moveTo>
                  <a:cubicBezTo>
                    <a:pt x="3336325" y="5236126"/>
                    <a:pt x="3335183" y="5260506"/>
                    <a:pt x="3334288" y="5235910"/>
                  </a:cubicBezTo>
                  <a:cubicBezTo>
                    <a:pt x="3329009" y="5093791"/>
                    <a:pt x="3327249" y="4957844"/>
                    <a:pt x="3326478" y="4814893"/>
                  </a:cubicBezTo>
                  <a:cubicBezTo>
                    <a:pt x="3325613" y="4644751"/>
                    <a:pt x="3228618" y="4681199"/>
                    <a:pt x="3815865" y="4680705"/>
                  </a:cubicBezTo>
                  <a:cubicBezTo>
                    <a:pt x="3817255" y="4836989"/>
                    <a:pt x="3811976" y="4971856"/>
                    <a:pt x="3823397" y="5245292"/>
                  </a:cubicBezTo>
                  <a:close/>
                  <a:moveTo>
                    <a:pt x="4335876" y="5247143"/>
                  </a:moveTo>
                  <a:cubicBezTo>
                    <a:pt x="4000347" y="5247267"/>
                    <a:pt x="3953948" y="5247730"/>
                    <a:pt x="3848742" y="5245785"/>
                  </a:cubicBezTo>
                  <a:cubicBezTo>
                    <a:pt x="3837258" y="4971609"/>
                    <a:pt x="3842476" y="4828904"/>
                    <a:pt x="3841148" y="4680705"/>
                  </a:cubicBezTo>
                  <a:cubicBezTo>
                    <a:pt x="4432501" y="4680212"/>
                    <a:pt x="4331925" y="4652344"/>
                    <a:pt x="4331061" y="4814862"/>
                  </a:cubicBezTo>
                  <a:cubicBezTo>
                    <a:pt x="4330505" y="4921644"/>
                    <a:pt x="4330814" y="4954943"/>
                    <a:pt x="4335876" y="5247143"/>
                  </a:cubicBezTo>
                  <a:close/>
                  <a:moveTo>
                    <a:pt x="7904366" y="7605172"/>
                  </a:moveTo>
                  <a:cubicBezTo>
                    <a:pt x="7419239" y="7608443"/>
                    <a:pt x="7485363" y="7619214"/>
                    <a:pt x="7484313" y="7552274"/>
                  </a:cubicBezTo>
                  <a:cubicBezTo>
                    <a:pt x="7475083" y="6963184"/>
                    <a:pt x="7458444" y="7043641"/>
                    <a:pt x="7534261" y="7041543"/>
                  </a:cubicBezTo>
                  <a:cubicBezTo>
                    <a:pt x="7648327" y="7038580"/>
                    <a:pt x="7757176" y="7037870"/>
                    <a:pt x="7904150" y="7041234"/>
                  </a:cubicBezTo>
                  <a:cubicBezTo>
                    <a:pt x="7983209" y="7043055"/>
                    <a:pt x="7967527" y="7024445"/>
                    <a:pt x="7969194" y="7131505"/>
                  </a:cubicBezTo>
                  <a:cubicBezTo>
                    <a:pt x="7977869" y="7686770"/>
                    <a:pt x="7998675" y="7604554"/>
                    <a:pt x="7904366" y="7605172"/>
                  </a:cubicBezTo>
                  <a:close/>
                  <a:moveTo>
                    <a:pt x="7976232" y="7633441"/>
                  </a:moveTo>
                  <a:cubicBezTo>
                    <a:pt x="7979412" y="7805156"/>
                    <a:pt x="7982623" y="7844320"/>
                    <a:pt x="7986080" y="8192226"/>
                  </a:cubicBezTo>
                  <a:cubicBezTo>
                    <a:pt x="7440755" y="8192504"/>
                    <a:pt x="7496322" y="8197719"/>
                    <a:pt x="7496168" y="8184264"/>
                  </a:cubicBezTo>
                  <a:cubicBezTo>
                    <a:pt x="7489561" y="7551411"/>
                    <a:pt x="7461253" y="7633225"/>
                    <a:pt x="7533860" y="7633811"/>
                  </a:cubicBezTo>
                  <a:cubicBezTo>
                    <a:pt x="7735443" y="7635386"/>
                    <a:pt x="7901896" y="7633750"/>
                    <a:pt x="7976232" y="7633441"/>
                  </a:cubicBezTo>
                  <a:close/>
                  <a:moveTo>
                    <a:pt x="6459325" y="7632022"/>
                  </a:moveTo>
                  <a:cubicBezTo>
                    <a:pt x="7041262" y="7631528"/>
                    <a:pt x="6946737" y="7597611"/>
                    <a:pt x="6951059" y="7763524"/>
                  </a:cubicBezTo>
                  <a:cubicBezTo>
                    <a:pt x="6954825" y="7912895"/>
                    <a:pt x="6957325" y="8044459"/>
                    <a:pt x="6956276" y="8184726"/>
                  </a:cubicBezTo>
                  <a:cubicBezTo>
                    <a:pt x="6956152" y="8199169"/>
                    <a:pt x="7009249" y="8194787"/>
                    <a:pt x="6464789" y="8195096"/>
                  </a:cubicBezTo>
                  <a:cubicBezTo>
                    <a:pt x="6455744" y="7605327"/>
                    <a:pt x="6461980" y="7886663"/>
                    <a:pt x="6459325" y="7632022"/>
                  </a:cubicBezTo>
                  <a:close/>
                  <a:moveTo>
                    <a:pt x="4915776" y="7631836"/>
                  </a:moveTo>
                  <a:cubicBezTo>
                    <a:pt x="5176044" y="7635509"/>
                    <a:pt x="5281281" y="7632454"/>
                    <a:pt x="5405442" y="7631775"/>
                  </a:cubicBezTo>
                  <a:cubicBezTo>
                    <a:pt x="5413129" y="8160746"/>
                    <a:pt x="5413375" y="8191855"/>
                    <a:pt x="5413406" y="8195620"/>
                  </a:cubicBezTo>
                  <a:cubicBezTo>
                    <a:pt x="4865890" y="8195528"/>
                    <a:pt x="4922166" y="8201268"/>
                    <a:pt x="4921734" y="8184047"/>
                  </a:cubicBezTo>
                  <a:cubicBezTo>
                    <a:pt x="4913245" y="7830618"/>
                    <a:pt x="4917350" y="7794694"/>
                    <a:pt x="4915776" y="7631836"/>
                  </a:cubicBezTo>
                  <a:close/>
                  <a:moveTo>
                    <a:pt x="2353382" y="8223026"/>
                  </a:moveTo>
                  <a:cubicBezTo>
                    <a:pt x="2666006" y="8226390"/>
                    <a:pt x="2681781" y="8221205"/>
                    <a:pt x="2838633" y="8220094"/>
                  </a:cubicBezTo>
                  <a:cubicBezTo>
                    <a:pt x="2848450" y="8748078"/>
                    <a:pt x="2848234" y="8584264"/>
                    <a:pt x="2851815" y="8784649"/>
                  </a:cubicBezTo>
                  <a:cubicBezTo>
                    <a:pt x="2625010" y="8784063"/>
                    <a:pt x="2827736" y="8782643"/>
                    <a:pt x="2358044" y="8782983"/>
                  </a:cubicBezTo>
                  <a:cubicBezTo>
                    <a:pt x="2355142" y="8556642"/>
                    <a:pt x="2362273" y="8593028"/>
                    <a:pt x="2353382" y="8223026"/>
                  </a:cubicBezTo>
                  <a:close/>
                  <a:moveTo>
                    <a:pt x="2808071" y="6289316"/>
                  </a:moveTo>
                  <a:cubicBezTo>
                    <a:pt x="2810634" y="6452730"/>
                    <a:pt x="2834867" y="6425016"/>
                    <a:pt x="2719998" y="6425911"/>
                  </a:cubicBezTo>
                  <a:cubicBezTo>
                    <a:pt x="2555737" y="6427238"/>
                    <a:pt x="2449759" y="6426806"/>
                    <a:pt x="2350048" y="6425725"/>
                  </a:cubicBezTo>
                  <a:cubicBezTo>
                    <a:pt x="2312633" y="6425324"/>
                    <a:pt x="2326587" y="6492603"/>
                    <a:pt x="2316492" y="5867497"/>
                  </a:cubicBezTo>
                  <a:cubicBezTo>
                    <a:pt x="2316461" y="5865306"/>
                    <a:pt x="2276484" y="5852467"/>
                    <a:pt x="2719844" y="5863207"/>
                  </a:cubicBezTo>
                  <a:cubicBezTo>
                    <a:pt x="2842183" y="5866139"/>
                    <a:pt x="2800107" y="5778924"/>
                    <a:pt x="2808071" y="6289316"/>
                  </a:cubicBezTo>
                  <a:close/>
                  <a:moveTo>
                    <a:pt x="2349832" y="6454366"/>
                  </a:moveTo>
                  <a:cubicBezTo>
                    <a:pt x="2882994" y="6460105"/>
                    <a:pt x="2810973" y="6431620"/>
                    <a:pt x="2813196" y="6499516"/>
                  </a:cubicBezTo>
                  <a:cubicBezTo>
                    <a:pt x="2817580" y="6630679"/>
                    <a:pt x="2817364" y="6648363"/>
                    <a:pt x="2823229" y="7015649"/>
                  </a:cubicBezTo>
                  <a:cubicBezTo>
                    <a:pt x="2401293" y="7014970"/>
                    <a:pt x="2430959" y="7014631"/>
                    <a:pt x="2333193" y="7013149"/>
                  </a:cubicBezTo>
                  <a:cubicBezTo>
                    <a:pt x="2326031" y="6384247"/>
                    <a:pt x="2313683" y="6453995"/>
                    <a:pt x="2349832" y="6454366"/>
                  </a:cubicBezTo>
                  <a:close/>
                  <a:moveTo>
                    <a:pt x="2349770" y="7042160"/>
                  </a:moveTo>
                  <a:cubicBezTo>
                    <a:pt x="2906980" y="7051140"/>
                    <a:pt x="2823044" y="7006021"/>
                    <a:pt x="2825050" y="7131536"/>
                  </a:cubicBezTo>
                  <a:cubicBezTo>
                    <a:pt x="2833910" y="7697541"/>
                    <a:pt x="2857866" y="7601499"/>
                    <a:pt x="2720122" y="7601314"/>
                  </a:cubicBezTo>
                  <a:cubicBezTo>
                    <a:pt x="2263920" y="7600049"/>
                    <a:pt x="2340170" y="7627331"/>
                    <a:pt x="2338966" y="7552305"/>
                  </a:cubicBezTo>
                  <a:cubicBezTo>
                    <a:pt x="2329982" y="6978554"/>
                    <a:pt x="2329272" y="7041820"/>
                    <a:pt x="2349770" y="7042160"/>
                  </a:cubicBezTo>
                  <a:close/>
                  <a:moveTo>
                    <a:pt x="2350233" y="7632145"/>
                  </a:moveTo>
                  <a:cubicBezTo>
                    <a:pt x="2462108" y="7629275"/>
                    <a:pt x="2496343" y="7629677"/>
                    <a:pt x="2720122" y="7629954"/>
                  </a:cubicBezTo>
                  <a:cubicBezTo>
                    <a:pt x="2866015" y="7630355"/>
                    <a:pt x="2825544" y="7523728"/>
                    <a:pt x="2837954" y="8184695"/>
                  </a:cubicBezTo>
                  <a:cubicBezTo>
                    <a:pt x="2837985" y="8186979"/>
                    <a:pt x="2894262" y="8200188"/>
                    <a:pt x="2352672" y="8194324"/>
                  </a:cubicBezTo>
                  <a:cubicBezTo>
                    <a:pt x="2352641" y="8192164"/>
                    <a:pt x="2337669" y="7632454"/>
                    <a:pt x="2350233" y="7632145"/>
                  </a:cubicBezTo>
                  <a:close/>
                  <a:moveTo>
                    <a:pt x="3275449" y="6423226"/>
                  </a:moveTo>
                  <a:cubicBezTo>
                    <a:pt x="2747133" y="6423226"/>
                    <a:pt x="2836256" y="6466710"/>
                    <a:pt x="2833354" y="6288792"/>
                  </a:cubicBezTo>
                  <a:cubicBezTo>
                    <a:pt x="2830144" y="6083591"/>
                    <a:pt x="2834497" y="6077018"/>
                    <a:pt x="2831224" y="5867466"/>
                  </a:cubicBezTo>
                  <a:cubicBezTo>
                    <a:pt x="2831193" y="5865275"/>
                    <a:pt x="3321137" y="5859072"/>
                    <a:pt x="3321260" y="5867898"/>
                  </a:cubicBezTo>
                  <a:cubicBezTo>
                    <a:pt x="3331355" y="6512108"/>
                    <a:pt x="3343672" y="6423226"/>
                    <a:pt x="3275449" y="6423226"/>
                  </a:cubicBezTo>
                  <a:close/>
                  <a:moveTo>
                    <a:pt x="3327836" y="6451958"/>
                  </a:moveTo>
                  <a:cubicBezTo>
                    <a:pt x="3338054" y="7099717"/>
                    <a:pt x="3357286" y="7012255"/>
                    <a:pt x="3275449" y="7012255"/>
                  </a:cubicBezTo>
                  <a:cubicBezTo>
                    <a:pt x="3089949" y="7012255"/>
                    <a:pt x="3090443" y="7015742"/>
                    <a:pt x="2905282" y="7015742"/>
                  </a:cubicBezTo>
                  <a:cubicBezTo>
                    <a:pt x="2819092" y="7015742"/>
                    <a:pt x="2856970" y="7101044"/>
                    <a:pt x="2837090" y="6453933"/>
                  </a:cubicBezTo>
                  <a:cubicBezTo>
                    <a:pt x="3236490" y="6452761"/>
                    <a:pt x="3116682" y="6451464"/>
                    <a:pt x="3327836" y="6451958"/>
                  </a:cubicBezTo>
                  <a:close/>
                  <a:moveTo>
                    <a:pt x="2905282" y="7044382"/>
                  </a:moveTo>
                  <a:cubicBezTo>
                    <a:pt x="3090752" y="7044382"/>
                    <a:pt x="3090288" y="7040894"/>
                    <a:pt x="3275449" y="7040894"/>
                  </a:cubicBezTo>
                  <a:cubicBezTo>
                    <a:pt x="3354786" y="7040894"/>
                    <a:pt x="3333825" y="6951550"/>
                    <a:pt x="3344938" y="7605851"/>
                  </a:cubicBezTo>
                  <a:cubicBezTo>
                    <a:pt x="3135637" y="7607919"/>
                    <a:pt x="3132025" y="7601654"/>
                    <a:pt x="2856445" y="7601499"/>
                  </a:cubicBezTo>
                  <a:cubicBezTo>
                    <a:pt x="2847771" y="6955407"/>
                    <a:pt x="2831718" y="7044382"/>
                    <a:pt x="2905282" y="7044382"/>
                  </a:cubicBezTo>
                  <a:close/>
                  <a:moveTo>
                    <a:pt x="2905282" y="7630170"/>
                  </a:moveTo>
                  <a:cubicBezTo>
                    <a:pt x="3089146" y="7630170"/>
                    <a:pt x="3087417" y="7634830"/>
                    <a:pt x="3275449" y="7634830"/>
                  </a:cubicBezTo>
                  <a:cubicBezTo>
                    <a:pt x="3366887" y="7634830"/>
                    <a:pt x="3347747" y="7545886"/>
                    <a:pt x="3355063" y="8184541"/>
                  </a:cubicBezTo>
                  <a:cubicBezTo>
                    <a:pt x="3355187" y="8195127"/>
                    <a:pt x="2863453" y="8194757"/>
                    <a:pt x="2863268" y="8184109"/>
                  </a:cubicBezTo>
                  <a:cubicBezTo>
                    <a:pt x="2851136" y="7541627"/>
                    <a:pt x="2843140" y="7630170"/>
                    <a:pt x="2905282" y="7630170"/>
                  </a:cubicBezTo>
                  <a:close/>
                  <a:moveTo>
                    <a:pt x="3346420" y="5861108"/>
                  </a:moveTo>
                  <a:cubicBezTo>
                    <a:pt x="3444402" y="5861942"/>
                    <a:pt x="3616751" y="5869287"/>
                    <a:pt x="3831609" y="5862868"/>
                  </a:cubicBezTo>
                  <a:cubicBezTo>
                    <a:pt x="3835097" y="6080258"/>
                    <a:pt x="3841024" y="6222562"/>
                    <a:pt x="3841982" y="6424707"/>
                  </a:cubicBezTo>
                  <a:cubicBezTo>
                    <a:pt x="3434308" y="6425602"/>
                    <a:pt x="3537723" y="6423936"/>
                    <a:pt x="3352656" y="6423349"/>
                  </a:cubicBezTo>
                  <a:cubicBezTo>
                    <a:pt x="3347222" y="6078129"/>
                    <a:pt x="3349630" y="6059118"/>
                    <a:pt x="3346420" y="5861108"/>
                  </a:cubicBezTo>
                  <a:close/>
                  <a:moveTo>
                    <a:pt x="3353119" y="6452020"/>
                  </a:moveTo>
                  <a:cubicBezTo>
                    <a:pt x="3532444" y="6452668"/>
                    <a:pt x="3452552" y="6454211"/>
                    <a:pt x="3842105" y="6453378"/>
                  </a:cubicBezTo>
                  <a:cubicBezTo>
                    <a:pt x="3842877" y="6840694"/>
                    <a:pt x="3848125" y="6858131"/>
                    <a:pt x="3852416" y="7014076"/>
                  </a:cubicBezTo>
                  <a:cubicBezTo>
                    <a:pt x="3436716" y="7015032"/>
                    <a:pt x="3531642" y="7013273"/>
                    <a:pt x="3360805" y="7012440"/>
                  </a:cubicBezTo>
                  <a:cubicBezTo>
                    <a:pt x="3357934" y="6778260"/>
                    <a:pt x="3361947" y="7011113"/>
                    <a:pt x="3353119" y="6452020"/>
                  </a:cubicBezTo>
                  <a:close/>
                  <a:moveTo>
                    <a:pt x="3854885" y="7131536"/>
                  </a:moveTo>
                  <a:cubicBezTo>
                    <a:pt x="3863189" y="7675044"/>
                    <a:pt x="3875105" y="7602857"/>
                    <a:pt x="3831053" y="7602209"/>
                  </a:cubicBezTo>
                  <a:cubicBezTo>
                    <a:pt x="3302769" y="7593691"/>
                    <a:pt x="3370653" y="7635694"/>
                    <a:pt x="3369357" y="7552244"/>
                  </a:cubicBezTo>
                  <a:cubicBezTo>
                    <a:pt x="3363121" y="7169403"/>
                    <a:pt x="3362195" y="7117925"/>
                    <a:pt x="3361176" y="7041110"/>
                  </a:cubicBezTo>
                  <a:cubicBezTo>
                    <a:pt x="3940026" y="7044011"/>
                    <a:pt x="3852972" y="7010681"/>
                    <a:pt x="3854885" y="7131536"/>
                  </a:cubicBezTo>
                  <a:close/>
                  <a:moveTo>
                    <a:pt x="3856892" y="5862158"/>
                  </a:moveTo>
                  <a:cubicBezTo>
                    <a:pt x="4055975" y="5856849"/>
                    <a:pt x="4345755" y="5864071"/>
                    <a:pt x="4345817" y="5868052"/>
                  </a:cubicBezTo>
                  <a:cubicBezTo>
                    <a:pt x="4347514" y="5977396"/>
                    <a:pt x="4350139" y="6118589"/>
                    <a:pt x="4355109" y="6425911"/>
                  </a:cubicBezTo>
                  <a:cubicBezTo>
                    <a:pt x="4162941" y="6425725"/>
                    <a:pt x="4198534" y="6424028"/>
                    <a:pt x="3867326" y="6424645"/>
                  </a:cubicBezTo>
                  <a:cubicBezTo>
                    <a:pt x="3866092" y="6187627"/>
                    <a:pt x="3859516" y="6056618"/>
                    <a:pt x="3856892" y="5862158"/>
                  </a:cubicBezTo>
                  <a:close/>
                  <a:moveTo>
                    <a:pt x="3460980" y="7632145"/>
                  </a:moveTo>
                  <a:cubicBezTo>
                    <a:pt x="3586900" y="7628350"/>
                    <a:pt x="3704855" y="7628967"/>
                    <a:pt x="3830714" y="7630849"/>
                  </a:cubicBezTo>
                  <a:cubicBezTo>
                    <a:pt x="3872759" y="7631528"/>
                    <a:pt x="3864177" y="7607548"/>
                    <a:pt x="3862696" y="7762969"/>
                  </a:cubicBezTo>
                  <a:cubicBezTo>
                    <a:pt x="3857447" y="8257436"/>
                    <a:pt x="3894369" y="8192504"/>
                    <a:pt x="3830992" y="8191886"/>
                  </a:cubicBezTo>
                  <a:cubicBezTo>
                    <a:pt x="3341820" y="8187319"/>
                    <a:pt x="3380470" y="8196577"/>
                    <a:pt x="3380315" y="8184170"/>
                  </a:cubicBezTo>
                  <a:cubicBezTo>
                    <a:pt x="3372907" y="7537121"/>
                    <a:pt x="3337869" y="7635694"/>
                    <a:pt x="3460980" y="7632145"/>
                  </a:cubicBezTo>
                  <a:close/>
                  <a:moveTo>
                    <a:pt x="3867450" y="6499547"/>
                  </a:moveTo>
                  <a:cubicBezTo>
                    <a:pt x="3867450" y="6433040"/>
                    <a:pt x="3792836" y="6454088"/>
                    <a:pt x="4355572" y="6454551"/>
                  </a:cubicBezTo>
                  <a:cubicBezTo>
                    <a:pt x="4361190" y="6803011"/>
                    <a:pt x="4361190" y="6807826"/>
                    <a:pt x="4363660" y="6921058"/>
                  </a:cubicBezTo>
                  <a:cubicBezTo>
                    <a:pt x="4366191" y="7036172"/>
                    <a:pt x="4457969" y="7012748"/>
                    <a:pt x="3877699" y="7014013"/>
                  </a:cubicBezTo>
                  <a:cubicBezTo>
                    <a:pt x="3874797" y="6908127"/>
                    <a:pt x="3867450" y="6787272"/>
                    <a:pt x="3867450" y="6499547"/>
                  </a:cubicBezTo>
                  <a:close/>
                  <a:moveTo>
                    <a:pt x="4015998" y="7042530"/>
                  </a:moveTo>
                  <a:cubicBezTo>
                    <a:pt x="4203103" y="7042530"/>
                    <a:pt x="4196589" y="7039752"/>
                    <a:pt x="4366099" y="7039505"/>
                  </a:cubicBezTo>
                  <a:cubicBezTo>
                    <a:pt x="4367364" y="7107618"/>
                    <a:pt x="4367611" y="7129252"/>
                    <a:pt x="4374187" y="7552738"/>
                  </a:cubicBezTo>
                  <a:cubicBezTo>
                    <a:pt x="4375298" y="7623565"/>
                    <a:pt x="4429476" y="7603289"/>
                    <a:pt x="4015998" y="7603629"/>
                  </a:cubicBezTo>
                  <a:cubicBezTo>
                    <a:pt x="3862078" y="7603629"/>
                    <a:pt x="3888318" y="7615356"/>
                    <a:pt x="3887330" y="7552182"/>
                  </a:cubicBezTo>
                  <a:cubicBezTo>
                    <a:pt x="3877822" y="6938680"/>
                    <a:pt x="3840531" y="7042530"/>
                    <a:pt x="4015998" y="7042530"/>
                  </a:cubicBezTo>
                  <a:close/>
                  <a:moveTo>
                    <a:pt x="4371007" y="5864287"/>
                  </a:moveTo>
                  <a:cubicBezTo>
                    <a:pt x="4900341" y="5865151"/>
                    <a:pt x="4860148" y="5860460"/>
                    <a:pt x="4860271" y="5868052"/>
                  </a:cubicBezTo>
                  <a:cubicBezTo>
                    <a:pt x="4870366" y="6513126"/>
                    <a:pt x="4918277" y="6422423"/>
                    <a:pt x="4756670" y="6422423"/>
                  </a:cubicBezTo>
                  <a:cubicBezTo>
                    <a:pt x="4571510" y="6422423"/>
                    <a:pt x="4571232" y="6425911"/>
                    <a:pt x="4386288" y="6425911"/>
                  </a:cubicBezTo>
                  <a:cubicBezTo>
                    <a:pt x="4378292" y="6425911"/>
                    <a:pt x="4380762" y="6488498"/>
                    <a:pt x="4371007" y="5864287"/>
                  </a:cubicBezTo>
                  <a:close/>
                  <a:moveTo>
                    <a:pt x="3887947" y="7763339"/>
                  </a:moveTo>
                  <a:cubicBezTo>
                    <a:pt x="3889769" y="7591253"/>
                    <a:pt x="3784594" y="7632484"/>
                    <a:pt x="4375576" y="7631991"/>
                  </a:cubicBezTo>
                  <a:cubicBezTo>
                    <a:pt x="4378354" y="7777751"/>
                    <a:pt x="4385269" y="7952954"/>
                    <a:pt x="4384312" y="8184294"/>
                  </a:cubicBezTo>
                  <a:cubicBezTo>
                    <a:pt x="4384312" y="8186485"/>
                    <a:pt x="4442225" y="8196084"/>
                    <a:pt x="3893473" y="8192411"/>
                  </a:cubicBezTo>
                  <a:cubicBezTo>
                    <a:pt x="3889275" y="8048811"/>
                    <a:pt x="3886558" y="7907618"/>
                    <a:pt x="3887947" y="7763339"/>
                  </a:cubicBezTo>
                  <a:close/>
                  <a:moveTo>
                    <a:pt x="4380854" y="6454551"/>
                  </a:moveTo>
                  <a:cubicBezTo>
                    <a:pt x="4507886" y="6454551"/>
                    <a:pt x="4556846" y="6451403"/>
                    <a:pt x="4872310" y="6451001"/>
                  </a:cubicBezTo>
                  <a:cubicBezTo>
                    <a:pt x="4871384" y="6818072"/>
                    <a:pt x="4877188" y="6854551"/>
                    <a:pt x="4881325" y="7014261"/>
                  </a:cubicBezTo>
                  <a:cubicBezTo>
                    <a:pt x="4297875" y="7012594"/>
                    <a:pt x="4391536" y="7036296"/>
                    <a:pt x="4388973" y="6920348"/>
                  </a:cubicBezTo>
                  <a:cubicBezTo>
                    <a:pt x="4385979" y="6783044"/>
                    <a:pt x="4386288" y="6791808"/>
                    <a:pt x="4380854" y="6454551"/>
                  </a:cubicBezTo>
                  <a:close/>
                  <a:moveTo>
                    <a:pt x="4882035" y="7042931"/>
                  </a:moveTo>
                  <a:cubicBezTo>
                    <a:pt x="4883949" y="7126659"/>
                    <a:pt x="4890154" y="7600419"/>
                    <a:pt x="4890185" y="7602796"/>
                  </a:cubicBezTo>
                  <a:cubicBezTo>
                    <a:pt x="4328622" y="7596438"/>
                    <a:pt x="4400766" y="7632269"/>
                    <a:pt x="4399500" y="7552244"/>
                  </a:cubicBezTo>
                  <a:cubicBezTo>
                    <a:pt x="4393573" y="7170205"/>
                    <a:pt x="4392740" y="7112833"/>
                    <a:pt x="4391412" y="7039475"/>
                  </a:cubicBezTo>
                  <a:cubicBezTo>
                    <a:pt x="4565367" y="7039537"/>
                    <a:pt x="4462290" y="7041789"/>
                    <a:pt x="4882035" y="7042931"/>
                  </a:cubicBezTo>
                  <a:close/>
                  <a:moveTo>
                    <a:pt x="4890463" y="7631497"/>
                  </a:moveTo>
                  <a:cubicBezTo>
                    <a:pt x="4891975" y="7790682"/>
                    <a:pt x="4887870" y="7839691"/>
                    <a:pt x="4896698" y="8195806"/>
                  </a:cubicBezTo>
                  <a:cubicBezTo>
                    <a:pt x="4675666" y="8196145"/>
                    <a:pt x="4409533" y="8192349"/>
                    <a:pt x="4409564" y="8184448"/>
                  </a:cubicBezTo>
                  <a:cubicBezTo>
                    <a:pt x="4410521" y="7954621"/>
                    <a:pt x="4403822" y="7785220"/>
                    <a:pt x="4400859" y="7631930"/>
                  </a:cubicBezTo>
                  <a:cubicBezTo>
                    <a:pt x="4580184" y="7631898"/>
                    <a:pt x="4735617" y="7629615"/>
                    <a:pt x="4890463" y="7631497"/>
                  </a:cubicBezTo>
                  <a:close/>
                  <a:moveTo>
                    <a:pt x="4409471" y="8218489"/>
                  </a:moveTo>
                  <a:cubicBezTo>
                    <a:pt x="4601670" y="8219137"/>
                    <a:pt x="4512115" y="8225155"/>
                    <a:pt x="4897408" y="8224507"/>
                  </a:cubicBezTo>
                  <a:cubicBezTo>
                    <a:pt x="4897717" y="8238364"/>
                    <a:pt x="4907997" y="8780730"/>
                    <a:pt x="4908058" y="8784402"/>
                  </a:cubicBezTo>
                  <a:cubicBezTo>
                    <a:pt x="4563052" y="8786038"/>
                    <a:pt x="4614296" y="8781594"/>
                    <a:pt x="4420060" y="8781100"/>
                  </a:cubicBezTo>
                  <a:cubicBezTo>
                    <a:pt x="4416911" y="8601885"/>
                    <a:pt x="4408885" y="8450878"/>
                    <a:pt x="4409471" y="8218489"/>
                  </a:cubicBezTo>
                  <a:close/>
                  <a:moveTo>
                    <a:pt x="4907318" y="7043024"/>
                  </a:moveTo>
                  <a:cubicBezTo>
                    <a:pt x="5302520" y="7044382"/>
                    <a:pt x="5238927" y="7042561"/>
                    <a:pt x="5393495" y="7041388"/>
                  </a:cubicBezTo>
                  <a:cubicBezTo>
                    <a:pt x="5396119" y="7297881"/>
                    <a:pt x="5400965" y="7330872"/>
                    <a:pt x="5405010" y="7603104"/>
                  </a:cubicBezTo>
                  <a:cubicBezTo>
                    <a:pt x="5259765" y="7603845"/>
                    <a:pt x="5188115" y="7606869"/>
                    <a:pt x="4915436" y="7603135"/>
                  </a:cubicBezTo>
                  <a:cubicBezTo>
                    <a:pt x="4915406" y="7600697"/>
                    <a:pt x="4909417" y="7136473"/>
                    <a:pt x="4907318" y="7043024"/>
                  </a:cubicBezTo>
                  <a:close/>
                  <a:moveTo>
                    <a:pt x="5411214" y="6499053"/>
                  </a:moveTo>
                  <a:cubicBezTo>
                    <a:pt x="5408899" y="6429553"/>
                    <a:pt x="5339595" y="6452637"/>
                    <a:pt x="5867694" y="6452637"/>
                  </a:cubicBezTo>
                  <a:cubicBezTo>
                    <a:pt x="5920637" y="6452637"/>
                    <a:pt x="5890014" y="6384587"/>
                    <a:pt x="5906252" y="6921181"/>
                  </a:cubicBezTo>
                  <a:cubicBezTo>
                    <a:pt x="5909524" y="7029537"/>
                    <a:pt x="5992966" y="7012378"/>
                    <a:pt x="5497343" y="7012378"/>
                  </a:cubicBezTo>
                  <a:cubicBezTo>
                    <a:pt x="5382752" y="7012378"/>
                    <a:pt x="5431249" y="7099254"/>
                    <a:pt x="5411214" y="6499053"/>
                  </a:cubicBezTo>
                  <a:close/>
                  <a:moveTo>
                    <a:pt x="5497373" y="7041018"/>
                  </a:moveTo>
                  <a:cubicBezTo>
                    <a:pt x="5983088" y="7041018"/>
                    <a:pt x="5909246" y="7011730"/>
                    <a:pt x="5911129" y="7131536"/>
                  </a:cubicBezTo>
                  <a:cubicBezTo>
                    <a:pt x="5919649" y="7674673"/>
                    <a:pt x="5931164" y="7600820"/>
                    <a:pt x="5867725" y="7600820"/>
                  </a:cubicBezTo>
                  <a:cubicBezTo>
                    <a:pt x="5361945" y="7600820"/>
                    <a:pt x="5430663" y="7622146"/>
                    <a:pt x="5429552" y="7552244"/>
                  </a:cubicBezTo>
                  <a:cubicBezTo>
                    <a:pt x="5420136" y="6956302"/>
                    <a:pt x="5388031" y="7041018"/>
                    <a:pt x="5497373" y="7041018"/>
                  </a:cubicBezTo>
                  <a:close/>
                  <a:moveTo>
                    <a:pt x="5497373" y="7631528"/>
                  </a:moveTo>
                  <a:cubicBezTo>
                    <a:pt x="5681206" y="7631528"/>
                    <a:pt x="5690992" y="7629460"/>
                    <a:pt x="5867725" y="7629460"/>
                  </a:cubicBezTo>
                  <a:cubicBezTo>
                    <a:pt x="5936597" y="7629460"/>
                    <a:pt x="5915883" y="7550084"/>
                    <a:pt x="5925329" y="8190868"/>
                  </a:cubicBezTo>
                  <a:cubicBezTo>
                    <a:pt x="5722233" y="8189602"/>
                    <a:pt x="5688616" y="8195651"/>
                    <a:pt x="5438751" y="8195620"/>
                  </a:cubicBezTo>
                  <a:cubicBezTo>
                    <a:pt x="5429922" y="7552861"/>
                    <a:pt x="5403898" y="7631528"/>
                    <a:pt x="5497373" y="7631528"/>
                  </a:cubicBezTo>
                  <a:close/>
                  <a:moveTo>
                    <a:pt x="5915173" y="5867466"/>
                  </a:moveTo>
                  <a:cubicBezTo>
                    <a:pt x="5915080" y="5860769"/>
                    <a:pt x="6406814" y="5859812"/>
                    <a:pt x="6406938" y="5867960"/>
                  </a:cubicBezTo>
                  <a:cubicBezTo>
                    <a:pt x="6410611" y="6102788"/>
                    <a:pt x="6406536" y="6019275"/>
                    <a:pt x="6413205" y="6422732"/>
                  </a:cubicBezTo>
                  <a:cubicBezTo>
                    <a:pt x="6186431" y="6419121"/>
                    <a:pt x="6057917" y="6423318"/>
                    <a:pt x="5926101" y="6423843"/>
                  </a:cubicBezTo>
                  <a:cubicBezTo>
                    <a:pt x="5925885" y="6215063"/>
                    <a:pt x="5918291" y="6066679"/>
                    <a:pt x="5915173" y="5867466"/>
                  </a:cubicBezTo>
                  <a:close/>
                  <a:moveTo>
                    <a:pt x="5925761" y="6499670"/>
                  </a:moveTo>
                  <a:cubicBezTo>
                    <a:pt x="5926163" y="6446403"/>
                    <a:pt x="5852444" y="6442391"/>
                    <a:pt x="6413636" y="6451495"/>
                  </a:cubicBezTo>
                  <a:cubicBezTo>
                    <a:pt x="6422466" y="6971023"/>
                    <a:pt x="6418854" y="6799339"/>
                    <a:pt x="6421385" y="7013859"/>
                  </a:cubicBezTo>
                  <a:cubicBezTo>
                    <a:pt x="5855285" y="7003891"/>
                    <a:pt x="5935424" y="7049752"/>
                    <a:pt x="5931503" y="6920255"/>
                  </a:cubicBezTo>
                  <a:cubicBezTo>
                    <a:pt x="5926039" y="6739066"/>
                    <a:pt x="5925051" y="6613582"/>
                    <a:pt x="5925761" y="6499670"/>
                  </a:cubicBezTo>
                  <a:close/>
                  <a:moveTo>
                    <a:pt x="6421755" y="7042499"/>
                  </a:moveTo>
                  <a:cubicBezTo>
                    <a:pt x="6425522" y="7330285"/>
                    <a:pt x="6430800" y="7367567"/>
                    <a:pt x="6433702" y="7603413"/>
                  </a:cubicBezTo>
                  <a:cubicBezTo>
                    <a:pt x="6239126" y="7603567"/>
                    <a:pt x="6177386" y="7604061"/>
                    <a:pt x="6052886" y="7602209"/>
                  </a:cubicBezTo>
                  <a:cubicBezTo>
                    <a:pt x="5909431" y="7600080"/>
                    <a:pt x="5945055" y="7687758"/>
                    <a:pt x="5936350" y="7131042"/>
                  </a:cubicBezTo>
                  <a:cubicBezTo>
                    <a:pt x="5934559" y="7015433"/>
                    <a:pt x="5842103" y="7033117"/>
                    <a:pt x="6421755" y="7042499"/>
                  </a:cubicBezTo>
                  <a:close/>
                  <a:moveTo>
                    <a:pt x="6434042" y="7632053"/>
                  </a:moveTo>
                  <a:cubicBezTo>
                    <a:pt x="6437314" y="7955206"/>
                    <a:pt x="6429905" y="7570359"/>
                    <a:pt x="6439537" y="8195096"/>
                  </a:cubicBezTo>
                  <a:cubicBezTo>
                    <a:pt x="5910481" y="8195374"/>
                    <a:pt x="6197760" y="8193553"/>
                    <a:pt x="5950643" y="8191083"/>
                  </a:cubicBezTo>
                  <a:cubicBezTo>
                    <a:pt x="5949130" y="8069797"/>
                    <a:pt x="5949902" y="8128280"/>
                    <a:pt x="5942246" y="7629646"/>
                  </a:cubicBezTo>
                  <a:cubicBezTo>
                    <a:pt x="6149849" y="7630756"/>
                    <a:pt x="5958021" y="7632454"/>
                    <a:pt x="6434042" y="7632053"/>
                  </a:cubicBezTo>
                  <a:close/>
                  <a:moveTo>
                    <a:pt x="6438981" y="6451896"/>
                  </a:moveTo>
                  <a:cubicBezTo>
                    <a:pt x="6996253" y="6460723"/>
                    <a:pt x="6927165" y="6421528"/>
                    <a:pt x="6928647" y="6499856"/>
                  </a:cubicBezTo>
                  <a:cubicBezTo>
                    <a:pt x="6931549" y="6653486"/>
                    <a:pt x="6933586" y="6772366"/>
                    <a:pt x="6934975" y="6920934"/>
                  </a:cubicBezTo>
                  <a:cubicBezTo>
                    <a:pt x="6935932" y="7024630"/>
                    <a:pt x="7035613" y="7023457"/>
                    <a:pt x="6446730" y="7014261"/>
                  </a:cubicBezTo>
                  <a:cubicBezTo>
                    <a:pt x="6444754" y="6845045"/>
                    <a:pt x="6446884" y="6905966"/>
                    <a:pt x="6438981" y="6451896"/>
                  </a:cubicBezTo>
                  <a:close/>
                  <a:moveTo>
                    <a:pt x="6440000" y="8223736"/>
                  </a:moveTo>
                  <a:cubicBezTo>
                    <a:pt x="6443025" y="8419893"/>
                    <a:pt x="6443890" y="8485938"/>
                    <a:pt x="6446637" y="8606052"/>
                  </a:cubicBezTo>
                  <a:cubicBezTo>
                    <a:pt x="6451854" y="8843194"/>
                    <a:pt x="6537056" y="8772860"/>
                    <a:pt x="6052515" y="8783261"/>
                  </a:cubicBezTo>
                  <a:cubicBezTo>
                    <a:pt x="5937029" y="8785606"/>
                    <a:pt x="5959719" y="8891863"/>
                    <a:pt x="5951014" y="8219724"/>
                  </a:cubicBezTo>
                  <a:cubicBezTo>
                    <a:pt x="6141545" y="8221667"/>
                    <a:pt x="5959318" y="8223982"/>
                    <a:pt x="6440000" y="8223736"/>
                  </a:cubicBezTo>
                  <a:close/>
                  <a:moveTo>
                    <a:pt x="6448335" y="7131103"/>
                  </a:moveTo>
                  <a:cubicBezTo>
                    <a:pt x="6446575" y="7018396"/>
                    <a:pt x="6352143" y="7042530"/>
                    <a:pt x="6936334" y="7040123"/>
                  </a:cubicBezTo>
                  <a:cubicBezTo>
                    <a:pt x="6940254" y="7329638"/>
                    <a:pt x="6941643" y="7264056"/>
                    <a:pt x="6947632" y="7605604"/>
                  </a:cubicBezTo>
                  <a:cubicBezTo>
                    <a:pt x="6380945" y="7604648"/>
                    <a:pt x="6459387" y="7622177"/>
                    <a:pt x="6458306" y="7552244"/>
                  </a:cubicBezTo>
                  <a:cubicBezTo>
                    <a:pt x="6455003" y="7341612"/>
                    <a:pt x="6451576" y="7336458"/>
                    <a:pt x="6448335" y="7131103"/>
                  </a:cubicBezTo>
                  <a:close/>
                  <a:moveTo>
                    <a:pt x="6978379" y="6422485"/>
                  </a:moveTo>
                  <a:cubicBezTo>
                    <a:pt x="6944082" y="6422485"/>
                    <a:pt x="6952726" y="6442854"/>
                    <a:pt x="6950318" y="6288761"/>
                  </a:cubicBezTo>
                  <a:cubicBezTo>
                    <a:pt x="6942539" y="5799292"/>
                    <a:pt x="6929635" y="5863701"/>
                    <a:pt x="6978379" y="5863701"/>
                  </a:cubicBezTo>
                  <a:cubicBezTo>
                    <a:pt x="7163910" y="5863701"/>
                    <a:pt x="7162829" y="5862713"/>
                    <a:pt x="7348761" y="5862713"/>
                  </a:cubicBezTo>
                  <a:cubicBezTo>
                    <a:pt x="7472119" y="5862713"/>
                    <a:pt x="7434550" y="5778707"/>
                    <a:pt x="7442545" y="6289223"/>
                  </a:cubicBezTo>
                  <a:cubicBezTo>
                    <a:pt x="7445355" y="6468778"/>
                    <a:pt x="7537812" y="6422485"/>
                    <a:pt x="6978379" y="6422485"/>
                  </a:cubicBezTo>
                  <a:close/>
                  <a:moveTo>
                    <a:pt x="7444182" y="6453532"/>
                  </a:moveTo>
                  <a:cubicBezTo>
                    <a:pt x="7444861" y="6751719"/>
                    <a:pt x="7448133" y="6820726"/>
                    <a:pt x="7451961" y="7014724"/>
                  </a:cubicBezTo>
                  <a:cubicBezTo>
                    <a:pt x="7253372" y="7017717"/>
                    <a:pt x="7166379" y="7011236"/>
                    <a:pt x="6961277" y="7011390"/>
                  </a:cubicBezTo>
                  <a:cubicBezTo>
                    <a:pt x="6959671" y="6878407"/>
                    <a:pt x="6960320" y="6836682"/>
                    <a:pt x="6953096" y="6451156"/>
                  </a:cubicBezTo>
                  <a:cubicBezTo>
                    <a:pt x="7169960" y="6450940"/>
                    <a:pt x="7108281" y="6453686"/>
                    <a:pt x="7444182" y="6453532"/>
                  </a:cubicBezTo>
                  <a:close/>
                  <a:moveTo>
                    <a:pt x="6956059" y="8223489"/>
                  </a:moveTo>
                  <a:cubicBezTo>
                    <a:pt x="6954887" y="8469364"/>
                    <a:pt x="6964024" y="8595003"/>
                    <a:pt x="6967420" y="8779495"/>
                  </a:cubicBezTo>
                  <a:cubicBezTo>
                    <a:pt x="6748580" y="8779681"/>
                    <a:pt x="6769232" y="8785482"/>
                    <a:pt x="6475377" y="8782889"/>
                  </a:cubicBezTo>
                  <a:cubicBezTo>
                    <a:pt x="6471889" y="8570098"/>
                    <a:pt x="6472167" y="8672250"/>
                    <a:pt x="6465252" y="8223736"/>
                  </a:cubicBezTo>
                  <a:lnTo>
                    <a:pt x="6956059" y="8223489"/>
                  </a:lnTo>
                  <a:close/>
                  <a:moveTo>
                    <a:pt x="6962944" y="7131103"/>
                  </a:moveTo>
                  <a:cubicBezTo>
                    <a:pt x="6960937" y="7003150"/>
                    <a:pt x="6884533" y="7044073"/>
                    <a:pt x="7348761" y="7044073"/>
                  </a:cubicBezTo>
                  <a:cubicBezTo>
                    <a:pt x="7484282" y="7044073"/>
                    <a:pt x="7449584" y="6949235"/>
                    <a:pt x="7459031" y="7552799"/>
                  </a:cubicBezTo>
                  <a:cubicBezTo>
                    <a:pt x="7460111" y="7621683"/>
                    <a:pt x="7536700" y="7605635"/>
                    <a:pt x="6978379" y="7605635"/>
                  </a:cubicBezTo>
                  <a:cubicBezTo>
                    <a:pt x="6973749" y="7605635"/>
                    <a:pt x="6971217" y="7660538"/>
                    <a:pt x="6962944" y="7131103"/>
                  </a:cubicBezTo>
                  <a:close/>
                  <a:moveTo>
                    <a:pt x="6978379" y="7634275"/>
                  </a:moveTo>
                  <a:cubicBezTo>
                    <a:pt x="7555006" y="7634275"/>
                    <a:pt x="7458783" y="7592858"/>
                    <a:pt x="7463599" y="7763586"/>
                  </a:cubicBezTo>
                  <a:cubicBezTo>
                    <a:pt x="7467736" y="7915797"/>
                    <a:pt x="7469248" y="8031374"/>
                    <a:pt x="7470854" y="8184541"/>
                  </a:cubicBezTo>
                  <a:cubicBezTo>
                    <a:pt x="7471008" y="8198367"/>
                    <a:pt x="7517745" y="8194818"/>
                    <a:pt x="6981558" y="8194818"/>
                  </a:cubicBezTo>
                  <a:cubicBezTo>
                    <a:pt x="6984800" y="7776795"/>
                    <a:pt x="6965043" y="7634275"/>
                    <a:pt x="6978379" y="7634275"/>
                  </a:cubicBezTo>
                  <a:close/>
                  <a:moveTo>
                    <a:pt x="6981373" y="8223489"/>
                  </a:moveTo>
                  <a:cubicBezTo>
                    <a:pt x="6998506" y="8223489"/>
                    <a:pt x="7404112" y="8223088"/>
                    <a:pt x="7471255" y="8222593"/>
                  </a:cubicBezTo>
                  <a:cubicBezTo>
                    <a:pt x="7474497" y="8520595"/>
                    <a:pt x="7478078" y="8589756"/>
                    <a:pt x="7481287" y="8782335"/>
                  </a:cubicBezTo>
                  <a:cubicBezTo>
                    <a:pt x="7195120" y="8784556"/>
                    <a:pt x="7198361" y="8779711"/>
                    <a:pt x="6992703" y="8779526"/>
                  </a:cubicBezTo>
                  <a:cubicBezTo>
                    <a:pt x="6989122" y="8583708"/>
                    <a:pt x="6980200" y="8465291"/>
                    <a:pt x="6981373" y="8223489"/>
                  </a:cubicBezTo>
                  <a:close/>
                  <a:moveTo>
                    <a:pt x="7904705" y="7012563"/>
                  </a:moveTo>
                  <a:cubicBezTo>
                    <a:pt x="7406829" y="7001206"/>
                    <a:pt x="7478356" y="7055338"/>
                    <a:pt x="7475268" y="6920317"/>
                  </a:cubicBezTo>
                  <a:cubicBezTo>
                    <a:pt x="7472027" y="6779526"/>
                    <a:pt x="7469557" y="6639228"/>
                    <a:pt x="7469557" y="6499547"/>
                  </a:cubicBezTo>
                  <a:cubicBezTo>
                    <a:pt x="7469557" y="6430478"/>
                    <a:pt x="7397197" y="6458316"/>
                    <a:pt x="7958235" y="6450909"/>
                  </a:cubicBezTo>
                  <a:cubicBezTo>
                    <a:pt x="7966354" y="7102217"/>
                    <a:pt x="7992686" y="7014569"/>
                    <a:pt x="7904705" y="7012563"/>
                  </a:cubicBezTo>
                  <a:close/>
                  <a:moveTo>
                    <a:pt x="7904274" y="6423102"/>
                  </a:moveTo>
                  <a:cubicBezTo>
                    <a:pt x="7792369" y="6425077"/>
                    <a:pt x="7780051" y="6424707"/>
                    <a:pt x="7469372" y="6424861"/>
                  </a:cubicBezTo>
                  <a:cubicBezTo>
                    <a:pt x="7469125" y="6379988"/>
                    <a:pt x="7463167" y="5922863"/>
                    <a:pt x="7462272" y="5862590"/>
                  </a:cubicBezTo>
                  <a:cubicBezTo>
                    <a:pt x="7465420" y="5862590"/>
                    <a:pt x="7815522" y="5861880"/>
                    <a:pt x="7949035" y="5861263"/>
                  </a:cubicBezTo>
                  <a:cubicBezTo>
                    <a:pt x="7959192" y="6509454"/>
                    <a:pt x="7978856" y="6421806"/>
                    <a:pt x="7904274" y="6423102"/>
                  </a:cubicBezTo>
                  <a:close/>
                  <a:moveTo>
                    <a:pt x="7904366" y="5832839"/>
                  </a:moveTo>
                  <a:cubicBezTo>
                    <a:pt x="7734239" y="5833765"/>
                    <a:pt x="7700005" y="5832993"/>
                    <a:pt x="7533922" y="5833641"/>
                  </a:cubicBezTo>
                  <a:cubicBezTo>
                    <a:pt x="7435137" y="5834043"/>
                    <a:pt x="7462889" y="5923603"/>
                    <a:pt x="7451467" y="5272820"/>
                  </a:cubicBezTo>
                  <a:cubicBezTo>
                    <a:pt x="7601436" y="5273407"/>
                    <a:pt x="7574115" y="5274394"/>
                    <a:pt x="7937860" y="5273623"/>
                  </a:cubicBezTo>
                  <a:cubicBezTo>
                    <a:pt x="7941194" y="5909562"/>
                    <a:pt x="7975892" y="5832438"/>
                    <a:pt x="7904366" y="5832839"/>
                  </a:cubicBezTo>
                  <a:close/>
                  <a:moveTo>
                    <a:pt x="7904427" y="5245014"/>
                  </a:moveTo>
                  <a:cubicBezTo>
                    <a:pt x="7397567" y="5246403"/>
                    <a:pt x="7450973" y="5246032"/>
                    <a:pt x="7450788" y="5235725"/>
                  </a:cubicBezTo>
                  <a:cubicBezTo>
                    <a:pt x="7439150" y="4580651"/>
                    <a:pt x="7410842" y="4679378"/>
                    <a:pt x="7533736" y="4681539"/>
                  </a:cubicBezTo>
                  <a:cubicBezTo>
                    <a:pt x="7998953" y="4689655"/>
                    <a:pt x="7932797" y="4637561"/>
                    <a:pt x="7933508" y="4815849"/>
                  </a:cubicBezTo>
                  <a:cubicBezTo>
                    <a:pt x="7935082" y="5310534"/>
                    <a:pt x="7956568" y="5244859"/>
                    <a:pt x="7904427" y="5245014"/>
                  </a:cubicBezTo>
                  <a:close/>
                  <a:moveTo>
                    <a:pt x="7904521" y="4655429"/>
                  </a:moveTo>
                  <a:cubicBezTo>
                    <a:pt x="7368673" y="4649658"/>
                    <a:pt x="7440570" y="4671539"/>
                    <a:pt x="7439520" y="4604168"/>
                  </a:cubicBezTo>
                  <a:cubicBezTo>
                    <a:pt x="7430105" y="3999153"/>
                    <a:pt x="7400192" y="4090874"/>
                    <a:pt x="7533736" y="4093775"/>
                  </a:cubicBezTo>
                  <a:cubicBezTo>
                    <a:pt x="7998027" y="4103744"/>
                    <a:pt x="7919308" y="4052173"/>
                    <a:pt x="7921314" y="4183706"/>
                  </a:cubicBezTo>
                  <a:cubicBezTo>
                    <a:pt x="7929587" y="4711074"/>
                    <a:pt x="7948912" y="4655862"/>
                    <a:pt x="7904521" y="4655429"/>
                  </a:cubicBezTo>
                  <a:close/>
                  <a:moveTo>
                    <a:pt x="7348792" y="5834043"/>
                  </a:moveTo>
                  <a:cubicBezTo>
                    <a:pt x="7163261" y="5834043"/>
                    <a:pt x="7164342" y="5835030"/>
                    <a:pt x="6978410" y="5835030"/>
                  </a:cubicBezTo>
                  <a:cubicBezTo>
                    <a:pt x="6928956" y="5835030"/>
                    <a:pt x="6944051" y="5893791"/>
                    <a:pt x="6936920" y="5446449"/>
                  </a:cubicBezTo>
                  <a:cubicBezTo>
                    <a:pt x="6933709" y="5241496"/>
                    <a:pt x="6920559" y="5272851"/>
                    <a:pt x="6978410" y="5272851"/>
                  </a:cubicBezTo>
                  <a:cubicBezTo>
                    <a:pt x="7355985" y="5272666"/>
                    <a:pt x="7365709" y="5272604"/>
                    <a:pt x="7426154" y="5272759"/>
                  </a:cubicBezTo>
                  <a:cubicBezTo>
                    <a:pt x="7437884" y="5931134"/>
                    <a:pt x="7466100" y="5834043"/>
                    <a:pt x="7348792" y="5834043"/>
                  </a:cubicBezTo>
                  <a:close/>
                  <a:moveTo>
                    <a:pt x="7348792" y="5244026"/>
                  </a:moveTo>
                  <a:cubicBezTo>
                    <a:pt x="6932475" y="5244242"/>
                    <a:pt x="6977391" y="5244242"/>
                    <a:pt x="6934358" y="5244180"/>
                  </a:cubicBezTo>
                  <a:cubicBezTo>
                    <a:pt x="6933308" y="5145238"/>
                    <a:pt x="6926949" y="4682989"/>
                    <a:pt x="6926918" y="4680767"/>
                  </a:cubicBezTo>
                  <a:cubicBezTo>
                    <a:pt x="6929172" y="4680767"/>
                    <a:pt x="7343637" y="4679718"/>
                    <a:pt x="7415503" y="4680088"/>
                  </a:cubicBezTo>
                  <a:cubicBezTo>
                    <a:pt x="7426832" y="5334390"/>
                    <a:pt x="7458660" y="5244026"/>
                    <a:pt x="7348792" y="5244026"/>
                  </a:cubicBezTo>
                  <a:close/>
                  <a:moveTo>
                    <a:pt x="6927257" y="6422547"/>
                  </a:moveTo>
                  <a:cubicBezTo>
                    <a:pt x="6794021" y="6422855"/>
                    <a:pt x="6639052" y="6426405"/>
                    <a:pt x="6438518" y="6423164"/>
                  </a:cubicBezTo>
                  <a:cubicBezTo>
                    <a:pt x="6431943" y="6036990"/>
                    <a:pt x="6436079" y="6114638"/>
                    <a:pt x="6432221" y="5867466"/>
                  </a:cubicBezTo>
                  <a:cubicBezTo>
                    <a:pt x="6432066" y="5858639"/>
                    <a:pt x="6395392" y="5862250"/>
                    <a:pt x="6918305" y="5863608"/>
                  </a:cubicBezTo>
                  <a:cubicBezTo>
                    <a:pt x="6926301" y="6369033"/>
                    <a:pt x="6926085" y="6357521"/>
                    <a:pt x="6927257" y="6422547"/>
                  </a:cubicBezTo>
                  <a:close/>
                  <a:moveTo>
                    <a:pt x="6431665" y="5833734"/>
                  </a:moveTo>
                  <a:cubicBezTo>
                    <a:pt x="6422311" y="5240446"/>
                    <a:pt x="6420614" y="5270938"/>
                    <a:pt x="6422805" y="5270938"/>
                  </a:cubicBezTo>
                  <a:cubicBezTo>
                    <a:pt x="6615498" y="5271740"/>
                    <a:pt x="6623771" y="5270753"/>
                    <a:pt x="6793095" y="5272111"/>
                  </a:cubicBezTo>
                  <a:cubicBezTo>
                    <a:pt x="6946922" y="5273345"/>
                    <a:pt x="6907254" y="5170390"/>
                    <a:pt x="6917811" y="5834938"/>
                  </a:cubicBezTo>
                  <a:cubicBezTo>
                    <a:pt x="6803467" y="5834598"/>
                    <a:pt x="6678844" y="5832098"/>
                    <a:pt x="6431665" y="5833734"/>
                  </a:cubicBezTo>
                  <a:close/>
                  <a:moveTo>
                    <a:pt x="6421107" y="5235663"/>
                  </a:moveTo>
                  <a:cubicBezTo>
                    <a:pt x="6407246" y="4633518"/>
                    <a:pt x="6416477" y="4682958"/>
                    <a:pt x="6422805" y="4682958"/>
                  </a:cubicBezTo>
                  <a:cubicBezTo>
                    <a:pt x="6998846" y="4685335"/>
                    <a:pt x="6901141" y="4635554"/>
                    <a:pt x="6903395" y="4815139"/>
                  </a:cubicBezTo>
                  <a:cubicBezTo>
                    <a:pt x="6905618" y="5009168"/>
                    <a:pt x="6907192" y="5049381"/>
                    <a:pt x="6908952" y="5236280"/>
                  </a:cubicBezTo>
                  <a:cubicBezTo>
                    <a:pt x="6909044" y="5247822"/>
                    <a:pt x="6421323" y="5246032"/>
                    <a:pt x="6421107" y="5235663"/>
                  </a:cubicBezTo>
                  <a:close/>
                  <a:moveTo>
                    <a:pt x="6793033" y="4653331"/>
                  </a:moveTo>
                  <a:cubicBezTo>
                    <a:pt x="6344518" y="4659966"/>
                    <a:pt x="6414377" y="4671262"/>
                    <a:pt x="6413297" y="4604137"/>
                  </a:cubicBezTo>
                  <a:cubicBezTo>
                    <a:pt x="6404530" y="4030570"/>
                    <a:pt x="6396319" y="4093065"/>
                    <a:pt x="6422805" y="4093220"/>
                  </a:cubicBezTo>
                  <a:cubicBezTo>
                    <a:pt x="6980849" y="4096954"/>
                    <a:pt x="6894072" y="4065228"/>
                    <a:pt x="6895924" y="4183676"/>
                  </a:cubicBezTo>
                  <a:cubicBezTo>
                    <a:pt x="6899073" y="4384864"/>
                    <a:pt x="6897190" y="4394431"/>
                    <a:pt x="6900493" y="4604693"/>
                  </a:cubicBezTo>
                  <a:cubicBezTo>
                    <a:pt x="6901419" y="4665120"/>
                    <a:pt x="6922812" y="4651387"/>
                    <a:pt x="6793033" y="4653331"/>
                  </a:cubicBezTo>
                  <a:close/>
                  <a:moveTo>
                    <a:pt x="6406382" y="5833888"/>
                  </a:moveTo>
                  <a:cubicBezTo>
                    <a:pt x="6308245" y="5834413"/>
                    <a:pt x="6316148" y="5834320"/>
                    <a:pt x="5914679" y="5834506"/>
                  </a:cubicBezTo>
                  <a:cubicBezTo>
                    <a:pt x="5911376" y="5603659"/>
                    <a:pt x="5915358" y="5679950"/>
                    <a:pt x="5908042" y="5275104"/>
                  </a:cubicBezTo>
                  <a:cubicBezTo>
                    <a:pt x="6107279" y="5274271"/>
                    <a:pt x="6018064" y="5269240"/>
                    <a:pt x="6396627" y="5270845"/>
                  </a:cubicBezTo>
                  <a:cubicBezTo>
                    <a:pt x="6398449" y="5350994"/>
                    <a:pt x="6406104" y="5816143"/>
                    <a:pt x="6406382" y="5833888"/>
                  </a:cubicBezTo>
                  <a:close/>
                  <a:moveTo>
                    <a:pt x="5907517" y="5246403"/>
                  </a:moveTo>
                  <a:cubicBezTo>
                    <a:pt x="5897639" y="4678021"/>
                    <a:pt x="5899738" y="4828286"/>
                    <a:pt x="5897176" y="4684255"/>
                  </a:cubicBezTo>
                  <a:cubicBezTo>
                    <a:pt x="6097030" y="4684038"/>
                    <a:pt x="6084836" y="4681569"/>
                    <a:pt x="6389095" y="4682835"/>
                  </a:cubicBezTo>
                  <a:cubicBezTo>
                    <a:pt x="6390608" y="4819460"/>
                    <a:pt x="6388478" y="4929668"/>
                    <a:pt x="6395855" y="5236434"/>
                  </a:cubicBezTo>
                  <a:cubicBezTo>
                    <a:pt x="6395948" y="5242205"/>
                    <a:pt x="6438919" y="5244119"/>
                    <a:pt x="5907517" y="5246403"/>
                  </a:cubicBezTo>
                  <a:close/>
                  <a:moveTo>
                    <a:pt x="5896651" y="4655614"/>
                  </a:moveTo>
                  <a:cubicBezTo>
                    <a:pt x="5892669" y="4418565"/>
                    <a:pt x="5894799" y="4422392"/>
                    <a:pt x="5889674" y="4093034"/>
                  </a:cubicBezTo>
                  <a:cubicBezTo>
                    <a:pt x="6467166" y="4092942"/>
                    <a:pt x="6378846" y="4062265"/>
                    <a:pt x="6380729" y="4183676"/>
                  </a:cubicBezTo>
                  <a:cubicBezTo>
                    <a:pt x="6383630" y="4370544"/>
                    <a:pt x="6384526" y="4387271"/>
                    <a:pt x="6387983" y="4604631"/>
                  </a:cubicBezTo>
                  <a:cubicBezTo>
                    <a:pt x="6389064" y="4671416"/>
                    <a:pt x="6467506" y="4654998"/>
                    <a:pt x="5896651" y="4655614"/>
                  </a:cubicBezTo>
                  <a:close/>
                  <a:moveTo>
                    <a:pt x="5889829" y="5863145"/>
                  </a:moveTo>
                  <a:cubicBezTo>
                    <a:pt x="5892947" y="6070105"/>
                    <a:pt x="5900633" y="6212100"/>
                    <a:pt x="5900788" y="6423936"/>
                  </a:cubicBezTo>
                  <a:cubicBezTo>
                    <a:pt x="5738502" y="6424244"/>
                    <a:pt x="5674261" y="6422022"/>
                    <a:pt x="5408837" y="6422022"/>
                  </a:cubicBezTo>
                  <a:cubicBezTo>
                    <a:pt x="5402540" y="6191577"/>
                    <a:pt x="5405751" y="6070166"/>
                    <a:pt x="5402355" y="5863022"/>
                  </a:cubicBezTo>
                  <a:cubicBezTo>
                    <a:pt x="5465608" y="5863423"/>
                    <a:pt x="5478975" y="5863331"/>
                    <a:pt x="5889829" y="5863145"/>
                  </a:cubicBezTo>
                  <a:close/>
                  <a:moveTo>
                    <a:pt x="5497373" y="5834660"/>
                  </a:moveTo>
                  <a:cubicBezTo>
                    <a:pt x="5375714" y="5834660"/>
                    <a:pt x="5404084" y="5869472"/>
                    <a:pt x="5397662" y="5656710"/>
                  </a:cubicBezTo>
                  <a:cubicBezTo>
                    <a:pt x="5393865" y="5531226"/>
                    <a:pt x="5391118" y="5390249"/>
                    <a:pt x="5391766" y="5274271"/>
                  </a:cubicBezTo>
                  <a:cubicBezTo>
                    <a:pt x="5408714" y="5274364"/>
                    <a:pt x="5820524" y="5275258"/>
                    <a:pt x="5882728" y="5275166"/>
                  </a:cubicBezTo>
                  <a:cubicBezTo>
                    <a:pt x="5889983" y="5677912"/>
                    <a:pt x="5886217" y="5613072"/>
                    <a:pt x="5889396" y="5834506"/>
                  </a:cubicBezTo>
                  <a:lnTo>
                    <a:pt x="5497373" y="5834660"/>
                  </a:lnTo>
                  <a:close/>
                  <a:moveTo>
                    <a:pt x="5392877" y="6920749"/>
                  </a:moveTo>
                  <a:cubicBezTo>
                    <a:pt x="5393001" y="7034074"/>
                    <a:pt x="5481228" y="7016668"/>
                    <a:pt x="4941954" y="7014507"/>
                  </a:cubicBezTo>
                  <a:cubicBezTo>
                    <a:pt x="4905928" y="7014353"/>
                    <a:pt x="4893580" y="7096291"/>
                    <a:pt x="4897408" y="6500103"/>
                  </a:cubicBezTo>
                  <a:cubicBezTo>
                    <a:pt x="4897809" y="6434398"/>
                    <a:pt x="4819862" y="6450693"/>
                    <a:pt x="5384388" y="6450693"/>
                  </a:cubicBezTo>
                  <a:cubicBezTo>
                    <a:pt x="5388648" y="6592071"/>
                    <a:pt x="5392631" y="6697279"/>
                    <a:pt x="5392877" y="6920749"/>
                  </a:cubicBezTo>
                  <a:close/>
                  <a:moveTo>
                    <a:pt x="4897624" y="6422300"/>
                  </a:moveTo>
                  <a:cubicBezTo>
                    <a:pt x="4897223" y="6159357"/>
                    <a:pt x="4888116" y="6070383"/>
                    <a:pt x="4885492" y="5863423"/>
                  </a:cubicBezTo>
                  <a:cubicBezTo>
                    <a:pt x="5116618" y="5860522"/>
                    <a:pt x="5020118" y="5859812"/>
                    <a:pt x="5377041" y="5862837"/>
                  </a:cubicBezTo>
                  <a:cubicBezTo>
                    <a:pt x="5380653" y="6084239"/>
                    <a:pt x="5377010" y="6182565"/>
                    <a:pt x="5383493" y="6422022"/>
                  </a:cubicBezTo>
                  <a:cubicBezTo>
                    <a:pt x="4945164" y="6422053"/>
                    <a:pt x="5076456" y="6422022"/>
                    <a:pt x="4897624" y="6422300"/>
                  </a:cubicBezTo>
                  <a:close/>
                  <a:moveTo>
                    <a:pt x="5312337" y="5833456"/>
                  </a:moveTo>
                  <a:cubicBezTo>
                    <a:pt x="5193671" y="5831851"/>
                    <a:pt x="5063306" y="5831697"/>
                    <a:pt x="4941738" y="5833826"/>
                  </a:cubicBezTo>
                  <a:cubicBezTo>
                    <a:pt x="4848324" y="5835462"/>
                    <a:pt x="4899878" y="5906105"/>
                    <a:pt x="4878979" y="5272851"/>
                  </a:cubicBezTo>
                  <a:cubicBezTo>
                    <a:pt x="5294586" y="5271895"/>
                    <a:pt x="5174130" y="5272419"/>
                    <a:pt x="5366483" y="5274055"/>
                  </a:cubicBezTo>
                  <a:cubicBezTo>
                    <a:pt x="5363026" y="5905580"/>
                    <a:pt x="5419179" y="5834752"/>
                    <a:pt x="5312337" y="5833456"/>
                  </a:cubicBezTo>
                  <a:close/>
                  <a:moveTo>
                    <a:pt x="5366730" y="5235910"/>
                  </a:moveTo>
                  <a:cubicBezTo>
                    <a:pt x="5366607" y="5251557"/>
                    <a:pt x="5416493" y="5242113"/>
                    <a:pt x="4941831" y="5243995"/>
                  </a:cubicBezTo>
                  <a:cubicBezTo>
                    <a:pt x="4854437" y="5244242"/>
                    <a:pt x="4876077" y="5330779"/>
                    <a:pt x="4869193" y="4811127"/>
                  </a:cubicBezTo>
                  <a:cubicBezTo>
                    <a:pt x="4867248" y="4657590"/>
                    <a:pt x="4848170" y="4682557"/>
                    <a:pt x="4941707" y="4683946"/>
                  </a:cubicBezTo>
                  <a:cubicBezTo>
                    <a:pt x="5057379" y="4685798"/>
                    <a:pt x="5100473" y="4685365"/>
                    <a:pt x="5360556" y="4685427"/>
                  </a:cubicBezTo>
                  <a:cubicBezTo>
                    <a:pt x="5367008" y="5093513"/>
                    <a:pt x="5367811" y="5106352"/>
                    <a:pt x="5366730" y="5235910"/>
                  </a:cubicBezTo>
                  <a:close/>
                  <a:moveTo>
                    <a:pt x="4867001" y="4654319"/>
                  </a:moveTo>
                  <a:cubicBezTo>
                    <a:pt x="4863358" y="4417423"/>
                    <a:pt x="4862401" y="4386253"/>
                    <a:pt x="4857894" y="4092109"/>
                  </a:cubicBezTo>
                  <a:cubicBezTo>
                    <a:pt x="4994712" y="4091213"/>
                    <a:pt x="5038301" y="4088467"/>
                    <a:pt x="5349412" y="4091707"/>
                  </a:cubicBezTo>
                  <a:cubicBezTo>
                    <a:pt x="5356018" y="4523341"/>
                    <a:pt x="5353888" y="4265274"/>
                    <a:pt x="5360093" y="4656788"/>
                  </a:cubicBezTo>
                  <a:cubicBezTo>
                    <a:pt x="4856875" y="4656695"/>
                    <a:pt x="5072968" y="4656232"/>
                    <a:pt x="4867001" y="4654319"/>
                  </a:cubicBezTo>
                  <a:close/>
                  <a:moveTo>
                    <a:pt x="4858975" y="5657173"/>
                  </a:moveTo>
                  <a:cubicBezTo>
                    <a:pt x="4858234" y="5885551"/>
                    <a:pt x="4962884" y="5836542"/>
                    <a:pt x="4370575" y="5835616"/>
                  </a:cubicBezTo>
                  <a:cubicBezTo>
                    <a:pt x="4364555" y="5451973"/>
                    <a:pt x="4363135" y="5358801"/>
                    <a:pt x="4361715" y="5275783"/>
                  </a:cubicBezTo>
                  <a:cubicBezTo>
                    <a:pt x="4589631" y="5275721"/>
                    <a:pt x="4484918" y="5273530"/>
                    <a:pt x="4853603" y="5272913"/>
                  </a:cubicBezTo>
                  <a:cubicBezTo>
                    <a:pt x="4856999" y="5374479"/>
                    <a:pt x="4859438" y="5508512"/>
                    <a:pt x="4858975" y="5657173"/>
                  </a:cubicBezTo>
                  <a:close/>
                  <a:moveTo>
                    <a:pt x="4756670" y="5244335"/>
                  </a:moveTo>
                  <a:cubicBezTo>
                    <a:pt x="4317447" y="5244335"/>
                    <a:pt x="4361375" y="5256155"/>
                    <a:pt x="4361005" y="5235817"/>
                  </a:cubicBezTo>
                  <a:cubicBezTo>
                    <a:pt x="4349922" y="4610310"/>
                    <a:pt x="4349644" y="4684686"/>
                    <a:pt x="4386288" y="4684686"/>
                  </a:cubicBezTo>
                  <a:cubicBezTo>
                    <a:pt x="4934885" y="4684686"/>
                    <a:pt x="4841687" y="4642159"/>
                    <a:pt x="4843879" y="4811621"/>
                  </a:cubicBezTo>
                  <a:cubicBezTo>
                    <a:pt x="4846565" y="5014353"/>
                    <a:pt x="4847923" y="5111845"/>
                    <a:pt x="4852338" y="5236681"/>
                  </a:cubicBezTo>
                  <a:cubicBezTo>
                    <a:pt x="4852708" y="5246773"/>
                    <a:pt x="4867094" y="5244335"/>
                    <a:pt x="4756670" y="5244335"/>
                  </a:cubicBezTo>
                  <a:close/>
                  <a:moveTo>
                    <a:pt x="4756670" y="4653886"/>
                  </a:moveTo>
                  <a:cubicBezTo>
                    <a:pt x="4291485" y="4653886"/>
                    <a:pt x="4356405" y="4676168"/>
                    <a:pt x="4355232" y="4604106"/>
                  </a:cubicBezTo>
                  <a:cubicBezTo>
                    <a:pt x="4346033" y="4016466"/>
                    <a:pt x="4322294" y="4092201"/>
                    <a:pt x="4386257" y="4092201"/>
                  </a:cubicBezTo>
                  <a:cubicBezTo>
                    <a:pt x="4716045" y="4092355"/>
                    <a:pt x="4770902" y="4092510"/>
                    <a:pt x="4832611" y="4092232"/>
                  </a:cubicBezTo>
                  <a:cubicBezTo>
                    <a:pt x="4842613" y="4747027"/>
                    <a:pt x="4877126" y="4653886"/>
                    <a:pt x="4756670" y="4653886"/>
                  </a:cubicBezTo>
                  <a:close/>
                  <a:moveTo>
                    <a:pt x="4345292" y="5835555"/>
                  </a:moveTo>
                  <a:cubicBezTo>
                    <a:pt x="4205203" y="5835000"/>
                    <a:pt x="4056654" y="5828333"/>
                    <a:pt x="3856460" y="5833456"/>
                  </a:cubicBezTo>
                  <a:cubicBezTo>
                    <a:pt x="3854052" y="5651341"/>
                    <a:pt x="3858775" y="5503327"/>
                    <a:pt x="3849884" y="5274518"/>
                  </a:cubicBezTo>
                  <a:cubicBezTo>
                    <a:pt x="3956819" y="5276462"/>
                    <a:pt x="4015288" y="5275906"/>
                    <a:pt x="4336370" y="5275783"/>
                  </a:cubicBezTo>
                  <a:cubicBezTo>
                    <a:pt x="4338315" y="5386361"/>
                    <a:pt x="4339241" y="5448764"/>
                    <a:pt x="4345292" y="5835555"/>
                  </a:cubicBezTo>
                  <a:close/>
                  <a:moveTo>
                    <a:pt x="3840870" y="4652035"/>
                  </a:moveTo>
                  <a:cubicBezTo>
                    <a:pt x="3838401" y="4442761"/>
                    <a:pt x="3833585" y="4375790"/>
                    <a:pt x="3829911" y="4093003"/>
                  </a:cubicBezTo>
                  <a:cubicBezTo>
                    <a:pt x="3864147" y="4093003"/>
                    <a:pt x="4179425" y="4092633"/>
                    <a:pt x="4318620" y="4092263"/>
                  </a:cubicBezTo>
                  <a:cubicBezTo>
                    <a:pt x="4323343" y="4423348"/>
                    <a:pt x="4327881" y="4413226"/>
                    <a:pt x="4330690" y="4655800"/>
                  </a:cubicBezTo>
                  <a:cubicBezTo>
                    <a:pt x="4100768" y="4654535"/>
                    <a:pt x="4322139" y="4651633"/>
                    <a:pt x="3840870" y="4652035"/>
                  </a:cubicBezTo>
                  <a:close/>
                  <a:moveTo>
                    <a:pt x="3830529" y="5834166"/>
                  </a:moveTo>
                  <a:cubicBezTo>
                    <a:pt x="3599989" y="5840801"/>
                    <a:pt x="3476693" y="5833518"/>
                    <a:pt x="3345957" y="5832438"/>
                  </a:cubicBezTo>
                  <a:cubicBezTo>
                    <a:pt x="3335492" y="5169371"/>
                    <a:pt x="3295885" y="5276524"/>
                    <a:pt x="3460794" y="5273870"/>
                  </a:cubicBezTo>
                  <a:cubicBezTo>
                    <a:pt x="3582609" y="5271895"/>
                    <a:pt x="3698805" y="5271709"/>
                    <a:pt x="3824540" y="5274086"/>
                  </a:cubicBezTo>
                  <a:cubicBezTo>
                    <a:pt x="3830282" y="5421266"/>
                    <a:pt x="3832720" y="5834074"/>
                    <a:pt x="3830529" y="5834166"/>
                  </a:cubicBezTo>
                  <a:close/>
                  <a:moveTo>
                    <a:pt x="3645770" y="4652189"/>
                  </a:moveTo>
                  <a:cubicBezTo>
                    <a:pt x="3473698" y="4652189"/>
                    <a:pt x="3468450" y="4654195"/>
                    <a:pt x="3324965" y="4654596"/>
                  </a:cubicBezTo>
                  <a:cubicBezTo>
                    <a:pt x="3319532" y="4262188"/>
                    <a:pt x="3318513" y="4193088"/>
                    <a:pt x="3316784" y="4095627"/>
                  </a:cubicBezTo>
                  <a:cubicBezTo>
                    <a:pt x="3884150" y="4093899"/>
                    <a:pt x="3803918" y="4056864"/>
                    <a:pt x="3805925" y="4183706"/>
                  </a:cubicBezTo>
                  <a:cubicBezTo>
                    <a:pt x="3814816" y="4751225"/>
                    <a:pt x="3862202" y="4652004"/>
                    <a:pt x="3645770" y="4652189"/>
                  </a:cubicBezTo>
                  <a:close/>
                  <a:moveTo>
                    <a:pt x="3320705" y="5832283"/>
                  </a:moveTo>
                  <a:cubicBezTo>
                    <a:pt x="3085071" y="5831111"/>
                    <a:pt x="3070470" y="5838610"/>
                    <a:pt x="2830700" y="5836481"/>
                  </a:cubicBezTo>
                  <a:cubicBezTo>
                    <a:pt x="2819061" y="5184895"/>
                    <a:pt x="2780412" y="5271493"/>
                    <a:pt x="2905282" y="5271493"/>
                  </a:cubicBezTo>
                  <a:cubicBezTo>
                    <a:pt x="3087479" y="5271493"/>
                    <a:pt x="3091245" y="5275351"/>
                    <a:pt x="3275449" y="5275351"/>
                  </a:cubicBezTo>
                  <a:cubicBezTo>
                    <a:pt x="3324718" y="5275351"/>
                    <a:pt x="3310703" y="5198968"/>
                    <a:pt x="3320705" y="5832283"/>
                  </a:cubicBezTo>
                  <a:close/>
                  <a:moveTo>
                    <a:pt x="3275449" y="5246711"/>
                  </a:moveTo>
                  <a:cubicBezTo>
                    <a:pt x="3272701" y="5246711"/>
                    <a:pt x="2818444" y="5245261"/>
                    <a:pt x="2818413" y="5236126"/>
                  </a:cubicBezTo>
                  <a:cubicBezTo>
                    <a:pt x="2817086" y="4599138"/>
                    <a:pt x="2763310" y="4684995"/>
                    <a:pt x="2905282" y="4684995"/>
                  </a:cubicBezTo>
                  <a:cubicBezTo>
                    <a:pt x="3379142" y="4684995"/>
                    <a:pt x="3300268" y="4640523"/>
                    <a:pt x="3301164" y="4815047"/>
                  </a:cubicBezTo>
                  <a:cubicBezTo>
                    <a:pt x="3303757" y="5312385"/>
                    <a:pt x="3328608" y="5246711"/>
                    <a:pt x="3275449" y="5246711"/>
                  </a:cubicBezTo>
                  <a:close/>
                  <a:moveTo>
                    <a:pt x="3275449" y="4654689"/>
                  </a:moveTo>
                  <a:cubicBezTo>
                    <a:pt x="2735835" y="4654689"/>
                    <a:pt x="2808103" y="4678514"/>
                    <a:pt x="2806929" y="4604230"/>
                  </a:cubicBezTo>
                  <a:cubicBezTo>
                    <a:pt x="2803626" y="4393999"/>
                    <a:pt x="2807825" y="4393876"/>
                    <a:pt x="2804521" y="4183151"/>
                  </a:cubicBezTo>
                  <a:cubicBezTo>
                    <a:pt x="2802762" y="4070906"/>
                    <a:pt x="2782418" y="4093837"/>
                    <a:pt x="2905282" y="4093837"/>
                  </a:cubicBezTo>
                  <a:cubicBezTo>
                    <a:pt x="3369542" y="4093837"/>
                    <a:pt x="3291162" y="4067172"/>
                    <a:pt x="3292983" y="4183644"/>
                  </a:cubicBezTo>
                  <a:cubicBezTo>
                    <a:pt x="3301596" y="4727369"/>
                    <a:pt x="3307430" y="4654689"/>
                    <a:pt x="3275449" y="4654689"/>
                  </a:cubicBezTo>
                  <a:close/>
                  <a:moveTo>
                    <a:pt x="2805386" y="5836203"/>
                  </a:moveTo>
                  <a:cubicBezTo>
                    <a:pt x="2622078" y="5833858"/>
                    <a:pt x="2748461" y="5831203"/>
                    <a:pt x="2315936" y="5832870"/>
                  </a:cubicBezTo>
                  <a:cubicBezTo>
                    <a:pt x="2305008" y="5189308"/>
                    <a:pt x="2282905" y="5271493"/>
                    <a:pt x="2350079" y="5270938"/>
                  </a:cubicBezTo>
                  <a:cubicBezTo>
                    <a:pt x="2461922" y="5270043"/>
                    <a:pt x="2553391" y="5269703"/>
                    <a:pt x="2720029" y="5270814"/>
                  </a:cubicBezTo>
                  <a:cubicBezTo>
                    <a:pt x="2811190" y="5271524"/>
                    <a:pt x="2793439" y="5176655"/>
                    <a:pt x="2805386" y="5836203"/>
                  </a:cubicBezTo>
                  <a:close/>
                  <a:moveTo>
                    <a:pt x="2299884" y="6453872"/>
                  </a:moveTo>
                  <a:cubicBezTo>
                    <a:pt x="2308034" y="6887511"/>
                    <a:pt x="2305996" y="6847236"/>
                    <a:pt x="2307848" y="7012779"/>
                  </a:cubicBezTo>
                  <a:cubicBezTo>
                    <a:pt x="2228882" y="7011699"/>
                    <a:pt x="2206563" y="7011946"/>
                    <a:pt x="1818059" y="7011853"/>
                  </a:cubicBezTo>
                  <a:cubicBezTo>
                    <a:pt x="1814633" y="6857328"/>
                    <a:pt x="1811360" y="6815449"/>
                    <a:pt x="1808767" y="6451495"/>
                  </a:cubicBezTo>
                  <a:cubicBezTo>
                    <a:pt x="1812194" y="6451526"/>
                    <a:pt x="2297322" y="6453872"/>
                    <a:pt x="2299884" y="6453872"/>
                  </a:cubicBezTo>
                  <a:close/>
                  <a:moveTo>
                    <a:pt x="1808551" y="6422855"/>
                  </a:moveTo>
                  <a:cubicBezTo>
                    <a:pt x="1807841" y="6345392"/>
                    <a:pt x="1807069" y="6305025"/>
                    <a:pt x="1800340" y="5867466"/>
                  </a:cubicBezTo>
                  <a:cubicBezTo>
                    <a:pt x="1800124" y="5853053"/>
                    <a:pt x="1774655" y="5863331"/>
                    <a:pt x="2291117" y="5861633"/>
                  </a:cubicBezTo>
                  <a:cubicBezTo>
                    <a:pt x="2294296" y="6053594"/>
                    <a:pt x="2294451" y="6153215"/>
                    <a:pt x="2299359" y="6425232"/>
                  </a:cubicBezTo>
                  <a:cubicBezTo>
                    <a:pt x="2296828" y="6425201"/>
                    <a:pt x="1810897" y="6422855"/>
                    <a:pt x="1808551" y="6422855"/>
                  </a:cubicBezTo>
                  <a:close/>
                  <a:moveTo>
                    <a:pt x="2164857" y="7040586"/>
                  </a:moveTo>
                  <a:cubicBezTo>
                    <a:pt x="2352610" y="7040586"/>
                    <a:pt x="2304082" y="6938587"/>
                    <a:pt x="2313683" y="7552799"/>
                  </a:cubicBezTo>
                  <a:cubicBezTo>
                    <a:pt x="2314918" y="7631312"/>
                    <a:pt x="2379776" y="7602518"/>
                    <a:pt x="1826240" y="7600512"/>
                  </a:cubicBezTo>
                  <a:cubicBezTo>
                    <a:pt x="1822597" y="7410866"/>
                    <a:pt x="1823214" y="7265661"/>
                    <a:pt x="1818677" y="7040524"/>
                  </a:cubicBezTo>
                  <a:lnTo>
                    <a:pt x="2164857" y="7040586"/>
                  </a:lnTo>
                  <a:close/>
                  <a:moveTo>
                    <a:pt x="2720184" y="5242144"/>
                  </a:moveTo>
                  <a:cubicBezTo>
                    <a:pt x="2606859" y="5241249"/>
                    <a:pt x="2479117" y="5241156"/>
                    <a:pt x="2349832" y="5242205"/>
                  </a:cubicBezTo>
                  <a:cubicBezTo>
                    <a:pt x="2284757" y="5242730"/>
                    <a:pt x="2305533" y="5327939"/>
                    <a:pt x="2296087" y="4681662"/>
                  </a:cubicBezTo>
                  <a:cubicBezTo>
                    <a:pt x="2488347" y="4685798"/>
                    <a:pt x="2374281" y="4686261"/>
                    <a:pt x="2783097" y="4685119"/>
                  </a:cubicBezTo>
                  <a:cubicBezTo>
                    <a:pt x="2796125" y="5330347"/>
                    <a:pt x="2821068" y="5242823"/>
                    <a:pt x="2720184" y="5242144"/>
                  </a:cubicBezTo>
                  <a:close/>
                  <a:moveTo>
                    <a:pt x="2290654" y="5832962"/>
                  </a:moveTo>
                  <a:cubicBezTo>
                    <a:pt x="1993557" y="5834043"/>
                    <a:pt x="2016370" y="5831450"/>
                    <a:pt x="1799753" y="5831419"/>
                  </a:cubicBezTo>
                  <a:cubicBezTo>
                    <a:pt x="1789504" y="5232206"/>
                    <a:pt x="1783670" y="5272820"/>
                    <a:pt x="1794629" y="5272789"/>
                  </a:cubicBezTo>
                  <a:cubicBezTo>
                    <a:pt x="1798271" y="5272789"/>
                    <a:pt x="2276854" y="5271432"/>
                    <a:pt x="2279540" y="5271401"/>
                  </a:cubicBezTo>
                  <a:cubicBezTo>
                    <a:pt x="2284356" y="5568723"/>
                    <a:pt x="2289326" y="5756394"/>
                    <a:pt x="2290654" y="5832962"/>
                  </a:cubicBezTo>
                  <a:close/>
                  <a:moveTo>
                    <a:pt x="1788331" y="5235971"/>
                  </a:moveTo>
                  <a:cubicBezTo>
                    <a:pt x="1786633" y="5111691"/>
                    <a:pt x="1776724" y="4682650"/>
                    <a:pt x="1794660" y="4682650"/>
                  </a:cubicBezTo>
                  <a:cubicBezTo>
                    <a:pt x="2366409" y="4682650"/>
                    <a:pt x="2270403" y="4637375"/>
                    <a:pt x="2272625" y="4815139"/>
                  </a:cubicBezTo>
                  <a:cubicBezTo>
                    <a:pt x="2274539" y="4968430"/>
                    <a:pt x="2275712" y="5032623"/>
                    <a:pt x="2279108" y="5242730"/>
                  </a:cubicBezTo>
                  <a:cubicBezTo>
                    <a:pt x="1727455" y="5245878"/>
                    <a:pt x="1788485" y="5247421"/>
                    <a:pt x="1788331" y="5235971"/>
                  </a:cubicBezTo>
                  <a:close/>
                  <a:moveTo>
                    <a:pt x="2164857" y="4651757"/>
                  </a:moveTo>
                  <a:cubicBezTo>
                    <a:pt x="1712513" y="4651757"/>
                    <a:pt x="1784225" y="4676724"/>
                    <a:pt x="1783083" y="4604106"/>
                  </a:cubicBezTo>
                  <a:cubicBezTo>
                    <a:pt x="1774131" y="4031280"/>
                    <a:pt x="1758171" y="4092942"/>
                    <a:pt x="1794629" y="4092942"/>
                  </a:cubicBezTo>
                  <a:cubicBezTo>
                    <a:pt x="2346869" y="4092942"/>
                    <a:pt x="2260123" y="4065228"/>
                    <a:pt x="2261975" y="4183706"/>
                  </a:cubicBezTo>
                  <a:cubicBezTo>
                    <a:pt x="2270711" y="4740299"/>
                    <a:pt x="2299637" y="4651757"/>
                    <a:pt x="2164857" y="4651757"/>
                  </a:cubicBezTo>
                  <a:close/>
                  <a:moveTo>
                    <a:pt x="1774933" y="5860090"/>
                  </a:moveTo>
                  <a:cubicBezTo>
                    <a:pt x="1774964" y="5862806"/>
                    <a:pt x="1782435" y="6333942"/>
                    <a:pt x="1783237" y="6422855"/>
                  </a:cubicBezTo>
                  <a:cubicBezTo>
                    <a:pt x="1629966" y="6422794"/>
                    <a:pt x="1812750" y="6422516"/>
                    <a:pt x="1295393" y="6421158"/>
                  </a:cubicBezTo>
                  <a:cubicBezTo>
                    <a:pt x="1294282" y="6334992"/>
                    <a:pt x="1293016" y="6258887"/>
                    <a:pt x="1286873" y="5867497"/>
                  </a:cubicBezTo>
                  <a:cubicBezTo>
                    <a:pt x="1286811" y="5861787"/>
                    <a:pt x="1244457" y="5860553"/>
                    <a:pt x="1774933" y="5860090"/>
                  </a:cubicBezTo>
                  <a:close/>
                  <a:moveTo>
                    <a:pt x="1783484" y="6451495"/>
                  </a:moveTo>
                  <a:cubicBezTo>
                    <a:pt x="1786263" y="6831281"/>
                    <a:pt x="1789381" y="6859458"/>
                    <a:pt x="1792745" y="7011853"/>
                  </a:cubicBezTo>
                  <a:cubicBezTo>
                    <a:pt x="1790091" y="7011853"/>
                    <a:pt x="1307433" y="7012779"/>
                    <a:pt x="1303790" y="7012810"/>
                  </a:cubicBezTo>
                  <a:cubicBezTo>
                    <a:pt x="1295702" y="6487758"/>
                    <a:pt x="1298480" y="6670645"/>
                    <a:pt x="1295733" y="6449798"/>
                  </a:cubicBezTo>
                  <a:cubicBezTo>
                    <a:pt x="1761165" y="6450878"/>
                    <a:pt x="1611259" y="6451434"/>
                    <a:pt x="1783484" y="6451495"/>
                  </a:cubicBezTo>
                  <a:close/>
                  <a:moveTo>
                    <a:pt x="1793363" y="7040524"/>
                  </a:moveTo>
                  <a:cubicBezTo>
                    <a:pt x="1798179" y="7279055"/>
                    <a:pt x="1796790" y="7381887"/>
                    <a:pt x="1800957" y="7600450"/>
                  </a:cubicBezTo>
                  <a:cubicBezTo>
                    <a:pt x="1797870" y="7600450"/>
                    <a:pt x="1744588" y="7600234"/>
                    <a:pt x="1310705" y="7601499"/>
                  </a:cubicBezTo>
                  <a:cubicBezTo>
                    <a:pt x="1306476" y="7341519"/>
                    <a:pt x="1309439" y="7379696"/>
                    <a:pt x="1304253" y="7041480"/>
                  </a:cubicBezTo>
                  <a:cubicBezTo>
                    <a:pt x="1310334" y="7041480"/>
                    <a:pt x="1763604" y="7040524"/>
                    <a:pt x="1793363" y="7040524"/>
                  </a:cubicBezTo>
                  <a:close/>
                  <a:moveTo>
                    <a:pt x="1794629" y="7629090"/>
                  </a:moveTo>
                  <a:cubicBezTo>
                    <a:pt x="1805032" y="7629090"/>
                    <a:pt x="1800247" y="7614215"/>
                    <a:pt x="1805402" y="7763647"/>
                  </a:cubicBezTo>
                  <a:cubicBezTo>
                    <a:pt x="1821918" y="8243332"/>
                    <a:pt x="1818244" y="8194941"/>
                    <a:pt x="1794629" y="8194941"/>
                  </a:cubicBezTo>
                  <a:cubicBezTo>
                    <a:pt x="1791573" y="8194941"/>
                    <a:pt x="1321757" y="8195034"/>
                    <a:pt x="1321448" y="8183924"/>
                  </a:cubicBezTo>
                  <a:cubicBezTo>
                    <a:pt x="1317589" y="8047453"/>
                    <a:pt x="1317898" y="8041805"/>
                    <a:pt x="1311199" y="7630201"/>
                  </a:cubicBezTo>
                  <a:cubicBezTo>
                    <a:pt x="1314625" y="7630201"/>
                    <a:pt x="1791881" y="7629090"/>
                    <a:pt x="1794629" y="7629090"/>
                  </a:cubicBezTo>
                  <a:close/>
                  <a:moveTo>
                    <a:pt x="1424586" y="8220125"/>
                  </a:moveTo>
                  <a:cubicBezTo>
                    <a:pt x="1608851" y="8220125"/>
                    <a:pt x="1609499" y="8223612"/>
                    <a:pt x="1794660" y="8223612"/>
                  </a:cubicBezTo>
                  <a:cubicBezTo>
                    <a:pt x="1824480" y="8223612"/>
                    <a:pt x="1809693" y="8161795"/>
                    <a:pt x="1818399" y="8780513"/>
                  </a:cubicBezTo>
                  <a:cubicBezTo>
                    <a:pt x="1806359" y="8780483"/>
                    <a:pt x="1336019" y="8783137"/>
                    <a:pt x="1333734" y="8783167"/>
                  </a:cubicBezTo>
                  <a:cubicBezTo>
                    <a:pt x="1322713" y="8119947"/>
                    <a:pt x="1287552" y="8220125"/>
                    <a:pt x="1424586" y="8220125"/>
                  </a:cubicBezTo>
                  <a:close/>
                  <a:moveTo>
                    <a:pt x="1826826" y="7629151"/>
                  </a:moveTo>
                  <a:cubicBezTo>
                    <a:pt x="1991304" y="7629800"/>
                    <a:pt x="1981425" y="7634460"/>
                    <a:pt x="2164857" y="7634460"/>
                  </a:cubicBezTo>
                  <a:cubicBezTo>
                    <a:pt x="2362118" y="7634460"/>
                    <a:pt x="2310411" y="7517525"/>
                    <a:pt x="2327081" y="8184788"/>
                  </a:cubicBezTo>
                  <a:cubicBezTo>
                    <a:pt x="2327389" y="8197225"/>
                    <a:pt x="2389037" y="8193954"/>
                    <a:pt x="1838187" y="8194910"/>
                  </a:cubicBezTo>
                  <a:cubicBezTo>
                    <a:pt x="1836890" y="7874041"/>
                    <a:pt x="1829543" y="7755500"/>
                    <a:pt x="1826826" y="7629151"/>
                  </a:cubicBezTo>
                  <a:close/>
                  <a:moveTo>
                    <a:pt x="2328038" y="8222748"/>
                  </a:moveTo>
                  <a:cubicBezTo>
                    <a:pt x="2336218" y="8557814"/>
                    <a:pt x="2330137" y="8580436"/>
                    <a:pt x="2332761" y="8782983"/>
                  </a:cubicBezTo>
                  <a:cubicBezTo>
                    <a:pt x="1878812" y="8783291"/>
                    <a:pt x="2054650" y="8781161"/>
                    <a:pt x="1843651" y="8780544"/>
                  </a:cubicBezTo>
                  <a:cubicBezTo>
                    <a:pt x="1843620" y="8778106"/>
                    <a:pt x="1838372" y="8225958"/>
                    <a:pt x="1838341" y="8223550"/>
                  </a:cubicBezTo>
                  <a:cubicBezTo>
                    <a:pt x="1977165" y="8223335"/>
                    <a:pt x="2123058" y="8220649"/>
                    <a:pt x="2328038" y="8222748"/>
                  </a:cubicBezTo>
                  <a:close/>
                  <a:moveTo>
                    <a:pt x="2333193" y="8811622"/>
                  </a:moveTo>
                  <a:cubicBezTo>
                    <a:pt x="2333224" y="8813906"/>
                    <a:pt x="2340602" y="9285444"/>
                    <a:pt x="2342794" y="9373061"/>
                  </a:cubicBezTo>
                  <a:cubicBezTo>
                    <a:pt x="2077710" y="9371332"/>
                    <a:pt x="1969540" y="9374048"/>
                    <a:pt x="1854517" y="9374388"/>
                  </a:cubicBezTo>
                  <a:cubicBezTo>
                    <a:pt x="1854486" y="9372196"/>
                    <a:pt x="1844268" y="8819153"/>
                    <a:pt x="1844114" y="8809215"/>
                  </a:cubicBezTo>
                  <a:cubicBezTo>
                    <a:pt x="2076290" y="8809956"/>
                    <a:pt x="1863778" y="8811962"/>
                    <a:pt x="2333193" y="8811622"/>
                  </a:cubicBezTo>
                  <a:close/>
                  <a:moveTo>
                    <a:pt x="2343504" y="9401762"/>
                  </a:moveTo>
                  <a:cubicBezTo>
                    <a:pt x="2353228" y="9759235"/>
                    <a:pt x="2350666" y="9796886"/>
                    <a:pt x="2352271" y="9962428"/>
                  </a:cubicBezTo>
                  <a:cubicBezTo>
                    <a:pt x="2163653" y="9960299"/>
                    <a:pt x="1932249" y="9962583"/>
                    <a:pt x="1862667" y="9962768"/>
                  </a:cubicBezTo>
                  <a:cubicBezTo>
                    <a:pt x="1861093" y="9805157"/>
                    <a:pt x="1863315" y="9811977"/>
                    <a:pt x="1855042" y="9403028"/>
                  </a:cubicBezTo>
                  <a:cubicBezTo>
                    <a:pt x="2007078" y="9402657"/>
                    <a:pt x="2063540" y="9399941"/>
                    <a:pt x="2343504" y="9401762"/>
                  </a:cubicBezTo>
                  <a:close/>
                  <a:moveTo>
                    <a:pt x="2349832" y="9991161"/>
                  </a:moveTo>
                  <a:cubicBezTo>
                    <a:pt x="2356099" y="9991192"/>
                    <a:pt x="2349431" y="9958602"/>
                    <a:pt x="2361069" y="10550408"/>
                  </a:cubicBezTo>
                  <a:cubicBezTo>
                    <a:pt x="2080395" y="10548834"/>
                    <a:pt x="2001676" y="10550531"/>
                    <a:pt x="1874861" y="10550871"/>
                  </a:cubicBezTo>
                  <a:cubicBezTo>
                    <a:pt x="1870477" y="10258949"/>
                    <a:pt x="1866186" y="10273084"/>
                    <a:pt x="1862945" y="9991470"/>
                  </a:cubicBezTo>
                  <a:cubicBezTo>
                    <a:pt x="2016926" y="9991131"/>
                    <a:pt x="2119663" y="9988970"/>
                    <a:pt x="2349832" y="9991161"/>
                  </a:cubicBezTo>
                  <a:close/>
                  <a:moveTo>
                    <a:pt x="2358507" y="8816097"/>
                  </a:moveTo>
                  <a:cubicBezTo>
                    <a:pt x="2358383" y="8808042"/>
                    <a:pt x="2319456" y="8812116"/>
                    <a:pt x="2852278" y="8813289"/>
                  </a:cubicBezTo>
                  <a:cubicBezTo>
                    <a:pt x="2853019" y="8859057"/>
                    <a:pt x="2858946" y="9359204"/>
                    <a:pt x="2859038" y="9373030"/>
                  </a:cubicBezTo>
                  <a:cubicBezTo>
                    <a:pt x="2712188" y="9373122"/>
                    <a:pt x="2553669" y="9374419"/>
                    <a:pt x="2368015" y="9373215"/>
                  </a:cubicBezTo>
                  <a:cubicBezTo>
                    <a:pt x="2366101" y="9294394"/>
                    <a:pt x="2365669" y="9254551"/>
                    <a:pt x="2358507" y="8816097"/>
                  </a:cubicBezTo>
                  <a:close/>
                  <a:moveTo>
                    <a:pt x="2859224" y="9401701"/>
                  </a:moveTo>
                  <a:cubicBezTo>
                    <a:pt x="2860366" y="9718497"/>
                    <a:pt x="2863762" y="9787196"/>
                    <a:pt x="2867250" y="9963632"/>
                  </a:cubicBezTo>
                  <a:cubicBezTo>
                    <a:pt x="2484581" y="9963324"/>
                    <a:pt x="2461861" y="9963448"/>
                    <a:pt x="2377584" y="9962676"/>
                  </a:cubicBezTo>
                  <a:cubicBezTo>
                    <a:pt x="2376134" y="9807194"/>
                    <a:pt x="2378325" y="9754575"/>
                    <a:pt x="2368817" y="9401916"/>
                  </a:cubicBezTo>
                  <a:cubicBezTo>
                    <a:pt x="2548081" y="9403028"/>
                    <a:pt x="2745837" y="9401793"/>
                    <a:pt x="2859224" y="9401701"/>
                  </a:cubicBezTo>
                  <a:close/>
                  <a:moveTo>
                    <a:pt x="2535023" y="9992025"/>
                  </a:moveTo>
                  <a:cubicBezTo>
                    <a:pt x="2931738" y="9992364"/>
                    <a:pt x="2867435" y="9962953"/>
                    <a:pt x="2869257" y="10080599"/>
                  </a:cubicBezTo>
                  <a:cubicBezTo>
                    <a:pt x="2872158" y="10266140"/>
                    <a:pt x="2871881" y="10293854"/>
                    <a:pt x="2875122" y="10501986"/>
                  </a:cubicBezTo>
                  <a:cubicBezTo>
                    <a:pt x="2876141" y="10567537"/>
                    <a:pt x="2954984" y="10553463"/>
                    <a:pt x="2386321" y="10550531"/>
                  </a:cubicBezTo>
                  <a:cubicBezTo>
                    <a:pt x="2385580" y="10513158"/>
                    <a:pt x="2386074" y="10543773"/>
                    <a:pt x="2379005" y="10080105"/>
                  </a:cubicBezTo>
                  <a:cubicBezTo>
                    <a:pt x="2377307" y="9967644"/>
                    <a:pt x="2346406" y="9992025"/>
                    <a:pt x="2535023" y="9992025"/>
                  </a:cubicBezTo>
                  <a:close/>
                  <a:moveTo>
                    <a:pt x="2863916" y="8219939"/>
                  </a:moveTo>
                  <a:cubicBezTo>
                    <a:pt x="2866108" y="8219939"/>
                    <a:pt x="3253778" y="8219076"/>
                    <a:pt x="3355465" y="8219230"/>
                  </a:cubicBezTo>
                  <a:cubicBezTo>
                    <a:pt x="3363306" y="8883654"/>
                    <a:pt x="3389793" y="8781840"/>
                    <a:pt x="3275449" y="8781840"/>
                  </a:cubicBezTo>
                  <a:cubicBezTo>
                    <a:pt x="3091153" y="8781840"/>
                    <a:pt x="3087109" y="8784711"/>
                    <a:pt x="2905282" y="8784711"/>
                  </a:cubicBezTo>
                  <a:cubicBezTo>
                    <a:pt x="2868454" y="8784711"/>
                    <a:pt x="2875739" y="8859643"/>
                    <a:pt x="2863916" y="8219939"/>
                  </a:cubicBezTo>
                  <a:close/>
                  <a:moveTo>
                    <a:pt x="2905282" y="8813350"/>
                  </a:moveTo>
                  <a:cubicBezTo>
                    <a:pt x="3399609" y="8813350"/>
                    <a:pt x="3362380" y="8803906"/>
                    <a:pt x="3362596" y="8816591"/>
                  </a:cubicBezTo>
                  <a:cubicBezTo>
                    <a:pt x="3372845" y="9468794"/>
                    <a:pt x="3411309" y="9374850"/>
                    <a:pt x="3275449" y="9374943"/>
                  </a:cubicBezTo>
                  <a:cubicBezTo>
                    <a:pt x="3094765" y="9374943"/>
                    <a:pt x="3094888" y="9373030"/>
                    <a:pt x="2905282" y="9373030"/>
                  </a:cubicBezTo>
                  <a:cubicBezTo>
                    <a:pt x="2876912" y="9373030"/>
                    <a:pt x="2885247" y="9393584"/>
                    <a:pt x="2882809" y="9237423"/>
                  </a:cubicBezTo>
                  <a:cubicBezTo>
                    <a:pt x="2875153" y="8748140"/>
                    <a:pt x="2866911" y="8813350"/>
                    <a:pt x="2905282" y="8813350"/>
                  </a:cubicBezTo>
                  <a:close/>
                  <a:moveTo>
                    <a:pt x="2905282" y="9401701"/>
                  </a:moveTo>
                  <a:cubicBezTo>
                    <a:pt x="3448662" y="9401701"/>
                    <a:pt x="3373956" y="9389077"/>
                    <a:pt x="3375438" y="9448734"/>
                  </a:cubicBezTo>
                  <a:cubicBezTo>
                    <a:pt x="3390132" y="10061063"/>
                    <a:pt x="3405475" y="9960453"/>
                    <a:pt x="3275449" y="9960453"/>
                  </a:cubicBezTo>
                  <a:cubicBezTo>
                    <a:pt x="2814770" y="9960453"/>
                    <a:pt x="2893552" y="10002734"/>
                    <a:pt x="2890496" y="9869318"/>
                  </a:cubicBezTo>
                  <a:cubicBezTo>
                    <a:pt x="2878425" y="9344174"/>
                    <a:pt x="2881420" y="9401701"/>
                    <a:pt x="2905282" y="9401701"/>
                  </a:cubicBezTo>
                  <a:close/>
                  <a:moveTo>
                    <a:pt x="3380717" y="8219291"/>
                  </a:moveTo>
                  <a:cubicBezTo>
                    <a:pt x="3878131" y="8220279"/>
                    <a:pt x="3653456" y="8219353"/>
                    <a:pt x="3868962" y="8220958"/>
                  </a:cubicBezTo>
                  <a:cubicBezTo>
                    <a:pt x="3886713" y="8873531"/>
                    <a:pt x="3885293" y="8783476"/>
                    <a:pt x="3831115" y="8782180"/>
                  </a:cubicBezTo>
                  <a:cubicBezTo>
                    <a:pt x="3293847" y="8769157"/>
                    <a:pt x="3387014" y="8843811"/>
                    <a:pt x="3385502" y="8605588"/>
                  </a:cubicBezTo>
                  <a:cubicBezTo>
                    <a:pt x="3384514" y="8443718"/>
                    <a:pt x="3382878" y="8399895"/>
                    <a:pt x="3380717" y="8219291"/>
                  </a:cubicBezTo>
                  <a:close/>
                  <a:moveTo>
                    <a:pt x="3460733" y="8809554"/>
                  </a:moveTo>
                  <a:cubicBezTo>
                    <a:pt x="3920948" y="8805203"/>
                    <a:pt x="3876402" y="8814338"/>
                    <a:pt x="3876464" y="8816591"/>
                  </a:cubicBezTo>
                  <a:cubicBezTo>
                    <a:pt x="3886466" y="9455832"/>
                    <a:pt x="3919528" y="9372999"/>
                    <a:pt x="3830745" y="9373832"/>
                  </a:cubicBezTo>
                  <a:cubicBezTo>
                    <a:pt x="3707634" y="9374820"/>
                    <a:pt x="3724674" y="9374573"/>
                    <a:pt x="3398992" y="9374850"/>
                  </a:cubicBezTo>
                  <a:cubicBezTo>
                    <a:pt x="3384792" y="8719870"/>
                    <a:pt x="3360805" y="8810635"/>
                    <a:pt x="3460733" y="8809554"/>
                  </a:cubicBezTo>
                  <a:close/>
                  <a:moveTo>
                    <a:pt x="3890602" y="9402040"/>
                  </a:moveTo>
                  <a:cubicBezTo>
                    <a:pt x="3898691" y="9832068"/>
                    <a:pt x="3896561" y="9793738"/>
                    <a:pt x="3898567" y="9963910"/>
                  </a:cubicBezTo>
                  <a:cubicBezTo>
                    <a:pt x="3374543" y="9960670"/>
                    <a:pt x="3797220" y="9964188"/>
                    <a:pt x="3407728" y="9960917"/>
                  </a:cubicBezTo>
                  <a:cubicBezTo>
                    <a:pt x="3406308" y="9810219"/>
                    <a:pt x="3408099" y="9767444"/>
                    <a:pt x="3399640" y="9403521"/>
                  </a:cubicBezTo>
                  <a:cubicBezTo>
                    <a:pt x="3870969" y="9403120"/>
                    <a:pt x="3682845" y="9403398"/>
                    <a:pt x="3890602" y="9402040"/>
                  </a:cubicBezTo>
                  <a:close/>
                  <a:moveTo>
                    <a:pt x="3894307" y="8221113"/>
                  </a:moveTo>
                  <a:cubicBezTo>
                    <a:pt x="4184704" y="8222841"/>
                    <a:pt x="4169794" y="8218489"/>
                    <a:pt x="4384220" y="8218428"/>
                  </a:cubicBezTo>
                  <a:cubicBezTo>
                    <a:pt x="4383108" y="8654752"/>
                    <a:pt x="4406848" y="8781038"/>
                    <a:pt x="4386319" y="8781038"/>
                  </a:cubicBezTo>
                  <a:cubicBezTo>
                    <a:pt x="4205017" y="8781038"/>
                    <a:pt x="4095613" y="8786624"/>
                    <a:pt x="3901284" y="8783631"/>
                  </a:cubicBezTo>
                  <a:cubicBezTo>
                    <a:pt x="3898783" y="8608336"/>
                    <a:pt x="3901006" y="8465970"/>
                    <a:pt x="3894307" y="8221113"/>
                  </a:cubicBezTo>
                  <a:close/>
                  <a:moveTo>
                    <a:pt x="4015998" y="8813042"/>
                  </a:moveTo>
                  <a:cubicBezTo>
                    <a:pt x="4425030" y="8813042"/>
                    <a:pt x="4395117" y="8801994"/>
                    <a:pt x="4395333" y="8816530"/>
                  </a:cubicBezTo>
                  <a:cubicBezTo>
                    <a:pt x="4405026" y="9437161"/>
                    <a:pt x="4409502" y="9370407"/>
                    <a:pt x="4386257" y="9370407"/>
                  </a:cubicBezTo>
                  <a:cubicBezTo>
                    <a:pt x="3819755" y="9370407"/>
                    <a:pt x="3915885" y="9417440"/>
                    <a:pt x="3913076" y="9237361"/>
                  </a:cubicBezTo>
                  <a:cubicBezTo>
                    <a:pt x="3905111" y="8725672"/>
                    <a:pt x="3856244" y="8813042"/>
                    <a:pt x="4015998" y="8813042"/>
                  </a:cubicBezTo>
                  <a:close/>
                  <a:moveTo>
                    <a:pt x="4015998" y="9401701"/>
                  </a:moveTo>
                  <a:cubicBezTo>
                    <a:pt x="4470224" y="9401701"/>
                    <a:pt x="4403606" y="9377134"/>
                    <a:pt x="4405335" y="9449906"/>
                  </a:cubicBezTo>
                  <a:cubicBezTo>
                    <a:pt x="4419967" y="10029646"/>
                    <a:pt x="4413886" y="9959744"/>
                    <a:pt x="4386257" y="9959744"/>
                  </a:cubicBezTo>
                  <a:cubicBezTo>
                    <a:pt x="3847075" y="9959744"/>
                    <a:pt x="3924097" y="10005481"/>
                    <a:pt x="3922955" y="9869473"/>
                  </a:cubicBezTo>
                  <a:cubicBezTo>
                    <a:pt x="3918417" y="9317972"/>
                    <a:pt x="3885138" y="9401701"/>
                    <a:pt x="4015998" y="9401701"/>
                  </a:cubicBezTo>
                  <a:close/>
                  <a:moveTo>
                    <a:pt x="4015998" y="9992889"/>
                  </a:moveTo>
                  <a:cubicBezTo>
                    <a:pt x="4478961" y="9992889"/>
                    <a:pt x="4410583" y="9952059"/>
                    <a:pt x="4412589" y="10080599"/>
                  </a:cubicBezTo>
                  <a:cubicBezTo>
                    <a:pt x="4421017" y="10618767"/>
                    <a:pt x="4443460" y="10552075"/>
                    <a:pt x="4386288" y="10552075"/>
                  </a:cubicBezTo>
                  <a:cubicBezTo>
                    <a:pt x="3859300" y="10552075"/>
                    <a:pt x="3930827" y="10568031"/>
                    <a:pt x="3929746" y="10501492"/>
                  </a:cubicBezTo>
                  <a:cubicBezTo>
                    <a:pt x="3920238" y="9893762"/>
                    <a:pt x="3902426" y="9992889"/>
                    <a:pt x="4015998" y="9992889"/>
                  </a:cubicBezTo>
                  <a:close/>
                  <a:moveTo>
                    <a:pt x="4420616" y="8816035"/>
                  </a:moveTo>
                  <a:cubicBezTo>
                    <a:pt x="4420400" y="8801252"/>
                    <a:pt x="4410428" y="8815295"/>
                    <a:pt x="4908521" y="8813073"/>
                  </a:cubicBezTo>
                  <a:cubicBezTo>
                    <a:pt x="4911609" y="9019137"/>
                    <a:pt x="4910498" y="9174835"/>
                    <a:pt x="4915745" y="9373832"/>
                  </a:cubicBezTo>
                  <a:cubicBezTo>
                    <a:pt x="4639857" y="9376918"/>
                    <a:pt x="4588273" y="9371178"/>
                    <a:pt x="4428827" y="9370499"/>
                  </a:cubicBezTo>
                  <a:cubicBezTo>
                    <a:pt x="4425061" y="9194463"/>
                    <a:pt x="4423826" y="9021483"/>
                    <a:pt x="4420616" y="8816035"/>
                  </a:cubicBezTo>
                  <a:close/>
                  <a:moveTo>
                    <a:pt x="4941893" y="8224415"/>
                  </a:moveTo>
                  <a:cubicBezTo>
                    <a:pt x="5107851" y="8224198"/>
                    <a:pt x="4988260" y="8224198"/>
                    <a:pt x="5413807" y="8224260"/>
                  </a:cubicBezTo>
                  <a:cubicBezTo>
                    <a:pt x="5419241" y="8618705"/>
                    <a:pt x="5421031" y="8572752"/>
                    <a:pt x="5424612" y="8783569"/>
                  </a:cubicBezTo>
                  <a:cubicBezTo>
                    <a:pt x="5032960" y="8783815"/>
                    <a:pt x="5018945" y="8783754"/>
                    <a:pt x="4933372" y="8784248"/>
                  </a:cubicBezTo>
                  <a:cubicBezTo>
                    <a:pt x="4923247" y="8159975"/>
                    <a:pt x="4912195" y="8224476"/>
                    <a:pt x="4941893" y="8224415"/>
                  </a:cubicBezTo>
                  <a:close/>
                  <a:moveTo>
                    <a:pt x="4941923" y="8812919"/>
                  </a:moveTo>
                  <a:cubicBezTo>
                    <a:pt x="5048549" y="8812363"/>
                    <a:pt x="5046883" y="8812486"/>
                    <a:pt x="5425045" y="8812209"/>
                  </a:cubicBezTo>
                  <a:cubicBezTo>
                    <a:pt x="5425075" y="8814770"/>
                    <a:pt x="5432423" y="9297881"/>
                    <a:pt x="5432916" y="9369728"/>
                  </a:cubicBezTo>
                  <a:cubicBezTo>
                    <a:pt x="5430570" y="9369728"/>
                    <a:pt x="4943251" y="9373493"/>
                    <a:pt x="4941028" y="9373523"/>
                  </a:cubicBezTo>
                  <a:cubicBezTo>
                    <a:pt x="4940997" y="9371332"/>
                    <a:pt x="4927815" y="8813011"/>
                    <a:pt x="4941923" y="8812919"/>
                  </a:cubicBezTo>
                  <a:close/>
                  <a:moveTo>
                    <a:pt x="4942047" y="9402194"/>
                  </a:moveTo>
                  <a:cubicBezTo>
                    <a:pt x="5511667" y="9395281"/>
                    <a:pt x="5433101" y="9383183"/>
                    <a:pt x="5433256" y="9448364"/>
                  </a:cubicBezTo>
                  <a:cubicBezTo>
                    <a:pt x="5434522" y="10055262"/>
                    <a:pt x="5481938" y="9964435"/>
                    <a:pt x="5312337" y="9962398"/>
                  </a:cubicBezTo>
                  <a:cubicBezTo>
                    <a:pt x="5195029" y="9960824"/>
                    <a:pt x="5067195" y="9960670"/>
                    <a:pt x="4951277" y="9962676"/>
                  </a:cubicBezTo>
                  <a:cubicBezTo>
                    <a:pt x="4950475" y="9885058"/>
                    <a:pt x="4946492" y="9402132"/>
                    <a:pt x="4942047" y="9402194"/>
                  </a:cubicBezTo>
                  <a:close/>
                  <a:moveTo>
                    <a:pt x="5439523" y="9992118"/>
                  </a:moveTo>
                  <a:cubicBezTo>
                    <a:pt x="5442702" y="10219569"/>
                    <a:pt x="5444122" y="10244567"/>
                    <a:pt x="5449123" y="10549977"/>
                  </a:cubicBezTo>
                  <a:cubicBezTo>
                    <a:pt x="5101739" y="10550038"/>
                    <a:pt x="5058088" y="10549482"/>
                    <a:pt x="4958501" y="10551921"/>
                  </a:cubicBezTo>
                  <a:cubicBezTo>
                    <a:pt x="4957266" y="10485815"/>
                    <a:pt x="4951616" y="9993692"/>
                    <a:pt x="4951586" y="9991377"/>
                  </a:cubicBezTo>
                  <a:cubicBezTo>
                    <a:pt x="5165857" y="9987612"/>
                    <a:pt x="5306070" y="9991685"/>
                    <a:pt x="5439523" y="9992118"/>
                  </a:cubicBezTo>
                  <a:close/>
                  <a:moveTo>
                    <a:pt x="5439121" y="8224291"/>
                  </a:moveTo>
                  <a:cubicBezTo>
                    <a:pt x="5724579" y="8224322"/>
                    <a:pt x="5696426" y="8218088"/>
                    <a:pt x="5925700" y="8219569"/>
                  </a:cubicBezTo>
                  <a:cubicBezTo>
                    <a:pt x="5927305" y="8342924"/>
                    <a:pt x="5929404" y="8482820"/>
                    <a:pt x="5932491" y="8606083"/>
                  </a:cubicBezTo>
                  <a:cubicBezTo>
                    <a:pt x="5938079" y="8837762"/>
                    <a:pt x="6029640" y="8783538"/>
                    <a:pt x="5497373" y="8783538"/>
                  </a:cubicBezTo>
                  <a:cubicBezTo>
                    <a:pt x="5433349" y="8783569"/>
                    <a:pt x="5448043" y="8875136"/>
                    <a:pt x="5439121" y="8224291"/>
                  </a:cubicBezTo>
                  <a:close/>
                  <a:moveTo>
                    <a:pt x="5497373" y="8812177"/>
                  </a:moveTo>
                  <a:cubicBezTo>
                    <a:pt x="5500121" y="8812177"/>
                    <a:pt x="5936659" y="8812641"/>
                    <a:pt x="5936721" y="8816530"/>
                  </a:cubicBezTo>
                  <a:cubicBezTo>
                    <a:pt x="5946815" y="9459906"/>
                    <a:pt x="5972098" y="9372166"/>
                    <a:pt x="5867725" y="9372166"/>
                  </a:cubicBezTo>
                  <a:cubicBezTo>
                    <a:pt x="5691795" y="9372166"/>
                    <a:pt x="5679941" y="9369604"/>
                    <a:pt x="5497373" y="9369604"/>
                  </a:cubicBezTo>
                  <a:cubicBezTo>
                    <a:pt x="5447518" y="9369604"/>
                    <a:pt x="5459156" y="9396207"/>
                    <a:pt x="5456655" y="9237361"/>
                  </a:cubicBezTo>
                  <a:cubicBezTo>
                    <a:pt x="5448722" y="8729777"/>
                    <a:pt x="5430724" y="8812240"/>
                    <a:pt x="5497373" y="8812177"/>
                  </a:cubicBezTo>
                  <a:close/>
                  <a:moveTo>
                    <a:pt x="5497373" y="9398274"/>
                  </a:moveTo>
                  <a:cubicBezTo>
                    <a:pt x="6017014" y="9398274"/>
                    <a:pt x="5944932" y="9391392"/>
                    <a:pt x="5945395" y="9448548"/>
                  </a:cubicBezTo>
                  <a:cubicBezTo>
                    <a:pt x="5946537" y="9584063"/>
                    <a:pt x="5947062" y="9605728"/>
                    <a:pt x="5952866" y="9964157"/>
                  </a:cubicBezTo>
                  <a:cubicBezTo>
                    <a:pt x="5849635" y="9965423"/>
                    <a:pt x="5774991" y="9964033"/>
                    <a:pt x="5464435" y="9963540"/>
                  </a:cubicBezTo>
                  <a:cubicBezTo>
                    <a:pt x="5456162" y="9327107"/>
                    <a:pt x="5441961" y="9398274"/>
                    <a:pt x="5497373" y="9398274"/>
                  </a:cubicBezTo>
                  <a:close/>
                  <a:moveTo>
                    <a:pt x="5497373" y="9992210"/>
                  </a:moveTo>
                  <a:cubicBezTo>
                    <a:pt x="5645119" y="9992210"/>
                    <a:pt x="5839572" y="9994186"/>
                    <a:pt x="5953329" y="9992797"/>
                  </a:cubicBezTo>
                  <a:cubicBezTo>
                    <a:pt x="5964102" y="10656172"/>
                    <a:pt x="5988243" y="10553124"/>
                    <a:pt x="5867694" y="10553124"/>
                  </a:cubicBezTo>
                  <a:cubicBezTo>
                    <a:pt x="5407819" y="10553124"/>
                    <a:pt x="5474560" y="10562290"/>
                    <a:pt x="5473634" y="10501492"/>
                  </a:cubicBezTo>
                  <a:cubicBezTo>
                    <a:pt x="5464435" y="9913575"/>
                    <a:pt x="5450574" y="9992210"/>
                    <a:pt x="5497373" y="9992210"/>
                  </a:cubicBezTo>
                  <a:close/>
                  <a:moveTo>
                    <a:pt x="5961972" y="8816035"/>
                  </a:moveTo>
                  <a:cubicBezTo>
                    <a:pt x="5961880" y="8810944"/>
                    <a:pt x="6219154" y="8808844"/>
                    <a:pt x="6422744" y="8811067"/>
                  </a:cubicBezTo>
                  <a:cubicBezTo>
                    <a:pt x="6460158" y="8811468"/>
                    <a:pt x="6451978" y="8747275"/>
                    <a:pt x="6459665" y="9237948"/>
                  </a:cubicBezTo>
                  <a:cubicBezTo>
                    <a:pt x="6462381" y="9410620"/>
                    <a:pt x="6547460" y="9369820"/>
                    <a:pt x="6052670" y="9371795"/>
                  </a:cubicBezTo>
                  <a:cubicBezTo>
                    <a:pt x="5940209" y="9372227"/>
                    <a:pt x="5972129" y="9464165"/>
                    <a:pt x="5961972" y="8816035"/>
                  </a:cubicBezTo>
                  <a:close/>
                  <a:moveTo>
                    <a:pt x="6052793" y="9400497"/>
                  </a:moveTo>
                  <a:cubicBezTo>
                    <a:pt x="6526252" y="9398583"/>
                    <a:pt x="6462288" y="9387844"/>
                    <a:pt x="6463616" y="9448579"/>
                  </a:cubicBezTo>
                  <a:cubicBezTo>
                    <a:pt x="6476674" y="10044614"/>
                    <a:pt x="6480039" y="9963324"/>
                    <a:pt x="6423114" y="9961843"/>
                  </a:cubicBezTo>
                  <a:cubicBezTo>
                    <a:pt x="6301917" y="9958510"/>
                    <a:pt x="6178528" y="9958355"/>
                    <a:pt x="6052392" y="9961966"/>
                  </a:cubicBezTo>
                  <a:cubicBezTo>
                    <a:pt x="5953329" y="9964681"/>
                    <a:pt x="5978951" y="10015542"/>
                    <a:pt x="5973179" y="9658810"/>
                  </a:cubicBezTo>
                  <a:cubicBezTo>
                    <a:pt x="5968332" y="9348464"/>
                    <a:pt x="5951353" y="9400928"/>
                    <a:pt x="6052793" y="9400497"/>
                  </a:cubicBezTo>
                  <a:close/>
                  <a:moveTo>
                    <a:pt x="6053071" y="9990636"/>
                  </a:moveTo>
                  <a:cubicBezTo>
                    <a:pt x="6185628" y="9986995"/>
                    <a:pt x="6296638" y="9987211"/>
                    <a:pt x="6422527" y="9990513"/>
                  </a:cubicBezTo>
                  <a:cubicBezTo>
                    <a:pt x="6481397" y="9992118"/>
                    <a:pt x="6468432" y="9973724"/>
                    <a:pt x="6470099" y="10080568"/>
                  </a:cubicBezTo>
                  <a:cubicBezTo>
                    <a:pt x="6478681" y="10627872"/>
                    <a:pt x="6495845" y="10554513"/>
                    <a:pt x="6422898" y="10554236"/>
                  </a:cubicBezTo>
                  <a:cubicBezTo>
                    <a:pt x="5918198" y="10552198"/>
                    <a:pt x="5987934" y="10570561"/>
                    <a:pt x="5986854" y="10501461"/>
                  </a:cubicBezTo>
                  <a:cubicBezTo>
                    <a:pt x="5977346" y="9914624"/>
                    <a:pt x="5948883" y="9993630"/>
                    <a:pt x="6053071" y="9990636"/>
                  </a:cubicBezTo>
                  <a:close/>
                  <a:moveTo>
                    <a:pt x="6475933" y="8816035"/>
                  </a:moveTo>
                  <a:cubicBezTo>
                    <a:pt x="6475871" y="8811561"/>
                    <a:pt x="6965630" y="8808135"/>
                    <a:pt x="6967914" y="8808135"/>
                  </a:cubicBezTo>
                  <a:cubicBezTo>
                    <a:pt x="6972050" y="9061047"/>
                    <a:pt x="6965475" y="9053672"/>
                    <a:pt x="6973038" y="9370931"/>
                  </a:cubicBezTo>
                  <a:cubicBezTo>
                    <a:pt x="6389280" y="9371055"/>
                    <a:pt x="6487756" y="9418088"/>
                    <a:pt x="6484916" y="9237423"/>
                  </a:cubicBezTo>
                  <a:cubicBezTo>
                    <a:pt x="6481644" y="9026636"/>
                    <a:pt x="6479205" y="9025587"/>
                    <a:pt x="6475933" y="8816035"/>
                  </a:cubicBezTo>
                  <a:close/>
                  <a:moveTo>
                    <a:pt x="6607996" y="9993012"/>
                  </a:moveTo>
                  <a:cubicBezTo>
                    <a:pt x="7057716" y="9993012"/>
                    <a:pt x="6981281" y="9955793"/>
                    <a:pt x="6983226" y="10080661"/>
                  </a:cubicBezTo>
                  <a:cubicBezTo>
                    <a:pt x="6991406" y="10606238"/>
                    <a:pt x="7007613" y="10553186"/>
                    <a:pt x="6978379" y="10553186"/>
                  </a:cubicBezTo>
                  <a:cubicBezTo>
                    <a:pt x="6428732" y="10553186"/>
                    <a:pt x="6502759" y="10576425"/>
                    <a:pt x="6501555" y="10501492"/>
                  </a:cubicBezTo>
                  <a:cubicBezTo>
                    <a:pt x="6492109" y="9896292"/>
                    <a:pt x="6462998" y="9993012"/>
                    <a:pt x="6607996" y="9993012"/>
                  </a:cubicBezTo>
                  <a:close/>
                  <a:moveTo>
                    <a:pt x="6993197" y="8808135"/>
                  </a:moveTo>
                  <a:cubicBezTo>
                    <a:pt x="6995388" y="8808135"/>
                    <a:pt x="7481751" y="8810202"/>
                    <a:pt x="7481843" y="8816530"/>
                  </a:cubicBezTo>
                  <a:cubicBezTo>
                    <a:pt x="7486783" y="9145362"/>
                    <a:pt x="7488296" y="9252669"/>
                    <a:pt x="7490395" y="9374850"/>
                  </a:cubicBezTo>
                  <a:cubicBezTo>
                    <a:pt x="7139985" y="9377412"/>
                    <a:pt x="7222162" y="9371332"/>
                    <a:pt x="6998383" y="9370931"/>
                  </a:cubicBezTo>
                  <a:cubicBezTo>
                    <a:pt x="6990573" y="9047931"/>
                    <a:pt x="6997364" y="9067405"/>
                    <a:pt x="6993197" y="8808135"/>
                  </a:cubicBezTo>
                  <a:close/>
                  <a:moveTo>
                    <a:pt x="7490888" y="9403582"/>
                  </a:moveTo>
                  <a:cubicBezTo>
                    <a:pt x="7497556" y="9781548"/>
                    <a:pt x="7489191" y="9312386"/>
                    <a:pt x="7500458" y="9962676"/>
                  </a:cubicBezTo>
                  <a:cubicBezTo>
                    <a:pt x="7401612" y="9963046"/>
                    <a:pt x="7280044" y="9963076"/>
                    <a:pt x="7163663" y="9962305"/>
                  </a:cubicBezTo>
                  <a:cubicBezTo>
                    <a:pt x="6951954" y="9960917"/>
                    <a:pt x="7017831" y="10066557"/>
                    <a:pt x="7000451" y="9447098"/>
                  </a:cubicBezTo>
                  <a:cubicBezTo>
                    <a:pt x="6998259" y="9371055"/>
                    <a:pt x="6930684" y="9407379"/>
                    <a:pt x="7490888" y="9403582"/>
                  </a:cubicBezTo>
                  <a:close/>
                  <a:moveTo>
                    <a:pt x="7498884" y="8394771"/>
                  </a:moveTo>
                  <a:cubicBezTo>
                    <a:pt x="7495704" y="8191392"/>
                    <a:pt x="7484591" y="8222501"/>
                    <a:pt x="7534108" y="8221976"/>
                  </a:cubicBezTo>
                  <a:cubicBezTo>
                    <a:pt x="7643666" y="8220804"/>
                    <a:pt x="7651538" y="8221020"/>
                    <a:pt x="7986389" y="8220835"/>
                  </a:cubicBezTo>
                  <a:cubicBezTo>
                    <a:pt x="7992903" y="8877512"/>
                    <a:pt x="8031119" y="8783909"/>
                    <a:pt x="7904613" y="8782211"/>
                  </a:cubicBezTo>
                  <a:cubicBezTo>
                    <a:pt x="7805551" y="8780883"/>
                    <a:pt x="7691361" y="8780359"/>
                    <a:pt x="7533891" y="8781840"/>
                  </a:cubicBezTo>
                  <a:cubicBezTo>
                    <a:pt x="7497310" y="8782211"/>
                    <a:pt x="7505769" y="8834830"/>
                    <a:pt x="7498884" y="8394771"/>
                  </a:cubicBezTo>
                  <a:close/>
                  <a:moveTo>
                    <a:pt x="7534076" y="8810573"/>
                  </a:moveTo>
                  <a:cubicBezTo>
                    <a:pt x="8036460" y="8805820"/>
                    <a:pt x="7996236" y="8813968"/>
                    <a:pt x="7996267" y="8816560"/>
                  </a:cubicBezTo>
                  <a:cubicBezTo>
                    <a:pt x="8006455" y="9467837"/>
                    <a:pt x="8041368" y="9374974"/>
                    <a:pt x="7904459" y="9374233"/>
                  </a:cubicBezTo>
                  <a:cubicBezTo>
                    <a:pt x="7800858" y="9373678"/>
                    <a:pt x="7661787" y="9373523"/>
                    <a:pt x="7533860" y="9374542"/>
                  </a:cubicBezTo>
                  <a:cubicBezTo>
                    <a:pt x="7509689" y="9374727"/>
                    <a:pt x="7515893" y="9395528"/>
                    <a:pt x="7513424" y="9237453"/>
                  </a:cubicBezTo>
                  <a:cubicBezTo>
                    <a:pt x="7506169" y="8752800"/>
                    <a:pt x="7496446" y="8810913"/>
                    <a:pt x="7534076" y="8810573"/>
                  </a:cubicBezTo>
                  <a:close/>
                  <a:moveTo>
                    <a:pt x="8459970" y="7600265"/>
                  </a:moveTo>
                  <a:cubicBezTo>
                    <a:pt x="7932921" y="7600265"/>
                    <a:pt x="8001361" y="7631004"/>
                    <a:pt x="8000126" y="7552244"/>
                  </a:cubicBezTo>
                  <a:cubicBezTo>
                    <a:pt x="7990618" y="6945223"/>
                    <a:pt x="7967681" y="7043394"/>
                    <a:pt x="8089619" y="7043394"/>
                  </a:cubicBezTo>
                  <a:cubicBezTo>
                    <a:pt x="8548260" y="7043394"/>
                    <a:pt x="8483340" y="7010465"/>
                    <a:pt x="8485223" y="7131536"/>
                  </a:cubicBezTo>
                  <a:cubicBezTo>
                    <a:pt x="8493681" y="7672914"/>
                    <a:pt x="8495255" y="7600265"/>
                    <a:pt x="8459970" y="7600265"/>
                  </a:cubicBezTo>
                  <a:close/>
                  <a:moveTo>
                    <a:pt x="8459970" y="7013612"/>
                  </a:moveTo>
                  <a:cubicBezTo>
                    <a:pt x="7909768" y="7013612"/>
                    <a:pt x="7993242" y="7044690"/>
                    <a:pt x="7990803" y="6920440"/>
                  </a:cubicBezTo>
                  <a:cubicBezTo>
                    <a:pt x="7979690" y="6361101"/>
                    <a:pt x="7958728" y="6450137"/>
                    <a:pt x="8089619" y="6450137"/>
                  </a:cubicBezTo>
                  <a:cubicBezTo>
                    <a:pt x="8532547" y="6450137"/>
                    <a:pt x="8474201" y="6427917"/>
                    <a:pt x="8474510" y="6499609"/>
                  </a:cubicBezTo>
                  <a:cubicBezTo>
                    <a:pt x="8476949" y="7074935"/>
                    <a:pt x="8499053" y="7013612"/>
                    <a:pt x="8459970" y="7013612"/>
                  </a:cubicBezTo>
                  <a:close/>
                  <a:moveTo>
                    <a:pt x="8459970" y="6420850"/>
                  </a:moveTo>
                  <a:cubicBezTo>
                    <a:pt x="7884856" y="6420850"/>
                    <a:pt x="7983888" y="6462050"/>
                    <a:pt x="7981172" y="6288730"/>
                  </a:cubicBezTo>
                  <a:cubicBezTo>
                    <a:pt x="7971787" y="5703034"/>
                    <a:pt x="7974966" y="5904716"/>
                    <a:pt x="7974318" y="5861170"/>
                  </a:cubicBezTo>
                  <a:cubicBezTo>
                    <a:pt x="8049241" y="5860892"/>
                    <a:pt x="8107647" y="5860985"/>
                    <a:pt x="8459970" y="5861047"/>
                  </a:cubicBezTo>
                  <a:cubicBezTo>
                    <a:pt x="8462131" y="5861047"/>
                    <a:pt x="8485748" y="6420850"/>
                    <a:pt x="8459970" y="6420850"/>
                  </a:cubicBezTo>
                  <a:close/>
                  <a:moveTo>
                    <a:pt x="8459970" y="5832407"/>
                  </a:moveTo>
                  <a:cubicBezTo>
                    <a:pt x="8116754" y="5832345"/>
                    <a:pt x="8049704" y="5832253"/>
                    <a:pt x="7973856" y="5832531"/>
                  </a:cubicBezTo>
                  <a:cubicBezTo>
                    <a:pt x="7970676" y="5647606"/>
                    <a:pt x="7964533" y="5535639"/>
                    <a:pt x="7963112" y="5273592"/>
                  </a:cubicBezTo>
                  <a:cubicBezTo>
                    <a:pt x="7966354" y="5273592"/>
                    <a:pt x="8449629" y="5272789"/>
                    <a:pt x="8453457" y="5272789"/>
                  </a:cubicBezTo>
                  <a:cubicBezTo>
                    <a:pt x="8456359" y="5411390"/>
                    <a:pt x="8462595" y="5832407"/>
                    <a:pt x="8459970" y="5832407"/>
                  </a:cubicBezTo>
                  <a:close/>
                  <a:moveTo>
                    <a:pt x="7962958" y="5244890"/>
                  </a:moveTo>
                  <a:cubicBezTo>
                    <a:pt x="7962958" y="5242113"/>
                    <a:pt x="7957896" y="4686939"/>
                    <a:pt x="7957865" y="4684594"/>
                  </a:cubicBezTo>
                  <a:cubicBezTo>
                    <a:pt x="8262463" y="4686909"/>
                    <a:pt x="8242489" y="4681045"/>
                    <a:pt x="8442220" y="4680675"/>
                  </a:cubicBezTo>
                  <a:cubicBezTo>
                    <a:pt x="8442251" y="4682866"/>
                    <a:pt x="8452654" y="5233225"/>
                    <a:pt x="8452716" y="5236465"/>
                  </a:cubicBezTo>
                  <a:cubicBezTo>
                    <a:pt x="8452932" y="5248007"/>
                    <a:pt x="8504208" y="5244211"/>
                    <a:pt x="7962958" y="5244890"/>
                  </a:cubicBezTo>
                  <a:close/>
                  <a:moveTo>
                    <a:pt x="7957494" y="4655923"/>
                  </a:moveTo>
                  <a:cubicBezTo>
                    <a:pt x="7954098" y="4412732"/>
                    <a:pt x="7950178" y="4414337"/>
                    <a:pt x="7945239" y="4092880"/>
                  </a:cubicBezTo>
                  <a:cubicBezTo>
                    <a:pt x="8029113" y="4091306"/>
                    <a:pt x="8141883" y="4091028"/>
                    <a:pt x="8274564" y="4093343"/>
                  </a:cubicBezTo>
                  <a:cubicBezTo>
                    <a:pt x="8483524" y="4096984"/>
                    <a:pt x="8431045" y="3988413"/>
                    <a:pt x="8440985" y="4604754"/>
                  </a:cubicBezTo>
                  <a:cubicBezTo>
                    <a:pt x="8441757" y="4656479"/>
                    <a:pt x="8523255" y="4660336"/>
                    <a:pt x="7957494" y="4655923"/>
                  </a:cubicBezTo>
                  <a:close/>
                  <a:moveTo>
                    <a:pt x="7944775" y="4064178"/>
                  </a:moveTo>
                  <a:cubicBezTo>
                    <a:pt x="7939095" y="3695411"/>
                    <a:pt x="7938416" y="3679733"/>
                    <a:pt x="7938694" y="3551779"/>
                  </a:cubicBezTo>
                  <a:cubicBezTo>
                    <a:pt x="7938817" y="3490550"/>
                    <a:pt x="7857628" y="3503450"/>
                    <a:pt x="8425890" y="3502586"/>
                  </a:cubicBezTo>
                  <a:cubicBezTo>
                    <a:pt x="8428792" y="3840955"/>
                    <a:pt x="8431724" y="3912616"/>
                    <a:pt x="8434718" y="4066246"/>
                  </a:cubicBezTo>
                  <a:cubicBezTo>
                    <a:pt x="8269840" y="4065969"/>
                    <a:pt x="8148767" y="4060321"/>
                    <a:pt x="7944775" y="4064178"/>
                  </a:cubicBezTo>
                  <a:close/>
                  <a:moveTo>
                    <a:pt x="7938694" y="3475057"/>
                  </a:moveTo>
                  <a:cubicBezTo>
                    <a:pt x="7937613" y="3196313"/>
                    <a:pt x="7929587" y="3146718"/>
                    <a:pt x="7925976" y="2914051"/>
                  </a:cubicBezTo>
                  <a:cubicBezTo>
                    <a:pt x="8474449" y="2913742"/>
                    <a:pt x="8419623" y="2910872"/>
                    <a:pt x="8419808" y="2920532"/>
                  </a:cubicBezTo>
                  <a:cubicBezTo>
                    <a:pt x="8420303" y="2953647"/>
                    <a:pt x="8418851" y="2805849"/>
                    <a:pt x="8425642" y="3473946"/>
                  </a:cubicBezTo>
                  <a:cubicBezTo>
                    <a:pt x="8266753" y="3474162"/>
                    <a:pt x="8140185" y="3477248"/>
                    <a:pt x="7938694" y="3475057"/>
                  </a:cubicBezTo>
                  <a:close/>
                  <a:moveTo>
                    <a:pt x="7925574" y="2885257"/>
                  </a:moveTo>
                  <a:cubicBezTo>
                    <a:pt x="7923598" y="2733725"/>
                    <a:pt x="7928044" y="2552319"/>
                    <a:pt x="7919431" y="2324158"/>
                  </a:cubicBezTo>
                  <a:cubicBezTo>
                    <a:pt x="8148427" y="2330608"/>
                    <a:pt x="8279286" y="2322244"/>
                    <a:pt x="8407707" y="2321411"/>
                  </a:cubicBezTo>
                  <a:cubicBezTo>
                    <a:pt x="8413603" y="2691506"/>
                    <a:pt x="8417153" y="2764680"/>
                    <a:pt x="8419252" y="2885102"/>
                  </a:cubicBezTo>
                  <a:lnTo>
                    <a:pt x="7925574" y="2885257"/>
                  </a:lnTo>
                  <a:close/>
                  <a:moveTo>
                    <a:pt x="7904521" y="3474656"/>
                  </a:moveTo>
                  <a:cubicBezTo>
                    <a:pt x="7325856" y="3467650"/>
                    <a:pt x="7421338" y="3527121"/>
                    <a:pt x="7418436" y="3340993"/>
                  </a:cubicBezTo>
                  <a:cubicBezTo>
                    <a:pt x="7415194" y="3135268"/>
                    <a:pt x="7417201" y="3129034"/>
                    <a:pt x="7413929" y="2920100"/>
                  </a:cubicBezTo>
                  <a:cubicBezTo>
                    <a:pt x="7413713" y="2905687"/>
                    <a:pt x="7365493" y="2913866"/>
                    <a:pt x="7900693" y="2914051"/>
                  </a:cubicBezTo>
                  <a:cubicBezTo>
                    <a:pt x="7903749" y="3126905"/>
                    <a:pt x="7923104" y="3474903"/>
                    <a:pt x="7904521" y="3474656"/>
                  </a:cubicBezTo>
                  <a:close/>
                  <a:moveTo>
                    <a:pt x="7405841" y="4091861"/>
                  </a:moveTo>
                  <a:cubicBezTo>
                    <a:pt x="7407353" y="4220000"/>
                    <a:pt x="7409391" y="4312740"/>
                    <a:pt x="7415009" y="4651417"/>
                  </a:cubicBezTo>
                  <a:cubicBezTo>
                    <a:pt x="7344069" y="4651016"/>
                    <a:pt x="6928770" y="4652066"/>
                    <a:pt x="6926486" y="4652066"/>
                  </a:cubicBezTo>
                  <a:cubicBezTo>
                    <a:pt x="6921856" y="4341997"/>
                    <a:pt x="6924942" y="4390357"/>
                    <a:pt x="6919725" y="4094824"/>
                  </a:cubicBezTo>
                  <a:cubicBezTo>
                    <a:pt x="7182864" y="4095164"/>
                    <a:pt x="7197250" y="4090719"/>
                    <a:pt x="7405841" y="4091861"/>
                  </a:cubicBezTo>
                  <a:close/>
                  <a:moveTo>
                    <a:pt x="7348792" y="4063067"/>
                  </a:moveTo>
                  <a:cubicBezTo>
                    <a:pt x="6842395" y="4063067"/>
                    <a:pt x="6919972" y="4097540"/>
                    <a:pt x="6917348" y="3972488"/>
                  </a:cubicBezTo>
                  <a:cubicBezTo>
                    <a:pt x="6905957" y="3426789"/>
                    <a:pt x="6889318" y="3505548"/>
                    <a:pt x="6978379" y="3505548"/>
                  </a:cubicBezTo>
                  <a:cubicBezTo>
                    <a:pt x="7461562" y="3505548"/>
                    <a:pt x="7396024" y="3488235"/>
                    <a:pt x="7397876" y="3552212"/>
                  </a:cubicBezTo>
                  <a:cubicBezTo>
                    <a:pt x="7415287" y="4145808"/>
                    <a:pt x="7412509" y="4063067"/>
                    <a:pt x="7348792" y="4063067"/>
                  </a:cubicBezTo>
                  <a:close/>
                  <a:moveTo>
                    <a:pt x="7348792" y="3476538"/>
                  </a:moveTo>
                  <a:cubicBezTo>
                    <a:pt x="6819705" y="3476538"/>
                    <a:pt x="6910649" y="3515455"/>
                    <a:pt x="6907902" y="3340932"/>
                  </a:cubicBezTo>
                  <a:cubicBezTo>
                    <a:pt x="6899906" y="2829736"/>
                    <a:pt x="6864437" y="2915255"/>
                    <a:pt x="6978379" y="2915255"/>
                  </a:cubicBezTo>
                  <a:cubicBezTo>
                    <a:pt x="7423715" y="2915255"/>
                    <a:pt x="7388368" y="2902786"/>
                    <a:pt x="7388646" y="2920624"/>
                  </a:cubicBezTo>
                  <a:cubicBezTo>
                    <a:pt x="7398771" y="3565328"/>
                    <a:pt x="7410749" y="3476538"/>
                    <a:pt x="7348792" y="3476538"/>
                  </a:cubicBezTo>
                  <a:close/>
                  <a:moveTo>
                    <a:pt x="7348792" y="2882973"/>
                  </a:moveTo>
                  <a:cubicBezTo>
                    <a:pt x="7162428" y="2882973"/>
                    <a:pt x="7162304" y="2886584"/>
                    <a:pt x="6978410" y="2886584"/>
                  </a:cubicBezTo>
                  <a:cubicBezTo>
                    <a:pt x="6865887" y="2886584"/>
                    <a:pt x="6899382" y="2972411"/>
                    <a:pt x="6888886" y="2321689"/>
                  </a:cubicBezTo>
                  <a:cubicBezTo>
                    <a:pt x="7068644" y="2319097"/>
                    <a:pt x="7186353" y="2325300"/>
                    <a:pt x="7380465" y="2324744"/>
                  </a:cubicBezTo>
                  <a:cubicBezTo>
                    <a:pt x="7394789" y="2973861"/>
                    <a:pt x="7398185" y="2882973"/>
                    <a:pt x="7348792" y="2882973"/>
                  </a:cubicBezTo>
                  <a:close/>
                  <a:moveTo>
                    <a:pt x="6892035" y="3973167"/>
                  </a:moveTo>
                  <a:cubicBezTo>
                    <a:pt x="6894473" y="4090596"/>
                    <a:pt x="6984028" y="4068314"/>
                    <a:pt x="6422929" y="4064549"/>
                  </a:cubicBezTo>
                  <a:cubicBezTo>
                    <a:pt x="6395578" y="4064364"/>
                    <a:pt x="6405765" y="4127816"/>
                    <a:pt x="6394374" y="3551409"/>
                  </a:cubicBezTo>
                  <a:cubicBezTo>
                    <a:pt x="6393108" y="3488297"/>
                    <a:pt x="6323742" y="3504129"/>
                    <a:pt x="6793219" y="3505363"/>
                  </a:cubicBezTo>
                  <a:cubicBezTo>
                    <a:pt x="6912378" y="3505703"/>
                    <a:pt x="6880489" y="3420493"/>
                    <a:pt x="6892035" y="3973167"/>
                  </a:cubicBezTo>
                  <a:close/>
                  <a:moveTo>
                    <a:pt x="6793188" y="3476662"/>
                  </a:moveTo>
                  <a:cubicBezTo>
                    <a:pt x="6309789" y="3475366"/>
                    <a:pt x="6393262" y="3511999"/>
                    <a:pt x="6390608" y="3340993"/>
                  </a:cubicBezTo>
                  <a:cubicBezTo>
                    <a:pt x="6382921" y="2851339"/>
                    <a:pt x="6364584" y="2916489"/>
                    <a:pt x="6422959" y="2915872"/>
                  </a:cubicBezTo>
                  <a:cubicBezTo>
                    <a:pt x="6914169" y="2910564"/>
                    <a:pt x="6873173" y="2916211"/>
                    <a:pt x="6873234" y="2920594"/>
                  </a:cubicBezTo>
                  <a:cubicBezTo>
                    <a:pt x="6883329" y="3567859"/>
                    <a:pt x="6920620" y="3477001"/>
                    <a:pt x="6793188" y="3476662"/>
                  </a:cubicBezTo>
                  <a:close/>
                  <a:moveTo>
                    <a:pt x="6793188" y="2886399"/>
                  </a:moveTo>
                  <a:cubicBezTo>
                    <a:pt x="6676251" y="2886090"/>
                    <a:pt x="6539649" y="2885936"/>
                    <a:pt x="6422744" y="2887201"/>
                  </a:cubicBezTo>
                  <a:cubicBezTo>
                    <a:pt x="6367671" y="2887787"/>
                    <a:pt x="6381130" y="2975095"/>
                    <a:pt x="6373381" y="2325176"/>
                  </a:cubicBezTo>
                  <a:cubicBezTo>
                    <a:pt x="6770560" y="2328911"/>
                    <a:pt x="6705794" y="2325269"/>
                    <a:pt x="6863572" y="2322121"/>
                  </a:cubicBezTo>
                  <a:cubicBezTo>
                    <a:pt x="6874068" y="2971948"/>
                    <a:pt x="6904475" y="2886522"/>
                    <a:pt x="6793188" y="2886399"/>
                  </a:cubicBezTo>
                  <a:close/>
                  <a:moveTo>
                    <a:pt x="6376747" y="3973167"/>
                  </a:moveTo>
                  <a:cubicBezTo>
                    <a:pt x="6379370" y="4093281"/>
                    <a:pt x="6466950" y="4064178"/>
                    <a:pt x="5889242" y="4064364"/>
                  </a:cubicBezTo>
                  <a:cubicBezTo>
                    <a:pt x="5883377" y="3686306"/>
                    <a:pt x="5883654" y="3676647"/>
                    <a:pt x="5879209" y="3551163"/>
                  </a:cubicBezTo>
                  <a:cubicBezTo>
                    <a:pt x="5876770" y="3482495"/>
                    <a:pt x="5822840" y="3502246"/>
                    <a:pt x="6237737" y="3502524"/>
                  </a:cubicBezTo>
                  <a:cubicBezTo>
                    <a:pt x="6404160" y="3502524"/>
                    <a:pt x="6364368" y="3408180"/>
                    <a:pt x="6376747" y="3973167"/>
                  </a:cubicBezTo>
                  <a:close/>
                  <a:moveTo>
                    <a:pt x="5876678" y="3473607"/>
                  </a:moveTo>
                  <a:cubicBezTo>
                    <a:pt x="5868744" y="3197424"/>
                    <a:pt x="5875937" y="3148107"/>
                    <a:pt x="5872356" y="2920038"/>
                  </a:cubicBezTo>
                  <a:cubicBezTo>
                    <a:pt x="5872232" y="2911119"/>
                    <a:pt x="5870720" y="2920038"/>
                    <a:pt x="6357576" y="2916489"/>
                  </a:cubicBezTo>
                  <a:cubicBezTo>
                    <a:pt x="6357638" y="2919606"/>
                    <a:pt x="6357699" y="2940067"/>
                    <a:pt x="6367578" y="3474471"/>
                  </a:cubicBezTo>
                  <a:cubicBezTo>
                    <a:pt x="6296854" y="3473699"/>
                    <a:pt x="6268206" y="3473884"/>
                    <a:pt x="5876678" y="3473607"/>
                  </a:cubicBezTo>
                  <a:close/>
                  <a:moveTo>
                    <a:pt x="5867694" y="5246495"/>
                  </a:moveTo>
                  <a:cubicBezTo>
                    <a:pt x="5335675" y="5246495"/>
                    <a:pt x="5391920" y="5248810"/>
                    <a:pt x="5392044" y="5236218"/>
                  </a:cubicBezTo>
                  <a:cubicBezTo>
                    <a:pt x="5393155" y="5106197"/>
                    <a:pt x="5392136" y="5083792"/>
                    <a:pt x="5385870" y="4685427"/>
                  </a:cubicBezTo>
                  <a:cubicBezTo>
                    <a:pt x="5677070" y="4685489"/>
                    <a:pt x="5718405" y="4684255"/>
                    <a:pt x="5871893" y="4684255"/>
                  </a:cubicBezTo>
                  <a:cubicBezTo>
                    <a:pt x="5883037" y="5313959"/>
                    <a:pt x="5890816" y="5246495"/>
                    <a:pt x="5867694" y="5246495"/>
                  </a:cubicBezTo>
                  <a:close/>
                  <a:moveTo>
                    <a:pt x="5867694" y="4655614"/>
                  </a:moveTo>
                  <a:cubicBezTo>
                    <a:pt x="5301316" y="4655614"/>
                    <a:pt x="5385746" y="4679039"/>
                    <a:pt x="5384573" y="4604106"/>
                  </a:cubicBezTo>
                  <a:cubicBezTo>
                    <a:pt x="5375065" y="3997517"/>
                    <a:pt x="5336879" y="4092386"/>
                    <a:pt x="5497373" y="4092386"/>
                  </a:cubicBezTo>
                  <a:cubicBezTo>
                    <a:pt x="5670772" y="4092386"/>
                    <a:pt x="5686917" y="4093003"/>
                    <a:pt x="5864422" y="4093003"/>
                  </a:cubicBezTo>
                  <a:cubicBezTo>
                    <a:pt x="5873899" y="4702802"/>
                    <a:pt x="5871461" y="4655614"/>
                    <a:pt x="5867694" y="4655614"/>
                  </a:cubicBezTo>
                  <a:close/>
                  <a:moveTo>
                    <a:pt x="5374293" y="4063284"/>
                  </a:moveTo>
                  <a:cubicBezTo>
                    <a:pt x="5369015" y="3717353"/>
                    <a:pt x="5368860" y="3681245"/>
                    <a:pt x="5364909" y="3551286"/>
                  </a:cubicBezTo>
                  <a:cubicBezTo>
                    <a:pt x="5362779" y="3480581"/>
                    <a:pt x="5287146" y="3502092"/>
                    <a:pt x="5852228" y="3502277"/>
                  </a:cubicBezTo>
                  <a:cubicBezTo>
                    <a:pt x="5858866" y="3711922"/>
                    <a:pt x="5856396" y="3574864"/>
                    <a:pt x="5863990" y="4064394"/>
                  </a:cubicBezTo>
                  <a:cubicBezTo>
                    <a:pt x="5825649" y="4064364"/>
                    <a:pt x="5413561" y="4063623"/>
                    <a:pt x="5374293" y="4063284"/>
                  </a:cubicBezTo>
                  <a:close/>
                  <a:moveTo>
                    <a:pt x="5357315" y="2884886"/>
                  </a:moveTo>
                  <a:cubicBezTo>
                    <a:pt x="5350925" y="2480288"/>
                    <a:pt x="5350276" y="2426341"/>
                    <a:pt x="5347869" y="2324096"/>
                  </a:cubicBezTo>
                  <a:cubicBezTo>
                    <a:pt x="5534048" y="2327522"/>
                    <a:pt x="5694080" y="2323047"/>
                    <a:pt x="5836361" y="2322769"/>
                  </a:cubicBezTo>
                  <a:cubicBezTo>
                    <a:pt x="5838584" y="2416743"/>
                    <a:pt x="5846518" y="2885010"/>
                    <a:pt x="5846579" y="2887818"/>
                  </a:cubicBezTo>
                  <a:cubicBezTo>
                    <a:pt x="5641631" y="2887479"/>
                    <a:pt x="5639779" y="2882387"/>
                    <a:pt x="5357315" y="2884886"/>
                  </a:cubicBezTo>
                  <a:close/>
                  <a:moveTo>
                    <a:pt x="5349011" y="4063037"/>
                  </a:moveTo>
                  <a:cubicBezTo>
                    <a:pt x="5039906" y="4059734"/>
                    <a:pt x="4990698" y="4062574"/>
                    <a:pt x="4857493" y="4063438"/>
                  </a:cubicBezTo>
                  <a:cubicBezTo>
                    <a:pt x="4847398" y="3402069"/>
                    <a:pt x="4826931" y="3503450"/>
                    <a:pt x="4942016" y="3502061"/>
                  </a:cubicBezTo>
                  <a:cubicBezTo>
                    <a:pt x="5401614" y="3496537"/>
                    <a:pt x="5337681" y="3488451"/>
                    <a:pt x="5339595" y="3552212"/>
                  </a:cubicBezTo>
                  <a:cubicBezTo>
                    <a:pt x="5343917" y="3695534"/>
                    <a:pt x="5343979" y="3733525"/>
                    <a:pt x="5349011" y="4063037"/>
                  </a:cubicBezTo>
                  <a:close/>
                  <a:moveTo>
                    <a:pt x="5312059" y="2885349"/>
                  </a:moveTo>
                  <a:cubicBezTo>
                    <a:pt x="5180582" y="2886769"/>
                    <a:pt x="5077166" y="2886800"/>
                    <a:pt x="4941985" y="2885349"/>
                  </a:cubicBezTo>
                  <a:cubicBezTo>
                    <a:pt x="4809335" y="2883745"/>
                    <a:pt x="4836964" y="2990434"/>
                    <a:pt x="4829308" y="2322214"/>
                  </a:cubicBezTo>
                  <a:cubicBezTo>
                    <a:pt x="5076734" y="2321874"/>
                    <a:pt x="5150761" y="2319992"/>
                    <a:pt x="5322524" y="2323602"/>
                  </a:cubicBezTo>
                  <a:cubicBezTo>
                    <a:pt x="5337187" y="2947474"/>
                    <a:pt x="5337527" y="2885072"/>
                    <a:pt x="5312059" y="2885349"/>
                  </a:cubicBezTo>
                  <a:close/>
                  <a:moveTo>
                    <a:pt x="4832210" y="4063592"/>
                  </a:moveTo>
                  <a:cubicBezTo>
                    <a:pt x="4256570" y="4066246"/>
                    <a:pt x="4343748" y="4088961"/>
                    <a:pt x="4342298" y="3972673"/>
                  </a:cubicBezTo>
                  <a:cubicBezTo>
                    <a:pt x="4335444" y="3423703"/>
                    <a:pt x="4312538" y="3500395"/>
                    <a:pt x="4386288" y="3500395"/>
                  </a:cubicBezTo>
                  <a:cubicBezTo>
                    <a:pt x="4895649" y="3500395"/>
                    <a:pt x="4825851" y="3492803"/>
                    <a:pt x="4825851" y="3551100"/>
                  </a:cubicBezTo>
                  <a:cubicBezTo>
                    <a:pt x="4825974" y="3680350"/>
                    <a:pt x="4826190" y="3670227"/>
                    <a:pt x="4832210" y="4063592"/>
                  </a:cubicBezTo>
                  <a:close/>
                  <a:moveTo>
                    <a:pt x="4756670" y="3474471"/>
                  </a:moveTo>
                  <a:cubicBezTo>
                    <a:pt x="4571726" y="3474471"/>
                    <a:pt x="4571633" y="3471724"/>
                    <a:pt x="4386288" y="3471724"/>
                  </a:cubicBezTo>
                  <a:cubicBezTo>
                    <a:pt x="4319546" y="3471724"/>
                    <a:pt x="4332882" y="3498358"/>
                    <a:pt x="4330413" y="3341055"/>
                  </a:cubicBezTo>
                  <a:cubicBezTo>
                    <a:pt x="4322355" y="2827391"/>
                    <a:pt x="4304636" y="2910996"/>
                    <a:pt x="4386288" y="2910996"/>
                  </a:cubicBezTo>
                  <a:cubicBezTo>
                    <a:pt x="4863605" y="2910996"/>
                    <a:pt x="4813719" y="2911242"/>
                    <a:pt x="4813873" y="2920655"/>
                  </a:cubicBezTo>
                  <a:cubicBezTo>
                    <a:pt x="4823844" y="3557520"/>
                    <a:pt x="4857802" y="3474471"/>
                    <a:pt x="4756670" y="3474471"/>
                  </a:cubicBezTo>
                  <a:close/>
                  <a:moveTo>
                    <a:pt x="4386288" y="2882356"/>
                  </a:moveTo>
                  <a:cubicBezTo>
                    <a:pt x="4297288" y="2882356"/>
                    <a:pt x="4332049" y="2968645"/>
                    <a:pt x="4315965" y="2322461"/>
                  </a:cubicBezTo>
                  <a:cubicBezTo>
                    <a:pt x="4365913" y="2322244"/>
                    <a:pt x="4397247" y="2322306"/>
                    <a:pt x="4756701" y="2322244"/>
                  </a:cubicBezTo>
                  <a:cubicBezTo>
                    <a:pt x="4819708" y="2322244"/>
                    <a:pt x="4802790" y="2233054"/>
                    <a:pt x="4813317" y="2884362"/>
                  </a:cubicBezTo>
                  <a:cubicBezTo>
                    <a:pt x="4505756" y="2883467"/>
                    <a:pt x="4544066" y="2882356"/>
                    <a:pt x="4386288" y="2882356"/>
                  </a:cubicBezTo>
                  <a:close/>
                  <a:moveTo>
                    <a:pt x="4317015" y="3973044"/>
                  </a:moveTo>
                  <a:cubicBezTo>
                    <a:pt x="4318435" y="4087140"/>
                    <a:pt x="4411786" y="4067481"/>
                    <a:pt x="3830930" y="4064364"/>
                  </a:cubicBezTo>
                  <a:cubicBezTo>
                    <a:pt x="3826732" y="4064333"/>
                    <a:pt x="3830930" y="3873576"/>
                    <a:pt x="3821206" y="3550545"/>
                  </a:cubicBezTo>
                  <a:cubicBezTo>
                    <a:pt x="3818952" y="3474316"/>
                    <a:pt x="3761472" y="3515702"/>
                    <a:pt x="4201498" y="3503079"/>
                  </a:cubicBezTo>
                  <a:cubicBezTo>
                    <a:pt x="4332758" y="3499284"/>
                    <a:pt x="4309976" y="3411050"/>
                    <a:pt x="4317015" y="3973044"/>
                  </a:cubicBezTo>
                  <a:close/>
                  <a:moveTo>
                    <a:pt x="4200818" y="3474347"/>
                  </a:moveTo>
                  <a:cubicBezTo>
                    <a:pt x="4107003" y="3477063"/>
                    <a:pt x="4001859" y="3478452"/>
                    <a:pt x="3831084" y="3475211"/>
                  </a:cubicBezTo>
                  <a:cubicBezTo>
                    <a:pt x="3815556" y="3474934"/>
                    <a:pt x="3818891" y="3493636"/>
                    <a:pt x="3816421" y="3341024"/>
                  </a:cubicBezTo>
                  <a:cubicBezTo>
                    <a:pt x="3808703" y="2848871"/>
                    <a:pt x="3803949" y="2915100"/>
                    <a:pt x="3831146" y="2914452"/>
                  </a:cubicBezTo>
                  <a:cubicBezTo>
                    <a:pt x="4357949" y="2902354"/>
                    <a:pt x="4301672" y="2914977"/>
                    <a:pt x="4301734" y="2920563"/>
                  </a:cubicBezTo>
                  <a:cubicBezTo>
                    <a:pt x="4305006" y="3128540"/>
                    <a:pt x="4301857" y="3131195"/>
                    <a:pt x="4305130" y="3341518"/>
                  </a:cubicBezTo>
                  <a:cubicBezTo>
                    <a:pt x="4307630" y="3499592"/>
                    <a:pt x="4334827" y="3470520"/>
                    <a:pt x="4200818" y="3474347"/>
                  </a:cubicBezTo>
                  <a:close/>
                  <a:moveTo>
                    <a:pt x="4201035" y="2883035"/>
                  </a:moveTo>
                  <a:cubicBezTo>
                    <a:pt x="3981207" y="2884516"/>
                    <a:pt x="3969507" y="2882603"/>
                    <a:pt x="3830590" y="2885781"/>
                  </a:cubicBezTo>
                  <a:cubicBezTo>
                    <a:pt x="3804258" y="2886399"/>
                    <a:pt x="3809136" y="2954943"/>
                    <a:pt x="3803795" y="2325855"/>
                  </a:cubicBezTo>
                  <a:cubicBezTo>
                    <a:pt x="3957313" y="2324497"/>
                    <a:pt x="3687815" y="2326503"/>
                    <a:pt x="4290651" y="2322584"/>
                  </a:cubicBezTo>
                  <a:cubicBezTo>
                    <a:pt x="4307013" y="2987656"/>
                    <a:pt x="4328869" y="2882016"/>
                    <a:pt x="4201035" y="2883035"/>
                  </a:cubicBezTo>
                  <a:close/>
                  <a:moveTo>
                    <a:pt x="3804227" y="4064209"/>
                  </a:moveTo>
                  <a:cubicBezTo>
                    <a:pt x="3236120" y="4060876"/>
                    <a:pt x="3317155" y="4106089"/>
                    <a:pt x="3314376" y="3972550"/>
                  </a:cubicBezTo>
                  <a:cubicBezTo>
                    <a:pt x="3310672" y="3795341"/>
                    <a:pt x="3308943" y="3664209"/>
                    <a:pt x="3307986" y="3551594"/>
                  </a:cubicBezTo>
                  <a:cubicBezTo>
                    <a:pt x="3307523" y="3495765"/>
                    <a:pt x="3229544" y="3493605"/>
                    <a:pt x="3794472" y="3503296"/>
                  </a:cubicBezTo>
                  <a:cubicBezTo>
                    <a:pt x="3803085" y="3812130"/>
                    <a:pt x="3801758" y="3859349"/>
                    <a:pt x="3804227" y="4064209"/>
                  </a:cubicBezTo>
                  <a:close/>
                  <a:moveTo>
                    <a:pt x="3307307" y="3475952"/>
                  </a:moveTo>
                  <a:cubicBezTo>
                    <a:pt x="3304220" y="3191097"/>
                    <a:pt x="3300516" y="3151934"/>
                    <a:pt x="3296749" y="2913650"/>
                  </a:cubicBezTo>
                  <a:cubicBezTo>
                    <a:pt x="3299559" y="2913650"/>
                    <a:pt x="3785890" y="2916304"/>
                    <a:pt x="3785983" y="2920655"/>
                  </a:cubicBezTo>
                  <a:cubicBezTo>
                    <a:pt x="3788792" y="3098975"/>
                    <a:pt x="3789409" y="3300379"/>
                    <a:pt x="3793762" y="3474563"/>
                  </a:cubicBezTo>
                  <a:cubicBezTo>
                    <a:pt x="3602767" y="3471446"/>
                    <a:pt x="3444773" y="3475705"/>
                    <a:pt x="3307307" y="3475952"/>
                  </a:cubicBezTo>
                  <a:close/>
                  <a:moveTo>
                    <a:pt x="3296317" y="2884979"/>
                  </a:moveTo>
                  <a:cubicBezTo>
                    <a:pt x="3290020" y="2486460"/>
                    <a:pt x="3288877" y="2433501"/>
                    <a:pt x="3288291" y="2324034"/>
                  </a:cubicBezTo>
                  <a:cubicBezTo>
                    <a:pt x="3484842" y="2324158"/>
                    <a:pt x="3515651" y="2327954"/>
                    <a:pt x="3778481" y="2326040"/>
                  </a:cubicBezTo>
                  <a:cubicBezTo>
                    <a:pt x="3778512" y="2328386"/>
                    <a:pt x="3785396" y="2884269"/>
                    <a:pt x="3785427" y="2886738"/>
                  </a:cubicBezTo>
                  <a:cubicBezTo>
                    <a:pt x="3602304" y="2890195"/>
                    <a:pt x="3446995" y="2885164"/>
                    <a:pt x="3296317" y="2884979"/>
                  </a:cubicBezTo>
                  <a:close/>
                  <a:moveTo>
                    <a:pt x="3289124" y="3973229"/>
                  </a:moveTo>
                  <a:cubicBezTo>
                    <a:pt x="3291841" y="4102694"/>
                    <a:pt x="3368523" y="4065166"/>
                    <a:pt x="2905282" y="4065166"/>
                  </a:cubicBezTo>
                  <a:cubicBezTo>
                    <a:pt x="2779393" y="4065166"/>
                    <a:pt x="2799088" y="4165035"/>
                    <a:pt x="2793964" y="3550206"/>
                  </a:cubicBezTo>
                  <a:cubicBezTo>
                    <a:pt x="2793439" y="3487340"/>
                    <a:pt x="2716911" y="3504592"/>
                    <a:pt x="3282333" y="3504592"/>
                  </a:cubicBezTo>
                  <a:cubicBezTo>
                    <a:pt x="3283537" y="3630230"/>
                    <a:pt x="3284185" y="3736086"/>
                    <a:pt x="3289124" y="3973229"/>
                  </a:cubicBezTo>
                  <a:close/>
                  <a:moveTo>
                    <a:pt x="3275449" y="3475983"/>
                  </a:moveTo>
                  <a:cubicBezTo>
                    <a:pt x="2954860" y="3476076"/>
                    <a:pt x="2879104" y="3476199"/>
                    <a:pt x="2793285" y="3475952"/>
                  </a:cubicBezTo>
                  <a:cubicBezTo>
                    <a:pt x="2793254" y="3474316"/>
                    <a:pt x="2786647" y="2966701"/>
                    <a:pt x="2785783" y="2912076"/>
                  </a:cubicBezTo>
                  <a:cubicBezTo>
                    <a:pt x="2787975" y="2912045"/>
                    <a:pt x="3271436" y="2908434"/>
                    <a:pt x="3271621" y="2920624"/>
                  </a:cubicBezTo>
                  <a:cubicBezTo>
                    <a:pt x="3280820" y="3515609"/>
                    <a:pt x="3287920" y="3475983"/>
                    <a:pt x="3275449" y="3475983"/>
                  </a:cubicBezTo>
                  <a:close/>
                  <a:moveTo>
                    <a:pt x="2785289" y="2883374"/>
                  </a:moveTo>
                  <a:cubicBezTo>
                    <a:pt x="2783684" y="2784493"/>
                    <a:pt x="2789611" y="3139589"/>
                    <a:pt x="2775596" y="2325331"/>
                  </a:cubicBezTo>
                  <a:cubicBezTo>
                    <a:pt x="2951897" y="2327738"/>
                    <a:pt x="3111126" y="2324127"/>
                    <a:pt x="3262977" y="2324034"/>
                  </a:cubicBezTo>
                  <a:cubicBezTo>
                    <a:pt x="3263595" y="2433594"/>
                    <a:pt x="3265138" y="2511458"/>
                    <a:pt x="3271034" y="2884948"/>
                  </a:cubicBezTo>
                  <a:cubicBezTo>
                    <a:pt x="3085967" y="2884917"/>
                    <a:pt x="2983446" y="2881368"/>
                    <a:pt x="2785289" y="2883374"/>
                  </a:cubicBezTo>
                  <a:close/>
                  <a:moveTo>
                    <a:pt x="2777170" y="4065320"/>
                  </a:moveTo>
                  <a:cubicBezTo>
                    <a:pt x="2360050" y="4066308"/>
                    <a:pt x="2481031" y="4065598"/>
                    <a:pt x="2285745" y="4064148"/>
                  </a:cubicBezTo>
                  <a:cubicBezTo>
                    <a:pt x="2284387" y="3915486"/>
                    <a:pt x="2286486" y="3888019"/>
                    <a:pt x="2277966" y="3504623"/>
                  </a:cubicBezTo>
                  <a:cubicBezTo>
                    <a:pt x="2423643" y="3504191"/>
                    <a:pt x="2435806" y="3503265"/>
                    <a:pt x="2768249" y="3504530"/>
                  </a:cubicBezTo>
                  <a:cubicBezTo>
                    <a:pt x="2771428" y="3848886"/>
                    <a:pt x="2774300" y="3917122"/>
                    <a:pt x="2777170" y="4065320"/>
                  </a:cubicBezTo>
                  <a:close/>
                  <a:moveTo>
                    <a:pt x="2720184" y="3475674"/>
                  </a:moveTo>
                  <a:cubicBezTo>
                    <a:pt x="2187516" y="3472773"/>
                    <a:pt x="2277657" y="3516659"/>
                    <a:pt x="2274910" y="3340993"/>
                  </a:cubicBezTo>
                  <a:cubicBezTo>
                    <a:pt x="2271607" y="3130917"/>
                    <a:pt x="2274045" y="3130608"/>
                    <a:pt x="2270742" y="2920100"/>
                  </a:cubicBezTo>
                  <a:cubicBezTo>
                    <a:pt x="2270557" y="2908218"/>
                    <a:pt x="2241878" y="2919081"/>
                    <a:pt x="2760500" y="2912353"/>
                  </a:cubicBezTo>
                  <a:cubicBezTo>
                    <a:pt x="2770441" y="3554619"/>
                    <a:pt x="2785351" y="3475921"/>
                    <a:pt x="2720184" y="3475674"/>
                  </a:cubicBezTo>
                  <a:close/>
                  <a:moveTo>
                    <a:pt x="2270187" y="2885905"/>
                  </a:moveTo>
                  <a:cubicBezTo>
                    <a:pt x="2259660" y="2234227"/>
                    <a:pt x="2225857" y="2323356"/>
                    <a:pt x="2350017" y="2322985"/>
                  </a:cubicBezTo>
                  <a:cubicBezTo>
                    <a:pt x="2506839" y="2322553"/>
                    <a:pt x="2598678" y="2322306"/>
                    <a:pt x="2719906" y="2324405"/>
                  </a:cubicBezTo>
                  <a:cubicBezTo>
                    <a:pt x="2762353" y="2325207"/>
                    <a:pt x="2749881" y="2256941"/>
                    <a:pt x="2760037" y="2883683"/>
                  </a:cubicBezTo>
                  <a:cubicBezTo>
                    <a:pt x="2579291" y="2886090"/>
                    <a:pt x="2674712" y="2885627"/>
                    <a:pt x="2270187" y="2885905"/>
                  </a:cubicBezTo>
                  <a:close/>
                  <a:moveTo>
                    <a:pt x="2260462" y="4063963"/>
                  </a:moveTo>
                  <a:cubicBezTo>
                    <a:pt x="2134264" y="4063314"/>
                    <a:pt x="1975591" y="4064209"/>
                    <a:pt x="1771507" y="4064302"/>
                  </a:cubicBezTo>
                  <a:cubicBezTo>
                    <a:pt x="1767679" y="3890334"/>
                    <a:pt x="1764962" y="3888852"/>
                    <a:pt x="1762091" y="3503018"/>
                  </a:cubicBezTo>
                  <a:cubicBezTo>
                    <a:pt x="1960865" y="3502524"/>
                    <a:pt x="1980005" y="3505209"/>
                    <a:pt x="2252621" y="3504654"/>
                  </a:cubicBezTo>
                  <a:cubicBezTo>
                    <a:pt x="2261635" y="3920208"/>
                    <a:pt x="2258981" y="3900549"/>
                    <a:pt x="2260462" y="4063963"/>
                  </a:cubicBezTo>
                  <a:close/>
                  <a:moveTo>
                    <a:pt x="2164857" y="3476106"/>
                  </a:moveTo>
                  <a:cubicBezTo>
                    <a:pt x="1979542" y="3476106"/>
                    <a:pt x="1980159" y="3474378"/>
                    <a:pt x="1794629" y="3474378"/>
                  </a:cubicBezTo>
                  <a:cubicBezTo>
                    <a:pt x="1751842" y="3474378"/>
                    <a:pt x="1762616" y="3500549"/>
                    <a:pt x="1760116" y="3341024"/>
                  </a:cubicBezTo>
                  <a:cubicBezTo>
                    <a:pt x="1752429" y="2850537"/>
                    <a:pt x="1738198" y="2915841"/>
                    <a:pt x="1794629" y="2915841"/>
                  </a:cubicBezTo>
                  <a:cubicBezTo>
                    <a:pt x="2285375" y="2915841"/>
                    <a:pt x="2245274" y="2909699"/>
                    <a:pt x="2245459" y="2920624"/>
                  </a:cubicBezTo>
                  <a:cubicBezTo>
                    <a:pt x="2255616" y="3567427"/>
                    <a:pt x="2279324" y="3476106"/>
                    <a:pt x="2164857" y="3476106"/>
                  </a:cubicBezTo>
                  <a:close/>
                  <a:moveTo>
                    <a:pt x="2164857" y="2885967"/>
                  </a:moveTo>
                  <a:cubicBezTo>
                    <a:pt x="1973985" y="2885967"/>
                    <a:pt x="1974510" y="2887139"/>
                    <a:pt x="1794629" y="2887139"/>
                  </a:cubicBezTo>
                  <a:cubicBezTo>
                    <a:pt x="1723905" y="2887139"/>
                    <a:pt x="1767154" y="2955344"/>
                    <a:pt x="1745421" y="2321442"/>
                  </a:cubicBezTo>
                  <a:cubicBezTo>
                    <a:pt x="1873965" y="2320701"/>
                    <a:pt x="1978986" y="2323356"/>
                    <a:pt x="2235087" y="2323201"/>
                  </a:cubicBezTo>
                  <a:cubicBezTo>
                    <a:pt x="2246200" y="2976855"/>
                    <a:pt x="2272193" y="2885905"/>
                    <a:pt x="2164857" y="2885967"/>
                  </a:cubicBezTo>
                  <a:close/>
                  <a:moveTo>
                    <a:pt x="1746193" y="4064364"/>
                  </a:moveTo>
                  <a:cubicBezTo>
                    <a:pt x="1175740" y="4065814"/>
                    <a:pt x="1258843" y="4098744"/>
                    <a:pt x="1256466" y="3972550"/>
                  </a:cubicBezTo>
                  <a:cubicBezTo>
                    <a:pt x="1253687" y="3823919"/>
                    <a:pt x="1251526" y="3690719"/>
                    <a:pt x="1250199" y="3551594"/>
                  </a:cubicBezTo>
                  <a:cubicBezTo>
                    <a:pt x="1249612" y="3487001"/>
                    <a:pt x="1171356" y="3505487"/>
                    <a:pt x="1736808" y="3503110"/>
                  </a:cubicBezTo>
                  <a:cubicBezTo>
                    <a:pt x="1739618" y="3885118"/>
                    <a:pt x="1742705" y="3909869"/>
                    <a:pt x="1746193" y="4064364"/>
                  </a:cubicBezTo>
                  <a:close/>
                  <a:moveTo>
                    <a:pt x="1609437" y="3475798"/>
                  </a:moveTo>
                  <a:cubicBezTo>
                    <a:pt x="1464655" y="3477958"/>
                    <a:pt x="1354850" y="3477557"/>
                    <a:pt x="1249396" y="3475705"/>
                  </a:cubicBezTo>
                  <a:cubicBezTo>
                    <a:pt x="1249366" y="3473298"/>
                    <a:pt x="1242018" y="2939666"/>
                    <a:pt x="1241555" y="2913279"/>
                  </a:cubicBezTo>
                  <a:cubicBezTo>
                    <a:pt x="1781509" y="2908928"/>
                    <a:pt x="1729214" y="2918402"/>
                    <a:pt x="1729245" y="2920594"/>
                  </a:cubicBezTo>
                  <a:cubicBezTo>
                    <a:pt x="1739556" y="3576994"/>
                    <a:pt x="1774378" y="3473113"/>
                    <a:pt x="1609437" y="3475798"/>
                  </a:cubicBezTo>
                  <a:close/>
                  <a:moveTo>
                    <a:pt x="1241092" y="2884578"/>
                  </a:moveTo>
                  <a:cubicBezTo>
                    <a:pt x="1230658" y="2294994"/>
                    <a:pt x="1222045" y="2326720"/>
                    <a:pt x="1239425" y="2326658"/>
                  </a:cubicBezTo>
                  <a:cubicBezTo>
                    <a:pt x="1471632" y="2326040"/>
                    <a:pt x="1491636" y="2327244"/>
                    <a:pt x="1609931" y="2323849"/>
                  </a:cubicBezTo>
                  <a:cubicBezTo>
                    <a:pt x="1751225" y="2319961"/>
                    <a:pt x="1719027" y="2223363"/>
                    <a:pt x="1728751" y="2886985"/>
                  </a:cubicBezTo>
                  <a:cubicBezTo>
                    <a:pt x="1589680" y="2886244"/>
                    <a:pt x="1533002" y="2882201"/>
                    <a:pt x="1241092" y="2884578"/>
                  </a:cubicBezTo>
                  <a:close/>
                  <a:moveTo>
                    <a:pt x="869475" y="4684038"/>
                  </a:moveTo>
                  <a:cubicBezTo>
                    <a:pt x="993450" y="4681693"/>
                    <a:pt x="1111252" y="4681569"/>
                    <a:pt x="1239209" y="4684162"/>
                  </a:cubicBezTo>
                  <a:cubicBezTo>
                    <a:pt x="1242204" y="4684223"/>
                    <a:pt x="1252669" y="5245662"/>
                    <a:pt x="1239271" y="5245909"/>
                  </a:cubicBezTo>
                  <a:cubicBezTo>
                    <a:pt x="1220317" y="5246186"/>
                    <a:pt x="762941" y="5253840"/>
                    <a:pt x="762725" y="5234398"/>
                  </a:cubicBezTo>
                  <a:cubicBezTo>
                    <a:pt x="756582" y="4581485"/>
                    <a:pt x="703392" y="4687155"/>
                    <a:pt x="869475" y="4684038"/>
                  </a:cubicBezTo>
                  <a:close/>
                  <a:moveTo>
                    <a:pt x="869135" y="5274857"/>
                  </a:moveTo>
                  <a:cubicBezTo>
                    <a:pt x="991938" y="5276339"/>
                    <a:pt x="1117271" y="5276524"/>
                    <a:pt x="1239580" y="5274549"/>
                  </a:cubicBezTo>
                  <a:cubicBezTo>
                    <a:pt x="1251928" y="5274364"/>
                    <a:pt x="1250415" y="5209430"/>
                    <a:pt x="1261065" y="5834691"/>
                  </a:cubicBezTo>
                  <a:cubicBezTo>
                    <a:pt x="1027346" y="5838733"/>
                    <a:pt x="918312" y="5835987"/>
                    <a:pt x="772141" y="5835493"/>
                  </a:cubicBezTo>
                  <a:cubicBezTo>
                    <a:pt x="761614" y="5175668"/>
                    <a:pt x="727626" y="5273129"/>
                    <a:pt x="869135" y="5274857"/>
                  </a:cubicBezTo>
                  <a:close/>
                  <a:moveTo>
                    <a:pt x="1261621" y="5867991"/>
                  </a:moveTo>
                  <a:cubicBezTo>
                    <a:pt x="1268474" y="6306044"/>
                    <a:pt x="1269061" y="6339806"/>
                    <a:pt x="1270080" y="6421096"/>
                  </a:cubicBezTo>
                  <a:cubicBezTo>
                    <a:pt x="887596" y="6420047"/>
                    <a:pt x="931987" y="6421436"/>
                    <a:pt x="781340" y="6422114"/>
                  </a:cubicBezTo>
                  <a:cubicBezTo>
                    <a:pt x="769825" y="5685875"/>
                    <a:pt x="773283" y="5906815"/>
                    <a:pt x="772604" y="5864164"/>
                  </a:cubicBezTo>
                  <a:cubicBezTo>
                    <a:pt x="1304778" y="5866077"/>
                    <a:pt x="1261498" y="5860707"/>
                    <a:pt x="1261621" y="5867991"/>
                  </a:cubicBezTo>
                  <a:close/>
                  <a:moveTo>
                    <a:pt x="869351" y="6450137"/>
                  </a:moveTo>
                  <a:cubicBezTo>
                    <a:pt x="1344076" y="6446279"/>
                    <a:pt x="1270296" y="6438132"/>
                    <a:pt x="1271006" y="6499670"/>
                  </a:cubicBezTo>
                  <a:cubicBezTo>
                    <a:pt x="1272487" y="6629753"/>
                    <a:pt x="1272827" y="6643734"/>
                    <a:pt x="1278507" y="7012964"/>
                  </a:cubicBezTo>
                  <a:cubicBezTo>
                    <a:pt x="949892" y="7014754"/>
                    <a:pt x="936525" y="7013273"/>
                    <a:pt x="791774" y="7012718"/>
                  </a:cubicBezTo>
                  <a:cubicBezTo>
                    <a:pt x="779519" y="6364465"/>
                    <a:pt x="746487" y="6451310"/>
                    <a:pt x="869351" y="6450137"/>
                  </a:cubicBezTo>
                  <a:close/>
                  <a:moveTo>
                    <a:pt x="869135" y="7629985"/>
                  </a:moveTo>
                  <a:cubicBezTo>
                    <a:pt x="987122" y="7631250"/>
                    <a:pt x="1121470" y="7631188"/>
                    <a:pt x="1239487" y="7630540"/>
                  </a:cubicBezTo>
                  <a:cubicBezTo>
                    <a:pt x="1313422" y="7630139"/>
                    <a:pt x="1278199" y="7559250"/>
                    <a:pt x="1296319" y="8191731"/>
                  </a:cubicBezTo>
                  <a:cubicBezTo>
                    <a:pt x="924177" y="8193583"/>
                    <a:pt x="1002989" y="8192596"/>
                    <a:pt x="806808" y="8191300"/>
                  </a:cubicBezTo>
                  <a:cubicBezTo>
                    <a:pt x="790045" y="7536813"/>
                    <a:pt x="776308" y="7628998"/>
                    <a:pt x="869135" y="7629985"/>
                  </a:cubicBezTo>
                  <a:close/>
                  <a:moveTo>
                    <a:pt x="869135" y="8220557"/>
                  </a:moveTo>
                  <a:cubicBezTo>
                    <a:pt x="992956" y="8221730"/>
                    <a:pt x="1113814" y="8221667"/>
                    <a:pt x="1239487" y="8220804"/>
                  </a:cubicBezTo>
                  <a:cubicBezTo>
                    <a:pt x="1314903" y="8220279"/>
                    <a:pt x="1297215" y="8128866"/>
                    <a:pt x="1308421" y="8783322"/>
                  </a:cubicBezTo>
                  <a:cubicBezTo>
                    <a:pt x="1141875" y="8784680"/>
                    <a:pt x="1199263" y="8786316"/>
                    <a:pt x="819712" y="8784279"/>
                  </a:cubicBezTo>
                  <a:cubicBezTo>
                    <a:pt x="808660" y="8133866"/>
                    <a:pt x="780877" y="8219724"/>
                    <a:pt x="869135" y="8220557"/>
                  </a:cubicBezTo>
                  <a:close/>
                  <a:moveTo>
                    <a:pt x="869197" y="8813289"/>
                  </a:moveTo>
                  <a:cubicBezTo>
                    <a:pt x="1337130" y="8816405"/>
                    <a:pt x="1308822" y="8806592"/>
                    <a:pt x="1308976" y="8816468"/>
                  </a:cubicBezTo>
                  <a:cubicBezTo>
                    <a:pt x="1312248" y="9025834"/>
                    <a:pt x="1307680" y="9024229"/>
                    <a:pt x="1311014" y="9237978"/>
                  </a:cubicBezTo>
                  <a:cubicBezTo>
                    <a:pt x="1313545" y="9400034"/>
                    <a:pt x="1332438" y="9372721"/>
                    <a:pt x="1239363" y="9373215"/>
                  </a:cubicBezTo>
                  <a:cubicBezTo>
                    <a:pt x="1115049" y="9373894"/>
                    <a:pt x="993018" y="9374264"/>
                    <a:pt x="869475" y="9372104"/>
                  </a:cubicBezTo>
                  <a:cubicBezTo>
                    <a:pt x="815668" y="9371178"/>
                    <a:pt x="828232" y="9396608"/>
                    <a:pt x="825732" y="9237361"/>
                  </a:cubicBezTo>
                  <a:cubicBezTo>
                    <a:pt x="818076" y="8747553"/>
                    <a:pt x="800171" y="8812825"/>
                    <a:pt x="869197" y="8813289"/>
                  </a:cubicBezTo>
                  <a:close/>
                  <a:moveTo>
                    <a:pt x="869197" y="9992149"/>
                  </a:moveTo>
                  <a:cubicBezTo>
                    <a:pt x="1405600" y="9995019"/>
                    <a:pt x="1326356" y="9954775"/>
                    <a:pt x="1328301" y="10080538"/>
                  </a:cubicBezTo>
                  <a:cubicBezTo>
                    <a:pt x="1331542" y="10288237"/>
                    <a:pt x="1328857" y="10291940"/>
                    <a:pt x="1332160" y="10501986"/>
                  </a:cubicBezTo>
                  <a:cubicBezTo>
                    <a:pt x="1333209" y="10568215"/>
                    <a:pt x="1351886" y="10554914"/>
                    <a:pt x="1239487" y="10554297"/>
                  </a:cubicBezTo>
                  <a:cubicBezTo>
                    <a:pt x="785353" y="10551858"/>
                    <a:pt x="847896" y="10568586"/>
                    <a:pt x="846847" y="10501338"/>
                  </a:cubicBezTo>
                  <a:cubicBezTo>
                    <a:pt x="837956" y="9931814"/>
                    <a:pt x="811963" y="9991840"/>
                    <a:pt x="869197" y="9992149"/>
                  </a:cubicBezTo>
                  <a:close/>
                  <a:moveTo>
                    <a:pt x="847804" y="10579943"/>
                  </a:moveTo>
                  <a:cubicBezTo>
                    <a:pt x="964648" y="10582505"/>
                    <a:pt x="935537" y="10582412"/>
                    <a:pt x="1333549" y="10583369"/>
                  </a:cubicBezTo>
                  <a:cubicBezTo>
                    <a:pt x="1336358" y="10728543"/>
                    <a:pt x="1342378" y="10882358"/>
                    <a:pt x="1342810" y="11139931"/>
                  </a:cubicBezTo>
                  <a:cubicBezTo>
                    <a:pt x="810296" y="11143666"/>
                    <a:pt x="854410" y="11148943"/>
                    <a:pt x="853885" y="11132802"/>
                  </a:cubicBezTo>
                  <a:cubicBezTo>
                    <a:pt x="844501" y="10841466"/>
                    <a:pt x="849100" y="10725426"/>
                    <a:pt x="847804" y="10579943"/>
                  </a:cubicBezTo>
                  <a:close/>
                  <a:moveTo>
                    <a:pt x="1348861" y="9869195"/>
                  </a:moveTo>
                  <a:cubicBezTo>
                    <a:pt x="1332808" y="9320781"/>
                    <a:pt x="1314471" y="9401453"/>
                    <a:pt x="1424555" y="9401453"/>
                  </a:cubicBezTo>
                  <a:cubicBezTo>
                    <a:pt x="1894340" y="9401453"/>
                    <a:pt x="1829389" y="9389263"/>
                    <a:pt x="1830654" y="9450801"/>
                  </a:cubicBezTo>
                  <a:cubicBezTo>
                    <a:pt x="1843219" y="10044213"/>
                    <a:pt x="1849516" y="9962892"/>
                    <a:pt x="1794629" y="9962892"/>
                  </a:cubicBezTo>
                  <a:cubicBezTo>
                    <a:pt x="1611228" y="9962892"/>
                    <a:pt x="1610178" y="9959281"/>
                    <a:pt x="1424555" y="9959281"/>
                  </a:cubicBezTo>
                  <a:cubicBezTo>
                    <a:pt x="1332067" y="9959250"/>
                    <a:pt x="1352040" y="9978168"/>
                    <a:pt x="1348861" y="9869195"/>
                  </a:cubicBezTo>
                  <a:close/>
                  <a:moveTo>
                    <a:pt x="1424586" y="9987921"/>
                  </a:moveTo>
                  <a:cubicBezTo>
                    <a:pt x="1606659" y="9987921"/>
                    <a:pt x="1610086" y="9991532"/>
                    <a:pt x="1794660" y="9991532"/>
                  </a:cubicBezTo>
                  <a:cubicBezTo>
                    <a:pt x="1849084" y="9991532"/>
                    <a:pt x="1837261" y="9973632"/>
                    <a:pt x="1838928" y="10080599"/>
                  </a:cubicBezTo>
                  <a:cubicBezTo>
                    <a:pt x="1847448" y="10625557"/>
                    <a:pt x="1873194" y="10550964"/>
                    <a:pt x="1794660" y="10550964"/>
                  </a:cubicBezTo>
                  <a:cubicBezTo>
                    <a:pt x="1292893" y="10550964"/>
                    <a:pt x="1358708" y="10580499"/>
                    <a:pt x="1357473" y="10501492"/>
                  </a:cubicBezTo>
                  <a:cubicBezTo>
                    <a:pt x="1348089" y="9904594"/>
                    <a:pt x="1336327" y="9987921"/>
                    <a:pt x="1424586" y="9987921"/>
                  </a:cubicBezTo>
                  <a:close/>
                  <a:moveTo>
                    <a:pt x="1424586" y="10583462"/>
                  </a:moveTo>
                  <a:cubicBezTo>
                    <a:pt x="1936447" y="10583462"/>
                    <a:pt x="1849701" y="10536675"/>
                    <a:pt x="1851739" y="10712403"/>
                  </a:cubicBezTo>
                  <a:cubicBezTo>
                    <a:pt x="1857666" y="11228319"/>
                    <a:pt x="1882455" y="11143388"/>
                    <a:pt x="1794660" y="11143326"/>
                  </a:cubicBezTo>
                  <a:cubicBezTo>
                    <a:pt x="1769377" y="11143326"/>
                    <a:pt x="1368186" y="11142030"/>
                    <a:pt x="1368186" y="11133296"/>
                  </a:cubicBezTo>
                  <a:cubicBezTo>
                    <a:pt x="1366827" y="10500629"/>
                    <a:pt x="1325090" y="10583462"/>
                    <a:pt x="1424586" y="10583462"/>
                  </a:cubicBezTo>
                  <a:close/>
                  <a:moveTo>
                    <a:pt x="1424586" y="11168293"/>
                  </a:moveTo>
                  <a:cubicBezTo>
                    <a:pt x="1607647" y="11168293"/>
                    <a:pt x="1606752" y="11171966"/>
                    <a:pt x="1794660" y="11171966"/>
                  </a:cubicBezTo>
                  <a:cubicBezTo>
                    <a:pt x="1874120" y="11172027"/>
                    <a:pt x="1855659" y="11077960"/>
                    <a:pt x="1866680" y="11731027"/>
                  </a:cubicBezTo>
                  <a:cubicBezTo>
                    <a:pt x="1682785" y="11730348"/>
                    <a:pt x="1530903" y="11732972"/>
                    <a:pt x="1375317" y="11732293"/>
                  </a:cubicBezTo>
                  <a:cubicBezTo>
                    <a:pt x="1365345" y="11076942"/>
                    <a:pt x="1348490" y="11168293"/>
                    <a:pt x="1424586" y="11168293"/>
                  </a:cubicBezTo>
                  <a:close/>
                  <a:moveTo>
                    <a:pt x="1424586" y="11761056"/>
                  </a:moveTo>
                  <a:cubicBezTo>
                    <a:pt x="1903724" y="11761056"/>
                    <a:pt x="1867081" y="11754853"/>
                    <a:pt x="1867236" y="11765531"/>
                  </a:cubicBezTo>
                  <a:cubicBezTo>
                    <a:pt x="1877454" y="12417981"/>
                    <a:pt x="1907769" y="12323544"/>
                    <a:pt x="1794660" y="12323544"/>
                  </a:cubicBezTo>
                  <a:cubicBezTo>
                    <a:pt x="1611969" y="12323544"/>
                    <a:pt x="1614778" y="12321105"/>
                    <a:pt x="1424586" y="12321105"/>
                  </a:cubicBezTo>
                  <a:cubicBezTo>
                    <a:pt x="1377323" y="12321105"/>
                    <a:pt x="1390073" y="12347400"/>
                    <a:pt x="1387572" y="12186363"/>
                  </a:cubicBezTo>
                  <a:cubicBezTo>
                    <a:pt x="1379885" y="11695969"/>
                    <a:pt x="1344909" y="11761056"/>
                    <a:pt x="1424586" y="11761056"/>
                  </a:cubicBezTo>
                  <a:close/>
                  <a:moveTo>
                    <a:pt x="1877052" y="10711970"/>
                  </a:moveTo>
                  <a:cubicBezTo>
                    <a:pt x="1875169" y="10547260"/>
                    <a:pt x="1775798" y="10575901"/>
                    <a:pt x="2349894" y="10578986"/>
                  </a:cubicBezTo>
                  <a:cubicBezTo>
                    <a:pt x="2363724" y="10579079"/>
                    <a:pt x="2365144" y="10510535"/>
                    <a:pt x="2374960" y="11143017"/>
                  </a:cubicBezTo>
                  <a:cubicBezTo>
                    <a:pt x="1827104" y="11145671"/>
                    <a:pt x="1881868" y="11146968"/>
                    <a:pt x="1881837" y="11133296"/>
                  </a:cubicBezTo>
                  <a:cubicBezTo>
                    <a:pt x="1881498" y="10970530"/>
                    <a:pt x="1879831" y="10956180"/>
                    <a:pt x="1877052" y="10711970"/>
                  </a:cubicBezTo>
                  <a:close/>
                  <a:moveTo>
                    <a:pt x="2375393" y="11171719"/>
                  </a:moveTo>
                  <a:cubicBezTo>
                    <a:pt x="2385240" y="11806392"/>
                    <a:pt x="2397125" y="11732417"/>
                    <a:pt x="2349894" y="11732571"/>
                  </a:cubicBezTo>
                  <a:cubicBezTo>
                    <a:pt x="2220701" y="11733096"/>
                    <a:pt x="2108673" y="11733280"/>
                    <a:pt x="1979820" y="11731892"/>
                  </a:cubicBezTo>
                  <a:cubicBezTo>
                    <a:pt x="1875169" y="11730750"/>
                    <a:pt x="1884647" y="11826915"/>
                    <a:pt x="1881930" y="11172027"/>
                  </a:cubicBezTo>
                  <a:cubicBezTo>
                    <a:pt x="2197549" y="11172305"/>
                    <a:pt x="2223541" y="11172521"/>
                    <a:pt x="2375393" y="11171719"/>
                  </a:cubicBezTo>
                  <a:close/>
                  <a:moveTo>
                    <a:pt x="1979604" y="11760624"/>
                  </a:moveTo>
                  <a:cubicBezTo>
                    <a:pt x="2414351" y="11765315"/>
                    <a:pt x="2383851" y="11755871"/>
                    <a:pt x="2384005" y="11765469"/>
                  </a:cubicBezTo>
                  <a:cubicBezTo>
                    <a:pt x="2394100" y="12410821"/>
                    <a:pt x="2406911" y="12323266"/>
                    <a:pt x="2350110" y="12322402"/>
                  </a:cubicBezTo>
                  <a:cubicBezTo>
                    <a:pt x="1811237" y="12314439"/>
                    <a:pt x="1903971" y="12370608"/>
                    <a:pt x="1901100" y="12186363"/>
                  </a:cubicBezTo>
                  <a:cubicBezTo>
                    <a:pt x="1893105" y="11674457"/>
                    <a:pt x="1858252" y="11759327"/>
                    <a:pt x="1979604" y="11760624"/>
                  </a:cubicBezTo>
                  <a:close/>
                  <a:moveTo>
                    <a:pt x="2386969" y="10579203"/>
                  </a:moveTo>
                  <a:cubicBezTo>
                    <a:pt x="2457570" y="10579573"/>
                    <a:pt x="2872374" y="10579913"/>
                    <a:pt x="2876388" y="10579913"/>
                  </a:cubicBezTo>
                  <a:cubicBezTo>
                    <a:pt x="2876419" y="10582319"/>
                    <a:pt x="2884661" y="11068455"/>
                    <a:pt x="2885988" y="11140239"/>
                  </a:cubicBezTo>
                  <a:cubicBezTo>
                    <a:pt x="2721357" y="11140425"/>
                    <a:pt x="2884229" y="11141135"/>
                    <a:pt x="2400243" y="11142924"/>
                  </a:cubicBezTo>
                  <a:cubicBezTo>
                    <a:pt x="2391847" y="10602287"/>
                    <a:pt x="2392093" y="10801346"/>
                    <a:pt x="2386969" y="10579203"/>
                  </a:cubicBezTo>
                  <a:close/>
                  <a:moveTo>
                    <a:pt x="2886544" y="11168879"/>
                  </a:moveTo>
                  <a:cubicBezTo>
                    <a:pt x="2897194" y="11731892"/>
                    <a:pt x="2895404" y="11564652"/>
                    <a:pt x="2898275" y="11731274"/>
                  </a:cubicBezTo>
                  <a:cubicBezTo>
                    <a:pt x="2877530" y="11731274"/>
                    <a:pt x="2986348" y="11730966"/>
                    <a:pt x="2408794" y="11732385"/>
                  </a:cubicBezTo>
                  <a:cubicBezTo>
                    <a:pt x="2406325" y="11571163"/>
                    <a:pt x="2407807" y="11630016"/>
                    <a:pt x="2400706" y="11171596"/>
                  </a:cubicBezTo>
                  <a:cubicBezTo>
                    <a:pt x="2923341" y="11169373"/>
                    <a:pt x="2734168" y="11169034"/>
                    <a:pt x="2886544" y="11168879"/>
                  </a:cubicBezTo>
                  <a:close/>
                  <a:moveTo>
                    <a:pt x="2893058" y="9992303"/>
                  </a:moveTo>
                  <a:cubicBezTo>
                    <a:pt x="3114028" y="9992519"/>
                    <a:pt x="3113163" y="9987551"/>
                    <a:pt x="3382754" y="9989402"/>
                  </a:cubicBezTo>
                  <a:cubicBezTo>
                    <a:pt x="3386212" y="10291077"/>
                    <a:pt x="3390040" y="10247747"/>
                    <a:pt x="3394577" y="10549482"/>
                  </a:cubicBezTo>
                  <a:cubicBezTo>
                    <a:pt x="3064419" y="10548773"/>
                    <a:pt x="3131685" y="10551242"/>
                    <a:pt x="2901238" y="10551242"/>
                  </a:cubicBezTo>
                  <a:cubicBezTo>
                    <a:pt x="2897688" y="10335424"/>
                    <a:pt x="2896669" y="10188492"/>
                    <a:pt x="2893058" y="9992303"/>
                  </a:cubicBezTo>
                  <a:close/>
                  <a:moveTo>
                    <a:pt x="2905282" y="10579913"/>
                  </a:moveTo>
                  <a:cubicBezTo>
                    <a:pt x="3489010" y="10579913"/>
                    <a:pt x="3394454" y="10532693"/>
                    <a:pt x="3396862" y="10712278"/>
                  </a:cubicBezTo>
                  <a:cubicBezTo>
                    <a:pt x="3399301" y="10907881"/>
                    <a:pt x="3401060" y="10963556"/>
                    <a:pt x="3402295" y="11133357"/>
                  </a:cubicBezTo>
                  <a:cubicBezTo>
                    <a:pt x="3402388" y="11146844"/>
                    <a:pt x="3441809" y="11140301"/>
                    <a:pt x="2911333" y="11140209"/>
                  </a:cubicBezTo>
                  <a:cubicBezTo>
                    <a:pt x="2911240" y="11135148"/>
                    <a:pt x="2900189" y="10579913"/>
                    <a:pt x="2905282" y="10579913"/>
                  </a:cubicBezTo>
                  <a:close/>
                  <a:moveTo>
                    <a:pt x="3402573" y="11169774"/>
                  </a:moveTo>
                  <a:cubicBezTo>
                    <a:pt x="3402604" y="11172490"/>
                    <a:pt x="3409056" y="11726152"/>
                    <a:pt x="3409087" y="11729299"/>
                  </a:cubicBezTo>
                  <a:cubicBezTo>
                    <a:pt x="3209417" y="11726491"/>
                    <a:pt x="3073989" y="11731090"/>
                    <a:pt x="2923527" y="11731274"/>
                  </a:cubicBezTo>
                  <a:cubicBezTo>
                    <a:pt x="2920316" y="11543604"/>
                    <a:pt x="2922261" y="11729855"/>
                    <a:pt x="2911858" y="11168879"/>
                  </a:cubicBezTo>
                  <a:cubicBezTo>
                    <a:pt x="3085040" y="11168910"/>
                    <a:pt x="3208120" y="11171163"/>
                    <a:pt x="3402573" y="11169774"/>
                  </a:cubicBezTo>
                  <a:close/>
                  <a:moveTo>
                    <a:pt x="3409550" y="11758000"/>
                  </a:moveTo>
                  <a:cubicBezTo>
                    <a:pt x="3413223" y="11997551"/>
                    <a:pt x="3410846" y="11939376"/>
                    <a:pt x="3417051" y="12320148"/>
                  </a:cubicBezTo>
                  <a:cubicBezTo>
                    <a:pt x="3300855" y="12321723"/>
                    <a:pt x="3162432" y="12320674"/>
                    <a:pt x="2930071" y="12320612"/>
                  </a:cubicBezTo>
                  <a:cubicBezTo>
                    <a:pt x="2930040" y="12317093"/>
                    <a:pt x="2924144" y="11767907"/>
                    <a:pt x="2924113" y="11764976"/>
                  </a:cubicBezTo>
                  <a:cubicBezTo>
                    <a:pt x="2923959" y="11754698"/>
                    <a:pt x="3399115" y="11757847"/>
                    <a:pt x="3409550" y="11758000"/>
                  </a:cubicBezTo>
                  <a:close/>
                  <a:moveTo>
                    <a:pt x="3408037" y="9989618"/>
                  </a:moveTo>
                  <a:cubicBezTo>
                    <a:pt x="3692600" y="9992149"/>
                    <a:pt x="3472556" y="9989896"/>
                    <a:pt x="3898937" y="9992581"/>
                  </a:cubicBezTo>
                  <a:cubicBezTo>
                    <a:pt x="3902981" y="10304934"/>
                    <a:pt x="3902148" y="10368447"/>
                    <a:pt x="3905266" y="10550655"/>
                  </a:cubicBezTo>
                  <a:cubicBezTo>
                    <a:pt x="3506452" y="10549668"/>
                    <a:pt x="3736405" y="10550501"/>
                    <a:pt x="3419829" y="10549575"/>
                  </a:cubicBezTo>
                  <a:cubicBezTo>
                    <a:pt x="3415261" y="10250709"/>
                    <a:pt x="3411247" y="10272837"/>
                    <a:pt x="3408037" y="9989618"/>
                  </a:cubicBezTo>
                  <a:close/>
                  <a:moveTo>
                    <a:pt x="3460578" y="10578431"/>
                  </a:moveTo>
                  <a:cubicBezTo>
                    <a:pt x="3997259" y="10580591"/>
                    <a:pt x="3904556" y="10541428"/>
                    <a:pt x="3908662" y="10713791"/>
                  </a:cubicBezTo>
                  <a:cubicBezTo>
                    <a:pt x="3912150" y="10857761"/>
                    <a:pt x="3913755" y="10969913"/>
                    <a:pt x="3915978" y="11133573"/>
                  </a:cubicBezTo>
                  <a:cubicBezTo>
                    <a:pt x="3916101" y="11144437"/>
                    <a:pt x="3427701" y="11144036"/>
                    <a:pt x="3427640" y="11133203"/>
                  </a:cubicBezTo>
                  <a:cubicBezTo>
                    <a:pt x="3422978" y="10498406"/>
                    <a:pt x="3399949" y="10578153"/>
                    <a:pt x="3460578" y="10578431"/>
                  </a:cubicBezTo>
                  <a:close/>
                  <a:moveTo>
                    <a:pt x="3460733" y="11169249"/>
                  </a:moveTo>
                  <a:cubicBezTo>
                    <a:pt x="3590388" y="11168016"/>
                    <a:pt x="3701120" y="11168200"/>
                    <a:pt x="3830807" y="11168570"/>
                  </a:cubicBezTo>
                  <a:cubicBezTo>
                    <a:pt x="3941600" y="11168879"/>
                    <a:pt x="3915916" y="11068702"/>
                    <a:pt x="3927122" y="11729115"/>
                  </a:cubicBezTo>
                  <a:cubicBezTo>
                    <a:pt x="3791817" y="11730102"/>
                    <a:pt x="3715969" y="11734638"/>
                    <a:pt x="3434400" y="11729700"/>
                  </a:cubicBezTo>
                  <a:cubicBezTo>
                    <a:pt x="3424985" y="11085583"/>
                    <a:pt x="3416495" y="11169713"/>
                    <a:pt x="3460733" y="11169249"/>
                  </a:cubicBezTo>
                  <a:close/>
                  <a:moveTo>
                    <a:pt x="3460424" y="11758865"/>
                  </a:moveTo>
                  <a:cubicBezTo>
                    <a:pt x="3916348" y="11767444"/>
                    <a:pt x="3927431" y="11746149"/>
                    <a:pt x="3927739" y="11765469"/>
                  </a:cubicBezTo>
                  <a:cubicBezTo>
                    <a:pt x="3930950" y="11970022"/>
                    <a:pt x="3926474" y="11980298"/>
                    <a:pt x="3929715" y="12186981"/>
                  </a:cubicBezTo>
                  <a:cubicBezTo>
                    <a:pt x="3932246" y="12349622"/>
                    <a:pt x="3957807" y="12325210"/>
                    <a:pt x="3831270" y="12321013"/>
                  </a:cubicBezTo>
                  <a:cubicBezTo>
                    <a:pt x="3363368" y="12305674"/>
                    <a:pt x="3443291" y="12377552"/>
                    <a:pt x="3440173" y="12186456"/>
                  </a:cubicBezTo>
                  <a:cubicBezTo>
                    <a:pt x="3432425" y="11694178"/>
                    <a:pt x="3422237" y="11758155"/>
                    <a:pt x="3460424" y="11758865"/>
                  </a:cubicBezTo>
                  <a:close/>
                  <a:moveTo>
                    <a:pt x="3931104" y="10579357"/>
                  </a:moveTo>
                  <a:cubicBezTo>
                    <a:pt x="4332697" y="10579851"/>
                    <a:pt x="4017479" y="10579882"/>
                    <a:pt x="4423764" y="10580745"/>
                  </a:cubicBezTo>
                  <a:cubicBezTo>
                    <a:pt x="4433859" y="11230789"/>
                    <a:pt x="4447998" y="11143850"/>
                    <a:pt x="4386288" y="11143850"/>
                  </a:cubicBezTo>
                  <a:cubicBezTo>
                    <a:pt x="4383880" y="11143850"/>
                    <a:pt x="3941415" y="11142091"/>
                    <a:pt x="3941291" y="11133018"/>
                  </a:cubicBezTo>
                  <a:cubicBezTo>
                    <a:pt x="3936013" y="10743418"/>
                    <a:pt x="3934315" y="10753202"/>
                    <a:pt x="3931104" y="10579357"/>
                  </a:cubicBezTo>
                  <a:close/>
                  <a:moveTo>
                    <a:pt x="4386288" y="11172552"/>
                  </a:moveTo>
                  <a:cubicBezTo>
                    <a:pt x="4445096" y="11172552"/>
                    <a:pt x="4429445" y="11082744"/>
                    <a:pt x="4440898" y="11728898"/>
                  </a:cubicBezTo>
                  <a:cubicBezTo>
                    <a:pt x="4405149" y="11728682"/>
                    <a:pt x="4377243" y="11728743"/>
                    <a:pt x="4016029" y="11728806"/>
                  </a:cubicBezTo>
                  <a:cubicBezTo>
                    <a:pt x="3936290" y="11728806"/>
                    <a:pt x="3950738" y="11821546"/>
                    <a:pt x="3941785" y="11168725"/>
                  </a:cubicBezTo>
                  <a:cubicBezTo>
                    <a:pt x="4207055" y="11168879"/>
                    <a:pt x="4213259" y="11172552"/>
                    <a:pt x="4386288" y="11172552"/>
                  </a:cubicBezTo>
                  <a:close/>
                  <a:moveTo>
                    <a:pt x="4447812" y="10501430"/>
                  </a:moveTo>
                  <a:cubicBezTo>
                    <a:pt x="4438428" y="9898792"/>
                    <a:pt x="4392616" y="9986223"/>
                    <a:pt x="4571201" y="9990791"/>
                  </a:cubicBezTo>
                  <a:cubicBezTo>
                    <a:pt x="4693386" y="9993908"/>
                    <a:pt x="4818380" y="9993661"/>
                    <a:pt x="4926303" y="9991810"/>
                  </a:cubicBezTo>
                  <a:cubicBezTo>
                    <a:pt x="4932693" y="10520102"/>
                    <a:pt x="4930779" y="10417394"/>
                    <a:pt x="4933249" y="10552538"/>
                  </a:cubicBezTo>
                  <a:cubicBezTo>
                    <a:pt x="4369278" y="10566888"/>
                    <a:pt x="4448646" y="10553958"/>
                    <a:pt x="4447812" y="10501430"/>
                  </a:cubicBezTo>
                  <a:close/>
                  <a:moveTo>
                    <a:pt x="4933774" y="10581240"/>
                  </a:moveTo>
                  <a:cubicBezTo>
                    <a:pt x="4937540" y="10768601"/>
                    <a:pt x="4940967" y="10754744"/>
                    <a:pt x="4944455" y="11141875"/>
                  </a:cubicBezTo>
                  <a:cubicBezTo>
                    <a:pt x="4877219" y="11142492"/>
                    <a:pt x="4457815" y="11143819"/>
                    <a:pt x="4455623" y="11143819"/>
                  </a:cubicBezTo>
                  <a:cubicBezTo>
                    <a:pt x="4455931" y="10989418"/>
                    <a:pt x="4455870" y="11020465"/>
                    <a:pt x="4449016" y="10580839"/>
                  </a:cubicBezTo>
                  <a:cubicBezTo>
                    <a:pt x="4585340" y="10581424"/>
                    <a:pt x="4739445" y="10586147"/>
                    <a:pt x="4933774" y="10581240"/>
                  </a:cubicBezTo>
                  <a:close/>
                  <a:moveTo>
                    <a:pt x="4941985" y="11170545"/>
                  </a:moveTo>
                  <a:cubicBezTo>
                    <a:pt x="4945103" y="11170545"/>
                    <a:pt x="4953963" y="11728743"/>
                    <a:pt x="4953994" y="11731182"/>
                  </a:cubicBezTo>
                  <a:cubicBezTo>
                    <a:pt x="4666436" y="11736089"/>
                    <a:pt x="4598707" y="11730225"/>
                    <a:pt x="4466149" y="11729052"/>
                  </a:cubicBezTo>
                  <a:cubicBezTo>
                    <a:pt x="4463248" y="11563047"/>
                    <a:pt x="4455314" y="11402349"/>
                    <a:pt x="4455561" y="11172459"/>
                  </a:cubicBezTo>
                  <a:cubicBezTo>
                    <a:pt x="4457753" y="11172490"/>
                    <a:pt x="4896390" y="11170978"/>
                    <a:pt x="4941985" y="11170545"/>
                  </a:cubicBezTo>
                  <a:close/>
                  <a:moveTo>
                    <a:pt x="4954580" y="11765531"/>
                  </a:moveTo>
                  <a:cubicBezTo>
                    <a:pt x="4964428" y="12393600"/>
                    <a:pt x="4969583" y="12322093"/>
                    <a:pt x="4941985" y="12321784"/>
                  </a:cubicBezTo>
                  <a:cubicBezTo>
                    <a:pt x="4379867" y="12315766"/>
                    <a:pt x="4473589" y="12366936"/>
                    <a:pt x="4470780" y="12186425"/>
                  </a:cubicBezTo>
                  <a:cubicBezTo>
                    <a:pt x="4467508" y="11977058"/>
                    <a:pt x="4470163" y="11981194"/>
                    <a:pt x="4466767" y="11764976"/>
                  </a:cubicBezTo>
                  <a:cubicBezTo>
                    <a:pt x="4466612" y="11753773"/>
                    <a:pt x="4954549" y="11763124"/>
                    <a:pt x="4954580" y="11765531"/>
                  </a:cubicBezTo>
                  <a:close/>
                  <a:moveTo>
                    <a:pt x="4959057" y="10580591"/>
                  </a:moveTo>
                  <a:cubicBezTo>
                    <a:pt x="5053087" y="10578246"/>
                    <a:pt x="5069603" y="10578647"/>
                    <a:pt x="5449586" y="10578585"/>
                  </a:cubicBezTo>
                  <a:cubicBezTo>
                    <a:pt x="5453970" y="10835263"/>
                    <a:pt x="5451068" y="10605898"/>
                    <a:pt x="5459125" y="11143202"/>
                  </a:cubicBezTo>
                  <a:cubicBezTo>
                    <a:pt x="4913276" y="11142122"/>
                    <a:pt x="4969830" y="11143974"/>
                    <a:pt x="4969737" y="11133142"/>
                  </a:cubicBezTo>
                  <a:cubicBezTo>
                    <a:pt x="4966959" y="10799988"/>
                    <a:pt x="4962236" y="10735332"/>
                    <a:pt x="4959057" y="10580591"/>
                  </a:cubicBezTo>
                  <a:close/>
                  <a:moveTo>
                    <a:pt x="5459558" y="11171873"/>
                  </a:moveTo>
                  <a:cubicBezTo>
                    <a:pt x="5467491" y="11700721"/>
                    <a:pt x="5463694" y="11423520"/>
                    <a:pt x="5468603" y="11732354"/>
                  </a:cubicBezTo>
                  <a:cubicBezTo>
                    <a:pt x="5303384" y="11732077"/>
                    <a:pt x="5186108" y="11727633"/>
                    <a:pt x="4979307" y="11730750"/>
                  </a:cubicBezTo>
                  <a:cubicBezTo>
                    <a:pt x="4976622" y="11566503"/>
                    <a:pt x="4971868" y="11377968"/>
                    <a:pt x="4970077" y="11170269"/>
                  </a:cubicBezTo>
                  <a:cubicBezTo>
                    <a:pt x="5221609" y="11168077"/>
                    <a:pt x="5302674" y="11171596"/>
                    <a:pt x="5459558" y="11171873"/>
                  </a:cubicBezTo>
                  <a:close/>
                  <a:moveTo>
                    <a:pt x="5469066" y="11761026"/>
                  </a:moveTo>
                  <a:cubicBezTo>
                    <a:pt x="5472678" y="12021993"/>
                    <a:pt x="5468510" y="11904069"/>
                    <a:pt x="5474993" y="12319995"/>
                  </a:cubicBezTo>
                  <a:cubicBezTo>
                    <a:pt x="5289709" y="12320242"/>
                    <a:pt x="5242230" y="12324438"/>
                    <a:pt x="4988013" y="12322248"/>
                  </a:cubicBezTo>
                  <a:cubicBezTo>
                    <a:pt x="4983722" y="12157106"/>
                    <a:pt x="4983074" y="11972305"/>
                    <a:pt x="4979832" y="11765037"/>
                  </a:cubicBezTo>
                  <a:cubicBezTo>
                    <a:pt x="4979678" y="11753156"/>
                    <a:pt x="4958902" y="11760253"/>
                    <a:pt x="5469066" y="11761026"/>
                  </a:cubicBezTo>
                  <a:close/>
                  <a:moveTo>
                    <a:pt x="5474869" y="10578616"/>
                  </a:moveTo>
                  <a:cubicBezTo>
                    <a:pt x="5632679" y="10578585"/>
                    <a:pt x="5645243" y="10581085"/>
                    <a:pt x="5962868" y="10581888"/>
                  </a:cubicBezTo>
                  <a:cubicBezTo>
                    <a:pt x="5962898" y="10584356"/>
                    <a:pt x="5972654" y="11120272"/>
                    <a:pt x="5973117" y="11142832"/>
                  </a:cubicBezTo>
                  <a:cubicBezTo>
                    <a:pt x="5732729" y="11142770"/>
                    <a:pt x="5570166" y="11143326"/>
                    <a:pt x="5484377" y="11143233"/>
                  </a:cubicBezTo>
                  <a:cubicBezTo>
                    <a:pt x="5476690" y="10629476"/>
                    <a:pt x="5478605" y="10798908"/>
                    <a:pt x="5474869" y="10578616"/>
                  </a:cubicBezTo>
                  <a:close/>
                  <a:moveTo>
                    <a:pt x="5497373" y="11171904"/>
                  </a:moveTo>
                  <a:cubicBezTo>
                    <a:pt x="6073507" y="11171904"/>
                    <a:pt x="5973395" y="11129376"/>
                    <a:pt x="5976759" y="11344143"/>
                  </a:cubicBezTo>
                  <a:cubicBezTo>
                    <a:pt x="5980062" y="11555670"/>
                    <a:pt x="5980711" y="11541073"/>
                    <a:pt x="5983829" y="11734021"/>
                  </a:cubicBezTo>
                  <a:cubicBezTo>
                    <a:pt x="5748010" y="11735410"/>
                    <a:pt x="5700593" y="11732385"/>
                    <a:pt x="5493885" y="11732385"/>
                  </a:cubicBezTo>
                  <a:cubicBezTo>
                    <a:pt x="5484038" y="11105860"/>
                    <a:pt x="5478574" y="11171904"/>
                    <a:pt x="5497373" y="11171904"/>
                  </a:cubicBezTo>
                  <a:close/>
                  <a:moveTo>
                    <a:pt x="5497373" y="11761056"/>
                  </a:moveTo>
                  <a:cubicBezTo>
                    <a:pt x="5499565" y="11761056"/>
                    <a:pt x="5984292" y="11762229"/>
                    <a:pt x="5984354" y="11765531"/>
                  </a:cubicBezTo>
                  <a:cubicBezTo>
                    <a:pt x="5984415" y="11769235"/>
                    <a:pt x="5991114" y="12319964"/>
                    <a:pt x="5991145" y="12323667"/>
                  </a:cubicBezTo>
                  <a:cubicBezTo>
                    <a:pt x="5651478" y="12325426"/>
                    <a:pt x="5734242" y="12320025"/>
                    <a:pt x="5500276" y="12319995"/>
                  </a:cubicBezTo>
                  <a:cubicBezTo>
                    <a:pt x="5490551" y="11698870"/>
                    <a:pt x="5495182" y="11761056"/>
                    <a:pt x="5497373" y="11761056"/>
                  </a:cubicBezTo>
                  <a:close/>
                  <a:moveTo>
                    <a:pt x="6052670" y="10582227"/>
                  </a:moveTo>
                  <a:cubicBezTo>
                    <a:pt x="6235422" y="10582968"/>
                    <a:pt x="6241411" y="10582258"/>
                    <a:pt x="6422774" y="10582968"/>
                  </a:cubicBezTo>
                  <a:cubicBezTo>
                    <a:pt x="6497357" y="10583276"/>
                    <a:pt x="6478248" y="10494857"/>
                    <a:pt x="6485873" y="11141906"/>
                  </a:cubicBezTo>
                  <a:cubicBezTo>
                    <a:pt x="5948112" y="11144375"/>
                    <a:pt x="5998492" y="11147246"/>
                    <a:pt x="5998214" y="11132987"/>
                  </a:cubicBezTo>
                  <a:cubicBezTo>
                    <a:pt x="5985558" y="10494548"/>
                    <a:pt x="5965801" y="10581857"/>
                    <a:pt x="6052670" y="10582227"/>
                  </a:cubicBezTo>
                  <a:close/>
                  <a:moveTo>
                    <a:pt x="6486244" y="11170545"/>
                  </a:moveTo>
                  <a:cubicBezTo>
                    <a:pt x="6487942" y="11312973"/>
                    <a:pt x="6489732" y="11432471"/>
                    <a:pt x="6493437" y="11555053"/>
                  </a:cubicBezTo>
                  <a:cubicBezTo>
                    <a:pt x="6500321" y="11781671"/>
                    <a:pt x="6587190" y="11729176"/>
                    <a:pt x="6052608" y="11733527"/>
                  </a:cubicBezTo>
                  <a:cubicBezTo>
                    <a:pt x="5990003" y="11734021"/>
                    <a:pt x="6011983" y="11819786"/>
                    <a:pt x="5999017" y="11171502"/>
                  </a:cubicBezTo>
                  <a:cubicBezTo>
                    <a:pt x="6448551" y="11171564"/>
                    <a:pt x="6273269" y="11171564"/>
                    <a:pt x="6486244" y="11170545"/>
                  </a:cubicBezTo>
                  <a:close/>
                  <a:moveTo>
                    <a:pt x="6052855" y="11762229"/>
                  </a:moveTo>
                  <a:cubicBezTo>
                    <a:pt x="6055046" y="11762198"/>
                    <a:pt x="6498160" y="11757847"/>
                    <a:pt x="6498283" y="11765531"/>
                  </a:cubicBezTo>
                  <a:cubicBezTo>
                    <a:pt x="6508378" y="12412426"/>
                    <a:pt x="6542829" y="12320859"/>
                    <a:pt x="6422744" y="12321847"/>
                  </a:cubicBezTo>
                  <a:cubicBezTo>
                    <a:pt x="6238046" y="12323358"/>
                    <a:pt x="6226809" y="12321878"/>
                    <a:pt x="6052670" y="12323266"/>
                  </a:cubicBezTo>
                  <a:cubicBezTo>
                    <a:pt x="6005006" y="12323575"/>
                    <a:pt x="6017138" y="12348820"/>
                    <a:pt x="6014606" y="12186425"/>
                  </a:cubicBezTo>
                  <a:cubicBezTo>
                    <a:pt x="6007167" y="11697758"/>
                    <a:pt x="5992380" y="11762723"/>
                    <a:pt x="6052855" y="11762229"/>
                  </a:cubicBezTo>
                  <a:close/>
                  <a:moveTo>
                    <a:pt x="6502883" y="10583184"/>
                  </a:moveTo>
                  <a:cubicBezTo>
                    <a:pt x="6810043" y="10583739"/>
                    <a:pt x="6765898" y="10581826"/>
                    <a:pt x="6978410" y="10581826"/>
                  </a:cubicBezTo>
                  <a:cubicBezTo>
                    <a:pt x="7003600" y="10581826"/>
                    <a:pt x="6992024" y="10515257"/>
                    <a:pt x="7002056" y="11144684"/>
                  </a:cubicBezTo>
                  <a:cubicBezTo>
                    <a:pt x="6811247" y="11145208"/>
                    <a:pt x="6780716" y="11140826"/>
                    <a:pt x="6511218" y="11141752"/>
                  </a:cubicBezTo>
                  <a:cubicBezTo>
                    <a:pt x="6509119" y="10978925"/>
                    <a:pt x="6511434" y="11125982"/>
                    <a:pt x="6502883" y="10583184"/>
                  </a:cubicBezTo>
                  <a:close/>
                  <a:moveTo>
                    <a:pt x="6607996" y="11170299"/>
                  </a:moveTo>
                  <a:cubicBezTo>
                    <a:pt x="6791150" y="11170299"/>
                    <a:pt x="6793064" y="11173416"/>
                    <a:pt x="6978379" y="11173416"/>
                  </a:cubicBezTo>
                  <a:cubicBezTo>
                    <a:pt x="7014528" y="11173416"/>
                    <a:pt x="7001964" y="11103946"/>
                    <a:pt x="7012213" y="11733373"/>
                  </a:cubicBezTo>
                  <a:cubicBezTo>
                    <a:pt x="6827979" y="11733867"/>
                    <a:pt x="6758891" y="11730595"/>
                    <a:pt x="6523010" y="11731429"/>
                  </a:cubicBezTo>
                  <a:cubicBezTo>
                    <a:pt x="6511773" y="11080306"/>
                    <a:pt x="6472444" y="11170299"/>
                    <a:pt x="6607996" y="11170299"/>
                  </a:cubicBezTo>
                  <a:close/>
                  <a:moveTo>
                    <a:pt x="7008478" y="10080166"/>
                  </a:moveTo>
                  <a:cubicBezTo>
                    <a:pt x="7006563" y="9957151"/>
                    <a:pt x="6923275" y="9993445"/>
                    <a:pt x="7500922" y="9991346"/>
                  </a:cubicBezTo>
                  <a:cubicBezTo>
                    <a:pt x="7506108" y="10299378"/>
                    <a:pt x="7502897" y="10304810"/>
                    <a:pt x="7507281" y="10552260"/>
                  </a:cubicBezTo>
                  <a:cubicBezTo>
                    <a:pt x="7404730" y="10553463"/>
                    <a:pt x="7362499" y="10553124"/>
                    <a:pt x="7019745" y="10553186"/>
                  </a:cubicBezTo>
                  <a:cubicBezTo>
                    <a:pt x="7016134" y="10294656"/>
                    <a:pt x="7011781" y="10290644"/>
                    <a:pt x="7008478" y="10080166"/>
                  </a:cubicBezTo>
                  <a:close/>
                  <a:moveTo>
                    <a:pt x="7507805" y="10580931"/>
                  </a:moveTo>
                  <a:cubicBezTo>
                    <a:pt x="7510738" y="10735240"/>
                    <a:pt x="7515338" y="10820943"/>
                    <a:pt x="7517931" y="11133419"/>
                  </a:cubicBezTo>
                  <a:cubicBezTo>
                    <a:pt x="7517993" y="11141875"/>
                    <a:pt x="7574794" y="11141320"/>
                    <a:pt x="7027309" y="11144591"/>
                  </a:cubicBezTo>
                  <a:cubicBezTo>
                    <a:pt x="7018850" y="10613830"/>
                    <a:pt x="7022987" y="10804216"/>
                    <a:pt x="7020146" y="10581826"/>
                  </a:cubicBezTo>
                  <a:cubicBezTo>
                    <a:pt x="7362931" y="10581764"/>
                    <a:pt x="7418004" y="10582042"/>
                    <a:pt x="7507805" y="10580931"/>
                  </a:cubicBezTo>
                  <a:close/>
                  <a:moveTo>
                    <a:pt x="7518271" y="11170145"/>
                  </a:moveTo>
                  <a:cubicBezTo>
                    <a:pt x="7518301" y="11172583"/>
                    <a:pt x="7524476" y="11728990"/>
                    <a:pt x="7524507" y="11731213"/>
                  </a:cubicBezTo>
                  <a:cubicBezTo>
                    <a:pt x="7266893" y="11727787"/>
                    <a:pt x="7161317" y="11732632"/>
                    <a:pt x="7037495" y="11733249"/>
                  </a:cubicBezTo>
                  <a:cubicBezTo>
                    <a:pt x="7034964" y="11576657"/>
                    <a:pt x="7034748" y="11611530"/>
                    <a:pt x="7027772" y="11173262"/>
                  </a:cubicBezTo>
                  <a:cubicBezTo>
                    <a:pt x="7169744" y="11172428"/>
                    <a:pt x="7276247" y="11164991"/>
                    <a:pt x="7518271" y="11170145"/>
                  </a:cubicBezTo>
                  <a:close/>
                  <a:moveTo>
                    <a:pt x="7524074" y="9869318"/>
                  </a:moveTo>
                  <a:cubicBezTo>
                    <a:pt x="7514288" y="9347415"/>
                    <a:pt x="7509720" y="9403459"/>
                    <a:pt x="7534076" y="9403275"/>
                  </a:cubicBezTo>
                  <a:cubicBezTo>
                    <a:pt x="8080481" y="9398830"/>
                    <a:pt x="8005189" y="9390868"/>
                    <a:pt x="8005435" y="9448425"/>
                  </a:cubicBezTo>
                  <a:cubicBezTo>
                    <a:pt x="8007998" y="10052947"/>
                    <a:pt x="8045969" y="9960547"/>
                    <a:pt x="7904335" y="9961503"/>
                  </a:cubicBezTo>
                  <a:cubicBezTo>
                    <a:pt x="7727171" y="9962706"/>
                    <a:pt x="7732635" y="9961781"/>
                    <a:pt x="7533891" y="9962552"/>
                  </a:cubicBezTo>
                  <a:cubicBezTo>
                    <a:pt x="7522870" y="9962614"/>
                    <a:pt x="7526112" y="9976595"/>
                    <a:pt x="7524074" y="9869318"/>
                  </a:cubicBezTo>
                  <a:close/>
                  <a:moveTo>
                    <a:pt x="7534045" y="9991223"/>
                  </a:moveTo>
                  <a:cubicBezTo>
                    <a:pt x="8099930" y="9988908"/>
                    <a:pt x="8010776" y="9963910"/>
                    <a:pt x="8012628" y="10080599"/>
                  </a:cubicBezTo>
                  <a:cubicBezTo>
                    <a:pt x="8021489" y="10648272"/>
                    <a:pt x="8056218" y="10553680"/>
                    <a:pt x="7904552" y="10551828"/>
                  </a:cubicBezTo>
                  <a:cubicBezTo>
                    <a:pt x="7469959" y="10546550"/>
                    <a:pt x="7532934" y="10577505"/>
                    <a:pt x="7531730" y="10501492"/>
                  </a:cubicBezTo>
                  <a:cubicBezTo>
                    <a:pt x="7522778" y="9930517"/>
                    <a:pt x="7525649" y="9991223"/>
                    <a:pt x="7534045" y="9991223"/>
                  </a:cubicBezTo>
                  <a:close/>
                  <a:moveTo>
                    <a:pt x="7534138" y="10580591"/>
                  </a:moveTo>
                  <a:cubicBezTo>
                    <a:pt x="8125521" y="10573400"/>
                    <a:pt x="8021272" y="10552878"/>
                    <a:pt x="8025625" y="10712649"/>
                  </a:cubicBezTo>
                  <a:cubicBezTo>
                    <a:pt x="8029607" y="10859212"/>
                    <a:pt x="8031953" y="10989541"/>
                    <a:pt x="8031491" y="11133234"/>
                  </a:cubicBezTo>
                  <a:cubicBezTo>
                    <a:pt x="8031428" y="11152554"/>
                    <a:pt x="7545560" y="11141999"/>
                    <a:pt x="7543337" y="11141968"/>
                  </a:cubicBezTo>
                  <a:cubicBezTo>
                    <a:pt x="7539695" y="10722401"/>
                    <a:pt x="7530588" y="10580653"/>
                    <a:pt x="7534138" y="10580591"/>
                  </a:cubicBezTo>
                  <a:close/>
                  <a:moveTo>
                    <a:pt x="8031397" y="11173324"/>
                  </a:moveTo>
                  <a:cubicBezTo>
                    <a:pt x="8031274" y="11377104"/>
                    <a:pt x="8038128" y="11556689"/>
                    <a:pt x="8041029" y="11728404"/>
                  </a:cubicBezTo>
                  <a:cubicBezTo>
                    <a:pt x="7896000" y="11729115"/>
                    <a:pt x="7816170" y="11735040"/>
                    <a:pt x="7549758" y="11731552"/>
                  </a:cubicBezTo>
                  <a:cubicBezTo>
                    <a:pt x="7549727" y="11728806"/>
                    <a:pt x="7543584" y="11172892"/>
                    <a:pt x="7543554" y="11170700"/>
                  </a:cubicBezTo>
                  <a:cubicBezTo>
                    <a:pt x="7646383" y="11172892"/>
                    <a:pt x="8027817" y="11173324"/>
                    <a:pt x="8031397" y="11173324"/>
                  </a:cubicBezTo>
                  <a:close/>
                  <a:moveTo>
                    <a:pt x="8041523" y="11757075"/>
                  </a:moveTo>
                  <a:cubicBezTo>
                    <a:pt x="8044888" y="11964250"/>
                    <a:pt x="8044734" y="12090074"/>
                    <a:pt x="8049487" y="12320334"/>
                  </a:cubicBezTo>
                  <a:lnTo>
                    <a:pt x="7559637" y="12320550"/>
                  </a:lnTo>
                  <a:cubicBezTo>
                    <a:pt x="7558063" y="12245957"/>
                    <a:pt x="7550438" y="11773864"/>
                    <a:pt x="7550283" y="11765130"/>
                  </a:cubicBezTo>
                  <a:cubicBezTo>
                    <a:pt x="7550221" y="11759976"/>
                    <a:pt x="7507312" y="11759791"/>
                    <a:pt x="8041523" y="11757075"/>
                  </a:cubicBezTo>
                  <a:close/>
                  <a:moveTo>
                    <a:pt x="8047790" y="10581548"/>
                  </a:moveTo>
                  <a:cubicBezTo>
                    <a:pt x="8260456" y="10581949"/>
                    <a:pt x="8222516" y="10579696"/>
                    <a:pt x="8537116" y="10579573"/>
                  </a:cubicBezTo>
                  <a:cubicBezTo>
                    <a:pt x="8538875" y="10730889"/>
                    <a:pt x="8537116" y="10912850"/>
                    <a:pt x="8546130" y="11138882"/>
                  </a:cubicBezTo>
                  <a:cubicBezTo>
                    <a:pt x="8227548" y="11138728"/>
                    <a:pt x="8302192" y="11144869"/>
                    <a:pt x="8056773" y="11144684"/>
                  </a:cubicBezTo>
                  <a:cubicBezTo>
                    <a:pt x="8057545" y="10888253"/>
                    <a:pt x="8050691" y="10726814"/>
                    <a:pt x="8047790" y="10581548"/>
                  </a:cubicBezTo>
                  <a:close/>
                  <a:moveTo>
                    <a:pt x="8089619" y="11173354"/>
                  </a:moveTo>
                  <a:cubicBezTo>
                    <a:pt x="8636672" y="11173354"/>
                    <a:pt x="8548043" y="11106044"/>
                    <a:pt x="8551748" y="11344082"/>
                  </a:cubicBezTo>
                  <a:cubicBezTo>
                    <a:pt x="8554897" y="11545825"/>
                    <a:pt x="8552612" y="11544715"/>
                    <a:pt x="8555236" y="11730565"/>
                  </a:cubicBezTo>
                  <a:cubicBezTo>
                    <a:pt x="8553045" y="11730534"/>
                    <a:pt x="8126479" y="11728188"/>
                    <a:pt x="8066312" y="11728342"/>
                  </a:cubicBezTo>
                  <a:cubicBezTo>
                    <a:pt x="8055816" y="11109501"/>
                    <a:pt x="8040134" y="11173354"/>
                    <a:pt x="8089619" y="11173354"/>
                  </a:cubicBezTo>
                  <a:close/>
                  <a:moveTo>
                    <a:pt x="8089619" y="11756951"/>
                  </a:moveTo>
                  <a:cubicBezTo>
                    <a:pt x="8607902" y="11756951"/>
                    <a:pt x="8555668" y="11758063"/>
                    <a:pt x="8555761" y="11765562"/>
                  </a:cubicBezTo>
                  <a:cubicBezTo>
                    <a:pt x="8565949" y="12416561"/>
                    <a:pt x="8597406" y="12318204"/>
                    <a:pt x="8459940" y="12318204"/>
                  </a:cubicBezTo>
                  <a:cubicBezTo>
                    <a:pt x="8275335" y="12318204"/>
                    <a:pt x="8271198" y="12320334"/>
                    <a:pt x="8089588" y="12320334"/>
                  </a:cubicBezTo>
                  <a:cubicBezTo>
                    <a:pt x="8069523" y="12320334"/>
                    <a:pt x="8074770" y="12340981"/>
                    <a:pt x="8072332" y="12186486"/>
                  </a:cubicBezTo>
                  <a:cubicBezTo>
                    <a:pt x="8064830" y="11704147"/>
                    <a:pt x="8054920" y="11756951"/>
                    <a:pt x="8089619" y="11756951"/>
                  </a:cubicBezTo>
                  <a:close/>
                  <a:moveTo>
                    <a:pt x="9046137" y="10080538"/>
                  </a:moveTo>
                  <a:cubicBezTo>
                    <a:pt x="9054688" y="10623828"/>
                    <a:pt x="9068518" y="10552784"/>
                    <a:pt x="9016131" y="10551952"/>
                  </a:cubicBezTo>
                  <a:cubicBezTo>
                    <a:pt x="8909350" y="10550223"/>
                    <a:pt x="8816369" y="10550254"/>
                    <a:pt x="8645131" y="10550717"/>
                  </a:cubicBezTo>
                  <a:cubicBezTo>
                    <a:pt x="8534090" y="10550995"/>
                    <a:pt x="8562583" y="10630711"/>
                    <a:pt x="8554002" y="10080105"/>
                  </a:cubicBezTo>
                  <a:cubicBezTo>
                    <a:pt x="8552242" y="9965947"/>
                    <a:pt x="8528565" y="9990328"/>
                    <a:pt x="8645316" y="9988908"/>
                  </a:cubicBezTo>
                  <a:cubicBezTo>
                    <a:pt x="9115595" y="9983230"/>
                    <a:pt x="9044470" y="9972304"/>
                    <a:pt x="9046137" y="10080538"/>
                  </a:cubicBezTo>
                  <a:close/>
                  <a:moveTo>
                    <a:pt x="9033912" y="9449043"/>
                  </a:moveTo>
                  <a:cubicBezTo>
                    <a:pt x="9039037" y="9572737"/>
                    <a:pt x="9039222" y="9608104"/>
                    <a:pt x="9043019" y="9869874"/>
                  </a:cubicBezTo>
                  <a:cubicBezTo>
                    <a:pt x="9044531" y="9980730"/>
                    <a:pt x="9052558" y="9963262"/>
                    <a:pt x="9016378" y="9962121"/>
                  </a:cubicBezTo>
                  <a:cubicBezTo>
                    <a:pt x="8425642" y="9942801"/>
                    <a:pt x="8550298" y="10121552"/>
                    <a:pt x="8544926" y="9399478"/>
                  </a:cubicBezTo>
                  <a:cubicBezTo>
                    <a:pt x="9107198" y="9401670"/>
                    <a:pt x="9031011" y="9379202"/>
                    <a:pt x="9033912" y="9449043"/>
                  </a:cubicBezTo>
                  <a:close/>
                  <a:moveTo>
                    <a:pt x="9022583" y="8816591"/>
                  </a:moveTo>
                  <a:cubicBezTo>
                    <a:pt x="9032307" y="9439938"/>
                    <a:pt x="9035208" y="9371517"/>
                    <a:pt x="9015946" y="9371671"/>
                  </a:cubicBezTo>
                  <a:cubicBezTo>
                    <a:pt x="8446542" y="9375468"/>
                    <a:pt x="8545574" y="9403459"/>
                    <a:pt x="8542981" y="9237361"/>
                  </a:cubicBezTo>
                  <a:cubicBezTo>
                    <a:pt x="8539616" y="9024693"/>
                    <a:pt x="8538721" y="9039907"/>
                    <a:pt x="8535109" y="8816035"/>
                  </a:cubicBezTo>
                  <a:cubicBezTo>
                    <a:pt x="8535016" y="8808413"/>
                    <a:pt x="9022490" y="8811314"/>
                    <a:pt x="9022583" y="8816591"/>
                  </a:cubicBezTo>
                  <a:close/>
                  <a:moveTo>
                    <a:pt x="9022027" y="8782273"/>
                  </a:moveTo>
                  <a:cubicBezTo>
                    <a:pt x="8770927" y="8787242"/>
                    <a:pt x="8672976" y="8782458"/>
                    <a:pt x="8534553" y="8781717"/>
                  </a:cubicBezTo>
                  <a:cubicBezTo>
                    <a:pt x="8531682" y="8609076"/>
                    <a:pt x="8525632" y="8413196"/>
                    <a:pt x="8525292" y="8221051"/>
                  </a:cubicBezTo>
                  <a:cubicBezTo>
                    <a:pt x="8699865" y="8221761"/>
                    <a:pt x="8633369" y="8224106"/>
                    <a:pt x="9012303" y="8223180"/>
                  </a:cubicBezTo>
                  <a:cubicBezTo>
                    <a:pt x="9019033" y="8637963"/>
                    <a:pt x="9019712" y="8639228"/>
                    <a:pt x="9022027" y="8782273"/>
                  </a:cubicBezTo>
                  <a:close/>
                  <a:moveTo>
                    <a:pt x="9011871" y="8194448"/>
                  </a:moveTo>
                  <a:cubicBezTo>
                    <a:pt x="8462008" y="8195898"/>
                    <a:pt x="8525292" y="8193367"/>
                    <a:pt x="8525292" y="8185035"/>
                  </a:cubicBezTo>
                  <a:cubicBezTo>
                    <a:pt x="8525015" y="7913019"/>
                    <a:pt x="8518130" y="7768524"/>
                    <a:pt x="8515228" y="7629090"/>
                  </a:cubicBezTo>
                  <a:cubicBezTo>
                    <a:pt x="8676279" y="7630201"/>
                    <a:pt x="8690973" y="7636373"/>
                    <a:pt x="9003813" y="7633133"/>
                  </a:cubicBezTo>
                  <a:cubicBezTo>
                    <a:pt x="9006963" y="7856727"/>
                    <a:pt x="9003474" y="7676463"/>
                    <a:pt x="9011871" y="8194448"/>
                  </a:cubicBezTo>
                  <a:close/>
                  <a:moveTo>
                    <a:pt x="9000048" y="7131536"/>
                  </a:moveTo>
                  <a:cubicBezTo>
                    <a:pt x="9003320" y="7340038"/>
                    <a:pt x="8999275" y="7341920"/>
                    <a:pt x="9002579" y="7552799"/>
                  </a:cubicBezTo>
                  <a:cubicBezTo>
                    <a:pt x="9003813" y="7629491"/>
                    <a:pt x="9075031" y="7604092"/>
                    <a:pt x="8514642" y="7600450"/>
                  </a:cubicBezTo>
                  <a:cubicBezTo>
                    <a:pt x="8510104" y="7362197"/>
                    <a:pt x="8514611" y="7336674"/>
                    <a:pt x="8508962" y="7042314"/>
                  </a:cubicBezTo>
                  <a:cubicBezTo>
                    <a:pt x="9090065" y="7043178"/>
                    <a:pt x="8998226" y="7015711"/>
                    <a:pt x="9000048" y="7131536"/>
                  </a:cubicBezTo>
                  <a:close/>
                  <a:moveTo>
                    <a:pt x="8984983" y="6451403"/>
                  </a:moveTo>
                  <a:cubicBezTo>
                    <a:pt x="8995170" y="7047437"/>
                    <a:pt x="8991465" y="6782550"/>
                    <a:pt x="8997670" y="7014785"/>
                  </a:cubicBezTo>
                  <a:cubicBezTo>
                    <a:pt x="8418110" y="7014970"/>
                    <a:pt x="8509271" y="7041728"/>
                    <a:pt x="8506246" y="6920225"/>
                  </a:cubicBezTo>
                  <a:cubicBezTo>
                    <a:pt x="8502634" y="6775791"/>
                    <a:pt x="8500441" y="6646881"/>
                    <a:pt x="8499824" y="6499393"/>
                  </a:cubicBezTo>
                  <a:cubicBezTo>
                    <a:pt x="8499484" y="6431805"/>
                    <a:pt x="8423482" y="6446588"/>
                    <a:pt x="8984983" y="6451403"/>
                  </a:cubicBezTo>
                  <a:close/>
                  <a:moveTo>
                    <a:pt x="8979889" y="5867929"/>
                  </a:moveTo>
                  <a:cubicBezTo>
                    <a:pt x="8983687" y="6109361"/>
                    <a:pt x="8977636" y="6007733"/>
                    <a:pt x="8984488" y="6422763"/>
                  </a:cubicBezTo>
                  <a:cubicBezTo>
                    <a:pt x="8981371" y="6422732"/>
                    <a:pt x="8503066" y="6420911"/>
                    <a:pt x="8499331" y="6420880"/>
                  </a:cubicBezTo>
                  <a:cubicBezTo>
                    <a:pt x="8496676" y="6099763"/>
                    <a:pt x="8490717" y="6100689"/>
                    <a:pt x="8487198" y="5861108"/>
                  </a:cubicBezTo>
                  <a:cubicBezTo>
                    <a:pt x="8489452" y="5861108"/>
                    <a:pt x="8979858" y="5865737"/>
                    <a:pt x="8979889" y="5867929"/>
                  </a:cubicBezTo>
                  <a:close/>
                  <a:moveTo>
                    <a:pt x="8967232" y="5273005"/>
                  </a:moveTo>
                  <a:cubicBezTo>
                    <a:pt x="8983409" y="6030015"/>
                    <a:pt x="8977759" y="5742691"/>
                    <a:pt x="8979364" y="5834938"/>
                  </a:cubicBezTo>
                  <a:cubicBezTo>
                    <a:pt x="8776762" y="5839906"/>
                    <a:pt x="8638277" y="5832808"/>
                    <a:pt x="8486797" y="5832469"/>
                  </a:cubicBezTo>
                  <a:cubicBezTo>
                    <a:pt x="8484142" y="5654365"/>
                    <a:pt x="8484019" y="5528171"/>
                    <a:pt x="8478802" y="5272820"/>
                  </a:cubicBezTo>
                  <a:cubicBezTo>
                    <a:pt x="8627349" y="5272882"/>
                    <a:pt x="8826896" y="5275012"/>
                    <a:pt x="8967232" y="5273005"/>
                  </a:cubicBezTo>
                  <a:close/>
                  <a:moveTo>
                    <a:pt x="8966429" y="5236465"/>
                  </a:moveTo>
                  <a:cubicBezTo>
                    <a:pt x="8966738" y="5249859"/>
                    <a:pt x="9005882" y="5244335"/>
                    <a:pt x="8478215" y="5244150"/>
                  </a:cubicBezTo>
                  <a:cubicBezTo>
                    <a:pt x="8478153" y="5241311"/>
                    <a:pt x="8467534" y="4682958"/>
                    <a:pt x="8467503" y="4680675"/>
                  </a:cubicBezTo>
                  <a:cubicBezTo>
                    <a:pt x="8469725" y="4680675"/>
                    <a:pt x="8955563" y="4683421"/>
                    <a:pt x="8957909" y="4683452"/>
                  </a:cubicBezTo>
                  <a:cubicBezTo>
                    <a:pt x="8959700" y="4808535"/>
                    <a:pt x="8961243" y="4999570"/>
                    <a:pt x="8966429" y="5236465"/>
                  </a:cubicBezTo>
                  <a:close/>
                  <a:moveTo>
                    <a:pt x="8951211" y="4183706"/>
                  </a:moveTo>
                  <a:cubicBezTo>
                    <a:pt x="8954514" y="4394122"/>
                    <a:pt x="8953402" y="4393721"/>
                    <a:pt x="8956705" y="4604662"/>
                  </a:cubicBezTo>
                  <a:cubicBezTo>
                    <a:pt x="8957848" y="4677187"/>
                    <a:pt x="9032863" y="4652220"/>
                    <a:pt x="8467009" y="4652004"/>
                  </a:cubicBezTo>
                  <a:cubicBezTo>
                    <a:pt x="8461947" y="4349558"/>
                    <a:pt x="8466423" y="4419213"/>
                    <a:pt x="8460588" y="4094948"/>
                  </a:cubicBezTo>
                  <a:cubicBezTo>
                    <a:pt x="9033943" y="4094948"/>
                    <a:pt x="8949297" y="4060413"/>
                    <a:pt x="8951211" y="4183706"/>
                  </a:cubicBezTo>
                  <a:close/>
                  <a:moveTo>
                    <a:pt x="8943092" y="3552027"/>
                  </a:moveTo>
                  <a:cubicBezTo>
                    <a:pt x="8955872" y="4164232"/>
                    <a:pt x="8977636" y="4065042"/>
                    <a:pt x="8830508" y="4065042"/>
                  </a:cubicBezTo>
                  <a:cubicBezTo>
                    <a:pt x="8644914" y="4065042"/>
                    <a:pt x="8645717" y="4066277"/>
                    <a:pt x="8460032" y="4066277"/>
                  </a:cubicBezTo>
                  <a:cubicBezTo>
                    <a:pt x="8455124" y="3809969"/>
                    <a:pt x="8454290" y="3852775"/>
                    <a:pt x="8451203" y="3502555"/>
                  </a:cubicBezTo>
                  <a:cubicBezTo>
                    <a:pt x="9009277" y="3502586"/>
                    <a:pt x="8941640" y="3482001"/>
                    <a:pt x="8943092" y="3552027"/>
                  </a:cubicBezTo>
                  <a:close/>
                  <a:moveTo>
                    <a:pt x="8931268" y="2920594"/>
                  </a:moveTo>
                  <a:cubicBezTo>
                    <a:pt x="8941579" y="3578074"/>
                    <a:pt x="8978284" y="3473421"/>
                    <a:pt x="8830508" y="3473421"/>
                  </a:cubicBezTo>
                  <a:cubicBezTo>
                    <a:pt x="8647230" y="3473421"/>
                    <a:pt x="8645131" y="3473915"/>
                    <a:pt x="8459940" y="3473915"/>
                  </a:cubicBezTo>
                  <a:cubicBezTo>
                    <a:pt x="8447653" y="3473915"/>
                    <a:pt x="8451450" y="3490889"/>
                    <a:pt x="8449104" y="3340993"/>
                  </a:cubicBezTo>
                  <a:cubicBezTo>
                    <a:pt x="8441449" y="2849642"/>
                    <a:pt x="8438670" y="2913742"/>
                    <a:pt x="8459940" y="2913742"/>
                  </a:cubicBezTo>
                  <a:cubicBezTo>
                    <a:pt x="8965225" y="2913742"/>
                    <a:pt x="8931021" y="2904113"/>
                    <a:pt x="8931268" y="2920594"/>
                  </a:cubicBezTo>
                  <a:close/>
                  <a:moveTo>
                    <a:pt x="8930713" y="2883097"/>
                  </a:moveTo>
                  <a:cubicBezTo>
                    <a:pt x="8756357" y="2881090"/>
                    <a:pt x="8641766" y="2885041"/>
                    <a:pt x="8444505" y="2885072"/>
                  </a:cubicBezTo>
                  <a:cubicBezTo>
                    <a:pt x="8433608" y="2252065"/>
                    <a:pt x="8417801" y="2321226"/>
                    <a:pt x="8459970" y="2321226"/>
                  </a:cubicBezTo>
                  <a:cubicBezTo>
                    <a:pt x="8615743" y="2321226"/>
                    <a:pt x="8657418" y="2321596"/>
                    <a:pt x="8830538" y="2321596"/>
                  </a:cubicBezTo>
                  <a:cubicBezTo>
                    <a:pt x="8954236" y="2321627"/>
                    <a:pt x="8920680" y="2219968"/>
                    <a:pt x="8930713" y="2883097"/>
                  </a:cubicBezTo>
                  <a:close/>
                  <a:moveTo>
                    <a:pt x="8914012" y="1868205"/>
                  </a:moveTo>
                  <a:cubicBezTo>
                    <a:pt x="8917901" y="1996374"/>
                    <a:pt x="8917963" y="2024706"/>
                    <a:pt x="8922346" y="2293512"/>
                  </a:cubicBezTo>
                  <a:cubicBezTo>
                    <a:pt x="8867675" y="2292802"/>
                    <a:pt x="8470620" y="2292525"/>
                    <a:pt x="8432496" y="2292648"/>
                  </a:cubicBezTo>
                  <a:cubicBezTo>
                    <a:pt x="8422278" y="1649858"/>
                    <a:pt x="8405947" y="1736024"/>
                    <a:pt x="8459970" y="1736024"/>
                  </a:cubicBezTo>
                  <a:cubicBezTo>
                    <a:pt x="9002949" y="1736024"/>
                    <a:pt x="8908516" y="1685935"/>
                    <a:pt x="8914012" y="1868205"/>
                  </a:cubicBezTo>
                  <a:close/>
                  <a:moveTo>
                    <a:pt x="8905182" y="1236278"/>
                  </a:moveTo>
                  <a:cubicBezTo>
                    <a:pt x="8913579" y="1787748"/>
                    <a:pt x="8932133" y="1703280"/>
                    <a:pt x="8830508" y="1703280"/>
                  </a:cubicBezTo>
                  <a:cubicBezTo>
                    <a:pt x="8361370" y="1703280"/>
                    <a:pt x="8422155" y="1731518"/>
                    <a:pt x="8421012" y="1657049"/>
                  </a:cubicBezTo>
                  <a:cubicBezTo>
                    <a:pt x="8411751" y="1066199"/>
                    <a:pt x="8401379" y="1144773"/>
                    <a:pt x="8459970" y="1144773"/>
                  </a:cubicBezTo>
                  <a:cubicBezTo>
                    <a:pt x="8985106" y="1144773"/>
                    <a:pt x="8903300" y="1116102"/>
                    <a:pt x="8905182" y="1236278"/>
                  </a:cubicBezTo>
                  <a:close/>
                  <a:moveTo>
                    <a:pt x="8459970" y="552998"/>
                  </a:moveTo>
                  <a:cubicBezTo>
                    <a:pt x="8963682" y="552998"/>
                    <a:pt x="8895119" y="540992"/>
                    <a:pt x="8895181" y="604321"/>
                  </a:cubicBezTo>
                  <a:cubicBezTo>
                    <a:pt x="8895181" y="1202022"/>
                    <a:pt x="8934510" y="1115053"/>
                    <a:pt x="8830508" y="1115053"/>
                  </a:cubicBezTo>
                  <a:cubicBezTo>
                    <a:pt x="8338002" y="1115053"/>
                    <a:pt x="8415548" y="1141718"/>
                    <a:pt x="8412862" y="1025122"/>
                  </a:cubicBezTo>
                  <a:cubicBezTo>
                    <a:pt x="8400854" y="477324"/>
                    <a:pt x="8384431" y="552998"/>
                    <a:pt x="8459970" y="552998"/>
                  </a:cubicBezTo>
                  <a:close/>
                  <a:moveTo>
                    <a:pt x="8407213" y="2292771"/>
                  </a:moveTo>
                  <a:cubicBezTo>
                    <a:pt x="8276878" y="2293605"/>
                    <a:pt x="7918752" y="2307493"/>
                    <a:pt x="7917980" y="2288111"/>
                  </a:cubicBezTo>
                  <a:cubicBezTo>
                    <a:pt x="7910015" y="2091028"/>
                    <a:pt x="7910416" y="1901721"/>
                    <a:pt x="7908194" y="1735345"/>
                  </a:cubicBezTo>
                  <a:cubicBezTo>
                    <a:pt x="8436416" y="1735530"/>
                    <a:pt x="8179204" y="1735839"/>
                    <a:pt x="8397025" y="1736024"/>
                  </a:cubicBezTo>
                  <a:cubicBezTo>
                    <a:pt x="8401718" y="1998627"/>
                    <a:pt x="8397859" y="1703959"/>
                    <a:pt x="8407213" y="2292771"/>
                  </a:cubicBezTo>
                  <a:close/>
                  <a:moveTo>
                    <a:pt x="8395729" y="1657542"/>
                  </a:moveTo>
                  <a:cubicBezTo>
                    <a:pt x="8396810" y="1727167"/>
                    <a:pt x="8473523" y="1706890"/>
                    <a:pt x="7907793" y="1706705"/>
                  </a:cubicBezTo>
                  <a:cubicBezTo>
                    <a:pt x="7901742" y="1283281"/>
                    <a:pt x="7907731" y="1598596"/>
                    <a:pt x="7900940" y="1142952"/>
                  </a:cubicBezTo>
                  <a:cubicBezTo>
                    <a:pt x="8583946" y="1145452"/>
                    <a:pt x="8332383" y="1144557"/>
                    <a:pt x="8390049" y="1144711"/>
                  </a:cubicBezTo>
                  <a:cubicBezTo>
                    <a:pt x="8395606" y="1445799"/>
                    <a:pt x="8391901" y="1413240"/>
                    <a:pt x="8395729" y="1657542"/>
                  </a:cubicBezTo>
                  <a:close/>
                  <a:moveTo>
                    <a:pt x="7904490" y="555806"/>
                  </a:moveTo>
                  <a:cubicBezTo>
                    <a:pt x="8452624" y="554726"/>
                    <a:pt x="8377300" y="532042"/>
                    <a:pt x="8379214" y="604753"/>
                  </a:cubicBezTo>
                  <a:cubicBezTo>
                    <a:pt x="8395143" y="1214428"/>
                    <a:pt x="8417153" y="1116504"/>
                    <a:pt x="8274903" y="1115331"/>
                  </a:cubicBezTo>
                  <a:cubicBezTo>
                    <a:pt x="7824906" y="1111689"/>
                    <a:pt x="7901032" y="1145514"/>
                    <a:pt x="7899334" y="1031850"/>
                  </a:cubicBezTo>
                  <a:cubicBezTo>
                    <a:pt x="7891833" y="499051"/>
                    <a:pt x="7885227" y="555868"/>
                    <a:pt x="7904490" y="555806"/>
                  </a:cubicBezTo>
                  <a:close/>
                  <a:moveTo>
                    <a:pt x="7892728" y="2289407"/>
                  </a:moveTo>
                  <a:cubicBezTo>
                    <a:pt x="7892975" y="2295549"/>
                    <a:pt x="7950981" y="2292987"/>
                    <a:pt x="7405131" y="2295981"/>
                  </a:cubicBezTo>
                  <a:cubicBezTo>
                    <a:pt x="7397598" y="1971037"/>
                    <a:pt x="7399482" y="1891845"/>
                    <a:pt x="7397444" y="1732321"/>
                  </a:cubicBezTo>
                  <a:cubicBezTo>
                    <a:pt x="7639746" y="1733185"/>
                    <a:pt x="7400685" y="1735191"/>
                    <a:pt x="7882942" y="1735345"/>
                  </a:cubicBezTo>
                  <a:cubicBezTo>
                    <a:pt x="7885165" y="1903758"/>
                    <a:pt x="7884794" y="2092478"/>
                    <a:pt x="7892728" y="2289407"/>
                  </a:cubicBezTo>
                  <a:close/>
                  <a:moveTo>
                    <a:pt x="7877077" y="1236278"/>
                  </a:moveTo>
                  <a:cubicBezTo>
                    <a:pt x="7880318" y="1443022"/>
                    <a:pt x="7878528" y="1447682"/>
                    <a:pt x="7881800" y="1657542"/>
                  </a:cubicBezTo>
                  <a:cubicBezTo>
                    <a:pt x="7882942" y="1730037"/>
                    <a:pt x="7956661" y="1705563"/>
                    <a:pt x="7397043" y="1703650"/>
                  </a:cubicBezTo>
                  <a:cubicBezTo>
                    <a:pt x="7394357" y="1510023"/>
                    <a:pt x="7393030" y="1507153"/>
                    <a:pt x="7387164" y="1143384"/>
                  </a:cubicBezTo>
                  <a:cubicBezTo>
                    <a:pt x="7962094" y="1143014"/>
                    <a:pt x="7875193" y="1111195"/>
                    <a:pt x="7877077" y="1236278"/>
                  </a:cubicBezTo>
                  <a:close/>
                  <a:moveTo>
                    <a:pt x="7719175" y="556053"/>
                  </a:moveTo>
                  <a:cubicBezTo>
                    <a:pt x="7892635" y="556053"/>
                    <a:pt x="7865563" y="542443"/>
                    <a:pt x="7866859" y="604599"/>
                  </a:cubicBezTo>
                  <a:cubicBezTo>
                    <a:pt x="7869915" y="750884"/>
                    <a:pt x="7871828" y="877973"/>
                    <a:pt x="7873989" y="1032313"/>
                  </a:cubicBezTo>
                  <a:cubicBezTo>
                    <a:pt x="7875595" y="1139712"/>
                    <a:pt x="7964748" y="1114251"/>
                    <a:pt x="7386732" y="1114714"/>
                  </a:cubicBezTo>
                  <a:cubicBezTo>
                    <a:pt x="7380651" y="735823"/>
                    <a:pt x="7380681" y="726163"/>
                    <a:pt x="7377625" y="603858"/>
                  </a:cubicBezTo>
                  <a:cubicBezTo>
                    <a:pt x="7376020" y="539758"/>
                    <a:pt x="7315916" y="555744"/>
                    <a:pt x="7719175" y="556053"/>
                  </a:cubicBezTo>
                  <a:close/>
                  <a:moveTo>
                    <a:pt x="7348792" y="2296135"/>
                  </a:moveTo>
                  <a:cubicBezTo>
                    <a:pt x="7165515" y="2296135"/>
                    <a:pt x="7166534" y="2292463"/>
                    <a:pt x="6978410" y="2292463"/>
                  </a:cubicBezTo>
                  <a:cubicBezTo>
                    <a:pt x="6855422" y="2292463"/>
                    <a:pt x="6890090" y="2398195"/>
                    <a:pt x="6878853" y="1734728"/>
                  </a:cubicBezTo>
                  <a:cubicBezTo>
                    <a:pt x="7088123" y="1736950"/>
                    <a:pt x="7163045" y="1731889"/>
                    <a:pt x="7372161" y="1732228"/>
                  </a:cubicBezTo>
                  <a:cubicBezTo>
                    <a:pt x="7380218" y="2379555"/>
                    <a:pt x="7393493" y="2296135"/>
                    <a:pt x="7348792" y="2296135"/>
                  </a:cubicBezTo>
                  <a:close/>
                  <a:moveTo>
                    <a:pt x="7363394" y="1236217"/>
                  </a:moveTo>
                  <a:cubicBezTo>
                    <a:pt x="7371914" y="1775249"/>
                    <a:pt x="7381237" y="1703588"/>
                    <a:pt x="7348792" y="1703588"/>
                  </a:cubicBezTo>
                  <a:cubicBezTo>
                    <a:pt x="6808469" y="1703588"/>
                    <a:pt x="6878730" y="1729389"/>
                    <a:pt x="6877587" y="1657049"/>
                  </a:cubicBezTo>
                  <a:cubicBezTo>
                    <a:pt x="6874223" y="1441417"/>
                    <a:pt x="6876753" y="1445460"/>
                    <a:pt x="6873451" y="1235785"/>
                  </a:cubicBezTo>
                  <a:cubicBezTo>
                    <a:pt x="6871660" y="1124682"/>
                    <a:pt x="6844371" y="1143909"/>
                    <a:pt x="6978379" y="1143909"/>
                  </a:cubicBezTo>
                  <a:cubicBezTo>
                    <a:pt x="7439551" y="1143909"/>
                    <a:pt x="7361326" y="1108387"/>
                    <a:pt x="7363394" y="1236217"/>
                  </a:cubicBezTo>
                  <a:close/>
                  <a:moveTo>
                    <a:pt x="7352342" y="604691"/>
                  </a:moveTo>
                  <a:cubicBezTo>
                    <a:pt x="7355522" y="731101"/>
                    <a:pt x="7355615" y="751316"/>
                    <a:pt x="7361449" y="1114745"/>
                  </a:cubicBezTo>
                  <a:cubicBezTo>
                    <a:pt x="7307364" y="1114745"/>
                    <a:pt x="6926053" y="1115177"/>
                    <a:pt x="6871506" y="1115763"/>
                  </a:cubicBezTo>
                  <a:lnTo>
                    <a:pt x="6862399" y="553831"/>
                  </a:lnTo>
                  <a:cubicBezTo>
                    <a:pt x="7444583" y="544572"/>
                    <a:pt x="7350830" y="544727"/>
                    <a:pt x="7352342" y="604691"/>
                  </a:cubicBezTo>
                  <a:close/>
                  <a:moveTo>
                    <a:pt x="6855978" y="1867958"/>
                  </a:moveTo>
                  <a:cubicBezTo>
                    <a:pt x="6858478" y="2000849"/>
                    <a:pt x="6857614" y="1951038"/>
                    <a:pt x="6863109" y="2293450"/>
                  </a:cubicBezTo>
                  <a:cubicBezTo>
                    <a:pt x="6703787" y="2296567"/>
                    <a:pt x="6768152" y="2300271"/>
                    <a:pt x="6373042" y="2296506"/>
                  </a:cubicBezTo>
                  <a:cubicBezTo>
                    <a:pt x="6365880" y="1720500"/>
                    <a:pt x="6370048" y="1910548"/>
                    <a:pt x="6368226" y="1731580"/>
                  </a:cubicBezTo>
                  <a:cubicBezTo>
                    <a:pt x="6953992" y="1731302"/>
                    <a:pt x="6852799" y="1707477"/>
                    <a:pt x="6855978" y="1867958"/>
                  </a:cubicBezTo>
                  <a:close/>
                  <a:moveTo>
                    <a:pt x="6848168" y="1236278"/>
                  </a:moveTo>
                  <a:cubicBezTo>
                    <a:pt x="6856472" y="1781576"/>
                    <a:pt x="6870765" y="1706273"/>
                    <a:pt x="6793404" y="1704699"/>
                  </a:cubicBezTo>
                  <a:cubicBezTo>
                    <a:pt x="6677640" y="1702354"/>
                    <a:pt x="6656277" y="1702817"/>
                    <a:pt x="6367887" y="1702940"/>
                  </a:cubicBezTo>
                  <a:cubicBezTo>
                    <a:pt x="6364429" y="1431572"/>
                    <a:pt x="6358903" y="1433084"/>
                    <a:pt x="6355878" y="1145144"/>
                  </a:cubicBezTo>
                  <a:cubicBezTo>
                    <a:pt x="6933926" y="1150791"/>
                    <a:pt x="6846130" y="1109159"/>
                    <a:pt x="6848168" y="1236278"/>
                  </a:cubicBezTo>
                  <a:close/>
                  <a:moveTo>
                    <a:pt x="6422681" y="556362"/>
                  </a:moveTo>
                  <a:cubicBezTo>
                    <a:pt x="6548262" y="558028"/>
                    <a:pt x="6669367" y="558306"/>
                    <a:pt x="6793465" y="555312"/>
                  </a:cubicBezTo>
                  <a:cubicBezTo>
                    <a:pt x="6854774" y="553769"/>
                    <a:pt x="6835789" y="470288"/>
                    <a:pt x="6846223" y="1116102"/>
                  </a:cubicBezTo>
                  <a:cubicBezTo>
                    <a:pt x="6626210" y="1119250"/>
                    <a:pt x="6712555" y="1120022"/>
                    <a:pt x="6355601" y="1116535"/>
                  </a:cubicBezTo>
                  <a:cubicBezTo>
                    <a:pt x="6350291" y="461647"/>
                    <a:pt x="6320532" y="555034"/>
                    <a:pt x="6422681" y="556362"/>
                  </a:cubicBezTo>
                  <a:close/>
                  <a:moveTo>
                    <a:pt x="6357113" y="2887818"/>
                  </a:moveTo>
                  <a:cubicBezTo>
                    <a:pt x="6236132" y="2888683"/>
                    <a:pt x="6079218" y="2887818"/>
                    <a:pt x="5871862" y="2887818"/>
                  </a:cubicBezTo>
                  <a:cubicBezTo>
                    <a:pt x="5871522" y="2867326"/>
                    <a:pt x="5863218" y="2387363"/>
                    <a:pt x="5861675" y="2322738"/>
                  </a:cubicBezTo>
                  <a:cubicBezTo>
                    <a:pt x="5863928" y="2322738"/>
                    <a:pt x="6344672" y="2324929"/>
                    <a:pt x="6348068" y="2324960"/>
                  </a:cubicBezTo>
                  <a:cubicBezTo>
                    <a:pt x="6350599" y="2530469"/>
                    <a:pt x="6354952" y="2752428"/>
                    <a:pt x="6357113" y="2887818"/>
                  </a:cubicBezTo>
                  <a:close/>
                  <a:moveTo>
                    <a:pt x="6343345" y="1867650"/>
                  </a:moveTo>
                  <a:cubicBezTo>
                    <a:pt x="6342264" y="2382549"/>
                    <a:pt x="6398232" y="2295950"/>
                    <a:pt x="6237768" y="2295950"/>
                  </a:cubicBezTo>
                  <a:cubicBezTo>
                    <a:pt x="5818240" y="2295950"/>
                    <a:pt x="5861026" y="2295919"/>
                    <a:pt x="5860841" y="2288420"/>
                  </a:cubicBezTo>
                  <a:cubicBezTo>
                    <a:pt x="5858371" y="2186051"/>
                    <a:pt x="5842535" y="1732907"/>
                    <a:pt x="5867694" y="1732907"/>
                  </a:cubicBezTo>
                  <a:cubicBezTo>
                    <a:pt x="6439815" y="1732907"/>
                    <a:pt x="6343715" y="1690781"/>
                    <a:pt x="6343345" y="1867650"/>
                  </a:cubicBezTo>
                  <a:close/>
                  <a:moveTo>
                    <a:pt x="6331830" y="1236278"/>
                  </a:moveTo>
                  <a:cubicBezTo>
                    <a:pt x="6340443" y="1785619"/>
                    <a:pt x="6377210" y="1702940"/>
                    <a:pt x="6237768" y="1703002"/>
                  </a:cubicBezTo>
                  <a:cubicBezTo>
                    <a:pt x="5796384" y="1703002"/>
                    <a:pt x="5852352" y="1725130"/>
                    <a:pt x="5851271" y="1656987"/>
                  </a:cubicBezTo>
                  <a:cubicBezTo>
                    <a:pt x="5851025" y="1640507"/>
                    <a:pt x="5843739" y="1167642"/>
                    <a:pt x="5843338" y="1141440"/>
                  </a:cubicBezTo>
                  <a:cubicBezTo>
                    <a:pt x="6429659" y="1140206"/>
                    <a:pt x="6330009" y="1121349"/>
                    <a:pt x="6331830" y="1236278"/>
                  </a:cubicBezTo>
                  <a:close/>
                  <a:moveTo>
                    <a:pt x="5867694" y="556701"/>
                  </a:moveTo>
                  <a:cubicBezTo>
                    <a:pt x="6392861" y="556701"/>
                    <a:pt x="6322384" y="534851"/>
                    <a:pt x="6323896" y="603210"/>
                  </a:cubicBezTo>
                  <a:cubicBezTo>
                    <a:pt x="6337850" y="1216835"/>
                    <a:pt x="6349457" y="1116010"/>
                    <a:pt x="6237768" y="1116010"/>
                  </a:cubicBezTo>
                  <a:cubicBezTo>
                    <a:pt x="6053225" y="1116010"/>
                    <a:pt x="6053040" y="1112769"/>
                    <a:pt x="5867694" y="1112769"/>
                  </a:cubicBezTo>
                  <a:cubicBezTo>
                    <a:pt x="5834694" y="1112769"/>
                    <a:pt x="5843122" y="1128879"/>
                    <a:pt x="5841702" y="1025184"/>
                  </a:cubicBezTo>
                  <a:cubicBezTo>
                    <a:pt x="5834385" y="484577"/>
                    <a:pt x="5820308" y="556701"/>
                    <a:pt x="5867694" y="556701"/>
                  </a:cubicBezTo>
                  <a:close/>
                  <a:moveTo>
                    <a:pt x="5827100" y="1732969"/>
                  </a:moveTo>
                  <a:cubicBezTo>
                    <a:pt x="5829230" y="1887771"/>
                    <a:pt x="5829261" y="2031804"/>
                    <a:pt x="5835682" y="2294129"/>
                  </a:cubicBezTo>
                  <a:cubicBezTo>
                    <a:pt x="5319869" y="2295055"/>
                    <a:pt x="5347343" y="2301135"/>
                    <a:pt x="5347035" y="2289624"/>
                  </a:cubicBezTo>
                  <a:cubicBezTo>
                    <a:pt x="5345862" y="2239843"/>
                    <a:pt x="5336477" y="1736981"/>
                    <a:pt x="5336446" y="1734728"/>
                  </a:cubicBezTo>
                  <a:cubicBezTo>
                    <a:pt x="5595078" y="1736919"/>
                    <a:pt x="5670279" y="1733308"/>
                    <a:pt x="5827100" y="1732969"/>
                  </a:cubicBezTo>
                  <a:close/>
                  <a:moveTo>
                    <a:pt x="5826698" y="1704298"/>
                  </a:moveTo>
                  <a:cubicBezTo>
                    <a:pt x="5261154" y="1705502"/>
                    <a:pt x="5336292" y="1726981"/>
                    <a:pt x="5335181" y="1656987"/>
                  </a:cubicBezTo>
                  <a:cubicBezTo>
                    <a:pt x="5331878" y="1446170"/>
                    <a:pt x="5332773" y="1446046"/>
                    <a:pt x="5329470" y="1235785"/>
                  </a:cubicBezTo>
                  <a:cubicBezTo>
                    <a:pt x="5327618" y="1118448"/>
                    <a:pt x="5231704" y="1144835"/>
                    <a:pt x="5818024" y="1141563"/>
                  </a:cubicBezTo>
                  <a:cubicBezTo>
                    <a:pt x="5818055" y="1143909"/>
                    <a:pt x="5825927" y="1650722"/>
                    <a:pt x="5826698" y="1704298"/>
                  </a:cubicBezTo>
                  <a:close/>
                  <a:moveTo>
                    <a:pt x="5808485" y="556547"/>
                  </a:moveTo>
                  <a:cubicBezTo>
                    <a:pt x="5814721" y="871090"/>
                    <a:pt x="5814227" y="881151"/>
                    <a:pt x="5817623" y="1112893"/>
                  </a:cubicBezTo>
                  <a:cubicBezTo>
                    <a:pt x="5250349" y="1115886"/>
                    <a:pt x="5328359" y="1153198"/>
                    <a:pt x="5325426" y="1025060"/>
                  </a:cubicBezTo>
                  <a:cubicBezTo>
                    <a:pt x="5320826" y="824427"/>
                    <a:pt x="5319653" y="709375"/>
                    <a:pt x="5319221" y="604228"/>
                  </a:cubicBezTo>
                  <a:cubicBezTo>
                    <a:pt x="5318912" y="532598"/>
                    <a:pt x="5246861" y="553769"/>
                    <a:pt x="5808485" y="556547"/>
                  </a:cubicBezTo>
                  <a:close/>
                  <a:moveTo>
                    <a:pt x="5312399" y="2294716"/>
                  </a:moveTo>
                  <a:cubicBezTo>
                    <a:pt x="5010610" y="2288204"/>
                    <a:pt x="4829062" y="2299499"/>
                    <a:pt x="4828938" y="2288667"/>
                  </a:cubicBezTo>
                  <a:cubicBezTo>
                    <a:pt x="4822084" y="1632020"/>
                    <a:pt x="4781181" y="1730253"/>
                    <a:pt x="4941738" y="1732413"/>
                  </a:cubicBezTo>
                  <a:cubicBezTo>
                    <a:pt x="5094053" y="1734450"/>
                    <a:pt x="5134308" y="1732814"/>
                    <a:pt x="5311195" y="1734450"/>
                  </a:cubicBezTo>
                  <a:cubicBezTo>
                    <a:pt x="5321907" y="2367426"/>
                    <a:pt x="5327525" y="2294994"/>
                    <a:pt x="5312399" y="2294716"/>
                  </a:cubicBezTo>
                  <a:close/>
                  <a:moveTo>
                    <a:pt x="5304187" y="1236278"/>
                  </a:moveTo>
                  <a:cubicBezTo>
                    <a:pt x="5307490" y="1446633"/>
                    <a:pt x="5306595" y="1446417"/>
                    <a:pt x="5309898" y="1657481"/>
                  </a:cubicBezTo>
                  <a:cubicBezTo>
                    <a:pt x="5311009" y="1727321"/>
                    <a:pt x="5387197" y="1704668"/>
                    <a:pt x="4820850" y="1702632"/>
                  </a:cubicBezTo>
                  <a:cubicBezTo>
                    <a:pt x="4816312" y="1404013"/>
                    <a:pt x="4820603" y="1407099"/>
                    <a:pt x="4815169" y="1146100"/>
                  </a:cubicBezTo>
                  <a:cubicBezTo>
                    <a:pt x="5378677" y="1142736"/>
                    <a:pt x="5302180" y="1106690"/>
                    <a:pt x="5304187" y="1236278"/>
                  </a:cubicBezTo>
                  <a:close/>
                  <a:moveTo>
                    <a:pt x="5293629" y="555652"/>
                  </a:moveTo>
                  <a:cubicBezTo>
                    <a:pt x="5295574" y="873343"/>
                    <a:pt x="5298044" y="918371"/>
                    <a:pt x="5302057" y="1115146"/>
                  </a:cubicBezTo>
                  <a:cubicBezTo>
                    <a:pt x="5187404" y="1112708"/>
                    <a:pt x="5064695" y="1112677"/>
                    <a:pt x="4941615" y="1115485"/>
                  </a:cubicBezTo>
                  <a:cubicBezTo>
                    <a:pt x="4775563" y="1119281"/>
                    <a:pt x="4818905" y="1210324"/>
                    <a:pt x="4803068" y="603920"/>
                  </a:cubicBezTo>
                  <a:cubicBezTo>
                    <a:pt x="4800846" y="519574"/>
                    <a:pt x="4739475" y="567132"/>
                    <a:pt x="5293629" y="555652"/>
                  </a:cubicBezTo>
                  <a:close/>
                  <a:moveTo>
                    <a:pt x="4756670" y="2293574"/>
                  </a:moveTo>
                  <a:cubicBezTo>
                    <a:pt x="4394098" y="2293635"/>
                    <a:pt x="4361314" y="2293574"/>
                    <a:pt x="4315224" y="2293790"/>
                  </a:cubicBezTo>
                  <a:cubicBezTo>
                    <a:pt x="4306642" y="1990356"/>
                    <a:pt x="4310532" y="1874995"/>
                    <a:pt x="4309143" y="1734018"/>
                  </a:cubicBezTo>
                  <a:cubicBezTo>
                    <a:pt x="4576017" y="1733216"/>
                    <a:pt x="4643963" y="1730870"/>
                    <a:pt x="4795968" y="1731210"/>
                  </a:cubicBezTo>
                  <a:cubicBezTo>
                    <a:pt x="4805661" y="2394183"/>
                    <a:pt x="4824400" y="2293574"/>
                    <a:pt x="4756670" y="2293574"/>
                  </a:cubicBezTo>
                  <a:close/>
                  <a:moveTo>
                    <a:pt x="4791523" y="1236217"/>
                  </a:moveTo>
                  <a:cubicBezTo>
                    <a:pt x="4799951" y="1775743"/>
                    <a:pt x="4804797" y="1702508"/>
                    <a:pt x="4756701" y="1702508"/>
                  </a:cubicBezTo>
                  <a:cubicBezTo>
                    <a:pt x="4240178" y="1702508"/>
                    <a:pt x="4309266" y="1727506"/>
                    <a:pt x="4308186" y="1656987"/>
                  </a:cubicBezTo>
                  <a:cubicBezTo>
                    <a:pt x="4298709" y="1051848"/>
                    <a:pt x="4269598" y="1143786"/>
                    <a:pt x="4386319" y="1143786"/>
                  </a:cubicBezTo>
                  <a:cubicBezTo>
                    <a:pt x="4571294" y="1143786"/>
                    <a:pt x="4571356" y="1146285"/>
                    <a:pt x="4756701" y="1146285"/>
                  </a:cubicBezTo>
                  <a:cubicBezTo>
                    <a:pt x="4798283" y="1146255"/>
                    <a:pt x="4789763" y="1128170"/>
                    <a:pt x="4791523" y="1236217"/>
                  </a:cubicBezTo>
                  <a:close/>
                  <a:moveTo>
                    <a:pt x="4386288" y="553862"/>
                  </a:moveTo>
                  <a:cubicBezTo>
                    <a:pt x="4401044" y="553862"/>
                    <a:pt x="4753707" y="554078"/>
                    <a:pt x="4776489" y="554109"/>
                  </a:cubicBezTo>
                  <a:cubicBezTo>
                    <a:pt x="4778403" y="633640"/>
                    <a:pt x="4770840" y="321380"/>
                    <a:pt x="4789208" y="1117584"/>
                  </a:cubicBezTo>
                  <a:cubicBezTo>
                    <a:pt x="4583210" y="1118170"/>
                    <a:pt x="4497884" y="1113664"/>
                    <a:pt x="4298122" y="1115485"/>
                  </a:cubicBezTo>
                  <a:cubicBezTo>
                    <a:pt x="4290405" y="452079"/>
                    <a:pt x="4254533" y="553862"/>
                    <a:pt x="4386288" y="553862"/>
                  </a:cubicBezTo>
                  <a:close/>
                  <a:moveTo>
                    <a:pt x="4283860" y="1734111"/>
                  </a:moveTo>
                  <a:cubicBezTo>
                    <a:pt x="4285712" y="1930299"/>
                    <a:pt x="4280402" y="1887124"/>
                    <a:pt x="4289910" y="2293913"/>
                  </a:cubicBezTo>
                  <a:cubicBezTo>
                    <a:pt x="3719766" y="2297493"/>
                    <a:pt x="3862911" y="2296567"/>
                    <a:pt x="3803548" y="2297123"/>
                  </a:cubicBezTo>
                  <a:cubicBezTo>
                    <a:pt x="3801727" y="2064980"/>
                    <a:pt x="3797806" y="1908048"/>
                    <a:pt x="3794873" y="1732598"/>
                  </a:cubicBezTo>
                  <a:cubicBezTo>
                    <a:pt x="4034150" y="1737135"/>
                    <a:pt x="4094748" y="1734944"/>
                    <a:pt x="4283860" y="1734111"/>
                  </a:cubicBezTo>
                  <a:close/>
                  <a:moveTo>
                    <a:pt x="4274537" y="1236278"/>
                  </a:moveTo>
                  <a:cubicBezTo>
                    <a:pt x="4283150" y="1786421"/>
                    <a:pt x="4311088" y="1705039"/>
                    <a:pt x="4201035" y="1705934"/>
                  </a:cubicBezTo>
                  <a:cubicBezTo>
                    <a:pt x="3729336" y="1709761"/>
                    <a:pt x="3794595" y="1714914"/>
                    <a:pt x="3793669" y="1656987"/>
                  </a:cubicBezTo>
                  <a:cubicBezTo>
                    <a:pt x="3785643" y="1157272"/>
                    <a:pt x="3786199" y="1188782"/>
                    <a:pt x="3785304" y="1145329"/>
                  </a:cubicBezTo>
                  <a:cubicBezTo>
                    <a:pt x="4359616" y="1153630"/>
                    <a:pt x="4272469" y="1103665"/>
                    <a:pt x="4274537" y="1236278"/>
                  </a:cubicBezTo>
                  <a:close/>
                  <a:moveTo>
                    <a:pt x="3830992" y="556670"/>
                  </a:moveTo>
                  <a:cubicBezTo>
                    <a:pt x="4332172" y="552288"/>
                    <a:pt x="4262807" y="540437"/>
                    <a:pt x="4264659" y="604784"/>
                  </a:cubicBezTo>
                  <a:cubicBezTo>
                    <a:pt x="4282008" y="1197485"/>
                    <a:pt x="4284416" y="1115269"/>
                    <a:pt x="4200942" y="1117059"/>
                  </a:cubicBezTo>
                  <a:cubicBezTo>
                    <a:pt x="4074960" y="1119775"/>
                    <a:pt x="3955862" y="1119621"/>
                    <a:pt x="3831053" y="1117430"/>
                  </a:cubicBezTo>
                  <a:cubicBezTo>
                    <a:pt x="3772492" y="1116411"/>
                    <a:pt x="3785427" y="1135113"/>
                    <a:pt x="3782433" y="1024998"/>
                  </a:cubicBezTo>
                  <a:cubicBezTo>
                    <a:pt x="3767738" y="484330"/>
                    <a:pt x="3760885" y="557318"/>
                    <a:pt x="3830992" y="556670"/>
                  </a:cubicBezTo>
                  <a:close/>
                  <a:moveTo>
                    <a:pt x="3778173" y="2287617"/>
                  </a:moveTo>
                  <a:cubicBezTo>
                    <a:pt x="3778327" y="2304993"/>
                    <a:pt x="3816760" y="2295734"/>
                    <a:pt x="3288167" y="2295426"/>
                  </a:cubicBezTo>
                  <a:cubicBezTo>
                    <a:pt x="3287673" y="2193427"/>
                    <a:pt x="3281623" y="1735345"/>
                    <a:pt x="3281561" y="1731827"/>
                  </a:cubicBezTo>
                  <a:cubicBezTo>
                    <a:pt x="3540440" y="1731827"/>
                    <a:pt x="3660865" y="1730562"/>
                    <a:pt x="3769591" y="1732228"/>
                  </a:cubicBezTo>
                  <a:cubicBezTo>
                    <a:pt x="3772678" y="1917584"/>
                    <a:pt x="3776629" y="2075535"/>
                    <a:pt x="3778173" y="2287617"/>
                  </a:cubicBezTo>
                  <a:close/>
                  <a:moveTo>
                    <a:pt x="3769128" y="1703527"/>
                  </a:moveTo>
                  <a:cubicBezTo>
                    <a:pt x="3211825" y="1695070"/>
                    <a:pt x="3281623" y="1731055"/>
                    <a:pt x="3280450" y="1656925"/>
                  </a:cubicBezTo>
                  <a:cubicBezTo>
                    <a:pt x="3273411" y="1210817"/>
                    <a:pt x="3273288" y="1197948"/>
                    <a:pt x="3272053" y="1141347"/>
                  </a:cubicBezTo>
                  <a:cubicBezTo>
                    <a:pt x="3275511" y="1141347"/>
                    <a:pt x="3757613" y="1144989"/>
                    <a:pt x="3760021" y="1145020"/>
                  </a:cubicBezTo>
                  <a:cubicBezTo>
                    <a:pt x="3761287" y="1206775"/>
                    <a:pt x="3761441" y="1224921"/>
                    <a:pt x="3769128" y="1703527"/>
                  </a:cubicBezTo>
                  <a:close/>
                  <a:moveTo>
                    <a:pt x="3275449" y="557935"/>
                  </a:moveTo>
                  <a:cubicBezTo>
                    <a:pt x="3823953" y="557935"/>
                    <a:pt x="3749556" y="539110"/>
                    <a:pt x="3750111" y="604444"/>
                  </a:cubicBezTo>
                  <a:cubicBezTo>
                    <a:pt x="3754495" y="1207731"/>
                    <a:pt x="3798547" y="1115825"/>
                    <a:pt x="3645770" y="1115825"/>
                  </a:cubicBezTo>
                  <a:cubicBezTo>
                    <a:pt x="3464159" y="1115825"/>
                    <a:pt x="3459498" y="1112708"/>
                    <a:pt x="3275418" y="1112708"/>
                  </a:cubicBezTo>
                  <a:cubicBezTo>
                    <a:pt x="3269830" y="1112677"/>
                    <a:pt x="3246122" y="557935"/>
                    <a:pt x="3275449" y="557935"/>
                  </a:cubicBezTo>
                  <a:close/>
                  <a:moveTo>
                    <a:pt x="3262792" y="2288852"/>
                  </a:moveTo>
                  <a:cubicBezTo>
                    <a:pt x="3262854" y="2298666"/>
                    <a:pt x="2869442" y="2297956"/>
                    <a:pt x="2775102" y="2296660"/>
                  </a:cubicBezTo>
                  <a:cubicBezTo>
                    <a:pt x="2765501" y="1745622"/>
                    <a:pt x="2767076" y="1894499"/>
                    <a:pt x="2764051" y="1734326"/>
                  </a:cubicBezTo>
                  <a:cubicBezTo>
                    <a:pt x="2992182" y="1737876"/>
                    <a:pt x="3073804" y="1732074"/>
                    <a:pt x="3256309" y="1731827"/>
                  </a:cubicBezTo>
                  <a:cubicBezTo>
                    <a:pt x="3256309" y="1734049"/>
                    <a:pt x="3262483" y="2210895"/>
                    <a:pt x="3262792" y="2288852"/>
                  </a:cubicBezTo>
                  <a:close/>
                  <a:moveTo>
                    <a:pt x="3255877" y="1703156"/>
                  </a:moveTo>
                  <a:cubicBezTo>
                    <a:pt x="2692616" y="1703989"/>
                    <a:pt x="2763834" y="1728988"/>
                    <a:pt x="2762723" y="1656987"/>
                  </a:cubicBezTo>
                  <a:cubicBezTo>
                    <a:pt x="2759976" y="1480272"/>
                    <a:pt x="2759883" y="1443022"/>
                    <a:pt x="2756611" y="1235785"/>
                  </a:cubicBezTo>
                  <a:cubicBezTo>
                    <a:pt x="2754758" y="1113819"/>
                    <a:pt x="2669279" y="1141563"/>
                    <a:pt x="3246770" y="1141347"/>
                  </a:cubicBezTo>
                  <a:cubicBezTo>
                    <a:pt x="3248314" y="1211373"/>
                    <a:pt x="3255846" y="1700841"/>
                    <a:pt x="3255877" y="1703156"/>
                  </a:cubicBezTo>
                  <a:close/>
                  <a:moveTo>
                    <a:pt x="3236583" y="557843"/>
                  </a:moveTo>
                  <a:cubicBezTo>
                    <a:pt x="3238373" y="935869"/>
                    <a:pt x="3242417" y="966793"/>
                    <a:pt x="3246060" y="1112708"/>
                  </a:cubicBezTo>
                  <a:cubicBezTo>
                    <a:pt x="2891452" y="1112862"/>
                    <a:pt x="2821315" y="1113202"/>
                    <a:pt x="2754728" y="1114837"/>
                  </a:cubicBezTo>
                  <a:cubicBezTo>
                    <a:pt x="2747967" y="672464"/>
                    <a:pt x="2749572" y="762920"/>
                    <a:pt x="2744787" y="554170"/>
                  </a:cubicBezTo>
                  <a:cubicBezTo>
                    <a:pt x="2985206" y="547689"/>
                    <a:pt x="3079329" y="557041"/>
                    <a:pt x="3236583" y="557843"/>
                  </a:cubicBezTo>
                  <a:close/>
                  <a:moveTo>
                    <a:pt x="2741824" y="1868082"/>
                  </a:moveTo>
                  <a:cubicBezTo>
                    <a:pt x="2754758" y="2363414"/>
                    <a:pt x="2759636" y="2296444"/>
                    <a:pt x="2720338" y="2295765"/>
                  </a:cubicBezTo>
                  <a:cubicBezTo>
                    <a:pt x="2261327" y="2287155"/>
                    <a:pt x="2260030" y="2303295"/>
                    <a:pt x="2259783" y="2288605"/>
                  </a:cubicBezTo>
                  <a:cubicBezTo>
                    <a:pt x="2248855" y="1634365"/>
                    <a:pt x="2211255" y="1732722"/>
                    <a:pt x="2349986" y="1732166"/>
                  </a:cubicBezTo>
                  <a:cubicBezTo>
                    <a:pt x="2519990" y="1731487"/>
                    <a:pt x="2599604" y="1731271"/>
                    <a:pt x="2719875" y="1733524"/>
                  </a:cubicBezTo>
                  <a:cubicBezTo>
                    <a:pt x="2745374" y="1734018"/>
                    <a:pt x="2737780" y="1712909"/>
                    <a:pt x="2741824" y="1868082"/>
                  </a:cubicBezTo>
                  <a:close/>
                  <a:moveTo>
                    <a:pt x="2731328" y="1236278"/>
                  </a:moveTo>
                  <a:cubicBezTo>
                    <a:pt x="2739540" y="1761300"/>
                    <a:pt x="2744695" y="1705286"/>
                    <a:pt x="2720338" y="1704823"/>
                  </a:cubicBezTo>
                  <a:cubicBezTo>
                    <a:pt x="2180107" y="1694669"/>
                    <a:pt x="2247250" y="1730562"/>
                    <a:pt x="2246108" y="1657049"/>
                  </a:cubicBezTo>
                  <a:cubicBezTo>
                    <a:pt x="2242835" y="1448176"/>
                    <a:pt x="2247836" y="1448793"/>
                    <a:pt x="2244502" y="1235723"/>
                  </a:cubicBezTo>
                  <a:cubicBezTo>
                    <a:pt x="2242403" y="1102863"/>
                    <a:pt x="2168345" y="1159556"/>
                    <a:pt x="2720431" y="1144465"/>
                  </a:cubicBezTo>
                  <a:cubicBezTo>
                    <a:pt x="2733797" y="1144094"/>
                    <a:pt x="2729723" y="1130392"/>
                    <a:pt x="2731328" y="1236278"/>
                  </a:cubicBezTo>
                  <a:close/>
                  <a:moveTo>
                    <a:pt x="2719505" y="554880"/>
                  </a:moveTo>
                  <a:cubicBezTo>
                    <a:pt x="2733612" y="1177919"/>
                    <a:pt x="2732378" y="1115424"/>
                    <a:pt x="2719782" y="1115732"/>
                  </a:cubicBezTo>
                  <a:cubicBezTo>
                    <a:pt x="2597968" y="1119250"/>
                    <a:pt x="2576606" y="1117985"/>
                    <a:pt x="2349894" y="1118602"/>
                  </a:cubicBezTo>
                  <a:cubicBezTo>
                    <a:pt x="2207736" y="1118973"/>
                    <a:pt x="2247836" y="1212268"/>
                    <a:pt x="2232000" y="603858"/>
                  </a:cubicBezTo>
                  <a:cubicBezTo>
                    <a:pt x="2229870" y="519513"/>
                    <a:pt x="2171865" y="570589"/>
                    <a:pt x="2719505" y="554880"/>
                  </a:cubicBezTo>
                  <a:close/>
                  <a:moveTo>
                    <a:pt x="2234531" y="2289161"/>
                  </a:moveTo>
                  <a:cubicBezTo>
                    <a:pt x="2234716" y="2300703"/>
                    <a:pt x="1744403" y="2292432"/>
                    <a:pt x="1744248" y="2288235"/>
                  </a:cubicBezTo>
                  <a:cubicBezTo>
                    <a:pt x="1720818" y="1639643"/>
                    <a:pt x="1728690" y="1731117"/>
                    <a:pt x="1794629" y="1731117"/>
                  </a:cubicBezTo>
                  <a:cubicBezTo>
                    <a:pt x="1971300" y="1731117"/>
                    <a:pt x="1976085" y="1732537"/>
                    <a:pt x="2164857" y="1732537"/>
                  </a:cubicBezTo>
                  <a:cubicBezTo>
                    <a:pt x="2239594" y="1732537"/>
                    <a:pt x="2223047" y="1642389"/>
                    <a:pt x="2234531" y="2289161"/>
                  </a:cubicBezTo>
                  <a:close/>
                  <a:moveTo>
                    <a:pt x="2219250" y="1236217"/>
                  </a:moveTo>
                  <a:cubicBezTo>
                    <a:pt x="2227802" y="1780558"/>
                    <a:pt x="2234531" y="1703897"/>
                    <a:pt x="2164857" y="1703897"/>
                  </a:cubicBezTo>
                  <a:cubicBezTo>
                    <a:pt x="1667381" y="1703897"/>
                    <a:pt x="1735327" y="1715100"/>
                    <a:pt x="1734431" y="1656987"/>
                  </a:cubicBezTo>
                  <a:cubicBezTo>
                    <a:pt x="1725078" y="1059934"/>
                    <a:pt x="1700042" y="1145452"/>
                    <a:pt x="1794629" y="1145452"/>
                  </a:cubicBezTo>
                  <a:cubicBezTo>
                    <a:pt x="2299482" y="1145452"/>
                    <a:pt x="2217553" y="1127213"/>
                    <a:pt x="2219250" y="1236217"/>
                  </a:cubicBezTo>
                  <a:close/>
                  <a:moveTo>
                    <a:pt x="1794629" y="555250"/>
                  </a:moveTo>
                  <a:cubicBezTo>
                    <a:pt x="2173254" y="555343"/>
                    <a:pt x="2174272" y="555343"/>
                    <a:pt x="2205482" y="555405"/>
                  </a:cubicBezTo>
                  <a:cubicBezTo>
                    <a:pt x="2208446" y="678513"/>
                    <a:pt x="2217120" y="1116473"/>
                    <a:pt x="2217182" y="1118911"/>
                  </a:cubicBezTo>
                  <a:cubicBezTo>
                    <a:pt x="2057767" y="1119065"/>
                    <a:pt x="2202611" y="1119065"/>
                    <a:pt x="1723812" y="1116658"/>
                  </a:cubicBezTo>
                  <a:cubicBezTo>
                    <a:pt x="1713347" y="453437"/>
                    <a:pt x="1692479" y="555250"/>
                    <a:pt x="1794629" y="555250"/>
                  </a:cubicBezTo>
                  <a:close/>
                  <a:moveTo>
                    <a:pt x="1711279" y="1867835"/>
                  </a:moveTo>
                  <a:cubicBezTo>
                    <a:pt x="1712020" y="2011003"/>
                    <a:pt x="1713810" y="2147999"/>
                    <a:pt x="1718904" y="2289346"/>
                  </a:cubicBezTo>
                  <a:cubicBezTo>
                    <a:pt x="1719027" y="2292648"/>
                    <a:pt x="1229948" y="2311937"/>
                    <a:pt x="1229948" y="2289469"/>
                  </a:cubicBezTo>
                  <a:cubicBezTo>
                    <a:pt x="1229948" y="1685441"/>
                    <a:pt x="1201331" y="1733648"/>
                    <a:pt x="1239333" y="1733894"/>
                  </a:cubicBezTo>
                  <a:cubicBezTo>
                    <a:pt x="1804909" y="1737752"/>
                    <a:pt x="1710322" y="1683651"/>
                    <a:pt x="1711279" y="1867835"/>
                  </a:cubicBezTo>
                  <a:close/>
                  <a:moveTo>
                    <a:pt x="1700412" y="1236340"/>
                  </a:moveTo>
                  <a:cubicBezTo>
                    <a:pt x="1709025" y="1788643"/>
                    <a:pt x="1741192" y="1701644"/>
                    <a:pt x="1609376" y="1704144"/>
                  </a:cubicBezTo>
                  <a:cubicBezTo>
                    <a:pt x="1148852" y="1712199"/>
                    <a:pt x="1219452" y="1715254"/>
                    <a:pt x="1218557" y="1657049"/>
                  </a:cubicBezTo>
                  <a:cubicBezTo>
                    <a:pt x="1209543" y="1081167"/>
                    <a:pt x="1204387" y="1144835"/>
                    <a:pt x="1239611" y="1144279"/>
                  </a:cubicBezTo>
                  <a:cubicBezTo>
                    <a:pt x="1793301" y="1135329"/>
                    <a:pt x="1698745" y="1130762"/>
                    <a:pt x="1700412" y="1236340"/>
                  </a:cubicBezTo>
                  <a:close/>
                  <a:moveTo>
                    <a:pt x="1239487" y="553954"/>
                  </a:moveTo>
                  <a:cubicBezTo>
                    <a:pt x="1760270" y="550806"/>
                    <a:pt x="1688990" y="539326"/>
                    <a:pt x="1690256" y="609043"/>
                  </a:cubicBezTo>
                  <a:cubicBezTo>
                    <a:pt x="1692880" y="752242"/>
                    <a:pt x="1694423" y="856678"/>
                    <a:pt x="1698529" y="1116473"/>
                  </a:cubicBezTo>
                  <a:cubicBezTo>
                    <a:pt x="1580419" y="1115578"/>
                    <a:pt x="1485956" y="1111874"/>
                    <a:pt x="1212198" y="1116041"/>
                  </a:cubicBezTo>
                  <a:cubicBezTo>
                    <a:pt x="1204542" y="476985"/>
                    <a:pt x="1183642" y="554263"/>
                    <a:pt x="1239487" y="553954"/>
                  </a:cubicBezTo>
                  <a:close/>
                  <a:moveTo>
                    <a:pt x="1204665" y="2289469"/>
                  </a:moveTo>
                  <a:cubicBezTo>
                    <a:pt x="1204665" y="2303450"/>
                    <a:pt x="1247328" y="2297462"/>
                    <a:pt x="715648" y="2296969"/>
                  </a:cubicBezTo>
                  <a:cubicBezTo>
                    <a:pt x="716389" y="2043099"/>
                    <a:pt x="709536" y="1878143"/>
                    <a:pt x="706757" y="1734172"/>
                  </a:cubicBezTo>
                  <a:cubicBezTo>
                    <a:pt x="860831" y="1734111"/>
                    <a:pt x="1007527" y="1732598"/>
                    <a:pt x="1194663" y="1733648"/>
                  </a:cubicBezTo>
                  <a:cubicBezTo>
                    <a:pt x="1197627" y="1882402"/>
                    <a:pt x="1204665" y="2020416"/>
                    <a:pt x="1204665" y="2289469"/>
                  </a:cubicBezTo>
                  <a:close/>
                  <a:moveTo>
                    <a:pt x="1193274" y="1657542"/>
                  </a:moveTo>
                  <a:cubicBezTo>
                    <a:pt x="1194262" y="1719822"/>
                    <a:pt x="1274154" y="1705224"/>
                    <a:pt x="706171" y="1705502"/>
                  </a:cubicBezTo>
                  <a:cubicBezTo>
                    <a:pt x="700028" y="1358584"/>
                    <a:pt x="697712" y="1317661"/>
                    <a:pt x="695922" y="1145545"/>
                  </a:cubicBezTo>
                  <a:cubicBezTo>
                    <a:pt x="1044973" y="1145792"/>
                    <a:pt x="1102484" y="1146131"/>
                    <a:pt x="1187254" y="1145051"/>
                  </a:cubicBezTo>
                  <a:cubicBezTo>
                    <a:pt x="1191576" y="1466693"/>
                    <a:pt x="1191051" y="1515084"/>
                    <a:pt x="1193274" y="1657542"/>
                  </a:cubicBezTo>
                  <a:close/>
                  <a:moveTo>
                    <a:pt x="1176110" y="554263"/>
                  </a:moveTo>
                  <a:cubicBezTo>
                    <a:pt x="1185124" y="837328"/>
                    <a:pt x="1182346" y="751470"/>
                    <a:pt x="1186884" y="1116411"/>
                  </a:cubicBezTo>
                  <a:cubicBezTo>
                    <a:pt x="1111653" y="1117337"/>
                    <a:pt x="1083283" y="1117152"/>
                    <a:pt x="695675" y="1116905"/>
                  </a:cubicBezTo>
                  <a:cubicBezTo>
                    <a:pt x="694255" y="940838"/>
                    <a:pt x="697311" y="987686"/>
                    <a:pt x="688482" y="557318"/>
                  </a:cubicBezTo>
                  <a:cubicBezTo>
                    <a:pt x="846291" y="557226"/>
                    <a:pt x="719877" y="556115"/>
                    <a:pt x="1176110" y="554263"/>
                  </a:cubicBezTo>
                  <a:close/>
                  <a:moveTo>
                    <a:pt x="314210" y="554541"/>
                  </a:moveTo>
                  <a:cubicBezTo>
                    <a:pt x="495727" y="554541"/>
                    <a:pt x="494678" y="557071"/>
                    <a:pt x="663168" y="557257"/>
                  </a:cubicBezTo>
                  <a:cubicBezTo>
                    <a:pt x="672244" y="1001883"/>
                    <a:pt x="668941" y="945622"/>
                    <a:pt x="670392" y="1116843"/>
                  </a:cubicBezTo>
                  <a:cubicBezTo>
                    <a:pt x="322637" y="1116596"/>
                    <a:pt x="267843" y="1116380"/>
                    <a:pt x="182609" y="1117028"/>
                  </a:cubicBezTo>
                  <a:cubicBezTo>
                    <a:pt x="175849" y="438377"/>
                    <a:pt x="128031" y="554541"/>
                    <a:pt x="314210" y="554541"/>
                  </a:cubicBezTo>
                  <a:close/>
                  <a:moveTo>
                    <a:pt x="314210" y="1145267"/>
                  </a:moveTo>
                  <a:cubicBezTo>
                    <a:pt x="738770" y="1145545"/>
                    <a:pt x="669960" y="1115207"/>
                    <a:pt x="671843" y="1236340"/>
                  </a:cubicBezTo>
                  <a:cubicBezTo>
                    <a:pt x="675177" y="1450614"/>
                    <a:pt x="676782" y="1447003"/>
                    <a:pt x="680085" y="1657481"/>
                  </a:cubicBezTo>
                  <a:cubicBezTo>
                    <a:pt x="681166" y="1726518"/>
                    <a:pt x="757693" y="1704915"/>
                    <a:pt x="190389" y="1704637"/>
                  </a:cubicBezTo>
                  <a:cubicBezTo>
                    <a:pt x="179090" y="1042250"/>
                    <a:pt x="146862" y="1145267"/>
                    <a:pt x="314210" y="1145267"/>
                  </a:cubicBezTo>
                  <a:close/>
                  <a:moveTo>
                    <a:pt x="199773" y="2287988"/>
                  </a:moveTo>
                  <a:cubicBezTo>
                    <a:pt x="197705" y="1629736"/>
                    <a:pt x="142262" y="1733277"/>
                    <a:pt x="314210" y="1733370"/>
                  </a:cubicBezTo>
                  <a:cubicBezTo>
                    <a:pt x="475075" y="1733370"/>
                    <a:pt x="500975" y="1734172"/>
                    <a:pt x="681413" y="1734172"/>
                  </a:cubicBezTo>
                  <a:cubicBezTo>
                    <a:pt x="684654" y="1904375"/>
                    <a:pt x="691044" y="2035507"/>
                    <a:pt x="690272" y="2296969"/>
                  </a:cubicBezTo>
                  <a:cubicBezTo>
                    <a:pt x="687186" y="2296969"/>
                    <a:pt x="199804" y="2296969"/>
                    <a:pt x="199773" y="2287988"/>
                  </a:cubicBezTo>
                  <a:close/>
                  <a:moveTo>
                    <a:pt x="205392" y="2709622"/>
                  </a:moveTo>
                  <a:cubicBezTo>
                    <a:pt x="203231" y="2594785"/>
                    <a:pt x="200422" y="2438995"/>
                    <a:pt x="199928" y="2323880"/>
                  </a:cubicBezTo>
                  <a:cubicBezTo>
                    <a:pt x="481496" y="2322738"/>
                    <a:pt x="457356" y="2325608"/>
                    <a:pt x="690242" y="2325608"/>
                  </a:cubicBezTo>
                  <a:cubicBezTo>
                    <a:pt x="689501" y="2915810"/>
                    <a:pt x="712993" y="2883343"/>
                    <a:pt x="684222" y="2883343"/>
                  </a:cubicBezTo>
                  <a:cubicBezTo>
                    <a:pt x="108243" y="2883343"/>
                    <a:pt x="209467" y="2928587"/>
                    <a:pt x="205392" y="2709622"/>
                  </a:cubicBezTo>
                  <a:close/>
                  <a:moveTo>
                    <a:pt x="209004" y="2920161"/>
                  </a:moveTo>
                  <a:cubicBezTo>
                    <a:pt x="208818" y="2909020"/>
                    <a:pt x="698577" y="2908434"/>
                    <a:pt x="698762" y="2920655"/>
                  </a:cubicBezTo>
                  <a:cubicBezTo>
                    <a:pt x="708455" y="3538849"/>
                    <a:pt x="727286" y="3471909"/>
                    <a:pt x="684191" y="3471909"/>
                  </a:cubicBezTo>
                  <a:cubicBezTo>
                    <a:pt x="345605" y="3471847"/>
                    <a:pt x="285470" y="3471632"/>
                    <a:pt x="219129" y="3472249"/>
                  </a:cubicBezTo>
                  <a:cubicBezTo>
                    <a:pt x="217431" y="3404630"/>
                    <a:pt x="209281" y="2937629"/>
                    <a:pt x="209004" y="2920161"/>
                  </a:cubicBezTo>
                  <a:close/>
                  <a:moveTo>
                    <a:pt x="229378" y="3972611"/>
                  </a:moveTo>
                  <a:cubicBezTo>
                    <a:pt x="222401" y="3414815"/>
                    <a:pt x="191654" y="3500518"/>
                    <a:pt x="314210" y="3500518"/>
                  </a:cubicBezTo>
                  <a:cubicBezTo>
                    <a:pt x="339863" y="3500518"/>
                    <a:pt x="689069" y="3500580"/>
                    <a:pt x="710863" y="3500611"/>
                  </a:cubicBezTo>
                  <a:cubicBezTo>
                    <a:pt x="712623" y="3648686"/>
                    <a:pt x="711450" y="3575698"/>
                    <a:pt x="718766" y="4066154"/>
                  </a:cubicBezTo>
                  <a:cubicBezTo>
                    <a:pt x="140441" y="4066586"/>
                    <a:pt x="230798" y="4084640"/>
                    <a:pt x="229378" y="3972611"/>
                  </a:cubicBezTo>
                  <a:close/>
                  <a:moveTo>
                    <a:pt x="239010" y="4604106"/>
                  </a:moveTo>
                  <a:cubicBezTo>
                    <a:pt x="233175" y="4237653"/>
                    <a:pt x="232002" y="4167381"/>
                    <a:pt x="230952" y="4091430"/>
                  </a:cubicBezTo>
                  <a:cubicBezTo>
                    <a:pt x="424139" y="4089392"/>
                    <a:pt x="498444" y="4094978"/>
                    <a:pt x="719229" y="4094824"/>
                  </a:cubicBezTo>
                  <a:cubicBezTo>
                    <a:pt x="724693" y="4452976"/>
                    <a:pt x="719785" y="4412022"/>
                    <a:pt x="724662" y="4657065"/>
                  </a:cubicBezTo>
                  <a:cubicBezTo>
                    <a:pt x="155598" y="4658917"/>
                    <a:pt x="239905" y="4661972"/>
                    <a:pt x="239010" y="4604106"/>
                  </a:cubicBezTo>
                  <a:close/>
                  <a:moveTo>
                    <a:pt x="247808" y="5235725"/>
                  </a:moveTo>
                  <a:cubicBezTo>
                    <a:pt x="233731" y="4591083"/>
                    <a:pt x="219067" y="4681909"/>
                    <a:pt x="314241" y="4681909"/>
                  </a:cubicBezTo>
                  <a:cubicBezTo>
                    <a:pt x="496314" y="4681909"/>
                    <a:pt x="499710" y="4685767"/>
                    <a:pt x="684253" y="4685767"/>
                  </a:cubicBezTo>
                  <a:cubicBezTo>
                    <a:pt x="732318" y="4685767"/>
                    <a:pt x="731361" y="4596298"/>
                    <a:pt x="737442" y="5234675"/>
                  </a:cubicBezTo>
                  <a:cubicBezTo>
                    <a:pt x="737566" y="5248717"/>
                    <a:pt x="747136" y="5245076"/>
                    <a:pt x="684253" y="5245076"/>
                  </a:cubicBezTo>
                  <a:cubicBezTo>
                    <a:pt x="196470" y="5245076"/>
                    <a:pt x="248055" y="5246680"/>
                    <a:pt x="247808" y="5235725"/>
                  </a:cubicBezTo>
                  <a:close/>
                  <a:moveTo>
                    <a:pt x="248641" y="5272882"/>
                  </a:moveTo>
                  <a:cubicBezTo>
                    <a:pt x="324397" y="5272820"/>
                    <a:pt x="735467" y="5273808"/>
                    <a:pt x="737782" y="5273808"/>
                  </a:cubicBezTo>
                  <a:cubicBezTo>
                    <a:pt x="744326" y="5923820"/>
                    <a:pt x="775444" y="5835339"/>
                    <a:pt x="684222" y="5835339"/>
                  </a:cubicBezTo>
                  <a:cubicBezTo>
                    <a:pt x="316216" y="5835277"/>
                    <a:pt x="295780" y="5835308"/>
                    <a:pt x="254414" y="5835215"/>
                  </a:cubicBezTo>
                  <a:cubicBezTo>
                    <a:pt x="251512" y="5625293"/>
                    <a:pt x="256174" y="5617084"/>
                    <a:pt x="248641" y="5272882"/>
                  </a:cubicBezTo>
                  <a:close/>
                  <a:moveTo>
                    <a:pt x="267256" y="6425849"/>
                  </a:moveTo>
                  <a:cubicBezTo>
                    <a:pt x="256081" y="5877342"/>
                    <a:pt x="257100" y="6025417"/>
                    <a:pt x="254815" y="5863855"/>
                  </a:cubicBezTo>
                  <a:cubicBezTo>
                    <a:pt x="785199" y="5865213"/>
                    <a:pt x="747290" y="5860831"/>
                    <a:pt x="747383" y="5867960"/>
                  </a:cubicBezTo>
                  <a:cubicBezTo>
                    <a:pt x="757354" y="6505935"/>
                    <a:pt x="784674" y="6422269"/>
                    <a:pt x="684191" y="6422269"/>
                  </a:cubicBezTo>
                  <a:cubicBezTo>
                    <a:pt x="483194" y="6422300"/>
                    <a:pt x="481095" y="6426837"/>
                    <a:pt x="267256" y="6425849"/>
                  </a:cubicBezTo>
                  <a:close/>
                  <a:moveTo>
                    <a:pt x="267873" y="6454519"/>
                  </a:moveTo>
                  <a:cubicBezTo>
                    <a:pt x="436456" y="6455260"/>
                    <a:pt x="461276" y="6451742"/>
                    <a:pt x="756520" y="6450847"/>
                  </a:cubicBezTo>
                  <a:cubicBezTo>
                    <a:pt x="767016" y="7120363"/>
                    <a:pt x="791496" y="7012501"/>
                    <a:pt x="684222" y="7012501"/>
                  </a:cubicBezTo>
                  <a:cubicBezTo>
                    <a:pt x="499154" y="7012501"/>
                    <a:pt x="498969" y="7015989"/>
                    <a:pt x="314210" y="7015989"/>
                  </a:cubicBezTo>
                  <a:cubicBezTo>
                    <a:pt x="258427" y="7015989"/>
                    <a:pt x="281333" y="7088082"/>
                    <a:pt x="267873" y="6454519"/>
                  </a:cubicBezTo>
                  <a:close/>
                  <a:moveTo>
                    <a:pt x="280654" y="7552305"/>
                  </a:moveTo>
                  <a:cubicBezTo>
                    <a:pt x="271454" y="6962814"/>
                    <a:pt x="271362" y="7044629"/>
                    <a:pt x="314210" y="7044629"/>
                  </a:cubicBezTo>
                  <a:cubicBezTo>
                    <a:pt x="843204" y="7044629"/>
                    <a:pt x="766553" y="7006946"/>
                    <a:pt x="768560" y="7131536"/>
                  </a:cubicBezTo>
                  <a:cubicBezTo>
                    <a:pt x="771770" y="7337045"/>
                    <a:pt x="767850" y="7342538"/>
                    <a:pt x="771153" y="7552738"/>
                  </a:cubicBezTo>
                  <a:cubicBezTo>
                    <a:pt x="772110" y="7613134"/>
                    <a:pt x="789397" y="7600326"/>
                    <a:pt x="684253" y="7600326"/>
                  </a:cubicBezTo>
                  <a:cubicBezTo>
                    <a:pt x="216629" y="7600326"/>
                    <a:pt x="281672" y="7618474"/>
                    <a:pt x="280654" y="7552305"/>
                  </a:cubicBezTo>
                  <a:close/>
                  <a:moveTo>
                    <a:pt x="291860" y="8184047"/>
                  </a:moveTo>
                  <a:cubicBezTo>
                    <a:pt x="276424" y="7540856"/>
                    <a:pt x="271794" y="7629738"/>
                    <a:pt x="314210" y="7629738"/>
                  </a:cubicBezTo>
                  <a:cubicBezTo>
                    <a:pt x="867190" y="7629738"/>
                    <a:pt x="771894" y="7593259"/>
                    <a:pt x="774055" y="7763339"/>
                  </a:cubicBezTo>
                  <a:cubicBezTo>
                    <a:pt x="775753" y="7898236"/>
                    <a:pt x="777852" y="8050600"/>
                    <a:pt x="781371" y="8184850"/>
                  </a:cubicBezTo>
                  <a:cubicBezTo>
                    <a:pt x="781587" y="8193491"/>
                    <a:pt x="796127" y="8190960"/>
                    <a:pt x="684253" y="8190960"/>
                  </a:cubicBezTo>
                  <a:cubicBezTo>
                    <a:pt x="259600" y="8190960"/>
                    <a:pt x="292415" y="8208088"/>
                    <a:pt x="291860" y="8184047"/>
                  </a:cubicBezTo>
                  <a:close/>
                  <a:moveTo>
                    <a:pt x="303807" y="8783723"/>
                  </a:moveTo>
                  <a:cubicBezTo>
                    <a:pt x="293527" y="8159697"/>
                    <a:pt x="280993" y="8224723"/>
                    <a:pt x="314210" y="8224723"/>
                  </a:cubicBezTo>
                  <a:cubicBezTo>
                    <a:pt x="875340" y="8224723"/>
                    <a:pt x="781988" y="8159296"/>
                    <a:pt x="785693" y="8395204"/>
                  </a:cubicBezTo>
                  <a:cubicBezTo>
                    <a:pt x="788965" y="8604570"/>
                    <a:pt x="791280" y="8601145"/>
                    <a:pt x="794429" y="8784155"/>
                  </a:cubicBezTo>
                  <a:cubicBezTo>
                    <a:pt x="734479" y="8783909"/>
                    <a:pt x="332670" y="8783723"/>
                    <a:pt x="303807" y="8783723"/>
                  </a:cubicBezTo>
                  <a:close/>
                  <a:moveTo>
                    <a:pt x="314210" y="8812363"/>
                  </a:moveTo>
                  <a:cubicBezTo>
                    <a:pt x="749111" y="8812641"/>
                    <a:pt x="743123" y="8812610"/>
                    <a:pt x="794923" y="8812857"/>
                  </a:cubicBezTo>
                  <a:cubicBezTo>
                    <a:pt x="799183" y="9110426"/>
                    <a:pt x="797825" y="9096970"/>
                    <a:pt x="802671" y="9371116"/>
                  </a:cubicBezTo>
                  <a:cubicBezTo>
                    <a:pt x="679005" y="9369665"/>
                    <a:pt x="499555" y="9371270"/>
                    <a:pt x="313839" y="9371270"/>
                  </a:cubicBezTo>
                  <a:cubicBezTo>
                    <a:pt x="310999" y="8768940"/>
                    <a:pt x="291644" y="8812363"/>
                    <a:pt x="314210" y="8812363"/>
                  </a:cubicBezTo>
                  <a:close/>
                  <a:moveTo>
                    <a:pt x="314210" y="9399879"/>
                  </a:moveTo>
                  <a:cubicBezTo>
                    <a:pt x="879415" y="9399879"/>
                    <a:pt x="802826" y="9380714"/>
                    <a:pt x="804092" y="9448579"/>
                  </a:cubicBezTo>
                  <a:cubicBezTo>
                    <a:pt x="815668" y="10063101"/>
                    <a:pt x="837771" y="9962923"/>
                    <a:pt x="684222" y="9962923"/>
                  </a:cubicBezTo>
                  <a:cubicBezTo>
                    <a:pt x="506100" y="9962923"/>
                    <a:pt x="500482" y="9959250"/>
                    <a:pt x="322668" y="9959126"/>
                  </a:cubicBezTo>
                  <a:cubicBezTo>
                    <a:pt x="308561" y="9357413"/>
                    <a:pt x="316402" y="9399879"/>
                    <a:pt x="314210" y="9399879"/>
                  </a:cubicBezTo>
                  <a:close/>
                  <a:moveTo>
                    <a:pt x="328009" y="10501492"/>
                  </a:moveTo>
                  <a:cubicBezTo>
                    <a:pt x="324798" y="10296539"/>
                    <a:pt x="328287" y="10290182"/>
                    <a:pt x="324984" y="10080043"/>
                  </a:cubicBezTo>
                  <a:cubicBezTo>
                    <a:pt x="323039" y="9953603"/>
                    <a:pt x="241016" y="9989340"/>
                    <a:pt x="809185" y="9991840"/>
                  </a:cubicBezTo>
                  <a:cubicBezTo>
                    <a:pt x="811747" y="10281416"/>
                    <a:pt x="819125" y="10282682"/>
                    <a:pt x="822243" y="10550717"/>
                  </a:cubicBezTo>
                  <a:cubicBezTo>
                    <a:pt x="265188" y="10540718"/>
                    <a:pt x="329336" y="10586362"/>
                    <a:pt x="328009" y="10501492"/>
                  </a:cubicBezTo>
                  <a:close/>
                  <a:moveTo>
                    <a:pt x="337517" y="11132987"/>
                  </a:moveTo>
                  <a:cubicBezTo>
                    <a:pt x="334368" y="10982412"/>
                    <a:pt x="332454" y="10870168"/>
                    <a:pt x="330818" y="10712094"/>
                  </a:cubicBezTo>
                  <a:cubicBezTo>
                    <a:pt x="329089" y="10545841"/>
                    <a:pt x="294823" y="10583832"/>
                    <a:pt x="499432" y="10579974"/>
                  </a:cubicBezTo>
                  <a:cubicBezTo>
                    <a:pt x="632483" y="10577629"/>
                    <a:pt x="744419" y="10577968"/>
                    <a:pt x="822552" y="10579418"/>
                  </a:cubicBezTo>
                  <a:cubicBezTo>
                    <a:pt x="823941" y="10739653"/>
                    <a:pt x="818755" y="10818012"/>
                    <a:pt x="828911" y="11142893"/>
                  </a:cubicBezTo>
                  <a:cubicBezTo>
                    <a:pt x="293681" y="11142893"/>
                    <a:pt x="337640" y="11138388"/>
                    <a:pt x="337517" y="11132987"/>
                  </a:cubicBezTo>
                  <a:close/>
                  <a:moveTo>
                    <a:pt x="338258" y="11167645"/>
                  </a:moveTo>
                  <a:cubicBezTo>
                    <a:pt x="502920" y="11167985"/>
                    <a:pt x="452169" y="11171533"/>
                    <a:pt x="829807" y="11171533"/>
                  </a:cubicBezTo>
                  <a:cubicBezTo>
                    <a:pt x="838080" y="11441112"/>
                    <a:pt x="833357" y="11545856"/>
                    <a:pt x="835765" y="11729422"/>
                  </a:cubicBezTo>
                  <a:cubicBezTo>
                    <a:pt x="342672" y="11731429"/>
                    <a:pt x="508724" y="11732447"/>
                    <a:pt x="349279" y="11732848"/>
                  </a:cubicBezTo>
                  <a:cubicBezTo>
                    <a:pt x="349248" y="11729700"/>
                    <a:pt x="338320" y="11170021"/>
                    <a:pt x="338258" y="11167645"/>
                  </a:cubicBezTo>
                  <a:close/>
                  <a:moveTo>
                    <a:pt x="349803" y="11765037"/>
                  </a:moveTo>
                  <a:cubicBezTo>
                    <a:pt x="349742" y="11761056"/>
                    <a:pt x="307696" y="11760439"/>
                    <a:pt x="836166" y="11758094"/>
                  </a:cubicBezTo>
                  <a:cubicBezTo>
                    <a:pt x="839500" y="11974281"/>
                    <a:pt x="844871" y="11983600"/>
                    <a:pt x="848946" y="12322834"/>
                  </a:cubicBezTo>
                  <a:cubicBezTo>
                    <a:pt x="632329" y="12322062"/>
                    <a:pt x="514188" y="12323080"/>
                    <a:pt x="358262" y="12323205"/>
                  </a:cubicBezTo>
                  <a:cubicBezTo>
                    <a:pt x="354372" y="12140379"/>
                    <a:pt x="352736" y="11948203"/>
                    <a:pt x="349803" y="11765037"/>
                  </a:cubicBezTo>
                  <a:close/>
                  <a:moveTo>
                    <a:pt x="366350" y="12818752"/>
                  </a:moveTo>
                  <a:cubicBezTo>
                    <a:pt x="364035" y="12256573"/>
                    <a:pt x="315476" y="12352307"/>
                    <a:pt x="499247" y="12351566"/>
                  </a:cubicBezTo>
                  <a:cubicBezTo>
                    <a:pt x="624827" y="12351227"/>
                    <a:pt x="708301" y="12351103"/>
                    <a:pt x="849286" y="12351505"/>
                  </a:cubicBezTo>
                  <a:cubicBezTo>
                    <a:pt x="856015" y="12958742"/>
                    <a:pt x="849378" y="12219169"/>
                    <a:pt x="854472" y="12912943"/>
                  </a:cubicBezTo>
                  <a:cubicBezTo>
                    <a:pt x="269540" y="12915998"/>
                    <a:pt x="366813" y="12927448"/>
                    <a:pt x="366350" y="12818752"/>
                  </a:cubicBezTo>
                  <a:close/>
                  <a:moveTo>
                    <a:pt x="375518" y="13450617"/>
                  </a:moveTo>
                  <a:cubicBezTo>
                    <a:pt x="365856" y="12834153"/>
                    <a:pt x="328565" y="12935132"/>
                    <a:pt x="498907" y="12939577"/>
                  </a:cubicBezTo>
                  <a:cubicBezTo>
                    <a:pt x="603959" y="12942446"/>
                    <a:pt x="692619" y="12942446"/>
                    <a:pt x="854719" y="12941644"/>
                  </a:cubicBezTo>
                  <a:cubicBezTo>
                    <a:pt x="857713" y="13245108"/>
                    <a:pt x="864937" y="13227270"/>
                    <a:pt x="868148" y="13498855"/>
                  </a:cubicBezTo>
                  <a:cubicBezTo>
                    <a:pt x="303467" y="13492003"/>
                    <a:pt x="376815" y="13529932"/>
                    <a:pt x="375518" y="13450617"/>
                  </a:cubicBezTo>
                  <a:close/>
                  <a:moveTo>
                    <a:pt x="384409" y="14093068"/>
                  </a:moveTo>
                  <a:cubicBezTo>
                    <a:pt x="383884" y="13938513"/>
                    <a:pt x="384100" y="13972800"/>
                    <a:pt x="376846" y="13530334"/>
                  </a:cubicBezTo>
                  <a:cubicBezTo>
                    <a:pt x="526505" y="13529408"/>
                    <a:pt x="567470" y="13523914"/>
                    <a:pt x="868456" y="13527587"/>
                  </a:cubicBezTo>
                  <a:cubicBezTo>
                    <a:pt x="869815" y="13681834"/>
                    <a:pt x="871975" y="14029370"/>
                    <a:pt x="872809" y="14093099"/>
                  </a:cubicBezTo>
                  <a:lnTo>
                    <a:pt x="384409" y="14093068"/>
                  </a:lnTo>
                  <a:close/>
                  <a:moveTo>
                    <a:pt x="869321" y="11757939"/>
                  </a:moveTo>
                  <a:cubicBezTo>
                    <a:pt x="1390628" y="11755810"/>
                    <a:pt x="1350466" y="11762136"/>
                    <a:pt x="1350528" y="11765592"/>
                  </a:cubicBezTo>
                  <a:cubicBezTo>
                    <a:pt x="1360591" y="12408784"/>
                    <a:pt x="1417053" y="12319995"/>
                    <a:pt x="1239333" y="12322155"/>
                  </a:cubicBezTo>
                  <a:cubicBezTo>
                    <a:pt x="1119124" y="12323451"/>
                    <a:pt x="1046671" y="12323420"/>
                    <a:pt x="874291" y="12322927"/>
                  </a:cubicBezTo>
                  <a:cubicBezTo>
                    <a:pt x="866789" y="11713590"/>
                    <a:pt x="851323" y="11758031"/>
                    <a:pt x="869321" y="11757939"/>
                  </a:cubicBezTo>
                  <a:close/>
                  <a:moveTo>
                    <a:pt x="879539" y="12818814"/>
                  </a:moveTo>
                  <a:cubicBezTo>
                    <a:pt x="879539" y="12254567"/>
                    <a:pt x="820329" y="12351875"/>
                    <a:pt x="1054296" y="12351875"/>
                  </a:cubicBezTo>
                  <a:cubicBezTo>
                    <a:pt x="1228713" y="12351875"/>
                    <a:pt x="1221798" y="12350332"/>
                    <a:pt x="1363555" y="12349838"/>
                  </a:cubicBezTo>
                  <a:cubicBezTo>
                    <a:pt x="1362938" y="12701292"/>
                    <a:pt x="1368278" y="12753141"/>
                    <a:pt x="1372322" y="12911554"/>
                  </a:cubicBezTo>
                  <a:cubicBezTo>
                    <a:pt x="792361" y="12912171"/>
                    <a:pt x="879539" y="12944299"/>
                    <a:pt x="879539" y="12818814"/>
                  </a:cubicBezTo>
                  <a:close/>
                  <a:moveTo>
                    <a:pt x="892782" y="13450556"/>
                  </a:moveTo>
                  <a:cubicBezTo>
                    <a:pt x="883243" y="12839491"/>
                    <a:pt x="823046" y="12941089"/>
                    <a:pt x="1054296" y="12941089"/>
                  </a:cubicBezTo>
                  <a:cubicBezTo>
                    <a:pt x="1238715" y="12941089"/>
                    <a:pt x="1213309" y="12940441"/>
                    <a:pt x="1373001" y="12940256"/>
                  </a:cubicBezTo>
                  <a:cubicBezTo>
                    <a:pt x="1378681" y="13192212"/>
                    <a:pt x="1373619" y="13223845"/>
                    <a:pt x="1378095" y="13499071"/>
                  </a:cubicBezTo>
                  <a:cubicBezTo>
                    <a:pt x="816069" y="13499657"/>
                    <a:pt x="893801" y="13516909"/>
                    <a:pt x="892782" y="13450556"/>
                  </a:cubicBezTo>
                  <a:close/>
                  <a:moveTo>
                    <a:pt x="898123" y="14093130"/>
                  </a:moveTo>
                  <a:cubicBezTo>
                    <a:pt x="897196" y="14022919"/>
                    <a:pt x="895036" y="13674366"/>
                    <a:pt x="893739" y="13527895"/>
                  </a:cubicBezTo>
                  <a:cubicBezTo>
                    <a:pt x="1063217" y="13529840"/>
                    <a:pt x="1250415" y="13527865"/>
                    <a:pt x="1378589" y="13527711"/>
                  </a:cubicBezTo>
                  <a:cubicBezTo>
                    <a:pt x="1386245" y="13997921"/>
                    <a:pt x="1385319" y="13952092"/>
                    <a:pt x="1388529" y="14088778"/>
                  </a:cubicBezTo>
                  <a:cubicBezTo>
                    <a:pt x="1215069" y="14089365"/>
                    <a:pt x="1291226" y="14093161"/>
                    <a:pt x="898123" y="14093130"/>
                  </a:cubicBezTo>
                  <a:close/>
                  <a:moveTo>
                    <a:pt x="1394919" y="12818290"/>
                  </a:moveTo>
                  <a:cubicBezTo>
                    <a:pt x="1377354" y="12276325"/>
                    <a:pt x="1385596" y="12349745"/>
                    <a:pt x="1424586" y="12349745"/>
                  </a:cubicBezTo>
                  <a:cubicBezTo>
                    <a:pt x="1949073" y="12349745"/>
                    <a:pt x="1877639" y="12337771"/>
                    <a:pt x="1877886" y="12397396"/>
                  </a:cubicBezTo>
                  <a:cubicBezTo>
                    <a:pt x="1880448" y="13002997"/>
                    <a:pt x="1916042" y="12909302"/>
                    <a:pt x="1794660" y="12909302"/>
                  </a:cubicBezTo>
                  <a:cubicBezTo>
                    <a:pt x="1330987" y="12909302"/>
                    <a:pt x="1398994" y="12944824"/>
                    <a:pt x="1394919" y="12818290"/>
                  </a:cubicBezTo>
                  <a:close/>
                  <a:moveTo>
                    <a:pt x="1402606" y="13450679"/>
                  </a:moveTo>
                  <a:cubicBezTo>
                    <a:pt x="1393561" y="12872236"/>
                    <a:pt x="1393808" y="12940225"/>
                    <a:pt x="1424586" y="12940225"/>
                  </a:cubicBezTo>
                  <a:cubicBezTo>
                    <a:pt x="1967379" y="12940225"/>
                    <a:pt x="1884029" y="12907758"/>
                    <a:pt x="1885943" y="13029847"/>
                  </a:cubicBezTo>
                  <a:cubicBezTo>
                    <a:pt x="1894556" y="13582645"/>
                    <a:pt x="1932866" y="13501694"/>
                    <a:pt x="1794629" y="13501694"/>
                  </a:cubicBezTo>
                  <a:cubicBezTo>
                    <a:pt x="1338704" y="13501694"/>
                    <a:pt x="1403594" y="13512773"/>
                    <a:pt x="1402606" y="13450679"/>
                  </a:cubicBezTo>
                  <a:close/>
                  <a:moveTo>
                    <a:pt x="1903354" y="14083408"/>
                  </a:moveTo>
                  <a:cubicBezTo>
                    <a:pt x="1903323" y="14100043"/>
                    <a:pt x="1945461" y="14088686"/>
                    <a:pt x="1424555" y="14088686"/>
                  </a:cubicBezTo>
                  <a:cubicBezTo>
                    <a:pt x="1408255" y="14088686"/>
                    <a:pt x="1413997" y="14151706"/>
                    <a:pt x="1403841" y="13527648"/>
                  </a:cubicBezTo>
                  <a:cubicBezTo>
                    <a:pt x="1623761" y="13527525"/>
                    <a:pt x="1573195" y="13530735"/>
                    <a:pt x="1897736" y="13530241"/>
                  </a:cubicBezTo>
                  <a:cubicBezTo>
                    <a:pt x="1897797" y="13533852"/>
                    <a:pt x="1903478" y="13980576"/>
                    <a:pt x="1903354" y="14083408"/>
                  </a:cubicBezTo>
                  <a:close/>
                  <a:moveTo>
                    <a:pt x="1908262" y="12818629"/>
                  </a:moveTo>
                  <a:cubicBezTo>
                    <a:pt x="1901409" y="12273763"/>
                    <a:pt x="1876805" y="12352338"/>
                    <a:pt x="1979913" y="12350949"/>
                  </a:cubicBezTo>
                  <a:cubicBezTo>
                    <a:pt x="2456983" y="12344498"/>
                    <a:pt x="2392433" y="12341968"/>
                    <a:pt x="2393822" y="12397735"/>
                  </a:cubicBezTo>
                  <a:cubicBezTo>
                    <a:pt x="2408177" y="12994726"/>
                    <a:pt x="2407837" y="12911770"/>
                    <a:pt x="2350079" y="12911122"/>
                  </a:cubicBezTo>
                  <a:cubicBezTo>
                    <a:pt x="1830160" y="12905505"/>
                    <a:pt x="1909744" y="12938960"/>
                    <a:pt x="1908262" y="12818629"/>
                  </a:cubicBezTo>
                  <a:close/>
                  <a:moveTo>
                    <a:pt x="1921876" y="13450556"/>
                  </a:moveTo>
                  <a:cubicBezTo>
                    <a:pt x="1912646" y="12860817"/>
                    <a:pt x="1877855" y="12938003"/>
                    <a:pt x="1979665" y="12938404"/>
                  </a:cubicBezTo>
                  <a:cubicBezTo>
                    <a:pt x="2479302" y="12940410"/>
                    <a:pt x="2400151" y="12916307"/>
                    <a:pt x="2401910" y="13029847"/>
                  </a:cubicBezTo>
                  <a:cubicBezTo>
                    <a:pt x="2405183" y="13238164"/>
                    <a:pt x="2406973" y="13251898"/>
                    <a:pt x="2410091" y="13451050"/>
                  </a:cubicBezTo>
                  <a:cubicBezTo>
                    <a:pt x="2411110" y="13517588"/>
                    <a:pt x="2456396" y="13500922"/>
                    <a:pt x="2164857" y="13501139"/>
                  </a:cubicBezTo>
                  <a:cubicBezTo>
                    <a:pt x="1876805" y="13501139"/>
                    <a:pt x="1922957" y="13518390"/>
                    <a:pt x="1921876" y="13450556"/>
                  </a:cubicBezTo>
                  <a:close/>
                  <a:moveTo>
                    <a:pt x="2349832" y="14091155"/>
                  </a:moveTo>
                  <a:cubicBezTo>
                    <a:pt x="2234099" y="14092080"/>
                    <a:pt x="2215422" y="14091926"/>
                    <a:pt x="1928606" y="14091834"/>
                  </a:cubicBezTo>
                  <a:cubicBezTo>
                    <a:pt x="1928760" y="13984805"/>
                    <a:pt x="1923111" y="13533976"/>
                    <a:pt x="1923049" y="13530241"/>
                  </a:cubicBezTo>
                  <a:cubicBezTo>
                    <a:pt x="2154639" y="13529778"/>
                    <a:pt x="1881961" y="13529995"/>
                    <a:pt x="2411110" y="13529623"/>
                  </a:cubicBezTo>
                  <a:cubicBezTo>
                    <a:pt x="2417500" y="14196147"/>
                    <a:pt x="2443184" y="14090383"/>
                    <a:pt x="2349832" y="14091155"/>
                  </a:cubicBezTo>
                  <a:close/>
                  <a:moveTo>
                    <a:pt x="2414845" y="12186425"/>
                  </a:moveTo>
                  <a:cubicBezTo>
                    <a:pt x="2411635" y="11981317"/>
                    <a:pt x="2412746" y="11984897"/>
                    <a:pt x="2409288" y="11764976"/>
                  </a:cubicBezTo>
                  <a:cubicBezTo>
                    <a:pt x="2409227" y="11759945"/>
                    <a:pt x="2368169" y="11760038"/>
                    <a:pt x="2898738" y="11759945"/>
                  </a:cubicBezTo>
                  <a:cubicBezTo>
                    <a:pt x="2898769" y="11762229"/>
                    <a:pt x="2900497" y="11850401"/>
                    <a:pt x="2904758" y="12320612"/>
                  </a:cubicBezTo>
                  <a:cubicBezTo>
                    <a:pt x="2320413" y="12320612"/>
                    <a:pt x="2417716" y="12369805"/>
                    <a:pt x="2414845" y="12186425"/>
                  </a:cubicBezTo>
                  <a:close/>
                  <a:moveTo>
                    <a:pt x="2535023" y="12352492"/>
                  </a:moveTo>
                  <a:cubicBezTo>
                    <a:pt x="2720215" y="12352492"/>
                    <a:pt x="2720801" y="12349252"/>
                    <a:pt x="2904974" y="12349252"/>
                  </a:cubicBezTo>
                  <a:cubicBezTo>
                    <a:pt x="2907721" y="12715458"/>
                    <a:pt x="2910716" y="12753110"/>
                    <a:pt x="2914019" y="12910134"/>
                  </a:cubicBezTo>
                  <a:cubicBezTo>
                    <a:pt x="2712065" y="12910134"/>
                    <a:pt x="2642884" y="12913220"/>
                    <a:pt x="2425711" y="12911801"/>
                  </a:cubicBezTo>
                  <a:cubicBezTo>
                    <a:pt x="2420278" y="12255709"/>
                    <a:pt x="2379653" y="12352492"/>
                    <a:pt x="2535023" y="12352492"/>
                  </a:cubicBezTo>
                  <a:close/>
                  <a:moveTo>
                    <a:pt x="2435374" y="13450556"/>
                  </a:moveTo>
                  <a:cubicBezTo>
                    <a:pt x="2425958" y="12847053"/>
                    <a:pt x="2392464" y="12940780"/>
                    <a:pt x="2535023" y="12940780"/>
                  </a:cubicBezTo>
                  <a:cubicBezTo>
                    <a:pt x="2989991" y="12940780"/>
                    <a:pt x="2914173" y="12900721"/>
                    <a:pt x="2916180" y="13029847"/>
                  </a:cubicBezTo>
                  <a:cubicBezTo>
                    <a:pt x="2923558" y="13496509"/>
                    <a:pt x="2923002" y="13462468"/>
                    <a:pt x="2923650" y="13501848"/>
                  </a:cubicBezTo>
                  <a:cubicBezTo>
                    <a:pt x="2357025" y="13502619"/>
                    <a:pt x="2436423" y="13517218"/>
                    <a:pt x="2435374" y="13450556"/>
                  </a:cubicBezTo>
                  <a:close/>
                  <a:moveTo>
                    <a:pt x="2905282" y="14090908"/>
                  </a:moveTo>
                  <a:cubicBezTo>
                    <a:pt x="2387401" y="14090908"/>
                    <a:pt x="2441393" y="14093161"/>
                    <a:pt x="2441270" y="14083378"/>
                  </a:cubicBezTo>
                  <a:cubicBezTo>
                    <a:pt x="2432256" y="13416144"/>
                    <a:pt x="2409288" y="13529655"/>
                    <a:pt x="2535054" y="13529562"/>
                  </a:cubicBezTo>
                  <a:cubicBezTo>
                    <a:pt x="2720739" y="13529562"/>
                    <a:pt x="2720029" y="13530549"/>
                    <a:pt x="2905282" y="13530549"/>
                  </a:cubicBezTo>
                  <a:cubicBezTo>
                    <a:pt x="2930781" y="13530549"/>
                    <a:pt x="2923403" y="13510397"/>
                    <a:pt x="2926861" y="13662052"/>
                  </a:cubicBezTo>
                  <a:cubicBezTo>
                    <a:pt x="2938221" y="14156644"/>
                    <a:pt x="2941617" y="14090908"/>
                    <a:pt x="2905282" y="14090908"/>
                  </a:cubicBezTo>
                  <a:close/>
                  <a:moveTo>
                    <a:pt x="2930658" y="12397273"/>
                  </a:moveTo>
                  <a:cubicBezTo>
                    <a:pt x="2930195" y="12322865"/>
                    <a:pt x="2860366" y="12356257"/>
                    <a:pt x="3417514" y="12348788"/>
                  </a:cubicBezTo>
                  <a:cubicBezTo>
                    <a:pt x="3423133" y="12692991"/>
                    <a:pt x="3423009" y="12700861"/>
                    <a:pt x="3426590" y="12819308"/>
                  </a:cubicBezTo>
                  <a:cubicBezTo>
                    <a:pt x="3430603" y="12951860"/>
                    <a:pt x="3508057" y="12911523"/>
                    <a:pt x="2939332" y="12910165"/>
                  </a:cubicBezTo>
                  <a:cubicBezTo>
                    <a:pt x="2936924" y="12795823"/>
                    <a:pt x="2932294" y="12660987"/>
                    <a:pt x="2930658" y="12397273"/>
                  </a:cubicBezTo>
                  <a:close/>
                  <a:moveTo>
                    <a:pt x="2939888" y="12938805"/>
                  </a:moveTo>
                  <a:cubicBezTo>
                    <a:pt x="3521794" y="12940256"/>
                    <a:pt x="3429708" y="12917757"/>
                    <a:pt x="3431437" y="13029755"/>
                  </a:cubicBezTo>
                  <a:cubicBezTo>
                    <a:pt x="3434709" y="13240881"/>
                    <a:pt x="3436561" y="13232301"/>
                    <a:pt x="3440111" y="13451018"/>
                  </a:cubicBezTo>
                  <a:cubicBezTo>
                    <a:pt x="3441130" y="13516044"/>
                    <a:pt x="3519849" y="13499472"/>
                    <a:pt x="2948933" y="13501756"/>
                  </a:cubicBezTo>
                  <a:cubicBezTo>
                    <a:pt x="2947513" y="13417657"/>
                    <a:pt x="2941401" y="13016793"/>
                    <a:pt x="2939888" y="12938805"/>
                  </a:cubicBezTo>
                  <a:close/>
                  <a:moveTo>
                    <a:pt x="2958194" y="14090816"/>
                  </a:moveTo>
                  <a:cubicBezTo>
                    <a:pt x="2957484" y="13847346"/>
                    <a:pt x="2951927" y="13667546"/>
                    <a:pt x="2949458" y="13530426"/>
                  </a:cubicBezTo>
                  <a:cubicBezTo>
                    <a:pt x="3119152" y="13529717"/>
                    <a:pt x="3175398" y="13523853"/>
                    <a:pt x="3441068" y="13527617"/>
                  </a:cubicBezTo>
                  <a:cubicBezTo>
                    <a:pt x="3442612" y="13725751"/>
                    <a:pt x="3436623" y="13621962"/>
                    <a:pt x="3445267" y="14083717"/>
                  </a:cubicBezTo>
                  <a:cubicBezTo>
                    <a:pt x="3445390" y="14090630"/>
                    <a:pt x="3488207" y="14089643"/>
                    <a:pt x="2958194" y="14090816"/>
                  </a:cubicBezTo>
                  <a:close/>
                  <a:moveTo>
                    <a:pt x="3451904" y="12818382"/>
                  </a:moveTo>
                  <a:cubicBezTo>
                    <a:pt x="3447922" y="12686880"/>
                    <a:pt x="3448168" y="12677961"/>
                    <a:pt x="3442797" y="12348449"/>
                  </a:cubicBezTo>
                  <a:cubicBezTo>
                    <a:pt x="3781846" y="12343141"/>
                    <a:pt x="3785026" y="12350239"/>
                    <a:pt x="3932463" y="12352245"/>
                  </a:cubicBezTo>
                  <a:cubicBezTo>
                    <a:pt x="3935148" y="12502696"/>
                    <a:pt x="3942094" y="12908993"/>
                    <a:pt x="3942125" y="12911277"/>
                  </a:cubicBezTo>
                  <a:cubicBezTo>
                    <a:pt x="3371332" y="12913776"/>
                    <a:pt x="3455824" y="12947909"/>
                    <a:pt x="3451904" y="12818382"/>
                  </a:cubicBezTo>
                  <a:close/>
                  <a:moveTo>
                    <a:pt x="3455145" y="12942107"/>
                  </a:moveTo>
                  <a:cubicBezTo>
                    <a:pt x="3661112" y="12942200"/>
                    <a:pt x="3718469" y="12942540"/>
                    <a:pt x="3831023" y="12941027"/>
                  </a:cubicBezTo>
                  <a:cubicBezTo>
                    <a:pt x="3971977" y="12939114"/>
                    <a:pt x="3942187" y="12843442"/>
                    <a:pt x="3951725" y="13451112"/>
                  </a:cubicBezTo>
                  <a:cubicBezTo>
                    <a:pt x="3952744" y="13515427"/>
                    <a:pt x="4030816" y="13507651"/>
                    <a:pt x="3466073" y="13499348"/>
                  </a:cubicBezTo>
                  <a:cubicBezTo>
                    <a:pt x="3465518" y="13450926"/>
                    <a:pt x="3455207" y="12944546"/>
                    <a:pt x="3455145" y="12942107"/>
                  </a:cubicBezTo>
                  <a:close/>
                  <a:moveTo>
                    <a:pt x="3470673" y="14088469"/>
                  </a:moveTo>
                  <a:cubicBezTo>
                    <a:pt x="3461690" y="13650510"/>
                    <a:pt x="3467894" y="13722881"/>
                    <a:pt x="3466351" y="13528019"/>
                  </a:cubicBezTo>
                  <a:cubicBezTo>
                    <a:pt x="3608324" y="13530118"/>
                    <a:pt x="3626229" y="13528605"/>
                    <a:pt x="3830807" y="13529995"/>
                  </a:cubicBezTo>
                  <a:cubicBezTo>
                    <a:pt x="4003464" y="13531167"/>
                    <a:pt x="3939007" y="13434384"/>
                    <a:pt x="3961944" y="14084551"/>
                  </a:cubicBezTo>
                  <a:cubicBezTo>
                    <a:pt x="3962499" y="14100537"/>
                    <a:pt x="3977873" y="14085106"/>
                    <a:pt x="3470673" y="14088469"/>
                  </a:cubicBezTo>
                  <a:close/>
                  <a:moveTo>
                    <a:pt x="3965741" y="12818629"/>
                  </a:moveTo>
                  <a:cubicBezTo>
                    <a:pt x="3956171" y="12277313"/>
                    <a:pt x="3938081" y="12352770"/>
                    <a:pt x="4015998" y="12352770"/>
                  </a:cubicBezTo>
                  <a:cubicBezTo>
                    <a:pt x="4515202" y="12352770"/>
                    <a:pt x="4448214" y="12328265"/>
                    <a:pt x="4450406" y="12397921"/>
                  </a:cubicBezTo>
                  <a:cubicBezTo>
                    <a:pt x="4468434" y="12993399"/>
                    <a:pt x="4470409" y="12909332"/>
                    <a:pt x="4386288" y="12909332"/>
                  </a:cubicBezTo>
                  <a:cubicBezTo>
                    <a:pt x="3891868" y="12909302"/>
                    <a:pt x="3968025" y="12939762"/>
                    <a:pt x="3965741" y="12818629"/>
                  </a:cubicBezTo>
                  <a:close/>
                  <a:moveTo>
                    <a:pt x="3977008" y="13450617"/>
                  </a:moveTo>
                  <a:cubicBezTo>
                    <a:pt x="3967778" y="12861064"/>
                    <a:pt x="3947928" y="12939762"/>
                    <a:pt x="4016029" y="12939762"/>
                  </a:cubicBezTo>
                  <a:cubicBezTo>
                    <a:pt x="4539621" y="12939762"/>
                    <a:pt x="4458586" y="12909302"/>
                    <a:pt x="4460469" y="13029755"/>
                  </a:cubicBezTo>
                  <a:cubicBezTo>
                    <a:pt x="4469144" y="13584249"/>
                    <a:pt x="4489889" y="13498731"/>
                    <a:pt x="4386288" y="13498731"/>
                  </a:cubicBezTo>
                  <a:cubicBezTo>
                    <a:pt x="3912922" y="13498762"/>
                    <a:pt x="3978151" y="13523760"/>
                    <a:pt x="3977008" y="13450617"/>
                  </a:cubicBezTo>
                  <a:close/>
                  <a:moveTo>
                    <a:pt x="3987505" y="14091587"/>
                  </a:moveTo>
                  <a:cubicBezTo>
                    <a:pt x="3979231" y="13843921"/>
                    <a:pt x="3980590" y="13715289"/>
                    <a:pt x="3978151" y="13530549"/>
                  </a:cubicBezTo>
                  <a:cubicBezTo>
                    <a:pt x="4226009" y="13530797"/>
                    <a:pt x="4129230" y="13527772"/>
                    <a:pt x="4467816" y="13527340"/>
                  </a:cubicBezTo>
                  <a:lnTo>
                    <a:pt x="4476831" y="14091710"/>
                  </a:lnTo>
                  <a:cubicBezTo>
                    <a:pt x="4398080" y="14092143"/>
                    <a:pt x="3989943" y="14091618"/>
                    <a:pt x="3987505" y="14091587"/>
                  </a:cubicBezTo>
                  <a:close/>
                  <a:moveTo>
                    <a:pt x="4483190" y="12820110"/>
                  </a:moveTo>
                  <a:cubicBezTo>
                    <a:pt x="4478621" y="12268116"/>
                    <a:pt x="4442441" y="12350116"/>
                    <a:pt x="4571479" y="12349745"/>
                  </a:cubicBezTo>
                  <a:cubicBezTo>
                    <a:pt x="5029873" y="12348511"/>
                    <a:pt x="4962977" y="12336197"/>
                    <a:pt x="4964829" y="12397890"/>
                  </a:cubicBezTo>
                  <a:cubicBezTo>
                    <a:pt x="4982641" y="12986456"/>
                    <a:pt x="4971621" y="12912696"/>
                    <a:pt x="4942016" y="12912233"/>
                  </a:cubicBezTo>
                  <a:cubicBezTo>
                    <a:pt x="4404872" y="12902851"/>
                    <a:pt x="4484239" y="12943342"/>
                    <a:pt x="4483190" y="12820110"/>
                  </a:cubicBezTo>
                  <a:close/>
                  <a:moveTo>
                    <a:pt x="4491895" y="13450617"/>
                  </a:moveTo>
                  <a:cubicBezTo>
                    <a:pt x="4482387" y="12843164"/>
                    <a:pt x="4460006" y="12937910"/>
                    <a:pt x="4571387" y="12938651"/>
                  </a:cubicBezTo>
                  <a:cubicBezTo>
                    <a:pt x="5039566" y="12942446"/>
                    <a:pt x="4970201" y="12912572"/>
                    <a:pt x="4972053" y="13029847"/>
                  </a:cubicBezTo>
                  <a:cubicBezTo>
                    <a:pt x="4980419" y="13564466"/>
                    <a:pt x="5005979" y="13499348"/>
                    <a:pt x="4942016" y="13498824"/>
                  </a:cubicBezTo>
                  <a:cubicBezTo>
                    <a:pt x="4423703" y="13494627"/>
                    <a:pt x="4493007" y="13520396"/>
                    <a:pt x="4491895" y="13450617"/>
                  </a:cubicBezTo>
                  <a:close/>
                  <a:moveTo>
                    <a:pt x="4991007" y="14083408"/>
                  </a:moveTo>
                  <a:cubicBezTo>
                    <a:pt x="4990976" y="14100414"/>
                    <a:pt x="5037127" y="14086618"/>
                    <a:pt x="4571387" y="14091000"/>
                  </a:cubicBezTo>
                  <a:cubicBezTo>
                    <a:pt x="4474145" y="14091926"/>
                    <a:pt x="4503471" y="14176889"/>
                    <a:pt x="4493130" y="13527309"/>
                  </a:cubicBezTo>
                  <a:cubicBezTo>
                    <a:pt x="4700116" y="13526908"/>
                    <a:pt x="4695393" y="13525889"/>
                    <a:pt x="4983845" y="13527834"/>
                  </a:cubicBezTo>
                  <a:cubicBezTo>
                    <a:pt x="4989433" y="13872499"/>
                    <a:pt x="4991347" y="13916600"/>
                    <a:pt x="4991007" y="14083408"/>
                  </a:cubicBezTo>
                  <a:close/>
                  <a:moveTo>
                    <a:pt x="5127022" y="12351443"/>
                  </a:moveTo>
                  <a:cubicBezTo>
                    <a:pt x="5314312" y="12351443"/>
                    <a:pt x="5307768" y="12348912"/>
                    <a:pt x="5475456" y="12348665"/>
                  </a:cubicBezTo>
                  <a:cubicBezTo>
                    <a:pt x="5480457" y="12668702"/>
                    <a:pt x="5480426" y="12690799"/>
                    <a:pt x="5484562" y="12819987"/>
                  </a:cubicBezTo>
                  <a:cubicBezTo>
                    <a:pt x="5488020" y="12930256"/>
                    <a:pt x="5584829" y="12920627"/>
                    <a:pt x="4996101" y="12913066"/>
                  </a:cubicBezTo>
                  <a:cubicBezTo>
                    <a:pt x="4993199" y="12246728"/>
                    <a:pt x="4945103" y="12351443"/>
                    <a:pt x="5127022" y="12351443"/>
                  </a:cubicBezTo>
                  <a:close/>
                  <a:moveTo>
                    <a:pt x="5007862" y="13450556"/>
                  </a:moveTo>
                  <a:cubicBezTo>
                    <a:pt x="4998478" y="12849058"/>
                    <a:pt x="4952296" y="12942446"/>
                    <a:pt x="5127022" y="12942446"/>
                  </a:cubicBezTo>
                  <a:cubicBezTo>
                    <a:pt x="5309558" y="12942446"/>
                    <a:pt x="5309651" y="12940533"/>
                    <a:pt x="5487896" y="12940471"/>
                  </a:cubicBezTo>
                  <a:cubicBezTo>
                    <a:pt x="5490397" y="13051697"/>
                    <a:pt x="5491632" y="13183909"/>
                    <a:pt x="5496509" y="13500027"/>
                  </a:cubicBezTo>
                  <a:cubicBezTo>
                    <a:pt x="4930995" y="13499996"/>
                    <a:pt x="5008881" y="13516384"/>
                    <a:pt x="5007862" y="13450556"/>
                  </a:cubicBezTo>
                  <a:close/>
                  <a:moveTo>
                    <a:pt x="5497373" y="14087976"/>
                  </a:moveTo>
                  <a:cubicBezTo>
                    <a:pt x="5260752" y="14087976"/>
                    <a:pt x="5016290" y="14103098"/>
                    <a:pt x="5016321" y="14083501"/>
                  </a:cubicBezTo>
                  <a:cubicBezTo>
                    <a:pt x="5017679" y="13430311"/>
                    <a:pt x="4960476" y="13528296"/>
                    <a:pt x="5127022" y="13528296"/>
                  </a:cubicBezTo>
                  <a:cubicBezTo>
                    <a:pt x="5287363" y="13528296"/>
                    <a:pt x="5322339" y="13528668"/>
                    <a:pt x="5496972" y="13528668"/>
                  </a:cubicBezTo>
                  <a:cubicBezTo>
                    <a:pt x="5506048" y="14135287"/>
                    <a:pt x="5507159" y="14087976"/>
                    <a:pt x="5497373" y="14087976"/>
                  </a:cubicBezTo>
                  <a:close/>
                  <a:moveTo>
                    <a:pt x="5500739" y="12348634"/>
                  </a:moveTo>
                  <a:cubicBezTo>
                    <a:pt x="5682596" y="12348696"/>
                    <a:pt x="5683213" y="12352615"/>
                    <a:pt x="5867725" y="12352615"/>
                  </a:cubicBezTo>
                  <a:cubicBezTo>
                    <a:pt x="6037697" y="12352615"/>
                    <a:pt x="5978519" y="12272066"/>
                    <a:pt x="5999974" y="12819400"/>
                  </a:cubicBezTo>
                  <a:cubicBezTo>
                    <a:pt x="6004450" y="12933466"/>
                    <a:pt x="6096351" y="12911214"/>
                    <a:pt x="5512593" y="12911770"/>
                  </a:cubicBezTo>
                  <a:cubicBezTo>
                    <a:pt x="5507098" y="12692220"/>
                    <a:pt x="5509506" y="12910042"/>
                    <a:pt x="5500739" y="12348634"/>
                  </a:cubicBezTo>
                  <a:close/>
                  <a:moveTo>
                    <a:pt x="5521051" y="13450617"/>
                  </a:moveTo>
                  <a:cubicBezTo>
                    <a:pt x="5517810" y="13242887"/>
                    <a:pt x="5518180" y="13239399"/>
                    <a:pt x="5514908" y="13029292"/>
                  </a:cubicBezTo>
                  <a:cubicBezTo>
                    <a:pt x="5513179" y="12919887"/>
                    <a:pt x="5416308" y="12934793"/>
                    <a:pt x="6003894" y="12937910"/>
                  </a:cubicBezTo>
                  <a:cubicBezTo>
                    <a:pt x="6006920" y="13059104"/>
                    <a:pt x="6007290" y="13175669"/>
                    <a:pt x="6012013" y="13500490"/>
                  </a:cubicBezTo>
                  <a:cubicBezTo>
                    <a:pt x="5439368" y="13510583"/>
                    <a:pt x="5521977" y="13508144"/>
                    <a:pt x="5521051" y="13450617"/>
                  </a:cubicBezTo>
                  <a:close/>
                  <a:moveTo>
                    <a:pt x="5529170" y="14087976"/>
                  </a:moveTo>
                  <a:cubicBezTo>
                    <a:pt x="5529170" y="13986873"/>
                    <a:pt x="5523799" y="13630202"/>
                    <a:pt x="5522255" y="13528668"/>
                  </a:cubicBezTo>
                  <a:cubicBezTo>
                    <a:pt x="5671853" y="13528791"/>
                    <a:pt x="5853494" y="13531907"/>
                    <a:pt x="6012384" y="13529161"/>
                  </a:cubicBezTo>
                  <a:cubicBezTo>
                    <a:pt x="6014977" y="13717418"/>
                    <a:pt x="6014390" y="13796270"/>
                    <a:pt x="6020348" y="14083779"/>
                  </a:cubicBezTo>
                  <a:cubicBezTo>
                    <a:pt x="6020626" y="14095445"/>
                    <a:pt x="6059739" y="14088747"/>
                    <a:pt x="5529170" y="14087976"/>
                  </a:cubicBezTo>
                  <a:close/>
                  <a:moveTo>
                    <a:pt x="6025195" y="12818166"/>
                  </a:moveTo>
                  <a:cubicBezTo>
                    <a:pt x="6004018" y="12279134"/>
                    <a:pt x="6014545" y="12352245"/>
                    <a:pt x="6052824" y="12351937"/>
                  </a:cubicBezTo>
                  <a:cubicBezTo>
                    <a:pt x="6580306" y="12348387"/>
                    <a:pt x="6509057" y="12332802"/>
                    <a:pt x="6509520" y="12397457"/>
                  </a:cubicBezTo>
                  <a:cubicBezTo>
                    <a:pt x="6510569" y="12542354"/>
                    <a:pt x="6511465" y="12578030"/>
                    <a:pt x="6516806" y="12913684"/>
                  </a:cubicBezTo>
                  <a:cubicBezTo>
                    <a:pt x="5943821" y="12907943"/>
                    <a:pt x="6029980" y="12940009"/>
                    <a:pt x="6025195" y="12818166"/>
                  </a:cubicBezTo>
                  <a:close/>
                  <a:moveTo>
                    <a:pt x="6036525" y="13450556"/>
                  </a:moveTo>
                  <a:cubicBezTo>
                    <a:pt x="6027510" y="12874829"/>
                    <a:pt x="6021429" y="12938003"/>
                    <a:pt x="6052670" y="12938218"/>
                  </a:cubicBezTo>
                  <a:cubicBezTo>
                    <a:pt x="6605218" y="12941922"/>
                    <a:pt x="6516867" y="12918096"/>
                    <a:pt x="6518658" y="13029786"/>
                  </a:cubicBezTo>
                  <a:cubicBezTo>
                    <a:pt x="6521930" y="13238597"/>
                    <a:pt x="6519491" y="13234616"/>
                    <a:pt x="6522887" y="13451112"/>
                  </a:cubicBezTo>
                  <a:cubicBezTo>
                    <a:pt x="6523874" y="13513514"/>
                    <a:pt x="6576262" y="13497898"/>
                    <a:pt x="6237768" y="13497836"/>
                  </a:cubicBezTo>
                  <a:cubicBezTo>
                    <a:pt x="5999017" y="13497836"/>
                    <a:pt x="6037574" y="13517124"/>
                    <a:pt x="6036525" y="13450556"/>
                  </a:cubicBezTo>
                  <a:close/>
                  <a:moveTo>
                    <a:pt x="6045693" y="14083100"/>
                  </a:moveTo>
                  <a:cubicBezTo>
                    <a:pt x="6032758" y="13461419"/>
                    <a:pt x="6035043" y="13528760"/>
                    <a:pt x="6052948" y="13528420"/>
                  </a:cubicBezTo>
                  <a:cubicBezTo>
                    <a:pt x="6181183" y="13525828"/>
                    <a:pt x="6203626" y="13526476"/>
                    <a:pt x="6524091" y="13526538"/>
                  </a:cubicBezTo>
                  <a:cubicBezTo>
                    <a:pt x="6524152" y="13530025"/>
                    <a:pt x="6530913" y="13940364"/>
                    <a:pt x="6534123" y="14088871"/>
                  </a:cubicBezTo>
                  <a:cubicBezTo>
                    <a:pt x="6065357" y="14090722"/>
                    <a:pt x="6046033" y="14098037"/>
                    <a:pt x="6045693" y="14083100"/>
                  </a:cubicBezTo>
                  <a:close/>
                  <a:moveTo>
                    <a:pt x="6532395" y="12186363"/>
                  </a:moveTo>
                  <a:cubicBezTo>
                    <a:pt x="6524400" y="11674828"/>
                    <a:pt x="6490102" y="11759914"/>
                    <a:pt x="6607996" y="11759914"/>
                  </a:cubicBezTo>
                  <a:cubicBezTo>
                    <a:pt x="6610312" y="11759914"/>
                    <a:pt x="7012645" y="11760100"/>
                    <a:pt x="7012738" y="11765531"/>
                  </a:cubicBezTo>
                  <a:cubicBezTo>
                    <a:pt x="7022709" y="12401779"/>
                    <a:pt x="7043947" y="12318112"/>
                    <a:pt x="6978410" y="12318112"/>
                  </a:cubicBezTo>
                  <a:cubicBezTo>
                    <a:pt x="6443118" y="12318112"/>
                    <a:pt x="6535173" y="12363571"/>
                    <a:pt x="6532395" y="12186363"/>
                  </a:cubicBezTo>
                  <a:close/>
                  <a:moveTo>
                    <a:pt x="6534432" y="12349869"/>
                  </a:moveTo>
                  <a:cubicBezTo>
                    <a:pt x="6879254" y="12348851"/>
                    <a:pt x="6817853" y="12346227"/>
                    <a:pt x="7023512" y="12346845"/>
                  </a:cubicBezTo>
                  <a:cubicBezTo>
                    <a:pt x="7024314" y="12437332"/>
                    <a:pt x="7024716" y="12432331"/>
                    <a:pt x="7028265" y="12912140"/>
                  </a:cubicBezTo>
                  <a:cubicBezTo>
                    <a:pt x="6790965" y="12912079"/>
                    <a:pt x="6705763" y="12915041"/>
                    <a:pt x="6542088" y="12913900"/>
                  </a:cubicBezTo>
                  <a:cubicBezTo>
                    <a:pt x="6534247" y="12420326"/>
                    <a:pt x="6536099" y="12544329"/>
                    <a:pt x="6534432" y="12349869"/>
                  </a:cubicBezTo>
                  <a:close/>
                  <a:moveTo>
                    <a:pt x="6548170" y="13450617"/>
                  </a:moveTo>
                  <a:cubicBezTo>
                    <a:pt x="6538909" y="12859398"/>
                    <a:pt x="6527486" y="12942755"/>
                    <a:pt x="6607996" y="12942755"/>
                  </a:cubicBezTo>
                  <a:cubicBezTo>
                    <a:pt x="7105163" y="12942755"/>
                    <a:pt x="7027895" y="12913714"/>
                    <a:pt x="7029686" y="13029847"/>
                  </a:cubicBezTo>
                  <a:cubicBezTo>
                    <a:pt x="7038206" y="13574744"/>
                    <a:pt x="7067471" y="13500644"/>
                    <a:pt x="6978379" y="13500644"/>
                  </a:cubicBezTo>
                  <a:cubicBezTo>
                    <a:pt x="6479730" y="13500644"/>
                    <a:pt x="6549127" y="13508854"/>
                    <a:pt x="6548170" y="13450617"/>
                  </a:cubicBezTo>
                  <a:close/>
                  <a:moveTo>
                    <a:pt x="6978379" y="14091834"/>
                  </a:moveTo>
                  <a:cubicBezTo>
                    <a:pt x="6510755" y="14091834"/>
                    <a:pt x="6559468" y="14089272"/>
                    <a:pt x="6559314" y="14081556"/>
                  </a:cubicBezTo>
                  <a:cubicBezTo>
                    <a:pt x="6544404" y="13437810"/>
                    <a:pt x="6531592" y="13526538"/>
                    <a:pt x="6607996" y="13526538"/>
                  </a:cubicBezTo>
                  <a:cubicBezTo>
                    <a:pt x="6792941" y="13526538"/>
                    <a:pt x="6793033" y="13529284"/>
                    <a:pt x="6978379" y="13529284"/>
                  </a:cubicBezTo>
                  <a:cubicBezTo>
                    <a:pt x="7056882" y="13529284"/>
                    <a:pt x="7041293" y="13503175"/>
                    <a:pt x="7042095" y="13661774"/>
                  </a:cubicBezTo>
                  <a:cubicBezTo>
                    <a:pt x="7044225" y="14174790"/>
                    <a:pt x="7080869" y="14091834"/>
                    <a:pt x="6978379" y="14091834"/>
                  </a:cubicBezTo>
                  <a:close/>
                  <a:moveTo>
                    <a:pt x="7046788" y="12186363"/>
                  </a:moveTo>
                  <a:cubicBezTo>
                    <a:pt x="7043484" y="11975484"/>
                    <a:pt x="7041293" y="11975145"/>
                    <a:pt x="7037990" y="11765037"/>
                  </a:cubicBezTo>
                  <a:cubicBezTo>
                    <a:pt x="7037928" y="11762106"/>
                    <a:pt x="7267325" y="11756427"/>
                    <a:pt x="7524938" y="11759883"/>
                  </a:cubicBezTo>
                  <a:cubicBezTo>
                    <a:pt x="7524969" y="11762414"/>
                    <a:pt x="7532780" y="12246667"/>
                    <a:pt x="7534323" y="12320550"/>
                  </a:cubicBezTo>
                  <a:cubicBezTo>
                    <a:pt x="6947879" y="12320766"/>
                    <a:pt x="7049473" y="12353325"/>
                    <a:pt x="7046788" y="12186363"/>
                  </a:cubicBezTo>
                  <a:close/>
                  <a:moveTo>
                    <a:pt x="7163416" y="12348017"/>
                  </a:moveTo>
                  <a:cubicBezTo>
                    <a:pt x="7272357" y="12349468"/>
                    <a:pt x="7298504" y="12349282"/>
                    <a:pt x="7534940" y="12349190"/>
                  </a:cubicBezTo>
                  <a:cubicBezTo>
                    <a:pt x="7548894" y="12972321"/>
                    <a:pt x="7548245" y="12911308"/>
                    <a:pt x="7533860" y="12911431"/>
                  </a:cubicBezTo>
                  <a:cubicBezTo>
                    <a:pt x="7395067" y="12912541"/>
                    <a:pt x="7386855" y="12912264"/>
                    <a:pt x="7053579" y="12912140"/>
                  </a:cubicBezTo>
                  <a:cubicBezTo>
                    <a:pt x="7048948" y="12249043"/>
                    <a:pt x="7013849" y="12345980"/>
                    <a:pt x="7163416" y="12348017"/>
                  </a:cubicBezTo>
                  <a:close/>
                  <a:moveTo>
                    <a:pt x="7065248" y="13450556"/>
                  </a:moveTo>
                  <a:cubicBezTo>
                    <a:pt x="7061914" y="13236992"/>
                    <a:pt x="7058241" y="13238258"/>
                    <a:pt x="7054968" y="13029354"/>
                  </a:cubicBezTo>
                  <a:cubicBezTo>
                    <a:pt x="7052993" y="12903036"/>
                    <a:pt x="6972452" y="12944515"/>
                    <a:pt x="7545189" y="12940070"/>
                  </a:cubicBezTo>
                  <a:cubicBezTo>
                    <a:pt x="7550005" y="13259367"/>
                    <a:pt x="7548740" y="13311091"/>
                    <a:pt x="7552351" y="13503484"/>
                  </a:cubicBezTo>
                  <a:cubicBezTo>
                    <a:pt x="6987239" y="13503731"/>
                    <a:pt x="7066267" y="13516785"/>
                    <a:pt x="7065248" y="13450556"/>
                  </a:cubicBezTo>
                  <a:close/>
                  <a:moveTo>
                    <a:pt x="7534045" y="14091031"/>
                  </a:moveTo>
                  <a:cubicBezTo>
                    <a:pt x="7032032" y="14088316"/>
                    <a:pt x="7073953" y="14098284"/>
                    <a:pt x="7073614" y="14083192"/>
                  </a:cubicBezTo>
                  <a:cubicBezTo>
                    <a:pt x="7058456" y="13421206"/>
                    <a:pt x="7043608" y="13528883"/>
                    <a:pt x="7163447" y="13530797"/>
                  </a:cubicBezTo>
                  <a:cubicBezTo>
                    <a:pt x="7270227" y="13532525"/>
                    <a:pt x="7299245" y="13532247"/>
                    <a:pt x="7552969" y="13532124"/>
                  </a:cubicBezTo>
                  <a:cubicBezTo>
                    <a:pt x="7566243" y="14156304"/>
                    <a:pt x="7578714" y="14091247"/>
                    <a:pt x="7534045" y="14091031"/>
                  </a:cubicBezTo>
                  <a:close/>
                  <a:moveTo>
                    <a:pt x="7560254" y="12349159"/>
                  </a:moveTo>
                  <a:cubicBezTo>
                    <a:pt x="8124132" y="12348912"/>
                    <a:pt x="8049581" y="12329439"/>
                    <a:pt x="8051216" y="12397766"/>
                  </a:cubicBezTo>
                  <a:cubicBezTo>
                    <a:pt x="8055384" y="12578987"/>
                    <a:pt x="8054890" y="12603059"/>
                    <a:pt x="8058965" y="12816037"/>
                  </a:cubicBezTo>
                  <a:cubicBezTo>
                    <a:pt x="8061435" y="12943280"/>
                    <a:pt x="8147378" y="12906986"/>
                    <a:pt x="7570040" y="12911122"/>
                  </a:cubicBezTo>
                  <a:cubicBezTo>
                    <a:pt x="7563218" y="12459274"/>
                    <a:pt x="7564854" y="12557014"/>
                    <a:pt x="7560254" y="12349159"/>
                  </a:cubicBezTo>
                  <a:close/>
                  <a:moveTo>
                    <a:pt x="7571831" y="13029354"/>
                  </a:moveTo>
                  <a:cubicBezTo>
                    <a:pt x="7570040" y="12911585"/>
                    <a:pt x="7482399" y="12938898"/>
                    <a:pt x="8061218" y="12938558"/>
                  </a:cubicBezTo>
                  <a:cubicBezTo>
                    <a:pt x="8061682" y="12965007"/>
                    <a:pt x="8069306" y="13433242"/>
                    <a:pt x="8069584" y="13451081"/>
                  </a:cubicBezTo>
                  <a:cubicBezTo>
                    <a:pt x="8070510" y="13509657"/>
                    <a:pt x="8150681" y="13503175"/>
                    <a:pt x="7577665" y="13503484"/>
                  </a:cubicBezTo>
                  <a:cubicBezTo>
                    <a:pt x="7574208" y="13325936"/>
                    <a:pt x="7574856" y="13223289"/>
                    <a:pt x="7571831" y="13029354"/>
                  </a:cubicBezTo>
                  <a:close/>
                  <a:moveTo>
                    <a:pt x="7589674" y="14091309"/>
                  </a:moveTo>
                  <a:cubicBezTo>
                    <a:pt x="7585321" y="13664119"/>
                    <a:pt x="7582512" y="13729146"/>
                    <a:pt x="7578221" y="13532093"/>
                  </a:cubicBezTo>
                  <a:cubicBezTo>
                    <a:pt x="7885813" y="13531938"/>
                    <a:pt x="7944189" y="13526754"/>
                    <a:pt x="8070665" y="13526445"/>
                  </a:cubicBezTo>
                  <a:cubicBezTo>
                    <a:pt x="8073196" y="13721306"/>
                    <a:pt x="8068226" y="13383215"/>
                    <a:pt x="8077548" y="14087266"/>
                  </a:cubicBezTo>
                  <a:cubicBezTo>
                    <a:pt x="8077548" y="14089489"/>
                    <a:pt x="7720657" y="14091926"/>
                    <a:pt x="7589674" y="14091309"/>
                  </a:cubicBezTo>
                  <a:close/>
                  <a:moveTo>
                    <a:pt x="8089619" y="12348943"/>
                  </a:moveTo>
                  <a:cubicBezTo>
                    <a:pt x="8635808" y="12348943"/>
                    <a:pt x="8563386" y="12324716"/>
                    <a:pt x="8564281" y="12397520"/>
                  </a:cubicBezTo>
                  <a:cubicBezTo>
                    <a:pt x="8571875" y="13005220"/>
                    <a:pt x="8611420" y="12912418"/>
                    <a:pt x="8459970" y="12912418"/>
                  </a:cubicBezTo>
                  <a:cubicBezTo>
                    <a:pt x="8281510" y="12912418"/>
                    <a:pt x="8275397" y="12909856"/>
                    <a:pt x="8089619" y="12909856"/>
                  </a:cubicBezTo>
                  <a:cubicBezTo>
                    <a:pt x="8085266" y="12909856"/>
                    <a:pt x="8066312" y="12348974"/>
                    <a:pt x="8089619" y="12348943"/>
                  </a:cubicBezTo>
                  <a:close/>
                  <a:moveTo>
                    <a:pt x="8094836" y="13450556"/>
                  </a:moveTo>
                  <a:cubicBezTo>
                    <a:pt x="8084340" y="12806963"/>
                    <a:pt x="8087180" y="12977197"/>
                    <a:pt x="8086501" y="12938527"/>
                  </a:cubicBezTo>
                  <a:cubicBezTo>
                    <a:pt x="8291759" y="12938527"/>
                    <a:pt x="8267031" y="12941829"/>
                    <a:pt x="8575117" y="12940935"/>
                  </a:cubicBezTo>
                  <a:cubicBezTo>
                    <a:pt x="8575179" y="12943342"/>
                    <a:pt x="8584471" y="13446544"/>
                    <a:pt x="8585242" y="13502928"/>
                  </a:cubicBezTo>
                  <a:cubicBezTo>
                    <a:pt x="8436046" y="13504934"/>
                    <a:pt x="8342632" y="13502897"/>
                    <a:pt x="8275088" y="13500675"/>
                  </a:cubicBezTo>
                  <a:cubicBezTo>
                    <a:pt x="8062916" y="13494040"/>
                    <a:pt x="8095855" y="13516044"/>
                    <a:pt x="8094836" y="13450556"/>
                  </a:cubicBezTo>
                  <a:close/>
                  <a:moveTo>
                    <a:pt x="8102893" y="14088346"/>
                  </a:moveTo>
                  <a:cubicBezTo>
                    <a:pt x="8096040" y="13617734"/>
                    <a:pt x="8097862" y="13670786"/>
                    <a:pt x="8095947" y="13526445"/>
                  </a:cubicBezTo>
                  <a:cubicBezTo>
                    <a:pt x="8274378" y="13526599"/>
                    <a:pt x="8275521" y="13532340"/>
                    <a:pt x="8459970" y="13532340"/>
                  </a:cubicBezTo>
                  <a:cubicBezTo>
                    <a:pt x="8627164" y="13532340"/>
                    <a:pt x="8582310" y="13425681"/>
                    <a:pt x="8592343" y="14089612"/>
                  </a:cubicBezTo>
                  <a:cubicBezTo>
                    <a:pt x="8251658" y="14089704"/>
                    <a:pt x="8285306" y="14088408"/>
                    <a:pt x="8102893" y="14088346"/>
                  </a:cubicBezTo>
                  <a:close/>
                  <a:moveTo>
                    <a:pt x="8597313" y="12818382"/>
                  </a:moveTo>
                  <a:cubicBezTo>
                    <a:pt x="8581291" y="12271233"/>
                    <a:pt x="8575209" y="12347215"/>
                    <a:pt x="8645069" y="12348141"/>
                  </a:cubicBezTo>
                  <a:cubicBezTo>
                    <a:pt x="8786054" y="12350239"/>
                    <a:pt x="8829396" y="12348820"/>
                    <a:pt x="9015946" y="12350084"/>
                  </a:cubicBezTo>
                  <a:cubicBezTo>
                    <a:pt x="9105840" y="12350702"/>
                    <a:pt x="9081051" y="12263548"/>
                    <a:pt x="9087503" y="12912480"/>
                  </a:cubicBezTo>
                  <a:cubicBezTo>
                    <a:pt x="8516525" y="12910289"/>
                    <a:pt x="8600987" y="12944947"/>
                    <a:pt x="8597313" y="12818382"/>
                  </a:cubicBezTo>
                  <a:close/>
                  <a:moveTo>
                    <a:pt x="8609784" y="13450556"/>
                  </a:moveTo>
                  <a:cubicBezTo>
                    <a:pt x="8600585" y="12863224"/>
                    <a:pt x="8581816" y="12940996"/>
                    <a:pt x="8645286" y="12940657"/>
                  </a:cubicBezTo>
                  <a:cubicBezTo>
                    <a:pt x="9171748" y="12938558"/>
                    <a:pt x="9087318" y="12919486"/>
                    <a:pt x="9089077" y="13029847"/>
                  </a:cubicBezTo>
                  <a:cubicBezTo>
                    <a:pt x="9097722" y="13581255"/>
                    <a:pt x="9124887" y="13499441"/>
                    <a:pt x="9015946" y="13499873"/>
                  </a:cubicBezTo>
                  <a:cubicBezTo>
                    <a:pt x="8539091" y="13501169"/>
                    <a:pt x="8610834" y="13518606"/>
                    <a:pt x="8609784" y="13450556"/>
                  </a:cubicBezTo>
                  <a:close/>
                  <a:moveTo>
                    <a:pt x="9105933" y="14083408"/>
                  </a:moveTo>
                  <a:cubicBezTo>
                    <a:pt x="9105933" y="14090476"/>
                    <a:pt x="9147422" y="14089395"/>
                    <a:pt x="8617626" y="14089581"/>
                  </a:cubicBezTo>
                  <a:cubicBezTo>
                    <a:pt x="8608117" y="13460586"/>
                    <a:pt x="8598702" y="13531445"/>
                    <a:pt x="8645440" y="13530580"/>
                  </a:cubicBezTo>
                  <a:cubicBezTo>
                    <a:pt x="8785283" y="13527957"/>
                    <a:pt x="8818190" y="13529315"/>
                    <a:pt x="9016038" y="13528513"/>
                  </a:cubicBezTo>
                  <a:cubicBezTo>
                    <a:pt x="9116243" y="13528266"/>
                    <a:pt x="9107970" y="13437810"/>
                    <a:pt x="9105933" y="14083408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8" name="Google Shape;1078;p34"/>
          <p:cNvSpPr txBox="1"/>
          <p:nvPr/>
        </p:nvSpPr>
        <p:spPr>
          <a:xfrm>
            <a:off x="2695019" y="1464402"/>
            <a:ext cx="12668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rPr>
              <a:t>Add a Timeline Page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079" name="Google Shape;1079;p34"/>
          <p:cNvGrpSpPr/>
          <p:nvPr/>
        </p:nvGrpSpPr>
        <p:grpSpPr>
          <a:xfrm>
            <a:off x="2147668" y="6300406"/>
            <a:ext cx="2935125" cy="1321144"/>
            <a:chOff x="0" y="-9525"/>
            <a:chExt cx="3913500" cy="1761525"/>
          </a:xfrm>
        </p:grpSpPr>
        <p:sp>
          <p:nvSpPr>
            <p:cNvPr id="1080" name="Google Shape;1080;p34"/>
            <p:cNvSpPr txBox="1"/>
            <p:nvPr/>
          </p:nvSpPr>
          <p:spPr>
            <a:xfrm>
              <a:off x="0" y="-9525"/>
              <a:ext cx="3913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1" u="none">
                  <a:solidFill>
                    <a:schemeClr val="l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081" name="Google Shape;1081;p34"/>
            <p:cNvSpPr txBox="1"/>
            <p:nvPr/>
          </p:nvSpPr>
          <p:spPr>
            <a:xfrm>
              <a:off x="0" y="721200"/>
              <a:ext cx="3913500" cy="10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93">
                  <a:solidFill>
                    <a:schemeClr val="accent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</a:t>
              </a:r>
              <a:r>
                <a:rPr lang="en-US" sz="2093" u="none">
                  <a:solidFill>
                    <a:schemeClr val="accent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laborate on what you want to discuss. 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082" name="Google Shape;1082;p34"/>
          <p:cNvGrpSpPr/>
          <p:nvPr/>
        </p:nvGrpSpPr>
        <p:grpSpPr>
          <a:xfrm>
            <a:off x="5712249" y="3782468"/>
            <a:ext cx="2935125" cy="1321144"/>
            <a:chOff x="0" y="-9525"/>
            <a:chExt cx="3913500" cy="1761525"/>
          </a:xfrm>
        </p:grpSpPr>
        <p:sp>
          <p:nvSpPr>
            <p:cNvPr id="1083" name="Google Shape;1083;p34"/>
            <p:cNvSpPr txBox="1"/>
            <p:nvPr/>
          </p:nvSpPr>
          <p:spPr>
            <a:xfrm>
              <a:off x="0" y="-9525"/>
              <a:ext cx="3913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1" u="none">
                  <a:solidFill>
                    <a:schemeClr val="l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084" name="Google Shape;1084;p34"/>
            <p:cNvSpPr txBox="1"/>
            <p:nvPr/>
          </p:nvSpPr>
          <p:spPr>
            <a:xfrm>
              <a:off x="0" y="721200"/>
              <a:ext cx="3913500" cy="10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93">
                  <a:solidFill>
                    <a:schemeClr val="accent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</a:t>
              </a:r>
              <a:r>
                <a:rPr lang="en-US" sz="2093" u="none">
                  <a:solidFill>
                    <a:schemeClr val="accent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laborate on what you want to discuss. 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085" name="Google Shape;1085;p34"/>
          <p:cNvGrpSpPr/>
          <p:nvPr/>
        </p:nvGrpSpPr>
        <p:grpSpPr>
          <a:xfrm>
            <a:off x="9137856" y="6300406"/>
            <a:ext cx="2935125" cy="1321144"/>
            <a:chOff x="0" y="-9525"/>
            <a:chExt cx="3913500" cy="1761525"/>
          </a:xfrm>
        </p:grpSpPr>
        <p:sp>
          <p:nvSpPr>
            <p:cNvPr id="1086" name="Google Shape;1086;p34"/>
            <p:cNvSpPr txBox="1"/>
            <p:nvPr/>
          </p:nvSpPr>
          <p:spPr>
            <a:xfrm>
              <a:off x="0" y="-9525"/>
              <a:ext cx="3913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1" u="none">
                  <a:solidFill>
                    <a:schemeClr val="l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087" name="Google Shape;1087;p34"/>
            <p:cNvSpPr txBox="1"/>
            <p:nvPr/>
          </p:nvSpPr>
          <p:spPr>
            <a:xfrm>
              <a:off x="0" y="721200"/>
              <a:ext cx="3913500" cy="10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93">
                  <a:solidFill>
                    <a:schemeClr val="accent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</a:t>
              </a:r>
              <a:r>
                <a:rPr lang="en-US" sz="2093" u="none">
                  <a:solidFill>
                    <a:schemeClr val="accent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laborate on what you want to discuss. 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088" name="Google Shape;1088;p34"/>
          <p:cNvGrpSpPr/>
          <p:nvPr/>
        </p:nvGrpSpPr>
        <p:grpSpPr>
          <a:xfrm>
            <a:off x="12819741" y="3725890"/>
            <a:ext cx="2935125" cy="1321144"/>
            <a:chOff x="0" y="-9525"/>
            <a:chExt cx="3913500" cy="1761525"/>
          </a:xfrm>
        </p:grpSpPr>
        <p:sp>
          <p:nvSpPr>
            <p:cNvPr id="1089" name="Google Shape;1089;p34"/>
            <p:cNvSpPr txBox="1"/>
            <p:nvPr/>
          </p:nvSpPr>
          <p:spPr>
            <a:xfrm>
              <a:off x="0" y="-9525"/>
              <a:ext cx="3913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1" u="none">
                  <a:solidFill>
                    <a:schemeClr val="l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090" name="Google Shape;1090;p34"/>
            <p:cNvSpPr txBox="1"/>
            <p:nvPr/>
          </p:nvSpPr>
          <p:spPr>
            <a:xfrm>
              <a:off x="0" y="721200"/>
              <a:ext cx="3913500" cy="10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93">
                  <a:solidFill>
                    <a:schemeClr val="accent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</a:t>
              </a:r>
              <a:r>
                <a:rPr lang="en-US" sz="2093" u="none">
                  <a:solidFill>
                    <a:schemeClr val="accent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laborate on what you want to discuss. </a:t>
              </a:r>
              <a:endParaRPr>
                <a:solidFill>
                  <a:schemeClr val="accent2"/>
                </a:solidFill>
              </a:endParaRPr>
            </a:p>
          </p:txBody>
        </p:sp>
      </p:grpSp>
      <p:cxnSp>
        <p:nvCxnSpPr>
          <p:cNvPr id="1091" name="Google Shape;1091;p34"/>
          <p:cNvCxnSpPr/>
          <p:nvPr/>
        </p:nvCxnSpPr>
        <p:spPr>
          <a:xfrm rot="-15056">
            <a:off x="2456103" y="5659425"/>
            <a:ext cx="3433392" cy="0"/>
          </a:xfrm>
          <a:prstGeom prst="straightConnector1">
            <a:avLst/>
          </a:prstGeom>
          <a:noFill/>
          <a:ln cap="flat" cmpd="sng" w="47625">
            <a:solidFill>
              <a:srgbClr val="84A59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2" name="Google Shape;1092;p34"/>
          <p:cNvCxnSpPr/>
          <p:nvPr/>
        </p:nvCxnSpPr>
        <p:spPr>
          <a:xfrm rot="5122">
            <a:off x="6197927" y="5654017"/>
            <a:ext cx="3431410" cy="0"/>
          </a:xfrm>
          <a:prstGeom prst="straightConnector1">
            <a:avLst/>
          </a:prstGeom>
          <a:noFill/>
          <a:ln cap="flat" cmpd="sng" w="47625">
            <a:solidFill>
              <a:srgbClr val="84A59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3" name="Google Shape;1093;p34"/>
          <p:cNvCxnSpPr/>
          <p:nvPr/>
        </p:nvCxnSpPr>
        <p:spPr>
          <a:xfrm rot="-10081">
            <a:off x="9937780" y="5651318"/>
            <a:ext cx="3432397" cy="0"/>
          </a:xfrm>
          <a:prstGeom prst="straightConnector1">
            <a:avLst/>
          </a:prstGeom>
          <a:noFill/>
          <a:ln cap="flat" cmpd="sng" w="47625">
            <a:solidFill>
              <a:srgbClr val="84A59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4" name="Google Shape;1094;p34"/>
          <p:cNvCxnSpPr/>
          <p:nvPr/>
        </p:nvCxnSpPr>
        <p:spPr>
          <a:xfrm>
            <a:off x="13678621" y="5645833"/>
            <a:ext cx="2626711" cy="0"/>
          </a:xfrm>
          <a:prstGeom prst="straightConnector1">
            <a:avLst/>
          </a:prstGeom>
          <a:noFill/>
          <a:ln cap="flat" cmpd="sng" w="47625">
            <a:solidFill>
              <a:srgbClr val="84A59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95" name="Google Shape;1095;p34"/>
          <p:cNvGrpSpPr/>
          <p:nvPr/>
        </p:nvGrpSpPr>
        <p:grpSpPr>
          <a:xfrm>
            <a:off x="1970378" y="5128589"/>
            <a:ext cx="970801" cy="1021441"/>
            <a:chOff x="1970378" y="5128589"/>
            <a:chExt cx="970801" cy="1021441"/>
          </a:xfrm>
        </p:grpSpPr>
        <p:sp>
          <p:nvSpPr>
            <p:cNvPr id="1096" name="Google Shape;1096;p34"/>
            <p:cNvSpPr/>
            <p:nvPr/>
          </p:nvSpPr>
          <p:spPr>
            <a:xfrm>
              <a:off x="1970378" y="5128589"/>
              <a:ext cx="970801" cy="1021441"/>
            </a:xfrm>
            <a:custGeom>
              <a:rect b="b" l="l" r="r" t="t"/>
              <a:pathLst>
                <a:path extrusionOk="0" h="1021441" w="970801">
                  <a:moveTo>
                    <a:pt x="915620" y="694148"/>
                  </a:moveTo>
                  <a:cubicBezTo>
                    <a:pt x="847425" y="737949"/>
                    <a:pt x="734059" y="712809"/>
                    <a:pt x="664106" y="671841"/>
                  </a:cubicBezTo>
                  <a:cubicBezTo>
                    <a:pt x="846791" y="923349"/>
                    <a:pt x="575685" y="1106005"/>
                    <a:pt x="500048" y="855262"/>
                  </a:cubicBezTo>
                  <a:cubicBezTo>
                    <a:pt x="478704" y="785618"/>
                    <a:pt x="501214" y="796565"/>
                    <a:pt x="460661" y="886865"/>
                  </a:cubicBezTo>
                  <a:cubicBezTo>
                    <a:pt x="383930" y="1056316"/>
                    <a:pt x="241426" y="1047521"/>
                    <a:pt x="214728" y="960605"/>
                  </a:cubicBezTo>
                  <a:cubicBezTo>
                    <a:pt x="200419" y="914654"/>
                    <a:pt x="222916" y="831049"/>
                    <a:pt x="238917" y="786478"/>
                  </a:cubicBezTo>
                  <a:cubicBezTo>
                    <a:pt x="254173" y="742153"/>
                    <a:pt x="263516" y="757228"/>
                    <a:pt x="214107" y="774084"/>
                  </a:cubicBezTo>
                  <a:cubicBezTo>
                    <a:pt x="34114" y="834024"/>
                    <a:pt x="-127986" y="632028"/>
                    <a:pt x="147737" y="509796"/>
                  </a:cubicBezTo>
                  <a:cubicBezTo>
                    <a:pt x="211297" y="481573"/>
                    <a:pt x="203500" y="511763"/>
                    <a:pt x="131301" y="461151"/>
                  </a:cubicBezTo>
                  <a:cubicBezTo>
                    <a:pt x="9212" y="375054"/>
                    <a:pt x="23694" y="228379"/>
                    <a:pt x="123238" y="192218"/>
                  </a:cubicBezTo>
                  <a:cubicBezTo>
                    <a:pt x="211784" y="158982"/>
                    <a:pt x="302673" y="235972"/>
                    <a:pt x="351804" y="324825"/>
                  </a:cubicBezTo>
                  <a:cubicBezTo>
                    <a:pt x="344841" y="269177"/>
                    <a:pt x="338979" y="223629"/>
                    <a:pt x="345911" y="167740"/>
                  </a:cubicBezTo>
                  <a:cubicBezTo>
                    <a:pt x="366672" y="5609"/>
                    <a:pt x="483338" y="-26015"/>
                    <a:pt x="546258" y="18091"/>
                  </a:cubicBezTo>
                  <a:cubicBezTo>
                    <a:pt x="586318" y="46105"/>
                    <a:pt x="596479" y="123501"/>
                    <a:pt x="601771" y="177964"/>
                  </a:cubicBezTo>
                  <a:cubicBezTo>
                    <a:pt x="613880" y="324445"/>
                    <a:pt x="570152" y="291334"/>
                    <a:pt x="658836" y="203991"/>
                  </a:cubicBezTo>
                  <a:cubicBezTo>
                    <a:pt x="793863" y="71246"/>
                    <a:pt x="897869" y="169205"/>
                    <a:pt x="893295" y="262858"/>
                  </a:cubicBezTo>
                  <a:cubicBezTo>
                    <a:pt x="888992" y="346635"/>
                    <a:pt x="792315" y="432115"/>
                    <a:pt x="722412" y="478192"/>
                  </a:cubicBezTo>
                  <a:cubicBezTo>
                    <a:pt x="950421" y="441451"/>
                    <a:pt x="1037599" y="615617"/>
                    <a:pt x="915620" y="694148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2308767" y="5523124"/>
              <a:ext cx="258638" cy="285676"/>
            </a:xfrm>
            <a:custGeom>
              <a:rect b="b" l="l" r="r" t="t"/>
              <a:pathLst>
                <a:path extrusionOk="0" h="285676" w="258638">
                  <a:moveTo>
                    <a:pt x="254409" y="108517"/>
                  </a:moveTo>
                  <a:cubicBezTo>
                    <a:pt x="227953" y="-129"/>
                    <a:pt x="78154" y="-46493"/>
                    <a:pt x="21476" y="61030"/>
                  </a:cubicBezTo>
                  <a:cubicBezTo>
                    <a:pt x="-39540" y="176776"/>
                    <a:pt x="37141" y="304401"/>
                    <a:pt x="154826" y="283388"/>
                  </a:cubicBezTo>
                  <a:cubicBezTo>
                    <a:pt x="233681" y="269308"/>
                    <a:pt x="272050" y="180966"/>
                    <a:pt x="254409" y="10851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8" name="Google Shape;1098;p34"/>
            <p:cNvGrpSpPr/>
            <p:nvPr/>
          </p:nvGrpSpPr>
          <p:grpSpPr>
            <a:xfrm>
              <a:off x="2204430" y="5445349"/>
              <a:ext cx="449845" cy="449797"/>
              <a:chOff x="2204430" y="5445349"/>
              <a:chExt cx="449845" cy="449797"/>
            </a:xfrm>
          </p:grpSpPr>
          <p:sp>
            <p:nvSpPr>
              <p:cNvPr id="1099" name="Google Shape;1099;p34"/>
              <p:cNvSpPr/>
              <p:nvPr/>
            </p:nvSpPr>
            <p:spPr>
              <a:xfrm>
                <a:off x="2532993" y="5445349"/>
                <a:ext cx="28329" cy="59113"/>
              </a:xfrm>
              <a:custGeom>
                <a:rect b="b" l="l" r="r" t="t"/>
                <a:pathLst>
                  <a:path extrusionOk="0" h="59113" w="28329">
                    <a:moveTo>
                      <a:pt x="24137" y="287"/>
                    </a:moveTo>
                    <a:cubicBezTo>
                      <a:pt x="17216" y="-1612"/>
                      <a:pt x="16678" y="5760"/>
                      <a:pt x="8480" y="26737"/>
                    </a:cubicBezTo>
                    <a:cubicBezTo>
                      <a:pt x="2370" y="42361"/>
                      <a:pt x="984" y="44375"/>
                      <a:pt x="166" y="49184"/>
                    </a:cubicBezTo>
                    <a:cubicBezTo>
                      <a:pt x="-1548" y="59276"/>
                      <a:pt x="10504" y="62348"/>
                      <a:pt x="14592" y="55259"/>
                    </a:cubicBezTo>
                    <a:cubicBezTo>
                      <a:pt x="19160" y="47341"/>
                      <a:pt x="26174" y="16232"/>
                      <a:pt x="28172" y="7389"/>
                    </a:cubicBezTo>
                    <a:cubicBezTo>
                      <a:pt x="28861" y="4351"/>
                      <a:pt x="27245" y="1139"/>
                      <a:pt x="24137" y="287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34"/>
              <p:cNvSpPr/>
              <p:nvPr/>
            </p:nvSpPr>
            <p:spPr>
              <a:xfrm>
                <a:off x="2610890" y="5605232"/>
                <a:ext cx="43385" cy="20834"/>
              </a:xfrm>
              <a:custGeom>
                <a:rect b="b" l="l" r="r" t="t"/>
                <a:pathLst>
                  <a:path extrusionOk="0" h="20834" w="43385">
                    <a:moveTo>
                      <a:pt x="39094" y="2525"/>
                    </a:moveTo>
                    <a:cubicBezTo>
                      <a:pt x="-3067" y="-9914"/>
                      <a:pt x="-10788" y="28090"/>
                      <a:pt x="14292" y="19579"/>
                    </a:cubicBezTo>
                    <a:cubicBezTo>
                      <a:pt x="20091" y="17610"/>
                      <a:pt x="27982" y="14664"/>
                      <a:pt x="37519" y="14141"/>
                    </a:cubicBezTo>
                    <a:cubicBezTo>
                      <a:pt x="44568" y="13755"/>
                      <a:pt x="45476" y="4407"/>
                      <a:pt x="39094" y="2525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34"/>
              <p:cNvSpPr/>
              <p:nvPr/>
            </p:nvSpPr>
            <p:spPr>
              <a:xfrm>
                <a:off x="2576265" y="5769799"/>
                <a:ext cx="40380" cy="28528"/>
              </a:xfrm>
              <a:custGeom>
                <a:rect b="b" l="l" r="r" t="t"/>
                <a:pathLst>
                  <a:path extrusionOk="0" h="28528" w="40380">
                    <a:moveTo>
                      <a:pt x="39286" y="19231"/>
                    </a:moveTo>
                    <a:cubicBezTo>
                      <a:pt x="14538" y="-17069"/>
                      <a:pt x="-15524" y="7462"/>
                      <a:pt x="9280" y="16741"/>
                    </a:cubicBezTo>
                    <a:cubicBezTo>
                      <a:pt x="15018" y="18886"/>
                      <a:pt x="22991" y="21597"/>
                      <a:pt x="30704" y="27227"/>
                    </a:cubicBezTo>
                    <a:cubicBezTo>
                      <a:pt x="36405" y="31384"/>
                      <a:pt x="43034" y="24725"/>
                      <a:pt x="39286" y="19231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34"/>
              <p:cNvSpPr/>
              <p:nvPr/>
            </p:nvSpPr>
            <p:spPr>
              <a:xfrm>
                <a:off x="2468490" y="5845352"/>
                <a:ext cx="20614" cy="49794"/>
              </a:xfrm>
              <a:custGeom>
                <a:rect b="b" l="l" r="r" t="t"/>
                <a:pathLst>
                  <a:path extrusionOk="0" h="49794" w="20614">
                    <a:moveTo>
                      <a:pt x="19966" y="30338"/>
                    </a:moveTo>
                    <a:cubicBezTo>
                      <a:pt x="19868" y="29917"/>
                      <a:pt x="16699" y="16003"/>
                      <a:pt x="15447" y="8025"/>
                    </a:cubicBezTo>
                    <a:cubicBezTo>
                      <a:pt x="13789" y="-3854"/>
                      <a:pt x="2917" y="-465"/>
                      <a:pt x="1988" y="4935"/>
                    </a:cubicBezTo>
                    <a:cubicBezTo>
                      <a:pt x="-8414" y="65328"/>
                      <a:pt x="25667" y="55016"/>
                      <a:pt x="19966" y="30338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34"/>
              <p:cNvSpPr/>
              <p:nvPr/>
            </p:nvSpPr>
            <p:spPr>
              <a:xfrm>
                <a:off x="2247153" y="5784132"/>
                <a:ext cx="37936" cy="40491"/>
              </a:xfrm>
              <a:custGeom>
                <a:rect b="b" l="l" r="r" t="t"/>
                <a:pathLst>
                  <a:path extrusionOk="0" h="40491" w="37936">
                    <a:moveTo>
                      <a:pt x="28106" y="1009"/>
                    </a:moveTo>
                    <a:cubicBezTo>
                      <a:pt x="-20745" y="37601"/>
                      <a:pt x="6879" y="47524"/>
                      <a:pt x="16612" y="35861"/>
                    </a:cubicBezTo>
                    <a:cubicBezTo>
                      <a:pt x="21031" y="30564"/>
                      <a:pt x="28895" y="19771"/>
                      <a:pt x="36048" y="11293"/>
                    </a:cubicBezTo>
                    <a:cubicBezTo>
                      <a:pt x="41798" y="4474"/>
                      <a:pt x="33042" y="-2690"/>
                      <a:pt x="28106" y="100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34"/>
              <p:cNvSpPr/>
              <p:nvPr/>
            </p:nvSpPr>
            <p:spPr>
              <a:xfrm>
                <a:off x="2204430" y="5605497"/>
                <a:ext cx="54342" cy="20961"/>
              </a:xfrm>
              <a:custGeom>
                <a:rect b="b" l="l" r="r" t="t"/>
                <a:pathLst>
                  <a:path extrusionOk="0" h="20961" w="54342">
                    <a:moveTo>
                      <a:pt x="54236" y="14142"/>
                    </a:moveTo>
                    <a:cubicBezTo>
                      <a:pt x="55510" y="4674"/>
                      <a:pt x="45228" y="5264"/>
                      <a:pt x="30145" y="2263"/>
                    </a:cubicBezTo>
                    <a:cubicBezTo>
                      <a:pt x="28763" y="1989"/>
                      <a:pt x="12192" y="-1175"/>
                      <a:pt x="7427" y="473"/>
                    </a:cubicBezTo>
                    <a:cubicBezTo>
                      <a:pt x="-1181" y="3452"/>
                      <a:pt x="-9731" y="21399"/>
                      <a:pt x="27628" y="20847"/>
                    </a:cubicBezTo>
                    <a:cubicBezTo>
                      <a:pt x="43731" y="20612"/>
                      <a:pt x="53052" y="22947"/>
                      <a:pt x="54236" y="14142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34"/>
              <p:cNvSpPr/>
              <p:nvPr/>
            </p:nvSpPr>
            <p:spPr>
              <a:xfrm>
                <a:off x="2335863" y="5467604"/>
                <a:ext cx="28329" cy="39348"/>
              </a:xfrm>
              <a:custGeom>
                <a:rect b="b" l="l" r="r" t="t"/>
                <a:pathLst>
                  <a:path extrusionOk="0" h="39348" w="28329">
                    <a:moveTo>
                      <a:pt x="25631" y="21279"/>
                    </a:moveTo>
                    <a:cubicBezTo>
                      <a:pt x="19227" y="10039"/>
                      <a:pt x="21684" y="14263"/>
                      <a:pt x="14853" y="3843"/>
                    </a:cubicBezTo>
                    <a:cubicBezTo>
                      <a:pt x="9356" y="-4537"/>
                      <a:pt x="-2377" y="2306"/>
                      <a:pt x="426" y="9918"/>
                    </a:cubicBezTo>
                    <a:cubicBezTo>
                      <a:pt x="4352" y="20588"/>
                      <a:pt x="9180" y="35033"/>
                      <a:pt x="14472" y="37922"/>
                    </a:cubicBezTo>
                    <a:cubicBezTo>
                      <a:pt x="23457" y="42837"/>
                      <a:pt x="33164" y="34508"/>
                      <a:pt x="25631" y="2127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6" name="Google Shape;1106;p34"/>
          <p:cNvGrpSpPr/>
          <p:nvPr/>
        </p:nvGrpSpPr>
        <p:grpSpPr>
          <a:xfrm>
            <a:off x="5712248" y="5128589"/>
            <a:ext cx="970801" cy="1021441"/>
            <a:chOff x="5712248" y="5128589"/>
            <a:chExt cx="970801" cy="1021441"/>
          </a:xfrm>
        </p:grpSpPr>
        <p:sp>
          <p:nvSpPr>
            <p:cNvPr id="1107" name="Google Shape;1107;p34"/>
            <p:cNvSpPr/>
            <p:nvPr/>
          </p:nvSpPr>
          <p:spPr>
            <a:xfrm>
              <a:off x="5712248" y="5128589"/>
              <a:ext cx="970801" cy="1021441"/>
            </a:xfrm>
            <a:custGeom>
              <a:rect b="b" l="l" r="r" t="t"/>
              <a:pathLst>
                <a:path extrusionOk="0" h="1021441" w="970801">
                  <a:moveTo>
                    <a:pt x="915620" y="694148"/>
                  </a:moveTo>
                  <a:cubicBezTo>
                    <a:pt x="847425" y="737949"/>
                    <a:pt x="734059" y="712809"/>
                    <a:pt x="664106" y="671841"/>
                  </a:cubicBezTo>
                  <a:cubicBezTo>
                    <a:pt x="846791" y="923349"/>
                    <a:pt x="575685" y="1106005"/>
                    <a:pt x="500048" y="855262"/>
                  </a:cubicBezTo>
                  <a:cubicBezTo>
                    <a:pt x="478704" y="785618"/>
                    <a:pt x="501214" y="796565"/>
                    <a:pt x="460661" y="886865"/>
                  </a:cubicBezTo>
                  <a:cubicBezTo>
                    <a:pt x="383930" y="1056316"/>
                    <a:pt x="241426" y="1047521"/>
                    <a:pt x="214728" y="960605"/>
                  </a:cubicBezTo>
                  <a:cubicBezTo>
                    <a:pt x="200419" y="914654"/>
                    <a:pt x="222916" y="831049"/>
                    <a:pt x="238917" y="786478"/>
                  </a:cubicBezTo>
                  <a:cubicBezTo>
                    <a:pt x="254173" y="742153"/>
                    <a:pt x="263516" y="757228"/>
                    <a:pt x="214107" y="774084"/>
                  </a:cubicBezTo>
                  <a:cubicBezTo>
                    <a:pt x="34114" y="834024"/>
                    <a:pt x="-127986" y="632028"/>
                    <a:pt x="147737" y="509796"/>
                  </a:cubicBezTo>
                  <a:cubicBezTo>
                    <a:pt x="211297" y="481573"/>
                    <a:pt x="203500" y="511763"/>
                    <a:pt x="131301" y="461151"/>
                  </a:cubicBezTo>
                  <a:cubicBezTo>
                    <a:pt x="9212" y="375054"/>
                    <a:pt x="23694" y="228379"/>
                    <a:pt x="123238" y="192218"/>
                  </a:cubicBezTo>
                  <a:cubicBezTo>
                    <a:pt x="211784" y="158982"/>
                    <a:pt x="302673" y="235972"/>
                    <a:pt x="351804" y="324825"/>
                  </a:cubicBezTo>
                  <a:cubicBezTo>
                    <a:pt x="344841" y="269177"/>
                    <a:pt x="338979" y="223629"/>
                    <a:pt x="345911" y="167740"/>
                  </a:cubicBezTo>
                  <a:cubicBezTo>
                    <a:pt x="366672" y="5609"/>
                    <a:pt x="483338" y="-26015"/>
                    <a:pt x="546258" y="18091"/>
                  </a:cubicBezTo>
                  <a:cubicBezTo>
                    <a:pt x="586318" y="46105"/>
                    <a:pt x="596479" y="123501"/>
                    <a:pt x="601771" y="177964"/>
                  </a:cubicBezTo>
                  <a:cubicBezTo>
                    <a:pt x="613880" y="324445"/>
                    <a:pt x="570152" y="291334"/>
                    <a:pt x="658836" y="203991"/>
                  </a:cubicBezTo>
                  <a:cubicBezTo>
                    <a:pt x="793863" y="71246"/>
                    <a:pt x="897869" y="169205"/>
                    <a:pt x="893295" y="262858"/>
                  </a:cubicBezTo>
                  <a:cubicBezTo>
                    <a:pt x="888992" y="346635"/>
                    <a:pt x="792315" y="432115"/>
                    <a:pt x="722412" y="478192"/>
                  </a:cubicBezTo>
                  <a:cubicBezTo>
                    <a:pt x="950421" y="441451"/>
                    <a:pt x="1037599" y="615617"/>
                    <a:pt x="915620" y="694148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6050637" y="5523124"/>
              <a:ext cx="258638" cy="285676"/>
            </a:xfrm>
            <a:custGeom>
              <a:rect b="b" l="l" r="r" t="t"/>
              <a:pathLst>
                <a:path extrusionOk="0" h="285676" w="258638">
                  <a:moveTo>
                    <a:pt x="254409" y="108517"/>
                  </a:moveTo>
                  <a:cubicBezTo>
                    <a:pt x="227953" y="-129"/>
                    <a:pt x="78154" y="-46493"/>
                    <a:pt x="21476" y="61030"/>
                  </a:cubicBezTo>
                  <a:cubicBezTo>
                    <a:pt x="-39540" y="176776"/>
                    <a:pt x="37141" y="304401"/>
                    <a:pt x="154826" y="283388"/>
                  </a:cubicBezTo>
                  <a:cubicBezTo>
                    <a:pt x="233681" y="269308"/>
                    <a:pt x="272050" y="180966"/>
                    <a:pt x="254409" y="10851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9" name="Google Shape;1109;p34"/>
            <p:cNvGrpSpPr/>
            <p:nvPr/>
          </p:nvGrpSpPr>
          <p:grpSpPr>
            <a:xfrm>
              <a:off x="5946300" y="5445349"/>
              <a:ext cx="449845" cy="449797"/>
              <a:chOff x="5946300" y="5445349"/>
              <a:chExt cx="449845" cy="449797"/>
            </a:xfrm>
          </p:grpSpPr>
          <p:sp>
            <p:nvSpPr>
              <p:cNvPr id="1110" name="Google Shape;1110;p34"/>
              <p:cNvSpPr/>
              <p:nvPr/>
            </p:nvSpPr>
            <p:spPr>
              <a:xfrm>
                <a:off x="6274863" y="5445349"/>
                <a:ext cx="28329" cy="59113"/>
              </a:xfrm>
              <a:custGeom>
                <a:rect b="b" l="l" r="r" t="t"/>
                <a:pathLst>
                  <a:path extrusionOk="0" h="59113" w="28329">
                    <a:moveTo>
                      <a:pt x="24137" y="287"/>
                    </a:moveTo>
                    <a:cubicBezTo>
                      <a:pt x="17216" y="-1612"/>
                      <a:pt x="16678" y="5760"/>
                      <a:pt x="8480" y="26737"/>
                    </a:cubicBezTo>
                    <a:cubicBezTo>
                      <a:pt x="2370" y="42361"/>
                      <a:pt x="984" y="44375"/>
                      <a:pt x="166" y="49184"/>
                    </a:cubicBezTo>
                    <a:cubicBezTo>
                      <a:pt x="-1548" y="59276"/>
                      <a:pt x="10504" y="62348"/>
                      <a:pt x="14592" y="55259"/>
                    </a:cubicBezTo>
                    <a:cubicBezTo>
                      <a:pt x="19160" y="47341"/>
                      <a:pt x="26174" y="16232"/>
                      <a:pt x="28172" y="7389"/>
                    </a:cubicBezTo>
                    <a:cubicBezTo>
                      <a:pt x="28861" y="4351"/>
                      <a:pt x="27245" y="1139"/>
                      <a:pt x="24137" y="287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34"/>
              <p:cNvSpPr/>
              <p:nvPr/>
            </p:nvSpPr>
            <p:spPr>
              <a:xfrm>
                <a:off x="6352760" y="5605232"/>
                <a:ext cx="43385" cy="20834"/>
              </a:xfrm>
              <a:custGeom>
                <a:rect b="b" l="l" r="r" t="t"/>
                <a:pathLst>
                  <a:path extrusionOk="0" h="20834" w="43385">
                    <a:moveTo>
                      <a:pt x="39094" y="2525"/>
                    </a:moveTo>
                    <a:cubicBezTo>
                      <a:pt x="-3067" y="-9914"/>
                      <a:pt x="-10788" y="28090"/>
                      <a:pt x="14292" y="19579"/>
                    </a:cubicBezTo>
                    <a:cubicBezTo>
                      <a:pt x="20091" y="17610"/>
                      <a:pt x="27982" y="14664"/>
                      <a:pt x="37519" y="14141"/>
                    </a:cubicBezTo>
                    <a:cubicBezTo>
                      <a:pt x="44568" y="13755"/>
                      <a:pt x="45476" y="4407"/>
                      <a:pt x="39094" y="2525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34"/>
              <p:cNvSpPr/>
              <p:nvPr/>
            </p:nvSpPr>
            <p:spPr>
              <a:xfrm>
                <a:off x="6318135" y="5769799"/>
                <a:ext cx="40380" cy="28528"/>
              </a:xfrm>
              <a:custGeom>
                <a:rect b="b" l="l" r="r" t="t"/>
                <a:pathLst>
                  <a:path extrusionOk="0" h="28528" w="40380">
                    <a:moveTo>
                      <a:pt x="39286" y="19231"/>
                    </a:moveTo>
                    <a:cubicBezTo>
                      <a:pt x="14538" y="-17069"/>
                      <a:pt x="-15524" y="7462"/>
                      <a:pt x="9280" y="16741"/>
                    </a:cubicBezTo>
                    <a:cubicBezTo>
                      <a:pt x="15018" y="18886"/>
                      <a:pt x="22991" y="21597"/>
                      <a:pt x="30704" y="27227"/>
                    </a:cubicBezTo>
                    <a:cubicBezTo>
                      <a:pt x="36405" y="31384"/>
                      <a:pt x="43034" y="24725"/>
                      <a:pt x="39286" y="19231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34"/>
              <p:cNvSpPr/>
              <p:nvPr/>
            </p:nvSpPr>
            <p:spPr>
              <a:xfrm>
                <a:off x="6210360" y="5845352"/>
                <a:ext cx="20614" cy="49794"/>
              </a:xfrm>
              <a:custGeom>
                <a:rect b="b" l="l" r="r" t="t"/>
                <a:pathLst>
                  <a:path extrusionOk="0" h="49794" w="20614">
                    <a:moveTo>
                      <a:pt x="19966" y="30338"/>
                    </a:moveTo>
                    <a:cubicBezTo>
                      <a:pt x="19868" y="29917"/>
                      <a:pt x="16699" y="16003"/>
                      <a:pt x="15447" y="8025"/>
                    </a:cubicBezTo>
                    <a:cubicBezTo>
                      <a:pt x="13789" y="-3854"/>
                      <a:pt x="2917" y="-465"/>
                      <a:pt x="1988" y="4935"/>
                    </a:cubicBezTo>
                    <a:cubicBezTo>
                      <a:pt x="-8414" y="65328"/>
                      <a:pt x="25667" y="55016"/>
                      <a:pt x="19966" y="30338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34"/>
              <p:cNvSpPr/>
              <p:nvPr/>
            </p:nvSpPr>
            <p:spPr>
              <a:xfrm>
                <a:off x="5989023" y="5784132"/>
                <a:ext cx="37936" cy="40491"/>
              </a:xfrm>
              <a:custGeom>
                <a:rect b="b" l="l" r="r" t="t"/>
                <a:pathLst>
                  <a:path extrusionOk="0" h="40491" w="37936">
                    <a:moveTo>
                      <a:pt x="28106" y="1009"/>
                    </a:moveTo>
                    <a:cubicBezTo>
                      <a:pt x="-20745" y="37601"/>
                      <a:pt x="6879" y="47524"/>
                      <a:pt x="16612" y="35861"/>
                    </a:cubicBezTo>
                    <a:cubicBezTo>
                      <a:pt x="21031" y="30564"/>
                      <a:pt x="28895" y="19771"/>
                      <a:pt x="36048" y="11293"/>
                    </a:cubicBezTo>
                    <a:cubicBezTo>
                      <a:pt x="41798" y="4474"/>
                      <a:pt x="33042" y="-2690"/>
                      <a:pt x="28106" y="100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34"/>
              <p:cNvSpPr/>
              <p:nvPr/>
            </p:nvSpPr>
            <p:spPr>
              <a:xfrm>
                <a:off x="5946300" y="5605497"/>
                <a:ext cx="54342" cy="20961"/>
              </a:xfrm>
              <a:custGeom>
                <a:rect b="b" l="l" r="r" t="t"/>
                <a:pathLst>
                  <a:path extrusionOk="0" h="20961" w="54342">
                    <a:moveTo>
                      <a:pt x="54236" y="14142"/>
                    </a:moveTo>
                    <a:cubicBezTo>
                      <a:pt x="55510" y="4674"/>
                      <a:pt x="45228" y="5264"/>
                      <a:pt x="30145" y="2263"/>
                    </a:cubicBezTo>
                    <a:cubicBezTo>
                      <a:pt x="28763" y="1989"/>
                      <a:pt x="12192" y="-1175"/>
                      <a:pt x="7427" y="473"/>
                    </a:cubicBezTo>
                    <a:cubicBezTo>
                      <a:pt x="-1181" y="3452"/>
                      <a:pt x="-9731" y="21399"/>
                      <a:pt x="27628" y="20847"/>
                    </a:cubicBezTo>
                    <a:cubicBezTo>
                      <a:pt x="43731" y="20612"/>
                      <a:pt x="53052" y="22947"/>
                      <a:pt x="54236" y="14142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34"/>
              <p:cNvSpPr/>
              <p:nvPr/>
            </p:nvSpPr>
            <p:spPr>
              <a:xfrm>
                <a:off x="6077733" y="5467604"/>
                <a:ext cx="28329" cy="39348"/>
              </a:xfrm>
              <a:custGeom>
                <a:rect b="b" l="l" r="r" t="t"/>
                <a:pathLst>
                  <a:path extrusionOk="0" h="39348" w="28329">
                    <a:moveTo>
                      <a:pt x="25631" y="21279"/>
                    </a:moveTo>
                    <a:cubicBezTo>
                      <a:pt x="19227" y="10039"/>
                      <a:pt x="21684" y="14263"/>
                      <a:pt x="14853" y="3843"/>
                    </a:cubicBezTo>
                    <a:cubicBezTo>
                      <a:pt x="9356" y="-4537"/>
                      <a:pt x="-2377" y="2306"/>
                      <a:pt x="426" y="9918"/>
                    </a:cubicBezTo>
                    <a:cubicBezTo>
                      <a:pt x="4352" y="20588"/>
                      <a:pt x="9180" y="35033"/>
                      <a:pt x="14472" y="37922"/>
                    </a:cubicBezTo>
                    <a:cubicBezTo>
                      <a:pt x="23457" y="42837"/>
                      <a:pt x="33164" y="34508"/>
                      <a:pt x="25631" y="2127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7" name="Google Shape;1117;p34"/>
          <p:cNvGrpSpPr/>
          <p:nvPr/>
        </p:nvGrpSpPr>
        <p:grpSpPr>
          <a:xfrm>
            <a:off x="9249203" y="5128589"/>
            <a:ext cx="970801" cy="1021441"/>
            <a:chOff x="9249203" y="5128589"/>
            <a:chExt cx="970801" cy="1021441"/>
          </a:xfrm>
        </p:grpSpPr>
        <p:sp>
          <p:nvSpPr>
            <p:cNvPr id="1118" name="Google Shape;1118;p34"/>
            <p:cNvSpPr/>
            <p:nvPr/>
          </p:nvSpPr>
          <p:spPr>
            <a:xfrm>
              <a:off x="9249203" y="5128589"/>
              <a:ext cx="970801" cy="1021441"/>
            </a:xfrm>
            <a:custGeom>
              <a:rect b="b" l="l" r="r" t="t"/>
              <a:pathLst>
                <a:path extrusionOk="0" h="1021441" w="970801">
                  <a:moveTo>
                    <a:pt x="915620" y="694148"/>
                  </a:moveTo>
                  <a:cubicBezTo>
                    <a:pt x="847425" y="737949"/>
                    <a:pt x="734059" y="712809"/>
                    <a:pt x="664106" y="671841"/>
                  </a:cubicBezTo>
                  <a:cubicBezTo>
                    <a:pt x="846791" y="923349"/>
                    <a:pt x="575685" y="1106005"/>
                    <a:pt x="500048" y="855262"/>
                  </a:cubicBezTo>
                  <a:cubicBezTo>
                    <a:pt x="478704" y="785618"/>
                    <a:pt x="501214" y="796565"/>
                    <a:pt x="460661" y="886865"/>
                  </a:cubicBezTo>
                  <a:cubicBezTo>
                    <a:pt x="383930" y="1056316"/>
                    <a:pt x="241426" y="1047521"/>
                    <a:pt x="214728" y="960605"/>
                  </a:cubicBezTo>
                  <a:cubicBezTo>
                    <a:pt x="200419" y="914654"/>
                    <a:pt x="222916" y="831049"/>
                    <a:pt x="238917" y="786478"/>
                  </a:cubicBezTo>
                  <a:cubicBezTo>
                    <a:pt x="254173" y="742153"/>
                    <a:pt x="263516" y="757228"/>
                    <a:pt x="214107" y="774084"/>
                  </a:cubicBezTo>
                  <a:cubicBezTo>
                    <a:pt x="34114" y="834024"/>
                    <a:pt x="-127986" y="632028"/>
                    <a:pt x="147737" y="509796"/>
                  </a:cubicBezTo>
                  <a:cubicBezTo>
                    <a:pt x="211297" y="481573"/>
                    <a:pt x="203500" y="511763"/>
                    <a:pt x="131301" y="461151"/>
                  </a:cubicBezTo>
                  <a:cubicBezTo>
                    <a:pt x="9212" y="375054"/>
                    <a:pt x="23694" y="228379"/>
                    <a:pt x="123238" y="192218"/>
                  </a:cubicBezTo>
                  <a:cubicBezTo>
                    <a:pt x="211784" y="158982"/>
                    <a:pt x="302673" y="235972"/>
                    <a:pt x="351804" y="324825"/>
                  </a:cubicBezTo>
                  <a:cubicBezTo>
                    <a:pt x="344841" y="269177"/>
                    <a:pt x="338979" y="223629"/>
                    <a:pt x="345911" y="167740"/>
                  </a:cubicBezTo>
                  <a:cubicBezTo>
                    <a:pt x="366672" y="5609"/>
                    <a:pt x="483338" y="-26015"/>
                    <a:pt x="546258" y="18091"/>
                  </a:cubicBezTo>
                  <a:cubicBezTo>
                    <a:pt x="586318" y="46105"/>
                    <a:pt x="596479" y="123501"/>
                    <a:pt x="601771" y="177964"/>
                  </a:cubicBezTo>
                  <a:cubicBezTo>
                    <a:pt x="613880" y="324445"/>
                    <a:pt x="570152" y="291334"/>
                    <a:pt x="658836" y="203991"/>
                  </a:cubicBezTo>
                  <a:cubicBezTo>
                    <a:pt x="793863" y="71246"/>
                    <a:pt x="897869" y="169205"/>
                    <a:pt x="893295" y="262858"/>
                  </a:cubicBezTo>
                  <a:cubicBezTo>
                    <a:pt x="888992" y="346635"/>
                    <a:pt x="792315" y="432115"/>
                    <a:pt x="722412" y="478192"/>
                  </a:cubicBezTo>
                  <a:cubicBezTo>
                    <a:pt x="950421" y="441451"/>
                    <a:pt x="1037599" y="615617"/>
                    <a:pt x="915620" y="694148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9587592" y="5523124"/>
              <a:ext cx="258638" cy="285676"/>
            </a:xfrm>
            <a:custGeom>
              <a:rect b="b" l="l" r="r" t="t"/>
              <a:pathLst>
                <a:path extrusionOk="0" h="285676" w="258638">
                  <a:moveTo>
                    <a:pt x="254409" y="108517"/>
                  </a:moveTo>
                  <a:cubicBezTo>
                    <a:pt x="227953" y="-129"/>
                    <a:pt x="78154" y="-46493"/>
                    <a:pt x="21476" y="61030"/>
                  </a:cubicBezTo>
                  <a:cubicBezTo>
                    <a:pt x="-39540" y="176776"/>
                    <a:pt x="37141" y="304401"/>
                    <a:pt x="154826" y="283388"/>
                  </a:cubicBezTo>
                  <a:cubicBezTo>
                    <a:pt x="233681" y="269308"/>
                    <a:pt x="272050" y="180966"/>
                    <a:pt x="254409" y="10851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0" name="Google Shape;1120;p34"/>
            <p:cNvGrpSpPr/>
            <p:nvPr/>
          </p:nvGrpSpPr>
          <p:grpSpPr>
            <a:xfrm>
              <a:off x="9483255" y="5445349"/>
              <a:ext cx="449845" cy="449797"/>
              <a:chOff x="9483255" y="5445349"/>
              <a:chExt cx="449845" cy="449797"/>
            </a:xfrm>
          </p:grpSpPr>
          <p:sp>
            <p:nvSpPr>
              <p:cNvPr id="1121" name="Google Shape;1121;p34"/>
              <p:cNvSpPr/>
              <p:nvPr/>
            </p:nvSpPr>
            <p:spPr>
              <a:xfrm>
                <a:off x="9811818" y="5445349"/>
                <a:ext cx="28329" cy="59113"/>
              </a:xfrm>
              <a:custGeom>
                <a:rect b="b" l="l" r="r" t="t"/>
                <a:pathLst>
                  <a:path extrusionOk="0" h="59113" w="28329">
                    <a:moveTo>
                      <a:pt x="24137" y="287"/>
                    </a:moveTo>
                    <a:cubicBezTo>
                      <a:pt x="17216" y="-1612"/>
                      <a:pt x="16678" y="5760"/>
                      <a:pt x="8480" y="26737"/>
                    </a:cubicBezTo>
                    <a:cubicBezTo>
                      <a:pt x="2370" y="42361"/>
                      <a:pt x="984" y="44375"/>
                      <a:pt x="166" y="49184"/>
                    </a:cubicBezTo>
                    <a:cubicBezTo>
                      <a:pt x="-1548" y="59276"/>
                      <a:pt x="10504" y="62348"/>
                      <a:pt x="14592" y="55259"/>
                    </a:cubicBezTo>
                    <a:cubicBezTo>
                      <a:pt x="19160" y="47341"/>
                      <a:pt x="26174" y="16232"/>
                      <a:pt x="28172" y="7389"/>
                    </a:cubicBezTo>
                    <a:cubicBezTo>
                      <a:pt x="28861" y="4351"/>
                      <a:pt x="27245" y="1139"/>
                      <a:pt x="24137" y="287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>
                <a:off x="9889715" y="5605232"/>
                <a:ext cx="43385" cy="20834"/>
              </a:xfrm>
              <a:custGeom>
                <a:rect b="b" l="l" r="r" t="t"/>
                <a:pathLst>
                  <a:path extrusionOk="0" h="20834" w="43385">
                    <a:moveTo>
                      <a:pt x="39094" y="2525"/>
                    </a:moveTo>
                    <a:cubicBezTo>
                      <a:pt x="-3067" y="-9914"/>
                      <a:pt x="-10788" y="28090"/>
                      <a:pt x="14292" y="19579"/>
                    </a:cubicBezTo>
                    <a:cubicBezTo>
                      <a:pt x="20091" y="17610"/>
                      <a:pt x="27982" y="14664"/>
                      <a:pt x="37519" y="14141"/>
                    </a:cubicBezTo>
                    <a:cubicBezTo>
                      <a:pt x="44568" y="13755"/>
                      <a:pt x="45476" y="4407"/>
                      <a:pt x="39094" y="2525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>
                <a:off x="9855090" y="5769799"/>
                <a:ext cx="40380" cy="28528"/>
              </a:xfrm>
              <a:custGeom>
                <a:rect b="b" l="l" r="r" t="t"/>
                <a:pathLst>
                  <a:path extrusionOk="0" h="28528" w="40380">
                    <a:moveTo>
                      <a:pt x="39286" y="19231"/>
                    </a:moveTo>
                    <a:cubicBezTo>
                      <a:pt x="14538" y="-17069"/>
                      <a:pt x="-15524" y="7462"/>
                      <a:pt x="9280" y="16741"/>
                    </a:cubicBezTo>
                    <a:cubicBezTo>
                      <a:pt x="15018" y="18886"/>
                      <a:pt x="22991" y="21597"/>
                      <a:pt x="30704" y="27227"/>
                    </a:cubicBezTo>
                    <a:cubicBezTo>
                      <a:pt x="36405" y="31384"/>
                      <a:pt x="43034" y="24725"/>
                      <a:pt x="39286" y="19231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>
                <a:off x="9747315" y="5845352"/>
                <a:ext cx="20614" cy="49794"/>
              </a:xfrm>
              <a:custGeom>
                <a:rect b="b" l="l" r="r" t="t"/>
                <a:pathLst>
                  <a:path extrusionOk="0" h="49794" w="20614">
                    <a:moveTo>
                      <a:pt x="19966" y="30338"/>
                    </a:moveTo>
                    <a:cubicBezTo>
                      <a:pt x="19868" y="29917"/>
                      <a:pt x="16699" y="16003"/>
                      <a:pt x="15447" y="8025"/>
                    </a:cubicBezTo>
                    <a:cubicBezTo>
                      <a:pt x="13789" y="-3854"/>
                      <a:pt x="2917" y="-465"/>
                      <a:pt x="1988" y="4935"/>
                    </a:cubicBezTo>
                    <a:cubicBezTo>
                      <a:pt x="-8414" y="65328"/>
                      <a:pt x="25667" y="55016"/>
                      <a:pt x="19966" y="30338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34"/>
              <p:cNvSpPr/>
              <p:nvPr/>
            </p:nvSpPr>
            <p:spPr>
              <a:xfrm>
                <a:off x="9525978" y="5784132"/>
                <a:ext cx="37936" cy="40491"/>
              </a:xfrm>
              <a:custGeom>
                <a:rect b="b" l="l" r="r" t="t"/>
                <a:pathLst>
                  <a:path extrusionOk="0" h="40491" w="37936">
                    <a:moveTo>
                      <a:pt x="28106" y="1009"/>
                    </a:moveTo>
                    <a:cubicBezTo>
                      <a:pt x="-20745" y="37601"/>
                      <a:pt x="6879" y="47524"/>
                      <a:pt x="16612" y="35861"/>
                    </a:cubicBezTo>
                    <a:cubicBezTo>
                      <a:pt x="21031" y="30564"/>
                      <a:pt x="28895" y="19771"/>
                      <a:pt x="36048" y="11293"/>
                    </a:cubicBezTo>
                    <a:cubicBezTo>
                      <a:pt x="41798" y="4474"/>
                      <a:pt x="33042" y="-2690"/>
                      <a:pt x="28106" y="100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34"/>
              <p:cNvSpPr/>
              <p:nvPr/>
            </p:nvSpPr>
            <p:spPr>
              <a:xfrm>
                <a:off x="9483255" y="5605497"/>
                <a:ext cx="54342" cy="20961"/>
              </a:xfrm>
              <a:custGeom>
                <a:rect b="b" l="l" r="r" t="t"/>
                <a:pathLst>
                  <a:path extrusionOk="0" h="20961" w="54342">
                    <a:moveTo>
                      <a:pt x="54236" y="14142"/>
                    </a:moveTo>
                    <a:cubicBezTo>
                      <a:pt x="55510" y="4674"/>
                      <a:pt x="45228" y="5264"/>
                      <a:pt x="30145" y="2263"/>
                    </a:cubicBezTo>
                    <a:cubicBezTo>
                      <a:pt x="28763" y="1989"/>
                      <a:pt x="12192" y="-1175"/>
                      <a:pt x="7427" y="473"/>
                    </a:cubicBezTo>
                    <a:cubicBezTo>
                      <a:pt x="-1181" y="3452"/>
                      <a:pt x="-9731" y="21399"/>
                      <a:pt x="27628" y="20847"/>
                    </a:cubicBezTo>
                    <a:cubicBezTo>
                      <a:pt x="43731" y="20612"/>
                      <a:pt x="53052" y="22947"/>
                      <a:pt x="54236" y="14142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34"/>
              <p:cNvSpPr/>
              <p:nvPr/>
            </p:nvSpPr>
            <p:spPr>
              <a:xfrm>
                <a:off x="9614688" y="5467604"/>
                <a:ext cx="28329" cy="39348"/>
              </a:xfrm>
              <a:custGeom>
                <a:rect b="b" l="l" r="r" t="t"/>
                <a:pathLst>
                  <a:path extrusionOk="0" h="39348" w="28329">
                    <a:moveTo>
                      <a:pt x="25631" y="21279"/>
                    </a:moveTo>
                    <a:cubicBezTo>
                      <a:pt x="19227" y="10039"/>
                      <a:pt x="21684" y="14263"/>
                      <a:pt x="14853" y="3843"/>
                    </a:cubicBezTo>
                    <a:cubicBezTo>
                      <a:pt x="9356" y="-4537"/>
                      <a:pt x="-2377" y="2306"/>
                      <a:pt x="426" y="9918"/>
                    </a:cubicBezTo>
                    <a:cubicBezTo>
                      <a:pt x="4352" y="20588"/>
                      <a:pt x="9180" y="35033"/>
                      <a:pt x="14472" y="37922"/>
                    </a:cubicBezTo>
                    <a:cubicBezTo>
                      <a:pt x="23457" y="42837"/>
                      <a:pt x="33164" y="34508"/>
                      <a:pt x="25631" y="2127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8" name="Google Shape;1128;p34"/>
          <p:cNvGrpSpPr/>
          <p:nvPr/>
        </p:nvGrpSpPr>
        <p:grpSpPr>
          <a:xfrm>
            <a:off x="12993123" y="5128589"/>
            <a:ext cx="970801" cy="1021441"/>
            <a:chOff x="12993123" y="5128589"/>
            <a:chExt cx="970801" cy="1021441"/>
          </a:xfrm>
        </p:grpSpPr>
        <p:sp>
          <p:nvSpPr>
            <p:cNvPr id="1129" name="Google Shape;1129;p34"/>
            <p:cNvSpPr/>
            <p:nvPr/>
          </p:nvSpPr>
          <p:spPr>
            <a:xfrm>
              <a:off x="12993123" y="5128589"/>
              <a:ext cx="970801" cy="1021441"/>
            </a:xfrm>
            <a:custGeom>
              <a:rect b="b" l="l" r="r" t="t"/>
              <a:pathLst>
                <a:path extrusionOk="0" h="1021441" w="970801">
                  <a:moveTo>
                    <a:pt x="915620" y="694148"/>
                  </a:moveTo>
                  <a:cubicBezTo>
                    <a:pt x="847425" y="737949"/>
                    <a:pt x="734059" y="712809"/>
                    <a:pt x="664106" y="671841"/>
                  </a:cubicBezTo>
                  <a:cubicBezTo>
                    <a:pt x="846791" y="923349"/>
                    <a:pt x="575685" y="1106005"/>
                    <a:pt x="500048" y="855262"/>
                  </a:cubicBezTo>
                  <a:cubicBezTo>
                    <a:pt x="478704" y="785618"/>
                    <a:pt x="501214" y="796565"/>
                    <a:pt x="460661" y="886865"/>
                  </a:cubicBezTo>
                  <a:cubicBezTo>
                    <a:pt x="383930" y="1056316"/>
                    <a:pt x="241426" y="1047521"/>
                    <a:pt x="214728" y="960605"/>
                  </a:cubicBezTo>
                  <a:cubicBezTo>
                    <a:pt x="200419" y="914654"/>
                    <a:pt x="222916" y="831049"/>
                    <a:pt x="238917" y="786478"/>
                  </a:cubicBezTo>
                  <a:cubicBezTo>
                    <a:pt x="254173" y="742153"/>
                    <a:pt x="263516" y="757228"/>
                    <a:pt x="214107" y="774084"/>
                  </a:cubicBezTo>
                  <a:cubicBezTo>
                    <a:pt x="34114" y="834024"/>
                    <a:pt x="-127986" y="632028"/>
                    <a:pt x="147737" y="509796"/>
                  </a:cubicBezTo>
                  <a:cubicBezTo>
                    <a:pt x="211297" y="481573"/>
                    <a:pt x="203500" y="511763"/>
                    <a:pt x="131301" y="461151"/>
                  </a:cubicBezTo>
                  <a:cubicBezTo>
                    <a:pt x="9212" y="375054"/>
                    <a:pt x="23694" y="228379"/>
                    <a:pt x="123238" y="192218"/>
                  </a:cubicBezTo>
                  <a:cubicBezTo>
                    <a:pt x="211784" y="158982"/>
                    <a:pt x="302673" y="235972"/>
                    <a:pt x="351804" y="324825"/>
                  </a:cubicBezTo>
                  <a:cubicBezTo>
                    <a:pt x="344841" y="269177"/>
                    <a:pt x="338979" y="223629"/>
                    <a:pt x="345911" y="167740"/>
                  </a:cubicBezTo>
                  <a:cubicBezTo>
                    <a:pt x="366672" y="5609"/>
                    <a:pt x="483338" y="-26015"/>
                    <a:pt x="546258" y="18091"/>
                  </a:cubicBezTo>
                  <a:cubicBezTo>
                    <a:pt x="586318" y="46105"/>
                    <a:pt x="596479" y="123501"/>
                    <a:pt x="601771" y="177964"/>
                  </a:cubicBezTo>
                  <a:cubicBezTo>
                    <a:pt x="613880" y="324445"/>
                    <a:pt x="570152" y="291334"/>
                    <a:pt x="658836" y="203991"/>
                  </a:cubicBezTo>
                  <a:cubicBezTo>
                    <a:pt x="793863" y="71246"/>
                    <a:pt x="897869" y="169205"/>
                    <a:pt x="893295" y="262858"/>
                  </a:cubicBezTo>
                  <a:cubicBezTo>
                    <a:pt x="888992" y="346635"/>
                    <a:pt x="792315" y="432115"/>
                    <a:pt x="722412" y="478192"/>
                  </a:cubicBezTo>
                  <a:cubicBezTo>
                    <a:pt x="950421" y="441451"/>
                    <a:pt x="1037599" y="615617"/>
                    <a:pt x="915620" y="694148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13331512" y="5523124"/>
              <a:ext cx="258638" cy="285676"/>
            </a:xfrm>
            <a:custGeom>
              <a:rect b="b" l="l" r="r" t="t"/>
              <a:pathLst>
                <a:path extrusionOk="0" h="285676" w="258638">
                  <a:moveTo>
                    <a:pt x="254409" y="108517"/>
                  </a:moveTo>
                  <a:cubicBezTo>
                    <a:pt x="227953" y="-129"/>
                    <a:pt x="78154" y="-46493"/>
                    <a:pt x="21476" y="61030"/>
                  </a:cubicBezTo>
                  <a:cubicBezTo>
                    <a:pt x="-39540" y="176776"/>
                    <a:pt x="37141" y="304401"/>
                    <a:pt x="154826" y="283388"/>
                  </a:cubicBezTo>
                  <a:cubicBezTo>
                    <a:pt x="233681" y="269308"/>
                    <a:pt x="272050" y="180966"/>
                    <a:pt x="254409" y="10851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1" name="Google Shape;1131;p34"/>
            <p:cNvGrpSpPr/>
            <p:nvPr/>
          </p:nvGrpSpPr>
          <p:grpSpPr>
            <a:xfrm>
              <a:off x="13227175" y="5445349"/>
              <a:ext cx="449845" cy="449797"/>
              <a:chOff x="13227175" y="5445349"/>
              <a:chExt cx="449845" cy="449797"/>
            </a:xfrm>
          </p:grpSpPr>
          <p:sp>
            <p:nvSpPr>
              <p:cNvPr id="1132" name="Google Shape;1132;p34"/>
              <p:cNvSpPr/>
              <p:nvPr/>
            </p:nvSpPr>
            <p:spPr>
              <a:xfrm>
                <a:off x="13555738" y="5445349"/>
                <a:ext cx="28329" cy="59113"/>
              </a:xfrm>
              <a:custGeom>
                <a:rect b="b" l="l" r="r" t="t"/>
                <a:pathLst>
                  <a:path extrusionOk="0" h="59113" w="28329">
                    <a:moveTo>
                      <a:pt x="24137" y="287"/>
                    </a:moveTo>
                    <a:cubicBezTo>
                      <a:pt x="17216" y="-1612"/>
                      <a:pt x="16678" y="5760"/>
                      <a:pt x="8480" y="26737"/>
                    </a:cubicBezTo>
                    <a:cubicBezTo>
                      <a:pt x="2370" y="42361"/>
                      <a:pt x="984" y="44375"/>
                      <a:pt x="166" y="49184"/>
                    </a:cubicBezTo>
                    <a:cubicBezTo>
                      <a:pt x="-1548" y="59276"/>
                      <a:pt x="10504" y="62348"/>
                      <a:pt x="14592" y="55259"/>
                    </a:cubicBezTo>
                    <a:cubicBezTo>
                      <a:pt x="19160" y="47341"/>
                      <a:pt x="26174" y="16232"/>
                      <a:pt x="28172" y="7389"/>
                    </a:cubicBezTo>
                    <a:cubicBezTo>
                      <a:pt x="28861" y="4351"/>
                      <a:pt x="27245" y="1139"/>
                      <a:pt x="24137" y="287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34"/>
              <p:cNvSpPr/>
              <p:nvPr/>
            </p:nvSpPr>
            <p:spPr>
              <a:xfrm>
                <a:off x="13633635" y="5605232"/>
                <a:ext cx="43385" cy="20834"/>
              </a:xfrm>
              <a:custGeom>
                <a:rect b="b" l="l" r="r" t="t"/>
                <a:pathLst>
                  <a:path extrusionOk="0" h="20834" w="43385">
                    <a:moveTo>
                      <a:pt x="39094" y="2525"/>
                    </a:moveTo>
                    <a:cubicBezTo>
                      <a:pt x="-3067" y="-9914"/>
                      <a:pt x="-10788" y="28090"/>
                      <a:pt x="14292" y="19579"/>
                    </a:cubicBezTo>
                    <a:cubicBezTo>
                      <a:pt x="20091" y="17610"/>
                      <a:pt x="27982" y="14664"/>
                      <a:pt x="37519" y="14141"/>
                    </a:cubicBezTo>
                    <a:cubicBezTo>
                      <a:pt x="44568" y="13755"/>
                      <a:pt x="45476" y="4407"/>
                      <a:pt x="39094" y="2525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34"/>
              <p:cNvSpPr/>
              <p:nvPr/>
            </p:nvSpPr>
            <p:spPr>
              <a:xfrm>
                <a:off x="13599010" y="5769799"/>
                <a:ext cx="40380" cy="28528"/>
              </a:xfrm>
              <a:custGeom>
                <a:rect b="b" l="l" r="r" t="t"/>
                <a:pathLst>
                  <a:path extrusionOk="0" h="28528" w="40380">
                    <a:moveTo>
                      <a:pt x="39286" y="19231"/>
                    </a:moveTo>
                    <a:cubicBezTo>
                      <a:pt x="14538" y="-17069"/>
                      <a:pt x="-15524" y="7462"/>
                      <a:pt x="9280" y="16741"/>
                    </a:cubicBezTo>
                    <a:cubicBezTo>
                      <a:pt x="15018" y="18886"/>
                      <a:pt x="22991" y="21597"/>
                      <a:pt x="30704" y="27227"/>
                    </a:cubicBezTo>
                    <a:cubicBezTo>
                      <a:pt x="36405" y="31384"/>
                      <a:pt x="43034" y="24725"/>
                      <a:pt x="39286" y="19231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34"/>
              <p:cNvSpPr/>
              <p:nvPr/>
            </p:nvSpPr>
            <p:spPr>
              <a:xfrm>
                <a:off x="13491235" y="5845352"/>
                <a:ext cx="20614" cy="49794"/>
              </a:xfrm>
              <a:custGeom>
                <a:rect b="b" l="l" r="r" t="t"/>
                <a:pathLst>
                  <a:path extrusionOk="0" h="49794" w="20614">
                    <a:moveTo>
                      <a:pt x="19966" y="30338"/>
                    </a:moveTo>
                    <a:cubicBezTo>
                      <a:pt x="19868" y="29917"/>
                      <a:pt x="16699" y="16003"/>
                      <a:pt x="15447" y="8025"/>
                    </a:cubicBezTo>
                    <a:cubicBezTo>
                      <a:pt x="13789" y="-3854"/>
                      <a:pt x="2917" y="-465"/>
                      <a:pt x="1988" y="4935"/>
                    </a:cubicBezTo>
                    <a:cubicBezTo>
                      <a:pt x="-8414" y="65328"/>
                      <a:pt x="25667" y="55016"/>
                      <a:pt x="19966" y="30338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34"/>
              <p:cNvSpPr/>
              <p:nvPr/>
            </p:nvSpPr>
            <p:spPr>
              <a:xfrm>
                <a:off x="13269898" y="5784132"/>
                <a:ext cx="37936" cy="40491"/>
              </a:xfrm>
              <a:custGeom>
                <a:rect b="b" l="l" r="r" t="t"/>
                <a:pathLst>
                  <a:path extrusionOk="0" h="40491" w="37936">
                    <a:moveTo>
                      <a:pt x="28106" y="1009"/>
                    </a:moveTo>
                    <a:cubicBezTo>
                      <a:pt x="-20745" y="37601"/>
                      <a:pt x="6879" y="47524"/>
                      <a:pt x="16612" y="35861"/>
                    </a:cubicBezTo>
                    <a:cubicBezTo>
                      <a:pt x="21031" y="30564"/>
                      <a:pt x="28895" y="19771"/>
                      <a:pt x="36048" y="11293"/>
                    </a:cubicBezTo>
                    <a:cubicBezTo>
                      <a:pt x="41798" y="4474"/>
                      <a:pt x="33042" y="-2690"/>
                      <a:pt x="28106" y="100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34"/>
              <p:cNvSpPr/>
              <p:nvPr/>
            </p:nvSpPr>
            <p:spPr>
              <a:xfrm>
                <a:off x="13227175" y="5605497"/>
                <a:ext cx="54342" cy="20961"/>
              </a:xfrm>
              <a:custGeom>
                <a:rect b="b" l="l" r="r" t="t"/>
                <a:pathLst>
                  <a:path extrusionOk="0" h="20961" w="54342">
                    <a:moveTo>
                      <a:pt x="54236" y="14142"/>
                    </a:moveTo>
                    <a:cubicBezTo>
                      <a:pt x="55510" y="4674"/>
                      <a:pt x="45228" y="5264"/>
                      <a:pt x="30145" y="2263"/>
                    </a:cubicBezTo>
                    <a:cubicBezTo>
                      <a:pt x="28763" y="1989"/>
                      <a:pt x="12192" y="-1175"/>
                      <a:pt x="7427" y="473"/>
                    </a:cubicBezTo>
                    <a:cubicBezTo>
                      <a:pt x="-1181" y="3452"/>
                      <a:pt x="-9731" y="21399"/>
                      <a:pt x="27628" y="20847"/>
                    </a:cubicBezTo>
                    <a:cubicBezTo>
                      <a:pt x="43731" y="20612"/>
                      <a:pt x="53052" y="22947"/>
                      <a:pt x="54236" y="14142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34"/>
              <p:cNvSpPr/>
              <p:nvPr/>
            </p:nvSpPr>
            <p:spPr>
              <a:xfrm>
                <a:off x="13358608" y="5467604"/>
                <a:ext cx="28329" cy="39348"/>
              </a:xfrm>
              <a:custGeom>
                <a:rect b="b" l="l" r="r" t="t"/>
                <a:pathLst>
                  <a:path extrusionOk="0" h="39348" w="28329">
                    <a:moveTo>
                      <a:pt x="25631" y="21279"/>
                    </a:moveTo>
                    <a:cubicBezTo>
                      <a:pt x="19227" y="10039"/>
                      <a:pt x="21684" y="14263"/>
                      <a:pt x="14853" y="3843"/>
                    </a:cubicBezTo>
                    <a:cubicBezTo>
                      <a:pt x="9356" y="-4537"/>
                      <a:pt x="-2377" y="2306"/>
                      <a:pt x="426" y="9918"/>
                    </a:cubicBezTo>
                    <a:cubicBezTo>
                      <a:pt x="4352" y="20588"/>
                      <a:pt x="9180" y="35033"/>
                      <a:pt x="14472" y="37922"/>
                    </a:cubicBezTo>
                    <a:cubicBezTo>
                      <a:pt x="23457" y="42837"/>
                      <a:pt x="33164" y="34508"/>
                      <a:pt x="25631" y="2127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9" name="Google Shape;1139;p34"/>
          <p:cNvSpPr/>
          <p:nvPr/>
        </p:nvSpPr>
        <p:spPr>
          <a:xfrm rot="10800000">
            <a:off x="3524234" y="2721207"/>
            <a:ext cx="11010861" cy="421985"/>
          </a:xfrm>
          <a:custGeom>
            <a:rect b="b" l="l" r="r" t="t"/>
            <a:pathLst>
              <a:path extrusionOk="0" h="421985" w="11010861">
                <a:moveTo>
                  <a:pt x="4448795" y="178849"/>
                </a:moveTo>
                <a:cubicBezTo>
                  <a:pt x="4460100" y="260496"/>
                  <a:pt x="4409856" y="306972"/>
                  <a:pt x="4347679" y="338374"/>
                </a:cubicBezTo>
                <a:cubicBezTo>
                  <a:pt x="4282362" y="371661"/>
                  <a:pt x="4208880" y="372917"/>
                  <a:pt x="4146075" y="332094"/>
                </a:cubicBezTo>
                <a:cubicBezTo>
                  <a:pt x="4122209" y="316392"/>
                  <a:pt x="4109648" y="276197"/>
                  <a:pt x="4102111" y="244795"/>
                </a:cubicBezTo>
                <a:cubicBezTo>
                  <a:pt x="4083898" y="166288"/>
                  <a:pt x="4112160" y="109136"/>
                  <a:pt x="4178733" y="67056"/>
                </a:cubicBezTo>
                <a:cubicBezTo>
                  <a:pt x="4201344" y="53239"/>
                  <a:pt x="4220813" y="34398"/>
                  <a:pt x="4242795" y="19952"/>
                </a:cubicBezTo>
                <a:cubicBezTo>
                  <a:pt x="4287386" y="-9566"/>
                  <a:pt x="4306856" y="-6426"/>
                  <a:pt x="4342655" y="30001"/>
                </a:cubicBezTo>
                <a:cubicBezTo>
                  <a:pt x="4357728" y="45074"/>
                  <a:pt x="4372801" y="62032"/>
                  <a:pt x="4391643" y="71453"/>
                </a:cubicBezTo>
                <a:cubicBezTo>
                  <a:pt x="4436863" y="95319"/>
                  <a:pt x="4455076" y="129861"/>
                  <a:pt x="4448795" y="178849"/>
                </a:cubicBezTo>
                <a:close/>
                <a:moveTo>
                  <a:pt x="8245362" y="136770"/>
                </a:moveTo>
                <a:cubicBezTo>
                  <a:pt x="8203910" y="104739"/>
                  <a:pt x="8159947" y="75849"/>
                  <a:pt x="8116612" y="46331"/>
                </a:cubicBezTo>
                <a:cubicBezTo>
                  <a:pt x="8112843" y="43818"/>
                  <a:pt x="8106562" y="41306"/>
                  <a:pt x="8102794" y="42562"/>
                </a:cubicBezTo>
                <a:cubicBezTo>
                  <a:pt x="8068879" y="54495"/>
                  <a:pt x="8029941" y="60148"/>
                  <a:pt x="8002934" y="81501"/>
                </a:cubicBezTo>
                <a:cubicBezTo>
                  <a:pt x="7983465" y="96575"/>
                  <a:pt x="7974044" y="131746"/>
                  <a:pt x="7972788" y="158752"/>
                </a:cubicBezTo>
                <a:cubicBezTo>
                  <a:pt x="7971531" y="186386"/>
                  <a:pt x="7985349" y="214648"/>
                  <a:pt x="7992257" y="242282"/>
                </a:cubicBezTo>
                <a:cubicBezTo>
                  <a:pt x="8011727" y="322673"/>
                  <a:pt x="8078929" y="347167"/>
                  <a:pt x="8144874" y="349679"/>
                </a:cubicBezTo>
                <a:cubicBezTo>
                  <a:pt x="8197630" y="351563"/>
                  <a:pt x="8262319" y="340886"/>
                  <a:pt x="8280533" y="266776"/>
                </a:cubicBezTo>
                <a:cubicBezTo>
                  <a:pt x="8286185" y="244795"/>
                  <a:pt x="8304398" y="226581"/>
                  <a:pt x="8315704" y="207740"/>
                </a:cubicBezTo>
                <a:cubicBezTo>
                  <a:pt x="8288069" y="180105"/>
                  <a:pt x="8269228" y="155611"/>
                  <a:pt x="8245362" y="136770"/>
                </a:cubicBezTo>
                <a:close/>
                <a:moveTo>
                  <a:pt x="2708467" y="64544"/>
                </a:moveTo>
                <a:cubicBezTo>
                  <a:pt x="2640637" y="113532"/>
                  <a:pt x="2630588" y="180733"/>
                  <a:pt x="2646918" y="248563"/>
                </a:cubicBezTo>
                <a:cubicBezTo>
                  <a:pt x="2660735" y="303831"/>
                  <a:pt x="2699046" y="342771"/>
                  <a:pt x="2764363" y="349679"/>
                </a:cubicBezTo>
                <a:cubicBezTo>
                  <a:pt x="2861083" y="359728"/>
                  <a:pt x="2933309" y="332094"/>
                  <a:pt x="2968480" y="234746"/>
                </a:cubicBezTo>
                <a:cubicBezTo>
                  <a:pt x="2870504" y="104111"/>
                  <a:pt x="2882437" y="116672"/>
                  <a:pt x="2708467" y="64544"/>
                </a:cubicBezTo>
                <a:close/>
                <a:moveTo>
                  <a:pt x="1505121" y="194551"/>
                </a:moveTo>
                <a:cubicBezTo>
                  <a:pt x="1479999" y="180105"/>
                  <a:pt x="1453621" y="167544"/>
                  <a:pt x="1427871" y="154983"/>
                </a:cubicBezTo>
                <a:cubicBezTo>
                  <a:pt x="1362554" y="124209"/>
                  <a:pt x="1306029" y="159380"/>
                  <a:pt x="1304773" y="231606"/>
                </a:cubicBezTo>
                <a:cubicBezTo>
                  <a:pt x="1304773" y="241026"/>
                  <a:pt x="1306029" y="251075"/>
                  <a:pt x="1306029" y="260496"/>
                </a:cubicBezTo>
                <a:cubicBezTo>
                  <a:pt x="1304773" y="260496"/>
                  <a:pt x="1304145" y="260496"/>
                  <a:pt x="1302889" y="260496"/>
                </a:cubicBezTo>
                <a:cubicBezTo>
                  <a:pt x="1302889" y="277453"/>
                  <a:pt x="1297865" y="296295"/>
                  <a:pt x="1304145" y="310740"/>
                </a:cubicBezTo>
                <a:cubicBezTo>
                  <a:pt x="1315450" y="339002"/>
                  <a:pt x="1326127" y="374173"/>
                  <a:pt x="1348109" y="389246"/>
                </a:cubicBezTo>
                <a:cubicBezTo>
                  <a:pt x="1384536" y="413740"/>
                  <a:pt x="1427871" y="428185"/>
                  <a:pt x="1476859" y="419393"/>
                </a:cubicBezTo>
                <a:cubicBezTo>
                  <a:pt x="1553481" y="406204"/>
                  <a:pt x="1586140" y="367265"/>
                  <a:pt x="1574207" y="290642"/>
                </a:cubicBezTo>
                <a:cubicBezTo>
                  <a:pt x="1567298" y="246679"/>
                  <a:pt x="1542805" y="215904"/>
                  <a:pt x="1505121" y="194551"/>
                </a:cubicBezTo>
                <a:close/>
                <a:moveTo>
                  <a:pt x="5846208" y="149959"/>
                </a:moveTo>
                <a:cubicBezTo>
                  <a:pt x="5816062" y="131117"/>
                  <a:pt x="5787172" y="110392"/>
                  <a:pt x="5758281" y="89666"/>
                </a:cubicBezTo>
                <a:cubicBezTo>
                  <a:pt x="5720598" y="62032"/>
                  <a:pt x="5655281" y="67056"/>
                  <a:pt x="5628274" y="105367"/>
                </a:cubicBezTo>
                <a:cubicBezTo>
                  <a:pt x="5585567" y="165032"/>
                  <a:pt x="5596872" y="229721"/>
                  <a:pt x="5625762" y="290014"/>
                </a:cubicBezTo>
                <a:cubicBezTo>
                  <a:pt x="5649628" y="339630"/>
                  <a:pt x="5693592" y="353447"/>
                  <a:pt x="5749489" y="337118"/>
                </a:cubicBezTo>
                <a:cubicBezTo>
                  <a:pt x="5753885" y="337118"/>
                  <a:pt x="5760793" y="337118"/>
                  <a:pt x="5767702" y="337118"/>
                </a:cubicBezTo>
                <a:cubicBezTo>
                  <a:pt x="5856257" y="333978"/>
                  <a:pt x="5887031" y="298179"/>
                  <a:pt x="5880123" y="208996"/>
                </a:cubicBezTo>
                <a:cubicBezTo>
                  <a:pt x="5878239" y="182618"/>
                  <a:pt x="5868818" y="164404"/>
                  <a:pt x="5846208" y="149959"/>
                </a:cubicBezTo>
                <a:close/>
                <a:moveTo>
                  <a:pt x="9480737" y="14300"/>
                </a:moveTo>
                <a:cubicBezTo>
                  <a:pt x="9471317" y="7391"/>
                  <a:pt x="9453103" y="8648"/>
                  <a:pt x="9440542" y="11788"/>
                </a:cubicBezTo>
                <a:cubicBezTo>
                  <a:pt x="9346962" y="36282"/>
                  <a:pt x="9318700" y="122325"/>
                  <a:pt x="9342566" y="205855"/>
                </a:cubicBezTo>
                <a:cubicBezTo>
                  <a:pt x="9358895" y="263008"/>
                  <a:pt x="9390298" y="279337"/>
                  <a:pt x="9452475" y="276197"/>
                </a:cubicBezTo>
                <a:cubicBezTo>
                  <a:pt x="9483250" y="270545"/>
                  <a:pt x="9515280" y="268033"/>
                  <a:pt x="9544170" y="257984"/>
                </a:cubicBezTo>
                <a:cubicBezTo>
                  <a:pt x="9604463" y="237258"/>
                  <a:pt x="9627701" y="137398"/>
                  <a:pt x="9581226" y="94062"/>
                </a:cubicBezTo>
                <a:cubicBezTo>
                  <a:pt x="9551079" y="63916"/>
                  <a:pt x="9515908" y="38166"/>
                  <a:pt x="9480737" y="14300"/>
                </a:cubicBezTo>
                <a:close/>
                <a:moveTo>
                  <a:pt x="7091633" y="117300"/>
                </a:moveTo>
                <a:cubicBezTo>
                  <a:pt x="7039505" y="84642"/>
                  <a:pt x="6986748" y="53867"/>
                  <a:pt x="6935876" y="23093"/>
                </a:cubicBezTo>
                <a:cubicBezTo>
                  <a:pt x="6879352" y="55123"/>
                  <a:pt x="6860510" y="95947"/>
                  <a:pt x="6847949" y="141166"/>
                </a:cubicBezTo>
                <a:cubicBezTo>
                  <a:pt x="6819687" y="244795"/>
                  <a:pt x="6883748" y="317649"/>
                  <a:pt x="6990517" y="303831"/>
                </a:cubicBezTo>
                <a:cubicBezTo>
                  <a:pt x="7062742" y="294411"/>
                  <a:pt x="7121779" y="211508"/>
                  <a:pt x="7104821" y="141794"/>
                </a:cubicBezTo>
                <a:cubicBezTo>
                  <a:pt x="7102310" y="133002"/>
                  <a:pt x="7098541" y="121697"/>
                  <a:pt x="7091633" y="117300"/>
                </a:cubicBezTo>
                <a:close/>
                <a:moveTo>
                  <a:pt x="272258" y="244795"/>
                </a:moveTo>
                <a:cubicBezTo>
                  <a:pt x="228922" y="216532"/>
                  <a:pt x="177422" y="199575"/>
                  <a:pt x="129690" y="177593"/>
                </a:cubicBezTo>
                <a:cubicBezTo>
                  <a:pt x="80702" y="183874"/>
                  <a:pt x="36111" y="198319"/>
                  <a:pt x="15385" y="234118"/>
                </a:cubicBezTo>
                <a:cubicBezTo>
                  <a:pt x="-24182" y="301319"/>
                  <a:pt x="16641" y="387362"/>
                  <a:pt x="91379" y="408088"/>
                </a:cubicBezTo>
                <a:cubicBezTo>
                  <a:pt x="153556" y="425045"/>
                  <a:pt x="211965" y="409344"/>
                  <a:pt x="264721" y="379198"/>
                </a:cubicBezTo>
                <a:cubicBezTo>
                  <a:pt x="316849" y="349679"/>
                  <a:pt x="321246" y="276197"/>
                  <a:pt x="272258" y="244795"/>
                </a:cubicBezTo>
                <a:close/>
                <a:moveTo>
                  <a:pt x="10956029" y="78361"/>
                </a:moveTo>
                <a:cubicBezTo>
                  <a:pt x="10940955" y="70825"/>
                  <a:pt x="10922114" y="63288"/>
                  <a:pt x="10914577" y="50099"/>
                </a:cubicBezTo>
                <a:cubicBezTo>
                  <a:pt x="10889455" y="6763"/>
                  <a:pt x="10853656" y="9904"/>
                  <a:pt x="10813461" y="18696"/>
                </a:cubicBezTo>
                <a:cubicBezTo>
                  <a:pt x="10797759" y="22465"/>
                  <a:pt x="10780802" y="22465"/>
                  <a:pt x="10760076" y="24349"/>
                </a:cubicBezTo>
                <a:cubicBezTo>
                  <a:pt x="10752540" y="41934"/>
                  <a:pt x="10741864" y="60776"/>
                  <a:pt x="10735583" y="81501"/>
                </a:cubicBezTo>
                <a:cubicBezTo>
                  <a:pt x="10721765" y="129233"/>
                  <a:pt x="10753168" y="214648"/>
                  <a:pt x="10790851" y="237258"/>
                </a:cubicBezTo>
                <a:cubicBezTo>
                  <a:pt x="10834815" y="263636"/>
                  <a:pt x="10964822" y="231606"/>
                  <a:pt x="10991827" y="188270"/>
                </a:cubicBezTo>
                <a:cubicBezTo>
                  <a:pt x="11025114" y="135514"/>
                  <a:pt x="11015693" y="107880"/>
                  <a:pt x="10956029" y="78361"/>
                </a:cubicBezTo>
                <a:close/>
              </a:path>
            </a:pathLst>
          </a:custGeom>
          <a:solidFill>
            <a:srgbClr val="84A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0" name="Google Shape;1140;p34"/>
          <p:cNvGrpSpPr/>
          <p:nvPr/>
        </p:nvGrpSpPr>
        <p:grpSpPr>
          <a:xfrm rot="1457843">
            <a:off x="15615772" y="-51781"/>
            <a:ext cx="1155209" cy="2045116"/>
            <a:chOff x="15615772" y="-51781"/>
            <a:chExt cx="1155209" cy="2045116"/>
          </a:xfrm>
        </p:grpSpPr>
        <p:grpSp>
          <p:nvGrpSpPr>
            <p:cNvPr id="1141" name="Google Shape;1141;p34"/>
            <p:cNvGrpSpPr/>
            <p:nvPr/>
          </p:nvGrpSpPr>
          <p:grpSpPr>
            <a:xfrm>
              <a:off x="15615772" y="-51781"/>
              <a:ext cx="1155209" cy="2045116"/>
              <a:chOff x="15615772" y="-51781"/>
              <a:chExt cx="1155209" cy="2045116"/>
            </a:xfrm>
          </p:grpSpPr>
          <p:sp>
            <p:nvSpPr>
              <p:cNvPr id="1142" name="Google Shape;1142;p34"/>
              <p:cNvSpPr/>
              <p:nvPr/>
            </p:nvSpPr>
            <p:spPr>
              <a:xfrm>
                <a:off x="15722090" y="1045887"/>
                <a:ext cx="434277" cy="947448"/>
              </a:xfrm>
              <a:custGeom>
                <a:rect b="b" l="l" r="r" t="t"/>
                <a:pathLst>
                  <a:path extrusionOk="0" h="947448" w="434277">
                    <a:moveTo>
                      <a:pt x="398949" y="253212"/>
                    </a:moveTo>
                    <a:cubicBezTo>
                      <a:pt x="285967" y="488993"/>
                      <a:pt x="171224" y="702908"/>
                      <a:pt x="35019" y="937987"/>
                    </a:cubicBezTo>
                    <a:cubicBezTo>
                      <a:pt x="24938" y="955391"/>
                      <a:pt x="-4332" y="947235"/>
                      <a:pt x="543" y="926141"/>
                    </a:cubicBezTo>
                    <a:cubicBezTo>
                      <a:pt x="129711" y="367628"/>
                      <a:pt x="209856" y="-6568"/>
                      <a:pt x="244377" y="87"/>
                    </a:cubicBezTo>
                    <a:cubicBezTo>
                      <a:pt x="319601" y="14616"/>
                      <a:pt x="414367" y="40818"/>
                      <a:pt x="432240" y="128157"/>
                    </a:cubicBezTo>
                    <a:cubicBezTo>
                      <a:pt x="441426" y="173104"/>
                      <a:pt x="417636" y="214084"/>
                      <a:pt x="398949" y="253212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34"/>
              <p:cNvSpPr/>
              <p:nvPr/>
            </p:nvSpPr>
            <p:spPr>
              <a:xfrm>
                <a:off x="15893175" y="1045214"/>
                <a:ext cx="260812" cy="380387"/>
              </a:xfrm>
              <a:custGeom>
                <a:rect b="b" l="l" r="r" t="t"/>
                <a:pathLst>
                  <a:path extrusionOk="0" h="380387" w="260812">
                    <a:moveTo>
                      <a:pt x="166063" y="380388"/>
                    </a:moveTo>
                    <a:cubicBezTo>
                      <a:pt x="18397" y="227339"/>
                      <a:pt x="26316" y="235921"/>
                      <a:pt x="0" y="207481"/>
                    </a:cubicBezTo>
                    <a:cubicBezTo>
                      <a:pt x="54033" y="-1055"/>
                      <a:pt x="53894" y="-2978"/>
                      <a:pt x="73292" y="761"/>
                    </a:cubicBezTo>
                    <a:cubicBezTo>
                      <a:pt x="359745" y="56085"/>
                      <a:pt x="255888" y="199894"/>
                      <a:pt x="166063" y="380388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34"/>
              <p:cNvSpPr/>
              <p:nvPr/>
            </p:nvSpPr>
            <p:spPr>
              <a:xfrm>
                <a:off x="15615772" y="-51781"/>
                <a:ext cx="1155209" cy="1363678"/>
              </a:xfrm>
              <a:custGeom>
                <a:rect b="b" l="l" r="r" t="t"/>
                <a:pathLst>
                  <a:path extrusionOk="0" h="1363678" w="1155209">
                    <a:moveTo>
                      <a:pt x="716577" y="3684"/>
                    </a:moveTo>
                    <a:cubicBezTo>
                      <a:pt x="374783" y="-27459"/>
                      <a:pt x="637544" y="133868"/>
                      <a:pt x="362982" y="677772"/>
                    </a:cubicBezTo>
                    <a:cubicBezTo>
                      <a:pt x="234688" y="677772"/>
                      <a:pt x="74081" y="771446"/>
                      <a:pt x="11282" y="854547"/>
                    </a:cubicBezTo>
                    <a:cubicBezTo>
                      <a:pt x="-47107" y="931812"/>
                      <a:pt x="126929" y="1213159"/>
                      <a:pt x="399378" y="1317411"/>
                    </a:cubicBezTo>
                    <a:cubicBezTo>
                      <a:pt x="666189" y="1420734"/>
                      <a:pt x="988782" y="1332385"/>
                      <a:pt x="997314" y="1234113"/>
                    </a:cubicBezTo>
                    <a:cubicBezTo>
                      <a:pt x="1006373" y="1129751"/>
                      <a:pt x="949455" y="952734"/>
                      <a:pt x="854576" y="867006"/>
                    </a:cubicBezTo>
                    <a:cubicBezTo>
                      <a:pt x="1016818" y="271910"/>
                      <a:pt x="1319752" y="336981"/>
                      <a:pt x="1043334" y="129467"/>
                    </a:cubicBezTo>
                    <a:cubicBezTo>
                      <a:pt x="985153" y="85788"/>
                      <a:pt x="859148" y="16671"/>
                      <a:pt x="716577" y="368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34"/>
              <p:cNvSpPr/>
              <p:nvPr/>
            </p:nvSpPr>
            <p:spPr>
              <a:xfrm>
                <a:off x="15974186" y="668961"/>
                <a:ext cx="481083" cy="206251"/>
              </a:xfrm>
              <a:custGeom>
                <a:rect b="b" l="l" r="r" t="t"/>
                <a:pathLst>
                  <a:path extrusionOk="0" h="206251" w="481083">
                    <a:moveTo>
                      <a:pt x="471701" y="178138"/>
                    </a:moveTo>
                    <a:cubicBezTo>
                      <a:pt x="282583" y="166955"/>
                      <a:pt x="215078" y="165564"/>
                      <a:pt x="22049" y="3006"/>
                    </a:cubicBezTo>
                    <a:cubicBezTo>
                      <a:pt x="11887" y="-5555"/>
                      <a:pt x="-6400" y="5624"/>
                      <a:pt x="2263" y="18287"/>
                    </a:cubicBezTo>
                    <a:cubicBezTo>
                      <a:pt x="93870" y="152189"/>
                      <a:pt x="334520" y="235053"/>
                      <a:pt x="474251" y="196961"/>
                    </a:cubicBezTo>
                    <a:cubicBezTo>
                      <a:pt x="484982" y="194036"/>
                      <a:pt x="482268" y="178764"/>
                      <a:pt x="471701" y="178138"/>
                    </a:cubicBezTo>
                    <a:close/>
                  </a:path>
                </a:pathLst>
              </a:custGeom>
              <a:solidFill>
                <a:srgbClr val="5787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6" name="Google Shape;1146;p34"/>
            <p:cNvSpPr/>
            <p:nvPr/>
          </p:nvSpPr>
          <p:spPr>
            <a:xfrm>
              <a:off x="16172988" y="-17891"/>
              <a:ext cx="545851" cy="282924"/>
            </a:xfrm>
            <a:custGeom>
              <a:rect b="b" l="l" r="r" t="t"/>
              <a:pathLst>
                <a:path extrusionOk="0" h="282924" w="545851">
                  <a:moveTo>
                    <a:pt x="528808" y="183353"/>
                  </a:moveTo>
                  <a:cubicBezTo>
                    <a:pt x="523565" y="176093"/>
                    <a:pt x="508818" y="180220"/>
                    <a:pt x="512920" y="190057"/>
                  </a:cubicBezTo>
                  <a:cubicBezTo>
                    <a:pt x="595693" y="388602"/>
                    <a:pt x="-116332" y="94342"/>
                    <a:pt x="39462" y="19695"/>
                  </a:cubicBezTo>
                  <a:cubicBezTo>
                    <a:pt x="50062" y="14615"/>
                    <a:pt x="42596" y="-3399"/>
                    <a:pt x="31404" y="565"/>
                  </a:cubicBezTo>
                  <a:cubicBezTo>
                    <a:pt x="-30410" y="22444"/>
                    <a:pt x="12676" y="96362"/>
                    <a:pt x="44721" y="124299"/>
                  </a:cubicBezTo>
                  <a:cubicBezTo>
                    <a:pt x="97789" y="170567"/>
                    <a:pt x="169954" y="199142"/>
                    <a:pt x="234517" y="225221"/>
                  </a:cubicBezTo>
                  <a:cubicBezTo>
                    <a:pt x="530500" y="344771"/>
                    <a:pt x="578575" y="252278"/>
                    <a:pt x="528808" y="183353"/>
                  </a:cubicBezTo>
                  <a:close/>
                </a:path>
              </a:pathLst>
            </a:custGeom>
            <a:solidFill>
              <a:srgbClr val="5787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34"/>
          <p:cNvGrpSpPr/>
          <p:nvPr/>
        </p:nvGrpSpPr>
        <p:grpSpPr>
          <a:xfrm rot="-3743953">
            <a:off x="1183979" y="7541592"/>
            <a:ext cx="1155209" cy="2045117"/>
            <a:chOff x="1183979" y="7541592"/>
            <a:chExt cx="1155209" cy="2045117"/>
          </a:xfrm>
        </p:grpSpPr>
        <p:grpSp>
          <p:nvGrpSpPr>
            <p:cNvPr id="1148" name="Google Shape;1148;p34"/>
            <p:cNvGrpSpPr/>
            <p:nvPr/>
          </p:nvGrpSpPr>
          <p:grpSpPr>
            <a:xfrm>
              <a:off x="1183979" y="7541592"/>
              <a:ext cx="1155209" cy="2045117"/>
              <a:chOff x="1183979" y="7541592"/>
              <a:chExt cx="1155209" cy="2045117"/>
            </a:xfrm>
          </p:grpSpPr>
          <p:sp>
            <p:nvSpPr>
              <p:cNvPr id="1149" name="Google Shape;1149;p34"/>
              <p:cNvSpPr/>
              <p:nvPr/>
            </p:nvSpPr>
            <p:spPr>
              <a:xfrm>
                <a:off x="1290297" y="8639261"/>
                <a:ext cx="434277" cy="947448"/>
              </a:xfrm>
              <a:custGeom>
                <a:rect b="b" l="l" r="r" t="t"/>
                <a:pathLst>
                  <a:path extrusionOk="0" h="947448" w="434277">
                    <a:moveTo>
                      <a:pt x="398949" y="253212"/>
                    </a:moveTo>
                    <a:cubicBezTo>
                      <a:pt x="285967" y="488993"/>
                      <a:pt x="171224" y="702908"/>
                      <a:pt x="35019" y="937987"/>
                    </a:cubicBezTo>
                    <a:cubicBezTo>
                      <a:pt x="24938" y="955391"/>
                      <a:pt x="-4332" y="947235"/>
                      <a:pt x="543" y="926141"/>
                    </a:cubicBezTo>
                    <a:cubicBezTo>
                      <a:pt x="129711" y="367628"/>
                      <a:pt x="209856" y="-6568"/>
                      <a:pt x="244377" y="87"/>
                    </a:cubicBezTo>
                    <a:cubicBezTo>
                      <a:pt x="319601" y="14616"/>
                      <a:pt x="414367" y="40818"/>
                      <a:pt x="432240" y="128157"/>
                    </a:cubicBezTo>
                    <a:cubicBezTo>
                      <a:pt x="441426" y="173104"/>
                      <a:pt x="417636" y="214084"/>
                      <a:pt x="398949" y="253212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34"/>
              <p:cNvSpPr/>
              <p:nvPr/>
            </p:nvSpPr>
            <p:spPr>
              <a:xfrm>
                <a:off x="1461382" y="8638588"/>
                <a:ext cx="260812" cy="380387"/>
              </a:xfrm>
              <a:custGeom>
                <a:rect b="b" l="l" r="r" t="t"/>
                <a:pathLst>
                  <a:path extrusionOk="0" h="380387" w="260812">
                    <a:moveTo>
                      <a:pt x="166063" y="380388"/>
                    </a:moveTo>
                    <a:cubicBezTo>
                      <a:pt x="18397" y="227339"/>
                      <a:pt x="26316" y="235921"/>
                      <a:pt x="0" y="207481"/>
                    </a:cubicBezTo>
                    <a:cubicBezTo>
                      <a:pt x="54033" y="-1055"/>
                      <a:pt x="53894" y="-2978"/>
                      <a:pt x="73292" y="761"/>
                    </a:cubicBezTo>
                    <a:cubicBezTo>
                      <a:pt x="359745" y="56085"/>
                      <a:pt x="255888" y="199894"/>
                      <a:pt x="166063" y="380388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1183979" y="7541592"/>
                <a:ext cx="1155209" cy="1363678"/>
              </a:xfrm>
              <a:custGeom>
                <a:rect b="b" l="l" r="r" t="t"/>
                <a:pathLst>
                  <a:path extrusionOk="0" h="1363678" w="1155209">
                    <a:moveTo>
                      <a:pt x="716577" y="3684"/>
                    </a:moveTo>
                    <a:cubicBezTo>
                      <a:pt x="374783" y="-27459"/>
                      <a:pt x="637544" y="133868"/>
                      <a:pt x="362982" y="677772"/>
                    </a:cubicBezTo>
                    <a:cubicBezTo>
                      <a:pt x="234688" y="677772"/>
                      <a:pt x="74081" y="771446"/>
                      <a:pt x="11282" y="854547"/>
                    </a:cubicBezTo>
                    <a:cubicBezTo>
                      <a:pt x="-47107" y="931812"/>
                      <a:pt x="126929" y="1213159"/>
                      <a:pt x="399378" y="1317411"/>
                    </a:cubicBezTo>
                    <a:cubicBezTo>
                      <a:pt x="666189" y="1420734"/>
                      <a:pt x="988782" y="1332385"/>
                      <a:pt x="997314" y="1234113"/>
                    </a:cubicBezTo>
                    <a:cubicBezTo>
                      <a:pt x="1006373" y="1129751"/>
                      <a:pt x="949455" y="952734"/>
                      <a:pt x="854576" y="867006"/>
                    </a:cubicBezTo>
                    <a:cubicBezTo>
                      <a:pt x="1016818" y="271910"/>
                      <a:pt x="1319752" y="336981"/>
                      <a:pt x="1043334" y="129467"/>
                    </a:cubicBezTo>
                    <a:cubicBezTo>
                      <a:pt x="985153" y="85788"/>
                      <a:pt x="859148" y="16671"/>
                      <a:pt x="716577" y="368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34"/>
              <p:cNvSpPr/>
              <p:nvPr/>
            </p:nvSpPr>
            <p:spPr>
              <a:xfrm>
                <a:off x="1542393" y="8262335"/>
                <a:ext cx="481083" cy="206251"/>
              </a:xfrm>
              <a:custGeom>
                <a:rect b="b" l="l" r="r" t="t"/>
                <a:pathLst>
                  <a:path extrusionOk="0" h="206251" w="481083">
                    <a:moveTo>
                      <a:pt x="471701" y="178138"/>
                    </a:moveTo>
                    <a:cubicBezTo>
                      <a:pt x="282583" y="166955"/>
                      <a:pt x="215078" y="165564"/>
                      <a:pt x="22049" y="3006"/>
                    </a:cubicBezTo>
                    <a:cubicBezTo>
                      <a:pt x="11887" y="-5555"/>
                      <a:pt x="-6400" y="5624"/>
                      <a:pt x="2263" y="18287"/>
                    </a:cubicBezTo>
                    <a:cubicBezTo>
                      <a:pt x="93870" y="152189"/>
                      <a:pt x="334520" y="235053"/>
                      <a:pt x="474251" y="196961"/>
                    </a:cubicBezTo>
                    <a:cubicBezTo>
                      <a:pt x="484982" y="194036"/>
                      <a:pt x="482268" y="178764"/>
                      <a:pt x="471701" y="178138"/>
                    </a:cubicBezTo>
                    <a:close/>
                  </a:path>
                </a:pathLst>
              </a:custGeom>
              <a:solidFill>
                <a:srgbClr val="5787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3" name="Google Shape;1153;p34"/>
            <p:cNvSpPr/>
            <p:nvPr/>
          </p:nvSpPr>
          <p:spPr>
            <a:xfrm>
              <a:off x="1741195" y="7575482"/>
              <a:ext cx="545851" cy="282924"/>
            </a:xfrm>
            <a:custGeom>
              <a:rect b="b" l="l" r="r" t="t"/>
              <a:pathLst>
                <a:path extrusionOk="0" h="282924" w="545851">
                  <a:moveTo>
                    <a:pt x="528808" y="183353"/>
                  </a:moveTo>
                  <a:cubicBezTo>
                    <a:pt x="523565" y="176093"/>
                    <a:pt x="508818" y="180220"/>
                    <a:pt x="512920" y="190057"/>
                  </a:cubicBezTo>
                  <a:cubicBezTo>
                    <a:pt x="595693" y="388602"/>
                    <a:pt x="-116332" y="94342"/>
                    <a:pt x="39462" y="19695"/>
                  </a:cubicBezTo>
                  <a:cubicBezTo>
                    <a:pt x="50062" y="14615"/>
                    <a:pt x="42596" y="-3399"/>
                    <a:pt x="31404" y="565"/>
                  </a:cubicBezTo>
                  <a:cubicBezTo>
                    <a:pt x="-30410" y="22444"/>
                    <a:pt x="12676" y="96362"/>
                    <a:pt x="44721" y="124299"/>
                  </a:cubicBezTo>
                  <a:cubicBezTo>
                    <a:pt x="97789" y="170567"/>
                    <a:pt x="169954" y="199142"/>
                    <a:pt x="234517" y="225221"/>
                  </a:cubicBezTo>
                  <a:cubicBezTo>
                    <a:pt x="530500" y="344771"/>
                    <a:pt x="578575" y="252278"/>
                    <a:pt x="528808" y="183353"/>
                  </a:cubicBezTo>
                  <a:close/>
                </a:path>
              </a:pathLst>
            </a:custGeom>
            <a:solidFill>
              <a:srgbClr val="5787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35"/>
          <p:cNvGrpSpPr/>
          <p:nvPr/>
        </p:nvGrpSpPr>
        <p:grpSpPr>
          <a:xfrm>
            <a:off x="344667" y="2883514"/>
            <a:ext cx="4669142" cy="4690071"/>
            <a:chOff x="1813" y="0"/>
            <a:chExt cx="809173" cy="812800"/>
          </a:xfrm>
        </p:grpSpPr>
        <p:sp>
          <p:nvSpPr>
            <p:cNvPr id="1159" name="Google Shape;1159;p3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1" name="Google Shape;1161;p35"/>
          <p:cNvSpPr txBox="1"/>
          <p:nvPr/>
        </p:nvSpPr>
        <p:spPr>
          <a:xfrm>
            <a:off x="525633" y="4969296"/>
            <a:ext cx="3994800" cy="16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328" lvl="1" marL="474979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5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What are you doing well? </a:t>
            </a:r>
            <a:endParaRPr sz="1850">
              <a:solidFill>
                <a:schemeClr val="accent3"/>
              </a:solidFill>
            </a:endParaRPr>
          </a:p>
          <a:p>
            <a:pPr indent="-215328" lvl="1" marL="474979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5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What sets you apart? What are your good qualities?</a:t>
            </a:r>
            <a:endParaRPr sz="185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solidFill>
                <a:srgbClr val="444444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162" name="Google Shape;1162;p35"/>
          <p:cNvSpPr txBox="1"/>
          <p:nvPr/>
        </p:nvSpPr>
        <p:spPr>
          <a:xfrm>
            <a:off x="1684653" y="4387372"/>
            <a:ext cx="1989225" cy="375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2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STRENGTHS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63" name="Google Shape;1163;p35"/>
          <p:cNvSpPr txBox="1"/>
          <p:nvPr/>
        </p:nvSpPr>
        <p:spPr>
          <a:xfrm>
            <a:off x="2426412" y="3115785"/>
            <a:ext cx="505575" cy="115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164" name="Google Shape;1164;p35"/>
          <p:cNvGrpSpPr/>
          <p:nvPr/>
        </p:nvGrpSpPr>
        <p:grpSpPr>
          <a:xfrm>
            <a:off x="4654506" y="2883514"/>
            <a:ext cx="4669142" cy="4690071"/>
            <a:chOff x="1813" y="0"/>
            <a:chExt cx="809173" cy="812800"/>
          </a:xfrm>
        </p:grpSpPr>
        <p:sp>
          <p:nvSpPr>
            <p:cNvPr id="1165" name="Google Shape;1165;p3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7" name="Google Shape;1167;p35"/>
          <p:cNvSpPr txBox="1"/>
          <p:nvPr/>
        </p:nvSpPr>
        <p:spPr>
          <a:xfrm>
            <a:off x="4734500" y="4969300"/>
            <a:ext cx="43764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8440" lvl="1" marL="474979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99"/>
              <a:buFont typeface="Arial"/>
              <a:buChar char="•"/>
            </a:pPr>
            <a:r>
              <a:rPr b="0" i="0" lang="en-US" sz="1899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Where do you need to</a:t>
            </a:r>
            <a:r>
              <a:rPr lang="en-US" sz="1899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b="0" i="0" lang="en-US" sz="1899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improve? </a:t>
            </a:r>
            <a:endParaRPr sz="1100">
              <a:solidFill>
                <a:schemeClr val="accent3"/>
              </a:solidFill>
            </a:endParaRPr>
          </a:p>
          <a:p>
            <a:pPr indent="-218439" lvl="1" marL="474978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99"/>
              <a:buFont typeface="Arial"/>
              <a:buChar char="•"/>
            </a:pPr>
            <a:r>
              <a:rPr b="0" i="0" lang="en-US" sz="1899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Are resources adequate?</a:t>
            </a:r>
            <a:r>
              <a:rPr lang="en-US" sz="1899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endParaRPr sz="1899">
              <a:solidFill>
                <a:schemeClr val="accent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-218440" lvl="1" marL="474979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99"/>
              <a:buFont typeface="Arial"/>
              <a:buChar char="•"/>
            </a:pPr>
            <a:r>
              <a:rPr b="0" i="0" lang="en-US" sz="1899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What do others do better than you?</a:t>
            </a:r>
            <a:endParaRPr sz="11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solidFill>
                <a:srgbClr val="444444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168" name="Google Shape;1168;p35"/>
          <p:cNvSpPr txBox="1"/>
          <p:nvPr/>
        </p:nvSpPr>
        <p:spPr>
          <a:xfrm>
            <a:off x="5896622" y="4387372"/>
            <a:ext cx="2184975" cy="375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2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WEAKNESSES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69" name="Google Shape;1169;p35"/>
          <p:cNvSpPr txBox="1"/>
          <p:nvPr/>
        </p:nvSpPr>
        <p:spPr>
          <a:xfrm>
            <a:off x="6556765" y="3115785"/>
            <a:ext cx="864675" cy="115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rPr>
              <a:t>W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170" name="Google Shape;1170;p35"/>
          <p:cNvGrpSpPr/>
          <p:nvPr/>
        </p:nvGrpSpPr>
        <p:grpSpPr>
          <a:xfrm>
            <a:off x="8964345" y="2883514"/>
            <a:ext cx="4669142" cy="4690071"/>
            <a:chOff x="1813" y="0"/>
            <a:chExt cx="809173" cy="812800"/>
          </a:xfrm>
        </p:grpSpPr>
        <p:sp>
          <p:nvSpPr>
            <p:cNvPr id="1171" name="Google Shape;1171;p3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ACB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3" name="Google Shape;1173;p35"/>
          <p:cNvSpPr txBox="1"/>
          <p:nvPr/>
        </p:nvSpPr>
        <p:spPr>
          <a:xfrm>
            <a:off x="9325127" y="4949196"/>
            <a:ext cx="37575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328" lvl="1" marL="474979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5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What are your goals? </a:t>
            </a:r>
            <a:endParaRPr sz="1850">
              <a:solidFill>
                <a:schemeClr val="accent3"/>
              </a:solidFill>
            </a:endParaRPr>
          </a:p>
          <a:p>
            <a:pPr indent="-215328" lvl="1" marL="474979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5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Are demands shifting? How can it be improved?</a:t>
            </a:r>
            <a:endParaRPr sz="1850">
              <a:solidFill>
                <a:schemeClr val="accent3"/>
              </a:solidFill>
            </a:endParaRPr>
          </a:p>
        </p:txBody>
      </p:sp>
      <p:sp>
        <p:nvSpPr>
          <p:cNvPr id="1174" name="Google Shape;1174;p35"/>
          <p:cNvSpPr txBox="1"/>
          <p:nvPr/>
        </p:nvSpPr>
        <p:spPr>
          <a:xfrm>
            <a:off x="9960776" y="4387372"/>
            <a:ext cx="2676375" cy="375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2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OPPORTUNITIES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75" name="Google Shape;1175;p35"/>
          <p:cNvSpPr txBox="1"/>
          <p:nvPr/>
        </p:nvSpPr>
        <p:spPr>
          <a:xfrm>
            <a:off x="10995191" y="3115785"/>
            <a:ext cx="607500" cy="115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rPr>
              <a:t>O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176" name="Google Shape;1176;p35"/>
          <p:cNvGrpSpPr/>
          <p:nvPr/>
        </p:nvGrpSpPr>
        <p:grpSpPr>
          <a:xfrm>
            <a:off x="13274184" y="2883514"/>
            <a:ext cx="4669142" cy="4690071"/>
            <a:chOff x="1813" y="0"/>
            <a:chExt cx="809173" cy="812800"/>
          </a:xfrm>
        </p:grpSpPr>
        <p:sp>
          <p:nvSpPr>
            <p:cNvPr id="1177" name="Google Shape;1177;p3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9" name="Google Shape;1179;p35"/>
          <p:cNvSpPr txBox="1"/>
          <p:nvPr/>
        </p:nvSpPr>
        <p:spPr>
          <a:xfrm>
            <a:off x="13648948" y="4949196"/>
            <a:ext cx="3919800" cy="1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328" lvl="1" marL="474979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5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What are the blockers you're facing? </a:t>
            </a:r>
            <a:endParaRPr sz="1850">
              <a:solidFill>
                <a:schemeClr val="accent3"/>
              </a:solidFill>
            </a:endParaRPr>
          </a:p>
          <a:p>
            <a:pPr indent="-215328" lvl="1" marL="474979" marR="0" rtl="0" algn="l">
              <a:lnSpc>
                <a:spcPct val="15602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5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What are factors outside of your control?</a:t>
            </a:r>
            <a:endParaRPr sz="1850">
              <a:solidFill>
                <a:schemeClr val="accent3"/>
              </a:solidFill>
            </a:endParaRPr>
          </a:p>
        </p:txBody>
      </p:sp>
      <p:sp>
        <p:nvSpPr>
          <p:cNvPr id="1180" name="Google Shape;1180;p35"/>
          <p:cNvSpPr txBox="1"/>
          <p:nvPr/>
        </p:nvSpPr>
        <p:spPr>
          <a:xfrm>
            <a:off x="14856164" y="4387372"/>
            <a:ext cx="1505250" cy="375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2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THREATS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81" name="Google Shape;1181;p35"/>
          <p:cNvSpPr txBox="1"/>
          <p:nvPr/>
        </p:nvSpPr>
        <p:spPr>
          <a:xfrm>
            <a:off x="15350155" y="3115785"/>
            <a:ext cx="517275" cy="115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182" name="Google Shape;1182;p35"/>
          <p:cNvGrpSpPr/>
          <p:nvPr/>
        </p:nvGrpSpPr>
        <p:grpSpPr>
          <a:xfrm>
            <a:off x="-1858068" y="-3932877"/>
            <a:ext cx="6162670" cy="6606846"/>
            <a:chOff x="-1858068" y="-3932877"/>
            <a:chExt cx="6162670" cy="6606846"/>
          </a:xfrm>
        </p:grpSpPr>
        <p:sp>
          <p:nvSpPr>
            <p:cNvPr id="1183" name="Google Shape;1183;p35"/>
            <p:cNvSpPr/>
            <p:nvPr/>
          </p:nvSpPr>
          <p:spPr>
            <a:xfrm>
              <a:off x="1732042" y="-3932877"/>
              <a:ext cx="2572560" cy="3122821"/>
            </a:xfrm>
            <a:custGeom>
              <a:rect b="b" l="l" r="r" t="t"/>
              <a:pathLst>
                <a:path extrusionOk="0" h="3122821" w="2572560">
                  <a:moveTo>
                    <a:pt x="1234920" y="130671"/>
                  </a:moveTo>
                  <a:cubicBezTo>
                    <a:pt x="1627673" y="1928656"/>
                    <a:pt x="3151170" y="1328478"/>
                    <a:pt x="2336373" y="1569944"/>
                  </a:cubicBezTo>
                  <a:cubicBezTo>
                    <a:pt x="1894123" y="1701011"/>
                    <a:pt x="1417980" y="2416598"/>
                    <a:pt x="1401794" y="3058928"/>
                  </a:cubicBezTo>
                  <a:cubicBezTo>
                    <a:pt x="1387208" y="3440447"/>
                    <a:pt x="1305907" y="1996482"/>
                    <a:pt x="241124" y="1812495"/>
                  </a:cubicBezTo>
                  <a:cubicBezTo>
                    <a:pt x="-596325" y="1667792"/>
                    <a:pt x="1002204" y="1965298"/>
                    <a:pt x="1182051" y="133776"/>
                  </a:cubicBezTo>
                  <a:cubicBezTo>
                    <a:pt x="1197166" y="-29849"/>
                    <a:pt x="1194918" y="-57624"/>
                    <a:pt x="1234920" y="130671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-1858068" y="-2860165"/>
              <a:ext cx="4105900" cy="4908485"/>
            </a:xfrm>
            <a:custGeom>
              <a:rect b="b" l="l" r="r" t="t"/>
              <a:pathLst>
                <a:path extrusionOk="0" h="4908485" w="4105900">
                  <a:moveTo>
                    <a:pt x="2458994" y="215675"/>
                  </a:moveTo>
                  <a:cubicBezTo>
                    <a:pt x="2489237" y="3154107"/>
                    <a:pt x="5066065" y="2709625"/>
                    <a:pt x="3713753" y="2823012"/>
                  </a:cubicBezTo>
                  <a:cubicBezTo>
                    <a:pt x="2979755" y="2884562"/>
                    <a:pt x="2002965" y="3849002"/>
                    <a:pt x="1769098" y="4848009"/>
                  </a:cubicBezTo>
                  <a:cubicBezTo>
                    <a:pt x="1748099" y="4932722"/>
                    <a:pt x="1696432" y="4927582"/>
                    <a:pt x="1700863" y="4837980"/>
                  </a:cubicBezTo>
                  <a:cubicBezTo>
                    <a:pt x="1764827" y="3813999"/>
                    <a:pt x="1044304" y="2793136"/>
                    <a:pt x="359143" y="2522969"/>
                  </a:cubicBezTo>
                  <a:cubicBezTo>
                    <a:pt x="-903193" y="2025236"/>
                    <a:pt x="1499448" y="3008598"/>
                    <a:pt x="2375326" y="203373"/>
                  </a:cubicBezTo>
                  <a:cubicBezTo>
                    <a:pt x="2452104" y="-47541"/>
                    <a:pt x="2457592" y="-91688"/>
                    <a:pt x="2458994" y="215675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1732048" y="864367"/>
              <a:ext cx="1513697" cy="1809602"/>
            </a:xfrm>
            <a:custGeom>
              <a:rect b="b" l="l" r="r" t="t"/>
              <a:pathLst>
                <a:path extrusionOk="0" h="1809602" w="1513697">
                  <a:moveTo>
                    <a:pt x="906536" y="79516"/>
                  </a:moveTo>
                  <a:cubicBezTo>
                    <a:pt x="917684" y="1162814"/>
                    <a:pt x="1867682" y="998951"/>
                    <a:pt x="1369125" y="1040759"/>
                  </a:cubicBezTo>
                  <a:cubicBezTo>
                    <a:pt x="1098522" y="1063447"/>
                    <a:pt x="738419" y="1419001"/>
                    <a:pt x="652199" y="1787305"/>
                  </a:cubicBezTo>
                  <a:cubicBezTo>
                    <a:pt x="644463" y="1818543"/>
                    <a:pt x="625407" y="1816640"/>
                    <a:pt x="627047" y="1783606"/>
                  </a:cubicBezTo>
                  <a:cubicBezTo>
                    <a:pt x="650625" y="1406091"/>
                    <a:pt x="384995" y="1029738"/>
                    <a:pt x="132403" y="930134"/>
                  </a:cubicBezTo>
                  <a:cubicBezTo>
                    <a:pt x="-332976" y="746636"/>
                    <a:pt x="552794" y="1109166"/>
                    <a:pt x="875697" y="74971"/>
                  </a:cubicBezTo>
                  <a:cubicBezTo>
                    <a:pt x="903997" y="-17525"/>
                    <a:pt x="906020" y="-33804"/>
                    <a:pt x="906536" y="79516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35"/>
          <p:cNvGrpSpPr/>
          <p:nvPr/>
        </p:nvGrpSpPr>
        <p:grpSpPr>
          <a:xfrm>
            <a:off x="14633350" y="6054859"/>
            <a:ext cx="4735739" cy="5077069"/>
            <a:chOff x="14633350" y="6054859"/>
            <a:chExt cx="4735739" cy="5077069"/>
          </a:xfrm>
        </p:grpSpPr>
        <p:sp>
          <p:nvSpPr>
            <p:cNvPr id="1187" name="Google Shape;1187;p35"/>
            <p:cNvSpPr/>
            <p:nvPr/>
          </p:nvSpPr>
          <p:spPr>
            <a:xfrm>
              <a:off x="17392191" y="6054859"/>
              <a:ext cx="1976898" cy="2399749"/>
            </a:xfrm>
            <a:custGeom>
              <a:rect b="b" l="l" r="r" t="t"/>
              <a:pathLst>
                <a:path extrusionOk="0" h="2399749" w="1976898">
                  <a:moveTo>
                    <a:pt x="948981" y="100415"/>
                  </a:moveTo>
                  <a:cubicBezTo>
                    <a:pt x="1250794" y="1482087"/>
                    <a:pt x="2421534" y="1020876"/>
                    <a:pt x="1795399" y="1206433"/>
                  </a:cubicBezTo>
                  <a:cubicBezTo>
                    <a:pt x="1455549" y="1307152"/>
                    <a:pt x="1089655" y="1857048"/>
                    <a:pt x="1077216" y="2350651"/>
                  </a:cubicBezTo>
                  <a:cubicBezTo>
                    <a:pt x="1066008" y="2643831"/>
                    <a:pt x="1003531" y="1534208"/>
                    <a:pt x="185293" y="1392822"/>
                  </a:cubicBezTo>
                  <a:cubicBezTo>
                    <a:pt x="-458249" y="1281624"/>
                    <a:pt x="770150" y="1510244"/>
                    <a:pt x="908353" y="102801"/>
                  </a:cubicBezTo>
                  <a:cubicBezTo>
                    <a:pt x="919969" y="-22938"/>
                    <a:pt x="918241" y="-44282"/>
                    <a:pt x="948981" y="100415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14633350" y="6879191"/>
              <a:ext cx="3155201" cy="3771953"/>
            </a:xfrm>
            <a:custGeom>
              <a:rect b="b" l="l" r="r" t="t"/>
              <a:pathLst>
                <a:path extrusionOk="0" h="3771953" w="3155201">
                  <a:moveTo>
                    <a:pt x="1889628" y="165737"/>
                  </a:moveTo>
                  <a:cubicBezTo>
                    <a:pt x="1912868" y="2423791"/>
                    <a:pt x="3893046" y="2082227"/>
                    <a:pt x="2853854" y="2169360"/>
                  </a:cubicBezTo>
                  <a:cubicBezTo>
                    <a:pt x="2289809" y="2216658"/>
                    <a:pt x="1539189" y="2957787"/>
                    <a:pt x="1359474" y="3725480"/>
                  </a:cubicBezTo>
                  <a:cubicBezTo>
                    <a:pt x="1343336" y="3790578"/>
                    <a:pt x="1303633" y="3786628"/>
                    <a:pt x="1307037" y="3717773"/>
                  </a:cubicBezTo>
                  <a:cubicBezTo>
                    <a:pt x="1356191" y="2930889"/>
                    <a:pt x="802502" y="2146401"/>
                    <a:pt x="275985" y="1938790"/>
                  </a:cubicBezTo>
                  <a:cubicBezTo>
                    <a:pt x="-694064" y="1556304"/>
                    <a:pt x="1152259" y="2311974"/>
                    <a:pt x="1825332" y="156283"/>
                  </a:cubicBezTo>
                  <a:cubicBezTo>
                    <a:pt x="1884333" y="-36533"/>
                    <a:pt x="1888551" y="-70458"/>
                    <a:pt x="1889628" y="165737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17392195" y="9741329"/>
              <a:ext cx="1163209" cy="1390599"/>
            </a:xfrm>
            <a:custGeom>
              <a:rect b="b" l="l" r="r" t="t"/>
              <a:pathLst>
                <a:path extrusionOk="0" h="1390599" w="1163209">
                  <a:moveTo>
                    <a:pt x="696632" y="61105"/>
                  </a:moveTo>
                  <a:cubicBezTo>
                    <a:pt x="705199" y="893571"/>
                    <a:pt x="1435231" y="767649"/>
                    <a:pt x="1052111" y="799777"/>
                  </a:cubicBezTo>
                  <a:cubicBezTo>
                    <a:pt x="844165" y="817212"/>
                    <a:pt x="567442" y="1090439"/>
                    <a:pt x="501186" y="1373465"/>
                  </a:cubicBezTo>
                  <a:cubicBezTo>
                    <a:pt x="495241" y="1397469"/>
                    <a:pt x="480598" y="1396007"/>
                    <a:pt x="481858" y="1370622"/>
                  </a:cubicBezTo>
                  <a:cubicBezTo>
                    <a:pt x="499976" y="1080518"/>
                    <a:pt x="295851" y="791308"/>
                    <a:pt x="101746" y="714767"/>
                  </a:cubicBezTo>
                  <a:cubicBezTo>
                    <a:pt x="-255877" y="573756"/>
                    <a:pt x="424798" y="852345"/>
                    <a:pt x="672935" y="57612"/>
                  </a:cubicBezTo>
                  <a:cubicBezTo>
                    <a:pt x="694681" y="-13467"/>
                    <a:pt x="696236" y="-25977"/>
                    <a:pt x="696632" y="61105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0" name="Google Shape;1190;p35"/>
          <p:cNvSpPr/>
          <p:nvPr/>
        </p:nvSpPr>
        <p:spPr>
          <a:xfrm>
            <a:off x="-264" y="9742323"/>
            <a:ext cx="9327383" cy="357467"/>
          </a:xfrm>
          <a:custGeom>
            <a:rect b="b" l="l" r="r" t="t"/>
            <a:pathLst>
              <a:path extrusionOk="0" h="357467" w="9327383">
                <a:moveTo>
                  <a:pt x="3768608" y="151505"/>
                </a:moveTo>
                <a:cubicBezTo>
                  <a:pt x="3778185" y="220668"/>
                  <a:pt x="3735622" y="260038"/>
                  <a:pt x="3682952" y="286640"/>
                </a:cubicBezTo>
                <a:cubicBezTo>
                  <a:pt x="3627621" y="314837"/>
                  <a:pt x="3565374" y="315901"/>
                  <a:pt x="3512171" y="281319"/>
                </a:cubicBezTo>
                <a:cubicBezTo>
                  <a:pt x="3491954" y="268019"/>
                  <a:pt x="3481314" y="233969"/>
                  <a:pt x="3474929" y="207368"/>
                </a:cubicBezTo>
                <a:cubicBezTo>
                  <a:pt x="3459501" y="140864"/>
                  <a:pt x="3483442" y="92450"/>
                  <a:pt x="3539837" y="56804"/>
                </a:cubicBezTo>
                <a:cubicBezTo>
                  <a:pt x="3558990" y="45099"/>
                  <a:pt x="3575483" y="29139"/>
                  <a:pt x="3594104" y="16902"/>
                </a:cubicBezTo>
                <a:cubicBezTo>
                  <a:pt x="3631877" y="-8103"/>
                  <a:pt x="3648370" y="-5443"/>
                  <a:pt x="3678696" y="25414"/>
                </a:cubicBezTo>
                <a:cubicBezTo>
                  <a:pt x="3691464" y="38183"/>
                  <a:pt x="3704233" y="52548"/>
                  <a:pt x="3720194" y="60528"/>
                </a:cubicBezTo>
                <a:cubicBezTo>
                  <a:pt x="3758500" y="80745"/>
                  <a:pt x="3773928" y="110007"/>
                  <a:pt x="3768608" y="151505"/>
                </a:cubicBezTo>
                <a:close/>
                <a:moveTo>
                  <a:pt x="6984709" y="115859"/>
                </a:moveTo>
                <a:cubicBezTo>
                  <a:pt x="6949595" y="88726"/>
                  <a:pt x="6912353" y="64252"/>
                  <a:pt x="6875644" y="39247"/>
                </a:cubicBezTo>
                <a:cubicBezTo>
                  <a:pt x="6872451" y="37119"/>
                  <a:pt x="6867131" y="34991"/>
                  <a:pt x="6863939" y="36055"/>
                </a:cubicBezTo>
                <a:cubicBezTo>
                  <a:pt x="6835209" y="46163"/>
                  <a:pt x="6802224" y="50952"/>
                  <a:pt x="6779346" y="69041"/>
                </a:cubicBezTo>
                <a:cubicBezTo>
                  <a:pt x="6762853" y="81809"/>
                  <a:pt x="6754873" y="111603"/>
                  <a:pt x="6753809" y="134480"/>
                </a:cubicBezTo>
                <a:cubicBezTo>
                  <a:pt x="6752745" y="157889"/>
                  <a:pt x="6764450" y="181830"/>
                  <a:pt x="6770302" y="205239"/>
                </a:cubicBezTo>
                <a:cubicBezTo>
                  <a:pt x="6786795" y="273339"/>
                  <a:pt x="6843722" y="294088"/>
                  <a:pt x="6899585" y="296216"/>
                </a:cubicBezTo>
                <a:cubicBezTo>
                  <a:pt x="6944274" y="297812"/>
                  <a:pt x="6999073" y="288768"/>
                  <a:pt x="7014502" y="225988"/>
                </a:cubicBezTo>
                <a:cubicBezTo>
                  <a:pt x="7019291" y="207368"/>
                  <a:pt x="7034719" y="191939"/>
                  <a:pt x="7044296" y="175978"/>
                </a:cubicBezTo>
                <a:cubicBezTo>
                  <a:pt x="7020886" y="152569"/>
                  <a:pt x="7004926" y="131820"/>
                  <a:pt x="6984709" y="115859"/>
                </a:cubicBezTo>
                <a:close/>
                <a:moveTo>
                  <a:pt x="2294363" y="54676"/>
                </a:moveTo>
                <a:cubicBezTo>
                  <a:pt x="2236904" y="96174"/>
                  <a:pt x="2228391" y="153101"/>
                  <a:pt x="2242224" y="210560"/>
                </a:cubicBezTo>
                <a:cubicBezTo>
                  <a:pt x="2253929" y="257378"/>
                  <a:pt x="2286382" y="290364"/>
                  <a:pt x="2341713" y="296216"/>
                </a:cubicBezTo>
                <a:cubicBezTo>
                  <a:pt x="2423645" y="304728"/>
                  <a:pt x="2484828" y="281319"/>
                  <a:pt x="2514622" y="198855"/>
                </a:cubicBezTo>
                <a:cubicBezTo>
                  <a:pt x="2431626" y="88193"/>
                  <a:pt x="2441734" y="98834"/>
                  <a:pt x="2294363" y="54676"/>
                </a:cubicBezTo>
                <a:close/>
                <a:moveTo>
                  <a:pt x="1275000" y="164805"/>
                </a:moveTo>
                <a:cubicBezTo>
                  <a:pt x="1253719" y="152569"/>
                  <a:pt x="1231374" y="141928"/>
                  <a:pt x="1209561" y="131288"/>
                </a:cubicBezTo>
                <a:cubicBezTo>
                  <a:pt x="1154230" y="105218"/>
                  <a:pt x="1106347" y="135012"/>
                  <a:pt x="1105283" y="196195"/>
                </a:cubicBezTo>
                <a:cubicBezTo>
                  <a:pt x="1105283" y="204175"/>
                  <a:pt x="1106347" y="212688"/>
                  <a:pt x="1106347" y="220668"/>
                </a:cubicBezTo>
                <a:cubicBezTo>
                  <a:pt x="1105283" y="220668"/>
                  <a:pt x="1104751" y="220668"/>
                  <a:pt x="1103687" y="220668"/>
                </a:cubicBezTo>
                <a:cubicBezTo>
                  <a:pt x="1103687" y="235033"/>
                  <a:pt x="1099431" y="250994"/>
                  <a:pt x="1104751" y="263230"/>
                </a:cubicBezTo>
                <a:cubicBezTo>
                  <a:pt x="1114328" y="287172"/>
                  <a:pt x="1123372" y="316965"/>
                  <a:pt x="1141993" y="329734"/>
                </a:cubicBezTo>
                <a:cubicBezTo>
                  <a:pt x="1172851" y="350483"/>
                  <a:pt x="1209561" y="362719"/>
                  <a:pt x="1251059" y="355271"/>
                </a:cubicBezTo>
                <a:cubicBezTo>
                  <a:pt x="1315966" y="344098"/>
                  <a:pt x="1343631" y="311113"/>
                  <a:pt x="1333523" y="246205"/>
                </a:cubicBezTo>
                <a:cubicBezTo>
                  <a:pt x="1327670" y="208964"/>
                  <a:pt x="1306921" y="182894"/>
                  <a:pt x="1275000" y="164805"/>
                </a:cubicBezTo>
                <a:close/>
                <a:moveTo>
                  <a:pt x="4952367" y="127031"/>
                </a:moveTo>
                <a:cubicBezTo>
                  <a:pt x="4926830" y="111071"/>
                  <a:pt x="4902357" y="93514"/>
                  <a:pt x="4877884" y="75957"/>
                </a:cubicBezTo>
                <a:cubicBezTo>
                  <a:pt x="4845962" y="52548"/>
                  <a:pt x="4790631" y="56804"/>
                  <a:pt x="4767754" y="89258"/>
                </a:cubicBezTo>
                <a:cubicBezTo>
                  <a:pt x="4731576" y="139800"/>
                  <a:pt x="4741153" y="194599"/>
                  <a:pt x="4765626" y="245673"/>
                </a:cubicBezTo>
                <a:cubicBezTo>
                  <a:pt x="4785843" y="287704"/>
                  <a:pt x="4823085" y="299408"/>
                  <a:pt x="4870435" y="285575"/>
                </a:cubicBezTo>
                <a:cubicBezTo>
                  <a:pt x="4874159" y="285575"/>
                  <a:pt x="4880012" y="285575"/>
                  <a:pt x="4885864" y="285575"/>
                </a:cubicBezTo>
                <a:cubicBezTo>
                  <a:pt x="4960880" y="282915"/>
                  <a:pt x="4986949" y="252590"/>
                  <a:pt x="4981097" y="177042"/>
                </a:cubicBezTo>
                <a:cubicBezTo>
                  <a:pt x="4979501" y="154697"/>
                  <a:pt x="4971520" y="139268"/>
                  <a:pt x="4952367" y="127031"/>
                </a:cubicBezTo>
                <a:close/>
                <a:moveTo>
                  <a:pt x="8031205" y="12114"/>
                </a:moveTo>
                <a:cubicBezTo>
                  <a:pt x="8023224" y="6261"/>
                  <a:pt x="8007796" y="7325"/>
                  <a:pt x="7997155" y="9986"/>
                </a:cubicBezTo>
                <a:cubicBezTo>
                  <a:pt x="7917883" y="30735"/>
                  <a:pt x="7893942" y="103622"/>
                  <a:pt x="7914159" y="174382"/>
                </a:cubicBezTo>
                <a:cubicBezTo>
                  <a:pt x="7927992" y="222796"/>
                  <a:pt x="7954593" y="236629"/>
                  <a:pt x="8007264" y="233969"/>
                </a:cubicBezTo>
                <a:cubicBezTo>
                  <a:pt x="8033333" y="229181"/>
                  <a:pt x="8060466" y="227053"/>
                  <a:pt x="8084939" y="218540"/>
                </a:cubicBezTo>
                <a:cubicBezTo>
                  <a:pt x="8136014" y="200983"/>
                  <a:pt x="8155699" y="116391"/>
                  <a:pt x="8116329" y="79681"/>
                </a:cubicBezTo>
                <a:cubicBezTo>
                  <a:pt x="8090792" y="54144"/>
                  <a:pt x="8060998" y="32331"/>
                  <a:pt x="8031205" y="12114"/>
                </a:cubicBezTo>
                <a:close/>
                <a:moveTo>
                  <a:pt x="6007376" y="99366"/>
                </a:moveTo>
                <a:cubicBezTo>
                  <a:pt x="5963218" y="71701"/>
                  <a:pt x="5918528" y="45631"/>
                  <a:pt x="5875434" y="19562"/>
                </a:cubicBezTo>
                <a:cubicBezTo>
                  <a:pt x="5827551" y="46695"/>
                  <a:pt x="5811590" y="81277"/>
                  <a:pt x="5800950" y="119583"/>
                </a:cubicBezTo>
                <a:cubicBezTo>
                  <a:pt x="5777009" y="207368"/>
                  <a:pt x="5831275" y="269083"/>
                  <a:pt x="5921720" y="257378"/>
                </a:cubicBezTo>
                <a:cubicBezTo>
                  <a:pt x="5982903" y="249398"/>
                  <a:pt x="6032913" y="179170"/>
                  <a:pt x="6018548" y="120115"/>
                </a:cubicBezTo>
                <a:cubicBezTo>
                  <a:pt x="6016421" y="112667"/>
                  <a:pt x="6013228" y="103090"/>
                  <a:pt x="6007376" y="99366"/>
                </a:cubicBezTo>
                <a:close/>
                <a:moveTo>
                  <a:pt x="230632" y="207368"/>
                </a:moveTo>
                <a:cubicBezTo>
                  <a:pt x="193922" y="183426"/>
                  <a:pt x="150296" y="169062"/>
                  <a:pt x="109862" y="150441"/>
                </a:cubicBezTo>
                <a:cubicBezTo>
                  <a:pt x="68364" y="155761"/>
                  <a:pt x="30590" y="167998"/>
                  <a:pt x="13033" y="198323"/>
                </a:cubicBezTo>
                <a:cubicBezTo>
                  <a:pt x="-20485" y="255250"/>
                  <a:pt x="14097" y="328138"/>
                  <a:pt x="77408" y="345695"/>
                </a:cubicBezTo>
                <a:cubicBezTo>
                  <a:pt x="130079" y="360059"/>
                  <a:pt x="179557" y="346759"/>
                  <a:pt x="224247" y="321221"/>
                </a:cubicBezTo>
                <a:cubicBezTo>
                  <a:pt x="268406" y="296216"/>
                  <a:pt x="272130" y="233969"/>
                  <a:pt x="230632" y="207368"/>
                </a:cubicBezTo>
                <a:close/>
                <a:moveTo>
                  <a:pt x="9280935" y="66380"/>
                </a:moveTo>
                <a:cubicBezTo>
                  <a:pt x="9268166" y="59996"/>
                  <a:pt x="9252205" y="53612"/>
                  <a:pt x="9245821" y="42439"/>
                </a:cubicBezTo>
                <a:cubicBezTo>
                  <a:pt x="9224540" y="5729"/>
                  <a:pt x="9194214" y="8389"/>
                  <a:pt x="9160165" y="15838"/>
                </a:cubicBezTo>
                <a:cubicBezTo>
                  <a:pt x="9146864" y="19030"/>
                  <a:pt x="9132500" y="19030"/>
                  <a:pt x="9114942" y="20626"/>
                </a:cubicBezTo>
                <a:cubicBezTo>
                  <a:pt x="9108558" y="35523"/>
                  <a:pt x="9099514" y="51484"/>
                  <a:pt x="9094194" y="69041"/>
                </a:cubicBezTo>
                <a:cubicBezTo>
                  <a:pt x="9082489" y="109475"/>
                  <a:pt x="9109090" y="181830"/>
                  <a:pt x="9141012" y="200983"/>
                </a:cubicBezTo>
                <a:cubicBezTo>
                  <a:pt x="9178254" y="223328"/>
                  <a:pt x="9288384" y="196195"/>
                  <a:pt x="9311260" y="159485"/>
                </a:cubicBezTo>
                <a:cubicBezTo>
                  <a:pt x="9339458" y="114795"/>
                  <a:pt x="9331478" y="91386"/>
                  <a:pt x="9280935" y="6638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35"/>
          <p:cNvSpPr/>
          <p:nvPr/>
        </p:nvSpPr>
        <p:spPr>
          <a:xfrm>
            <a:off x="10375457" y="1593258"/>
            <a:ext cx="7932301" cy="304001"/>
          </a:xfrm>
          <a:custGeom>
            <a:rect b="b" l="l" r="r" t="t"/>
            <a:pathLst>
              <a:path extrusionOk="0" h="304001" w="7932301">
                <a:moveTo>
                  <a:pt x="3204943" y="128844"/>
                </a:moveTo>
                <a:cubicBezTo>
                  <a:pt x="3213087" y="187663"/>
                  <a:pt x="3176891" y="221145"/>
                  <a:pt x="3132099" y="243767"/>
                </a:cubicBezTo>
                <a:cubicBezTo>
                  <a:pt x="3085043" y="267747"/>
                  <a:pt x="3032106" y="268652"/>
                  <a:pt x="2986861" y="239243"/>
                </a:cubicBezTo>
                <a:cubicBezTo>
                  <a:pt x="2969668" y="227931"/>
                  <a:pt x="2960619" y="198974"/>
                  <a:pt x="2955190" y="176352"/>
                </a:cubicBezTo>
                <a:cubicBezTo>
                  <a:pt x="2942069" y="119795"/>
                  <a:pt x="2962429" y="78622"/>
                  <a:pt x="3010389" y="48308"/>
                </a:cubicBezTo>
                <a:cubicBezTo>
                  <a:pt x="3026677" y="38354"/>
                  <a:pt x="3040703" y="24780"/>
                  <a:pt x="3056539" y="14374"/>
                </a:cubicBezTo>
                <a:cubicBezTo>
                  <a:pt x="3088663" y="-6891"/>
                  <a:pt x="3102689" y="-4629"/>
                  <a:pt x="3128479" y="21613"/>
                </a:cubicBezTo>
                <a:cubicBezTo>
                  <a:pt x="3139338" y="32472"/>
                  <a:pt x="3150197" y="44688"/>
                  <a:pt x="3163770" y="51475"/>
                </a:cubicBezTo>
                <a:cubicBezTo>
                  <a:pt x="3196347" y="68668"/>
                  <a:pt x="3209468" y="93553"/>
                  <a:pt x="3204943" y="128844"/>
                </a:cubicBezTo>
                <a:close/>
                <a:moveTo>
                  <a:pt x="5940017" y="98530"/>
                </a:moveTo>
                <a:cubicBezTo>
                  <a:pt x="5910155" y="75455"/>
                  <a:pt x="5878483" y="54642"/>
                  <a:pt x="5847264" y="33377"/>
                </a:cubicBezTo>
                <a:cubicBezTo>
                  <a:pt x="5844549" y="31567"/>
                  <a:pt x="5840024" y="29757"/>
                  <a:pt x="5837310" y="30662"/>
                </a:cubicBezTo>
                <a:cubicBezTo>
                  <a:pt x="5812877" y="39259"/>
                  <a:pt x="5784826" y="43331"/>
                  <a:pt x="5765370" y="58714"/>
                </a:cubicBezTo>
                <a:cubicBezTo>
                  <a:pt x="5751344" y="69573"/>
                  <a:pt x="5744557" y="94910"/>
                  <a:pt x="5743652" y="114366"/>
                </a:cubicBezTo>
                <a:cubicBezTo>
                  <a:pt x="5742747" y="134274"/>
                  <a:pt x="5752702" y="154634"/>
                  <a:pt x="5757678" y="174542"/>
                </a:cubicBezTo>
                <a:cubicBezTo>
                  <a:pt x="5771704" y="232456"/>
                  <a:pt x="5820117" y="250102"/>
                  <a:pt x="5867624" y="251911"/>
                </a:cubicBezTo>
                <a:cubicBezTo>
                  <a:pt x="5905630" y="253269"/>
                  <a:pt x="5952233" y="245577"/>
                  <a:pt x="5965354" y="192188"/>
                </a:cubicBezTo>
                <a:cubicBezTo>
                  <a:pt x="5969426" y="176352"/>
                  <a:pt x="5982547" y="163231"/>
                  <a:pt x="5990691" y="149657"/>
                </a:cubicBezTo>
                <a:cubicBezTo>
                  <a:pt x="5970783" y="129749"/>
                  <a:pt x="5957210" y="112104"/>
                  <a:pt x="5940017" y="98530"/>
                </a:cubicBezTo>
                <a:close/>
                <a:moveTo>
                  <a:pt x="1951198" y="46498"/>
                </a:moveTo>
                <a:cubicBezTo>
                  <a:pt x="1902334" y="81789"/>
                  <a:pt x="1895094" y="130202"/>
                  <a:pt x="1906858" y="179067"/>
                </a:cubicBezTo>
                <a:cubicBezTo>
                  <a:pt x="1916812" y="218882"/>
                  <a:pt x="1944412" y="246934"/>
                  <a:pt x="1991467" y="251911"/>
                </a:cubicBezTo>
                <a:cubicBezTo>
                  <a:pt x="2061144" y="259151"/>
                  <a:pt x="2113176" y="239243"/>
                  <a:pt x="2138514" y="169113"/>
                </a:cubicBezTo>
                <a:cubicBezTo>
                  <a:pt x="2067931" y="75003"/>
                  <a:pt x="2076528" y="84052"/>
                  <a:pt x="1951198" y="46498"/>
                </a:cubicBezTo>
                <a:close/>
                <a:moveTo>
                  <a:pt x="1084300" y="140156"/>
                </a:moveTo>
                <a:cubicBezTo>
                  <a:pt x="1066202" y="129749"/>
                  <a:pt x="1047199" y="120700"/>
                  <a:pt x="1028648" y="111651"/>
                </a:cubicBezTo>
                <a:cubicBezTo>
                  <a:pt x="981593" y="89481"/>
                  <a:pt x="940873" y="114818"/>
                  <a:pt x="939968" y="166850"/>
                </a:cubicBezTo>
                <a:cubicBezTo>
                  <a:pt x="939968" y="173637"/>
                  <a:pt x="940873" y="180876"/>
                  <a:pt x="940873" y="187663"/>
                </a:cubicBezTo>
                <a:cubicBezTo>
                  <a:pt x="939968" y="187663"/>
                  <a:pt x="939515" y="187663"/>
                  <a:pt x="938610" y="187663"/>
                </a:cubicBezTo>
                <a:cubicBezTo>
                  <a:pt x="938610" y="199879"/>
                  <a:pt x="934991" y="213453"/>
                  <a:pt x="939515" y="223859"/>
                </a:cubicBezTo>
                <a:cubicBezTo>
                  <a:pt x="947659" y="244220"/>
                  <a:pt x="955351" y="269557"/>
                  <a:pt x="971187" y="280416"/>
                </a:cubicBezTo>
                <a:cubicBezTo>
                  <a:pt x="997429" y="298061"/>
                  <a:pt x="1028648" y="308468"/>
                  <a:pt x="1063940" y="302134"/>
                </a:cubicBezTo>
                <a:cubicBezTo>
                  <a:pt x="1119139" y="292632"/>
                  <a:pt x="1142666" y="264580"/>
                  <a:pt x="1134070" y="209381"/>
                </a:cubicBezTo>
                <a:cubicBezTo>
                  <a:pt x="1129093" y="177709"/>
                  <a:pt x="1111447" y="155539"/>
                  <a:pt x="1084300" y="140156"/>
                </a:cubicBezTo>
                <a:close/>
                <a:moveTo>
                  <a:pt x="4211649" y="108032"/>
                </a:moveTo>
                <a:cubicBezTo>
                  <a:pt x="4189932" y="94458"/>
                  <a:pt x="4169119" y="79527"/>
                  <a:pt x="4148306" y="64596"/>
                </a:cubicBezTo>
                <a:cubicBezTo>
                  <a:pt x="4121159" y="44688"/>
                  <a:pt x="4074104" y="48308"/>
                  <a:pt x="4054648" y="75907"/>
                </a:cubicBezTo>
                <a:cubicBezTo>
                  <a:pt x="4023882" y="118890"/>
                  <a:pt x="4032026" y="165493"/>
                  <a:pt x="4052839" y="208928"/>
                </a:cubicBezTo>
                <a:cubicBezTo>
                  <a:pt x="4070032" y="244672"/>
                  <a:pt x="4101703" y="254626"/>
                  <a:pt x="4141972" y="242862"/>
                </a:cubicBezTo>
                <a:cubicBezTo>
                  <a:pt x="4145139" y="242862"/>
                  <a:pt x="4150116" y="242862"/>
                  <a:pt x="4155093" y="242862"/>
                </a:cubicBezTo>
                <a:cubicBezTo>
                  <a:pt x="4218889" y="240600"/>
                  <a:pt x="4241059" y="214810"/>
                  <a:pt x="4236082" y="150562"/>
                </a:cubicBezTo>
                <a:cubicBezTo>
                  <a:pt x="4234725" y="131559"/>
                  <a:pt x="4227938" y="118438"/>
                  <a:pt x="4211649" y="108032"/>
                </a:cubicBezTo>
                <a:close/>
                <a:moveTo>
                  <a:pt x="6829990" y="10302"/>
                </a:moveTo>
                <a:cubicBezTo>
                  <a:pt x="6823203" y="5325"/>
                  <a:pt x="6810082" y="6230"/>
                  <a:pt x="6801033" y="8492"/>
                </a:cubicBezTo>
                <a:cubicBezTo>
                  <a:pt x="6733617" y="26138"/>
                  <a:pt x="6713257" y="88124"/>
                  <a:pt x="6730451" y="148300"/>
                </a:cubicBezTo>
                <a:cubicBezTo>
                  <a:pt x="6742214" y="189473"/>
                  <a:pt x="6764837" y="201237"/>
                  <a:pt x="6809630" y="198974"/>
                </a:cubicBezTo>
                <a:cubicBezTo>
                  <a:pt x="6831800" y="194902"/>
                  <a:pt x="6854875" y="193093"/>
                  <a:pt x="6875688" y="185853"/>
                </a:cubicBezTo>
                <a:cubicBezTo>
                  <a:pt x="6919123" y="170922"/>
                  <a:pt x="6935864" y="98982"/>
                  <a:pt x="6902382" y="67763"/>
                </a:cubicBezTo>
                <a:cubicBezTo>
                  <a:pt x="6880664" y="46046"/>
                  <a:pt x="6855327" y="27495"/>
                  <a:pt x="6829990" y="10302"/>
                </a:cubicBezTo>
                <a:close/>
                <a:moveTo>
                  <a:pt x="5108862" y="84504"/>
                </a:moveTo>
                <a:cubicBezTo>
                  <a:pt x="5071309" y="60976"/>
                  <a:pt x="5033303" y="38806"/>
                  <a:pt x="4996654" y="16636"/>
                </a:cubicBezTo>
                <a:cubicBezTo>
                  <a:pt x="4955933" y="39711"/>
                  <a:pt x="4942360" y="69121"/>
                  <a:pt x="4933311" y="101697"/>
                </a:cubicBezTo>
                <a:cubicBezTo>
                  <a:pt x="4912950" y="176352"/>
                  <a:pt x="4959100" y="228836"/>
                  <a:pt x="5036017" y="218882"/>
                </a:cubicBezTo>
                <a:cubicBezTo>
                  <a:pt x="5088049" y="212096"/>
                  <a:pt x="5130580" y="152372"/>
                  <a:pt x="5118363" y="102150"/>
                </a:cubicBezTo>
                <a:cubicBezTo>
                  <a:pt x="5116554" y="95815"/>
                  <a:pt x="5113839" y="87671"/>
                  <a:pt x="5108862" y="84504"/>
                </a:cubicBezTo>
                <a:close/>
                <a:moveTo>
                  <a:pt x="196136" y="176352"/>
                </a:moveTo>
                <a:cubicBezTo>
                  <a:pt x="164917" y="155991"/>
                  <a:pt x="127816" y="143775"/>
                  <a:pt x="93430" y="127939"/>
                </a:cubicBezTo>
                <a:cubicBezTo>
                  <a:pt x="58139" y="132464"/>
                  <a:pt x="26014" y="142870"/>
                  <a:pt x="11084" y="168660"/>
                </a:cubicBezTo>
                <a:cubicBezTo>
                  <a:pt x="-17421" y="217073"/>
                  <a:pt x="11988" y="279058"/>
                  <a:pt x="65830" y="293989"/>
                </a:cubicBezTo>
                <a:cubicBezTo>
                  <a:pt x="110623" y="306206"/>
                  <a:pt x="152701" y="294894"/>
                  <a:pt x="190707" y="273177"/>
                </a:cubicBezTo>
                <a:cubicBezTo>
                  <a:pt x="228261" y="251911"/>
                  <a:pt x="231428" y="198974"/>
                  <a:pt x="196136" y="176352"/>
                </a:cubicBezTo>
                <a:close/>
                <a:moveTo>
                  <a:pt x="7892800" y="56452"/>
                </a:moveTo>
                <a:cubicBezTo>
                  <a:pt x="7881941" y="51023"/>
                  <a:pt x="7868368" y="45593"/>
                  <a:pt x="7862938" y="36092"/>
                </a:cubicBezTo>
                <a:cubicBezTo>
                  <a:pt x="7844840" y="4872"/>
                  <a:pt x="7819050" y="7135"/>
                  <a:pt x="7790093" y="13469"/>
                </a:cubicBezTo>
                <a:cubicBezTo>
                  <a:pt x="7778782" y="16184"/>
                  <a:pt x="7766566" y="16184"/>
                  <a:pt x="7751635" y="17541"/>
                </a:cubicBezTo>
                <a:cubicBezTo>
                  <a:pt x="7746206" y="30210"/>
                  <a:pt x="7738514" y="43783"/>
                  <a:pt x="7733990" y="58714"/>
                </a:cubicBezTo>
                <a:cubicBezTo>
                  <a:pt x="7724035" y="93101"/>
                  <a:pt x="7746658" y="154634"/>
                  <a:pt x="7773805" y="170922"/>
                </a:cubicBezTo>
                <a:cubicBezTo>
                  <a:pt x="7805477" y="189925"/>
                  <a:pt x="7899135" y="166850"/>
                  <a:pt x="7918590" y="135631"/>
                </a:cubicBezTo>
                <a:cubicBezTo>
                  <a:pt x="7942570" y="97625"/>
                  <a:pt x="7935783" y="77717"/>
                  <a:pt x="7892800" y="5645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35"/>
          <p:cNvSpPr/>
          <p:nvPr/>
        </p:nvSpPr>
        <p:spPr>
          <a:xfrm>
            <a:off x="9327114" y="8416820"/>
            <a:ext cx="1468275" cy="1503858"/>
          </a:xfrm>
          <a:custGeom>
            <a:rect b="b" l="l" r="r" t="t"/>
            <a:pathLst>
              <a:path extrusionOk="0" h="1503858" w="1468275">
                <a:moveTo>
                  <a:pt x="596017" y="1326226"/>
                </a:moveTo>
                <a:cubicBezTo>
                  <a:pt x="600614" y="1332963"/>
                  <a:pt x="605518" y="1339699"/>
                  <a:pt x="610421" y="1346130"/>
                </a:cubicBezTo>
                <a:cubicBezTo>
                  <a:pt x="625438" y="1366341"/>
                  <a:pt x="641069" y="1386552"/>
                  <a:pt x="655779" y="1407068"/>
                </a:cubicBezTo>
                <a:cubicBezTo>
                  <a:pt x="660683" y="1414112"/>
                  <a:pt x="664974" y="1422073"/>
                  <a:pt x="667732" y="1430341"/>
                </a:cubicBezTo>
                <a:cubicBezTo>
                  <a:pt x="669264" y="1434935"/>
                  <a:pt x="668651" y="1442590"/>
                  <a:pt x="665893" y="1445040"/>
                </a:cubicBezTo>
                <a:cubicBezTo>
                  <a:pt x="662828" y="1447796"/>
                  <a:pt x="654247" y="1448102"/>
                  <a:pt x="650876" y="1445652"/>
                </a:cubicBezTo>
                <a:cubicBezTo>
                  <a:pt x="638310" y="1436160"/>
                  <a:pt x="625132" y="1426667"/>
                  <a:pt x="615938" y="1414418"/>
                </a:cubicBezTo>
                <a:cubicBezTo>
                  <a:pt x="601840" y="1395432"/>
                  <a:pt x="590500" y="1374303"/>
                  <a:pt x="577935" y="1354398"/>
                </a:cubicBezTo>
                <a:cubicBezTo>
                  <a:pt x="575483" y="1350723"/>
                  <a:pt x="572418" y="1347355"/>
                  <a:pt x="566902" y="1340312"/>
                </a:cubicBezTo>
                <a:cubicBezTo>
                  <a:pt x="566902" y="1348886"/>
                  <a:pt x="566289" y="1353173"/>
                  <a:pt x="566902" y="1357460"/>
                </a:cubicBezTo>
                <a:cubicBezTo>
                  <a:pt x="572725" y="1390226"/>
                  <a:pt x="578854" y="1422686"/>
                  <a:pt x="584677" y="1455452"/>
                </a:cubicBezTo>
                <a:cubicBezTo>
                  <a:pt x="586516" y="1466169"/>
                  <a:pt x="588048" y="1477500"/>
                  <a:pt x="588048" y="1488217"/>
                </a:cubicBezTo>
                <a:cubicBezTo>
                  <a:pt x="588048" y="1502304"/>
                  <a:pt x="577322" y="1508122"/>
                  <a:pt x="565676" y="1500466"/>
                </a:cubicBezTo>
                <a:cubicBezTo>
                  <a:pt x="560772" y="1497098"/>
                  <a:pt x="555256" y="1492198"/>
                  <a:pt x="553417" y="1486686"/>
                </a:cubicBezTo>
                <a:cubicBezTo>
                  <a:pt x="548820" y="1472600"/>
                  <a:pt x="544835" y="1457901"/>
                  <a:pt x="542690" y="1443203"/>
                </a:cubicBezTo>
                <a:cubicBezTo>
                  <a:pt x="538093" y="1412887"/>
                  <a:pt x="534722" y="1382264"/>
                  <a:pt x="531351" y="1351642"/>
                </a:cubicBezTo>
                <a:cubicBezTo>
                  <a:pt x="529205" y="1332044"/>
                  <a:pt x="527979" y="1312446"/>
                  <a:pt x="526447" y="1292847"/>
                </a:cubicBezTo>
                <a:cubicBezTo>
                  <a:pt x="526447" y="1291316"/>
                  <a:pt x="526141" y="1289173"/>
                  <a:pt x="527060" y="1288254"/>
                </a:cubicBezTo>
                <a:cubicBezTo>
                  <a:pt x="542997" y="1272637"/>
                  <a:pt x="534415" y="1253651"/>
                  <a:pt x="531964" y="1236809"/>
                </a:cubicBezTo>
                <a:cubicBezTo>
                  <a:pt x="524608" y="1189650"/>
                  <a:pt x="520624" y="1142492"/>
                  <a:pt x="527366" y="1095028"/>
                </a:cubicBezTo>
                <a:cubicBezTo>
                  <a:pt x="527673" y="1092884"/>
                  <a:pt x="527060" y="1090434"/>
                  <a:pt x="526754" y="1086454"/>
                </a:cubicBezTo>
                <a:cubicBezTo>
                  <a:pt x="523076" y="1084922"/>
                  <a:pt x="519092" y="1081860"/>
                  <a:pt x="514495" y="1081248"/>
                </a:cubicBezTo>
                <a:cubicBezTo>
                  <a:pt x="444925" y="1070836"/>
                  <a:pt x="375968" y="1056444"/>
                  <a:pt x="310382" y="1031027"/>
                </a:cubicBezTo>
                <a:cubicBezTo>
                  <a:pt x="272379" y="1016329"/>
                  <a:pt x="236828" y="993362"/>
                  <a:pt x="210472" y="960596"/>
                </a:cubicBezTo>
                <a:cubicBezTo>
                  <a:pt x="195454" y="941610"/>
                  <a:pt x="178598" y="925381"/>
                  <a:pt x="158677" y="912213"/>
                </a:cubicBezTo>
                <a:cubicBezTo>
                  <a:pt x="131095" y="893840"/>
                  <a:pt x="113013" y="866586"/>
                  <a:pt x="91253" y="842701"/>
                </a:cubicBezTo>
                <a:cubicBezTo>
                  <a:pt x="42217" y="788805"/>
                  <a:pt x="17086" y="723886"/>
                  <a:pt x="5746" y="653149"/>
                </a:cubicBezTo>
                <a:cubicBezTo>
                  <a:pt x="-996" y="610890"/>
                  <a:pt x="-3754" y="568325"/>
                  <a:pt x="8505" y="526373"/>
                </a:cubicBezTo>
                <a:cubicBezTo>
                  <a:pt x="21990" y="481358"/>
                  <a:pt x="45282" y="443693"/>
                  <a:pt x="87269" y="421338"/>
                </a:cubicBezTo>
                <a:cubicBezTo>
                  <a:pt x="101979" y="413683"/>
                  <a:pt x="120674" y="410314"/>
                  <a:pt x="137224" y="410314"/>
                </a:cubicBezTo>
                <a:cubicBezTo>
                  <a:pt x="162968" y="410621"/>
                  <a:pt x="189018" y="415214"/>
                  <a:pt x="214762" y="418582"/>
                </a:cubicBezTo>
                <a:cubicBezTo>
                  <a:pt x="239893" y="421951"/>
                  <a:pt x="264718" y="427463"/>
                  <a:pt x="289542" y="428994"/>
                </a:cubicBezTo>
                <a:cubicBezTo>
                  <a:pt x="330610" y="431444"/>
                  <a:pt x="369838" y="420726"/>
                  <a:pt x="406922" y="405109"/>
                </a:cubicBezTo>
                <a:cubicBezTo>
                  <a:pt x="442473" y="390104"/>
                  <a:pt x="476492" y="371730"/>
                  <a:pt x="510817" y="353970"/>
                </a:cubicBezTo>
                <a:cubicBezTo>
                  <a:pt x="570273" y="323041"/>
                  <a:pt x="619922" y="278945"/>
                  <a:pt x="669264" y="234849"/>
                </a:cubicBezTo>
                <a:cubicBezTo>
                  <a:pt x="691330" y="215251"/>
                  <a:pt x="710638" y="192590"/>
                  <a:pt x="733011" y="172992"/>
                </a:cubicBezTo>
                <a:cubicBezTo>
                  <a:pt x="762433" y="146963"/>
                  <a:pt x="787564" y="116341"/>
                  <a:pt x="822502" y="96436"/>
                </a:cubicBezTo>
                <a:cubicBezTo>
                  <a:pt x="836599" y="88168"/>
                  <a:pt x="848245" y="75920"/>
                  <a:pt x="862037" y="67039"/>
                </a:cubicBezTo>
                <a:cubicBezTo>
                  <a:pt x="882571" y="54178"/>
                  <a:pt x="903104" y="41010"/>
                  <a:pt x="925171" y="30905"/>
                </a:cubicBezTo>
                <a:cubicBezTo>
                  <a:pt x="955205" y="17431"/>
                  <a:pt x="987079" y="9776"/>
                  <a:pt x="1019871" y="3957"/>
                </a:cubicBezTo>
                <a:cubicBezTo>
                  <a:pt x="1060632" y="-3392"/>
                  <a:pt x="1100474" y="589"/>
                  <a:pt x="1139703" y="7020"/>
                </a:cubicBezTo>
                <a:cubicBezTo>
                  <a:pt x="1178319" y="13144"/>
                  <a:pt x="1216935" y="24168"/>
                  <a:pt x="1249727" y="47747"/>
                </a:cubicBezTo>
                <a:cubicBezTo>
                  <a:pt x="1255550" y="51728"/>
                  <a:pt x="1260454" y="57240"/>
                  <a:pt x="1265358" y="62140"/>
                </a:cubicBezTo>
                <a:cubicBezTo>
                  <a:pt x="1299683" y="97661"/>
                  <a:pt x="1328798" y="136552"/>
                  <a:pt x="1345348" y="184016"/>
                </a:cubicBezTo>
                <a:cubicBezTo>
                  <a:pt x="1349025" y="194428"/>
                  <a:pt x="1354848" y="203921"/>
                  <a:pt x="1360671" y="216169"/>
                </a:cubicBezTo>
                <a:cubicBezTo>
                  <a:pt x="1384270" y="213107"/>
                  <a:pt x="1406643" y="218619"/>
                  <a:pt x="1428402" y="229643"/>
                </a:cubicBezTo>
                <a:cubicBezTo>
                  <a:pt x="1449549" y="240361"/>
                  <a:pt x="1459663" y="257816"/>
                  <a:pt x="1466099" y="278945"/>
                </a:cubicBezTo>
                <a:cubicBezTo>
                  <a:pt x="1474373" y="304362"/>
                  <a:pt x="1458130" y="332534"/>
                  <a:pt x="1432999" y="337127"/>
                </a:cubicBezTo>
                <a:cubicBezTo>
                  <a:pt x="1415224" y="340496"/>
                  <a:pt x="1397448" y="342946"/>
                  <a:pt x="1377221" y="346008"/>
                </a:cubicBezTo>
                <a:cubicBezTo>
                  <a:pt x="1375076" y="360094"/>
                  <a:pt x="1373237" y="377242"/>
                  <a:pt x="1369253" y="393778"/>
                </a:cubicBezTo>
                <a:cubicBezTo>
                  <a:pt x="1357913" y="442162"/>
                  <a:pt x="1346267" y="490545"/>
                  <a:pt x="1333089" y="538622"/>
                </a:cubicBezTo>
                <a:cubicBezTo>
                  <a:pt x="1322668" y="576593"/>
                  <a:pt x="1309490" y="613952"/>
                  <a:pt x="1297538" y="651618"/>
                </a:cubicBezTo>
                <a:cubicBezTo>
                  <a:pt x="1281294" y="701226"/>
                  <a:pt x="1260454" y="749303"/>
                  <a:pt x="1232258" y="793092"/>
                </a:cubicBezTo>
                <a:cubicBezTo>
                  <a:pt x="1207434" y="831983"/>
                  <a:pt x="1179851" y="870567"/>
                  <a:pt x="1143381" y="899964"/>
                </a:cubicBezTo>
                <a:cubicBezTo>
                  <a:pt x="1093732" y="940385"/>
                  <a:pt x="1042550" y="978663"/>
                  <a:pt x="991369" y="1016329"/>
                </a:cubicBezTo>
                <a:cubicBezTo>
                  <a:pt x="976965" y="1027046"/>
                  <a:pt x="959189" y="1033171"/>
                  <a:pt x="942946" y="1041439"/>
                </a:cubicBezTo>
                <a:cubicBezTo>
                  <a:pt x="938962" y="1043582"/>
                  <a:pt x="934978" y="1046032"/>
                  <a:pt x="931913" y="1047870"/>
                </a:cubicBezTo>
                <a:cubicBezTo>
                  <a:pt x="958270" y="1095947"/>
                  <a:pt x="984627" y="1142798"/>
                  <a:pt x="1009758" y="1190263"/>
                </a:cubicBezTo>
                <a:cubicBezTo>
                  <a:pt x="1014661" y="1199756"/>
                  <a:pt x="1020484" y="1204655"/>
                  <a:pt x="1030598" y="1206799"/>
                </a:cubicBezTo>
                <a:cubicBezTo>
                  <a:pt x="1076263" y="1216292"/>
                  <a:pt x="1121927" y="1226091"/>
                  <a:pt x="1167286" y="1236196"/>
                </a:cubicBezTo>
                <a:cubicBezTo>
                  <a:pt x="1174948" y="1237727"/>
                  <a:pt x="1183529" y="1239871"/>
                  <a:pt x="1189045" y="1244464"/>
                </a:cubicBezTo>
                <a:cubicBezTo>
                  <a:pt x="1193336" y="1248139"/>
                  <a:pt x="1193949" y="1256407"/>
                  <a:pt x="1196401" y="1262531"/>
                </a:cubicBezTo>
                <a:cubicBezTo>
                  <a:pt x="1190884" y="1264675"/>
                  <a:pt x="1184755" y="1269268"/>
                  <a:pt x="1179851" y="1268350"/>
                </a:cubicBezTo>
                <a:cubicBezTo>
                  <a:pt x="1135719" y="1260082"/>
                  <a:pt x="1090054" y="1259469"/>
                  <a:pt x="1047454" y="1242015"/>
                </a:cubicBezTo>
                <a:cubicBezTo>
                  <a:pt x="1041938" y="1239871"/>
                  <a:pt x="1035808" y="1238952"/>
                  <a:pt x="1025694" y="1236503"/>
                </a:cubicBezTo>
                <a:cubicBezTo>
                  <a:pt x="1030904" y="1242933"/>
                  <a:pt x="1032743" y="1246302"/>
                  <a:pt x="1035502" y="1248445"/>
                </a:cubicBezTo>
                <a:cubicBezTo>
                  <a:pt x="1062778" y="1269881"/>
                  <a:pt x="1090667" y="1291010"/>
                  <a:pt x="1117637" y="1312752"/>
                </a:cubicBezTo>
                <a:cubicBezTo>
                  <a:pt x="1124686" y="1318570"/>
                  <a:pt x="1130815" y="1326532"/>
                  <a:pt x="1134186" y="1334800"/>
                </a:cubicBezTo>
                <a:cubicBezTo>
                  <a:pt x="1138784" y="1346436"/>
                  <a:pt x="1130509" y="1354398"/>
                  <a:pt x="1119169" y="1349499"/>
                </a:cubicBezTo>
                <a:cubicBezTo>
                  <a:pt x="1106910" y="1343987"/>
                  <a:pt x="1095264" y="1336943"/>
                  <a:pt x="1085150" y="1328369"/>
                </a:cubicBezTo>
                <a:cubicBezTo>
                  <a:pt x="1065536" y="1311221"/>
                  <a:pt x="1046841" y="1292847"/>
                  <a:pt x="1028146" y="1274780"/>
                </a:cubicBezTo>
                <a:cubicBezTo>
                  <a:pt x="1025388" y="1272331"/>
                  <a:pt x="1022630" y="1269881"/>
                  <a:pt x="1016194" y="1264369"/>
                </a:cubicBezTo>
                <a:cubicBezTo>
                  <a:pt x="1011903" y="1291929"/>
                  <a:pt x="1008532" y="1315814"/>
                  <a:pt x="1004854" y="1339699"/>
                </a:cubicBezTo>
                <a:cubicBezTo>
                  <a:pt x="1003935" y="1346743"/>
                  <a:pt x="1004241" y="1354398"/>
                  <a:pt x="1001789" y="1360829"/>
                </a:cubicBezTo>
                <a:cubicBezTo>
                  <a:pt x="999644" y="1366953"/>
                  <a:pt x="994740" y="1375221"/>
                  <a:pt x="990143" y="1376140"/>
                </a:cubicBezTo>
                <a:cubicBezTo>
                  <a:pt x="984933" y="1377059"/>
                  <a:pt x="975739" y="1371853"/>
                  <a:pt x="973287" y="1366647"/>
                </a:cubicBezTo>
                <a:cubicBezTo>
                  <a:pt x="969303" y="1358685"/>
                  <a:pt x="966851" y="1348580"/>
                  <a:pt x="967771" y="1339699"/>
                </a:cubicBezTo>
                <a:cubicBezTo>
                  <a:pt x="970835" y="1305096"/>
                  <a:pt x="974820" y="1270493"/>
                  <a:pt x="980030" y="1236196"/>
                </a:cubicBezTo>
                <a:cubicBezTo>
                  <a:pt x="981868" y="1223947"/>
                  <a:pt x="980643" y="1213842"/>
                  <a:pt x="974513" y="1202512"/>
                </a:cubicBezTo>
                <a:cubicBezTo>
                  <a:pt x="950915" y="1157803"/>
                  <a:pt x="928848" y="1112482"/>
                  <a:pt x="905863" y="1067162"/>
                </a:cubicBezTo>
                <a:cubicBezTo>
                  <a:pt x="904024" y="1063793"/>
                  <a:pt x="901266" y="1061037"/>
                  <a:pt x="899733" y="1058587"/>
                </a:cubicBezTo>
                <a:cubicBezTo>
                  <a:pt x="868779" y="1066549"/>
                  <a:pt x="839358" y="1074817"/>
                  <a:pt x="809323" y="1081554"/>
                </a:cubicBezTo>
                <a:cubicBezTo>
                  <a:pt x="759061" y="1093190"/>
                  <a:pt x="708187" y="1099009"/>
                  <a:pt x="656392" y="1098396"/>
                </a:cubicBezTo>
                <a:cubicBezTo>
                  <a:pt x="630342" y="1098090"/>
                  <a:pt x="604292" y="1099927"/>
                  <a:pt x="578548" y="1092578"/>
                </a:cubicBezTo>
                <a:cubicBezTo>
                  <a:pt x="572418" y="1090741"/>
                  <a:pt x="564756" y="1093190"/>
                  <a:pt x="559240" y="1093497"/>
                </a:cubicBezTo>
                <a:cubicBezTo>
                  <a:pt x="550965" y="1151067"/>
                  <a:pt x="558014" y="1205574"/>
                  <a:pt x="569353" y="1259775"/>
                </a:cubicBezTo>
                <a:cubicBezTo>
                  <a:pt x="571499" y="1269881"/>
                  <a:pt x="575789" y="1274474"/>
                  <a:pt x="584984" y="1277843"/>
                </a:cubicBezTo>
                <a:cubicBezTo>
                  <a:pt x="618083" y="1290398"/>
                  <a:pt x="651182" y="1303872"/>
                  <a:pt x="683975" y="1317039"/>
                </a:cubicBezTo>
                <a:cubicBezTo>
                  <a:pt x="699299" y="1323163"/>
                  <a:pt x="714929" y="1328982"/>
                  <a:pt x="730253" y="1335719"/>
                </a:cubicBezTo>
                <a:cubicBezTo>
                  <a:pt x="735156" y="1337862"/>
                  <a:pt x="740979" y="1340924"/>
                  <a:pt x="743431" y="1345212"/>
                </a:cubicBezTo>
                <a:cubicBezTo>
                  <a:pt x="746189" y="1350111"/>
                  <a:pt x="748335" y="1358073"/>
                  <a:pt x="746189" y="1362054"/>
                </a:cubicBezTo>
                <a:cubicBezTo>
                  <a:pt x="744044" y="1365728"/>
                  <a:pt x="735156" y="1368178"/>
                  <a:pt x="730253" y="1366953"/>
                </a:cubicBezTo>
                <a:cubicBezTo>
                  <a:pt x="709719" y="1361441"/>
                  <a:pt x="689185" y="1355011"/>
                  <a:pt x="668958" y="1348274"/>
                </a:cubicBezTo>
                <a:cubicBezTo>
                  <a:pt x="645359" y="1340006"/>
                  <a:pt x="622067" y="1331125"/>
                  <a:pt x="598775" y="1322551"/>
                </a:cubicBezTo>
                <a:cubicBezTo>
                  <a:pt x="597856" y="1324388"/>
                  <a:pt x="596936" y="1325307"/>
                  <a:pt x="596017" y="1326226"/>
                </a:cubicBezTo>
                <a:close/>
                <a:moveTo>
                  <a:pt x="37007" y="602010"/>
                </a:moveTo>
                <a:cubicBezTo>
                  <a:pt x="37926" y="676116"/>
                  <a:pt x="53250" y="739197"/>
                  <a:pt x="88495" y="796155"/>
                </a:cubicBezTo>
                <a:cubicBezTo>
                  <a:pt x="99528" y="813916"/>
                  <a:pt x="112400" y="831983"/>
                  <a:pt x="128030" y="845456"/>
                </a:cubicBezTo>
                <a:cubicBezTo>
                  <a:pt x="153467" y="867505"/>
                  <a:pt x="182276" y="885572"/>
                  <a:pt x="208939" y="905782"/>
                </a:cubicBezTo>
                <a:cubicBezTo>
                  <a:pt x="215069" y="910376"/>
                  <a:pt x="220279" y="916806"/>
                  <a:pt x="225182" y="922931"/>
                </a:cubicBezTo>
                <a:cubicBezTo>
                  <a:pt x="245103" y="949878"/>
                  <a:pt x="272686" y="966721"/>
                  <a:pt x="301801" y="980807"/>
                </a:cubicBezTo>
                <a:cubicBezTo>
                  <a:pt x="341030" y="999793"/>
                  <a:pt x="382710" y="1012041"/>
                  <a:pt x="425923" y="1019085"/>
                </a:cubicBezTo>
                <a:cubicBezTo>
                  <a:pt x="490283" y="1029802"/>
                  <a:pt x="552191" y="1054606"/>
                  <a:pt x="618696" y="1053688"/>
                </a:cubicBezTo>
                <a:cubicBezTo>
                  <a:pt x="646892" y="1053382"/>
                  <a:pt x="675394" y="1052463"/>
                  <a:pt x="703589" y="1049707"/>
                </a:cubicBezTo>
                <a:cubicBezTo>
                  <a:pt x="759674" y="1044501"/>
                  <a:pt x="813920" y="1029190"/>
                  <a:pt x="867247" y="1012041"/>
                </a:cubicBezTo>
                <a:cubicBezTo>
                  <a:pt x="892378" y="1003774"/>
                  <a:pt x="917509" y="993362"/>
                  <a:pt x="940801" y="980501"/>
                </a:cubicBezTo>
                <a:cubicBezTo>
                  <a:pt x="1006386" y="943754"/>
                  <a:pt x="1067375" y="900270"/>
                  <a:pt x="1121927" y="848519"/>
                </a:cubicBezTo>
                <a:cubicBezTo>
                  <a:pt x="1140010" y="831064"/>
                  <a:pt x="1159317" y="813609"/>
                  <a:pt x="1173109" y="793092"/>
                </a:cubicBezTo>
                <a:cubicBezTo>
                  <a:pt x="1208966" y="739504"/>
                  <a:pt x="1241759" y="683771"/>
                  <a:pt x="1264132" y="622527"/>
                </a:cubicBezTo>
                <a:cubicBezTo>
                  <a:pt x="1276084" y="589761"/>
                  <a:pt x="1290489" y="557914"/>
                  <a:pt x="1300296" y="524842"/>
                </a:cubicBezTo>
                <a:cubicBezTo>
                  <a:pt x="1311942" y="485645"/>
                  <a:pt x="1320217" y="445224"/>
                  <a:pt x="1330024" y="405109"/>
                </a:cubicBezTo>
                <a:cubicBezTo>
                  <a:pt x="1339831" y="364687"/>
                  <a:pt x="1344122" y="324266"/>
                  <a:pt x="1335847" y="282926"/>
                </a:cubicBezTo>
                <a:cubicBezTo>
                  <a:pt x="1326346" y="236074"/>
                  <a:pt x="1308571" y="192590"/>
                  <a:pt x="1286504" y="150025"/>
                </a:cubicBezTo>
                <a:cubicBezTo>
                  <a:pt x="1270874" y="119709"/>
                  <a:pt x="1247276" y="97968"/>
                  <a:pt x="1218773" y="82656"/>
                </a:cubicBezTo>
                <a:cubicBezTo>
                  <a:pt x="1181690" y="62446"/>
                  <a:pt x="1140010" y="54178"/>
                  <a:pt x="1098329" y="50197"/>
                </a:cubicBezTo>
                <a:cubicBezTo>
                  <a:pt x="1063697" y="46828"/>
                  <a:pt x="1028759" y="48053"/>
                  <a:pt x="994740" y="57240"/>
                </a:cubicBezTo>
                <a:cubicBezTo>
                  <a:pt x="968384" y="64589"/>
                  <a:pt x="941107" y="71939"/>
                  <a:pt x="916896" y="84494"/>
                </a:cubicBezTo>
                <a:cubicBezTo>
                  <a:pt x="879199" y="104704"/>
                  <a:pt x="845181" y="130121"/>
                  <a:pt x="814227" y="159825"/>
                </a:cubicBezTo>
                <a:cubicBezTo>
                  <a:pt x="783579" y="189222"/>
                  <a:pt x="749254" y="214638"/>
                  <a:pt x="719833" y="244954"/>
                </a:cubicBezTo>
                <a:cubicBezTo>
                  <a:pt x="692863" y="272514"/>
                  <a:pt x="667425" y="301299"/>
                  <a:pt x="636778" y="324878"/>
                </a:cubicBezTo>
                <a:cubicBezTo>
                  <a:pt x="592952" y="358869"/>
                  <a:pt x="548820" y="391635"/>
                  <a:pt x="497332" y="413377"/>
                </a:cubicBezTo>
                <a:cubicBezTo>
                  <a:pt x="491509" y="415826"/>
                  <a:pt x="485686" y="418582"/>
                  <a:pt x="480476" y="421645"/>
                </a:cubicBezTo>
                <a:cubicBezTo>
                  <a:pt x="439715" y="445530"/>
                  <a:pt x="395276" y="459922"/>
                  <a:pt x="348692" y="465435"/>
                </a:cubicBezTo>
                <a:cubicBezTo>
                  <a:pt x="314979" y="469415"/>
                  <a:pt x="281267" y="470028"/>
                  <a:pt x="247249" y="461454"/>
                </a:cubicBezTo>
                <a:cubicBezTo>
                  <a:pt x="213843" y="452879"/>
                  <a:pt x="179518" y="446449"/>
                  <a:pt x="144273" y="447674"/>
                </a:cubicBezTo>
                <a:cubicBezTo>
                  <a:pt x="112400" y="448592"/>
                  <a:pt x="88188" y="462066"/>
                  <a:pt x="69800" y="487483"/>
                </a:cubicBezTo>
                <a:cubicBezTo>
                  <a:pt x="43749" y="523923"/>
                  <a:pt x="38233" y="565875"/>
                  <a:pt x="37007" y="602010"/>
                </a:cubicBezTo>
                <a:close/>
                <a:moveTo>
                  <a:pt x="1376301" y="305280"/>
                </a:moveTo>
                <a:cubicBezTo>
                  <a:pt x="1394077" y="304668"/>
                  <a:pt x="1407255" y="300993"/>
                  <a:pt x="1417676" y="290275"/>
                </a:cubicBezTo>
                <a:cubicBezTo>
                  <a:pt x="1426257" y="281395"/>
                  <a:pt x="1425644" y="271902"/>
                  <a:pt x="1414917" y="267309"/>
                </a:cubicBezTo>
                <a:cubicBezTo>
                  <a:pt x="1401739" y="261797"/>
                  <a:pt x="1387335" y="258734"/>
                  <a:pt x="1369866" y="253835"/>
                </a:cubicBezTo>
                <a:cubicBezTo>
                  <a:pt x="1372624" y="272821"/>
                  <a:pt x="1374463" y="288132"/>
                  <a:pt x="1376301" y="305280"/>
                </a:cubicBezTo>
                <a:close/>
                <a:moveTo>
                  <a:pt x="479556" y="736135"/>
                </a:moveTo>
                <a:cubicBezTo>
                  <a:pt x="501316" y="727255"/>
                  <a:pt x="524915" y="722049"/>
                  <a:pt x="547594" y="715006"/>
                </a:cubicBezTo>
                <a:cubicBezTo>
                  <a:pt x="554643" y="712862"/>
                  <a:pt x="561998" y="709188"/>
                  <a:pt x="560466" y="700613"/>
                </a:cubicBezTo>
                <a:cubicBezTo>
                  <a:pt x="559240" y="694183"/>
                  <a:pt x="555869" y="686527"/>
                  <a:pt x="550658" y="683159"/>
                </a:cubicBezTo>
                <a:cubicBezTo>
                  <a:pt x="544529" y="679178"/>
                  <a:pt x="535641" y="677647"/>
                  <a:pt x="528286" y="678259"/>
                </a:cubicBezTo>
                <a:cubicBezTo>
                  <a:pt x="516640" y="679178"/>
                  <a:pt x="504994" y="682546"/>
                  <a:pt x="493654" y="685302"/>
                </a:cubicBezTo>
                <a:cubicBezTo>
                  <a:pt x="445844" y="696632"/>
                  <a:pt x="405083" y="679178"/>
                  <a:pt x="367080" y="652536"/>
                </a:cubicBezTo>
                <a:cubicBezTo>
                  <a:pt x="361870" y="648862"/>
                  <a:pt x="359418" y="641512"/>
                  <a:pt x="356047" y="636613"/>
                </a:cubicBezTo>
                <a:cubicBezTo>
                  <a:pt x="362483" y="624364"/>
                  <a:pt x="371371" y="619771"/>
                  <a:pt x="382097" y="618852"/>
                </a:cubicBezTo>
                <a:cubicBezTo>
                  <a:pt x="400179" y="617015"/>
                  <a:pt x="418261" y="614871"/>
                  <a:pt x="436343" y="613952"/>
                </a:cubicBezTo>
                <a:cubicBezTo>
                  <a:pt x="489057" y="611503"/>
                  <a:pt x="540238" y="602622"/>
                  <a:pt x="588048" y="579655"/>
                </a:cubicBezTo>
                <a:cubicBezTo>
                  <a:pt x="614099" y="567100"/>
                  <a:pt x="638617" y="551483"/>
                  <a:pt x="662828" y="535866"/>
                </a:cubicBezTo>
                <a:cubicBezTo>
                  <a:pt x="675700" y="527291"/>
                  <a:pt x="687346" y="516267"/>
                  <a:pt x="698073" y="504937"/>
                </a:cubicBezTo>
                <a:cubicBezTo>
                  <a:pt x="706654" y="495751"/>
                  <a:pt x="705735" y="481664"/>
                  <a:pt x="698073" y="474927"/>
                </a:cubicBezTo>
                <a:cubicBezTo>
                  <a:pt x="690411" y="467884"/>
                  <a:pt x="682749" y="468803"/>
                  <a:pt x="670797" y="477683"/>
                </a:cubicBezTo>
                <a:cubicBezTo>
                  <a:pt x="654553" y="489932"/>
                  <a:pt x="638617" y="503100"/>
                  <a:pt x="621454" y="513818"/>
                </a:cubicBezTo>
                <a:cubicBezTo>
                  <a:pt x="604905" y="523923"/>
                  <a:pt x="587742" y="532497"/>
                  <a:pt x="569047" y="538928"/>
                </a:cubicBezTo>
                <a:cubicBezTo>
                  <a:pt x="517559" y="556383"/>
                  <a:pt x="466071" y="572919"/>
                  <a:pt x="410600" y="573837"/>
                </a:cubicBezTo>
                <a:cubicBezTo>
                  <a:pt x="391905" y="574143"/>
                  <a:pt x="372903" y="577512"/>
                  <a:pt x="355128" y="583636"/>
                </a:cubicBezTo>
                <a:cubicBezTo>
                  <a:pt x="315286" y="597416"/>
                  <a:pt x="307011" y="634776"/>
                  <a:pt x="335513" y="665704"/>
                </a:cubicBezTo>
                <a:cubicBezTo>
                  <a:pt x="351756" y="683159"/>
                  <a:pt x="369532" y="698776"/>
                  <a:pt x="391598" y="708881"/>
                </a:cubicBezTo>
                <a:cubicBezTo>
                  <a:pt x="397115" y="711331"/>
                  <a:pt x="402018" y="715006"/>
                  <a:pt x="409374" y="719599"/>
                </a:cubicBezTo>
                <a:cubicBezTo>
                  <a:pt x="402631" y="725724"/>
                  <a:pt x="398034" y="730623"/>
                  <a:pt x="392518" y="734910"/>
                </a:cubicBezTo>
                <a:cubicBezTo>
                  <a:pt x="366774" y="755121"/>
                  <a:pt x="363402" y="783293"/>
                  <a:pt x="383630" y="808404"/>
                </a:cubicBezTo>
                <a:cubicBezTo>
                  <a:pt x="395889" y="823715"/>
                  <a:pt x="411519" y="834739"/>
                  <a:pt x="431133" y="837495"/>
                </a:cubicBezTo>
                <a:cubicBezTo>
                  <a:pt x="449828" y="839945"/>
                  <a:pt x="468830" y="840557"/>
                  <a:pt x="487831" y="840557"/>
                </a:cubicBezTo>
                <a:cubicBezTo>
                  <a:pt x="505607" y="840251"/>
                  <a:pt x="523689" y="837801"/>
                  <a:pt x="541771" y="836270"/>
                </a:cubicBezTo>
                <a:cubicBezTo>
                  <a:pt x="537480" y="874548"/>
                  <a:pt x="550965" y="899658"/>
                  <a:pt x="582532" y="907926"/>
                </a:cubicBezTo>
                <a:cubicBezTo>
                  <a:pt x="596630" y="911601"/>
                  <a:pt x="612260" y="911294"/>
                  <a:pt x="626971" y="910376"/>
                </a:cubicBezTo>
                <a:cubicBezTo>
                  <a:pt x="643520" y="909457"/>
                  <a:pt x="659764" y="906089"/>
                  <a:pt x="676007" y="902720"/>
                </a:cubicBezTo>
                <a:cubicBezTo>
                  <a:pt x="695315" y="899045"/>
                  <a:pt x="715235" y="896596"/>
                  <a:pt x="733624" y="889859"/>
                </a:cubicBezTo>
                <a:cubicBezTo>
                  <a:pt x="781128" y="872404"/>
                  <a:pt x="815453" y="837189"/>
                  <a:pt x="847633" y="799829"/>
                </a:cubicBezTo>
                <a:cubicBezTo>
                  <a:pt x="848552" y="798605"/>
                  <a:pt x="850084" y="797073"/>
                  <a:pt x="850084" y="795849"/>
                </a:cubicBezTo>
                <a:cubicBezTo>
                  <a:pt x="849778" y="791561"/>
                  <a:pt x="850391" y="785743"/>
                  <a:pt x="847939" y="783293"/>
                </a:cubicBezTo>
                <a:cubicBezTo>
                  <a:pt x="845487" y="780844"/>
                  <a:pt x="838745" y="779312"/>
                  <a:pt x="835374" y="780844"/>
                </a:cubicBezTo>
                <a:cubicBezTo>
                  <a:pt x="829857" y="783293"/>
                  <a:pt x="825566" y="788499"/>
                  <a:pt x="820969" y="792786"/>
                </a:cubicBezTo>
                <a:cubicBezTo>
                  <a:pt x="789402" y="820959"/>
                  <a:pt x="755997" y="846988"/>
                  <a:pt x="713703" y="854949"/>
                </a:cubicBezTo>
                <a:cubicBezTo>
                  <a:pt x="674168" y="862299"/>
                  <a:pt x="634020" y="865973"/>
                  <a:pt x="594178" y="870873"/>
                </a:cubicBezTo>
                <a:cubicBezTo>
                  <a:pt x="590194" y="871485"/>
                  <a:pt x="585903" y="868423"/>
                  <a:pt x="578548" y="866586"/>
                </a:cubicBezTo>
                <a:cubicBezTo>
                  <a:pt x="584677" y="857705"/>
                  <a:pt x="588661" y="850356"/>
                  <a:pt x="594484" y="844232"/>
                </a:cubicBezTo>
                <a:cubicBezTo>
                  <a:pt x="604598" y="833208"/>
                  <a:pt x="615631" y="823102"/>
                  <a:pt x="626358" y="812691"/>
                </a:cubicBezTo>
                <a:cubicBezTo>
                  <a:pt x="637697" y="801667"/>
                  <a:pt x="639536" y="792174"/>
                  <a:pt x="632794" y="781456"/>
                </a:cubicBezTo>
                <a:cubicBezTo>
                  <a:pt x="626051" y="771044"/>
                  <a:pt x="612873" y="767676"/>
                  <a:pt x="599388" y="772576"/>
                </a:cubicBezTo>
                <a:cubicBezTo>
                  <a:pt x="586210" y="777475"/>
                  <a:pt x="572725" y="782681"/>
                  <a:pt x="559240" y="786049"/>
                </a:cubicBezTo>
                <a:cubicBezTo>
                  <a:pt x="520930" y="795849"/>
                  <a:pt x="482315" y="803504"/>
                  <a:pt x="442473" y="800136"/>
                </a:cubicBezTo>
                <a:cubicBezTo>
                  <a:pt x="429601" y="799217"/>
                  <a:pt x="417036" y="797992"/>
                  <a:pt x="408454" y="782375"/>
                </a:cubicBezTo>
                <a:cubicBezTo>
                  <a:pt x="428375" y="760020"/>
                  <a:pt x="453506" y="746853"/>
                  <a:pt x="479556" y="736135"/>
                </a:cubicBezTo>
                <a:close/>
                <a:moveTo>
                  <a:pt x="1096184" y="304362"/>
                </a:moveTo>
                <a:cubicBezTo>
                  <a:pt x="1109056" y="287826"/>
                  <a:pt x="1110281" y="243117"/>
                  <a:pt x="1088215" y="226275"/>
                </a:cubicBezTo>
                <a:cubicBezTo>
                  <a:pt x="1071666" y="213413"/>
                  <a:pt x="1053584" y="205145"/>
                  <a:pt x="1031824" y="205452"/>
                </a:cubicBezTo>
                <a:cubicBezTo>
                  <a:pt x="1006080" y="205758"/>
                  <a:pt x="987385" y="225050"/>
                  <a:pt x="989530" y="250466"/>
                </a:cubicBezTo>
                <a:cubicBezTo>
                  <a:pt x="993514" y="293031"/>
                  <a:pt x="1016807" y="314161"/>
                  <a:pt x="1056955" y="315386"/>
                </a:cubicBezTo>
                <a:cubicBezTo>
                  <a:pt x="1074424" y="316610"/>
                  <a:pt x="1087909" y="314773"/>
                  <a:pt x="1096184" y="30436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35"/>
          <p:cNvSpPr/>
          <p:nvPr/>
        </p:nvSpPr>
        <p:spPr>
          <a:xfrm flipH="1" rot="-1004556">
            <a:off x="9279322" y="685782"/>
            <a:ext cx="1053934" cy="1147329"/>
          </a:xfrm>
          <a:custGeom>
            <a:rect b="b" l="l" r="r" t="t"/>
            <a:pathLst>
              <a:path extrusionOk="0" h="1147329" w="1120181">
                <a:moveTo>
                  <a:pt x="454715" y="1011809"/>
                </a:moveTo>
                <a:cubicBezTo>
                  <a:pt x="458222" y="1016948"/>
                  <a:pt x="461963" y="1022088"/>
                  <a:pt x="465704" y="1026994"/>
                </a:cubicBezTo>
                <a:cubicBezTo>
                  <a:pt x="477161" y="1042413"/>
                  <a:pt x="489086" y="1057833"/>
                  <a:pt x="500309" y="1073485"/>
                </a:cubicBezTo>
                <a:cubicBezTo>
                  <a:pt x="504050" y="1078859"/>
                  <a:pt x="507324" y="1084933"/>
                  <a:pt x="509428" y="1091241"/>
                </a:cubicBezTo>
                <a:cubicBezTo>
                  <a:pt x="510597" y="1094745"/>
                  <a:pt x="510130" y="1100586"/>
                  <a:pt x="508025" y="1102455"/>
                </a:cubicBezTo>
                <a:cubicBezTo>
                  <a:pt x="505687" y="1104557"/>
                  <a:pt x="499140" y="1104791"/>
                  <a:pt x="496568" y="1102922"/>
                </a:cubicBezTo>
                <a:cubicBezTo>
                  <a:pt x="486982" y="1095680"/>
                  <a:pt x="476928" y="1088437"/>
                  <a:pt x="469913" y="1079092"/>
                </a:cubicBezTo>
                <a:cubicBezTo>
                  <a:pt x="459158" y="1064608"/>
                  <a:pt x="450506" y="1048488"/>
                  <a:pt x="440920" y="1033302"/>
                </a:cubicBezTo>
                <a:cubicBezTo>
                  <a:pt x="439049" y="1030499"/>
                  <a:pt x="436711" y="1027929"/>
                  <a:pt x="432502" y="1022555"/>
                </a:cubicBezTo>
                <a:cubicBezTo>
                  <a:pt x="432502" y="1029097"/>
                  <a:pt x="432035" y="1032368"/>
                  <a:pt x="432502" y="1035638"/>
                </a:cubicBezTo>
                <a:cubicBezTo>
                  <a:pt x="436945" y="1060636"/>
                  <a:pt x="441621" y="1085400"/>
                  <a:pt x="446064" y="1110398"/>
                </a:cubicBezTo>
                <a:cubicBezTo>
                  <a:pt x="447467" y="1118575"/>
                  <a:pt x="448636" y="1127219"/>
                  <a:pt x="448636" y="1135396"/>
                </a:cubicBezTo>
                <a:cubicBezTo>
                  <a:pt x="448636" y="1146143"/>
                  <a:pt x="440452" y="1150581"/>
                  <a:pt x="431567" y="1144741"/>
                </a:cubicBezTo>
                <a:cubicBezTo>
                  <a:pt x="427826" y="1142171"/>
                  <a:pt x="423617" y="1138433"/>
                  <a:pt x="422215" y="1134228"/>
                </a:cubicBezTo>
                <a:cubicBezTo>
                  <a:pt x="418707" y="1123481"/>
                  <a:pt x="415668" y="1112267"/>
                  <a:pt x="414031" y="1101053"/>
                </a:cubicBezTo>
                <a:cubicBezTo>
                  <a:pt x="410524" y="1077924"/>
                  <a:pt x="407952" y="1054562"/>
                  <a:pt x="405380" y="1031199"/>
                </a:cubicBezTo>
                <a:cubicBezTo>
                  <a:pt x="403743" y="1016247"/>
                  <a:pt x="402808" y="1001296"/>
                  <a:pt x="401639" y="986344"/>
                </a:cubicBezTo>
                <a:cubicBezTo>
                  <a:pt x="401639" y="985175"/>
                  <a:pt x="401405" y="983540"/>
                  <a:pt x="402106" y="982839"/>
                </a:cubicBezTo>
                <a:cubicBezTo>
                  <a:pt x="414265" y="970924"/>
                  <a:pt x="407718" y="956440"/>
                  <a:pt x="405847" y="943590"/>
                </a:cubicBezTo>
                <a:cubicBezTo>
                  <a:pt x="400236" y="907612"/>
                  <a:pt x="397196" y="871634"/>
                  <a:pt x="402340" y="835422"/>
                </a:cubicBezTo>
                <a:cubicBezTo>
                  <a:pt x="402574" y="833787"/>
                  <a:pt x="402106" y="831918"/>
                  <a:pt x="401872" y="828881"/>
                </a:cubicBezTo>
                <a:cubicBezTo>
                  <a:pt x="399067" y="827713"/>
                  <a:pt x="396027" y="825376"/>
                  <a:pt x="392520" y="824909"/>
                </a:cubicBezTo>
                <a:cubicBezTo>
                  <a:pt x="339443" y="816966"/>
                  <a:pt x="286835" y="805986"/>
                  <a:pt x="236798" y="786595"/>
                </a:cubicBezTo>
                <a:cubicBezTo>
                  <a:pt x="207805" y="775381"/>
                  <a:pt x="180682" y="757859"/>
                  <a:pt x="160574" y="732861"/>
                </a:cubicBezTo>
                <a:cubicBezTo>
                  <a:pt x="149117" y="718377"/>
                  <a:pt x="136257" y="705994"/>
                  <a:pt x="121059" y="695949"/>
                </a:cubicBezTo>
                <a:cubicBezTo>
                  <a:pt x="100015" y="681931"/>
                  <a:pt x="86220" y="661139"/>
                  <a:pt x="69619" y="642916"/>
                </a:cubicBezTo>
                <a:cubicBezTo>
                  <a:pt x="32208" y="601798"/>
                  <a:pt x="13035" y="552270"/>
                  <a:pt x="4384" y="498303"/>
                </a:cubicBezTo>
                <a:cubicBezTo>
                  <a:pt x="-760" y="466062"/>
                  <a:pt x="-2864" y="433589"/>
                  <a:pt x="6488" y="401582"/>
                </a:cubicBezTo>
                <a:cubicBezTo>
                  <a:pt x="16776" y="367239"/>
                  <a:pt x="34546" y="338504"/>
                  <a:pt x="66579" y="321449"/>
                </a:cubicBezTo>
                <a:cubicBezTo>
                  <a:pt x="77803" y="315608"/>
                  <a:pt x="92065" y="313039"/>
                  <a:pt x="104691" y="313039"/>
                </a:cubicBezTo>
                <a:cubicBezTo>
                  <a:pt x="124332" y="313272"/>
                  <a:pt x="144206" y="316776"/>
                  <a:pt x="163847" y="319346"/>
                </a:cubicBezTo>
                <a:cubicBezTo>
                  <a:pt x="183020" y="321916"/>
                  <a:pt x="201959" y="326121"/>
                  <a:pt x="220898" y="327290"/>
                </a:cubicBezTo>
                <a:cubicBezTo>
                  <a:pt x="252230" y="329159"/>
                  <a:pt x="282158" y="320982"/>
                  <a:pt x="310450" y="309067"/>
                </a:cubicBezTo>
                <a:cubicBezTo>
                  <a:pt x="337573" y="297619"/>
                  <a:pt x="363527" y="283602"/>
                  <a:pt x="389714" y="270052"/>
                </a:cubicBezTo>
                <a:cubicBezTo>
                  <a:pt x="435074" y="246456"/>
                  <a:pt x="472953" y="212814"/>
                  <a:pt x="510597" y="179172"/>
                </a:cubicBezTo>
                <a:cubicBezTo>
                  <a:pt x="527432" y="164220"/>
                  <a:pt x="542163" y="146932"/>
                  <a:pt x="559231" y="131980"/>
                </a:cubicBezTo>
                <a:cubicBezTo>
                  <a:pt x="581678" y="112122"/>
                  <a:pt x="600851" y="88759"/>
                  <a:pt x="627506" y="73574"/>
                </a:cubicBezTo>
                <a:cubicBezTo>
                  <a:pt x="638261" y="67266"/>
                  <a:pt x="647146" y="57921"/>
                  <a:pt x="657668" y="51146"/>
                </a:cubicBezTo>
                <a:cubicBezTo>
                  <a:pt x="673334" y="41334"/>
                  <a:pt x="688999" y="31288"/>
                  <a:pt x="705834" y="23578"/>
                </a:cubicBezTo>
                <a:cubicBezTo>
                  <a:pt x="728748" y="13299"/>
                  <a:pt x="753065" y="7458"/>
                  <a:pt x="778084" y="3019"/>
                </a:cubicBezTo>
                <a:cubicBezTo>
                  <a:pt x="809181" y="-2588"/>
                  <a:pt x="839577" y="449"/>
                  <a:pt x="869506" y="5355"/>
                </a:cubicBezTo>
                <a:cubicBezTo>
                  <a:pt x="898967" y="10028"/>
                  <a:pt x="928428" y="18438"/>
                  <a:pt x="953446" y="36427"/>
                </a:cubicBezTo>
                <a:cubicBezTo>
                  <a:pt x="957889" y="39465"/>
                  <a:pt x="961630" y="43670"/>
                  <a:pt x="965371" y="47408"/>
                </a:cubicBezTo>
                <a:cubicBezTo>
                  <a:pt x="991558" y="74508"/>
                  <a:pt x="1013771" y="104178"/>
                  <a:pt x="1026397" y="140390"/>
                </a:cubicBezTo>
                <a:cubicBezTo>
                  <a:pt x="1029203" y="148333"/>
                  <a:pt x="1033645" y="155576"/>
                  <a:pt x="1038088" y="164921"/>
                </a:cubicBezTo>
                <a:cubicBezTo>
                  <a:pt x="1056092" y="162584"/>
                  <a:pt x="1073160" y="166790"/>
                  <a:pt x="1089761" y="175200"/>
                </a:cubicBezTo>
                <a:cubicBezTo>
                  <a:pt x="1105895" y="183377"/>
                  <a:pt x="1113611" y="196694"/>
                  <a:pt x="1118521" y="212814"/>
                </a:cubicBezTo>
                <a:cubicBezTo>
                  <a:pt x="1124834" y="232205"/>
                  <a:pt x="1112441" y="253698"/>
                  <a:pt x="1093268" y="257202"/>
                </a:cubicBezTo>
                <a:cubicBezTo>
                  <a:pt x="1079707" y="259772"/>
                  <a:pt x="1066146" y="261641"/>
                  <a:pt x="1050714" y="263977"/>
                </a:cubicBezTo>
                <a:cubicBezTo>
                  <a:pt x="1049077" y="274724"/>
                  <a:pt x="1047674" y="287807"/>
                  <a:pt x="1044635" y="300423"/>
                </a:cubicBezTo>
                <a:cubicBezTo>
                  <a:pt x="1035983" y="337335"/>
                  <a:pt x="1027098" y="374248"/>
                  <a:pt x="1017044" y="410927"/>
                </a:cubicBezTo>
                <a:cubicBezTo>
                  <a:pt x="1009094" y="439896"/>
                  <a:pt x="999040" y="468399"/>
                  <a:pt x="989922" y="497134"/>
                </a:cubicBezTo>
                <a:cubicBezTo>
                  <a:pt x="977529" y="534982"/>
                  <a:pt x="961630" y="571661"/>
                  <a:pt x="940119" y="605069"/>
                </a:cubicBezTo>
                <a:cubicBezTo>
                  <a:pt x="921179" y="634739"/>
                  <a:pt x="900136" y="664176"/>
                  <a:pt x="872312" y="686604"/>
                </a:cubicBezTo>
                <a:cubicBezTo>
                  <a:pt x="834433" y="717442"/>
                  <a:pt x="795386" y="746645"/>
                  <a:pt x="756339" y="775381"/>
                </a:cubicBezTo>
                <a:cubicBezTo>
                  <a:pt x="745349" y="783558"/>
                  <a:pt x="731788" y="788230"/>
                  <a:pt x="719396" y="794538"/>
                </a:cubicBezTo>
                <a:cubicBezTo>
                  <a:pt x="716356" y="796173"/>
                  <a:pt x="713316" y="798042"/>
                  <a:pt x="710978" y="799444"/>
                </a:cubicBezTo>
                <a:cubicBezTo>
                  <a:pt x="731086" y="836123"/>
                  <a:pt x="751195" y="871868"/>
                  <a:pt x="770368" y="908079"/>
                </a:cubicBezTo>
                <a:cubicBezTo>
                  <a:pt x="774109" y="915322"/>
                  <a:pt x="778551" y="919060"/>
                  <a:pt x="786267" y="920695"/>
                </a:cubicBezTo>
                <a:cubicBezTo>
                  <a:pt x="821106" y="927938"/>
                  <a:pt x="855944" y="935414"/>
                  <a:pt x="890549" y="943123"/>
                </a:cubicBezTo>
                <a:cubicBezTo>
                  <a:pt x="896395" y="944291"/>
                  <a:pt x="902942" y="945927"/>
                  <a:pt x="907150" y="949431"/>
                </a:cubicBezTo>
                <a:cubicBezTo>
                  <a:pt x="910424" y="952234"/>
                  <a:pt x="910891" y="958542"/>
                  <a:pt x="912762" y="963215"/>
                </a:cubicBezTo>
                <a:cubicBezTo>
                  <a:pt x="908553" y="964850"/>
                  <a:pt x="903877" y="968354"/>
                  <a:pt x="900136" y="967654"/>
                </a:cubicBezTo>
                <a:cubicBezTo>
                  <a:pt x="866466" y="961346"/>
                  <a:pt x="831628" y="960879"/>
                  <a:pt x="799127" y="947562"/>
                </a:cubicBezTo>
                <a:cubicBezTo>
                  <a:pt x="794918" y="945927"/>
                  <a:pt x="790242" y="945226"/>
                  <a:pt x="782526" y="943357"/>
                </a:cubicBezTo>
                <a:cubicBezTo>
                  <a:pt x="786501" y="948263"/>
                  <a:pt x="787904" y="950833"/>
                  <a:pt x="790008" y="952468"/>
                </a:cubicBezTo>
                <a:cubicBezTo>
                  <a:pt x="810818" y="968822"/>
                  <a:pt x="832095" y="984942"/>
                  <a:pt x="852671" y="1001529"/>
                </a:cubicBezTo>
                <a:cubicBezTo>
                  <a:pt x="858049" y="1005968"/>
                  <a:pt x="862725" y="1012042"/>
                  <a:pt x="865297" y="1018350"/>
                </a:cubicBezTo>
                <a:cubicBezTo>
                  <a:pt x="868804" y="1027228"/>
                  <a:pt x="862491" y="1033302"/>
                  <a:pt x="853840" y="1029564"/>
                </a:cubicBezTo>
                <a:cubicBezTo>
                  <a:pt x="844487" y="1025359"/>
                  <a:pt x="835602" y="1019985"/>
                  <a:pt x="827886" y="1013444"/>
                </a:cubicBezTo>
                <a:cubicBezTo>
                  <a:pt x="812922" y="1000361"/>
                  <a:pt x="798659" y="986344"/>
                  <a:pt x="784397" y="972560"/>
                </a:cubicBezTo>
                <a:cubicBezTo>
                  <a:pt x="782292" y="970691"/>
                  <a:pt x="780188" y="968822"/>
                  <a:pt x="775278" y="964617"/>
                </a:cubicBezTo>
                <a:cubicBezTo>
                  <a:pt x="772004" y="985643"/>
                  <a:pt x="769432" y="1003865"/>
                  <a:pt x="766627" y="1022088"/>
                </a:cubicBezTo>
                <a:cubicBezTo>
                  <a:pt x="765925" y="1027461"/>
                  <a:pt x="766159" y="1033302"/>
                  <a:pt x="764288" y="1038208"/>
                </a:cubicBezTo>
                <a:cubicBezTo>
                  <a:pt x="762652" y="1042881"/>
                  <a:pt x="758911" y="1049189"/>
                  <a:pt x="755403" y="1049889"/>
                </a:cubicBezTo>
                <a:cubicBezTo>
                  <a:pt x="751428" y="1050590"/>
                  <a:pt x="744414" y="1046619"/>
                  <a:pt x="742543" y="1042647"/>
                </a:cubicBezTo>
                <a:cubicBezTo>
                  <a:pt x="739504" y="1036573"/>
                  <a:pt x="737633" y="1028863"/>
                  <a:pt x="738335" y="1022088"/>
                </a:cubicBezTo>
                <a:cubicBezTo>
                  <a:pt x="740673" y="995689"/>
                  <a:pt x="743712" y="969289"/>
                  <a:pt x="747687" y="943123"/>
                </a:cubicBezTo>
                <a:cubicBezTo>
                  <a:pt x="749090" y="933778"/>
                  <a:pt x="748155" y="926069"/>
                  <a:pt x="743479" y="917424"/>
                </a:cubicBezTo>
                <a:cubicBezTo>
                  <a:pt x="725475" y="883315"/>
                  <a:pt x="708640" y="848739"/>
                  <a:pt x="691104" y="814162"/>
                </a:cubicBezTo>
                <a:cubicBezTo>
                  <a:pt x="689701" y="811593"/>
                  <a:pt x="687596" y="809490"/>
                  <a:pt x="686427" y="807621"/>
                </a:cubicBezTo>
                <a:cubicBezTo>
                  <a:pt x="662812" y="813695"/>
                  <a:pt x="640366" y="820003"/>
                  <a:pt x="617451" y="825143"/>
                </a:cubicBezTo>
                <a:cubicBezTo>
                  <a:pt x="579106" y="834021"/>
                  <a:pt x="540292" y="838459"/>
                  <a:pt x="500777" y="837992"/>
                </a:cubicBezTo>
                <a:cubicBezTo>
                  <a:pt x="480903" y="837759"/>
                  <a:pt x="461028" y="839160"/>
                  <a:pt x="441387" y="833553"/>
                </a:cubicBezTo>
                <a:cubicBezTo>
                  <a:pt x="436711" y="832152"/>
                  <a:pt x="430866" y="834021"/>
                  <a:pt x="426657" y="834254"/>
                </a:cubicBezTo>
                <a:cubicBezTo>
                  <a:pt x="420344" y="878176"/>
                  <a:pt x="425722" y="919761"/>
                  <a:pt x="434373" y="961112"/>
                </a:cubicBezTo>
                <a:cubicBezTo>
                  <a:pt x="436010" y="968822"/>
                  <a:pt x="439283" y="972326"/>
                  <a:pt x="446298" y="974896"/>
                </a:cubicBezTo>
                <a:cubicBezTo>
                  <a:pt x="471550" y="984475"/>
                  <a:pt x="496802" y="994754"/>
                  <a:pt x="521820" y="1004800"/>
                </a:cubicBezTo>
                <a:cubicBezTo>
                  <a:pt x="533511" y="1009472"/>
                  <a:pt x="545436" y="1013911"/>
                  <a:pt x="557127" y="1019051"/>
                </a:cubicBezTo>
                <a:cubicBezTo>
                  <a:pt x="560868" y="1020686"/>
                  <a:pt x="565310" y="1023023"/>
                  <a:pt x="567181" y="1026293"/>
                </a:cubicBezTo>
                <a:cubicBezTo>
                  <a:pt x="569285" y="1030031"/>
                  <a:pt x="570922" y="1036106"/>
                  <a:pt x="569285" y="1039143"/>
                </a:cubicBezTo>
                <a:cubicBezTo>
                  <a:pt x="567649" y="1041946"/>
                  <a:pt x="560868" y="1043815"/>
                  <a:pt x="557127" y="1042881"/>
                </a:cubicBezTo>
                <a:cubicBezTo>
                  <a:pt x="541461" y="1038675"/>
                  <a:pt x="525795" y="1033769"/>
                  <a:pt x="510363" y="1028630"/>
                </a:cubicBezTo>
                <a:cubicBezTo>
                  <a:pt x="492360" y="1022322"/>
                  <a:pt x="474589" y="1015547"/>
                  <a:pt x="456819" y="1009005"/>
                </a:cubicBezTo>
                <a:cubicBezTo>
                  <a:pt x="456118" y="1010407"/>
                  <a:pt x="455416" y="1011108"/>
                  <a:pt x="454715" y="1011809"/>
                </a:cubicBezTo>
                <a:close/>
                <a:moveTo>
                  <a:pt x="28233" y="459287"/>
                </a:moveTo>
                <a:cubicBezTo>
                  <a:pt x="28935" y="515824"/>
                  <a:pt x="40626" y="563951"/>
                  <a:pt x="67515" y="607405"/>
                </a:cubicBezTo>
                <a:cubicBezTo>
                  <a:pt x="75932" y="620955"/>
                  <a:pt x="85752" y="634739"/>
                  <a:pt x="97677" y="645019"/>
                </a:cubicBezTo>
                <a:cubicBezTo>
                  <a:pt x="117084" y="661840"/>
                  <a:pt x="139062" y="675623"/>
                  <a:pt x="159405" y="691043"/>
                </a:cubicBezTo>
                <a:cubicBezTo>
                  <a:pt x="164081" y="694547"/>
                  <a:pt x="168056" y="699453"/>
                  <a:pt x="171797" y="704126"/>
                </a:cubicBezTo>
                <a:cubicBezTo>
                  <a:pt x="186995" y="724684"/>
                  <a:pt x="208038" y="737534"/>
                  <a:pt x="230251" y="748280"/>
                </a:cubicBezTo>
                <a:cubicBezTo>
                  <a:pt x="260180" y="762765"/>
                  <a:pt x="291979" y="772110"/>
                  <a:pt x="324947" y="777484"/>
                </a:cubicBezTo>
                <a:cubicBezTo>
                  <a:pt x="374048" y="785660"/>
                  <a:pt x="421279" y="804584"/>
                  <a:pt x="472017" y="803883"/>
                </a:cubicBezTo>
                <a:cubicBezTo>
                  <a:pt x="493529" y="803649"/>
                  <a:pt x="515274" y="802949"/>
                  <a:pt x="536785" y="800846"/>
                </a:cubicBezTo>
                <a:cubicBezTo>
                  <a:pt x="579573" y="796874"/>
                  <a:pt x="620959" y="785193"/>
                  <a:pt x="661643" y="772110"/>
                </a:cubicBezTo>
                <a:cubicBezTo>
                  <a:pt x="680816" y="765802"/>
                  <a:pt x="699989" y="757859"/>
                  <a:pt x="717759" y="748047"/>
                </a:cubicBezTo>
                <a:cubicBezTo>
                  <a:pt x="767796" y="720012"/>
                  <a:pt x="814325" y="686837"/>
                  <a:pt x="855944" y="647355"/>
                </a:cubicBezTo>
                <a:cubicBezTo>
                  <a:pt x="869740" y="634038"/>
                  <a:pt x="884470" y="620722"/>
                  <a:pt x="894992" y="605069"/>
                </a:cubicBezTo>
                <a:cubicBezTo>
                  <a:pt x="922348" y="564185"/>
                  <a:pt x="947367" y="521665"/>
                  <a:pt x="964435" y="474940"/>
                </a:cubicBezTo>
                <a:cubicBezTo>
                  <a:pt x="973554" y="449942"/>
                  <a:pt x="984544" y="425645"/>
                  <a:pt x="992026" y="400414"/>
                </a:cubicBezTo>
                <a:cubicBezTo>
                  <a:pt x="1000911" y="370510"/>
                  <a:pt x="1007224" y="339672"/>
                  <a:pt x="1014706" y="309067"/>
                </a:cubicBezTo>
                <a:cubicBezTo>
                  <a:pt x="1022188" y="278229"/>
                  <a:pt x="1025462" y="247390"/>
                  <a:pt x="1019149" y="215851"/>
                </a:cubicBezTo>
                <a:cubicBezTo>
                  <a:pt x="1011900" y="180106"/>
                  <a:pt x="998339" y="146932"/>
                  <a:pt x="981504" y="114458"/>
                </a:cubicBezTo>
                <a:cubicBezTo>
                  <a:pt x="969579" y="91329"/>
                  <a:pt x="951576" y="74742"/>
                  <a:pt x="929831" y="63061"/>
                </a:cubicBezTo>
                <a:cubicBezTo>
                  <a:pt x="901539" y="47641"/>
                  <a:pt x="869740" y="41334"/>
                  <a:pt x="837941" y="38296"/>
                </a:cubicBezTo>
                <a:cubicBezTo>
                  <a:pt x="811519" y="35727"/>
                  <a:pt x="784864" y="36661"/>
                  <a:pt x="758911" y="43670"/>
                </a:cubicBezTo>
                <a:cubicBezTo>
                  <a:pt x="738802" y="49277"/>
                  <a:pt x="717993" y="54884"/>
                  <a:pt x="699521" y="64462"/>
                </a:cubicBezTo>
                <a:cubicBezTo>
                  <a:pt x="670762" y="79882"/>
                  <a:pt x="644808" y="99272"/>
                  <a:pt x="621193" y="121934"/>
                </a:cubicBezTo>
                <a:cubicBezTo>
                  <a:pt x="597811" y="144362"/>
                  <a:pt x="571623" y="163753"/>
                  <a:pt x="549177" y="186881"/>
                </a:cubicBezTo>
                <a:cubicBezTo>
                  <a:pt x="528601" y="207908"/>
                  <a:pt x="509194" y="229868"/>
                  <a:pt x="485813" y="247857"/>
                </a:cubicBezTo>
                <a:cubicBezTo>
                  <a:pt x="452377" y="273790"/>
                  <a:pt x="418707" y="298787"/>
                  <a:pt x="379426" y="315375"/>
                </a:cubicBezTo>
                <a:cubicBezTo>
                  <a:pt x="374984" y="317244"/>
                  <a:pt x="370541" y="319346"/>
                  <a:pt x="366566" y="321683"/>
                </a:cubicBezTo>
                <a:cubicBezTo>
                  <a:pt x="335469" y="339905"/>
                  <a:pt x="301565" y="350886"/>
                  <a:pt x="266025" y="355091"/>
                </a:cubicBezTo>
                <a:cubicBezTo>
                  <a:pt x="240305" y="358128"/>
                  <a:pt x="214585" y="358595"/>
                  <a:pt x="188632" y="352054"/>
                </a:cubicBezTo>
                <a:cubicBezTo>
                  <a:pt x="163146" y="345512"/>
                  <a:pt x="136958" y="340606"/>
                  <a:pt x="110069" y="341541"/>
                </a:cubicBezTo>
                <a:cubicBezTo>
                  <a:pt x="85752" y="342242"/>
                  <a:pt x="67281" y="352521"/>
                  <a:pt x="53252" y="371912"/>
                </a:cubicBezTo>
                <a:cubicBezTo>
                  <a:pt x="33377" y="399713"/>
                  <a:pt x="29169" y="431720"/>
                  <a:pt x="28233" y="459287"/>
                </a:cubicBezTo>
                <a:close/>
                <a:moveTo>
                  <a:pt x="1050012" y="232905"/>
                </a:moveTo>
                <a:cubicBezTo>
                  <a:pt x="1063574" y="232438"/>
                  <a:pt x="1073628" y="229635"/>
                  <a:pt x="1081578" y="221458"/>
                </a:cubicBezTo>
                <a:cubicBezTo>
                  <a:pt x="1088125" y="214683"/>
                  <a:pt x="1087657" y="207440"/>
                  <a:pt x="1079473" y="203936"/>
                </a:cubicBezTo>
                <a:cubicBezTo>
                  <a:pt x="1069419" y="199731"/>
                  <a:pt x="1058430" y="197395"/>
                  <a:pt x="1045102" y="193657"/>
                </a:cubicBezTo>
                <a:cubicBezTo>
                  <a:pt x="1047207" y="208141"/>
                  <a:pt x="1048610" y="219822"/>
                  <a:pt x="1050012" y="232905"/>
                </a:cubicBezTo>
                <a:close/>
                <a:moveTo>
                  <a:pt x="365865" y="561615"/>
                </a:moveTo>
                <a:cubicBezTo>
                  <a:pt x="382466" y="554840"/>
                  <a:pt x="400470" y="550868"/>
                  <a:pt x="417772" y="545495"/>
                </a:cubicBezTo>
                <a:cubicBezTo>
                  <a:pt x="423150" y="543859"/>
                  <a:pt x="428761" y="541056"/>
                  <a:pt x="427592" y="534514"/>
                </a:cubicBezTo>
                <a:cubicBezTo>
                  <a:pt x="426657" y="529608"/>
                  <a:pt x="424085" y="523768"/>
                  <a:pt x="420110" y="521198"/>
                </a:cubicBezTo>
                <a:cubicBezTo>
                  <a:pt x="415434" y="518161"/>
                  <a:pt x="408653" y="516992"/>
                  <a:pt x="403042" y="517460"/>
                </a:cubicBezTo>
                <a:cubicBezTo>
                  <a:pt x="394157" y="518161"/>
                  <a:pt x="385271" y="520730"/>
                  <a:pt x="376620" y="522833"/>
                </a:cubicBezTo>
                <a:cubicBezTo>
                  <a:pt x="340145" y="531477"/>
                  <a:pt x="309047" y="518161"/>
                  <a:pt x="280054" y="497835"/>
                </a:cubicBezTo>
                <a:cubicBezTo>
                  <a:pt x="276079" y="495032"/>
                  <a:pt x="274209" y="489425"/>
                  <a:pt x="271637" y="485687"/>
                </a:cubicBezTo>
                <a:cubicBezTo>
                  <a:pt x="276547" y="476342"/>
                  <a:pt x="283327" y="472837"/>
                  <a:pt x="291511" y="472137"/>
                </a:cubicBezTo>
                <a:cubicBezTo>
                  <a:pt x="305306" y="470735"/>
                  <a:pt x="319101" y="469100"/>
                  <a:pt x="332897" y="468399"/>
                </a:cubicBezTo>
                <a:cubicBezTo>
                  <a:pt x="373113" y="466530"/>
                  <a:pt x="412160" y="459755"/>
                  <a:pt x="448636" y="442233"/>
                </a:cubicBezTo>
                <a:cubicBezTo>
                  <a:pt x="468510" y="432654"/>
                  <a:pt x="487216" y="420739"/>
                  <a:pt x="505687" y="408824"/>
                </a:cubicBezTo>
                <a:cubicBezTo>
                  <a:pt x="515507" y="402283"/>
                  <a:pt x="524392" y="393872"/>
                  <a:pt x="532576" y="385228"/>
                </a:cubicBezTo>
                <a:cubicBezTo>
                  <a:pt x="539123" y="378220"/>
                  <a:pt x="538421" y="367473"/>
                  <a:pt x="532576" y="362333"/>
                </a:cubicBezTo>
                <a:cubicBezTo>
                  <a:pt x="526731" y="356960"/>
                  <a:pt x="520885" y="357661"/>
                  <a:pt x="511766" y="364436"/>
                </a:cubicBezTo>
                <a:cubicBezTo>
                  <a:pt x="499374" y="373781"/>
                  <a:pt x="487216" y="383827"/>
                  <a:pt x="474122" y="392004"/>
                </a:cubicBezTo>
                <a:cubicBezTo>
                  <a:pt x="461496" y="399713"/>
                  <a:pt x="448402" y="406255"/>
                  <a:pt x="434139" y="411161"/>
                </a:cubicBezTo>
                <a:cubicBezTo>
                  <a:pt x="394858" y="424477"/>
                  <a:pt x="355577" y="437093"/>
                  <a:pt x="313256" y="437794"/>
                </a:cubicBezTo>
                <a:cubicBezTo>
                  <a:pt x="298993" y="438027"/>
                  <a:pt x="284496" y="440597"/>
                  <a:pt x="270935" y="445270"/>
                </a:cubicBezTo>
                <a:cubicBezTo>
                  <a:pt x="240539" y="455783"/>
                  <a:pt x="234226" y="484285"/>
                  <a:pt x="255971" y="507881"/>
                </a:cubicBezTo>
                <a:cubicBezTo>
                  <a:pt x="268363" y="521198"/>
                  <a:pt x="281925" y="533113"/>
                  <a:pt x="298759" y="540822"/>
                </a:cubicBezTo>
                <a:cubicBezTo>
                  <a:pt x="302968" y="542691"/>
                  <a:pt x="306709" y="545495"/>
                  <a:pt x="312321" y="548999"/>
                </a:cubicBezTo>
                <a:cubicBezTo>
                  <a:pt x="307177" y="553671"/>
                  <a:pt x="303669" y="557409"/>
                  <a:pt x="299461" y="560680"/>
                </a:cubicBezTo>
                <a:cubicBezTo>
                  <a:pt x="279820" y="576099"/>
                  <a:pt x="277248" y="597593"/>
                  <a:pt x="292680" y="616750"/>
                </a:cubicBezTo>
                <a:cubicBezTo>
                  <a:pt x="302033" y="628431"/>
                  <a:pt x="313957" y="636842"/>
                  <a:pt x="328922" y="638944"/>
                </a:cubicBezTo>
                <a:cubicBezTo>
                  <a:pt x="343184" y="640813"/>
                  <a:pt x="357681" y="641281"/>
                  <a:pt x="372178" y="641281"/>
                </a:cubicBezTo>
                <a:cubicBezTo>
                  <a:pt x="385739" y="641047"/>
                  <a:pt x="399534" y="639178"/>
                  <a:pt x="413329" y="638010"/>
                </a:cubicBezTo>
                <a:cubicBezTo>
                  <a:pt x="410056" y="667213"/>
                  <a:pt x="420344" y="686370"/>
                  <a:pt x="444427" y="692678"/>
                </a:cubicBezTo>
                <a:cubicBezTo>
                  <a:pt x="455183" y="695481"/>
                  <a:pt x="467107" y="695248"/>
                  <a:pt x="478331" y="694547"/>
                </a:cubicBezTo>
                <a:cubicBezTo>
                  <a:pt x="490957" y="693846"/>
                  <a:pt x="503349" y="691276"/>
                  <a:pt x="515741" y="688706"/>
                </a:cubicBezTo>
                <a:cubicBezTo>
                  <a:pt x="530472" y="685903"/>
                  <a:pt x="545670" y="684034"/>
                  <a:pt x="559699" y="678894"/>
                </a:cubicBezTo>
                <a:cubicBezTo>
                  <a:pt x="595940" y="665578"/>
                  <a:pt x="622128" y="638711"/>
                  <a:pt x="646679" y="610209"/>
                </a:cubicBezTo>
                <a:cubicBezTo>
                  <a:pt x="647380" y="609274"/>
                  <a:pt x="648549" y="608106"/>
                  <a:pt x="648549" y="607171"/>
                </a:cubicBezTo>
                <a:cubicBezTo>
                  <a:pt x="648315" y="603901"/>
                  <a:pt x="648783" y="599462"/>
                  <a:pt x="646912" y="597593"/>
                </a:cubicBezTo>
                <a:cubicBezTo>
                  <a:pt x="645042" y="595724"/>
                  <a:pt x="639898" y="594556"/>
                  <a:pt x="637326" y="595724"/>
                </a:cubicBezTo>
                <a:cubicBezTo>
                  <a:pt x="633117" y="597593"/>
                  <a:pt x="629844" y="601564"/>
                  <a:pt x="626337" y="604835"/>
                </a:cubicBezTo>
                <a:cubicBezTo>
                  <a:pt x="602253" y="626329"/>
                  <a:pt x="576767" y="646187"/>
                  <a:pt x="544501" y="652261"/>
                </a:cubicBezTo>
                <a:cubicBezTo>
                  <a:pt x="514338" y="657868"/>
                  <a:pt x="483708" y="660671"/>
                  <a:pt x="453312" y="664409"/>
                </a:cubicBezTo>
                <a:cubicBezTo>
                  <a:pt x="450273" y="664877"/>
                  <a:pt x="446999" y="662540"/>
                  <a:pt x="441387" y="661139"/>
                </a:cubicBezTo>
                <a:cubicBezTo>
                  <a:pt x="446064" y="654364"/>
                  <a:pt x="449103" y="648757"/>
                  <a:pt x="453546" y="644084"/>
                </a:cubicBezTo>
                <a:cubicBezTo>
                  <a:pt x="461262" y="635674"/>
                  <a:pt x="469679" y="627964"/>
                  <a:pt x="477863" y="620021"/>
                </a:cubicBezTo>
                <a:cubicBezTo>
                  <a:pt x="486514" y="611610"/>
                  <a:pt x="487917" y="604368"/>
                  <a:pt x="482773" y="596191"/>
                </a:cubicBezTo>
                <a:cubicBezTo>
                  <a:pt x="477629" y="588248"/>
                  <a:pt x="467575" y="585678"/>
                  <a:pt x="457287" y="589416"/>
                </a:cubicBezTo>
                <a:cubicBezTo>
                  <a:pt x="447233" y="593154"/>
                  <a:pt x="436945" y="597126"/>
                  <a:pt x="426657" y="599695"/>
                </a:cubicBezTo>
                <a:cubicBezTo>
                  <a:pt x="397430" y="607171"/>
                  <a:pt x="367969" y="613012"/>
                  <a:pt x="337573" y="610442"/>
                </a:cubicBezTo>
                <a:cubicBezTo>
                  <a:pt x="327753" y="609741"/>
                  <a:pt x="318166" y="608807"/>
                  <a:pt x="311619" y="596892"/>
                </a:cubicBezTo>
                <a:cubicBezTo>
                  <a:pt x="326817" y="579837"/>
                  <a:pt x="345990" y="569792"/>
                  <a:pt x="365865" y="561615"/>
                </a:cubicBezTo>
                <a:close/>
                <a:moveTo>
                  <a:pt x="836304" y="232205"/>
                </a:moveTo>
                <a:cubicBezTo>
                  <a:pt x="846124" y="219589"/>
                  <a:pt x="847059" y="185480"/>
                  <a:pt x="830225" y="172630"/>
                </a:cubicBezTo>
                <a:cubicBezTo>
                  <a:pt x="817599" y="162818"/>
                  <a:pt x="803803" y="156510"/>
                  <a:pt x="787202" y="156744"/>
                </a:cubicBezTo>
                <a:cubicBezTo>
                  <a:pt x="767562" y="156978"/>
                  <a:pt x="753299" y="171696"/>
                  <a:pt x="754936" y="191087"/>
                </a:cubicBezTo>
                <a:cubicBezTo>
                  <a:pt x="757975" y="223560"/>
                  <a:pt x="775745" y="239680"/>
                  <a:pt x="806375" y="240615"/>
                </a:cubicBezTo>
                <a:cubicBezTo>
                  <a:pt x="819703" y="241549"/>
                  <a:pt x="829991" y="240148"/>
                  <a:pt x="836304" y="232205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36"/>
          <p:cNvGrpSpPr/>
          <p:nvPr/>
        </p:nvGrpSpPr>
        <p:grpSpPr>
          <a:xfrm>
            <a:off x="9107673" y="1050615"/>
            <a:ext cx="8331279" cy="8447723"/>
            <a:chOff x="0" y="-57150"/>
            <a:chExt cx="11108372" cy="11263630"/>
          </a:xfrm>
        </p:grpSpPr>
        <p:sp>
          <p:nvSpPr>
            <p:cNvPr id="1199" name="Google Shape;1199;p36"/>
            <p:cNvSpPr txBox="1"/>
            <p:nvPr/>
          </p:nvSpPr>
          <p:spPr>
            <a:xfrm>
              <a:off x="1160304" y="10671810"/>
              <a:ext cx="1173798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1</a:t>
              </a:r>
              <a:endParaRPr/>
            </a:p>
          </p:txBody>
        </p:sp>
        <p:sp>
          <p:nvSpPr>
            <p:cNvPr id="1200" name="Google Shape;1200;p36"/>
            <p:cNvSpPr txBox="1"/>
            <p:nvPr/>
          </p:nvSpPr>
          <p:spPr>
            <a:xfrm>
              <a:off x="3223419" y="10671810"/>
              <a:ext cx="1265238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2</a:t>
              </a:r>
              <a:endParaRPr/>
            </a:p>
          </p:txBody>
        </p:sp>
        <p:sp>
          <p:nvSpPr>
            <p:cNvPr id="1201" name="Google Shape;1201;p36"/>
            <p:cNvSpPr txBox="1"/>
            <p:nvPr/>
          </p:nvSpPr>
          <p:spPr>
            <a:xfrm>
              <a:off x="5326142" y="10671810"/>
              <a:ext cx="1277461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3</a:t>
              </a:r>
              <a:endParaRPr/>
            </a:p>
          </p:txBody>
        </p:sp>
        <p:sp>
          <p:nvSpPr>
            <p:cNvPr id="1202" name="Google Shape;1202;p36"/>
            <p:cNvSpPr txBox="1"/>
            <p:nvPr/>
          </p:nvSpPr>
          <p:spPr>
            <a:xfrm>
              <a:off x="7440533" y="10671810"/>
              <a:ext cx="1266349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4</a:t>
              </a:r>
              <a:endParaRPr/>
            </a:p>
          </p:txBody>
        </p:sp>
        <p:sp>
          <p:nvSpPr>
            <p:cNvPr id="1203" name="Google Shape;1203;p36"/>
            <p:cNvSpPr txBox="1"/>
            <p:nvPr/>
          </p:nvSpPr>
          <p:spPr>
            <a:xfrm>
              <a:off x="9545876" y="10671810"/>
              <a:ext cx="1273334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5</a:t>
              </a:r>
              <a:endParaRPr/>
            </a:p>
          </p:txBody>
        </p:sp>
        <p:grpSp>
          <p:nvGrpSpPr>
            <p:cNvPr id="1204" name="Google Shape;1204;p36"/>
            <p:cNvGrpSpPr/>
            <p:nvPr/>
          </p:nvGrpSpPr>
          <p:grpSpPr>
            <a:xfrm>
              <a:off x="821372" y="232410"/>
              <a:ext cx="10287000" cy="10299700"/>
              <a:chOff x="0" y="-6350"/>
              <a:chExt cx="10287000" cy="10299700"/>
            </a:xfrm>
          </p:grpSpPr>
          <p:sp>
            <p:nvSpPr>
              <p:cNvPr id="1205" name="Google Shape;1205;p36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4444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206" name="Google Shape;1206;p36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4444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207" name="Google Shape;1207;p36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4444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208" name="Google Shape;1208;p36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4444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209" name="Google Shape;1209;p36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4444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210" name="Google Shape;1210;p36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44444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1211" name="Google Shape;1211;p36"/>
            <p:cNvSpPr txBox="1"/>
            <p:nvPr/>
          </p:nvSpPr>
          <p:spPr>
            <a:xfrm>
              <a:off x="3969" y="-57150"/>
              <a:ext cx="614204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50 </a:t>
              </a:r>
              <a:endParaRPr/>
            </a:p>
          </p:txBody>
        </p:sp>
        <p:sp>
          <p:nvSpPr>
            <p:cNvPr id="1212" name="Google Shape;1212;p36"/>
            <p:cNvSpPr txBox="1"/>
            <p:nvPr/>
          </p:nvSpPr>
          <p:spPr>
            <a:xfrm>
              <a:off x="10954" y="2000250"/>
              <a:ext cx="607219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40 </a:t>
              </a:r>
              <a:endParaRPr/>
            </a:p>
          </p:txBody>
        </p:sp>
        <p:sp>
          <p:nvSpPr>
            <p:cNvPr id="1213" name="Google Shape;1213;p36"/>
            <p:cNvSpPr txBox="1"/>
            <p:nvPr/>
          </p:nvSpPr>
          <p:spPr>
            <a:xfrm>
              <a:off x="0" y="4057650"/>
              <a:ext cx="618172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30 </a:t>
              </a:r>
              <a:endParaRPr/>
            </a:p>
          </p:txBody>
        </p:sp>
        <p:sp>
          <p:nvSpPr>
            <p:cNvPr id="1214" name="Google Shape;1214;p36"/>
            <p:cNvSpPr txBox="1"/>
            <p:nvPr/>
          </p:nvSpPr>
          <p:spPr>
            <a:xfrm>
              <a:off x="12224" y="6115050"/>
              <a:ext cx="605949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20 </a:t>
              </a:r>
              <a:endParaRPr/>
            </a:p>
          </p:txBody>
        </p:sp>
        <p:sp>
          <p:nvSpPr>
            <p:cNvPr id="1215" name="Google Shape;1215;p36"/>
            <p:cNvSpPr txBox="1"/>
            <p:nvPr/>
          </p:nvSpPr>
          <p:spPr>
            <a:xfrm>
              <a:off x="103664" y="8172450"/>
              <a:ext cx="514509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10 </a:t>
              </a:r>
              <a:endParaRPr/>
            </a:p>
          </p:txBody>
        </p:sp>
        <p:sp>
          <p:nvSpPr>
            <p:cNvPr id="1216" name="Google Shape;1216;p36"/>
            <p:cNvSpPr txBox="1"/>
            <p:nvPr/>
          </p:nvSpPr>
          <p:spPr>
            <a:xfrm>
              <a:off x="233204" y="10229850"/>
              <a:ext cx="384969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0 </a:t>
              </a:r>
              <a:endParaRPr/>
            </a:p>
          </p:txBody>
        </p:sp>
        <p:grpSp>
          <p:nvGrpSpPr>
            <p:cNvPr id="1217" name="Google Shape;1217;p36"/>
            <p:cNvGrpSpPr/>
            <p:nvPr/>
          </p:nvGrpSpPr>
          <p:grpSpPr>
            <a:xfrm>
              <a:off x="819640" y="232410"/>
              <a:ext cx="10288732" cy="10293350"/>
              <a:chOff x="-1732" y="-6350"/>
              <a:chExt cx="10288732" cy="10293350"/>
            </a:xfrm>
          </p:grpSpPr>
          <p:sp>
            <p:nvSpPr>
              <p:cNvPr id="1218" name="Google Shape;1218;p36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36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36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36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36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36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</p:sp>
          <p:sp>
            <p:nvSpPr>
              <p:cNvPr id="1224" name="Google Shape;1224;p36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</p:sp>
          <p:sp>
            <p:nvSpPr>
              <p:cNvPr id="1225" name="Google Shape;1225;p36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</p:sp>
          <p:sp>
            <p:nvSpPr>
              <p:cNvPr id="1226" name="Google Shape;1226;p36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</p:sp>
          <p:sp>
            <p:nvSpPr>
              <p:cNvPr id="1227" name="Google Shape;1227;p36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</p:sp>
          <p:sp>
            <p:nvSpPr>
              <p:cNvPr id="1228" name="Google Shape;1228;p36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</p:sp>
          <p:sp>
            <p:nvSpPr>
              <p:cNvPr id="1229" name="Google Shape;1229;p36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</p:sp>
          <p:sp>
            <p:nvSpPr>
              <p:cNvPr id="1230" name="Google Shape;1230;p36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</p:sp>
          <p:sp>
            <p:nvSpPr>
              <p:cNvPr id="1231" name="Google Shape;1231;p36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</p:sp>
          <p:sp>
            <p:nvSpPr>
              <p:cNvPr id="1232" name="Google Shape;1232;p36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</p:sp>
        </p:grpSp>
      </p:grpSp>
      <p:grpSp>
        <p:nvGrpSpPr>
          <p:cNvPr id="1233" name="Google Shape;1233;p36"/>
          <p:cNvGrpSpPr/>
          <p:nvPr/>
        </p:nvGrpSpPr>
        <p:grpSpPr>
          <a:xfrm>
            <a:off x="792719" y="1021556"/>
            <a:ext cx="6831675" cy="3815859"/>
            <a:chOff x="0" y="-9525"/>
            <a:chExt cx="9108900" cy="5087812"/>
          </a:xfrm>
        </p:grpSpPr>
        <p:sp>
          <p:nvSpPr>
            <p:cNvPr id="1234" name="Google Shape;1234;p36"/>
            <p:cNvSpPr txBox="1"/>
            <p:nvPr/>
          </p:nvSpPr>
          <p:spPr>
            <a:xfrm>
              <a:off x="0" y="-9525"/>
              <a:ext cx="9108900" cy="338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chemeClr val="dk1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Write Your Topic or Idea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5" name="Google Shape;1235;p36"/>
            <p:cNvSpPr txBox="1"/>
            <p:nvPr/>
          </p:nvSpPr>
          <p:spPr>
            <a:xfrm>
              <a:off x="0" y="3426187"/>
              <a:ext cx="6915600" cy="165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 </a:t>
              </a: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1236" name="Google Shape;1236;p36"/>
          <p:cNvGrpSpPr/>
          <p:nvPr/>
        </p:nvGrpSpPr>
        <p:grpSpPr>
          <a:xfrm>
            <a:off x="-2614200" y="5841436"/>
            <a:ext cx="7282081" cy="7661934"/>
            <a:chOff x="-2614200" y="5841436"/>
            <a:chExt cx="7282081" cy="7661934"/>
          </a:xfrm>
        </p:grpSpPr>
        <p:sp>
          <p:nvSpPr>
            <p:cNvPr id="1237" name="Google Shape;1237;p36"/>
            <p:cNvSpPr/>
            <p:nvPr/>
          </p:nvSpPr>
          <p:spPr>
            <a:xfrm>
              <a:off x="-2614200" y="5841436"/>
              <a:ext cx="7282081" cy="7661934"/>
            </a:xfrm>
            <a:custGeom>
              <a:rect b="b" l="l" r="r" t="t"/>
              <a:pathLst>
                <a:path extrusionOk="0" h="7661934" w="7282081">
                  <a:moveTo>
                    <a:pt x="6868164" y="5206871"/>
                  </a:moveTo>
                  <a:cubicBezTo>
                    <a:pt x="6356624" y="5535430"/>
                    <a:pt x="5506256" y="5346854"/>
                    <a:pt x="4981525" y="5039549"/>
                  </a:cubicBezTo>
                  <a:cubicBezTo>
                    <a:pt x="6351869" y="6926131"/>
                    <a:pt x="4318272" y="8296253"/>
                    <a:pt x="3750915" y="6415402"/>
                  </a:cubicBezTo>
                  <a:cubicBezTo>
                    <a:pt x="3590811" y="5892996"/>
                    <a:pt x="3759658" y="5975117"/>
                    <a:pt x="3455464" y="6652462"/>
                  </a:cubicBezTo>
                  <a:cubicBezTo>
                    <a:pt x="2879901" y="7923531"/>
                    <a:pt x="1810959" y="7857562"/>
                    <a:pt x="1610700" y="7205593"/>
                  </a:cubicBezTo>
                  <a:cubicBezTo>
                    <a:pt x="1503361" y="6860913"/>
                    <a:pt x="1672115" y="6233784"/>
                    <a:pt x="1792139" y="5899448"/>
                  </a:cubicBezTo>
                  <a:cubicBezTo>
                    <a:pt x="1906580" y="5566966"/>
                    <a:pt x="1976661" y="5680041"/>
                    <a:pt x="1606037" y="5806478"/>
                  </a:cubicBezTo>
                  <a:cubicBezTo>
                    <a:pt x="255893" y="6256095"/>
                    <a:pt x="-960038" y="4740903"/>
                    <a:pt x="1108194" y="3824030"/>
                  </a:cubicBezTo>
                  <a:cubicBezTo>
                    <a:pt x="1584961" y="3612331"/>
                    <a:pt x="1526476" y="3838787"/>
                    <a:pt x="984903" y="3459138"/>
                  </a:cubicBezTo>
                  <a:cubicBezTo>
                    <a:pt x="69101" y="2813314"/>
                    <a:pt x="177728" y="1713091"/>
                    <a:pt x="924423" y="1441844"/>
                  </a:cubicBezTo>
                  <a:cubicBezTo>
                    <a:pt x="1588612" y="1192540"/>
                    <a:pt x="2270379" y="1770050"/>
                    <a:pt x="2638918" y="2436546"/>
                  </a:cubicBezTo>
                  <a:cubicBezTo>
                    <a:pt x="2586690" y="2019124"/>
                    <a:pt x="2542714" y="1677463"/>
                    <a:pt x="2594712" y="1258233"/>
                  </a:cubicBezTo>
                  <a:cubicBezTo>
                    <a:pt x="2750444" y="42070"/>
                    <a:pt x="3625568" y="-195143"/>
                    <a:pt x="4097535" y="135699"/>
                  </a:cubicBezTo>
                  <a:cubicBezTo>
                    <a:pt x="4398032" y="345835"/>
                    <a:pt x="4474249" y="926395"/>
                    <a:pt x="4513945" y="1334929"/>
                  </a:cubicBezTo>
                  <a:cubicBezTo>
                    <a:pt x="4604780" y="2433696"/>
                    <a:pt x="4276766" y="2185327"/>
                    <a:pt x="4941998" y="1530155"/>
                  </a:cubicBezTo>
                  <a:cubicBezTo>
                    <a:pt x="5954846" y="534426"/>
                    <a:pt x="6735010" y="1269220"/>
                    <a:pt x="6700698" y="1971727"/>
                  </a:cubicBezTo>
                  <a:cubicBezTo>
                    <a:pt x="6668425" y="2600144"/>
                    <a:pt x="5943235" y="3241340"/>
                    <a:pt x="5418888" y="3586970"/>
                  </a:cubicBezTo>
                  <a:cubicBezTo>
                    <a:pt x="7129210" y="3311370"/>
                    <a:pt x="7783138" y="4617806"/>
                    <a:pt x="6868164" y="5206871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-75909" y="8800883"/>
              <a:ext cx="1940076" cy="2142884"/>
            </a:xfrm>
            <a:custGeom>
              <a:rect b="b" l="l" r="r" t="t"/>
              <a:pathLst>
                <a:path extrusionOk="0" h="2142884" w="1940076">
                  <a:moveTo>
                    <a:pt x="1908348" y="813998"/>
                  </a:moveTo>
                  <a:cubicBezTo>
                    <a:pt x="1709899" y="-971"/>
                    <a:pt x="586244" y="-348746"/>
                    <a:pt x="161091" y="457795"/>
                  </a:cubicBezTo>
                  <a:cubicBezTo>
                    <a:pt x="-296595" y="1326014"/>
                    <a:pt x="278599" y="2283342"/>
                    <a:pt x="1161362" y="2125721"/>
                  </a:cubicBezTo>
                  <a:cubicBezTo>
                    <a:pt x="1752862" y="2020108"/>
                    <a:pt x="2040674" y="1357443"/>
                    <a:pt x="1908348" y="813998"/>
                  </a:cubicBezTo>
                  <a:close/>
                </a:path>
              </a:pathLst>
            </a:custGeom>
            <a:solidFill>
              <a:srgbClr val="F9EA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9" name="Google Shape;1239;p36"/>
            <p:cNvGrpSpPr/>
            <p:nvPr/>
          </p:nvGrpSpPr>
          <p:grpSpPr>
            <a:xfrm>
              <a:off x="-858555" y="8217487"/>
              <a:ext cx="3374339" cy="3373973"/>
              <a:chOff x="-858555" y="8217487"/>
              <a:chExt cx="3374339" cy="3373973"/>
            </a:xfrm>
          </p:grpSpPr>
          <p:sp>
            <p:nvSpPr>
              <p:cNvPr id="1240" name="Google Shape;1240;p36"/>
              <p:cNvSpPr/>
              <p:nvPr/>
            </p:nvSpPr>
            <p:spPr>
              <a:xfrm>
                <a:off x="1606026" y="8217487"/>
                <a:ext cx="212499" cy="443418"/>
              </a:xfrm>
              <a:custGeom>
                <a:rect b="b" l="l" r="r" t="t"/>
                <a:pathLst>
                  <a:path extrusionOk="0" h="443418" w="212499">
                    <a:moveTo>
                      <a:pt x="181056" y="2156"/>
                    </a:moveTo>
                    <a:cubicBezTo>
                      <a:pt x="129135" y="-12095"/>
                      <a:pt x="125101" y="43209"/>
                      <a:pt x="63609" y="200554"/>
                    </a:cubicBezTo>
                    <a:cubicBezTo>
                      <a:pt x="17778" y="317751"/>
                      <a:pt x="7378" y="332860"/>
                      <a:pt x="1243" y="368933"/>
                    </a:cubicBezTo>
                    <a:cubicBezTo>
                      <a:pt x="-11611" y="444633"/>
                      <a:pt x="78794" y="467680"/>
                      <a:pt x="109456" y="414506"/>
                    </a:cubicBezTo>
                    <a:cubicBezTo>
                      <a:pt x="143722" y="355111"/>
                      <a:pt x="196333" y="121759"/>
                      <a:pt x="211319" y="55422"/>
                    </a:cubicBezTo>
                    <a:cubicBezTo>
                      <a:pt x="216488" y="32635"/>
                      <a:pt x="204371" y="8546"/>
                      <a:pt x="181056" y="2156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36"/>
              <p:cNvSpPr/>
              <p:nvPr/>
            </p:nvSpPr>
            <p:spPr>
              <a:xfrm>
                <a:off x="2190343" y="9416787"/>
                <a:ext cx="325441" cy="156283"/>
              </a:xfrm>
              <a:custGeom>
                <a:rect b="b" l="l" r="r" t="t"/>
                <a:pathLst>
                  <a:path extrusionOk="0" h="156283" w="325441">
                    <a:moveTo>
                      <a:pt x="293246" y="18943"/>
                    </a:moveTo>
                    <a:cubicBezTo>
                      <a:pt x="-23004" y="-74364"/>
                      <a:pt x="-80922" y="210706"/>
                      <a:pt x="107205" y="146867"/>
                    </a:cubicBezTo>
                    <a:cubicBezTo>
                      <a:pt x="150705" y="132095"/>
                      <a:pt x="209896" y="109998"/>
                      <a:pt x="281435" y="106075"/>
                    </a:cubicBezTo>
                    <a:cubicBezTo>
                      <a:pt x="334307" y="103179"/>
                      <a:pt x="341117" y="33056"/>
                      <a:pt x="293246" y="18943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36"/>
              <p:cNvSpPr/>
              <p:nvPr/>
            </p:nvSpPr>
            <p:spPr>
              <a:xfrm>
                <a:off x="1930614" y="10651221"/>
                <a:ext cx="302898" cy="213991"/>
              </a:xfrm>
              <a:custGeom>
                <a:rect b="b" l="l" r="r" t="t"/>
                <a:pathLst>
                  <a:path extrusionOk="0" h="213991" w="302898">
                    <a:moveTo>
                      <a:pt x="294690" y="144256"/>
                    </a:moveTo>
                    <a:cubicBezTo>
                      <a:pt x="109048" y="-128034"/>
                      <a:pt x="-116444" y="55976"/>
                      <a:pt x="69612" y="125577"/>
                    </a:cubicBezTo>
                    <a:cubicBezTo>
                      <a:pt x="112652" y="141666"/>
                      <a:pt x="172457" y="162001"/>
                      <a:pt x="230314" y="204234"/>
                    </a:cubicBezTo>
                    <a:cubicBezTo>
                      <a:pt x="273078" y="235418"/>
                      <a:pt x="322806" y="185462"/>
                      <a:pt x="294690" y="144256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36"/>
              <p:cNvSpPr/>
              <p:nvPr/>
            </p:nvSpPr>
            <p:spPr>
              <a:xfrm>
                <a:off x="1122183" y="11217949"/>
                <a:ext cx="154629" cy="373511"/>
              </a:xfrm>
              <a:custGeom>
                <a:rect b="b" l="l" r="r" t="t"/>
                <a:pathLst>
                  <a:path extrusionOk="0" h="373511" w="154629">
                    <a:moveTo>
                      <a:pt x="149770" y="227567"/>
                    </a:moveTo>
                    <a:cubicBezTo>
                      <a:pt x="149034" y="224410"/>
                      <a:pt x="125259" y="120039"/>
                      <a:pt x="115872" y="60199"/>
                    </a:cubicBezTo>
                    <a:cubicBezTo>
                      <a:pt x="103432" y="-28909"/>
                      <a:pt x="21877" y="-3486"/>
                      <a:pt x="14913" y="37014"/>
                    </a:cubicBezTo>
                    <a:cubicBezTo>
                      <a:pt x="-63114" y="490034"/>
                      <a:pt x="192534" y="412679"/>
                      <a:pt x="149770" y="227567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36"/>
              <p:cNvSpPr/>
              <p:nvPr/>
            </p:nvSpPr>
            <p:spPr>
              <a:xfrm>
                <a:off x="-538082" y="10758731"/>
                <a:ext cx="284567" cy="303728"/>
              </a:xfrm>
              <a:custGeom>
                <a:rect b="b" l="l" r="r" t="t"/>
                <a:pathLst>
                  <a:path extrusionOk="0" h="303728" w="284567">
                    <a:moveTo>
                      <a:pt x="210826" y="7570"/>
                    </a:moveTo>
                    <a:cubicBezTo>
                      <a:pt x="-155611" y="282051"/>
                      <a:pt x="51597" y="356479"/>
                      <a:pt x="124608" y="268995"/>
                    </a:cubicBezTo>
                    <a:cubicBezTo>
                      <a:pt x="157755" y="229260"/>
                      <a:pt x="216747" y="148304"/>
                      <a:pt x="270401" y="84710"/>
                    </a:cubicBezTo>
                    <a:cubicBezTo>
                      <a:pt x="313533" y="33559"/>
                      <a:pt x="247853" y="-20182"/>
                      <a:pt x="210826" y="7570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36"/>
              <p:cNvSpPr/>
              <p:nvPr/>
            </p:nvSpPr>
            <p:spPr>
              <a:xfrm>
                <a:off x="-858555" y="9418770"/>
                <a:ext cx="407626" cy="157236"/>
              </a:xfrm>
              <a:custGeom>
                <a:rect b="b" l="l" r="r" t="t"/>
                <a:pathLst>
                  <a:path extrusionOk="0" h="157236" w="407626">
                    <a:moveTo>
                      <a:pt x="406827" y="106084"/>
                    </a:moveTo>
                    <a:cubicBezTo>
                      <a:pt x="416383" y="35057"/>
                      <a:pt x="339261" y="39486"/>
                      <a:pt x="226124" y="16975"/>
                    </a:cubicBezTo>
                    <a:cubicBezTo>
                      <a:pt x="215755" y="14922"/>
                      <a:pt x="91452" y="-8815"/>
                      <a:pt x="55713" y="3551"/>
                    </a:cubicBezTo>
                    <a:cubicBezTo>
                      <a:pt x="-8862" y="25894"/>
                      <a:pt x="-72993" y="160514"/>
                      <a:pt x="207242" y="156376"/>
                    </a:cubicBezTo>
                    <a:cubicBezTo>
                      <a:pt x="328033" y="154614"/>
                      <a:pt x="397946" y="172129"/>
                      <a:pt x="406827" y="106084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36"/>
              <p:cNvSpPr/>
              <p:nvPr/>
            </p:nvSpPr>
            <p:spPr>
              <a:xfrm>
                <a:off x="127339" y="8384421"/>
                <a:ext cx="212499" cy="295158"/>
              </a:xfrm>
              <a:custGeom>
                <a:rect b="b" l="l" r="r" t="t"/>
                <a:pathLst>
                  <a:path extrusionOk="0" h="295158" w="212499">
                    <a:moveTo>
                      <a:pt x="192261" y="159614"/>
                    </a:moveTo>
                    <a:cubicBezTo>
                      <a:pt x="144221" y="75302"/>
                      <a:pt x="162657" y="106991"/>
                      <a:pt x="111411" y="28824"/>
                    </a:cubicBezTo>
                    <a:cubicBezTo>
                      <a:pt x="70182" y="-34034"/>
                      <a:pt x="-17831" y="17301"/>
                      <a:pt x="3198" y="74397"/>
                    </a:cubicBezTo>
                    <a:cubicBezTo>
                      <a:pt x="32648" y="154434"/>
                      <a:pt x="68863" y="262789"/>
                      <a:pt x="108559" y="284457"/>
                    </a:cubicBezTo>
                    <a:cubicBezTo>
                      <a:pt x="175956" y="321326"/>
                      <a:pt x="248768" y="258851"/>
                      <a:pt x="192261" y="159614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37"/>
          <p:cNvGrpSpPr/>
          <p:nvPr/>
        </p:nvGrpSpPr>
        <p:grpSpPr>
          <a:xfrm rot="5400000">
            <a:off x="2344186" y="-4706201"/>
            <a:ext cx="13599695" cy="18288027"/>
            <a:chOff x="2344186" y="-4706201"/>
            <a:chExt cx="13599695" cy="18288027"/>
          </a:xfrm>
        </p:grpSpPr>
        <p:sp>
          <p:nvSpPr>
            <p:cNvPr id="1252" name="Google Shape;1252;p37"/>
            <p:cNvSpPr/>
            <p:nvPr/>
          </p:nvSpPr>
          <p:spPr>
            <a:xfrm>
              <a:off x="2358726" y="-4706201"/>
              <a:ext cx="13585155" cy="18288027"/>
            </a:xfrm>
            <a:custGeom>
              <a:rect b="b" l="l" r="r" t="t"/>
              <a:pathLst>
                <a:path extrusionOk="0" h="18288027" w="13585155">
                  <a:moveTo>
                    <a:pt x="13508970" y="17625948"/>
                  </a:moveTo>
                  <a:cubicBezTo>
                    <a:pt x="13482904" y="17182612"/>
                    <a:pt x="13553242" y="16661439"/>
                    <a:pt x="13524252" y="16121395"/>
                  </a:cubicBezTo>
                  <a:cubicBezTo>
                    <a:pt x="13453073" y="14870824"/>
                    <a:pt x="13493689" y="15779335"/>
                    <a:pt x="13493689" y="14546725"/>
                  </a:cubicBezTo>
                  <a:cubicBezTo>
                    <a:pt x="13496432" y="13158227"/>
                    <a:pt x="13310386" y="12278976"/>
                    <a:pt x="13376374" y="10034673"/>
                  </a:cubicBezTo>
                  <a:cubicBezTo>
                    <a:pt x="13401014" y="9508746"/>
                    <a:pt x="13410738" y="9786688"/>
                    <a:pt x="13339597" y="8532497"/>
                  </a:cubicBezTo>
                  <a:cubicBezTo>
                    <a:pt x="13216250" y="6755452"/>
                    <a:pt x="13204296" y="22871"/>
                    <a:pt x="13072320" y="19615"/>
                  </a:cubicBezTo>
                  <a:cubicBezTo>
                    <a:pt x="11956018" y="-11109"/>
                    <a:pt x="10671037" y="43243"/>
                    <a:pt x="10677983" y="43243"/>
                  </a:cubicBezTo>
                  <a:cubicBezTo>
                    <a:pt x="9418738" y="43243"/>
                    <a:pt x="10585454" y="-80420"/>
                    <a:pt x="9050049" y="90500"/>
                  </a:cubicBezTo>
                  <a:cubicBezTo>
                    <a:pt x="8367619" y="166102"/>
                    <a:pt x="6684849" y="72394"/>
                    <a:pt x="6605700" y="67640"/>
                  </a:cubicBezTo>
                  <a:cubicBezTo>
                    <a:pt x="6542528" y="72358"/>
                    <a:pt x="5124255" y="183439"/>
                    <a:pt x="4977072" y="170820"/>
                  </a:cubicBezTo>
                  <a:cubicBezTo>
                    <a:pt x="3525313" y="47047"/>
                    <a:pt x="734173" y="237681"/>
                    <a:pt x="907532" y="224441"/>
                  </a:cubicBezTo>
                  <a:cubicBezTo>
                    <a:pt x="862419" y="224441"/>
                    <a:pt x="125151" y="210249"/>
                    <a:pt x="132097" y="211054"/>
                  </a:cubicBezTo>
                  <a:cubicBezTo>
                    <a:pt x="127418" y="211054"/>
                    <a:pt x="123762" y="2398957"/>
                    <a:pt x="123762" y="4007094"/>
                  </a:cubicBezTo>
                  <a:cubicBezTo>
                    <a:pt x="123616" y="4009801"/>
                    <a:pt x="37448" y="5314211"/>
                    <a:pt x="30027" y="5903121"/>
                  </a:cubicBezTo>
                  <a:cubicBezTo>
                    <a:pt x="30027" y="5977188"/>
                    <a:pt x="121678" y="6845831"/>
                    <a:pt x="109870" y="6961045"/>
                  </a:cubicBezTo>
                  <a:cubicBezTo>
                    <a:pt x="-44844" y="8495591"/>
                    <a:pt x="194356" y="10009143"/>
                    <a:pt x="52254" y="13069018"/>
                  </a:cubicBezTo>
                  <a:cubicBezTo>
                    <a:pt x="-3936" y="14164798"/>
                    <a:pt x="71557" y="14001743"/>
                    <a:pt x="52949" y="14571194"/>
                  </a:cubicBezTo>
                  <a:cubicBezTo>
                    <a:pt x="-40603" y="17156348"/>
                    <a:pt x="11309" y="15817595"/>
                    <a:pt x="46003" y="17485752"/>
                  </a:cubicBezTo>
                  <a:cubicBezTo>
                    <a:pt x="61211" y="18196862"/>
                    <a:pt x="32184" y="18227770"/>
                    <a:pt x="77918" y="18228574"/>
                  </a:cubicBezTo>
                  <a:cubicBezTo>
                    <a:pt x="3007430" y="18273306"/>
                    <a:pt x="5521240" y="18300812"/>
                    <a:pt x="9329755" y="18233292"/>
                  </a:cubicBezTo>
                  <a:cubicBezTo>
                    <a:pt x="10841069" y="18204142"/>
                    <a:pt x="10862601" y="18299458"/>
                    <a:pt x="11024335" y="18286876"/>
                  </a:cubicBezTo>
                  <a:cubicBezTo>
                    <a:pt x="14100444" y="18052094"/>
                    <a:pt x="13579089" y="18668108"/>
                    <a:pt x="13508970" y="17625948"/>
                  </a:cubicBezTo>
                  <a:close/>
                  <a:moveTo>
                    <a:pt x="736074" y="2059020"/>
                  </a:moveTo>
                  <a:cubicBezTo>
                    <a:pt x="607645" y="2007045"/>
                    <a:pt x="539611" y="1833748"/>
                    <a:pt x="595142" y="1692711"/>
                  </a:cubicBezTo>
                  <a:cubicBezTo>
                    <a:pt x="688183" y="1454016"/>
                    <a:pt x="1008213" y="1479254"/>
                    <a:pt x="1091492" y="1710048"/>
                  </a:cubicBezTo>
                  <a:cubicBezTo>
                    <a:pt x="1173419" y="1907010"/>
                    <a:pt x="972788" y="2155910"/>
                    <a:pt x="736074" y="2059020"/>
                  </a:cubicBezTo>
                  <a:close/>
                  <a:moveTo>
                    <a:pt x="711763" y="3555710"/>
                  </a:moveTo>
                  <a:cubicBezTo>
                    <a:pt x="609034" y="3500553"/>
                    <a:pt x="555550" y="3363503"/>
                    <a:pt x="585418" y="3239840"/>
                  </a:cubicBezTo>
                  <a:cubicBezTo>
                    <a:pt x="651369" y="2969653"/>
                    <a:pt x="1004045" y="2968848"/>
                    <a:pt x="1094270" y="3219357"/>
                  </a:cubicBezTo>
                  <a:cubicBezTo>
                    <a:pt x="1181754" y="3428864"/>
                    <a:pt x="951292" y="3684896"/>
                    <a:pt x="711763" y="3555710"/>
                  </a:cubicBezTo>
                  <a:close/>
                  <a:moveTo>
                    <a:pt x="741631" y="5078369"/>
                  </a:moveTo>
                  <a:cubicBezTo>
                    <a:pt x="613202" y="5026395"/>
                    <a:pt x="545167" y="4854670"/>
                    <a:pt x="600005" y="4712865"/>
                  </a:cubicBezTo>
                  <a:cubicBezTo>
                    <a:pt x="692350" y="4472597"/>
                    <a:pt x="1014464" y="4498603"/>
                    <a:pt x="1097049" y="4729397"/>
                  </a:cubicBezTo>
                  <a:cubicBezTo>
                    <a:pt x="1179670" y="4927127"/>
                    <a:pt x="977650" y="5174454"/>
                    <a:pt x="741631" y="5078369"/>
                  </a:cubicBezTo>
                  <a:close/>
                  <a:moveTo>
                    <a:pt x="745104" y="6588409"/>
                  </a:moveTo>
                  <a:cubicBezTo>
                    <a:pt x="616675" y="6536434"/>
                    <a:pt x="548640" y="6364710"/>
                    <a:pt x="603478" y="6223710"/>
                  </a:cubicBezTo>
                  <a:cubicBezTo>
                    <a:pt x="695823" y="5982674"/>
                    <a:pt x="1017937" y="6008680"/>
                    <a:pt x="1100522" y="6239474"/>
                  </a:cubicBezTo>
                  <a:cubicBezTo>
                    <a:pt x="1183838" y="6438740"/>
                    <a:pt x="979039" y="6683726"/>
                    <a:pt x="745104" y="6588409"/>
                  </a:cubicBezTo>
                  <a:close/>
                  <a:moveTo>
                    <a:pt x="594448" y="7769997"/>
                  </a:moveTo>
                  <a:cubicBezTo>
                    <a:pt x="660399" y="7499810"/>
                    <a:pt x="1013075" y="7498237"/>
                    <a:pt x="1103300" y="7749514"/>
                  </a:cubicBezTo>
                  <a:cubicBezTo>
                    <a:pt x="1285177" y="8185134"/>
                    <a:pt x="473660" y="8267065"/>
                    <a:pt x="594448" y="7769997"/>
                  </a:cubicBezTo>
                  <a:close/>
                  <a:moveTo>
                    <a:pt x="597921" y="9279268"/>
                  </a:moveTo>
                  <a:cubicBezTo>
                    <a:pt x="663872" y="9009886"/>
                    <a:pt x="1015853" y="9006704"/>
                    <a:pt x="1106773" y="9258786"/>
                  </a:cubicBezTo>
                  <a:cubicBezTo>
                    <a:pt x="1289345" y="9696747"/>
                    <a:pt x="477827" y="9776336"/>
                    <a:pt x="597921" y="9279268"/>
                  </a:cubicBezTo>
                  <a:close/>
                  <a:moveTo>
                    <a:pt x="754134" y="11117797"/>
                  </a:moveTo>
                  <a:cubicBezTo>
                    <a:pt x="625705" y="11065823"/>
                    <a:pt x="557670" y="10894099"/>
                    <a:pt x="612507" y="10753099"/>
                  </a:cubicBezTo>
                  <a:cubicBezTo>
                    <a:pt x="704853" y="10512063"/>
                    <a:pt x="1026967" y="10538069"/>
                    <a:pt x="1109552" y="10768863"/>
                  </a:cubicBezTo>
                  <a:cubicBezTo>
                    <a:pt x="1192173" y="10967361"/>
                    <a:pt x="988764" y="11213115"/>
                    <a:pt x="754134" y="11117797"/>
                  </a:cubicBezTo>
                  <a:close/>
                  <a:moveTo>
                    <a:pt x="603478" y="12299386"/>
                  </a:moveTo>
                  <a:cubicBezTo>
                    <a:pt x="669428" y="12028393"/>
                    <a:pt x="1022105" y="12028393"/>
                    <a:pt x="1112330" y="12278903"/>
                  </a:cubicBezTo>
                  <a:cubicBezTo>
                    <a:pt x="1294207" y="12714523"/>
                    <a:pt x="482690" y="12796454"/>
                    <a:pt x="603478" y="12299386"/>
                  </a:cubicBezTo>
                  <a:close/>
                  <a:moveTo>
                    <a:pt x="733295" y="14124528"/>
                  </a:moveTo>
                  <a:cubicBezTo>
                    <a:pt x="630567" y="14069372"/>
                    <a:pt x="577083" y="13932321"/>
                    <a:pt x="606951" y="13808657"/>
                  </a:cubicBezTo>
                  <a:cubicBezTo>
                    <a:pt x="672902" y="13538470"/>
                    <a:pt x="1025578" y="13537666"/>
                    <a:pt x="1115803" y="13788175"/>
                  </a:cubicBezTo>
                  <a:cubicBezTo>
                    <a:pt x="1203287" y="13997719"/>
                    <a:pt x="973482" y="14253714"/>
                    <a:pt x="733295" y="14124528"/>
                  </a:cubicBezTo>
                  <a:close/>
                  <a:moveTo>
                    <a:pt x="763127" y="15647187"/>
                  </a:moveTo>
                  <a:cubicBezTo>
                    <a:pt x="634698" y="15595212"/>
                    <a:pt x="566664" y="15423488"/>
                    <a:pt x="621501" y="15282488"/>
                  </a:cubicBezTo>
                  <a:cubicBezTo>
                    <a:pt x="713847" y="15041452"/>
                    <a:pt x="1035960" y="15067457"/>
                    <a:pt x="1118545" y="15298252"/>
                  </a:cubicBezTo>
                  <a:cubicBezTo>
                    <a:pt x="1201203" y="15496750"/>
                    <a:pt x="997794" y="15742504"/>
                    <a:pt x="763127" y="15647187"/>
                  </a:cubicBezTo>
                  <a:close/>
                  <a:moveTo>
                    <a:pt x="765905" y="17157264"/>
                  </a:moveTo>
                  <a:cubicBezTo>
                    <a:pt x="494461" y="17046988"/>
                    <a:pt x="585418" y="16570402"/>
                    <a:pt x="910310" y="16625558"/>
                  </a:cubicBezTo>
                  <a:cubicBezTo>
                    <a:pt x="1303931" y="16694065"/>
                    <a:pt x="1137336" y="17308506"/>
                    <a:pt x="765905" y="17157264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3" name="Google Shape;1253;p37"/>
            <p:cNvGrpSpPr/>
            <p:nvPr/>
          </p:nvGrpSpPr>
          <p:grpSpPr>
            <a:xfrm>
              <a:off x="2344186" y="-3753018"/>
              <a:ext cx="13545454" cy="16672763"/>
              <a:chOff x="2344186" y="-3753018"/>
              <a:chExt cx="13545454" cy="16672763"/>
            </a:xfrm>
          </p:grpSpPr>
          <p:sp>
            <p:nvSpPr>
              <p:cNvPr id="1254" name="Google Shape;1254;p37"/>
              <p:cNvSpPr/>
              <p:nvPr/>
            </p:nvSpPr>
            <p:spPr>
              <a:xfrm>
                <a:off x="2467436" y="-3753018"/>
                <a:ext cx="13049683" cy="132220"/>
              </a:xfrm>
              <a:custGeom>
                <a:rect b="b" l="l" r="r" t="t"/>
                <a:pathLst>
                  <a:path extrusionOk="0" h="132220" w="13049683">
                    <a:moveTo>
                      <a:pt x="13043417" y="132221"/>
                    </a:moveTo>
                    <a:cubicBezTo>
                      <a:pt x="13039907" y="132257"/>
                      <a:pt x="23131" y="88146"/>
                      <a:pt x="18524" y="88110"/>
                    </a:cubicBezTo>
                    <a:cubicBezTo>
                      <a:pt x="18524" y="-46014"/>
                      <a:pt x="-920764" y="474"/>
                      <a:pt x="10577571" y="48718"/>
                    </a:cubicBezTo>
                    <a:cubicBezTo>
                      <a:pt x="13313947" y="59251"/>
                      <a:pt x="13040199" y="18725"/>
                      <a:pt x="13043417" y="13222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7"/>
              <p:cNvSpPr/>
              <p:nvPr/>
            </p:nvSpPr>
            <p:spPr>
              <a:xfrm>
                <a:off x="2468297" y="-2255231"/>
                <a:ext cx="13087180" cy="138182"/>
              </a:xfrm>
              <a:custGeom>
                <a:rect b="b" l="l" r="r" t="t"/>
                <a:pathLst>
                  <a:path extrusionOk="0" h="138182" w="13087180">
                    <a:moveTo>
                      <a:pt x="13080064" y="138182"/>
                    </a:moveTo>
                    <a:cubicBezTo>
                      <a:pt x="13075896" y="138255"/>
                      <a:pt x="17554" y="94108"/>
                      <a:pt x="14885" y="94071"/>
                    </a:cubicBezTo>
                    <a:cubicBezTo>
                      <a:pt x="17993" y="-46417"/>
                      <a:pt x="-870772" y="-3147"/>
                      <a:pt x="10612098" y="54679"/>
                    </a:cubicBezTo>
                    <a:cubicBezTo>
                      <a:pt x="13346938" y="65176"/>
                      <a:pt x="13080064" y="23297"/>
                      <a:pt x="13080064" y="13818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37"/>
              <p:cNvSpPr/>
              <p:nvPr/>
            </p:nvSpPr>
            <p:spPr>
              <a:xfrm>
                <a:off x="2472071" y="-751923"/>
                <a:ext cx="13174145" cy="109396"/>
              </a:xfrm>
              <a:custGeom>
                <a:rect b="b" l="l" r="r" t="t"/>
                <a:pathLst>
                  <a:path extrusionOk="0" h="109396" w="13174145">
                    <a:moveTo>
                      <a:pt x="1748756" y="100840"/>
                    </a:moveTo>
                    <a:cubicBezTo>
                      <a:pt x="-243224" y="100840"/>
                      <a:pt x="10453" y="127211"/>
                      <a:pt x="10453" y="0"/>
                    </a:cubicBezTo>
                    <a:cubicBezTo>
                      <a:pt x="16048538" y="91294"/>
                      <a:pt x="18370344" y="127504"/>
                      <a:pt x="1748756" y="10084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37"/>
              <p:cNvSpPr/>
              <p:nvPr/>
            </p:nvSpPr>
            <p:spPr>
              <a:xfrm>
                <a:off x="2385361" y="756433"/>
                <a:ext cx="13226302" cy="134051"/>
              </a:xfrm>
              <a:custGeom>
                <a:rect b="b" l="l" r="r" t="t"/>
                <a:pathLst>
                  <a:path extrusionOk="0" h="134051" w="13226302">
                    <a:moveTo>
                      <a:pt x="13219227" y="134052"/>
                    </a:moveTo>
                    <a:cubicBezTo>
                      <a:pt x="13216375" y="134089"/>
                      <a:pt x="17796" y="89173"/>
                      <a:pt x="13811" y="89137"/>
                    </a:cubicBezTo>
                    <a:cubicBezTo>
                      <a:pt x="20282" y="-47109"/>
                      <a:pt x="-878134" y="915"/>
                      <a:pt x="10766543" y="49744"/>
                    </a:cubicBezTo>
                    <a:cubicBezTo>
                      <a:pt x="13484492" y="60241"/>
                      <a:pt x="13219227" y="19679"/>
                      <a:pt x="13219227" y="13405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37"/>
              <p:cNvSpPr/>
              <p:nvPr/>
            </p:nvSpPr>
            <p:spPr>
              <a:xfrm>
                <a:off x="2446244" y="2260391"/>
                <a:ext cx="13199320" cy="133074"/>
              </a:xfrm>
              <a:custGeom>
                <a:rect b="b" l="l" r="r" t="t"/>
                <a:pathLst>
                  <a:path extrusionOk="0" h="133074" w="13199320">
                    <a:moveTo>
                      <a:pt x="13193038" y="133075"/>
                    </a:moveTo>
                    <a:cubicBezTo>
                      <a:pt x="13189820" y="133112"/>
                      <a:pt x="13688" y="88196"/>
                      <a:pt x="9849" y="88160"/>
                    </a:cubicBezTo>
                    <a:cubicBezTo>
                      <a:pt x="30066" y="-46586"/>
                      <a:pt x="-882681" y="780"/>
                      <a:pt x="10741743" y="49572"/>
                    </a:cubicBezTo>
                    <a:cubicBezTo>
                      <a:pt x="13463239" y="60069"/>
                      <a:pt x="13189747" y="20457"/>
                      <a:pt x="13193038" y="13307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37"/>
              <p:cNvSpPr/>
              <p:nvPr/>
            </p:nvSpPr>
            <p:spPr>
              <a:xfrm>
                <a:off x="2398758" y="3763271"/>
                <a:ext cx="13308934" cy="133944"/>
              </a:xfrm>
              <a:custGeom>
                <a:rect b="b" l="l" r="r" t="t"/>
                <a:pathLst>
                  <a:path extrusionOk="0" h="133944" w="13308934">
                    <a:moveTo>
                      <a:pt x="13305085" y="133945"/>
                    </a:moveTo>
                    <a:cubicBezTo>
                      <a:pt x="13302416" y="133981"/>
                      <a:pt x="326439" y="90383"/>
                      <a:pt x="17779" y="88261"/>
                    </a:cubicBezTo>
                    <a:cubicBezTo>
                      <a:pt x="14781" y="-47326"/>
                      <a:pt x="-901037" y="1247"/>
                      <a:pt x="10824653" y="50441"/>
                    </a:cubicBezTo>
                    <a:cubicBezTo>
                      <a:pt x="13576164" y="60976"/>
                      <a:pt x="13294775" y="20449"/>
                      <a:pt x="13305085" y="13394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37"/>
              <p:cNvSpPr/>
              <p:nvPr/>
            </p:nvSpPr>
            <p:spPr>
              <a:xfrm>
                <a:off x="2439165" y="5262304"/>
                <a:ext cx="13336461" cy="121941"/>
              </a:xfrm>
              <a:custGeom>
                <a:rect b="b" l="l" r="r" t="t"/>
                <a:pathLst>
                  <a:path extrusionOk="0" h="121941" w="13336461">
                    <a:moveTo>
                      <a:pt x="4872322" y="106364"/>
                    </a:moveTo>
                    <a:cubicBezTo>
                      <a:pt x="-445276" y="85917"/>
                      <a:pt x="11846" y="146341"/>
                      <a:pt x="8629" y="0"/>
                    </a:cubicBezTo>
                    <a:cubicBezTo>
                      <a:pt x="14224914" y="39538"/>
                      <a:pt x="18918318" y="165617"/>
                      <a:pt x="4872322" y="10636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37"/>
              <p:cNvSpPr/>
              <p:nvPr/>
            </p:nvSpPr>
            <p:spPr>
              <a:xfrm>
                <a:off x="2436794" y="6767799"/>
                <a:ext cx="13307436" cy="136914"/>
              </a:xfrm>
              <a:custGeom>
                <a:rect b="b" l="l" r="r" t="t"/>
                <a:pathLst>
                  <a:path extrusionOk="0" h="136914" w="13307436">
                    <a:moveTo>
                      <a:pt x="13300390" y="136915"/>
                    </a:moveTo>
                    <a:cubicBezTo>
                      <a:pt x="13297721" y="136951"/>
                      <a:pt x="300723" y="93170"/>
                      <a:pt x="15826" y="91231"/>
                    </a:cubicBezTo>
                    <a:cubicBezTo>
                      <a:pt x="15826" y="-51013"/>
                      <a:pt x="-882554" y="3376"/>
                      <a:pt x="10858124" y="52643"/>
                    </a:cubicBezTo>
                    <a:cubicBezTo>
                      <a:pt x="13564559" y="65738"/>
                      <a:pt x="13300390" y="17749"/>
                      <a:pt x="13300390" y="13691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37"/>
              <p:cNvSpPr/>
              <p:nvPr/>
            </p:nvSpPr>
            <p:spPr>
              <a:xfrm>
                <a:off x="2397315" y="8269484"/>
                <a:ext cx="13407442" cy="138978"/>
              </a:xfrm>
              <a:custGeom>
                <a:rect b="b" l="l" r="r" t="t"/>
                <a:pathLst>
                  <a:path extrusionOk="0" h="138978" w="13407442">
                    <a:moveTo>
                      <a:pt x="13404432" y="138978"/>
                    </a:moveTo>
                    <a:cubicBezTo>
                      <a:pt x="13401762" y="139015"/>
                      <a:pt x="250818" y="94831"/>
                      <a:pt x="13666" y="93295"/>
                    </a:cubicBezTo>
                    <a:cubicBezTo>
                      <a:pt x="20502" y="-53923"/>
                      <a:pt x="-885810" y="5110"/>
                      <a:pt x="10933687" y="54708"/>
                    </a:cubicBezTo>
                    <a:cubicBezTo>
                      <a:pt x="13673645" y="65241"/>
                      <a:pt x="13391819" y="24606"/>
                      <a:pt x="13404432" y="13897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7"/>
              <p:cNvSpPr/>
              <p:nvPr/>
            </p:nvSpPr>
            <p:spPr>
              <a:xfrm>
                <a:off x="2399964" y="9772015"/>
                <a:ext cx="13489676" cy="124308"/>
              </a:xfrm>
              <a:custGeom>
                <a:rect b="b" l="l" r="r" t="t"/>
                <a:pathLst>
                  <a:path extrusionOk="0" h="124308" w="13489676">
                    <a:moveTo>
                      <a:pt x="5019114" y="107132"/>
                    </a:moveTo>
                    <a:cubicBezTo>
                      <a:pt x="-527558" y="85844"/>
                      <a:pt x="14489" y="151279"/>
                      <a:pt x="14489" y="0"/>
                    </a:cubicBezTo>
                    <a:cubicBezTo>
                      <a:pt x="14144862" y="54462"/>
                      <a:pt x="19265266" y="167262"/>
                      <a:pt x="5019114" y="10713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7"/>
              <p:cNvSpPr/>
              <p:nvPr/>
            </p:nvSpPr>
            <p:spPr>
              <a:xfrm>
                <a:off x="2344186" y="11279215"/>
                <a:ext cx="13543877" cy="135977"/>
              </a:xfrm>
              <a:custGeom>
                <a:rect b="b" l="l" r="r" t="t"/>
                <a:pathLst>
                  <a:path extrusionOk="0" h="135977" w="13543877">
                    <a:moveTo>
                      <a:pt x="13538792" y="135978"/>
                    </a:moveTo>
                    <a:cubicBezTo>
                      <a:pt x="13536014" y="136015"/>
                      <a:pt x="574331" y="93440"/>
                      <a:pt x="16820" y="88721"/>
                    </a:cubicBezTo>
                    <a:cubicBezTo>
                      <a:pt x="16820" y="-49024"/>
                      <a:pt x="-913219" y="2256"/>
                      <a:pt x="11058360" y="52474"/>
                    </a:cubicBezTo>
                    <a:cubicBezTo>
                      <a:pt x="13809066" y="63009"/>
                      <a:pt x="13532321" y="22446"/>
                      <a:pt x="13538792" y="13597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37"/>
              <p:cNvSpPr/>
              <p:nvPr/>
            </p:nvSpPr>
            <p:spPr>
              <a:xfrm>
                <a:off x="2389507" y="12779193"/>
                <a:ext cx="13483055" cy="140552"/>
              </a:xfrm>
              <a:custGeom>
                <a:rect b="b" l="l" r="r" t="t"/>
                <a:pathLst>
                  <a:path extrusionOk="0" h="140552" w="13483055">
                    <a:moveTo>
                      <a:pt x="13478190" y="140552"/>
                    </a:moveTo>
                    <a:cubicBezTo>
                      <a:pt x="13475558" y="140589"/>
                      <a:pt x="370750" y="95454"/>
                      <a:pt x="17306" y="92492"/>
                    </a:cubicBezTo>
                    <a:cubicBezTo>
                      <a:pt x="14015" y="-45619"/>
                      <a:pt x="-901363" y="-3922"/>
                      <a:pt x="11048427" y="56245"/>
                    </a:cubicBezTo>
                    <a:cubicBezTo>
                      <a:pt x="13744150" y="66779"/>
                      <a:pt x="13471280" y="23144"/>
                      <a:pt x="13478190" y="14055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6" name="Google Shape;1266;p37"/>
            <p:cNvSpPr/>
            <p:nvPr/>
          </p:nvSpPr>
          <p:spPr>
            <a:xfrm>
              <a:off x="4128471" y="-4545589"/>
              <a:ext cx="363763" cy="18112073"/>
            </a:xfrm>
            <a:custGeom>
              <a:rect b="b" l="l" r="r" t="t"/>
              <a:pathLst>
                <a:path extrusionOk="0" h="18112073" w="363763">
                  <a:moveTo>
                    <a:pt x="363764" y="18112074"/>
                  </a:moveTo>
                  <a:cubicBezTo>
                    <a:pt x="162986" y="18112074"/>
                    <a:pt x="-153132" y="7649326"/>
                    <a:pt x="85373" y="4"/>
                  </a:cubicBezTo>
                  <a:cubicBezTo>
                    <a:pt x="288637" y="-6177"/>
                    <a:pt x="-201059" y="7057197"/>
                    <a:pt x="363764" y="181120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37"/>
          <p:cNvGrpSpPr/>
          <p:nvPr/>
        </p:nvGrpSpPr>
        <p:grpSpPr>
          <a:xfrm>
            <a:off x="925632" y="542732"/>
            <a:ext cx="16164372" cy="8839884"/>
            <a:chOff x="0" y="-482203"/>
            <a:chExt cx="21552496" cy="11786512"/>
          </a:xfrm>
        </p:grpSpPr>
        <p:grpSp>
          <p:nvGrpSpPr>
            <p:cNvPr id="1268" name="Google Shape;1268;p37"/>
            <p:cNvGrpSpPr/>
            <p:nvPr/>
          </p:nvGrpSpPr>
          <p:grpSpPr>
            <a:xfrm>
              <a:off x="0" y="-482203"/>
              <a:ext cx="21552496" cy="11786512"/>
              <a:chOff x="0" y="-95250"/>
              <a:chExt cx="4257283" cy="2328200"/>
            </a:xfrm>
          </p:grpSpPr>
          <p:sp>
            <p:nvSpPr>
              <p:cNvPr id="1269" name="Google Shape;1269;p37"/>
              <p:cNvSpPr/>
              <p:nvPr/>
            </p:nvSpPr>
            <p:spPr>
              <a:xfrm>
                <a:off x="0" y="0"/>
                <a:ext cx="4257283" cy="2232950"/>
              </a:xfrm>
              <a:custGeom>
                <a:rect b="b" l="l" r="r" t="t"/>
                <a:pathLst>
                  <a:path extrusionOk="0" h="2232950" w="4257283">
                    <a:moveTo>
                      <a:pt x="24426" y="0"/>
                    </a:moveTo>
                    <a:lnTo>
                      <a:pt x="4232857" y="0"/>
                    </a:lnTo>
                    <a:cubicBezTo>
                      <a:pt x="4246347" y="0"/>
                      <a:pt x="4257283" y="10936"/>
                      <a:pt x="4257283" y="24426"/>
                    </a:cubicBezTo>
                    <a:lnTo>
                      <a:pt x="4257283" y="2208524"/>
                    </a:lnTo>
                    <a:cubicBezTo>
                      <a:pt x="4257283" y="2222014"/>
                      <a:pt x="4246347" y="2232950"/>
                      <a:pt x="4232857" y="2232950"/>
                    </a:cubicBezTo>
                    <a:lnTo>
                      <a:pt x="24426" y="2232950"/>
                    </a:lnTo>
                    <a:cubicBezTo>
                      <a:pt x="10936" y="2232950"/>
                      <a:pt x="0" y="2222014"/>
                      <a:pt x="0" y="2208524"/>
                    </a:cubicBezTo>
                    <a:lnTo>
                      <a:pt x="0" y="24426"/>
                    </a:lnTo>
                    <a:cubicBezTo>
                      <a:pt x="0" y="10936"/>
                      <a:pt x="10936" y="0"/>
                      <a:pt x="24426" y="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37"/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1" name="Google Shape;1271;p37"/>
            <p:cNvGrpSpPr/>
            <p:nvPr/>
          </p:nvGrpSpPr>
          <p:grpSpPr>
            <a:xfrm>
              <a:off x="482642" y="1299097"/>
              <a:ext cx="20548113" cy="9442429"/>
              <a:chOff x="0" y="-95250"/>
              <a:chExt cx="4058886" cy="1865171"/>
            </a:xfrm>
          </p:grpSpPr>
          <p:sp>
            <p:nvSpPr>
              <p:cNvPr id="1272" name="Google Shape;1272;p37"/>
              <p:cNvSpPr/>
              <p:nvPr/>
            </p:nvSpPr>
            <p:spPr>
              <a:xfrm>
                <a:off x="0" y="0"/>
                <a:ext cx="4058886" cy="1769921"/>
              </a:xfrm>
              <a:custGeom>
                <a:rect b="b" l="l" r="r" t="t"/>
                <a:pathLst>
                  <a:path extrusionOk="0" h="1769921" w="4058886">
                    <a:moveTo>
                      <a:pt x="25620" y="0"/>
                    </a:moveTo>
                    <a:lnTo>
                      <a:pt x="4033266" y="0"/>
                    </a:lnTo>
                    <a:cubicBezTo>
                      <a:pt x="4047416" y="0"/>
                      <a:pt x="4058886" y="11471"/>
                      <a:pt x="4058886" y="25620"/>
                    </a:cubicBezTo>
                    <a:lnTo>
                      <a:pt x="4058886" y="1744301"/>
                    </a:lnTo>
                    <a:cubicBezTo>
                      <a:pt x="4058886" y="1751096"/>
                      <a:pt x="4056187" y="1757612"/>
                      <a:pt x="4051382" y="1762417"/>
                    </a:cubicBezTo>
                    <a:cubicBezTo>
                      <a:pt x="4046577" y="1767222"/>
                      <a:pt x="4040061" y="1769921"/>
                      <a:pt x="4033266" y="1769921"/>
                    </a:cubicBezTo>
                    <a:lnTo>
                      <a:pt x="25620" y="1769921"/>
                    </a:lnTo>
                    <a:cubicBezTo>
                      <a:pt x="18825" y="1769921"/>
                      <a:pt x="12309" y="1767222"/>
                      <a:pt x="7504" y="1762417"/>
                    </a:cubicBezTo>
                    <a:cubicBezTo>
                      <a:pt x="2699" y="1757612"/>
                      <a:pt x="0" y="1751096"/>
                      <a:pt x="0" y="1744301"/>
                    </a:cubicBezTo>
                    <a:lnTo>
                      <a:pt x="0" y="25620"/>
                    </a:lnTo>
                    <a:cubicBezTo>
                      <a:pt x="0" y="11471"/>
                      <a:pt x="11471" y="0"/>
                      <a:pt x="25620" y="0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37"/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1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274" name="Google Shape;1274;p37"/>
          <p:cNvCxnSpPr/>
          <p:nvPr/>
        </p:nvCxnSpPr>
        <p:spPr>
          <a:xfrm rot="10800000">
            <a:off x="5208769" y="4544821"/>
            <a:ext cx="7404435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5" name="Google Shape;1275;p37"/>
          <p:cNvCxnSpPr/>
          <p:nvPr/>
        </p:nvCxnSpPr>
        <p:spPr>
          <a:xfrm rot="-5399924">
            <a:off x="8958172" y="4292733"/>
            <a:ext cx="304800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6" name="Google Shape;1276;p37"/>
          <p:cNvCxnSpPr/>
          <p:nvPr/>
        </p:nvCxnSpPr>
        <p:spPr>
          <a:xfrm rot="-5400000">
            <a:off x="12412968" y="4783157"/>
            <a:ext cx="352848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7" name="Google Shape;1277;p37"/>
          <p:cNvCxnSpPr/>
          <p:nvPr/>
        </p:nvCxnSpPr>
        <p:spPr>
          <a:xfrm rot="-5468555">
            <a:off x="5073259" y="4792539"/>
            <a:ext cx="353229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8" name="Google Shape;1278;p37"/>
          <p:cNvCxnSpPr/>
          <p:nvPr/>
        </p:nvCxnSpPr>
        <p:spPr>
          <a:xfrm rot="10800000">
            <a:off x="4029316" y="6623659"/>
            <a:ext cx="2739325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9" name="Google Shape;1279;p37"/>
          <p:cNvCxnSpPr/>
          <p:nvPr/>
        </p:nvCxnSpPr>
        <p:spPr>
          <a:xfrm rot="-5400000">
            <a:off x="5069395" y="6364893"/>
            <a:ext cx="387051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80" name="Google Shape;1280;p37"/>
          <p:cNvCxnSpPr/>
          <p:nvPr/>
        </p:nvCxnSpPr>
        <p:spPr>
          <a:xfrm rot="-5512041">
            <a:off x="6617727" y="6779259"/>
            <a:ext cx="292305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81" name="Google Shape;1281;p37"/>
          <p:cNvCxnSpPr/>
          <p:nvPr/>
        </p:nvCxnSpPr>
        <p:spPr>
          <a:xfrm rot="-5400000">
            <a:off x="3863757" y="6770169"/>
            <a:ext cx="312069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82" name="Google Shape;1282;p37"/>
          <p:cNvCxnSpPr/>
          <p:nvPr/>
        </p:nvCxnSpPr>
        <p:spPr>
          <a:xfrm rot="10800000">
            <a:off x="11379600" y="6558418"/>
            <a:ext cx="2739325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83" name="Google Shape;1283;p37"/>
          <p:cNvCxnSpPr/>
          <p:nvPr/>
        </p:nvCxnSpPr>
        <p:spPr>
          <a:xfrm rot="-5400000">
            <a:off x="12421337" y="6285588"/>
            <a:ext cx="383735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84" name="Google Shape;1284;p37"/>
          <p:cNvCxnSpPr/>
          <p:nvPr/>
        </p:nvCxnSpPr>
        <p:spPr>
          <a:xfrm rot="-5512041">
            <a:off x="13968011" y="6714018"/>
            <a:ext cx="292305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85" name="Google Shape;1285;p37"/>
          <p:cNvCxnSpPr/>
          <p:nvPr/>
        </p:nvCxnSpPr>
        <p:spPr>
          <a:xfrm rot="-5400000">
            <a:off x="11214041" y="6704928"/>
            <a:ext cx="312069" cy="0"/>
          </a:xfrm>
          <a:prstGeom prst="straightConnector1">
            <a:avLst/>
          </a:prstGeom>
          <a:noFill/>
          <a:ln cap="rnd" cmpd="sng" w="66675">
            <a:solidFill>
              <a:srgbClr val="44444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86" name="Google Shape;1286;p37"/>
          <p:cNvSpPr txBox="1"/>
          <p:nvPr/>
        </p:nvSpPr>
        <p:spPr>
          <a:xfrm>
            <a:off x="2809609" y="1218247"/>
            <a:ext cx="12668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Add a Chart Page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287" name="Google Shape;1287;p37"/>
          <p:cNvGrpSpPr/>
          <p:nvPr/>
        </p:nvGrpSpPr>
        <p:grpSpPr>
          <a:xfrm>
            <a:off x="7793955" y="2653731"/>
            <a:ext cx="2652292" cy="1877486"/>
            <a:chOff x="0" y="-47112"/>
            <a:chExt cx="3536389" cy="2503313"/>
          </a:xfrm>
        </p:grpSpPr>
        <p:grpSp>
          <p:nvGrpSpPr>
            <p:cNvPr id="1288" name="Google Shape;1288;p37"/>
            <p:cNvGrpSpPr/>
            <p:nvPr/>
          </p:nvGrpSpPr>
          <p:grpSpPr>
            <a:xfrm>
              <a:off x="0" y="-47112"/>
              <a:ext cx="3536389" cy="2146802"/>
              <a:chOff x="0" y="-19050"/>
              <a:chExt cx="1429966" cy="868076"/>
            </a:xfrm>
          </p:grpSpPr>
          <p:sp>
            <p:nvSpPr>
              <p:cNvPr id="1289" name="Google Shape;1289;p37"/>
              <p:cNvSpPr/>
              <p:nvPr/>
            </p:nvSpPr>
            <p:spPr>
              <a:xfrm>
                <a:off x="0" y="0"/>
                <a:ext cx="1429966" cy="849026"/>
              </a:xfrm>
              <a:custGeom>
                <a:rect b="b" l="l" r="r" t="t"/>
                <a:pathLst>
                  <a:path extrusionOk="0" h="849026" w="1429966">
                    <a:moveTo>
                      <a:pt x="148867" y="0"/>
                    </a:moveTo>
                    <a:lnTo>
                      <a:pt x="1281099" y="0"/>
                    </a:lnTo>
                    <a:cubicBezTo>
                      <a:pt x="1320581" y="0"/>
                      <a:pt x="1358446" y="15684"/>
                      <a:pt x="1386364" y="43602"/>
                    </a:cubicBezTo>
                    <a:cubicBezTo>
                      <a:pt x="1414282" y="71520"/>
                      <a:pt x="1429966" y="109385"/>
                      <a:pt x="1429966" y="148867"/>
                    </a:cubicBezTo>
                    <a:lnTo>
                      <a:pt x="1429966" y="700159"/>
                    </a:lnTo>
                    <a:cubicBezTo>
                      <a:pt x="1429966" y="739641"/>
                      <a:pt x="1414282" y="777506"/>
                      <a:pt x="1386364" y="805424"/>
                    </a:cubicBezTo>
                    <a:cubicBezTo>
                      <a:pt x="1358446" y="833341"/>
                      <a:pt x="1320581" y="849026"/>
                      <a:pt x="1281099" y="849026"/>
                    </a:cubicBezTo>
                    <a:lnTo>
                      <a:pt x="148867" y="849026"/>
                    </a:lnTo>
                    <a:cubicBezTo>
                      <a:pt x="109385" y="849026"/>
                      <a:pt x="71520" y="833341"/>
                      <a:pt x="43602" y="805424"/>
                    </a:cubicBezTo>
                    <a:cubicBezTo>
                      <a:pt x="15684" y="777506"/>
                      <a:pt x="0" y="739641"/>
                      <a:pt x="0" y="700159"/>
                    </a:cubicBezTo>
                    <a:lnTo>
                      <a:pt x="0" y="148867"/>
                    </a:lnTo>
                    <a:cubicBezTo>
                      <a:pt x="0" y="109385"/>
                      <a:pt x="15684" y="71520"/>
                      <a:pt x="43602" y="43602"/>
                    </a:cubicBezTo>
                    <a:cubicBezTo>
                      <a:pt x="71520" y="15684"/>
                      <a:pt x="109385" y="0"/>
                      <a:pt x="148867" y="0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1" name="Google Shape;1291;p37"/>
            <p:cNvGrpSpPr/>
            <p:nvPr/>
          </p:nvGrpSpPr>
          <p:grpSpPr>
            <a:xfrm>
              <a:off x="144997" y="398989"/>
              <a:ext cx="3246395" cy="2057212"/>
              <a:chOff x="0" y="-19050"/>
              <a:chExt cx="1312704" cy="831850"/>
            </a:xfrm>
          </p:grpSpPr>
          <p:sp>
            <p:nvSpPr>
              <p:cNvPr id="1292" name="Google Shape;1292;p37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162165" y="0"/>
                    </a:moveTo>
                    <a:lnTo>
                      <a:pt x="1150540" y="0"/>
                    </a:lnTo>
                    <a:cubicBezTo>
                      <a:pt x="1240101" y="0"/>
                      <a:pt x="1312704" y="72604"/>
                      <a:pt x="1312704" y="162165"/>
                    </a:cubicBezTo>
                    <a:lnTo>
                      <a:pt x="1312704" y="459314"/>
                    </a:lnTo>
                    <a:cubicBezTo>
                      <a:pt x="1312704" y="548875"/>
                      <a:pt x="1240101" y="621479"/>
                      <a:pt x="1150540" y="621479"/>
                    </a:cubicBezTo>
                    <a:lnTo>
                      <a:pt x="162165" y="621479"/>
                    </a:lnTo>
                    <a:cubicBezTo>
                      <a:pt x="72604" y="621479"/>
                      <a:pt x="0" y="548875"/>
                      <a:pt x="0" y="459314"/>
                    </a:cubicBezTo>
                    <a:lnTo>
                      <a:pt x="0" y="162165"/>
                    </a:lnTo>
                    <a:cubicBezTo>
                      <a:pt x="0" y="72604"/>
                      <a:pt x="72604" y="0"/>
                      <a:pt x="162165" y="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4" name="Google Shape;1294;p37"/>
            <p:cNvSpPr txBox="1"/>
            <p:nvPr/>
          </p:nvSpPr>
          <p:spPr>
            <a:xfrm>
              <a:off x="320114" y="685547"/>
              <a:ext cx="2895300" cy="15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accent3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NAME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5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Job Title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73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99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1295" name="Google Shape;1295;p37"/>
          <p:cNvGrpSpPr/>
          <p:nvPr/>
        </p:nvGrpSpPr>
        <p:grpSpPr>
          <a:xfrm>
            <a:off x="3960587" y="4825822"/>
            <a:ext cx="2652292" cy="1877486"/>
            <a:chOff x="0" y="-47112"/>
            <a:chExt cx="3536389" cy="2503313"/>
          </a:xfrm>
        </p:grpSpPr>
        <p:grpSp>
          <p:nvGrpSpPr>
            <p:cNvPr id="1296" name="Google Shape;1296;p37"/>
            <p:cNvGrpSpPr/>
            <p:nvPr/>
          </p:nvGrpSpPr>
          <p:grpSpPr>
            <a:xfrm>
              <a:off x="0" y="-47112"/>
              <a:ext cx="3536389" cy="2146802"/>
              <a:chOff x="0" y="-19050"/>
              <a:chExt cx="1429966" cy="868076"/>
            </a:xfrm>
          </p:grpSpPr>
          <p:sp>
            <p:nvSpPr>
              <p:cNvPr id="1297" name="Google Shape;1297;p37"/>
              <p:cNvSpPr/>
              <p:nvPr/>
            </p:nvSpPr>
            <p:spPr>
              <a:xfrm>
                <a:off x="0" y="0"/>
                <a:ext cx="1429966" cy="849026"/>
              </a:xfrm>
              <a:custGeom>
                <a:rect b="b" l="l" r="r" t="t"/>
                <a:pathLst>
                  <a:path extrusionOk="0" h="849026" w="1429966">
                    <a:moveTo>
                      <a:pt x="148867" y="0"/>
                    </a:moveTo>
                    <a:lnTo>
                      <a:pt x="1281099" y="0"/>
                    </a:lnTo>
                    <a:cubicBezTo>
                      <a:pt x="1320581" y="0"/>
                      <a:pt x="1358446" y="15684"/>
                      <a:pt x="1386364" y="43602"/>
                    </a:cubicBezTo>
                    <a:cubicBezTo>
                      <a:pt x="1414282" y="71520"/>
                      <a:pt x="1429966" y="109385"/>
                      <a:pt x="1429966" y="148867"/>
                    </a:cubicBezTo>
                    <a:lnTo>
                      <a:pt x="1429966" y="700159"/>
                    </a:lnTo>
                    <a:cubicBezTo>
                      <a:pt x="1429966" y="739641"/>
                      <a:pt x="1414282" y="777506"/>
                      <a:pt x="1386364" y="805424"/>
                    </a:cubicBezTo>
                    <a:cubicBezTo>
                      <a:pt x="1358446" y="833341"/>
                      <a:pt x="1320581" y="849026"/>
                      <a:pt x="1281099" y="849026"/>
                    </a:cubicBezTo>
                    <a:lnTo>
                      <a:pt x="148867" y="849026"/>
                    </a:lnTo>
                    <a:cubicBezTo>
                      <a:pt x="109385" y="849026"/>
                      <a:pt x="71520" y="833341"/>
                      <a:pt x="43602" y="805424"/>
                    </a:cubicBezTo>
                    <a:cubicBezTo>
                      <a:pt x="15684" y="777506"/>
                      <a:pt x="0" y="739641"/>
                      <a:pt x="0" y="700159"/>
                    </a:cubicBezTo>
                    <a:lnTo>
                      <a:pt x="0" y="148867"/>
                    </a:lnTo>
                    <a:cubicBezTo>
                      <a:pt x="0" y="109385"/>
                      <a:pt x="15684" y="71520"/>
                      <a:pt x="43602" y="43602"/>
                    </a:cubicBezTo>
                    <a:cubicBezTo>
                      <a:pt x="71520" y="15684"/>
                      <a:pt x="109385" y="0"/>
                      <a:pt x="148867" y="0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9" name="Google Shape;1299;p37"/>
            <p:cNvGrpSpPr/>
            <p:nvPr/>
          </p:nvGrpSpPr>
          <p:grpSpPr>
            <a:xfrm>
              <a:off x="144997" y="398989"/>
              <a:ext cx="3246395" cy="2057212"/>
              <a:chOff x="0" y="-19050"/>
              <a:chExt cx="1312704" cy="831850"/>
            </a:xfrm>
          </p:grpSpPr>
          <p:sp>
            <p:nvSpPr>
              <p:cNvPr id="1300" name="Google Shape;1300;p37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162165" y="0"/>
                    </a:moveTo>
                    <a:lnTo>
                      <a:pt x="1150540" y="0"/>
                    </a:lnTo>
                    <a:cubicBezTo>
                      <a:pt x="1240101" y="0"/>
                      <a:pt x="1312704" y="72604"/>
                      <a:pt x="1312704" y="162165"/>
                    </a:cubicBezTo>
                    <a:lnTo>
                      <a:pt x="1312704" y="459314"/>
                    </a:lnTo>
                    <a:cubicBezTo>
                      <a:pt x="1312704" y="548875"/>
                      <a:pt x="1240101" y="621479"/>
                      <a:pt x="1150540" y="621479"/>
                    </a:cubicBezTo>
                    <a:lnTo>
                      <a:pt x="162165" y="621479"/>
                    </a:lnTo>
                    <a:cubicBezTo>
                      <a:pt x="72604" y="621479"/>
                      <a:pt x="0" y="548875"/>
                      <a:pt x="0" y="459314"/>
                    </a:cubicBezTo>
                    <a:lnTo>
                      <a:pt x="0" y="162165"/>
                    </a:lnTo>
                    <a:cubicBezTo>
                      <a:pt x="0" y="72604"/>
                      <a:pt x="72604" y="0"/>
                      <a:pt x="162165" y="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2" name="Google Shape;1302;p37"/>
            <p:cNvSpPr txBox="1"/>
            <p:nvPr/>
          </p:nvSpPr>
          <p:spPr>
            <a:xfrm>
              <a:off x="320114" y="722297"/>
              <a:ext cx="2895300" cy="15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accent3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NAME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5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Job Title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73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99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1303" name="Google Shape;1303;p37"/>
          <p:cNvGrpSpPr/>
          <p:nvPr/>
        </p:nvGrpSpPr>
        <p:grpSpPr>
          <a:xfrm>
            <a:off x="11244196" y="4800970"/>
            <a:ext cx="2652292" cy="1877486"/>
            <a:chOff x="0" y="-47112"/>
            <a:chExt cx="3536389" cy="2503313"/>
          </a:xfrm>
        </p:grpSpPr>
        <p:grpSp>
          <p:nvGrpSpPr>
            <p:cNvPr id="1304" name="Google Shape;1304;p37"/>
            <p:cNvGrpSpPr/>
            <p:nvPr/>
          </p:nvGrpSpPr>
          <p:grpSpPr>
            <a:xfrm>
              <a:off x="0" y="-47112"/>
              <a:ext cx="3536389" cy="2146802"/>
              <a:chOff x="0" y="-19050"/>
              <a:chExt cx="1429966" cy="868076"/>
            </a:xfrm>
          </p:grpSpPr>
          <p:sp>
            <p:nvSpPr>
              <p:cNvPr id="1305" name="Google Shape;1305;p37"/>
              <p:cNvSpPr/>
              <p:nvPr/>
            </p:nvSpPr>
            <p:spPr>
              <a:xfrm>
                <a:off x="0" y="0"/>
                <a:ext cx="1429966" cy="849026"/>
              </a:xfrm>
              <a:custGeom>
                <a:rect b="b" l="l" r="r" t="t"/>
                <a:pathLst>
                  <a:path extrusionOk="0" h="849026" w="1429966">
                    <a:moveTo>
                      <a:pt x="148867" y="0"/>
                    </a:moveTo>
                    <a:lnTo>
                      <a:pt x="1281099" y="0"/>
                    </a:lnTo>
                    <a:cubicBezTo>
                      <a:pt x="1320581" y="0"/>
                      <a:pt x="1358446" y="15684"/>
                      <a:pt x="1386364" y="43602"/>
                    </a:cubicBezTo>
                    <a:cubicBezTo>
                      <a:pt x="1414282" y="71520"/>
                      <a:pt x="1429966" y="109385"/>
                      <a:pt x="1429966" y="148867"/>
                    </a:cubicBezTo>
                    <a:lnTo>
                      <a:pt x="1429966" y="700159"/>
                    </a:lnTo>
                    <a:cubicBezTo>
                      <a:pt x="1429966" y="739641"/>
                      <a:pt x="1414282" y="777506"/>
                      <a:pt x="1386364" y="805424"/>
                    </a:cubicBezTo>
                    <a:cubicBezTo>
                      <a:pt x="1358446" y="833341"/>
                      <a:pt x="1320581" y="849026"/>
                      <a:pt x="1281099" y="849026"/>
                    </a:cubicBezTo>
                    <a:lnTo>
                      <a:pt x="148867" y="849026"/>
                    </a:lnTo>
                    <a:cubicBezTo>
                      <a:pt x="109385" y="849026"/>
                      <a:pt x="71520" y="833341"/>
                      <a:pt x="43602" y="805424"/>
                    </a:cubicBezTo>
                    <a:cubicBezTo>
                      <a:pt x="15684" y="777506"/>
                      <a:pt x="0" y="739641"/>
                      <a:pt x="0" y="700159"/>
                    </a:cubicBezTo>
                    <a:lnTo>
                      <a:pt x="0" y="148867"/>
                    </a:lnTo>
                    <a:cubicBezTo>
                      <a:pt x="0" y="109385"/>
                      <a:pt x="15684" y="71520"/>
                      <a:pt x="43602" y="43602"/>
                    </a:cubicBezTo>
                    <a:cubicBezTo>
                      <a:pt x="71520" y="15684"/>
                      <a:pt x="109385" y="0"/>
                      <a:pt x="148867" y="0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7" name="Google Shape;1307;p37"/>
            <p:cNvGrpSpPr/>
            <p:nvPr/>
          </p:nvGrpSpPr>
          <p:grpSpPr>
            <a:xfrm>
              <a:off x="144997" y="398989"/>
              <a:ext cx="3246395" cy="2057212"/>
              <a:chOff x="0" y="-19050"/>
              <a:chExt cx="1312704" cy="831850"/>
            </a:xfrm>
          </p:grpSpPr>
          <p:sp>
            <p:nvSpPr>
              <p:cNvPr id="1308" name="Google Shape;1308;p37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162165" y="0"/>
                    </a:moveTo>
                    <a:lnTo>
                      <a:pt x="1150540" y="0"/>
                    </a:lnTo>
                    <a:cubicBezTo>
                      <a:pt x="1240101" y="0"/>
                      <a:pt x="1312704" y="72604"/>
                      <a:pt x="1312704" y="162165"/>
                    </a:cubicBezTo>
                    <a:lnTo>
                      <a:pt x="1312704" y="459314"/>
                    </a:lnTo>
                    <a:cubicBezTo>
                      <a:pt x="1312704" y="548875"/>
                      <a:pt x="1240101" y="621479"/>
                      <a:pt x="1150540" y="621479"/>
                    </a:cubicBezTo>
                    <a:lnTo>
                      <a:pt x="162165" y="621479"/>
                    </a:lnTo>
                    <a:cubicBezTo>
                      <a:pt x="72604" y="621479"/>
                      <a:pt x="0" y="548875"/>
                      <a:pt x="0" y="459314"/>
                    </a:cubicBezTo>
                    <a:lnTo>
                      <a:pt x="0" y="162165"/>
                    </a:lnTo>
                    <a:cubicBezTo>
                      <a:pt x="0" y="72604"/>
                      <a:pt x="72604" y="0"/>
                      <a:pt x="162165" y="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0" name="Google Shape;1310;p37"/>
            <p:cNvSpPr txBox="1"/>
            <p:nvPr/>
          </p:nvSpPr>
          <p:spPr>
            <a:xfrm>
              <a:off x="320114" y="718683"/>
              <a:ext cx="2895300" cy="15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accent3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NAME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5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Job Title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73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99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1311" name="Google Shape;1311;p37"/>
          <p:cNvGrpSpPr/>
          <p:nvPr/>
        </p:nvGrpSpPr>
        <p:grpSpPr>
          <a:xfrm>
            <a:off x="10043929" y="6887541"/>
            <a:ext cx="2652292" cy="1877486"/>
            <a:chOff x="0" y="-47112"/>
            <a:chExt cx="3536389" cy="2503313"/>
          </a:xfrm>
        </p:grpSpPr>
        <p:grpSp>
          <p:nvGrpSpPr>
            <p:cNvPr id="1312" name="Google Shape;1312;p37"/>
            <p:cNvGrpSpPr/>
            <p:nvPr/>
          </p:nvGrpSpPr>
          <p:grpSpPr>
            <a:xfrm>
              <a:off x="0" y="-47112"/>
              <a:ext cx="3536389" cy="2146802"/>
              <a:chOff x="0" y="-19050"/>
              <a:chExt cx="1429966" cy="868076"/>
            </a:xfrm>
          </p:grpSpPr>
          <p:sp>
            <p:nvSpPr>
              <p:cNvPr id="1313" name="Google Shape;1313;p37"/>
              <p:cNvSpPr/>
              <p:nvPr/>
            </p:nvSpPr>
            <p:spPr>
              <a:xfrm>
                <a:off x="0" y="0"/>
                <a:ext cx="1429966" cy="849026"/>
              </a:xfrm>
              <a:custGeom>
                <a:rect b="b" l="l" r="r" t="t"/>
                <a:pathLst>
                  <a:path extrusionOk="0" h="849026" w="1429966">
                    <a:moveTo>
                      <a:pt x="148867" y="0"/>
                    </a:moveTo>
                    <a:lnTo>
                      <a:pt x="1281099" y="0"/>
                    </a:lnTo>
                    <a:cubicBezTo>
                      <a:pt x="1320581" y="0"/>
                      <a:pt x="1358446" y="15684"/>
                      <a:pt x="1386364" y="43602"/>
                    </a:cubicBezTo>
                    <a:cubicBezTo>
                      <a:pt x="1414282" y="71520"/>
                      <a:pt x="1429966" y="109385"/>
                      <a:pt x="1429966" y="148867"/>
                    </a:cubicBezTo>
                    <a:lnTo>
                      <a:pt x="1429966" y="700159"/>
                    </a:lnTo>
                    <a:cubicBezTo>
                      <a:pt x="1429966" y="739641"/>
                      <a:pt x="1414282" y="777506"/>
                      <a:pt x="1386364" y="805424"/>
                    </a:cubicBezTo>
                    <a:cubicBezTo>
                      <a:pt x="1358446" y="833341"/>
                      <a:pt x="1320581" y="849026"/>
                      <a:pt x="1281099" y="849026"/>
                    </a:cubicBezTo>
                    <a:lnTo>
                      <a:pt x="148867" y="849026"/>
                    </a:lnTo>
                    <a:cubicBezTo>
                      <a:pt x="109385" y="849026"/>
                      <a:pt x="71520" y="833341"/>
                      <a:pt x="43602" y="805424"/>
                    </a:cubicBezTo>
                    <a:cubicBezTo>
                      <a:pt x="15684" y="777506"/>
                      <a:pt x="0" y="739641"/>
                      <a:pt x="0" y="700159"/>
                    </a:cubicBezTo>
                    <a:lnTo>
                      <a:pt x="0" y="148867"/>
                    </a:lnTo>
                    <a:cubicBezTo>
                      <a:pt x="0" y="109385"/>
                      <a:pt x="15684" y="71520"/>
                      <a:pt x="43602" y="43602"/>
                    </a:cubicBezTo>
                    <a:cubicBezTo>
                      <a:pt x="71520" y="15684"/>
                      <a:pt x="109385" y="0"/>
                      <a:pt x="148867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37"/>
            <p:cNvGrpSpPr/>
            <p:nvPr/>
          </p:nvGrpSpPr>
          <p:grpSpPr>
            <a:xfrm>
              <a:off x="144997" y="398989"/>
              <a:ext cx="3246395" cy="2057212"/>
              <a:chOff x="0" y="-19050"/>
              <a:chExt cx="1312704" cy="831850"/>
            </a:xfrm>
          </p:grpSpPr>
          <p:sp>
            <p:nvSpPr>
              <p:cNvPr id="1316" name="Google Shape;1316;p37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162165" y="0"/>
                    </a:moveTo>
                    <a:lnTo>
                      <a:pt x="1150540" y="0"/>
                    </a:lnTo>
                    <a:cubicBezTo>
                      <a:pt x="1240101" y="0"/>
                      <a:pt x="1312704" y="72604"/>
                      <a:pt x="1312704" y="162165"/>
                    </a:cubicBezTo>
                    <a:lnTo>
                      <a:pt x="1312704" y="459314"/>
                    </a:lnTo>
                    <a:cubicBezTo>
                      <a:pt x="1312704" y="548875"/>
                      <a:pt x="1240101" y="621479"/>
                      <a:pt x="1150540" y="621479"/>
                    </a:cubicBezTo>
                    <a:lnTo>
                      <a:pt x="162165" y="621479"/>
                    </a:lnTo>
                    <a:cubicBezTo>
                      <a:pt x="72604" y="621479"/>
                      <a:pt x="0" y="548875"/>
                      <a:pt x="0" y="459314"/>
                    </a:cubicBezTo>
                    <a:lnTo>
                      <a:pt x="0" y="162165"/>
                    </a:lnTo>
                    <a:cubicBezTo>
                      <a:pt x="0" y="72604"/>
                      <a:pt x="72604" y="0"/>
                      <a:pt x="162165" y="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8" name="Google Shape;1318;p37"/>
            <p:cNvSpPr txBox="1"/>
            <p:nvPr/>
          </p:nvSpPr>
          <p:spPr>
            <a:xfrm>
              <a:off x="320114" y="685547"/>
              <a:ext cx="2895300" cy="15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accent3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NAME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5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Job Title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73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99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1319" name="Google Shape;1319;p37"/>
          <p:cNvGrpSpPr/>
          <p:nvPr/>
        </p:nvGrpSpPr>
        <p:grpSpPr>
          <a:xfrm>
            <a:off x="2712777" y="6901720"/>
            <a:ext cx="2652292" cy="1877486"/>
            <a:chOff x="0" y="-47112"/>
            <a:chExt cx="3536389" cy="2503313"/>
          </a:xfrm>
        </p:grpSpPr>
        <p:grpSp>
          <p:nvGrpSpPr>
            <p:cNvPr id="1320" name="Google Shape;1320;p37"/>
            <p:cNvGrpSpPr/>
            <p:nvPr/>
          </p:nvGrpSpPr>
          <p:grpSpPr>
            <a:xfrm>
              <a:off x="0" y="-47112"/>
              <a:ext cx="3536389" cy="2146802"/>
              <a:chOff x="0" y="-19050"/>
              <a:chExt cx="1429966" cy="868076"/>
            </a:xfrm>
          </p:grpSpPr>
          <p:sp>
            <p:nvSpPr>
              <p:cNvPr id="1321" name="Google Shape;1321;p37"/>
              <p:cNvSpPr/>
              <p:nvPr/>
            </p:nvSpPr>
            <p:spPr>
              <a:xfrm>
                <a:off x="0" y="0"/>
                <a:ext cx="1429966" cy="849026"/>
              </a:xfrm>
              <a:custGeom>
                <a:rect b="b" l="l" r="r" t="t"/>
                <a:pathLst>
                  <a:path extrusionOk="0" h="849026" w="1429966">
                    <a:moveTo>
                      <a:pt x="148867" y="0"/>
                    </a:moveTo>
                    <a:lnTo>
                      <a:pt x="1281099" y="0"/>
                    </a:lnTo>
                    <a:cubicBezTo>
                      <a:pt x="1320581" y="0"/>
                      <a:pt x="1358446" y="15684"/>
                      <a:pt x="1386364" y="43602"/>
                    </a:cubicBezTo>
                    <a:cubicBezTo>
                      <a:pt x="1414282" y="71520"/>
                      <a:pt x="1429966" y="109385"/>
                      <a:pt x="1429966" y="148867"/>
                    </a:cubicBezTo>
                    <a:lnTo>
                      <a:pt x="1429966" y="700159"/>
                    </a:lnTo>
                    <a:cubicBezTo>
                      <a:pt x="1429966" y="739641"/>
                      <a:pt x="1414282" y="777506"/>
                      <a:pt x="1386364" y="805424"/>
                    </a:cubicBezTo>
                    <a:cubicBezTo>
                      <a:pt x="1358446" y="833341"/>
                      <a:pt x="1320581" y="849026"/>
                      <a:pt x="1281099" y="849026"/>
                    </a:cubicBezTo>
                    <a:lnTo>
                      <a:pt x="148867" y="849026"/>
                    </a:lnTo>
                    <a:cubicBezTo>
                      <a:pt x="109385" y="849026"/>
                      <a:pt x="71520" y="833341"/>
                      <a:pt x="43602" y="805424"/>
                    </a:cubicBezTo>
                    <a:cubicBezTo>
                      <a:pt x="15684" y="777506"/>
                      <a:pt x="0" y="739641"/>
                      <a:pt x="0" y="700159"/>
                    </a:cubicBezTo>
                    <a:lnTo>
                      <a:pt x="0" y="148867"/>
                    </a:lnTo>
                    <a:cubicBezTo>
                      <a:pt x="0" y="109385"/>
                      <a:pt x="15684" y="71520"/>
                      <a:pt x="43602" y="43602"/>
                    </a:cubicBezTo>
                    <a:cubicBezTo>
                      <a:pt x="71520" y="15684"/>
                      <a:pt x="109385" y="0"/>
                      <a:pt x="148867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3" name="Google Shape;1323;p37"/>
            <p:cNvGrpSpPr/>
            <p:nvPr/>
          </p:nvGrpSpPr>
          <p:grpSpPr>
            <a:xfrm>
              <a:off x="144997" y="398989"/>
              <a:ext cx="3246395" cy="2057212"/>
              <a:chOff x="0" y="-19050"/>
              <a:chExt cx="1312704" cy="831850"/>
            </a:xfrm>
          </p:grpSpPr>
          <p:sp>
            <p:nvSpPr>
              <p:cNvPr id="1324" name="Google Shape;1324;p37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162165" y="0"/>
                    </a:moveTo>
                    <a:lnTo>
                      <a:pt x="1150540" y="0"/>
                    </a:lnTo>
                    <a:cubicBezTo>
                      <a:pt x="1240101" y="0"/>
                      <a:pt x="1312704" y="72604"/>
                      <a:pt x="1312704" y="162165"/>
                    </a:cubicBezTo>
                    <a:lnTo>
                      <a:pt x="1312704" y="459314"/>
                    </a:lnTo>
                    <a:cubicBezTo>
                      <a:pt x="1312704" y="548875"/>
                      <a:pt x="1240101" y="621479"/>
                      <a:pt x="1150540" y="621479"/>
                    </a:cubicBezTo>
                    <a:lnTo>
                      <a:pt x="162165" y="621479"/>
                    </a:lnTo>
                    <a:cubicBezTo>
                      <a:pt x="72604" y="621479"/>
                      <a:pt x="0" y="548875"/>
                      <a:pt x="0" y="459314"/>
                    </a:cubicBezTo>
                    <a:lnTo>
                      <a:pt x="0" y="162165"/>
                    </a:lnTo>
                    <a:cubicBezTo>
                      <a:pt x="0" y="72604"/>
                      <a:pt x="72604" y="0"/>
                      <a:pt x="162165" y="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6" name="Google Shape;1326;p37"/>
            <p:cNvSpPr txBox="1"/>
            <p:nvPr/>
          </p:nvSpPr>
          <p:spPr>
            <a:xfrm>
              <a:off x="320114" y="685547"/>
              <a:ext cx="2895300" cy="15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accent3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NAME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5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Job Title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73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99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1327" name="Google Shape;1327;p37"/>
          <p:cNvGrpSpPr/>
          <p:nvPr/>
        </p:nvGrpSpPr>
        <p:grpSpPr>
          <a:xfrm>
            <a:off x="12826099" y="6859183"/>
            <a:ext cx="2652292" cy="1877486"/>
            <a:chOff x="0" y="-47112"/>
            <a:chExt cx="3536389" cy="2503313"/>
          </a:xfrm>
        </p:grpSpPr>
        <p:grpSp>
          <p:nvGrpSpPr>
            <p:cNvPr id="1328" name="Google Shape;1328;p37"/>
            <p:cNvGrpSpPr/>
            <p:nvPr/>
          </p:nvGrpSpPr>
          <p:grpSpPr>
            <a:xfrm>
              <a:off x="0" y="-47112"/>
              <a:ext cx="3536389" cy="2146802"/>
              <a:chOff x="0" y="-19050"/>
              <a:chExt cx="1429966" cy="868076"/>
            </a:xfrm>
          </p:grpSpPr>
          <p:sp>
            <p:nvSpPr>
              <p:cNvPr id="1329" name="Google Shape;1329;p37"/>
              <p:cNvSpPr/>
              <p:nvPr/>
            </p:nvSpPr>
            <p:spPr>
              <a:xfrm>
                <a:off x="0" y="0"/>
                <a:ext cx="1429966" cy="849026"/>
              </a:xfrm>
              <a:custGeom>
                <a:rect b="b" l="l" r="r" t="t"/>
                <a:pathLst>
                  <a:path extrusionOk="0" h="849026" w="1429966">
                    <a:moveTo>
                      <a:pt x="148867" y="0"/>
                    </a:moveTo>
                    <a:lnTo>
                      <a:pt x="1281099" y="0"/>
                    </a:lnTo>
                    <a:cubicBezTo>
                      <a:pt x="1320581" y="0"/>
                      <a:pt x="1358446" y="15684"/>
                      <a:pt x="1386364" y="43602"/>
                    </a:cubicBezTo>
                    <a:cubicBezTo>
                      <a:pt x="1414282" y="71520"/>
                      <a:pt x="1429966" y="109385"/>
                      <a:pt x="1429966" y="148867"/>
                    </a:cubicBezTo>
                    <a:lnTo>
                      <a:pt x="1429966" y="700159"/>
                    </a:lnTo>
                    <a:cubicBezTo>
                      <a:pt x="1429966" y="739641"/>
                      <a:pt x="1414282" y="777506"/>
                      <a:pt x="1386364" y="805424"/>
                    </a:cubicBezTo>
                    <a:cubicBezTo>
                      <a:pt x="1358446" y="833341"/>
                      <a:pt x="1320581" y="849026"/>
                      <a:pt x="1281099" y="849026"/>
                    </a:cubicBezTo>
                    <a:lnTo>
                      <a:pt x="148867" y="849026"/>
                    </a:lnTo>
                    <a:cubicBezTo>
                      <a:pt x="109385" y="849026"/>
                      <a:pt x="71520" y="833341"/>
                      <a:pt x="43602" y="805424"/>
                    </a:cubicBezTo>
                    <a:cubicBezTo>
                      <a:pt x="15684" y="777506"/>
                      <a:pt x="0" y="739641"/>
                      <a:pt x="0" y="700159"/>
                    </a:cubicBezTo>
                    <a:lnTo>
                      <a:pt x="0" y="148867"/>
                    </a:lnTo>
                    <a:cubicBezTo>
                      <a:pt x="0" y="109385"/>
                      <a:pt x="15684" y="71520"/>
                      <a:pt x="43602" y="43602"/>
                    </a:cubicBezTo>
                    <a:cubicBezTo>
                      <a:pt x="71520" y="15684"/>
                      <a:pt x="109385" y="0"/>
                      <a:pt x="148867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37"/>
            <p:cNvGrpSpPr/>
            <p:nvPr/>
          </p:nvGrpSpPr>
          <p:grpSpPr>
            <a:xfrm>
              <a:off x="144997" y="398989"/>
              <a:ext cx="3246395" cy="2057212"/>
              <a:chOff x="0" y="-19050"/>
              <a:chExt cx="1312704" cy="831850"/>
            </a:xfrm>
          </p:grpSpPr>
          <p:sp>
            <p:nvSpPr>
              <p:cNvPr id="1332" name="Google Shape;1332;p37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162165" y="0"/>
                    </a:moveTo>
                    <a:lnTo>
                      <a:pt x="1150540" y="0"/>
                    </a:lnTo>
                    <a:cubicBezTo>
                      <a:pt x="1240101" y="0"/>
                      <a:pt x="1312704" y="72604"/>
                      <a:pt x="1312704" y="162165"/>
                    </a:cubicBezTo>
                    <a:lnTo>
                      <a:pt x="1312704" y="459314"/>
                    </a:lnTo>
                    <a:cubicBezTo>
                      <a:pt x="1312704" y="548875"/>
                      <a:pt x="1240101" y="621479"/>
                      <a:pt x="1150540" y="621479"/>
                    </a:cubicBezTo>
                    <a:lnTo>
                      <a:pt x="162165" y="621479"/>
                    </a:lnTo>
                    <a:cubicBezTo>
                      <a:pt x="72604" y="621479"/>
                      <a:pt x="0" y="548875"/>
                      <a:pt x="0" y="459314"/>
                    </a:cubicBezTo>
                    <a:lnTo>
                      <a:pt x="0" y="162165"/>
                    </a:lnTo>
                    <a:cubicBezTo>
                      <a:pt x="0" y="72604"/>
                      <a:pt x="72604" y="0"/>
                      <a:pt x="162165" y="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4" name="Google Shape;1334;p37"/>
            <p:cNvSpPr txBox="1"/>
            <p:nvPr/>
          </p:nvSpPr>
          <p:spPr>
            <a:xfrm>
              <a:off x="320114" y="685547"/>
              <a:ext cx="2895300" cy="15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accent3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NAME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5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Job Title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73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99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1335" name="Google Shape;1335;p37"/>
          <p:cNvGrpSpPr/>
          <p:nvPr/>
        </p:nvGrpSpPr>
        <p:grpSpPr>
          <a:xfrm>
            <a:off x="5475815" y="6887541"/>
            <a:ext cx="2652292" cy="1877486"/>
            <a:chOff x="0" y="-47112"/>
            <a:chExt cx="3536389" cy="2503313"/>
          </a:xfrm>
        </p:grpSpPr>
        <p:grpSp>
          <p:nvGrpSpPr>
            <p:cNvPr id="1336" name="Google Shape;1336;p37"/>
            <p:cNvGrpSpPr/>
            <p:nvPr/>
          </p:nvGrpSpPr>
          <p:grpSpPr>
            <a:xfrm>
              <a:off x="0" y="-47112"/>
              <a:ext cx="3536389" cy="2146802"/>
              <a:chOff x="0" y="-19050"/>
              <a:chExt cx="1429966" cy="868076"/>
            </a:xfrm>
          </p:grpSpPr>
          <p:sp>
            <p:nvSpPr>
              <p:cNvPr id="1337" name="Google Shape;1337;p37"/>
              <p:cNvSpPr/>
              <p:nvPr/>
            </p:nvSpPr>
            <p:spPr>
              <a:xfrm>
                <a:off x="0" y="0"/>
                <a:ext cx="1429966" cy="849026"/>
              </a:xfrm>
              <a:custGeom>
                <a:rect b="b" l="l" r="r" t="t"/>
                <a:pathLst>
                  <a:path extrusionOk="0" h="849026" w="1429966">
                    <a:moveTo>
                      <a:pt x="148867" y="0"/>
                    </a:moveTo>
                    <a:lnTo>
                      <a:pt x="1281099" y="0"/>
                    </a:lnTo>
                    <a:cubicBezTo>
                      <a:pt x="1320581" y="0"/>
                      <a:pt x="1358446" y="15684"/>
                      <a:pt x="1386364" y="43602"/>
                    </a:cubicBezTo>
                    <a:cubicBezTo>
                      <a:pt x="1414282" y="71520"/>
                      <a:pt x="1429966" y="109385"/>
                      <a:pt x="1429966" y="148867"/>
                    </a:cubicBezTo>
                    <a:lnTo>
                      <a:pt x="1429966" y="700159"/>
                    </a:lnTo>
                    <a:cubicBezTo>
                      <a:pt x="1429966" y="739641"/>
                      <a:pt x="1414282" y="777506"/>
                      <a:pt x="1386364" y="805424"/>
                    </a:cubicBezTo>
                    <a:cubicBezTo>
                      <a:pt x="1358446" y="833341"/>
                      <a:pt x="1320581" y="849026"/>
                      <a:pt x="1281099" y="849026"/>
                    </a:cubicBezTo>
                    <a:lnTo>
                      <a:pt x="148867" y="849026"/>
                    </a:lnTo>
                    <a:cubicBezTo>
                      <a:pt x="109385" y="849026"/>
                      <a:pt x="71520" y="833341"/>
                      <a:pt x="43602" y="805424"/>
                    </a:cubicBezTo>
                    <a:cubicBezTo>
                      <a:pt x="15684" y="777506"/>
                      <a:pt x="0" y="739641"/>
                      <a:pt x="0" y="700159"/>
                    </a:cubicBezTo>
                    <a:lnTo>
                      <a:pt x="0" y="148867"/>
                    </a:lnTo>
                    <a:cubicBezTo>
                      <a:pt x="0" y="109385"/>
                      <a:pt x="15684" y="71520"/>
                      <a:pt x="43602" y="43602"/>
                    </a:cubicBezTo>
                    <a:cubicBezTo>
                      <a:pt x="71520" y="15684"/>
                      <a:pt x="109385" y="0"/>
                      <a:pt x="148867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9" name="Google Shape;1339;p37"/>
            <p:cNvGrpSpPr/>
            <p:nvPr/>
          </p:nvGrpSpPr>
          <p:grpSpPr>
            <a:xfrm>
              <a:off x="144997" y="398989"/>
              <a:ext cx="3246395" cy="2057212"/>
              <a:chOff x="0" y="-19050"/>
              <a:chExt cx="1312704" cy="831850"/>
            </a:xfrm>
          </p:grpSpPr>
          <p:sp>
            <p:nvSpPr>
              <p:cNvPr id="1340" name="Google Shape;1340;p37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162165" y="0"/>
                    </a:moveTo>
                    <a:lnTo>
                      <a:pt x="1150540" y="0"/>
                    </a:lnTo>
                    <a:cubicBezTo>
                      <a:pt x="1240101" y="0"/>
                      <a:pt x="1312704" y="72604"/>
                      <a:pt x="1312704" y="162165"/>
                    </a:cubicBezTo>
                    <a:lnTo>
                      <a:pt x="1312704" y="459314"/>
                    </a:lnTo>
                    <a:cubicBezTo>
                      <a:pt x="1312704" y="548875"/>
                      <a:pt x="1240101" y="621479"/>
                      <a:pt x="1150540" y="621479"/>
                    </a:cubicBezTo>
                    <a:lnTo>
                      <a:pt x="162165" y="621479"/>
                    </a:lnTo>
                    <a:cubicBezTo>
                      <a:pt x="72604" y="621479"/>
                      <a:pt x="0" y="548875"/>
                      <a:pt x="0" y="459314"/>
                    </a:cubicBezTo>
                    <a:lnTo>
                      <a:pt x="0" y="162165"/>
                    </a:lnTo>
                    <a:cubicBezTo>
                      <a:pt x="0" y="72604"/>
                      <a:pt x="72604" y="0"/>
                      <a:pt x="162165" y="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075" lIns="27075" spcFirstLastPara="1" rIns="27075" wrap="square" tIns="27075">
                <a:noAutofit/>
              </a:bodyPr>
              <a:lstStyle/>
              <a:p>
                <a:pPr indent="0" lvl="0" marL="0" marR="0" rtl="0" algn="ctr">
                  <a:lnSpc>
                    <a:spcPct val="53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2" name="Google Shape;1342;p37"/>
            <p:cNvSpPr txBox="1"/>
            <p:nvPr/>
          </p:nvSpPr>
          <p:spPr>
            <a:xfrm>
              <a:off x="320114" y="704453"/>
              <a:ext cx="2895300" cy="15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accent3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NAME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5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Job Title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73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99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1343" name="Google Shape;1343;p37"/>
          <p:cNvGrpSpPr/>
          <p:nvPr/>
        </p:nvGrpSpPr>
        <p:grpSpPr>
          <a:xfrm rot="1871048">
            <a:off x="-1915444" y="-1759980"/>
            <a:ext cx="5679252" cy="5975498"/>
            <a:chOff x="-1915444" y="-1759980"/>
            <a:chExt cx="5679252" cy="5975498"/>
          </a:xfrm>
        </p:grpSpPr>
        <p:sp>
          <p:nvSpPr>
            <p:cNvPr id="1344" name="Google Shape;1344;p37"/>
            <p:cNvSpPr/>
            <p:nvPr/>
          </p:nvSpPr>
          <p:spPr>
            <a:xfrm>
              <a:off x="-1915444" y="-1759980"/>
              <a:ext cx="5679252" cy="5975498"/>
            </a:xfrm>
            <a:custGeom>
              <a:rect b="b" l="l" r="r" t="t"/>
              <a:pathLst>
                <a:path extrusionOk="0" h="5975498" w="5679252">
                  <a:moveTo>
                    <a:pt x="5356441" y="4060808"/>
                  </a:moveTo>
                  <a:cubicBezTo>
                    <a:pt x="4957494" y="4317050"/>
                    <a:pt x="4294297" y="4169981"/>
                    <a:pt x="3885062" y="3930315"/>
                  </a:cubicBezTo>
                  <a:cubicBezTo>
                    <a:pt x="4953786" y="5401650"/>
                    <a:pt x="3367795" y="6470200"/>
                    <a:pt x="2925317" y="5003335"/>
                  </a:cubicBezTo>
                  <a:cubicBezTo>
                    <a:pt x="2800453" y="4595914"/>
                    <a:pt x="2932135" y="4659960"/>
                    <a:pt x="2694896" y="5188217"/>
                  </a:cubicBezTo>
                  <a:cubicBezTo>
                    <a:pt x="2246018" y="6179516"/>
                    <a:pt x="1412357" y="6128067"/>
                    <a:pt x="1256175" y="5619600"/>
                  </a:cubicBezTo>
                  <a:cubicBezTo>
                    <a:pt x="1172462" y="5350787"/>
                    <a:pt x="1304073" y="4861692"/>
                    <a:pt x="1397679" y="4600946"/>
                  </a:cubicBezTo>
                  <a:cubicBezTo>
                    <a:pt x="1486930" y="4341645"/>
                    <a:pt x="1541587" y="4429831"/>
                    <a:pt x="1252539" y="4528439"/>
                  </a:cubicBezTo>
                  <a:cubicBezTo>
                    <a:pt x="199570" y="4879093"/>
                    <a:pt x="-748728" y="3697403"/>
                    <a:pt x="864274" y="2982339"/>
                  </a:cubicBezTo>
                  <a:cubicBezTo>
                    <a:pt x="1236102" y="2817236"/>
                    <a:pt x="1190489" y="2993848"/>
                    <a:pt x="768120" y="2697762"/>
                  </a:cubicBezTo>
                  <a:cubicBezTo>
                    <a:pt x="53891" y="2194087"/>
                    <a:pt x="138609" y="1336030"/>
                    <a:pt x="720952" y="1124486"/>
                  </a:cubicBezTo>
                  <a:cubicBezTo>
                    <a:pt x="1238949" y="930055"/>
                    <a:pt x="1770655" y="1380452"/>
                    <a:pt x="2058076" y="1900248"/>
                  </a:cubicBezTo>
                  <a:cubicBezTo>
                    <a:pt x="2017344" y="1574703"/>
                    <a:pt x="1983048" y="1308244"/>
                    <a:pt x="2023601" y="981289"/>
                  </a:cubicBezTo>
                  <a:cubicBezTo>
                    <a:pt x="2145055" y="32810"/>
                    <a:pt x="2827560" y="-152191"/>
                    <a:pt x="3195644" y="105831"/>
                  </a:cubicBezTo>
                  <a:cubicBezTo>
                    <a:pt x="3429999" y="269715"/>
                    <a:pt x="3489441" y="722490"/>
                    <a:pt x="3520400" y="1041103"/>
                  </a:cubicBezTo>
                  <a:cubicBezTo>
                    <a:pt x="3591241" y="1898025"/>
                    <a:pt x="3335425" y="1704324"/>
                    <a:pt x="3854235" y="1193359"/>
                  </a:cubicBezTo>
                  <a:cubicBezTo>
                    <a:pt x="4644150" y="416796"/>
                    <a:pt x="5252595" y="989858"/>
                    <a:pt x="5225835" y="1537739"/>
                  </a:cubicBezTo>
                  <a:cubicBezTo>
                    <a:pt x="5200666" y="2027837"/>
                    <a:pt x="4635095" y="2527903"/>
                    <a:pt x="4226159" y="2797457"/>
                  </a:cubicBezTo>
                  <a:cubicBezTo>
                    <a:pt x="5560029" y="2582518"/>
                    <a:pt x="6070024" y="3601400"/>
                    <a:pt x="5356441" y="4060808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64153" y="548075"/>
              <a:ext cx="1513054" cy="1671223"/>
            </a:xfrm>
            <a:custGeom>
              <a:rect b="b" l="l" r="r" t="t"/>
              <a:pathLst>
                <a:path extrusionOk="0" h="1671223" w="1513054">
                  <a:moveTo>
                    <a:pt x="1488310" y="634832"/>
                  </a:moveTo>
                  <a:cubicBezTo>
                    <a:pt x="1333540" y="-757"/>
                    <a:pt x="457208" y="-271985"/>
                    <a:pt x="125634" y="357031"/>
                  </a:cubicBezTo>
                  <a:cubicBezTo>
                    <a:pt x="-231313" y="1034151"/>
                    <a:pt x="217278" y="1780765"/>
                    <a:pt x="905740" y="1657837"/>
                  </a:cubicBezTo>
                  <a:cubicBezTo>
                    <a:pt x="1367047" y="1575471"/>
                    <a:pt x="1591510" y="1058662"/>
                    <a:pt x="1488310" y="634832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6" name="Google Shape;1346;p37"/>
            <p:cNvGrpSpPr/>
            <p:nvPr/>
          </p:nvGrpSpPr>
          <p:grpSpPr>
            <a:xfrm>
              <a:off x="-546227" y="93088"/>
              <a:ext cx="2631627" cy="2631342"/>
              <a:chOff x="-546227" y="93088"/>
              <a:chExt cx="2631627" cy="2631342"/>
            </a:xfrm>
          </p:grpSpPr>
          <p:sp>
            <p:nvSpPr>
              <p:cNvPr id="1347" name="Google Shape;1347;p37"/>
              <p:cNvSpPr/>
              <p:nvPr/>
            </p:nvSpPr>
            <p:spPr>
              <a:xfrm>
                <a:off x="1375886" y="93088"/>
                <a:ext cx="165726" cy="345819"/>
              </a:xfrm>
              <a:custGeom>
                <a:rect b="b" l="l" r="r" t="t"/>
                <a:pathLst>
                  <a:path extrusionOk="0" h="345819" w="165726">
                    <a:moveTo>
                      <a:pt x="141205" y="1682"/>
                    </a:moveTo>
                    <a:cubicBezTo>
                      <a:pt x="100712" y="-9433"/>
                      <a:pt x="97566" y="33698"/>
                      <a:pt x="49608" y="156411"/>
                    </a:cubicBezTo>
                    <a:cubicBezTo>
                      <a:pt x="13865" y="247812"/>
                      <a:pt x="5754" y="259596"/>
                      <a:pt x="969" y="287729"/>
                    </a:cubicBezTo>
                    <a:cubicBezTo>
                      <a:pt x="-9056" y="346767"/>
                      <a:pt x="61451" y="364741"/>
                      <a:pt x="85364" y="323271"/>
                    </a:cubicBezTo>
                    <a:cubicBezTo>
                      <a:pt x="112088" y="276949"/>
                      <a:pt x="153119" y="94959"/>
                      <a:pt x="164806" y="43223"/>
                    </a:cubicBezTo>
                    <a:cubicBezTo>
                      <a:pt x="168838" y="25452"/>
                      <a:pt x="159388" y="6665"/>
                      <a:pt x="141205" y="1682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37"/>
              <p:cNvSpPr/>
              <p:nvPr/>
            </p:nvSpPr>
            <p:spPr>
              <a:xfrm>
                <a:off x="1831591" y="1028415"/>
                <a:ext cx="253809" cy="121884"/>
              </a:xfrm>
              <a:custGeom>
                <a:rect b="b" l="l" r="r" t="t"/>
                <a:pathLst>
                  <a:path extrusionOk="0" h="121884" w="253809">
                    <a:moveTo>
                      <a:pt x="228701" y="14774"/>
                    </a:moveTo>
                    <a:cubicBezTo>
                      <a:pt x="-17940" y="-57996"/>
                      <a:pt x="-63111" y="164328"/>
                      <a:pt x="83608" y="114541"/>
                    </a:cubicBezTo>
                    <a:cubicBezTo>
                      <a:pt x="117534" y="103020"/>
                      <a:pt x="163697" y="85786"/>
                      <a:pt x="219490" y="82727"/>
                    </a:cubicBezTo>
                    <a:cubicBezTo>
                      <a:pt x="260724" y="80468"/>
                      <a:pt x="266035" y="25781"/>
                      <a:pt x="228701" y="14774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37"/>
              <p:cNvSpPr/>
              <p:nvPr/>
            </p:nvSpPr>
            <p:spPr>
              <a:xfrm>
                <a:off x="1629030" y="1991143"/>
                <a:ext cx="236228" cy="166890"/>
              </a:xfrm>
              <a:custGeom>
                <a:rect b="b" l="l" r="r" t="t"/>
                <a:pathLst>
                  <a:path extrusionOk="0" h="166890" w="236228">
                    <a:moveTo>
                      <a:pt x="229827" y="112505"/>
                    </a:moveTo>
                    <a:cubicBezTo>
                      <a:pt x="85046" y="-99853"/>
                      <a:pt x="-90814" y="43655"/>
                      <a:pt x="54290" y="97936"/>
                    </a:cubicBezTo>
                    <a:cubicBezTo>
                      <a:pt x="87857" y="110485"/>
                      <a:pt x="134499" y="126344"/>
                      <a:pt x="179621" y="159281"/>
                    </a:cubicBezTo>
                    <a:cubicBezTo>
                      <a:pt x="212972" y="183601"/>
                      <a:pt x="251754" y="144641"/>
                      <a:pt x="229827" y="112505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37"/>
              <p:cNvSpPr/>
              <p:nvPr/>
            </p:nvSpPr>
            <p:spPr>
              <a:xfrm>
                <a:off x="998540" y="2433131"/>
                <a:ext cx="120594" cy="291299"/>
              </a:xfrm>
              <a:custGeom>
                <a:rect b="b" l="l" r="r" t="t"/>
                <a:pathLst>
                  <a:path extrusionOk="0" h="291299" w="120594">
                    <a:moveTo>
                      <a:pt x="116804" y="177478"/>
                    </a:moveTo>
                    <a:cubicBezTo>
                      <a:pt x="116230" y="175016"/>
                      <a:pt x="97689" y="93618"/>
                      <a:pt x="90368" y="46949"/>
                    </a:cubicBezTo>
                    <a:cubicBezTo>
                      <a:pt x="80666" y="-22546"/>
                      <a:pt x="17062" y="-2719"/>
                      <a:pt x="11631" y="28867"/>
                    </a:cubicBezTo>
                    <a:cubicBezTo>
                      <a:pt x="-49222" y="382175"/>
                      <a:pt x="150156" y="321846"/>
                      <a:pt x="116804" y="177478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37"/>
              <p:cNvSpPr/>
              <p:nvPr/>
            </p:nvSpPr>
            <p:spPr>
              <a:xfrm>
                <a:off x="-296291" y="2074989"/>
                <a:ext cx="221932" cy="236876"/>
              </a:xfrm>
              <a:custGeom>
                <a:rect b="b" l="l" r="r" t="t"/>
                <a:pathLst>
                  <a:path extrusionOk="0" h="236876" w="221932">
                    <a:moveTo>
                      <a:pt x="164422" y="5904"/>
                    </a:moveTo>
                    <a:cubicBezTo>
                      <a:pt x="-121360" y="219970"/>
                      <a:pt x="40240" y="278016"/>
                      <a:pt x="97181" y="209788"/>
                    </a:cubicBezTo>
                    <a:cubicBezTo>
                      <a:pt x="123032" y="178798"/>
                      <a:pt x="169039" y="115662"/>
                      <a:pt x="210884" y="66065"/>
                    </a:cubicBezTo>
                    <a:cubicBezTo>
                      <a:pt x="244522" y="26172"/>
                      <a:pt x="193299" y="-15740"/>
                      <a:pt x="164422" y="5904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37"/>
              <p:cNvSpPr/>
              <p:nvPr/>
            </p:nvSpPr>
            <p:spPr>
              <a:xfrm>
                <a:off x="-546227" y="1029962"/>
                <a:ext cx="317905" cy="122628"/>
              </a:xfrm>
              <a:custGeom>
                <a:rect b="b" l="l" r="r" t="t"/>
                <a:pathLst>
                  <a:path extrusionOk="0" h="122628" w="317905">
                    <a:moveTo>
                      <a:pt x="317282" y="82734"/>
                    </a:moveTo>
                    <a:cubicBezTo>
                      <a:pt x="324735" y="27341"/>
                      <a:pt x="264588" y="30795"/>
                      <a:pt x="176353" y="13239"/>
                    </a:cubicBezTo>
                    <a:cubicBezTo>
                      <a:pt x="168266" y="11637"/>
                      <a:pt x="71323" y="-6875"/>
                      <a:pt x="43450" y="2770"/>
                    </a:cubicBezTo>
                    <a:cubicBezTo>
                      <a:pt x="-6912" y="20194"/>
                      <a:pt x="-56927" y="125184"/>
                      <a:pt x="161627" y="121957"/>
                    </a:cubicBezTo>
                    <a:cubicBezTo>
                      <a:pt x="255831" y="120583"/>
                      <a:pt x="310356" y="134243"/>
                      <a:pt x="317282" y="82734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37"/>
              <p:cNvSpPr/>
              <p:nvPr/>
            </p:nvSpPr>
            <p:spPr>
              <a:xfrm>
                <a:off x="222666" y="223279"/>
                <a:ext cx="165727" cy="230192"/>
              </a:xfrm>
              <a:custGeom>
                <a:rect b="b" l="l" r="r" t="t"/>
                <a:pathLst>
                  <a:path extrusionOk="0" h="230192" w="165727">
                    <a:moveTo>
                      <a:pt x="149943" y="124482"/>
                    </a:moveTo>
                    <a:cubicBezTo>
                      <a:pt x="112477" y="58727"/>
                      <a:pt x="126856" y="83442"/>
                      <a:pt x="86889" y="22480"/>
                    </a:cubicBezTo>
                    <a:cubicBezTo>
                      <a:pt x="54734" y="-26543"/>
                      <a:pt x="-13906" y="13493"/>
                      <a:pt x="2494" y="58022"/>
                    </a:cubicBezTo>
                    <a:cubicBezTo>
                      <a:pt x="25462" y="120442"/>
                      <a:pt x="53705" y="204948"/>
                      <a:pt x="84664" y="221846"/>
                    </a:cubicBezTo>
                    <a:cubicBezTo>
                      <a:pt x="137227" y="250600"/>
                      <a:pt x="194013" y="201876"/>
                      <a:pt x="149943" y="124482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54" name="Google Shape;135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871048">
            <a:off x="15391146" y="7286943"/>
            <a:ext cx="3397716" cy="357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9" name="Google Shape;1359;p38"/>
          <p:cNvCxnSpPr/>
          <p:nvPr/>
        </p:nvCxnSpPr>
        <p:spPr>
          <a:xfrm rot="-5400000">
            <a:off x="1792016" y="5108182"/>
            <a:ext cx="10257527" cy="0"/>
          </a:xfrm>
          <a:prstGeom prst="straightConnector1">
            <a:avLst/>
          </a:prstGeom>
          <a:noFill/>
          <a:ln cap="rnd" cmpd="sng" w="85725">
            <a:solidFill>
              <a:srgbClr val="F28482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60" name="Google Shape;1360;p38"/>
          <p:cNvSpPr txBox="1"/>
          <p:nvPr/>
        </p:nvSpPr>
        <p:spPr>
          <a:xfrm>
            <a:off x="1028700" y="1019175"/>
            <a:ext cx="5059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Resource </a:t>
            </a:r>
            <a:endParaRPr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Page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61" name="Google Shape;1361;p38"/>
          <p:cNvSpPr txBox="1"/>
          <p:nvPr/>
        </p:nvSpPr>
        <p:spPr>
          <a:xfrm>
            <a:off x="1028700" y="6907530"/>
            <a:ext cx="5059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Use these design resources in your Canva Presentation. </a:t>
            </a:r>
            <a:endParaRPr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Happy designing! </a:t>
            </a:r>
            <a:endParaRPr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4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Tenor Sans"/>
                <a:ea typeface="Tenor Sans"/>
                <a:cs typeface="Tenor Sans"/>
                <a:sym typeface="Tenor Sans"/>
              </a:rPr>
              <a:t>Don't forget to delete this page before presenting. 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362" name="Google Shape;1362;p38"/>
          <p:cNvGrpSpPr/>
          <p:nvPr/>
        </p:nvGrpSpPr>
        <p:grpSpPr>
          <a:xfrm>
            <a:off x="10443189" y="5504919"/>
            <a:ext cx="1785133" cy="1913798"/>
            <a:chOff x="10443189" y="5504919"/>
            <a:chExt cx="1785133" cy="1913798"/>
          </a:xfrm>
        </p:grpSpPr>
        <p:sp>
          <p:nvSpPr>
            <p:cNvPr id="1363" name="Google Shape;1363;p38"/>
            <p:cNvSpPr/>
            <p:nvPr/>
          </p:nvSpPr>
          <p:spPr>
            <a:xfrm>
              <a:off x="11483132" y="5504919"/>
              <a:ext cx="745190" cy="904584"/>
            </a:xfrm>
            <a:custGeom>
              <a:rect b="b" l="l" r="r" t="t"/>
              <a:pathLst>
                <a:path extrusionOk="0" h="904584" w="745190">
                  <a:moveTo>
                    <a:pt x="357718" y="37851"/>
                  </a:moveTo>
                  <a:cubicBezTo>
                    <a:pt x="471486" y="558672"/>
                    <a:pt x="912796" y="384819"/>
                    <a:pt x="676775" y="454764"/>
                  </a:cubicBezTo>
                  <a:cubicBezTo>
                    <a:pt x="548668" y="492730"/>
                    <a:pt x="410745" y="700014"/>
                    <a:pt x="406056" y="886077"/>
                  </a:cubicBezTo>
                  <a:cubicBezTo>
                    <a:pt x="401831" y="996591"/>
                    <a:pt x="378281" y="578319"/>
                    <a:pt x="69846" y="525024"/>
                  </a:cubicBezTo>
                  <a:cubicBezTo>
                    <a:pt x="-172737" y="483108"/>
                    <a:pt x="290307" y="569286"/>
                    <a:pt x="342403" y="38751"/>
                  </a:cubicBezTo>
                  <a:cubicBezTo>
                    <a:pt x="346782" y="-8646"/>
                    <a:pt x="346130" y="-16692"/>
                    <a:pt x="357718" y="37851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10443189" y="5815651"/>
              <a:ext cx="1189351" cy="1421836"/>
            </a:xfrm>
            <a:custGeom>
              <a:rect b="b" l="l" r="r" t="t"/>
              <a:pathLst>
                <a:path extrusionOk="0" h="1421836" w="1189351">
                  <a:moveTo>
                    <a:pt x="712294" y="62474"/>
                  </a:moveTo>
                  <a:cubicBezTo>
                    <a:pt x="721055" y="913647"/>
                    <a:pt x="1467481" y="784894"/>
                    <a:pt x="1075759" y="817739"/>
                  </a:cubicBezTo>
                  <a:cubicBezTo>
                    <a:pt x="863142" y="835568"/>
                    <a:pt x="580197" y="1114937"/>
                    <a:pt x="512453" y="1404318"/>
                  </a:cubicBezTo>
                  <a:cubicBezTo>
                    <a:pt x="506370" y="1428857"/>
                    <a:pt x="491404" y="1427368"/>
                    <a:pt x="492687" y="1401413"/>
                  </a:cubicBezTo>
                  <a:cubicBezTo>
                    <a:pt x="511215" y="1104797"/>
                    <a:pt x="302503" y="809085"/>
                    <a:pt x="104033" y="730826"/>
                  </a:cubicBezTo>
                  <a:cubicBezTo>
                    <a:pt x="-261627" y="586648"/>
                    <a:pt x="434343" y="871498"/>
                    <a:pt x="688058" y="58911"/>
                  </a:cubicBezTo>
                  <a:cubicBezTo>
                    <a:pt x="710298" y="-13771"/>
                    <a:pt x="711888" y="-26559"/>
                    <a:pt x="712294" y="62474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11483134" y="6894532"/>
              <a:ext cx="438471" cy="524185"/>
            </a:xfrm>
            <a:custGeom>
              <a:rect b="b" l="l" r="r" t="t"/>
              <a:pathLst>
                <a:path extrusionOk="0" h="524185" w="438471">
                  <a:moveTo>
                    <a:pt x="262595" y="23033"/>
                  </a:moveTo>
                  <a:cubicBezTo>
                    <a:pt x="265824" y="336831"/>
                    <a:pt x="541009" y="289365"/>
                    <a:pt x="396593" y="301476"/>
                  </a:cubicBezTo>
                  <a:cubicBezTo>
                    <a:pt x="318208" y="308048"/>
                    <a:pt x="213897" y="411040"/>
                    <a:pt x="188922" y="517727"/>
                  </a:cubicBezTo>
                  <a:cubicBezTo>
                    <a:pt x="186681" y="526775"/>
                    <a:pt x="181161" y="526224"/>
                    <a:pt x="181636" y="516655"/>
                  </a:cubicBezTo>
                  <a:cubicBezTo>
                    <a:pt x="188466" y="407301"/>
                    <a:pt x="111521" y="298283"/>
                    <a:pt x="38353" y="269431"/>
                  </a:cubicBezTo>
                  <a:cubicBezTo>
                    <a:pt x="-96453" y="216277"/>
                    <a:pt x="160127" y="321291"/>
                    <a:pt x="253662" y="21717"/>
                  </a:cubicBezTo>
                  <a:cubicBezTo>
                    <a:pt x="261860" y="-5076"/>
                    <a:pt x="262446" y="-9792"/>
                    <a:pt x="262595" y="23033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38"/>
          <p:cNvGrpSpPr/>
          <p:nvPr/>
        </p:nvGrpSpPr>
        <p:grpSpPr>
          <a:xfrm>
            <a:off x="7308810" y="177819"/>
            <a:ext cx="2010189" cy="2115046"/>
            <a:chOff x="7308810" y="177819"/>
            <a:chExt cx="2010189" cy="2115046"/>
          </a:xfrm>
        </p:grpSpPr>
        <p:sp>
          <p:nvSpPr>
            <p:cNvPr id="1367" name="Google Shape;1367;p38"/>
            <p:cNvSpPr/>
            <p:nvPr/>
          </p:nvSpPr>
          <p:spPr>
            <a:xfrm>
              <a:off x="7308810" y="177819"/>
              <a:ext cx="2010189" cy="2115046"/>
            </a:xfrm>
            <a:custGeom>
              <a:rect b="b" l="l" r="r" t="t"/>
              <a:pathLst>
                <a:path extrusionOk="0" h="2115046" w="2010189">
                  <a:moveTo>
                    <a:pt x="1895929" y="1437336"/>
                  </a:moveTo>
                  <a:cubicBezTo>
                    <a:pt x="1754721" y="1528034"/>
                    <a:pt x="1519980" y="1475978"/>
                    <a:pt x="1375130" y="1391148"/>
                  </a:cubicBezTo>
                  <a:cubicBezTo>
                    <a:pt x="1753408" y="1911931"/>
                    <a:pt x="1192042" y="2290148"/>
                    <a:pt x="1035425" y="1770947"/>
                  </a:cubicBezTo>
                  <a:cubicBezTo>
                    <a:pt x="991229" y="1626739"/>
                    <a:pt x="1037839" y="1649408"/>
                    <a:pt x="953867" y="1836386"/>
                  </a:cubicBezTo>
                  <a:cubicBezTo>
                    <a:pt x="794985" y="2187260"/>
                    <a:pt x="499908" y="2169049"/>
                    <a:pt x="444627" y="1989076"/>
                  </a:cubicBezTo>
                  <a:cubicBezTo>
                    <a:pt x="414997" y="1893928"/>
                    <a:pt x="461581" y="1720812"/>
                    <a:pt x="494713" y="1628519"/>
                  </a:cubicBezTo>
                  <a:cubicBezTo>
                    <a:pt x="526304" y="1536739"/>
                    <a:pt x="545650" y="1567953"/>
                    <a:pt x="443340" y="1602855"/>
                  </a:cubicBezTo>
                  <a:cubicBezTo>
                    <a:pt x="70638" y="1726971"/>
                    <a:pt x="-265015" y="1308708"/>
                    <a:pt x="305913" y="1055608"/>
                  </a:cubicBezTo>
                  <a:cubicBezTo>
                    <a:pt x="437522" y="997170"/>
                    <a:pt x="421378" y="1059682"/>
                    <a:pt x="271879" y="954882"/>
                  </a:cubicBezTo>
                  <a:cubicBezTo>
                    <a:pt x="19075" y="776604"/>
                    <a:pt x="49061" y="472892"/>
                    <a:pt x="255183" y="398015"/>
                  </a:cubicBezTo>
                  <a:cubicBezTo>
                    <a:pt x="438530" y="329196"/>
                    <a:pt x="626729" y="488615"/>
                    <a:pt x="728463" y="672599"/>
                  </a:cubicBezTo>
                  <a:cubicBezTo>
                    <a:pt x="714045" y="557371"/>
                    <a:pt x="701906" y="463057"/>
                    <a:pt x="716260" y="347330"/>
                  </a:cubicBezTo>
                  <a:cubicBezTo>
                    <a:pt x="759249" y="11613"/>
                    <a:pt x="1000824" y="-53869"/>
                    <a:pt x="1131108" y="37459"/>
                  </a:cubicBezTo>
                  <a:cubicBezTo>
                    <a:pt x="1214059" y="95466"/>
                    <a:pt x="1235099" y="255728"/>
                    <a:pt x="1246057" y="368502"/>
                  </a:cubicBezTo>
                  <a:cubicBezTo>
                    <a:pt x="1271131" y="671812"/>
                    <a:pt x="1180584" y="603251"/>
                    <a:pt x="1364219" y="422393"/>
                  </a:cubicBezTo>
                  <a:cubicBezTo>
                    <a:pt x="1643812" y="147526"/>
                    <a:pt x="1859173" y="350363"/>
                    <a:pt x="1849701" y="544288"/>
                  </a:cubicBezTo>
                  <a:cubicBezTo>
                    <a:pt x="1840792" y="717759"/>
                    <a:pt x="1640606" y="894759"/>
                    <a:pt x="1495862" y="990169"/>
                  </a:cubicBezTo>
                  <a:cubicBezTo>
                    <a:pt x="1967990" y="914091"/>
                    <a:pt x="2148504" y="1274727"/>
                    <a:pt x="1895929" y="1437336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8009495" y="994763"/>
              <a:ext cx="535550" cy="591534"/>
            </a:xfrm>
            <a:custGeom>
              <a:rect b="b" l="l" r="r" t="t"/>
              <a:pathLst>
                <a:path extrusionOk="0" h="591534" w="535550">
                  <a:moveTo>
                    <a:pt x="526792" y="224701"/>
                  </a:moveTo>
                  <a:cubicBezTo>
                    <a:pt x="472011" y="-268"/>
                    <a:pt x="161830" y="-96270"/>
                    <a:pt x="44468" y="126372"/>
                  </a:cubicBezTo>
                  <a:cubicBezTo>
                    <a:pt x="-81874" y="366041"/>
                    <a:pt x="76906" y="630307"/>
                    <a:pt x="320589" y="586797"/>
                  </a:cubicBezTo>
                  <a:cubicBezTo>
                    <a:pt x="483871" y="557643"/>
                    <a:pt x="563320" y="374717"/>
                    <a:pt x="526792" y="224701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9" name="Google Shape;1369;p38"/>
            <p:cNvGrpSpPr/>
            <p:nvPr/>
          </p:nvGrpSpPr>
          <p:grpSpPr>
            <a:xfrm>
              <a:off x="7793449" y="833719"/>
              <a:ext cx="931473" cy="931371"/>
              <a:chOff x="7793449" y="833719"/>
              <a:chExt cx="931473" cy="931371"/>
            </a:xfrm>
          </p:grpSpPr>
          <p:sp>
            <p:nvSpPr>
              <p:cNvPr id="1370" name="Google Shape;1370;p38"/>
              <p:cNvSpPr/>
              <p:nvPr/>
            </p:nvSpPr>
            <p:spPr>
              <a:xfrm>
                <a:off x="8473787" y="833719"/>
                <a:ext cx="58659" cy="122404"/>
              </a:xfrm>
              <a:custGeom>
                <a:rect b="b" l="l" r="r" t="t"/>
                <a:pathLst>
                  <a:path extrusionOk="0" h="122404" w="58659">
                    <a:moveTo>
                      <a:pt x="49980" y="595"/>
                    </a:moveTo>
                    <a:cubicBezTo>
                      <a:pt x="35647" y="-3339"/>
                      <a:pt x="34534" y="11928"/>
                      <a:pt x="17559" y="55362"/>
                    </a:cubicBezTo>
                    <a:cubicBezTo>
                      <a:pt x="4907" y="87714"/>
                      <a:pt x="2037" y="91885"/>
                      <a:pt x="343" y="101842"/>
                    </a:cubicBezTo>
                    <a:cubicBezTo>
                      <a:pt x="-3205" y="122739"/>
                      <a:pt x="21751" y="129101"/>
                      <a:pt x="30215" y="114423"/>
                    </a:cubicBezTo>
                    <a:cubicBezTo>
                      <a:pt x="39674" y="98027"/>
                      <a:pt x="54197" y="33611"/>
                      <a:pt x="58334" y="15299"/>
                    </a:cubicBezTo>
                    <a:cubicBezTo>
                      <a:pt x="59761" y="9009"/>
                      <a:pt x="56416" y="2359"/>
                      <a:pt x="49980" y="595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38"/>
              <p:cNvSpPr/>
              <p:nvPr/>
            </p:nvSpPr>
            <p:spPr>
              <a:xfrm>
                <a:off x="8635086" y="1164781"/>
                <a:ext cx="89836" cy="43141"/>
              </a:xfrm>
              <a:custGeom>
                <a:rect b="b" l="l" r="r" t="t"/>
                <a:pathLst>
                  <a:path extrusionOk="0" h="43141" w="89836">
                    <a:moveTo>
                      <a:pt x="80949" y="5229"/>
                    </a:moveTo>
                    <a:cubicBezTo>
                      <a:pt x="-6350" y="-20528"/>
                      <a:pt x="-22338" y="58165"/>
                      <a:pt x="29593" y="40542"/>
                    </a:cubicBezTo>
                    <a:cubicBezTo>
                      <a:pt x="41601" y="36464"/>
                      <a:pt x="57941" y="30364"/>
                      <a:pt x="77689" y="29281"/>
                    </a:cubicBezTo>
                    <a:cubicBezTo>
                      <a:pt x="92284" y="28482"/>
                      <a:pt x="94164" y="9125"/>
                      <a:pt x="80949" y="522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38"/>
              <p:cNvSpPr/>
              <p:nvPr/>
            </p:nvSpPr>
            <p:spPr>
              <a:xfrm>
                <a:off x="8563388" y="1505541"/>
                <a:ext cx="83613" cy="59071"/>
              </a:xfrm>
              <a:custGeom>
                <a:rect b="b" l="l" r="r" t="t"/>
                <a:pathLst>
                  <a:path extrusionOk="0" h="59071" w="83613">
                    <a:moveTo>
                      <a:pt x="81348" y="39821"/>
                    </a:moveTo>
                    <a:cubicBezTo>
                      <a:pt x="30102" y="-35343"/>
                      <a:pt x="-32144" y="15452"/>
                      <a:pt x="19216" y="34665"/>
                    </a:cubicBezTo>
                    <a:cubicBezTo>
                      <a:pt x="31097" y="39106"/>
                      <a:pt x="47606" y="44720"/>
                      <a:pt x="63577" y="56378"/>
                    </a:cubicBezTo>
                    <a:cubicBezTo>
                      <a:pt x="75382" y="64986"/>
                      <a:pt x="89109" y="51196"/>
                      <a:pt x="81348" y="39821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38"/>
              <p:cNvSpPr/>
              <p:nvPr/>
            </p:nvSpPr>
            <p:spPr>
              <a:xfrm>
                <a:off x="8340224" y="1661984"/>
                <a:ext cx="42684" cy="103106"/>
              </a:xfrm>
              <a:custGeom>
                <a:rect b="b" l="l" r="r" t="t"/>
                <a:pathLst>
                  <a:path extrusionOk="0" h="103106" w="42684">
                    <a:moveTo>
                      <a:pt x="41343" y="62819"/>
                    </a:moveTo>
                    <a:cubicBezTo>
                      <a:pt x="41140" y="61948"/>
                      <a:pt x="34577" y="33136"/>
                      <a:pt x="31986" y="16618"/>
                    </a:cubicBezTo>
                    <a:cubicBezTo>
                      <a:pt x="28552" y="-7980"/>
                      <a:pt x="6039" y="-962"/>
                      <a:pt x="4117" y="10218"/>
                    </a:cubicBezTo>
                    <a:cubicBezTo>
                      <a:pt x="-17422" y="135272"/>
                      <a:pt x="53148" y="113918"/>
                      <a:pt x="41343" y="6281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38"/>
              <p:cNvSpPr/>
              <p:nvPr/>
            </p:nvSpPr>
            <p:spPr>
              <a:xfrm>
                <a:off x="7881914" y="1535219"/>
                <a:ext cx="78553" cy="83843"/>
              </a:xfrm>
              <a:custGeom>
                <a:rect b="b" l="l" r="r" t="t"/>
                <a:pathLst>
                  <a:path extrusionOk="0" h="83843" w="78553">
                    <a:moveTo>
                      <a:pt x="58198" y="2090"/>
                    </a:moveTo>
                    <a:cubicBezTo>
                      <a:pt x="-42956" y="77859"/>
                      <a:pt x="14243" y="98405"/>
                      <a:pt x="34398" y="74255"/>
                    </a:cubicBezTo>
                    <a:cubicBezTo>
                      <a:pt x="43548" y="63286"/>
                      <a:pt x="59832" y="40939"/>
                      <a:pt x="74643" y="23384"/>
                    </a:cubicBezTo>
                    <a:cubicBezTo>
                      <a:pt x="86549" y="9264"/>
                      <a:pt x="68419" y="-5571"/>
                      <a:pt x="58198" y="2090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38"/>
              <p:cNvSpPr/>
              <p:nvPr/>
            </p:nvSpPr>
            <p:spPr>
              <a:xfrm>
                <a:off x="7793449" y="1165328"/>
                <a:ext cx="112523" cy="43404"/>
              </a:xfrm>
              <a:custGeom>
                <a:rect b="b" l="l" r="r" t="t"/>
                <a:pathLst>
                  <a:path extrusionOk="0" h="43404" w="112523">
                    <a:moveTo>
                      <a:pt x="112303" y="29284"/>
                    </a:moveTo>
                    <a:cubicBezTo>
                      <a:pt x="114941" y="9677"/>
                      <a:pt x="93652" y="10900"/>
                      <a:pt x="62421" y="4686"/>
                    </a:cubicBezTo>
                    <a:cubicBezTo>
                      <a:pt x="59558" y="4119"/>
                      <a:pt x="25245" y="-2433"/>
                      <a:pt x="15379" y="980"/>
                    </a:cubicBezTo>
                    <a:cubicBezTo>
                      <a:pt x="-2446" y="7148"/>
                      <a:pt x="-20149" y="44309"/>
                      <a:pt x="57208" y="43167"/>
                    </a:cubicBezTo>
                    <a:cubicBezTo>
                      <a:pt x="90552" y="42681"/>
                      <a:pt x="109851" y="47516"/>
                      <a:pt x="112303" y="29284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38"/>
              <p:cNvSpPr/>
              <p:nvPr/>
            </p:nvSpPr>
            <p:spPr>
              <a:xfrm>
                <a:off x="8065601" y="879800"/>
                <a:ext cx="58659" cy="81477"/>
              </a:xfrm>
              <a:custGeom>
                <a:rect b="b" l="l" r="r" t="t"/>
                <a:pathLst>
                  <a:path extrusionOk="0" h="81477" w="58659">
                    <a:moveTo>
                      <a:pt x="53073" y="44061"/>
                    </a:moveTo>
                    <a:cubicBezTo>
                      <a:pt x="39812" y="20787"/>
                      <a:pt x="44901" y="29535"/>
                      <a:pt x="30755" y="7957"/>
                    </a:cubicBezTo>
                    <a:cubicBezTo>
                      <a:pt x="19373" y="-9395"/>
                      <a:pt x="-4922" y="4776"/>
                      <a:pt x="883" y="20537"/>
                    </a:cubicBezTo>
                    <a:cubicBezTo>
                      <a:pt x="9012" y="42631"/>
                      <a:pt x="19009" y="72542"/>
                      <a:pt x="29967" y="78523"/>
                    </a:cubicBezTo>
                    <a:cubicBezTo>
                      <a:pt x="48572" y="88701"/>
                      <a:pt x="68671" y="71455"/>
                      <a:pt x="53073" y="44061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7" name="Google Shape;1377;p38"/>
          <p:cNvGrpSpPr/>
          <p:nvPr/>
        </p:nvGrpSpPr>
        <p:grpSpPr>
          <a:xfrm>
            <a:off x="14098519" y="7897973"/>
            <a:ext cx="3788124" cy="2071628"/>
            <a:chOff x="0" y="-95250"/>
            <a:chExt cx="4257283" cy="2328200"/>
          </a:xfrm>
        </p:grpSpPr>
        <p:sp>
          <p:nvSpPr>
            <p:cNvPr id="1378" name="Google Shape;1378;p38"/>
            <p:cNvSpPr/>
            <p:nvPr/>
          </p:nvSpPr>
          <p:spPr>
            <a:xfrm>
              <a:off x="0" y="0"/>
              <a:ext cx="4257283" cy="2232950"/>
            </a:xfrm>
            <a:custGeom>
              <a:rect b="b" l="l" r="r" t="t"/>
              <a:pathLst>
                <a:path extrusionOk="0" h="2232950" w="4257283">
                  <a:moveTo>
                    <a:pt x="104230" y="0"/>
                  </a:moveTo>
                  <a:lnTo>
                    <a:pt x="4153053" y="0"/>
                  </a:lnTo>
                  <a:cubicBezTo>
                    <a:pt x="4210618" y="0"/>
                    <a:pt x="4257283" y="46666"/>
                    <a:pt x="4257283" y="104230"/>
                  </a:cubicBezTo>
                  <a:lnTo>
                    <a:pt x="4257283" y="2128719"/>
                  </a:lnTo>
                  <a:cubicBezTo>
                    <a:pt x="4257283" y="2186284"/>
                    <a:pt x="4210618" y="2232950"/>
                    <a:pt x="4153053" y="2232950"/>
                  </a:cubicBezTo>
                  <a:lnTo>
                    <a:pt x="104230" y="2232950"/>
                  </a:lnTo>
                  <a:cubicBezTo>
                    <a:pt x="46666" y="2232950"/>
                    <a:pt x="0" y="2186284"/>
                    <a:pt x="0" y="2128719"/>
                  </a:cubicBezTo>
                  <a:lnTo>
                    <a:pt x="0" y="104230"/>
                  </a:lnTo>
                  <a:cubicBezTo>
                    <a:pt x="0" y="46666"/>
                    <a:pt x="46666" y="0"/>
                    <a:pt x="10423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0" name="Google Shape;1380;p38"/>
          <p:cNvSpPr/>
          <p:nvPr/>
        </p:nvSpPr>
        <p:spPr>
          <a:xfrm rot="10800000">
            <a:off x="9601129" y="466747"/>
            <a:ext cx="3986902" cy="152796"/>
          </a:xfrm>
          <a:custGeom>
            <a:rect b="b" l="l" r="r" t="t"/>
            <a:pathLst>
              <a:path extrusionOk="0" h="152796" w="3986902">
                <a:moveTo>
                  <a:pt x="1610856" y="64759"/>
                </a:moveTo>
                <a:cubicBezTo>
                  <a:pt x="1614950" y="94323"/>
                  <a:pt x="1596757" y="111151"/>
                  <a:pt x="1574243" y="122522"/>
                </a:cubicBezTo>
                <a:cubicBezTo>
                  <a:pt x="1550593" y="134574"/>
                  <a:pt x="1523986" y="135029"/>
                  <a:pt x="1501245" y="120248"/>
                </a:cubicBezTo>
                <a:cubicBezTo>
                  <a:pt x="1492603" y="114562"/>
                  <a:pt x="1488055" y="100008"/>
                  <a:pt x="1485326" y="88638"/>
                </a:cubicBezTo>
                <a:cubicBezTo>
                  <a:pt x="1478731" y="60211"/>
                  <a:pt x="1488965" y="39517"/>
                  <a:pt x="1513070" y="24280"/>
                </a:cubicBezTo>
                <a:cubicBezTo>
                  <a:pt x="1521257" y="19277"/>
                  <a:pt x="1528307" y="12455"/>
                  <a:pt x="1536266" y="7225"/>
                </a:cubicBezTo>
                <a:cubicBezTo>
                  <a:pt x="1552412" y="-3464"/>
                  <a:pt x="1559462" y="-2327"/>
                  <a:pt x="1572424" y="10863"/>
                </a:cubicBezTo>
                <a:cubicBezTo>
                  <a:pt x="1577882" y="16321"/>
                  <a:pt x="1583340" y="22461"/>
                  <a:pt x="1590162" y="25872"/>
                </a:cubicBezTo>
                <a:cubicBezTo>
                  <a:pt x="1606536" y="34514"/>
                  <a:pt x="1613130" y="47021"/>
                  <a:pt x="1610856" y="64759"/>
                </a:cubicBezTo>
                <a:close/>
                <a:moveTo>
                  <a:pt x="2985548" y="49523"/>
                </a:moveTo>
                <a:cubicBezTo>
                  <a:pt x="2970539" y="37925"/>
                  <a:pt x="2954620" y="27464"/>
                  <a:pt x="2938929" y="16776"/>
                </a:cubicBezTo>
                <a:cubicBezTo>
                  <a:pt x="2937565" y="15866"/>
                  <a:pt x="2935291" y="14957"/>
                  <a:pt x="2933926" y="15411"/>
                </a:cubicBezTo>
                <a:cubicBezTo>
                  <a:pt x="2921646" y="19732"/>
                  <a:pt x="2907547" y="21779"/>
                  <a:pt x="2897768" y="29511"/>
                </a:cubicBezTo>
                <a:cubicBezTo>
                  <a:pt x="2890718" y="34969"/>
                  <a:pt x="2887307" y="47704"/>
                  <a:pt x="2886853" y="57482"/>
                </a:cubicBezTo>
                <a:cubicBezTo>
                  <a:pt x="2886398" y="67488"/>
                  <a:pt x="2891401" y="77722"/>
                  <a:pt x="2893902" y="87728"/>
                </a:cubicBezTo>
                <a:cubicBezTo>
                  <a:pt x="2900952" y="116836"/>
                  <a:pt x="2925285" y="125705"/>
                  <a:pt x="2949163" y="126615"/>
                </a:cubicBezTo>
                <a:cubicBezTo>
                  <a:pt x="2968265" y="127297"/>
                  <a:pt x="2991688" y="123431"/>
                  <a:pt x="2998283" y="96597"/>
                </a:cubicBezTo>
                <a:cubicBezTo>
                  <a:pt x="3000330" y="88638"/>
                  <a:pt x="3006925" y="82043"/>
                  <a:pt x="3011018" y="75220"/>
                </a:cubicBezTo>
                <a:cubicBezTo>
                  <a:pt x="3001012" y="65214"/>
                  <a:pt x="2994190" y="56345"/>
                  <a:pt x="2985548" y="49523"/>
                </a:cubicBezTo>
                <a:close/>
                <a:moveTo>
                  <a:pt x="980704" y="23371"/>
                </a:moveTo>
                <a:cubicBezTo>
                  <a:pt x="956144" y="41109"/>
                  <a:pt x="952505" y="65442"/>
                  <a:pt x="958418" y="90002"/>
                </a:cubicBezTo>
                <a:cubicBezTo>
                  <a:pt x="963421" y="110014"/>
                  <a:pt x="977293" y="124114"/>
                  <a:pt x="1000943" y="126615"/>
                </a:cubicBezTo>
                <a:cubicBezTo>
                  <a:pt x="1035964" y="130254"/>
                  <a:pt x="1062117" y="120248"/>
                  <a:pt x="1074852" y="84999"/>
                </a:cubicBezTo>
                <a:cubicBezTo>
                  <a:pt x="1039376" y="37698"/>
                  <a:pt x="1043696" y="42246"/>
                  <a:pt x="980704" y="23371"/>
                </a:cubicBezTo>
                <a:close/>
                <a:moveTo>
                  <a:pt x="544987" y="70445"/>
                </a:moveTo>
                <a:cubicBezTo>
                  <a:pt x="535890" y="65214"/>
                  <a:pt x="526339" y="60666"/>
                  <a:pt x="517015" y="56118"/>
                </a:cubicBezTo>
                <a:cubicBezTo>
                  <a:pt x="493365" y="44975"/>
                  <a:pt x="472898" y="57710"/>
                  <a:pt x="472443" y="83862"/>
                </a:cubicBezTo>
                <a:cubicBezTo>
                  <a:pt x="472443" y="87273"/>
                  <a:pt x="472898" y="90912"/>
                  <a:pt x="472898" y="94323"/>
                </a:cubicBezTo>
                <a:cubicBezTo>
                  <a:pt x="472443" y="94323"/>
                  <a:pt x="472216" y="94323"/>
                  <a:pt x="471761" y="94323"/>
                </a:cubicBezTo>
                <a:cubicBezTo>
                  <a:pt x="471761" y="100463"/>
                  <a:pt x="469942" y="107285"/>
                  <a:pt x="472216" y="112516"/>
                </a:cubicBezTo>
                <a:cubicBezTo>
                  <a:pt x="476309" y="122749"/>
                  <a:pt x="480175" y="135484"/>
                  <a:pt x="488134" y="140942"/>
                </a:cubicBezTo>
                <a:cubicBezTo>
                  <a:pt x="501324" y="149811"/>
                  <a:pt x="517015" y="155041"/>
                  <a:pt x="534753" y="151858"/>
                </a:cubicBezTo>
                <a:cubicBezTo>
                  <a:pt x="562497" y="147082"/>
                  <a:pt x="574323" y="132983"/>
                  <a:pt x="570002" y="105238"/>
                </a:cubicBezTo>
                <a:cubicBezTo>
                  <a:pt x="567500" y="89320"/>
                  <a:pt x="558631" y="78177"/>
                  <a:pt x="544987" y="70445"/>
                </a:cubicBezTo>
                <a:close/>
                <a:moveTo>
                  <a:pt x="2116843" y="54299"/>
                </a:moveTo>
                <a:cubicBezTo>
                  <a:pt x="2105927" y="47476"/>
                  <a:pt x="2095467" y="39972"/>
                  <a:pt x="2085006" y="32467"/>
                </a:cubicBezTo>
                <a:cubicBezTo>
                  <a:pt x="2071361" y="22461"/>
                  <a:pt x="2047710" y="24280"/>
                  <a:pt x="2037932" y="38152"/>
                </a:cubicBezTo>
                <a:cubicBezTo>
                  <a:pt x="2022468" y="59756"/>
                  <a:pt x="2026561" y="83180"/>
                  <a:pt x="2037022" y="105011"/>
                </a:cubicBezTo>
                <a:cubicBezTo>
                  <a:pt x="2045664" y="122976"/>
                  <a:pt x="2061582" y="127980"/>
                  <a:pt x="2081822" y="122067"/>
                </a:cubicBezTo>
                <a:cubicBezTo>
                  <a:pt x="2083414" y="122067"/>
                  <a:pt x="2085915" y="122067"/>
                  <a:pt x="2088417" y="122067"/>
                </a:cubicBezTo>
                <a:cubicBezTo>
                  <a:pt x="2120482" y="120930"/>
                  <a:pt x="2131625" y="107967"/>
                  <a:pt x="2129123" y="75675"/>
                </a:cubicBezTo>
                <a:cubicBezTo>
                  <a:pt x="2128441" y="66124"/>
                  <a:pt x="2125030" y="59529"/>
                  <a:pt x="2116843" y="54299"/>
                </a:cubicBezTo>
                <a:close/>
                <a:moveTo>
                  <a:pt x="3432863" y="5178"/>
                </a:moveTo>
                <a:cubicBezTo>
                  <a:pt x="3429452" y="2676"/>
                  <a:pt x="3422857" y="3131"/>
                  <a:pt x="3418309" y="4268"/>
                </a:cubicBezTo>
                <a:cubicBezTo>
                  <a:pt x="3384425" y="13137"/>
                  <a:pt x="3374191" y="44292"/>
                  <a:pt x="3382833" y="74538"/>
                </a:cubicBezTo>
                <a:cubicBezTo>
                  <a:pt x="3388746" y="95232"/>
                  <a:pt x="3400116" y="101145"/>
                  <a:pt x="3422630" y="100008"/>
                </a:cubicBezTo>
                <a:cubicBezTo>
                  <a:pt x="3433773" y="97961"/>
                  <a:pt x="3445371" y="97052"/>
                  <a:pt x="3455832" y="93413"/>
                </a:cubicBezTo>
                <a:cubicBezTo>
                  <a:pt x="3477663" y="85909"/>
                  <a:pt x="3486077" y="49750"/>
                  <a:pt x="3469249" y="34059"/>
                </a:cubicBezTo>
                <a:cubicBezTo>
                  <a:pt x="3458333" y="23143"/>
                  <a:pt x="3445598" y="13819"/>
                  <a:pt x="3432863" y="5178"/>
                </a:cubicBezTo>
                <a:close/>
                <a:moveTo>
                  <a:pt x="2567797" y="42473"/>
                </a:moveTo>
                <a:cubicBezTo>
                  <a:pt x="2548922" y="30648"/>
                  <a:pt x="2529819" y="19505"/>
                  <a:pt x="2511399" y="8362"/>
                </a:cubicBezTo>
                <a:cubicBezTo>
                  <a:pt x="2490932" y="19960"/>
                  <a:pt x="2484110" y="34741"/>
                  <a:pt x="2479562" y="51115"/>
                </a:cubicBezTo>
                <a:cubicBezTo>
                  <a:pt x="2469328" y="88638"/>
                  <a:pt x="2492524" y="115017"/>
                  <a:pt x="2531184" y="110014"/>
                </a:cubicBezTo>
                <a:cubicBezTo>
                  <a:pt x="2557336" y="106603"/>
                  <a:pt x="2578712" y="76585"/>
                  <a:pt x="2572572" y="51342"/>
                </a:cubicBezTo>
                <a:cubicBezTo>
                  <a:pt x="2571663" y="48158"/>
                  <a:pt x="2570298" y="44065"/>
                  <a:pt x="2567797" y="42473"/>
                </a:cubicBezTo>
                <a:close/>
                <a:moveTo>
                  <a:pt x="98581" y="88638"/>
                </a:moveTo>
                <a:cubicBezTo>
                  <a:pt x="82890" y="78404"/>
                  <a:pt x="64242" y="72264"/>
                  <a:pt x="46959" y="64305"/>
                </a:cubicBezTo>
                <a:cubicBezTo>
                  <a:pt x="29221" y="66579"/>
                  <a:pt x="13075" y="71809"/>
                  <a:pt x="5571" y="84772"/>
                </a:cubicBezTo>
                <a:cubicBezTo>
                  <a:pt x="-8756" y="109104"/>
                  <a:pt x="6026" y="140260"/>
                  <a:pt x="33087" y="147764"/>
                </a:cubicBezTo>
                <a:cubicBezTo>
                  <a:pt x="55601" y="153904"/>
                  <a:pt x="76750" y="148219"/>
                  <a:pt x="95852" y="137303"/>
                </a:cubicBezTo>
                <a:cubicBezTo>
                  <a:pt x="114727" y="126615"/>
                  <a:pt x="116319" y="100008"/>
                  <a:pt x="98581" y="88638"/>
                </a:cubicBezTo>
                <a:close/>
                <a:moveTo>
                  <a:pt x="3967049" y="28374"/>
                </a:moveTo>
                <a:cubicBezTo>
                  <a:pt x="3961591" y="25645"/>
                  <a:pt x="3954769" y="22916"/>
                  <a:pt x="3952040" y="18140"/>
                </a:cubicBezTo>
                <a:cubicBezTo>
                  <a:pt x="3942943" y="2449"/>
                  <a:pt x="3929981" y="3586"/>
                  <a:pt x="3915427" y="6770"/>
                </a:cubicBezTo>
                <a:cubicBezTo>
                  <a:pt x="3909741" y="8134"/>
                  <a:pt x="3903601" y="8134"/>
                  <a:pt x="3896097" y="8816"/>
                </a:cubicBezTo>
                <a:cubicBezTo>
                  <a:pt x="3893368" y="15184"/>
                  <a:pt x="3889502" y="22006"/>
                  <a:pt x="3887228" y="29511"/>
                </a:cubicBezTo>
                <a:cubicBezTo>
                  <a:pt x="3882225" y="46794"/>
                  <a:pt x="3893595" y="77722"/>
                  <a:pt x="3907240" y="85909"/>
                </a:cubicBezTo>
                <a:cubicBezTo>
                  <a:pt x="3923159" y="95460"/>
                  <a:pt x="3970233" y="83862"/>
                  <a:pt x="3980011" y="68171"/>
                </a:cubicBezTo>
                <a:cubicBezTo>
                  <a:pt x="3992064" y="49068"/>
                  <a:pt x="3988653" y="39062"/>
                  <a:pt x="3967049" y="28374"/>
                </a:cubicBezTo>
                <a:close/>
              </a:path>
            </a:pathLst>
          </a:custGeom>
          <a:solidFill>
            <a:srgbClr val="84A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1" name="Google Shape;1381;p38"/>
          <p:cNvGrpSpPr/>
          <p:nvPr/>
        </p:nvGrpSpPr>
        <p:grpSpPr>
          <a:xfrm rot="-134528">
            <a:off x="10417621" y="7720916"/>
            <a:ext cx="3440864" cy="2234256"/>
            <a:chOff x="0" y="0"/>
            <a:chExt cx="827989" cy="537638"/>
          </a:xfrm>
        </p:grpSpPr>
        <p:sp>
          <p:nvSpPr>
            <p:cNvPr id="1382" name="Google Shape;1382;p38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38"/>
          <p:cNvGrpSpPr/>
          <p:nvPr/>
        </p:nvGrpSpPr>
        <p:grpSpPr>
          <a:xfrm>
            <a:off x="7240019" y="7245902"/>
            <a:ext cx="3012703" cy="2873430"/>
            <a:chOff x="7240019" y="7245902"/>
            <a:chExt cx="3012703" cy="2873430"/>
          </a:xfrm>
        </p:grpSpPr>
        <p:sp>
          <p:nvSpPr>
            <p:cNvPr id="1385" name="Google Shape;1385;p38"/>
            <p:cNvSpPr/>
            <p:nvPr/>
          </p:nvSpPr>
          <p:spPr>
            <a:xfrm>
              <a:off x="7240019" y="7245902"/>
              <a:ext cx="3012703" cy="2305265"/>
            </a:xfrm>
            <a:custGeom>
              <a:rect b="b" l="l" r="r" t="t"/>
              <a:pathLst>
                <a:path extrusionOk="0" h="2305265" w="3012703">
                  <a:moveTo>
                    <a:pt x="2895800" y="1192054"/>
                  </a:moveTo>
                  <a:cubicBezTo>
                    <a:pt x="3028694" y="1668268"/>
                    <a:pt x="2622475" y="1983733"/>
                    <a:pt x="2388713" y="1925123"/>
                  </a:cubicBezTo>
                  <a:cubicBezTo>
                    <a:pt x="2265243" y="2306724"/>
                    <a:pt x="1877791" y="2383528"/>
                    <a:pt x="1707812" y="2104613"/>
                  </a:cubicBezTo>
                  <a:cubicBezTo>
                    <a:pt x="1699060" y="2106057"/>
                    <a:pt x="1690389" y="2107663"/>
                    <a:pt x="1681718" y="2109033"/>
                  </a:cubicBezTo>
                  <a:cubicBezTo>
                    <a:pt x="1625517" y="2261260"/>
                    <a:pt x="1398533" y="2322447"/>
                    <a:pt x="1247508" y="2301165"/>
                  </a:cubicBezTo>
                  <a:cubicBezTo>
                    <a:pt x="1077510" y="2277263"/>
                    <a:pt x="921616" y="2157068"/>
                    <a:pt x="863081" y="2058210"/>
                  </a:cubicBezTo>
                  <a:cubicBezTo>
                    <a:pt x="725687" y="2240856"/>
                    <a:pt x="103409" y="2081477"/>
                    <a:pt x="224370" y="1631387"/>
                  </a:cubicBezTo>
                  <a:cubicBezTo>
                    <a:pt x="-71382" y="1484333"/>
                    <a:pt x="-85294" y="978447"/>
                    <a:pt x="245726" y="884450"/>
                  </a:cubicBezTo>
                  <a:cubicBezTo>
                    <a:pt x="154132" y="607901"/>
                    <a:pt x="430339" y="241649"/>
                    <a:pt x="818918" y="312298"/>
                  </a:cubicBezTo>
                  <a:cubicBezTo>
                    <a:pt x="944299" y="-41523"/>
                    <a:pt x="1372801" y="-84964"/>
                    <a:pt x="1654978" y="132770"/>
                  </a:cubicBezTo>
                  <a:cubicBezTo>
                    <a:pt x="1956145" y="-53617"/>
                    <a:pt x="2360845" y="88059"/>
                    <a:pt x="2513197" y="439477"/>
                  </a:cubicBezTo>
                  <a:cubicBezTo>
                    <a:pt x="2840146" y="391393"/>
                    <a:pt x="3204630" y="946714"/>
                    <a:pt x="2895800" y="1192054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7915986" y="9492357"/>
              <a:ext cx="249401" cy="185711"/>
            </a:xfrm>
            <a:custGeom>
              <a:rect b="b" l="l" r="r" t="t"/>
              <a:pathLst>
                <a:path extrusionOk="0" h="185711" w="249401">
                  <a:moveTo>
                    <a:pt x="239743" y="51523"/>
                  </a:moveTo>
                  <a:cubicBezTo>
                    <a:pt x="203142" y="-8568"/>
                    <a:pt x="101104" y="-13268"/>
                    <a:pt x="47193" y="22785"/>
                  </a:cubicBezTo>
                  <a:cubicBezTo>
                    <a:pt x="-8056" y="59734"/>
                    <a:pt x="-23897" y="151097"/>
                    <a:pt x="49695" y="176170"/>
                  </a:cubicBezTo>
                  <a:cubicBezTo>
                    <a:pt x="165198" y="215521"/>
                    <a:pt x="284572" y="125129"/>
                    <a:pt x="239743" y="51523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7748742" y="9748144"/>
              <a:ext cx="223353" cy="184523"/>
            </a:xfrm>
            <a:custGeom>
              <a:rect b="b" l="l" r="r" t="t"/>
              <a:pathLst>
                <a:path extrusionOk="0" h="184523" w="223353">
                  <a:moveTo>
                    <a:pt x="186949" y="15070"/>
                  </a:moveTo>
                  <a:cubicBezTo>
                    <a:pt x="139151" y="-13688"/>
                    <a:pt x="55462" y="-1071"/>
                    <a:pt x="18084" y="51066"/>
                  </a:cubicBezTo>
                  <a:cubicBezTo>
                    <a:pt x="-28787" y="116442"/>
                    <a:pt x="18140" y="207426"/>
                    <a:pt x="127772" y="179260"/>
                  </a:cubicBezTo>
                  <a:cubicBezTo>
                    <a:pt x="232189" y="152439"/>
                    <a:pt x="249692" y="52828"/>
                    <a:pt x="186949" y="15070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7605864" y="9994702"/>
              <a:ext cx="143308" cy="124630"/>
            </a:xfrm>
            <a:custGeom>
              <a:rect b="b" l="l" r="r" t="t"/>
              <a:pathLst>
                <a:path extrusionOk="0" h="124630" w="143308">
                  <a:moveTo>
                    <a:pt x="98884" y="3456"/>
                  </a:moveTo>
                  <a:cubicBezTo>
                    <a:pt x="39633" y="-15759"/>
                    <a:pt x="-20241" y="49250"/>
                    <a:pt x="6600" y="97247"/>
                  </a:cubicBezTo>
                  <a:cubicBezTo>
                    <a:pt x="27128" y="133953"/>
                    <a:pt x="84580" y="129410"/>
                    <a:pt x="114763" y="109018"/>
                  </a:cubicBezTo>
                  <a:cubicBezTo>
                    <a:pt x="162897" y="76489"/>
                    <a:pt x="145108" y="18445"/>
                    <a:pt x="98884" y="3456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38"/>
          <p:cNvGrpSpPr/>
          <p:nvPr/>
        </p:nvGrpSpPr>
        <p:grpSpPr>
          <a:xfrm>
            <a:off x="11042056" y="1028698"/>
            <a:ext cx="2371287" cy="2402956"/>
            <a:chOff x="11042056" y="1028698"/>
            <a:chExt cx="2371287" cy="2402956"/>
          </a:xfrm>
        </p:grpSpPr>
        <p:sp>
          <p:nvSpPr>
            <p:cNvPr id="1390" name="Google Shape;1390;p38"/>
            <p:cNvSpPr/>
            <p:nvPr/>
          </p:nvSpPr>
          <p:spPr>
            <a:xfrm>
              <a:off x="11042056" y="1028698"/>
              <a:ext cx="2371287" cy="2402956"/>
            </a:xfrm>
            <a:custGeom>
              <a:rect b="b" l="l" r="r" t="t"/>
              <a:pathLst>
                <a:path extrusionOk="0" h="2402956" w="2371287">
                  <a:moveTo>
                    <a:pt x="2326336" y="1792698"/>
                  </a:moveTo>
                  <a:cubicBezTo>
                    <a:pt x="2139187" y="2150321"/>
                    <a:pt x="2022514" y="2233160"/>
                    <a:pt x="1841512" y="2352707"/>
                  </a:cubicBezTo>
                  <a:cubicBezTo>
                    <a:pt x="1698560" y="2430986"/>
                    <a:pt x="1893945" y="2391664"/>
                    <a:pt x="40334" y="2401857"/>
                  </a:cubicBezTo>
                  <a:cubicBezTo>
                    <a:pt x="-26909" y="2402237"/>
                    <a:pt x="13296" y="2481847"/>
                    <a:pt x="507" y="505468"/>
                  </a:cubicBezTo>
                  <a:cubicBezTo>
                    <a:pt x="1891" y="254979"/>
                    <a:pt x="1281" y="364689"/>
                    <a:pt x="2928" y="70726"/>
                  </a:cubicBezTo>
                  <a:cubicBezTo>
                    <a:pt x="3235" y="-546"/>
                    <a:pt x="-20993" y="44000"/>
                    <a:pt x="2330841" y="7"/>
                  </a:cubicBezTo>
                  <a:cubicBezTo>
                    <a:pt x="2352730" y="-392"/>
                    <a:pt x="2370638" y="17313"/>
                    <a:pt x="2370542" y="39184"/>
                  </a:cubicBezTo>
                  <a:cubicBezTo>
                    <a:pt x="2360366" y="1875817"/>
                    <a:pt x="2397205" y="1655980"/>
                    <a:pt x="2326336" y="1792698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12776941" y="2726287"/>
              <a:ext cx="634864" cy="703868"/>
            </a:xfrm>
            <a:custGeom>
              <a:rect b="b" l="l" r="r" t="t"/>
              <a:pathLst>
                <a:path extrusionOk="0" h="703868" w="634864">
                  <a:moveTo>
                    <a:pt x="634864" y="0"/>
                  </a:moveTo>
                  <a:cubicBezTo>
                    <a:pt x="596517" y="130985"/>
                    <a:pt x="329947" y="600244"/>
                    <a:pt x="0" y="703869"/>
                  </a:cubicBezTo>
                  <a:cubicBezTo>
                    <a:pt x="179628" y="581265"/>
                    <a:pt x="245824" y="361890"/>
                    <a:pt x="280242" y="145456"/>
                  </a:cubicBezTo>
                  <a:cubicBezTo>
                    <a:pt x="285079" y="115010"/>
                    <a:pt x="363837" y="140121"/>
                    <a:pt x="446285" y="105081"/>
                  </a:cubicBezTo>
                  <a:cubicBezTo>
                    <a:pt x="512721" y="76611"/>
                    <a:pt x="585813" y="58445"/>
                    <a:pt x="634864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11043668" y="1028698"/>
              <a:ext cx="2368934" cy="305739"/>
            </a:xfrm>
            <a:custGeom>
              <a:rect b="b" l="l" r="r" t="t"/>
              <a:pathLst>
                <a:path extrusionOk="0" h="305739" w="2368934">
                  <a:moveTo>
                    <a:pt x="2368935" y="39189"/>
                  </a:moveTo>
                  <a:lnTo>
                    <a:pt x="2367710" y="260367"/>
                  </a:lnTo>
                  <a:lnTo>
                    <a:pt x="0" y="305740"/>
                  </a:lnTo>
                  <a:lnTo>
                    <a:pt x="1316" y="70726"/>
                  </a:lnTo>
                  <a:cubicBezTo>
                    <a:pt x="1628" y="-1502"/>
                    <a:pt x="-17572" y="43904"/>
                    <a:pt x="2329229" y="7"/>
                  </a:cubicBezTo>
                  <a:cubicBezTo>
                    <a:pt x="2351123" y="-392"/>
                    <a:pt x="2369026" y="17313"/>
                    <a:pt x="2368935" y="39189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3" name="Google Shape;1393;p38"/>
          <p:cNvSpPr/>
          <p:nvPr/>
        </p:nvSpPr>
        <p:spPr>
          <a:xfrm>
            <a:off x="7234695" y="2851333"/>
            <a:ext cx="3208482" cy="1161515"/>
          </a:xfrm>
          <a:custGeom>
            <a:rect b="b" l="l" r="r" t="t"/>
            <a:pathLst>
              <a:path extrusionOk="0" h="1161515" w="3208482">
                <a:moveTo>
                  <a:pt x="3029393" y="164123"/>
                </a:moveTo>
                <a:cubicBezTo>
                  <a:pt x="3043062" y="153860"/>
                  <a:pt x="3056795" y="143726"/>
                  <a:pt x="3070656" y="133657"/>
                </a:cubicBezTo>
                <a:cubicBezTo>
                  <a:pt x="3083554" y="124292"/>
                  <a:pt x="3096838" y="115441"/>
                  <a:pt x="3109800" y="106077"/>
                </a:cubicBezTo>
                <a:cubicBezTo>
                  <a:pt x="3115961" y="101587"/>
                  <a:pt x="3122185" y="96969"/>
                  <a:pt x="3128089" y="92094"/>
                </a:cubicBezTo>
                <a:cubicBezTo>
                  <a:pt x="3134121" y="87092"/>
                  <a:pt x="3140089" y="81960"/>
                  <a:pt x="3145993" y="76765"/>
                </a:cubicBezTo>
                <a:cubicBezTo>
                  <a:pt x="3151512" y="71891"/>
                  <a:pt x="3157095" y="66888"/>
                  <a:pt x="3162998" y="62334"/>
                </a:cubicBezTo>
                <a:cubicBezTo>
                  <a:pt x="3168710" y="57908"/>
                  <a:pt x="3174485" y="53611"/>
                  <a:pt x="3180261" y="49378"/>
                </a:cubicBezTo>
                <a:cubicBezTo>
                  <a:pt x="3187704" y="43862"/>
                  <a:pt x="3195020" y="38410"/>
                  <a:pt x="3201309" y="31611"/>
                </a:cubicBezTo>
                <a:cubicBezTo>
                  <a:pt x="3206507" y="25967"/>
                  <a:pt x="3210549" y="17693"/>
                  <a:pt x="3207341" y="10060"/>
                </a:cubicBezTo>
                <a:cubicBezTo>
                  <a:pt x="3205737" y="6276"/>
                  <a:pt x="3202913" y="2941"/>
                  <a:pt x="3199063" y="1337"/>
                </a:cubicBezTo>
                <a:cubicBezTo>
                  <a:pt x="3195277" y="-266"/>
                  <a:pt x="3191170" y="-138"/>
                  <a:pt x="3187127" y="247"/>
                </a:cubicBezTo>
                <a:cubicBezTo>
                  <a:pt x="3180774" y="824"/>
                  <a:pt x="3174357" y="1337"/>
                  <a:pt x="3168004" y="1786"/>
                </a:cubicBezTo>
                <a:cubicBezTo>
                  <a:pt x="3162164" y="2171"/>
                  <a:pt x="3156389" y="2556"/>
                  <a:pt x="3150549" y="2684"/>
                </a:cubicBezTo>
                <a:cubicBezTo>
                  <a:pt x="3135597" y="3069"/>
                  <a:pt x="3120709" y="3005"/>
                  <a:pt x="3105822" y="3133"/>
                </a:cubicBezTo>
                <a:cubicBezTo>
                  <a:pt x="3089650" y="3326"/>
                  <a:pt x="3073415" y="3646"/>
                  <a:pt x="3057244" y="3711"/>
                </a:cubicBezTo>
                <a:cubicBezTo>
                  <a:pt x="3024966" y="3839"/>
                  <a:pt x="2992687" y="3518"/>
                  <a:pt x="2960409" y="2941"/>
                </a:cubicBezTo>
                <a:cubicBezTo>
                  <a:pt x="2944366" y="2684"/>
                  <a:pt x="2928259" y="2300"/>
                  <a:pt x="2912216" y="2235"/>
                </a:cubicBezTo>
                <a:cubicBezTo>
                  <a:pt x="2895596" y="2171"/>
                  <a:pt x="2879040" y="2171"/>
                  <a:pt x="2862419" y="2171"/>
                </a:cubicBezTo>
                <a:cubicBezTo>
                  <a:pt x="2828023" y="2235"/>
                  <a:pt x="2793563" y="2428"/>
                  <a:pt x="2759168" y="3133"/>
                </a:cubicBezTo>
                <a:cubicBezTo>
                  <a:pt x="2725606" y="3775"/>
                  <a:pt x="2692044" y="4737"/>
                  <a:pt x="2658483" y="5186"/>
                </a:cubicBezTo>
                <a:cubicBezTo>
                  <a:pt x="2622097" y="5699"/>
                  <a:pt x="2585712" y="5891"/>
                  <a:pt x="2549391" y="5891"/>
                </a:cubicBezTo>
                <a:cubicBezTo>
                  <a:pt x="2482653" y="5956"/>
                  <a:pt x="2415915" y="5891"/>
                  <a:pt x="2349241" y="7046"/>
                </a:cubicBezTo>
                <a:cubicBezTo>
                  <a:pt x="2312470" y="7623"/>
                  <a:pt x="2275700" y="8521"/>
                  <a:pt x="2238930" y="9547"/>
                </a:cubicBezTo>
                <a:cubicBezTo>
                  <a:pt x="2205817" y="10445"/>
                  <a:pt x="2172705" y="11343"/>
                  <a:pt x="2139593" y="12049"/>
                </a:cubicBezTo>
                <a:cubicBezTo>
                  <a:pt x="2069325" y="13524"/>
                  <a:pt x="1999057" y="14422"/>
                  <a:pt x="1928789" y="15961"/>
                </a:cubicBezTo>
                <a:cubicBezTo>
                  <a:pt x="1792682" y="18912"/>
                  <a:pt x="1656767" y="28532"/>
                  <a:pt x="1520723" y="34113"/>
                </a:cubicBezTo>
                <a:cubicBezTo>
                  <a:pt x="1487033" y="35524"/>
                  <a:pt x="1453343" y="36806"/>
                  <a:pt x="1419717" y="38410"/>
                </a:cubicBezTo>
                <a:cubicBezTo>
                  <a:pt x="1382947" y="40142"/>
                  <a:pt x="1346241" y="42002"/>
                  <a:pt x="1309471" y="43926"/>
                </a:cubicBezTo>
                <a:cubicBezTo>
                  <a:pt x="1241898" y="47454"/>
                  <a:pt x="1174326" y="50532"/>
                  <a:pt x="1106753" y="53611"/>
                </a:cubicBezTo>
                <a:cubicBezTo>
                  <a:pt x="1072999" y="55150"/>
                  <a:pt x="1039245" y="56690"/>
                  <a:pt x="1005491" y="58293"/>
                </a:cubicBezTo>
                <a:cubicBezTo>
                  <a:pt x="972635" y="59832"/>
                  <a:pt x="939779" y="61628"/>
                  <a:pt x="906924" y="63039"/>
                </a:cubicBezTo>
                <a:cubicBezTo>
                  <a:pt x="838389" y="65990"/>
                  <a:pt x="769725" y="68106"/>
                  <a:pt x="701126" y="71057"/>
                </a:cubicBezTo>
                <a:cubicBezTo>
                  <a:pt x="666602" y="72532"/>
                  <a:pt x="632077" y="74007"/>
                  <a:pt x="597617" y="75867"/>
                </a:cubicBezTo>
                <a:cubicBezTo>
                  <a:pt x="596526" y="75931"/>
                  <a:pt x="595436" y="75995"/>
                  <a:pt x="594409" y="76060"/>
                </a:cubicBezTo>
                <a:cubicBezTo>
                  <a:pt x="585938" y="76252"/>
                  <a:pt x="577403" y="76701"/>
                  <a:pt x="568997" y="77471"/>
                </a:cubicBezTo>
                <a:cubicBezTo>
                  <a:pt x="544227" y="78882"/>
                  <a:pt x="519521" y="80293"/>
                  <a:pt x="494751" y="81127"/>
                </a:cubicBezTo>
                <a:cubicBezTo>
                  <a:pt x="462408" y="82153"/>
                  <a:pt x="430002" y="81447"/>
                  <a:pt x="397595" y="81127"/>
                </a:cubicBezTo>
                <a:cubicBezTo>
                  <a:pt x="381681" y="80934"/>
                  <a:pt x="365702" y="80742"/>
                  <a:pt x="349787" y="80293"/>
                </a:cubicBezTo>
                <a:cubicBezTo>
                  <a:pt x="343691" y="80165"/>
                  <a:pt x="337595" y="79844"/>
                  <a:pt x="331498" y="79716"/>
                </a:cubicBezTo>
                <a:cubicBezTo>
                  <a:pt x="279006" y="71634"/>
                  <a:pt x="225231" y="69133"/>
                  <a:pt x="172418" y="75033"/>
                </a:cubicBezTo>
                <a:cubicBezTo>
                  <a:pt x="145337" y="77663"/>
                  <a:pt x="118578" y="81640"/>
                  <a:pt x="91626" y="85232"/>
                </a:cubicBezTo>
                <a:cubicBezTo>
                  <a:pt x="79754" y="87092"/>
                  <a:pt x="59925" y="84398"/>
                  <a:pt x="59155" y="101138"/>
                </a:cubicBezTo>
                <a:cubicBezTo>
                  <a:pt x="58770" y="107231"/>
                  <a:pt x="62941" y="112940"/>
                  <a:pt x="68203" y="115698"/>
                </a:cubicBezTo>
                <a:cubicBezTo>
                  <a:pt x="79497" y="121342"/>
                  <a:pt x="88546" y="125447"/>
                  <a:pt x="100353" y="132374"/>
                </a:cubicBezTo>
                <a:cubicBezTo>
                  <a:pt x="119733" y="144624"/>
                  <a:pt x="141744" y="150974"/>
                  <a:pt x="162920" y="159312"/>
                </a:cubicBezTo>
                <a:cubicBezTo>
                  <a:pt x="193466" y="172333"/>
                  <a:pt x="224268" y="185289"/>
                  <a:pt x="256610" y="192921"/>
                </a:cubicBezTo>
                <a:cubicBezTo>
                  <a:pt x="230236" y="205364"/>
                  <a:pt x="204182" y="218384"/>
                  <a:pt x="178193" y="231469"/>
                </a:cubicBezTo>
                <a:cubicBezTo>
                  <a:pt x="145081" y="248786"/>
                  <a:pt x="107861" y="259369"/>
                  <a:pt x="78535" y="283101"/>
                </a:cubicBezTo>
                <a:cubicBezTo>
                  <a:pt x="67048" y="291375"/>
                  <a:pt x="58770" y="308243"/>
                  <a:pt x="70963" y="319596"/>
                </a:cubicBezTo>
                <a:cubicBezTo>
                  <a:pt x="94449" y="344161"/>
                  <a:pt x="124546" y="360581"/>
                  <a:pt x="153872" y="377001"/>
                </a:cubicBezTo>
                <a:cubicBezTo>
                  <a:pt x="194043" y="401630"/>
                  <a:pt x="233637" y="427286"/>
                  <a:pt x="273103" y="453006"/>
                </a:cubicBezTo>
                <a:cubicBezTo>
                  <a:pt x="209958" y="484883"/>
                  <a:pt x="144246" y="511885"/>
                  <a:pt x="84824" y="550690"/>
                </a:cubicBezTo>
                <a:cubicBezTo>
                  <a:pt x="67433" y="563004"/>
                  <a:pt x="21551" y="582887"/>
                  <a:pt x="42791" y="609056"/>
                </a:cubicBezTo>
                <a:cubicBezTo>
                  <a:pt x="72374" y="627785"/>
                  <a:pt x="104524" y="643178"/>
                  <a:pt x="136674" y="657096"/>
                </a:cubicBezTo>
                <a:cubicBezTo>
                  <a:pt x="165359" y="667808"/>
                  <a:pt x="196033" y="671399"/>
                  <a:pt x="225808" y="678006"/>
                </a:cubicBezTo>
                <a:cubicBezTo>
                  <a:pt x="181722" y="698466"/>
                  <a:pt x="136610" y="716489"/>
                  <a:pt x="92460" y="736886"/>
                </a:cubicBezTo>
                <a:cubicBezTo>
                  <a:pt x="71797" y="747597"/>
                  <a:pt x="2235" y="773894"/>
                  <a:pt x="45679" y="799678"/>
                </a:cubicBezTo>
                <a:cubicBezTo>
                  <a:pt x="81679" y="818920"/>
                  <a:pt x="117038" y="836173"/>
                  <a:pt x="154385" y="853619"/>
                </a:cubicBezTo>
                <a:cubicBezTo>
                  <a:pt x="189230" y="868627"/>
                  <a:pt x="226642" y="876516"/>
                  <a:pt x="261552" y="891268"/>
                </a:cubicBezTo>
                <a:cubicBezTo>
                  <a:pt x="195327" y="929624"/>
                  <a:pt x="128203" y="966311"/>
                  <a:pt x="63775" y="1007617"/>
                </a:cubicBezTo>
                <a:cubicBezTo>
                  <a:pt x="43433" y="1019803"/>
                  <a:pt x="24438" y="1033978"/>
                  <a:pt x="5572" y="1048281"/>
                </a:cubicBezTo>
                <a:cubicBezTo>
                  <a:pt x="-717" y="1052963"/>
                  <a:pt x="-1808" y="1062392"/>
                  <a:pt x="2941" y="1068485"/>
                </a:cubicBezTo>
                <a:cubicBezTo>
                  <a:pt x="7497" y="1074386"/>
                  <a:pt x="15647" y="1075540"/>
                  <a:pt x="21743" y="1071820"/>
                </a:cubicBezTo>
                <a:cubicBezTo>
                  <a:pt x="23283" y="1072398"/>
                  <a:pt x="24887" y="1072718"/>
                  <a:pt x="26556" y="1072654"/>
                </a:cubicBezTo>
                <a:cubicBezTo>
                  <a:pt x="38556" y="1072205"/>
                  <a:pt x="50620" y="1071756"/>
                  <a:pt x="62620" y="1070987"/>
                </a:cubicBezTo>
                <a:cubicBezTo>
                  <a:pt x="74941" y="1070217"/>
                  <a:pt x="87262" y="1069319"/>
                  <a:pt x="99583" y="1068421"/>
                </a:cubicBezTo>
                <a:cubicBezTo>
                  <a:pt x="119155" y="1067074"/>
                  <a:pt x="139241" y="1065984"/>
                  <a:pt x="159262" y="1065727"/>
                </a:cubicBezTo>
                <a:cubicBezTo>
                  <a:pt x="178385" y="1065471"/>
                  <a:pt x="197444" y="1065342"/>
                  <a:pt x="216503" y="1065278"/>
                </a:cubicBezTo>
                <a:cubicBezTo>
                  <a:pt x="237231" y="1065214"/>
                  <a:pt x="257958" y="1065086"/>
                  <a:pt x="278685" y="1064573"/>
                </a:cubicBezTo>
                <a:cubicBezTo>
                  <a:pt x="300055" y="1063995"/>
                  <a:pt x="321424" y="1063290"/>
                  <a:pt x="342793" y="1062584"/>
                </a:cubicBezTo>
                <a:cubicBezTo>
                  <a:pt x="375328" y="1061430"/>
                  <a:pt x="407798" y="1060404"/>
                  <a:pt x="440269" y="1060147"/>
                </a:cubicBezTo>
                <a:cubicBezTo>
                  <a:pt x="473895" y="1059890"/>
                  <a:pt x="507585" y="1060147"/>
                  <a:pt x="541211" y="1059698"/>
                </a:cubicBezTo>
                <a:cubicBezTo>
                  <a:pt x="575029" y="1059249"/>
                  <a:pt x="608912" y="1058287"/>
                  <a:pt x="642794" y="1057068"/>
                </a:cubicBezTo>
                <a:cubicBezTo>
                  <a:pt x="661275" y="1056427"/>
                  <a:pt x="679693" y="1055914"/>
                  <a:pt x="698174" y="1055401"/>
                </a:cubicBezTo>
                <a:cubicBezTo>
                  <a:pt x="707543" y="1055144"/>
                  <a:pt x="716848" y="1055208"/>
                  <a:pt x="726153" y="1055144"/>
                </a:cubicBezTo>
                <a:cubicBezTo>
                  <a:pt x="733468" y="1055080"/>
                  <a:pt x="740784" y="1055144"/>
                  <a:pt x="748164" y="1055144"/>
                </a:cubicBezTo>
                <a:cubicBezTo>
                  <a:pt x="783458" y="1055272"/>
                  <a:pt x="818688" y="1055978"/>
                  <a:pt x="853918" y="1057004"/>
                </a:cubicBezTo>
                <a:cubicBezTo>
                  <a:pt x="887929" y="1058030"/>
                  <a:pt x="922004" y="1059441"/>
                  <a:pt x="956079" y="1060468"/>
                </a:cubicBezTo>
                <a:cubicBezTo>
                  <a:pt x="972764" y="1060917"/>
                  <a:pt x="989384" y="1061302"/>
                  <a:pt x="1006068" y="1061622"/>
                </a:cubicBezTo>
                <a:cubicBezTo>
                  <a:pt x="1023138" y="1062007"/>
                  <a:pt x="1040272" y="1062199"/>
                  <a:pt x="1057341" y="1062713"/>
                </a:cubicBezTo>
                <a:cubicBezTo>
                  <a:pt x="1074026" y="1063226"/>
                  <a:pt x="1090775" y="1063675"/>
                  <a:pt x="1107524" y="1064508"/>
                </a:cubicBezTo>
                <a:cubicBezTo>
                  <a:pt x="1124529" y="1065342"/>
                  <a:pt x="1141534" y="1066368"/>
                  <a:pt x="1158540" y="1067523"/>
                </a:cubicBezTo>
                <a:cubicBezTo>
                  <a:pt x="1172016" y="1068613"/>
                  <a:pt x="1185556" y="1069640"/>
                  <a:pt x="1199032" y="1070987"/>
                </a:cubicBezTo>
                <a:cubicBezTo>
                  <a:pt x="1215203" y="1072590"/>
                  <a:pt x="1231374" y="1074258"/>
                  <a:pt x="1247546" y="1075925"/>
                </a:cubicBezTo>
                <a:cubicBezTo>
                  <a:pt x="1274690" y="1078747"/>
                  <a:pt x="1301835" y="1081569"/>
                  <a:pt x="1329043" y="1083943"/>
                </a:cubicBezTo>
                <a:cubicBezTo>
                  <a:pt x="1387696" y="1089010"/>
                  <a:pt x="1446477" y="1093179"/>
                  <a:pt x="1505194" y="1097476"/>
                </a:cubicBezTo>
                <a:cubicBezTo>
                  <a:pt x="1537985" y="1099849"/>
                  <a:pt x="1570777" y="1102158"/>
                  <a:pt x="1603504" y="1104788"/>
                </a:cubicBezTo>
                <a:cubicBezTo>
                  <a:pt x="1639697" y="1107738"/>
                  <a:pt x="1675890" y="1110817"/>
                  <a:pt x="1712018" y="1114024"/>
                </a:cubicBezTo>
                <a:cubicBezTo>
                  <a:pt x="1729665" y="1115627"/>
                  <a:pt x="1747313" y="1117231"/>
                  <a:pt x="1765024" y="1118834"/>
                </a:cubicBezTo>
                <a:cubicBezTo>
                  <a:pt x="1779847" y="1120117"/>
                  <a:pt x="1794735" y="1121528"/>
                  <a:pt x="1809623" y="1122554"/>
                </a:cubicBezTo>
                <a:cubicBezTo>
                  <a:pt x="1826564" y="1123773"/>
                  <a:pt x="1843441" y="1125056"/>
                  <a:pt x="1860383" y="1126018"/>
                </a:cubicBezTo>
                <a:cubicBezTo>
                  <a:pt x="1870522" y="1126595"/>
                  <a:pt x="1880661" y="1127301"/>
                  <a:pt x="1890800" y="1127750"/>
                </a:cubicBezTo>
                <a:cubicBezTo>
                  <a:pt x="1899591" y="1128135"/>
                  <a:pt x="1908447" y="1128455"/>
                  <a:pt x="1917239" y="1128840"/>
                </a:cubicBezTo>
                <a:cubicBezTo>
                  <a:pt x="1949452" y="1130187"/>
                  <a:pt x="1981731" y="1130892"/>
                  <a:pt x="2013945" y="1131598"/>
                </a:cubicBezTo>
                <a:cubicBezTo>
                  <a:pt x="2050522" y="1132368"/>
                  <a:pt x="2087100" y="1133266"/>
                  <a:pt x="2123678" y="1134420"/>
                </a:cubicBezTo>
                <a:cubicBezTo>
                  <a:pt x="2192149" y="1136537"/>
                  <a:pt x="2260556" y="1141283"/>
                  <a:pt x="2328962" y="1145452"/>
                </a:cubicBezTo>
                <a:cubicBezTo>
                  <a:pt x="2394738" y="1149493"/>
                  <a:pt x="2460578" y="1152058"/>
                  <a:pt x="2526418" y="1154624"/>
                </a:cubicBezTo>
                <a:cubicBezTo>
                  <a:pt x="2560750" y="1155971"/>
                  <a:pt x="2595081" y="1157446"/>
                  <a:pt x="2629349" y="1158793"/>
                </a:cubicBezTo>
                <a:cubicBezTo>
                  <a:pt x="2663873" y="1160140"/>
                  <a:pt x="2698461" y="1161359"/>
                  <a:pt x="2733050" y="1161487"/>
                </a:cubicBezTo>
                <a:cubicBezTo>
                  <a:pt x="2743125" y="1161487"/>
                  <a:pt x="2753200" y="1161551"/>
                  <a:pt x="2763146" y="1161487"/>
                </a:cubicBezTo>
                <a:cubicBezTo>
                  <a:pt x="2788751" y="1161487"/>
                  <a:pt x="2814355" y="1161359"/>
                  <a:pt x="2839959" y="1161102"/>
                </a:cubicBezTo>
                <a:cubicBezTo>
                  <a:pt x="2872494" y="1160781"/>
                  <a:pt x="2905029" y="1159755"/>
                  <a:pt x="2937564" y="1158985"/>
                </a:cubicBezTo>
                <a:cubicBezTo>
                  <a:pt x="2954826" y="1158601"/>
                  <a:pt x="2972088" y="1158152"/>
                  <a:pt x="2989351" y="1158088"/>
                </a:cubicBezTo>
                <a:cubicBezTo>
                  <a:pt x="3007703" y="1158088"/>
                  <a:pt x="3025992" y="1158088"/>
                  <a:pt x="3044281" y="1158088"/>
                </a:cubicBezTo>
                <a:cubicBezTo>
                  <a:pt x="3060517" y="1158152"/>
                  <a:pt x="3076752" y="1158216"/>
                  <a:pt x="3092987" y="1158408"/>
                </a:cubicBezTo>
                <a:cubicBezTo>
                  <a:pt x="3100624" y="1158472"/>
                  <a:pt x="3108388" y="1158665"/>
                  <a:pt x="3116025" y="1158280"/>
                </a:cubicBezTo>
                <a:cubicBezTo>
                  <a:pt x="3121094" y="1158088"/>
                  <a:pt x="3126100" y="1157767"/>
                  <a:pt x="3130848" y="1155779"/>
                </a:cubicBezTo>
                <a:cubicBezTo>
                  <a:pt x="3134185" y="1154367"/>
                  <a:pt x="3136496" y="1151866"/>
                  <a:pt x="3138228" y="1148723"/>
                </a:cubicBezTo>
                <a:cubicBezTo>
                  <a:pt x="3140603" y="1144362"/>
                  <a:pt x="3141052" y="1138589"/>
                  <a:pt x="3138228" y="1134292"/>
                </a:cubicBezTo>
                <a:cubicBezTo>
                  <a:pt x="3137266" y="1132881"/>
                  <a:pt x="3136431" y="1131341"/>
                  <a:pt x="3135212" y="1130187"/>
                </a:cubicBezTo>
                <a:cubicBezTo>
                  <a:pt x="3134250" y="1129353"/>
                  <a:pt x="3133287" y="1128519"/>
                  <a:pt x="3132389" y="1127686"/>
                </a:cubicBezTo>
                <a:cubicBezTo>
                  <a:pt x="3130399" y="1126082"/>
                  <a:pt x="3128346" y="1124543"/>
                  <a:pt x="3126292" y="1123067"/>
                </a:cubicBezTo>
                <a:cubicBezTo>
                  <a:pt x="3121736" y="1119796"/>
                  <a:pt x="3117052" y="1116589"/>
                  <a:pt x="3112239" y="1113767"/>
                </a:cubicBezTo>
                <a:cubicBezTo>
                  <a:pt x="3101394" y="1107546"/>
                  <a:pt x="3090164" y="1101837"/>
                  <a:pt x="3078677" y="1096963"/>
                </a:cubicBezTo>
                <a:cubicBezTo>
                  <a:pt x="3065586" y="1091383"/>
                  <a:pt x="3052431" y="1086187"/>
                  <a:pt x="3039083" y="1081121"/>
                </a:cubicBezTo>
                <a:cubicBezTo>
                  <a:pt x="3027276" y="1076631"/>
                  <a:pt x="3015404" y="1072205"/>
                  <a:pt x="3003661" y="1067587"/>
                </a:cubicBezTo>
                <a:cubicBezTo>
                  <a:pt x="2978249" y="1057581"/>
                  <a:pt x="2953222" y="1046549"/>
                  <a:pt x="2928323" y="1035325"/>
                </a:cubicBezTo>
                <a:cubicBezTo>
                  <a:pt x="2922099" y="1032567"/>
                  <a:pt x="2915874" y="1029809"/>
                  <a:pt x="2909650" y="1027051"/>
                </a:cubicBezTo>
                <a:cubicBezTo>
                  <a:pt x="2904708" y="1024870"/>
                  <a:pt x="2899703" y="1022754"/>
                  <a:pt x="2894633" y="1020830"/>
                </a:cubicBezTo>
                <a:cubicBezTo>
                  <a:pt x="2887960" y="1018328"/>
                  <a:pt x="2881286" y="1015827"/>
                  <a:pt x="2874612" y="1013518"/>
                </a:cubicBezTo>
                <a:cubicBezTo>
                  <a:pt x="2873072" y="1013005"/>
                  <a:pt x="2871596" y="1012427"/>
                  <a:pt x="2870056" y="1011914"/>
                </a:cubicBezTo>
                <a:cubicBezTo>
                  <a:pt x="2886933" y="1006976"/>
                  <a:pt x="2903938" y="1002358"/>
                  <a:pt x="2920880" y="997483"/>
                </a:cubicBezTo>
                <a:cubicBezTo>
                  <a:pt x="2947126" y="989915"/>
                  <a:pt x="2973308" y="982090"/>
                  <a:pt x="2999297" y="973623"/>
                </a:cubicBezTo>
                <a:cubicBezTo>
                  <a:pt x="3015019" y="968556"/>
                  <a:pt x="3030869" y="963617"/>
                  <a:pt x="3046271" y="957717"/>
                </a:cubicBezTo>
                <a:cubicBezTo>
                  <a:pt x="3050634" y="956049"/>
                  <a:pt x="3054998" y="954446"/>
                  <a:pt x="3059297" y="952586"/>
                </a:cubicBezTo>
                <a:cubicBezTo>
                  <a:pt x="3061800" y="951559"/>
                  <a:pt x="3064238" y="950469"/>
                  <a:pt x="3066677" y="949314"/>
                </a:cubicBezTo>
                <a:cubicBezTo>
                  <a:pt x="3069436" y="948032"/>
                  <a:pt x="3072388" y="946685"/>
                  <a:pt x="3074955" y="945017"/>
                </a:cubicBezTo>
                <a:cubicBezTo>
                  <a:pt x="3078998" y="942387"/>
                  <a:pt x="3083362" y="939501"/>
                  <a:pt x="3085864" y="935268"/>
                </a:cubicBezTo>
                <a:cubicBezTo>
                  <a:pt x="3087918" y="931740"/>
                  <a:pt x="3089394" y="927828"/>
                  <a:pt x="3088816" y="923723"/>
                </a:cubicBezTo>
                <a:cubicBezTo>
                  <a:pt x="3087982" y="917758"/>
                  <a:pt x="3083554" y="913332"/>
                  <a:pt x="3079640" y="909163"/>
                </a:cubicBezTo>
                <a:cubicBezTo>
                  <a:pt x="3075404" y="904674"/>
                  <a:pt x="3070977" y="900312"/>
                  <a:pt x="3066420" y="896079"/>
                </a:cubicBezTo>
                <a:cubicBezTo>
                  <a:pt x="3054805" y="885175"/>
                  <a:pt x="3042292" y="875298"/>
                  <a:pt x="3029073" y="866318"/>
                </a:cubicBezTo>
                <a:cubicBezTo>
                  <a:pt x="3015982" y="857403"/>
                  <a:pt x="3002377" y="849386"/>
                  <a:pt x="2988773" y="841304"/>
                </a:cubicBezTo>
                <a:cubicBezTo>
                  <a:pt x="2974976" y="833094"/>
                  <a:pt x="2961115" y="825077"/>
                  <a:pt x="2947190" y="817060"/>
                </a:cubicBezTo>
                <a:cubicBezTo>
                  <a:pt x="2932751" y="808786"/>
                  <a:pt x="2918505" y="800191"/>
                  <a:pt x="2904323" y="791468"/>
                </a:cubicBezTo>
                <a:cubicBezTo>
                  <a:pt x="2890783" y="783130"/>
                  <a:pt x="2877179" y="774984"/>
                  <a:pt x="2863831" y="766325"/>
                </a:cubicBezTo>
                <a:cubicBezTo>
                  <a:pt x="2861521" y="764722"/>
                  <a:pt x="2859211" y="763183"/>
                  <a:pt x="2856965" y="761579"/>
                </a:cubicBezTo>
                <a:cubicBezTo>
                  <a:pt x="2859596" y="760874"/>
                  <a:pt x="2862227" y="760168"/>
                  <a:pt x="2864858" y="759463"/>
                </a:cubicBezTo>
                <a:cubicBezTo>
                  <a:pt x="2874484" y="756833"/>
                  <a:pt x="2884173" y="754331"/>
                  <a:pt x="2893799" y="751573"/>
                </a:cubicBezTo>
                <a:cubicBezTo>
                  <a:pt x="2914398" y="745737"/>
                  <a:pt x="2934997" y="739708"/>
                  <a:pt x="2955532" y="733550"/>
                </a:cubicBezTo>
                <a:cubicBezTo>
                  <a:pt x="2976901" y="727201"/>
                  <a:pt x="2998014" y="720145"/>
                  <a:pt x="3019190" y="713218"/>
                </a:cubicBezTo>
                <a:cubicBezTo>
                  <a:pt x="3039019" y="706740"/>
                  <a:pt x="3059041" y="700839"/>
                  <a:pt x="3078998" y="694618"/>
                </a:cubicBezTo>
                <a:cubicBezTo>
                  <a:pt x="3086698" y="692245"/>
                  <a:pt x="3094335" y="689872"/>
                  <a:pt x="3101971" y="687434"/>
                </a:cubicBezTo>
                <a:cubicBezTo>
                  <a:pt x="3106913" y="685831"/>
                  <a:pt x="3111854" y="684227"/>
                  <a:pt x="3116795" y="682560"/>
                </a:cubicBezTo>
                <a:cubicBezTo>
                  <a:pt x="3120324" y="681341"/>
                  <a:pt x="3123854" y="680122"/>
                  <a:pt x="3127255" y="678711"/>
                </a:cubicBezTo>
                <a:cubicBezTo>
                  <a:pt x="3131105" y="677044"/>
                  <a:pt x="3134250" y="675504"/>
                  <a:pt x="3137972" y="673516"/>
                </a:cubicBezTo>
                <a:cubicBezTo>
                  <a:pt x="3140410" y="672233"/>
                  <a:pt x="3142592" y="670309"/>
                  <a:pt x="3144389" y="668257"/>
                </a:cubicBezTo>
                <a:cubicBezTo>
                  <a:pt x="3145865" y="666589"/>
                  <a:pt x="3147148" y="665114"/>
                  <a:pt x="3148046" y="663061"/>
                </a:cubicBezTo>
                <a:cubicBezTo>
                  <a:pt x="3148945" y="661009"/>
                  <a:pt x="3149073" y="658956"/>
                  <a:pt x="3149330" y="656712"/>
                </a:cubicBezTo>
                <a:cubicBezTo>
                  <a:pt x="3149522" y="654787"/>
                  <a:pt x="3149458" y="652863"/>
                  <a:pt x="3148945" y="650939"/>
                </a:cubicBezTo>
                <a:cubicBezTo>
                  <a:pt x="3147854" y="647027"/>
                  <a:pt x="3145094" y="643755"/>
                  <a:pt x="3142399" y="640869"/>
                </a:cubicBezTo>
                <a:cubicBezTo>
                  <a:pt x="3140282" y="638560"/>
                  <a:pt x="3138036" y="636251"/>
                  <a:pt x="3135726" y="634006"/>
                </a:cubicBezTo>
                <a:cubicBezTo>
                  <a:pt x="3130271" y="628683"/>
                  <a:pt x="3124431" y="623680"/>
                  <a:pt x="3118656" y="618741"/>
                </a:cubicBezTo>
                <a:cubicBezTo>
                  <a:pt x="3112881" y="613867"/>
                  <a:pt x="3107105" y="608928"/>
                  <a:pt x="3101330" y="604053"/>
                </a:cubicBezTo>
                <a:cubicBezTo>
                  <a:pt x="3089330" y="593919"/>
                  <a:pt x="3077073" y="583978"/>
                  <a:pt x="3064046" y="575191"/>
                </a:cubicBezTo>
                <a:cubicBezTo>
                  <a:pt x="3056731" y="570252"/>
                  <a:pt x="3049415" y="565313"/>
                  <a:pt x="3041714" y="560952"/>
                </a:cubicBezTo>
                <a:cubicBezTo>
                  <a:pt x="3034014" y="556590"/>
                  <a:pt x="3026313" y="552293"/>
                  <a:pt x="3018548" y="548124"/>
                </a:cubicBezTo>
                <a:cubicBezTo>
                  <a:pt x="3004431" y="540427"/>
                  <a:pt x="2990377" y="532731"/>
                  <a:pt x="2976388" y="524777"/>
                </a:cubicBezTo>
                <a:cubicBezTo>
                  <a:pt x="2961885" y="516503"/>
                  <a:pt x="2947575" y="508101"/>
                  <a:pt x="2933329" y="499378"/>
                </a:cubicBezTo>
                <a:cubicBezTo>
                  <a:pt x="2926334" y="495081"/>
                  <a:pt x="2919468" y="490591"/>
                  <a:pt x="2912537" y="486230"/>
                </a:cubicBezTo>
                <a:cubicBezTo>
                  <a:pt x="2911061" y="485332"/>
                  <a:pt x="2909650" y="484434"/>
                  <a:pt x="2908174" y="483536"/>
                </a:cubicBezTo>
                <a:cubicBezTo>
                  <a:pt x="2909714" y="482766"/>
                  <a:pt x="2911318" y="481932"/>
                  <a:pt x="2912858" y="481163"/>
                </a:cubicBezTo>
                <a:cubicBezTo>
                  <a:pt x="2936088" y="470002"/>
                  <a:pt x="2959896" y="460125"/>
                  <a:pt x="2983639" y="450183"/>
                </a:cubicBezTo>
                <a:cubicBezTo>
                  <a:pt x="3005714" y="440947"/>
                  <a:pt x="3027853" y="432032"/>
                  <a:pt x="3049928" y="422796"/>
                </a:cubicBezTo>
                <a:cubicBezTo>
                  <a:pt x="3064816" y="416575"/>
                  <a:pt x="3079640" y="409968"/>
                  <a:pt x="3094399" y="403298"/>
                </a:cubicBezTo>
                <a:cubicBezTo>
                  <a:pt x="3109608" y="396435"/>
                  <a:pt x="3124881" y="389764"/>
                  <a:pt x="3139576" y="381811"/>
                </a:cubicBezTo>
                <a:cubicBezTo>
                  <a:pt x="3147661" y="377450"/>
                  <a:pt x="3155619" y="373088"/>
                  <a:pt x="3163512" y="368470"/>
                </a:cubicBezTo>
                <a:cubicBezTo>
                  <a:pt x="3165822" y="367123"/>
                  <a:pt x="3168132" y="365840"/>
                  <a:pt x="3170378" y="364365"/>
                </a:cubicBezTo>
                <a:cubicBezTo>
                  <a:pt x="3172945" y="362698"/>
                  <a:pt x="3175961" y="360966"/>
                  <a:pt x="3178335" y="358978"/>
                </a:cubicBezTo>
                <a:cubicBezTo>
                  <a:pt x="3182057" y="355899"/>
                  <a:pt x="3186100" y="352499"/>
                  <a:pt x="3188025" y="347881"/>
                </a:cubicBezTo>
                <a:cubicBezTo>
                  <a:pt x="3189244" y="344995"/>
                  <a:pt x="3190464" y="342301"/>
                  <a:pt x="3190464" y="339094"/>
                </a:cubicBezTo>
                <a:cubicBezTo>
                  <a:pt x="3190464" y="336978"/>
                  <a:pt x="3190079" y="334733"/>
                  <a:pt x="3189565" y="332745"/>
                </a:cubicBezTo>
                <a:cubicBezTo>
                  <a:pt x="3188539" y="329153"/>
                  <a:pt x="3186100" y="326267"/>
                  <a:pt x="3183148" y="323958"/>
                </a:cubicBezTo>
                <a:cubicBezTo>
                  <a:pt x="3178849" y="320558"/>
                  <a:pt x="3174357" y="317415"/>
                  <a:pt x="3169801" y="314337"/>
                </a:cubicBezTo>
                <a:cubicBezTo>
                  <a:pt x="3156966" y="305614"/>
                  <a:pt x="3143811" y="297468"/>
                  <a:pt x="3130143" y="290156"/>
                </a:cubicBezTo>
                <a:cubicBezTo>
                  <a:pt x="3116346" y="282780"/>
                  <a:pt x="3102228" y="276238"/>
                  <a:pt x="3088046" y="269632"/>
                </a:cubicBezTo>
                <a:cubicBezTo>
                  <a:pt x="3058656" y="255970"/>
                  <a:pt x="3029714" y="241410"/>
                  <a:pt x="3000773" y="226915"/>
                </a:cubicBezTo>
                <a:cubicBezTo>
                  <a:pt x="2993393" y="223195"/>
                  <a:pt x="2984281" y="218577"/>
                  <a:pt x="2975040" y="214280"/>
                </a:cubicBezTo>
                <a:cubicBezTo>
                  <a:pt x="2971703" y="212740"/>
                  <a:pt x="2968302" y="211201"/>
                  <a:pt x="2964901" y="209726"/>
                </a:cubicBezTo>
                <a:cubicBezTo>
                  <a:pt x="2974142" y="203697"/>
                  <a:pt x="2983447" y="197732"/>
                  <a:pt x="2992495" y="191382"/>
                </a:cubicBezTo>
                <a:cubicBezTo>
                  <a:pt x="3004944" y="182467"/>
                  <a:pt x="3017137" y="173295"/>
                  <a:pt x="3029393" y="164123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38"/>
          <p:cNvSpPr/>
          <p:nvPr/>
        </p:nvSpPr>
        <p:spPr>
          <a:xfrm>
            <a:off x="7246748" y="2851333"/>
            <a:ext cx="3196429" cy="1161451"/>
          </a:xfrm>
          <a:custGeom>
            <a:rect b="b" l="l" r="r" t="t"/>
            <a:pathLst>
              <a:path extrusionOk="0" h="1161451" w="3196429">
                <a:moveTo>
                  <a:pt x="2720932" y="1161423"/>
                </a:moveTo>
                <a:cubicBezTo>
                  <a:pt x="2686344" y="1161294"/>
                  <a:pt x="2651756" y="1160076"/>
                  <a:pt x="2617231" y="1158729"/>
                </a:cubicBezTo>
                <a:cubicBezTo>
                  <a:pt x="2582964" y="1157382"/>
                  <a:pt x="2548632" y="1155907"/>
                  <a:pt x="2514301" y="1154560"/>
                </a:cubicBezTo>
                <a:cubicBezTo>
                  <a:pt x="2448461" y="1151994"/>
                  <a:pt x="2382621" y="1149429"/>
                  <a:pt x="2316845" y="1145388"/>
                </a:cubicBezTo>
                <a:cubicBezTo>
                  <a:pt x="2248438" y="1141219"/>
                  <a:pt x="2180032" y="1136473"/>
                  <a:pt x="2111561" y="1134356"/>
                </a:cubicBezTo>
                <a:cubicBezTo>
                  <a:pt x="2074983" y="1133201"/>
                  <a:pt x="2038405" y="1132304"/>
                  <a:pt x="2001827" y="1131534"/>
                </a:cubicBezTo>
                <a:cubicBezTo>
                  <a:pt x="1969614" y="1130828"/>
                  <a:pt x="1937335" y="1130123"/>
                  <a:pt x="1905121" y="1128776"/>
                </a:cubicBezTo>
                <a:cubicBezTo>
                  <a:pt x="1896330" y="1128391"/>
                  <a:pt x="1887474" y="1128070"/>
                  <a:pt x="1878683" y="1127686"/>
                </a:cubicBezTo>
                <a:cubicBezTo>
                  <a:pt x="1868544" y="1127237"/>
                  <a:pt x="1858404" y="1126531"/>
                  <a:pt x="1848265" y="1125954"/>
                </a:cubicBezTo>
                <a:cubicBezTo>
                  <a:pt x="1831324" y="1124992"/>
                  <a:pt x="1814447" y="1123709"/>
                  <a:pt x="1797506" y="1122490"/>
                </a:cubicBezTo>
                <a:cubicBezTo>
                  <a:pt x="1782618" y="1121464"/>
                  <a:pt x="1767730" y="1120053"/>
                  <a:pt x="1752906" y="1118770"/>
                </a:cubicBezTo>
                <a:cubicBezTo>
                  <a:pt x="1735195" y="1117167"/>
                  <a:pt x="1717548" y="1115563"/>
                  <a:pt x="1699901" y="1113960"/>
                </a:cubicBezTo>
                <a:cubicBezTo>
                  <a:pt x="1663772" y="1110753"/>
                  <a:pt x="1627580" y="1107674"/>
                  <a:pt x="1591387" y="1104724"/>
                </a:cubicBezTo>
                <a:cubicBezTo>
                  <a:pt x="1558660" y="1102094"/>
                  <a:pt x="1525868" y="1099785"/>
                  <a:pt x="1493076" y="1097412"/>
                </a:cubicBezTo>
                <a:cubicBezTo>
                  <a:pt x="1434360" y="1093115"/>
                  <a:pt x="1375579" y="1088945"/>
                  <a:pt x="1316926" y="1083878"/>
                </a:cubicBezTo>
                <a:cubicBezTo>
                  <a:pt x="1289717" y="1081505"/>
                  <a:pt x="1262573" y="1078683"/>
                  <a:pt x="1235428" y="1075861"/>
                </a:cubicBezTo>
                <a:cubicBezTo>
                  <a:pt x="1219257" y="1074193"/>
                  <a:pt x="1203086" y="1072526"/>
                  <a:pt x="1186915" y="1070922"/>
                </a:cubicBezTo>
                <a:cubicBezTo>
                  <a:pt x="1173439" y="1069575"/>
                  <a:pt x="1159898" y="1068549"/>
                  <a:pt x="1146422" y="1067459"/>
                </a:cubicBezTo>
                <a:cubicBezTo>
                  <a:pt x="1129417" y="1066304"/>
                  <a:pt x="1112412" y="1065278"/>
                  <a:pt x="1095406" y="1064444"/>
                </a:cubicBezTo>
                <a:cubicBezTo>
                  <a:pt x="1078657" y="1063611"/>
                  <a:pt x="1061909" y="1063162"/>
                  <a:pt x="1045224" y="1062648"/>
                </a:cubicBezTo>
                <a:cubicBezTo>
                  <a:pt x="1028155" y="1062135"/>
                  <a:pt x="1011021" y="1061943"/>
                  <a:pt x="993951" y="1061558"/>
                </a:cubicBezTo>
                <a:cubicBezTo>
                  <a:pt x="977267" y="1061237"/>
                  <a:pt x="960646" y="1060853"/>
                  <a:pt x="943962" y="1060404"/>
                </a:cubicBezTo>
                <a:cubicBezTo>
                  <a:pt x="909887" y="1059377"/>
                  <a:pt x="875812" y="1057966"/>
                  <a:pt x="841801" y="1056940"/>
                </a:cubicBezTo>
                <a:cubicBezTo>
                  <a:pt x="806571" y="1055914"/>
                  <a:pt x="771340" y="1055208"/>
                  <a:pt x="736046" y="1055080"/>
                </a:cubicBezTo>
                <a:cubicBezTo>
                  <a:pt x="728667" y="1055080"/>
                  <a:pt x="721351" y="1055016"/>
                  <a:pt x="714035" y="1055080"/>
                </a:cubicBezTo>
                <a:cubicBezTo>
                  <a:pt x="704731" y="1055144"/>
                  <a:pt x="695426" y="1055080"/>
                  <a:pt x="686057" y="1055337"/>
                </a:cubicBezTo>
                <a:cubicBezTo>
                  <a:pt x="667575" y="1055850"/>
                  <a:pt x="649158" y="1056363"/>
                  <a:pt x="630677" y="1057004"/>
                </a:cubicBezTo>
                <a:cubicBezTo>
                  <a:pt x="596794" y="1058223"/>
                  <a:pt x="562912" y="1059185"/>
                  <a:pt x="529093" y="1059634"/>
                </a:cubicBezTo>
                <a:cubicBezTo>
                  <a:pt x="495468" y="1060083"/>
                  <a:pt x="461778" y="1059826"/>
                  <a:pt x="428152" y="1060083"/>
                </a:cubicBezTo>
                <a:cubicBezTo>
                  <a:pt x="395681" y="1060339"/>
                  <a:pt x="363210" y="1061366"/>
                  <a:pt x="330675" y="1062520"/>
                </a:cubicBezTo>
                <a:cubicBezTo>
                  <a:pt x="309306" y="1063226"/>
                  <a:pt x="287937" y="1063931"/>
                  <a:pt x="266568" y="1064508"/>
                </a:cubicBezTo>
                <a:cubicBezTo>
                  <a:pt x="245841" y="1065022"/>
                  <a:pt x="225113" y="1065150"/>
                  <a:pt x="204386" y="1065214"/>
                </a:cubicBezTo>
                <a:cubicBezTo>
                  <a:pt x="185327" y="1065278"/>
                  <a:pt x="166268" y="1065406"/>
                  <a:pt x="147145" y="1065663"/>
                </a:cubicBezTo>
                <a:cubicBezTo>
                  <a:pt x="127124" y="1065920"/>
                  <a:pt x="107038" y="1067010"/>
                  <a:pt x="87466" y="1068357"/>
                </a:cubicBezTo>
                <a:cubicBezTo>
                  <a:pt x="75145" y="1069255"/>
                  <a:pt x="62824" y="1070153"/>
                  <a:pt x="50503" y="1070922"/>
                </a:cubicBezTo>
                <a:cubicBezTo>
                  <a:pt x="38503" y="1071692"/>
                  <a:pt x="26439" y="1072141"/>
                  <a:pt x="14439" y="1072590"/>
                </a:cubicBezTo>
                <a:cubicBezTo>
                  <a:pt x="6610" y="1072847"/>
                  <a:pt x="0" y="1065791"/>
                  <a:pt x="0" y="1058159"/>
                </a:cubicBezTo>
                <a:cubicBezTo>
                  <a:pt x="0" y="1054374"/>
                  <a:pt x="1540" y="1050654"/>
                  <a:pt x="4235" y="1047961"/>
                </a:cubicBezTo>
                <a:cubicBezTo>
                  <a:pt x="6995" y="1045203"/>
                  <a:pt x="10588" y="1043856"/>
                  <a:pt x="14439" y="1043727"/>
                </a:cubicBezTo>
                <a:cubicBezTo>
                  <a:pt x="27465" y="1043278"/>
                  <a:pt x="40428" y="1042701"/>
                  <a:pt x="52621" y="1041931"/>
                </a:cubicBezTo>
                <a:cubicBezTo>
                  <a:pt x="84321" y="1039622"/>
                  <a:pt x="116022" y="1037249"/>
                  <a:pt x="147787" y="1036800"/>
                </a:cubicBezTo>
                <a:cubicBezTo>
                  <a:pt x="180835" y="1036351"/>
                  <a:pt x="213819" y="1036544"/>
                  <a:pt x="246867" y="1035966"/>
                </a:cubicBezTo>
                <a:cubicBezTo>
                  <a:pt x="313413" y="1034748"/>
                  <a:pt x="379831" y="1031156"/>
                  <a:pt x="446376" y="1031028"/>
                </a:cubicBezTo>
                <a:cubicBezTo>
                  <a:pt x="481799" y="1030964"/>
                  <a:pt x="517222" y="1030899"/>
                  <a:pt x="552644" y="1030322"/>
                </a:cubicBezTo>
                <a:cubicBezTo>
                  <a:pt x="586206" y="1029809"/>
                  <a:pt x="619768" y="1028398"/>
                  <a:pt x="653329" y="1027179"/>
                </a:cubicBezTo>
                <a:cubicBezTo>
                  <a:pt x="686955" y="1025961"/>
                  <a:pt x="720645" y="1025640"/>
                  <a:pt x="754271" y="1026089"/>
                </a:cubicBezTo>
                <a:cubicBezTo>
                  <a:pt x="788346" y="1026474"/>
                  <a:pt x="822485" y="1027115"/>
                  <a:pt x="856560" y="1028334"/>
                </a:cubicBezTo>
                <a:cubicBezTo>
                  <a:pt x="892304" y="1029617"/>
                  <a:pt x="928047" y="1030899"/>
                  <a:pt x="963726" y="1031797"/>
                </a:cubicBezTo>
                <a:cubicBezTo>
                  <a:pt x="998186" y="1032695"/>
                  <a:pt x="1032582" y="1033144"/>
                  <a:pt x="1066978" y="1034235"/>
                </a:cubicBezTo>
                <a:cubicBezTo>
                  <a:pt x="1101182" y="1035261"/>
                  <a:pt x="1135385" y="1037378"/>
                  <a:pt x="1169524" y="1040200"/>
                </a:cubicBezTo>
                <a:cubicBezTo>
                  <a:pt x="1204562" y="1043150"/>
                  <a:pt x="1239535" y="1047063"/>
                  <a:pt x="1274509" y="1050590"/>
                </a:cubicBezTo>
                <a:cubicBezTo>
                  <a:pt x="1340798" y="1057325"/>
                  <a:pt x="1407279" y="1062007"/>
                  <a:pt x="1473697" y="1066882"/>
                </a:cubicBezTo>
                <a:cubicBezTo>
                  <a:pt x="1542296" y="1071884"/>
                  <a:pt x="1610959" y="1076759"/>
                  <a:pt x="1679430" y="1082981"/>
                </a:cubicBezTo>
                <a:cubicBezTo>
                  <a:pt x="1706126" y="1085418"/>
                  <a:pt x="1732821" y="1087983"/>
                  <a:pt x="1759580" y="1090228"/>
                </a:cubicBezTo>
                <a:cubicBezTo>
                  <a:pt x="1773185" y="1091383"/>
                  <a:pt x="1786725" y="1092537"/>
                  <a:pt x="1800329" y="1093692"/>
                </a:cubicBezTo>
                <a:cubicBezTo>
                  <a:pt x="1813805" y="1094846"/>
                  <a:pt x="1827345" y="1095616"/>
                  <a:pt x="1840821" y="1096578"/>
                </a:cubicBezTo>
                <a:cubicBezTo>
                  <a:pt x="1856351" y="1097476"/>
                  <a:pt x="1871945" y="1098438"/>
                  <a:pt x="1887538" y="1099079"/>
                </a:cubicBezTo>
                <a:cubicBezTo>
                  <a:pt x="1905955" y="1099849"/>
                  <a:pt x="1924308" y="1100555"/>
                  <a:pt x="1942661" y="1101068"/>
                </a:cubicBezTo>
                <a:cubicBezTo>
                  <a:pt x="1975710" y="1102030"/>
                  <a:pt x="2008758" y="1102607"/>
                  <a:pt x="2041806" y="1103377"/>
                </a:cubicBezTo>
                <a:cubicBezTo>
                  <a:pt x="2077806" y="1104275"/>
                  <a:pt x="2113807" y="1105301"/>
                  <a:pt x="2149871" y="1106840"/>
                </a:cubicBezTo>
                <a:cubicBezTo>
                  <a:pt x="2182278" y="1108187"/>
                  <a:pt x="2214684" y="1110047"/>
                  <a:pt x="2247026" y="1112100"/>
                </a:cubicBezTo>
                <a:cubicBezTo>
                  <a:pt x="2283091" y="1114345"/>
                  <a:pt x="2319219" y="1116525"/>
                  <a:pt x="2355284" y="1118514"/>
                </a:cubicBezTo>
                <a:cubicBezTo>
                  <a:pt x="2388845" y="1120374"/>
                  <a:pt x="2422407" y="1121785"/>
                  <a:pt x="2455969" y="1123196"/>
                </a:cubicBezTo>
                <a:cubicBezTo>
                  <a:pt x="2488760" y="1124543"/>
                  <a:pt x="2521488" y="1125761"/>
                  <a:pt x="2554215" y="1127108"/>
                </a:cubicBezTo>
                <a:cubicBezTo>
                  <a:pt x="2589124" y="1128519"/>
                  <a:pt x="2624034" y="1130123"/>
                  <a:pt x="2658943" y="1131149"/>
                </a:cubicBezTo>
                <a:cubicBezTo>
                  <a:pt x="2727671" y="1133201"/>
                  <a:pt x="2796398" y="1132624"/>
                  <a:pt x="2865126" y="1131534"/>
                </a:cubicBezTo>
                <a:cubicBezTo>
                  <a:pt x="2883030" y="1131277"/>
                  <a:pt x="2900869" y="1130636"/>
                  <a:pt x="2918709" y="1130187"/>
                </a:cubicBezTo>
                <a:cubicBezTo>
                  <a:pt x="2935586" y="1129738"/>
                  <a:pt x="2952399" y="1129417"/>
                  <a:pt x="2969276" y="1129161"/>
                </a:cubicBezTo>
                <a:cubicBezTo>
                  <a:pt x="2985319" y="1128904"/>
                  <a:pt x="3001426" y="1128968"/>
                  <a:pt x="3017469" y="1129032"/>
                </a:cubicBezTo>
                <a:cubicBezTo>
                  <a:pt x="3034859" y="1129097"/>
                  <a:pt x="3052314" y="1129161"/>
                  <a:pt x="3069704" y="1129289"/>
                </a:cubicBezTo>
                <a:cubicBezTo>
                  <a:pt x="3069768" y="1129289"/>
                  <a:pt x="3069832" y="1129289"/>
                  <a:pt x="3069897" y="1129289"/>
                </a:cubicBezTo>
                <a:cubicBezTo>
                  <a:pt x="3066175" y="1127557"/>
                  <a:pt x="3062517" y="1125826"/>
                  <a:pt x="3058795" y="1124094"/>
                </a:cubicBezTo>
                <a:cubicBezTo>
                  <a:pt x="3055201" y="1122426"/>
                  <a:pt x="3051544" y="1120951"/>
                  <a:pt x="3047886" y="1119412"/>
                </a:cubicBezTo>
                <a:cubicBezTo>
                  <a:pt x="3040635" y="1116333"/>
                  <a:pt x="3033255" y="1113383"/>
                  <a:pt x="3025875" y="1110560"/>
                </a:cubicBezTo>
                <a:cubicBezTo>
                  <a:pt x="3008998" y="1104146"/>
                  <a:pt x="2992121" y="1097797"/>
                  <a:pt x="2975308" y="1091126"/>
                </a:cubicBezTo>
                <a:cubicBezTo>
                  <a:pt x="2960869" y="1085418"/>
                  <a:pt x="2946623" y="1079260"/>
                  <a:pt x="2932506" y="1072975"/>
                </a:cubicBezTo>
                <a:cubicBezTo>
                  <a:pt x="2924356" y="1069383"/>
                  <a:pt x="2916206" y="1065727"/>
                  <a:pt x="2908121" y="1062071"/>
                </a:cubicBezTo>
                <a:cubicBezTo>
                  <a:pt x="2900612" y="1058672"/>
                  <a:pt x="2893169" y="1055208"/>
                  <a:pt x="2885596" y="1052065"/>
                </a:cubicBezTo>
                <a:cubicBezTo>
                  <a:pt x="2877960" y="1048859"/>
                  <a:pt x="2870324" y="1045780"/>
                  <a:pt x="2862559" y="1042893"/>
                </a:cubicBezTo>
                <a:cubicBezTo>
                  <a:pt x="2854730" y="1039943"/>
                  <a:pt x="2846837" y="1037313"/>
                  <a:pt x="2838944" y="1034491"/>
                </a:cubicBezTo>
                <a:cubicBezTo>
                  <a:pt x="2835158" y="1033144"/>
                  <a:pt x="2831500" y="1031477"/>
                  <a:pt x="2827842" y="1029745"/>
                </a:cubicBezTo>
                <a:cubicBezTo>
                  <a:pt x="2825789" y="1028719"/>
                  <a:pt x="2823671" y="1027693"/>
                  <a:pt x="2821874" y="1026281"/>
                </a:cubicBezTo>
                <a:cubicBezTo>
                  <a:pt x="2819692" y="1024678"/>
                  <a:pt x="2817511" y="1023203"/>
                  <a:pt x="2815842" y="1021086"/>
                </a:cubicBezTo>
                <a:cubicBezTo>
                  <a:pt x="2814495" y="1019354"/>
                  <a:pt x="2813083" y="1017751"/>
                  <a:pt x="2812248" y="1015763"/>
                </a:cubicBezTo>
                <a:cubicBezTo>
                  <a:pt x="2810837" y="1012363"/>
                  <a:pt x="2810387" y="1008194"/>
                  <a:pt x="2811350" y="1004602"/>
                </a:cubicBezTo>
                <a:cubicBezTo>
                  <a:pt x="2812441" y="1000690"/>
                  <a:pt x="2815265" y="996777"/>
                  <a:pt x="2818794" y="994725"/>
                </a:cubicBezTo>
                <a:cubicBezTo>
                  <a:pt x="2820976" y="993442"/>
                  <a:pt x="2822837" y="992608"/>
                  <a:pt x="2825211" y="991710"/>
                </a:cubicBezTo>
                <a:cubicBezTo>
                  <a:pt x="2827072" y="991005"/>
                  <a:pt x="2828997" y="990428"/>
                  <a:pt x="2830922" y="989850"/>
                </a:cubicBezTo>
                <a:cubicBezTo>
                  <a:pt x="2834580" y="988696"/>
                  <a:pt x="2838302" y="987606"/>
                  <a:pt x="2841960" y="986515"/>
                </a:cubicBezTo>
                <a:cubicBezTo>
                  <a:pt x="2849532" y="984206"/>
                  <a:pt x="2857168" y="982090"/>
                  <a:pt x="2864805" y="979909"/>
                </a:cubicBezTo>
                <a:cubicBezTo>
                  <a:pt x="2881297" y="975227"/>
                  <a:pt x="2897789" y="970609"/>
                  <a:pt x="2914281" y="965862"/>
                </a:cubicBezTo>
                <a:cubicBezTo>
                  <a:pt x="2946880" y="956434"/>
                  <a:pt x="2979222" y="946300"/>
                  <a:pt x="3011308" y="935396"/>
                </a:cubicBezTo>
                <a:cubicBezTo>
                  <a:pt x="3016827" y="933472"/>
                  <a:pt x="3022281" y="931548"/>
                  <a:pt x="3027736" y="929431"/>
                </a:cubicBezTo>
                <a:cubicBezTo>
                  <a:pt x="3032870" y="927507"/>
                  <a:pt x="3037875" y="925455"/>
                  <a:pt x="3042816" y="923146"/>
                </a:cubicBezTo>
                <a:cubicBezTo>
                  <a:pt x="3037811" y="918015"/>
                  <a:pt x="3032549" y="913076"/>
                  <a:pt x="3027287" y="908265"/>
                </a:cubicBezTo>
                <a:cubicBezTo>
                  <a:pt x="3022987" y="904674"/>
                  <a:pt x="3018688" y="901018"/>
                  <a:pt x="3014196" y="897682"/>
                </a:cubicBezTo>
                <a:cubicBezTo>
                  <a:pt x="3011244" y="895502"/>
                  <a:pt x="3008356" y="893321"/>
                  <a:pt x="3005469" y="891140"/>
                </a:cubicBezTo>
                <a:cubicBezTo>
                  <a:pt x="3002581" y="888959"/>
                  <a:pt x="2999501" y="887035"/>
                  <a:pt x="2996549" y="884983"/>
                </a:cubicBezTo>
                <a:cubicBezTo>
                  <a:pt x="2969533" y="867601"/>
                  <a:pt x="2941682" y="851566"/>
                  <a:pt x="2913960" y="835339"/>
                </a:cubicBezTo>
                <a:cubicBezTo>
                  <a:pt x="2899907" y="827065"/>
                  <a:pt x="2886046" y="818278"/>
                  <a:pt x="2872185" y="809684"/>
                </a:cubicBezTo>
                <a:cubicBezTo>
                  <a:pt x="2858773" y="801345"/>
                  <a:pt x="2845361" y="793071"/>
                  <a:pt x="2832398" y="784092"/>
                </a:cubicBezTo>
                <a:cubicBezTo>
                  <a:pt x="2829446" y="782039"/>
                  <a:pt x="2826559" y="779987"/>
                  <a:pt x="2823671" y="777935"/>
                </a:cubicBezTo>
                <a:cubicBezTo>
                  <a:pt x="2822067" y="776780"/>
                  <a:pt x="2820462" y="775626"/>
                  <a:pt x="2818858" y="774535"/>
                </a:cubicBezTo>
                <a:cubicBezTo>
                  <a:pt x="2817446" y="773445"/>
                  <a:pt x="2815970" y="772419"/>
                  <a:pt x="2814495" y="771328"/>
                </a:cubicBezTo>
                <a:cubicBezTo>
                  <a:pt x="2813147" y="770238"/>
                  <a:pt x="2811927" y="769212"/>
                  <a:pt x="2810644" y="768057"/>
                </a:cubicBezTo>
                <a:cubicBezTo>
                  <a:pt x="2809361" y="766646"/>
                  <a:pt x="2808013" y="765299"/>
                  <a:pt x="2806986" y="763632"/>
                </a:cubicBezTo>
                <a:cubicBezTo>
                  <a:pt x="2806088" y="762156"/>
                  <a:pt x="2805318" y="760425"/>
                  <a:pt x="2804869" y="758693"/>
                </a:cubicBezTo>
                <a:cubicBezTo>
                  <a:pt x="2803714" y="754460"/>
                  <a:pt x="2804805" y="750355"/>
                  <a:pt x="2806922" y="746635"/>
                </a:cubicBezTo>
                <a:cubicBezTo>
                  <a:pt x="2810837" y="740028"/>
                  <a:pt x="2819115" y="738553"/>
                  <a:pt x="2825917" y="736629"/>
                </a:cubicBezTo>
                <a:cubicBezTo>
                  <a:pt x="2833746" y="734448"/>
                  <a:pt x="2841575" y="732332"/>
                  <a:pt x="2849468" y="730215"/>
                </a:cubicBezTo>
                <a:cubicBezTo>
                  <a:pt x="2865960" y="725789"/>
                  <a:pt x="2882324" y="721236"/>
                  <a:pt x="2898687" y="716425"/>
                </a:cubicBezTo>
                <a:cubicBezTo>
                  <a:pt x="2914088" y="711935"/>
                  <a:pt x="2929490" y="707510"/>
                  <a:pt x="2944762" y="702699"/>
                </a:cubicBezTo>
                <a:cubicBezTo>
                  <a:pt x="2970303" y="694682"/>
                  <a:pt x="2995586" y="686216"/>
                  <a:pt x="3021126" y="678262"/>
                </a:cubicBezTo>
                <a:cubicBezTo>
                  <a:pt x="3033897" y="674286"/>
                  <a:pt x="3046731" y="670373"/>
                  <a:pt x="3059501" y="666332"/>
                </a:cubicBezTo>
                <a:cubicBezTo>
                  <a:pt x="3071822" y="662484"/>
                  <a:pt x="3084143" y="658700"/>
                  <a:pt x="3095501" y="654916"/>
                </a:cubicBezTo>
                <a:cubicBezTo>
                  <a:pt x="3095822" y="654787"/>
                  <a:pt x="3096079" y="654723"/>
                  <a:pt x="3096400" y="654595"/>
                </a:cubicBezTo>
                <a:lnTo>
                  <a:pt x="3096400" y="654595"/>
                </a:lnTo>
                <a:cubicBezTo>
                  <a:pt x="3098261" y="653889"/>
                  <a:pt x="3100121" y="653248"/>
                  <a:pt x="3101982" y="652478"/>
                </a:cubicBezTo>
                <a:cubicBezTo>
                  <a:pt x="3099608" y="650234"/>
                  <a:pt x="3097170" y="647989"/>
                  <a:pt x="3094667" y="645808"/>
                </a:cubicBezTo>
                <a:cubicBezTo>
                  <a:pt x="3085940" y="638304"/>
                  <a:pt x="3077148" y="630799"/>
                  <a:pt x="3068357" y="623359"/>
                </a:cubicBezTo>
                <a:cubicBezTo>
                  <a:pt x="3058667" y="615149"/>
                  <a:pt x="3048592" y="607517"/>
                  <a:pt x="3039865" y="601039"/>
                </a:cubicBezTo>
                <a:cubicBezTo>
                  <a:pt x="3036207" y="598537"/>
                  <a:pt x="3032549" y="596100"/>
                  <a:pt x="3028891" y="593663"/>
                </a:cubicBezTo>
                <a:cubicBezTo>
                  <a:pt x="3025426" y="591354"/>
                  <a:pt x="3021832" y="589301"/>
                  <a:pt x="3018303" y="587121"/>
                </a:cubicBezTo>
                <a:cubicBezTo>
                  <a:pt x="3011565" y="583016"/>
                  <a:pt x="3004570" y="579167"/>
                  <a:pt x="2997576" y="575383"/>
                </a:cubicBezTo>
                <a:cubicBezTo>
                  <a:pt x="2983265" y="567622"/>
                  <a:pt x="2968955" y="559990"/>
                  <a:pt x="2954837" y="551908"/>
                </a:cubicBezTo>
                <a:cubicBezTo>
                  <a:pt x="2940335" y="543634"/>
                  <a:pt x="2925896" y="535424"/>
                  <a:pt x="2911714" y="526701"/>
                </a:cubicBezTo>
                <a:cubicBezTo>
                  <a:pt x="2897981" y="518235"/>
                  <a:pt x="2884377" y="509448"/>
                  <a:pt x="2870580" y="501046"/>
                </a:cubicBezTo>
                <a:cubicBezTo>
                  <a:pt x="2863714" y="496877"/>
                  <a:pt x="2855628" y="491232"/>
                  <a:pt x="2855628" y="482189"/>
                </a:cubicBezTo>
                <a:cubicBezTo>
                  <a:pt x="2855628" y="478661"/>
                  <a:pt x="2856655" y="475005"/>
                  <a:pt x="2858837" y="472247"/>
                </a:cubicBezTo>
                <a:cubicBezTo>
                  <a:pt x="2861275" y="469105"/>
                  <a:pt x="2864869" y="467180"/>
                  <a:pt x="2868270" y="465256"/>
                </a:cubicBezTo>
                <a:cubicBezTo>
                  <a:pt x="2882067" y="457431"/>
                  <a:pt x="2896506" y="450761"/>
                  <a:pt x="2910880" y="444218"/>
                </a:cubicBezTo>
                <a:cubicBezTo>
                  <a:pt x="2927244" y="436778"/>
                  <a:pt x="2943928" y="429980"/>
                  <a:pt x="2960549" y="423053"/>
                </a:cubicBezTo>
                <a:cubicBezTo>
                  <a:pt x="2975051" y="417023"/>
                  <a:pt x="2989554" y="410994"/>
                  <a:pt x="3004057" y="405094"/>
                </a:cubicBezTo>
                <a:cubicBezTo>
                  <a:pt x="3020356" y="398423"/>
                  <a:pt x="3036463" y="391624"/>
                  <a:pt x="3052570" y="384633"/>
                </a:cubicBezTo>
                <a:cubicBezTo>
                  <a:pt x="3069062" y="377450"/>
                  <a:pt x="3085426" y="369881"/>
                  <a:pt x="3100571" y="362762"/>
                </a:cubicBezTo>
                <a:cubicBezTo>
                  <a:pt x="3107501" y="359234"/>
                  <a:pt x="3114367" y="355706"/>
                  <a:pt x="3121234" y="351986"/>
                </a:cubicBezTo>
                <a:cubicBezTo>
                  <a:pt x="3128806" y="347881"/>
                  <a:pt x="3136378" y="343648"/>
                  <a:pt x="3143694" y="339030"/>
                </a:cubicBezTo>
                <a:cubicBezTo>
                  <a:pt x="3142025" y="337876"/>
                  <a:pt x="3140421" y="336785"/>
                  <a:pt x="3138753" y="335631"/>
                </a:cubicBezTo>
                <a:cubicBezTo>
                  <a:pt x="3131694" y="330949"/>
                  <a:pt x="3124507" y="326395"/>
                  <a:pt x="3117191" y="322098"/>
                </a:cubicBezTo>
                <a:cubicBezTo>
                  <a:pt x="3109362" y="317479"/>
                  <a:pt x="3101277" y="313246"/>
                  <a:pt x="3093191" y="309013"/>
                </a:cubicBezTo>
                <a:cubicBezTo>
                  <a:pt x="3083116" y="304074"/>
                  <a:pt x="3072977" y="299392"/>
                  <a:pt x="3062838" y="294710"/>
                </a:cubicBezTo>
                <a:cubicBezTo>
                  <a:pt x="3052057" y="289643"/>
                  <a:pt x="3041276" y="284448"/>
                  <a:pt x="3030624" y="279253"/>
                </a:cubicBezTo>
                <a:cubicBezTo>
                  <a:pt x="3009447" y="268926"/>
                  <a:pt x="2988399" y="258343"/>
                  <a:pt x="2969019" y="248594"/>
                </a:cubicBezTo>
                <a:cubicBezTo>
                  <a:pt x="2959008" y="243591"/>
                  <a:pt x="2948869" y="238781"/>
                  <a:pt x="2938602" y="234355"/>
                </a:cubicBezTo>
                <a:cubicBezTo>
                  <a:pt x="2933147" y="232046"/>
                  <a:pt x="2927500" y="229929"/>
                  <a:pt x="2922238" y="227172"/>
                </a:cubicBezTo>
                <a:cubicBezTo>
                  <a:pt x="2918966" y="225440"/>
                  <a:pt x="2915693" y="223644"/>
                  <a:pt x="2913383" y="220629"/>
                </a:cubicBezTo>
                <a:cubicBezTo>
                  <a:pt x="2911650" y="218384"/>
                  <a:pt x="2910816" y="215819"/>
                  <a:pt x="2910367" y="212997"/>
                </a:cubicBezTo>
                <a:cubicBezTo>
                  <a:pt x="2909596" y="207609"/>
                  <a:pt x="2912227" y="202286"/>
                  <a:pt x="2916335" y="198950"/>
                </a:cubicBezTo>
                <a:cubicBezTo>
                  <a:pt x="2919543" y="196385"/>
                  <a:pt x="2923137" y="194204"/>
                  <a:pt x="2926538" y="191895"/>
                </a:cubicBezTo>
                <a:cubicBezTo>
                  <a:pt x="2936099" y="185545"/>
                  <a:pt x="2945789" y="179388"/>
                  <a:pt x="2955415" y="173102"/>
                </a:cubicBezTo>
                <a:cubicBezTo>
                  <a:pt x="2973255" y="160916"/>
                  <a:pt x="2990452" y="147831"/>
                  <a:pt x="3007715" y="134939"/>
                </a:cubicBezTo>
                <a:cubicBezTo>
                  <a:pt x="3015993" y="128718"/>
                  <a:pt x="3024335" y="122496"/>
                  <a:pt x="3032741" y="116339"/>
                </a:cubicBezTo>
                <a:cubicBezTo>
                  <a:pt x="3042239" y="109476"/>
                  <a:pt x="3051865" y="102742"/>
                  <a:pt x="3061554" y="96007"/>
                </a:cubicBezTo>
                <a:cubicBezTo>
                  <a:pt x="3070731" y="89593"/>
                  <a:pt x="3079843" y="83051"/>
                  <a:pt x="3088891" y="76380"/>
                </a:cubicBezTo>
                <a:cubicBezTo>
                  <a:pt x="3098068" y="69517"/>
                  <a:pt x="3106795" y="61949"/>
                  <a:pt x="3115458" y="54316"/>
                </a:cubicBezTo>
                <a:cubicBezTo>
                  <a:pt x="3123287" y="47454"/>
                  <a:pt x="3131245" y="40655"/>
                  <a:pt x="3139587" y="34369"/>
                </a:cubicBezTo>
                <a:cubicBezTo>
                  <a:pt x="3141191" y="33151"/>
                  <a:pt x="3142860" y="31932"/>
                  <a:pt x="3144464" y="30713"/>
                </a:cubicBezTo>
                <a:cubicBezTo>
                  <a:pt x="3141576" y="30842"/>
                  <a:pt x="3138624" y="30970"/>
                  <a:pt x="3135672" y="31034"/>
                </a:cubicBezTo>
                <a:cubicBezTo>
                  <a:pt x="3120528" y="31419"/>
                  <a:pt x="3105319" y="31290"/>
                  <a:pt x="3090111" y="31419"/>
                </a:cubicBezTo>
                <a:cubicBezTo>
                  <a:pt x="3073940" y="31611"/>
                  <a:pt x="3057704" y="31868"/>
                  <a:pt x="3041533" y="31932"/>
                </a:cubicBezTo>
                <a:cubicBezTo>
                  <a:pt x="3025683" y="31996"/>
                  <a:pt x="3009768" y="31932"/>
                  <a:pt x="2993854" y="31804"/>
                </a:cubicBezTo>
                <a:cubicBezTo>
                  <a:pt x="2961511" y="31547"/>
                  <a:pt x="2929169" y="30521"/>
                  <a:pt x="2896826" y="30393"/>
                </a:cubicBezTo>
                <a:cubicBezTo>
                  <a:pt x="2861404" y="30264"/>
                  <a:pt x="2826045" y="30393"/>
                  <a:pt x="2790623" y="30649"/>
                </a:cubicBezTo>
                <a:cubicBezTo>
                  <a:pt x="2756034" y="30906"/>
                  <a:pt x="2721446" y="31804"/>
                  <a:pt x="2686857" y="32573"/>
                </a:cubicBezTo>
                <a:cubicBezTo>
                  <a:pt x="2652654" y="33279"/>
                  <a:pt x="2618451" y="33792"/>
                  <a:pt x="2584183" y="33920"/>
                </a:cubicBezTo>
                <a:cubicBezTo>
                  <a:pt x="2558258" y="34048"/>
                  <a:pt x="2532397" y="33984"/>
                  <a:pt x="2506472" y="33984"/>
                </a:cubicBezTo>
                <a:cubicBezTo>
                  <a:pt x="2465530" y="33984"/>
                  <a:pt x="2424589" y="33984"/>
                  <a:pt x="2383647" y="34433"/>
                </a:cubicBezTo>
                <a:cubicBezTo>
                  <a:pt x="2347776" y="34882"/>
                  <a:pt x="2311904" y="35395"/>
                  <a:pt x="2276096" y="36229"/>
                </a:cubicBezTo>
                <a:cubicBezTo>
                  <a:pt x="2241380" y="37063"/>
                  <a:pt x="2206727" y="38089"/>
                  <a:pt x="2172010" y="38987"/>
                </a:cubicBezTo>
                <a:cubicBezTo>
                  <a:pt x="2103090" y="40783"/>
                  <a:pt x="2034170" y="41745"/>
                  <a:pt x="1965250" y="42836"/>
                </a:cubicBezTo>
                <a:cubicBezTo>
                  <a:pt x="1898768" y="43862"/>
                  <a:pt x="1832351" y="46042"/>
                  <a:pt x="1765933" y="49185"/>
                </a:cubicBezTo>
                <a:cubicBezTo>
                  <a:pt x="1695088" y="52521"/>
                  <a:pt x="1624307" y="56241"/>
                  <a:pt x="1553462" y="59576"/>
                </a:cubicBezTo>
                <a:cubicBezTo>
                  <a:pt x="1521055" y="61436"/>
                  <a:pt x="1488713" y="62719"/>
                  <a:pt x="1456370" y="64001"/>
                </a:cubicBezTo>
                <a:cubicBezTo>
                  <a:pt x="1419472" y="65477"/>
                  <a:pt x="1382509" y="67144"/>
                  <a:pt x="1345611" y="68940"/>
                </a:cubicBezTo>
                <a:cubicBezTo>
                  <a:pt x="1313653" y="70480"/>
                  <a:pt x="1281696" y="72211"/>
                  <a:pt x="1249738" y="73751"/>
                </a:cubicBezTo>
                <a:cubicBezTo>
                  <a:pt x="1213289" y="75482"/>
                  <a:pt x="1176840" y="77086"/>
                  <a:pt x="1140326" y="78625"/>
                </a:cubicBezTo>
                <a:cubicBezTo>
                  <a:pt x="1073845" y="81383"/>
                  <a:pt x="1007363" y="84269"/>
                  <a:pt x="940881" y="87220"/>
                </a:cubicBezTo>
                <a:cubicBezTo>
                  <a:pt x="905074" y="88823"/>
                  <a:pt x="869266" y="90234"/>
                  <a:pt x="833458" y="91389"/>
                </a:cubicBezTo>
                <a:cubicBezTo>
                  <a:pt x="801116" y="92415"/>
                  <a:pt x="768774" y="93377"/>
                  <a:pt x="736431" y="94468"/>
                </a:cubicBezTo>
                <a:cubicBezTo>
                  <a:pt x="702228" y="95686"/>
                  <a:pt x="668024" y="96712"/>
                  <a:pt x="633821" y="98059"/>
                </a:cubicBezTo>
                <a:cubicBezTo>
                  <a:pt x="599939" y="99406"/>
                  <a:pt x="566120" y="100881"/>
                  <a:pt x="532238" y="102421"/>
                </a:cubicBezTo>
                <a:cubicBezTo>
                  <a:pt x="514013" y="103255"/>
                  <a:pt x="495724" y="103832"/>
                  <a:pt x="477500" y="104281"/>
                </a:cubicBezTo>
                <a:cubicBezTo>
                  <a:pt x="470441" y="104409"/>
                  <a:pt x="463382" y="104281"/>
                  <a:pt x="456323" y="104217"/>
                </a:cubicBezTo>
                <a:cubicBezTo>
                  <a:pt x="446954" y="104088"/>
                  <a:pt x="437585" y="103960"/>
                  <a:pt x="428280" y="103832"/>
                </a:cubicBezTo>
                <a:cubicBezTo>
                  <a:pt x="412430" y="103575"/>
                  <a:pt x="396515" y="102934"/>
                  <a:pt x="380665" y="102100"/>
                </a:cubicBezTo>
                <a:cubicBezTo>
                  <a:pt x="373349" y="101715"/>
                  <a:pt x="366034" y="101330"/>
                  <a:pt x="358718" y="100881"/>
                </a:cubicBezTo>
                <a:cubicBezTo>
                  <a:pt x="350889" y="100433"/>
                  <a:pt x="342996" y="99984"/>
                  <a:pt x="335232" y="99150"/>
                </a:cubicBezTo>
                <a:cubicBezTo>
                  <a:pt x="328429" y="98380"/>
                  <a:pt x="321627" y="97546"/>
                  <a:pt x="314889" y="96648"/>
                </a:cubicBezTo>
                <a:cubicBezTo>
                  <a:pt x="312451" y="96328"/>
                  <a:pt x="310012" y="95943"/>
                  <a:pt x="307574" y="95366"/>
                </a:cubicBezTo>
                <a:cubicBezTo>
                  <a:pt x="305007" y="94788"/>
                  <a:pt x="302697" y="94211"/>
                  <a:pt x="300579" y="92672"/>
                </a:cubicBezTo>
                <a:cubicBezTo>
                  <a:pt x="300515" y="92608"/>
                  <a:pt x="300386" y="92543"/>
                  <a:pt x="300322" y="92479"/>
                </a:cubicBezTo>
                <a:cubicBezTo>
                  <a:pt x="297691" y="90427"/>
                  <a:pt x="297050" y="86322"/>
                  <a:pt x="299167" y="83692"/>
                </a:cubicBezTo>
                <a:cubicBezTo>
                  <a:pt x="300515" y="82025"/>
                  <a:pt x="301798" y="81191"/>
                  <a:pt x="303723" y="80357"/>
                </a:cubicBezTo>
                <a:cubicBezTo>
                  <a:pt x="306675" y="79074"/>
                  <a:pt x="310397" y="79459"/>
                  <a:pt x="313542" y="79459"/>
                </a:cubicBezTo>
                <a:cubicBezTo>
                  <a:pt x="321563" y="79523"/>
                  <a:pt x="329649" y="80036"/>
                  <a:pt x="337670" y="80229"/>
                </a:cubicBezTo>
                <a:cubicBezTo>
                  <a:pt x="353585" y="80678"/>
                  <a:pt x="369563" y="80870"/>
                  <a:pt x="385478" y="81062"/>
                </a:cubicBezTo>
                <a:cubicBezTo>
                  <a:pt x="417884" y="81383"/>
                  <a:pt x="450291" y="82089"/>
                  <a:pt x="482633" y="81062"/>
                </a:cubicBezTo>
                <a:cubicBezTo>
                  <a:pt x="516965" y="79908"/>
                  <a:pt x="551297" y="77663"/>
                  <a:pt x="585564" y="75867"/>
                </a:cubicBezTo>
                <a:cubicBezTo>
                  <a:pt x="620024" y="74007"/>
                  <a:pt x="654549" y="72532"/>
                  <a:pt x="689073" y="71057"/>
                </a:cubicBezTo>
                <a:cubicBezTo>
                  <a:pt x="757672" y="68106"/>
                  <a:pt x="826335" y="65990"/>
                  <a:pt x="894870" y="63039"/>
                </a:cubicBezTo>
                <a:cubicBezTo>
                  <a:pt x="927726" y="61628"/>
                  <a:pt x="960582" y="59832"/>
                  <a:pt x="993438" y="58293"/>
                </a:cubicBezTo>
                <a:cubicBezTo>
                  <a:pt x="1027192" y="56690"/>
                  <a:pt x="1060946" y="55150"/>
                  <a:pt x="1094700" y="53611"/>
                </a:cubicBezTo>
                <a:cubicBezTo>
                  <a:pt x="1162273" y="50532"/>
                  <a:pt x="1229845" y="47454"/>
                  <a:pt x="1297418" y="43926"/>
                </a:cubicBezTo>
                <a:cubicBezTo>
                  <a:pt x="1334188" y="42002"/>
                  <a:pt x="1370894" y="40142"/>
                  <a:pt x="1407664" y="38410"/>
                </a:cubicBezTo>
                <a:cubicBezTo>
                  <a:pt x="1441290" y="36806"/>
                  <a:pt x="1474980" y="35524"/>
                  <a:pt x="1508670" y="34113"/>
                </a:cubicBezTo>
                <a:cubicBezTo>
                  <a:pt x="1644714" y="28532"/>
                  <a:pt x="1780629" y="18912"/>
                  <a:pt x="1916736" y="15961"/>
                </a:cubicBezTo>
                <a:cubicBezTo>
                  <a:pt x="1987004" y="14422"/>
                  <a:pt x="2057272" y="13524"/>
                  <a:pt x="2127539" y="12049"/>
                </a:cubicBezTo>
                <a:cubicBezTo>
                  <a:pt x="2160652" y="11343"/>
                  <a:pt x="2193764" y="10445"/>
                  <a:pt x="2226877" y="9547"/>
                </a:cubicBezTo>
                <a:cubicBezTo>
                  <a:pt x="2263647" y="8521"/>
                  <a:pt x="2300417" y="7623"/>
                  <a:pt x="2337187" y="7046"/>
                </a:cubicBezTo>
                <a:cubicBezTo>
                  <a:pt x="2403861" y="5891"/>
                  <a:pt x="2470600" y="5956"/>
                  <a:pt x="2537338" y="5891"/>
                </a:cubicBezTo>
                <a:cubicBezTo>
                  <a:pt x="2573659" y="5891"/>
                  <a:pt x="2610044" y="5699"/>
                  <a:pt x="2646430" y="5186"/>
                </a:cubicBezTo>
                <a:cubicBezTo>
                  <a:pt x="2679991" y="4737"/>
                  <a:pt x="2713553" y="3775"/>
                  <a:pt x="2747115" y="3133"/>
                </a:cubicBezTo>
                <a:cubicBezTo>
                  <a:pt x="2781510" y="2428"/>
                  <a:pt x="2815970" y="2235"/>
                  <a:pt x="2850366" y="2171"/>
                </a:cubicBezTo>
                <a:cubicBezTo>
                  <a:pt x="2866987" y="2171"/>
                  <a:pt x="2883543" y="2171"/>
                  <a:pt x="2900163" y="2235"/>
                </a:cubicBezTo>
                <a:cubicBezTo>
                  <a:pt x="2916206" y="2300"/>
                  <a:pt x="2932313" y="2684"/>
                  <a:pt x="2948356" y="2941"/>
                </a:cubicBezTo>
                <a:cubicBezTo>
                  <a:pt x="2980634" y="3518"/>
                  <a:pt x="3012912" y="3839"/>
                  <a:pt x="3045191" y="3711"/>
                </a:cubicBezTo>
                <a:cubicBezTo>
                  <a:pt x="3061362" y="3646"/>
                  <a:pt x="3077597" y="3326"/>
                  <a:pt x="3093768" y="3133"/>
                </a:cubicBezTo>
                <a:cubicBezTo>
                  <a:pt x="3108656" y="3005"/>
                  <a:pt x="3123544" y="3069"/>
                  <a:pt x="3138496" y="2684"/>
                </a:cubicBezTo>
                <a:cubicBezTo>
                  <a:pt x="3144336" y="2556"/>
                  <a:pt x="3150111" y="2171"/>
                  <a:pt x="3155951" y="1786"/>
                </a:cubicBezTo>
                <a:cubicBezTo>
                  <a:pt x="3162303" y="1337"/>
                  <a:pt x="3168721" y="824"/>
                  <a:pt x="3175074" y="247"/>
                </a:cubicBezTo>
                <a:cubicBezTo>
                  <a:pt x="3179116" y="-138"/>
                  <a:pt x="3183223" y="-266"/>
                  <a:pt x="3187010" y="1337"/>
                </a:cubicBezTo>
                <a:cubicBezTo>
                  <a:pt x="3190860" y="2941"/>
                  <a:pt x="3193683" y="6276"/>
                  <a:pt x="3195288" y="10060"/>
                </a:cubicBezTo>
                <a:cubicBezTo>
                  <a:pt x="3198496" y="17693"/>
                  <a:pt x="3194453" y="25967"/>
                  <a:pt x="3189256" y="31611"/>
                </a:cubicBezTo>
                <a:cubicBezTo>
                  <a:pt x="3182967" y="38410"/>
                  <a:pt x="3175651" y="43862"/>
                  <a:pt x="3168207" y="49378"/>
                </a:cubicBezTo>
                <a:cubicBezTo>
                  <a:pt x="3162432" y="53611"/>
                  <a:pt x="3156656" y="57908"/>
                  <a:pt x="3150945" y="62334"/>
                </a:cubicBezTo>
                <a:cubicBezTo>
                  <a:pt x="3145041" y="66888"/>
                  <a:pt x="3139458" y="71891"/>
                  <a:pt x="3133940" y="76765"/>
                </a:cubicBezTo>
                <a:cubicBezTo>
                  <a:pt x="3128036" y="81960"/>
                  <a:pt x="3122068" y="87092"/>
                  <a:pt x="3116036" y="92094"/>
                </a:cubicBezTo>
                <a:cubicBezTo>
                  <a:pt x="3110132" y="96969"/>
                  <a:pt x="3103907" y="101587"/>
                  <a:pt x="3097747" y="106077"/>
                </a:cubicBezTo>
                <a:cubicBezTo>
                  <a:pt x="3084784" y="115441"/>
                  <a:pt x="3071501" y="124292"/>
                  <a:pt x="3058602" y="133657"/>
                </a:cubicBezTo>
                <a:cubicBezTo>
                  <a:pt x="3044741" y="143726"/>
                  <a:pt x="3031009" y="153860"/>
                  <a:pt x="3017340" y="164123"/>
                </a:cubicBezTo>
                <a:cubicBezTo>
                  <a:pt x="3005084" y="173295"/>
                  <a:pt x="2992891" y="182467"/>
                  <a:pt x="2980377" y="191318"/>
                </a:cubicBezTo>
                <a:cubicBezTo>
                  <a:pt x="2971329" y="197667"/>
                  <a:pt x="2962025" y="203632"/>
                  <a:pt x="2952784" y="209662"/>
                </a:cubicBezTo>
                <a:cubicBezTo>
                  <a:pt x="2956185" y="211137"/>
                  <a:pt x="2959586" y="212676"/>
                  <a:pt x="2962923" y="214215"/>
                </a:cubicBezTo>
                <a:cubicBezTo>
                  <a:pt x="2972164" y="218513"/>
                  <a:pt x="2981276" y="223131"/>
                  <a:pt x="2988656" y="226851"/>
                </a:cubicBezTo>
                <a:cubicBezTo>
                  <a:pt x="3017597" y="241346"/>
                  <a:pt x="3046538" y="255906"/>
                  <a:pt x="3075929" y="269568"/>
                </a:cubicBezTo>
                <a:cubicBezTo>
                  <a:pt x="3090111" y="276174"/>
                  <a:pt x="3104228" y="282716"/>
                  <a:pt x="3118025" y="290092"/>
                </a:cubicBezTo>
                <a:cubicBezTo>
                  <a:pt x="3131694" y="297404"/>
                  <a:pt x="3144849" y="305550"/>
                  <a:pt x="3157683" y="314273"/>
                </a:cubicBezTo>
                <a:cubicBezTo>
                  <a:pt x="3162239" y="317351"/>
                  <a:pt x="3166731" y="320494"/>
                  <a:pt x="3171031" y="323893"/>
                </a:cubicBezTo>
                <a:cubicBezTo>
                  <a:pt x="3173983" y="326202"/>
                  <a:pt x="3176421" y="329089"/>
                  <a:pt x="3177448" y="332680"/>
                </a:cubicBezTo>
                <a:cubicBezTo>
                  <a:pt x="3177961" y="334669"/>
                  <a:pt x="3178346" y="336914"/>
                  <a:pt x="3178346" y="339030"/>
                </a:cubicBezTo>
                <a:cubicBezTo>
                  <a:pt x="3178346" y="342237"/>
                  <a:pt x="3177127" y="344931"/>
                  <a:pt x="3175908" y="347817"/>
                </a:cubicBezTo>
                <a:cubicBezTo>
                  <a:pt x="3173983" y="352435"/>
                  <a:pt x="3169940" y="355835"/>
                  <a:pt x="3166218" y="358913"/>
                </a:cubicBezTo>
                <a:cubicBezTo>
                  <a:pt x="3163844" y="360902"/>
                  <a:pt x="3160828" y="362633"/>
                  <a:pt x="3158261" y="364301"/>
                </a:cubicBezTo>
                <a:cubicBezTo>
                  <a:pt x="3156015" y="365776"/>
                  <a:pt x="3153705" y="367059"/>
                  <a:pt x="3151394" y="368406"/>
                </a:cubicBezTo>
                <a:cubicBezTo>
                  <a:pt x="3143501" y="373024"/>
                  <a:pt x="3135544" y="377385"/>
                  <a:pt x="3127458" y="381747"/>
                </a:cubicBezTo>
                <a:cubicBezTo>
                  <a:pt x="3112763" y="389700"/>
                  <a:pt x="3097490" y="396371"/>
                  <a:pt x="3082282" y="403234"/>
                </a:cubicBezTo>
                <a:cubicBezTo>
                  <a:pt x="3067522" y="409904"/>
                  <a:pt x="3052699" y="416510"/>
                  <a:pt x="3037811" y="422732"/>
                </a:cubicBezTo>
                <a:cubicBezTo>
                  <a:pt x="3015736" y="431968"/>
                  <a:pt x="2993597" y="440883"/>
                  <a:pt x="2971522" y="450119"/>
                </a:cubicBezTo>
                <a:cubicBezTo>
                  <a:pt x="2947778" y="460061"/>
                  <a:pt x="2923971" y="469938"/>
                  <a:pt x="2900741" y="481098"/>
                </a:cubicBezTo>
                <a:cubicBezTo>
                  <a:pt x="2899201" y="481868"/>
                  <a:pt x="2897596" y="482702"/>
                  <a:pt x="2896056" y="483472"/>
                </a:cubicBezTo>
                <a:cubicBezTo>
                  <a:pt x="2897532" y="484370"/>
                  <a:pt x="2898944" y="485268"/>
                  <a:pt x="2900420" y="486165"/>
                </a:cubicBezTo>
                <a:cubicBezTo>
                  <a:pt x="2907351" y="490527"/>
                  <a:pt x="2914217" y="495017"/>
                  <a:pt x="2921211" y="499314"/>
                </a:cubicBezTo>
                <a:cubicBezTo>
                  <a:pt x="2935457" y="508037"/>
                  <a:pt x="2949768" y="516439"/>
                  <a:pt x="2964271" y="524713"/>
                </a:cubicBezTo>
                <a:cubicBezTo>
                  <a:pt x="2978260" y="532666"/>
                  <a:pt x="2992313" y="540363"/>
                  <a:pt x="3006431" y="548060"/>
                </a:cubicBezTo>
                <a:cubicBezTo>
                  <a:pt x="3014196" y="552229"/>
                  <a:pt x="3021896" y="556526"/>
                  <a:pt x="3029597" y="560888"/>
                </a:cubicBezTo>
                <a:cubicBezTo>
                  <a:pt x="3037298" y="565249"/>
                  <a:pt x="3044613" y="570188"/>
                  <a:pt x="3051929" y="575127"/>
                </a:cubicBezTo>
                <a:cubicBezTo>
                  <a:pt x="3064956" y="583914"/>
                  <a:pt x="3077212" y="593855"/>
                  <a:pt x="3089212" y="603989"/>
                </a:cubicBezTo>
                <a:cubicBezTo>
                  <a:pt x="3094988" y="608864"/>
                  <a:pt x="3100763" y="613802"/>
                  <a:pt x="3106539" y="618677"/>
                </a:cubicBezTo>
                <a:cubicBezTo>
                  <a:pt x="3112314" y="623616"/>
                  <a:pt x="3118154" y="628619"/>
                  <a:pt x="3123608" y="633942"/>
                </a:cubicBezTo>
                <a:cubicBezTo>
                  <a:pt x="3125918" y="636187"/>
                  <a:pt x="3128164" y="638496"/>
                  <a:pt x="3130282" y="640805"/>
                </a:cubicBezTo>
                <a:cubicBezTo>
                  <a:pt x="3132977" y="643691"/>
                  <a:pt x="3135737" y="646962"/>
                  <a:pt x="3136827" y="650875"/>
                </a:cubicBezTo>
                <a:cubicBezTo>
                  <a:pt x="3137341" y="652799"/>
                  <a:pt x="3137405" y="654723"/>
                  <a:pt x="3137212" y="656647"/>
                </a:cubicBezTo>
                <a:cubicBezTo>
                  <a:pt x="3136956" y="658892"/>
                  <a:pt x="3136827" y="660945"/>
                  <a:pt x="3135929" y="662997"/>
                </a:cubicBezTo>
                <a:cubicBezTo>
                  <a:pt x="3135031" y="665050"/>
                  <a:pt x="3133747" y="666525"/>
                  <a:pt x="3132271" y="668192"/>
                </a:cubicBezTo>
                <a:cubicBezTo>
                  <a:pt x="3130475" y="670245"/>
                  <a:pt x="3128293" y="672169"/>
                  <a:pt x="3125854" y="673452"/>
                </a:cubicBezTo>
                <a:cubicBezTo>
                  <a:pt x="3122132" y="675440"/>
                  <a:pt x="3118988" y="676980"/>
                  <a:pt x="3115137" y="678647"/>
                </a:cubicBezTo>
                <a:cubicBezTo>
                  <a:pt x="3111736" y="680058"/>
                  <a:pt x="3108207" y="681277"/>
                  <a:pt x="3104678" y="682496"/>
                </a:cubicBezTo>
                <a:cubicBezTo>
                  <a:pt x="3099736" y="684163"/>
                  <a:pt x="3094795" y="685767"/>
                  <a:pt x="3089854" y="687370"/>
                </a:cubicBezTo>
                <a:cubicBezTo>
                  <a:pt x="3082218" y="689807"/>
                  <a:pt x="3074581" y="692181"/>
                  <a:pt x="3066881" y="694554"/>
                </a:cubicBezTo>
                <a:cubicBezTo>
                  <a:pt x="3046923" y="700775"/>
                  <a:pt x="3026902" y="706676"/>
                  <a:pt x="3007073" y="713154"/>
                </a:cubicBezTo>
                <a:cubicBezTo>
                  <a:pt x="2985896" y="720081"/>
                  <a:pt x="2964784" y="727136"/>
                  <a:pt x="2943415" y="733486"/>
                </a:cubicBezTo>
                <a:cubicBezTo>
                  <a:pt x="2922880" y="739643"/>
                  <a:pt x="2902281" y="745673"/>
                  <a:pt x="2881682" y="751509"/>
                </a:cubicBezTo>
                <a:cubicBezTo>
                  <a:pt x="2872056" y="754267"/>
                  <a:pt x="2862366" y="756769"/>
                  <a:pt x="2852741" y="759398"/>
                </a:cubicBezTo>
                <a:cubicBezTo>
                  <a:pt x="2850110" y="760104"/>
                  <a:pt x="2847479" y="760809"/>
                  <a:pt x="2844847" y="761515"/>
                </a:cubicBezTo>
                <a:cubicBezTo>
                  <a:pt x="2847094" y="763118"/>
                  <a:pt x="2849404" y="764658"/>
                  <a:pt x="2851714" y="766261"/>
                </a:cubicBezTo>
                <a:cubicBezTo>
                  <a:pt x="2865061" y="774920"/>
                  <a:pt x="2878666" y="783066"/>
                  <a:pt x="2892206" y="791404"/>
                </a:cubicBezTo>
                <a:cubicBezTo>
                  <a:pt x="2906388" y="800127"/>
                  <a:pt x="2920634" y="808721"/>
                  <a:pt x="2935072" y="816995"/>
                </a:cubicBezTo>
                <a:cubicBezTo>
                  <a:pt x="2948998" y="825013"/>
                  <a:pt x="2962859" y="833030"/>
                  <a:pt x="2976656" y="841240"/>
                </a:cubicBezTo>
                <a:cubicBezTo>
                  <a:pt x="2990260" y="849322"/>
                  <a:pt x="3003864" y="857339"/>
                  <a:pt x="3016955" y="866254"/>
                </a:cubicBezTo>
                <a:cubicBezTo>
                  <a:pt x="3030175" y="875234"/>
                  <a:pt x="3042688" y="885111"/>
                  <a:pt x="3054303" y="896015"/>
                </a:cubicBezTo>
                <a:cubicBezTo>
                  <a:pt x="3058859" y="900248"/>
                  <a:pt x="3063287" y="904609"/>
                  <a:pt x="3067522" y="909099"/>
                </a:cubicBezTo>
                <a:cubicBezTo>
                  <a:pt x="3071437" y="913268"/>
                  <a:pt x="3075865" y="917694"/>
                  <a:pt x="3076699" y="923659"/>
                </a:cubicBezTo>
                <a:cubicBezTo>
                  <a:pt x="3077276" y="927764"/>
                  <a:pt x="3075801" y="931676"/>
                  <a:pt x="3073747" y="935204"/>
                </a:cubicBezTo>
                <a:cubicBezTo>
                  <a:pt x="3071244" y="939437"/>
                  <a:pt x="3066881" y="942323"/>
                  <a:pt x="3062838" y="944953"/>
                </a:cubicBezTo>
                <a:cubicBezTo>
                  <a:pt x="3060271" y="946621"/>
                  <a:pt x="3057319" y="947968"/>
                  <a:pt x="3054560" y="949250"/>
                </a:cubicBezTo>
                <a:cubicBezTo>
                  <a:pt x="3052121" y="950405"/>
                  <a:pt x="3049683" y="951495"/>
                  <a:pt x="3047180" y="952521"/>
                </a:cubicBezTo>
                <a:cubicBezTo>
                  <a:pt x="3042881" y="954382"/>
                  <a:pt x="3038517" y="955985"/>
                  <a:pt x="3034153" y="957653"/>
                </a:cubicBezTo>
                <a:cubicBezTo>
                  <a:pt x="3018752" y="963553"/>
                  <a:pt x="3002902" y="968492"/>
                  <a:pt x="2987180" y="973559"/>
                </a:cubicBezTo>
                <a:cubicBezTo>
                  <a:pt x="2961190" y="982025"/>
                  <a:pt x="2935008" y="989850"/>
                  <a:pt x="2908762" y="997419"/>
                </a:cubicBezTo>
                <a:cubicBezTo>
                  <a:pt x="2891821" y="1002293"/>
                  <a:pt x="2874816" y="1006911"/>
                  <a:pt x="2857938" y="1011850"/>
                </a:cubicBezTo>
                <a:cubicBezTo>
                  <a:pt x="2859479" y="1012363"/>
                  <a:pt x="2860955" y="1012941"/>
                  <a:pt x="2862495" y="1013454"/>
                </a:cubicBezTo>
                <a:cubicBezTo>
                  <a:pt x="2869168" y="1015763"/>
                  <a:pt x="2875842" y="1018264"/>
                  <a:pt x="2882516" y="1020765"/>
                </a:cubicBezTo>
                <a:cubicBezTo>
                  <a:pt x="2887586" y="1022690"/>
                  <a:pt x="2892591" y="1024806"/>
                  <a:pt x="2897532" y="1026987"/>
                </a:cubicBezTo>
                <a:cubicBezTo>
                  <a:pt x="2903757" y="1029745"/>
                  <a:pt x="2909981" y="1032503"/>
                  <a:pt x="2916206" y="1035261"/>
                </a:cubicBezTo>
                <a:cubicBezTo>
                  <a:pt x="2941105" y="1046485"/>
                  <a:pt x="2966131" y="1057517"/>
                  <a:pt x="2991543" y="1067523"/>
                </a:cubicBezTo>
                <a:cubicBezTo>
                  <a:pt x="3003287" y="1072141"/>
                  <a:pt x="3015158" y="1076567"/>
                  <a:pt x="3026966" y="1081056"/>
                </a:cubicBezTo>
                <a:cubicBezTo>
                  <a:pt x="3040314" y="1086123"/>
                  <a:pt x="3053469" y="1091319"/>
                  <a:pt x="3066560" y="1096899"/>
                </a:cubicBezTo>
                <a:cubicBezTo>
                  <a:pt x="3078046" y="1101773"/>
                  <a:pt x="3089276" y="1107482"/>
                  <a:pt x="3100121" y="1113703"/>
                </a:cubicBezTo>
                <a:cubicBezTo>
                  <a:pt x="3104934" y="1116525"/>
                  <a:pt x="3109619" y="1119732"/>
                  <a:pt x="3114175" y="1123003"/>
                </a:cubicBezTo>
                <a:cubicBezTo>
                  <a:pt x="3116228" y="1124479"/>
                  <a:pt x="3118282" y="1126018"/>
                  <a:pt x="3120271" y="1127621"/>
                </a:cubicBezTo>
                <a:cubicBezTo>
                  <a:pt x="3121170" y="1128455"/>
                  <a:pt x="3122132" y="1129289"/>
                  <a:pt x="3123095" y="1130123"/>
                </a:cubicBezTo>
                <a:cubicBezTo>
                  <a:pt x="3124314" y="1131277"/>
                  <a:pt x="3125148" y="1132817"/>
                  <a:pt x="3126111" y="1134228"/>
                </a:cubicBezTo>
                <a:cubicBezTo>
                  <a:pt x="3128934" y="1138525"/>
                  <a:pt x="3128485" y="1144298"/>
                  <a:pt x="3126111" y="1148659"/>
                </a:cubicBezTo>
                <a:cubicBezTo>
                  <a:pt x="3124378" y="1151802"/>
                  <a:pt x="3122068" y="1154303"/>
                  <a:pt x="3118731" y="1155714"/>
                </a:cubicBezTo>
                <a:cubicBezTo>
                  <a:pt x="3113982" y="1157703"/>
                  <a:pt x="3108977" y="1158023"/>
                  <a:pt x="3103907" y="1158216"/>
                </a:cubicBezTo>
                <a:cubicBezTo>
                  <a:pt x="3096271" y="1158601"/>
                  <a:pt x="3088506" y="1158408"/>
                  <a:pt x="3080870" y="1158344"/>
                </a:cubicBezTo>
                <a:cubicBezTo>
                  <a:pt x="3064635" y="1158152"/>
                  <a:pt x="3048399" y="1158088"/>
                  <a:pt x="3032164" y="1158023"/>
                </a:cubicBezTo>
                <a:cubicBezTo>
                  <a:pt x="3013875" y="1158023"/>
                  <a:pt x="2995586" y="1158023"/>
                  <a:pt x="2977233" y="1158023"/>
                </a:cubicBezTo>
                <a:cubicBezTo>
                  <a:pt x="2959971" y="1158088"/>
                  <a:pt x="2942709" y="1158536"/>
                  <a:pt x="2925447" y="1158921"/>
                </a:cubicBezTo>
                <a:cubicBezTo>
                  <a:pt x="2892912" y="1159691"/>
                  <a:pt x="2860377" y="1160717"/>
                  <a:pt x="2827842" y="1161038"/>
                </a:cubicBezTo>
                <a:cubicBezTo>
                  <a:pt x="2802238" y="1161294"/>
                  <a:pt x="2776633" y="1161423"/>
                  <a:pt x="2751029" y="1161423"/>
                </a:cubicBezTo>
                <a:cubicBezTo>
                  <a:pt x="2741082" y="1161487"/>
                  <a:pt x="2731007" y="1161423"/>
                  <a:pt x="2720932" y="1161423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38"/>
          <p:cNvSpPr/>
          <p:nvPr/>
        </p:nvSpPr>
        <p:spPr>
          <a:xfrm>
            <a:off x="7234631" y="2923031"/>
            <a:ext cx="693852" cy="1002232"/>
          </a:xfrm>
          <a:custGeom>
            <a:rect b="b" l="l" r="r" t="t"/>
            <a:pathLst>
              <a:path extrusionOk="0" h="1002232" w="693852">
                <a:moveTo>
                  <a:pt x="2941" y="996723"/>
                </a:moveTo>
                <a:cubicBezTo>
                  <a:pt x="-1808" y="990630"/>
                  <a:pt x="-717" y="981201"/>
                  <a:pt x="5572" y="976519"/>
                </a:cubicBezTo>
                <a:cubicBezTo>
                  <a:pt x="24438" y="962216"/>
                  <a:pt x="43433" y="948041"/>
                  <a:pt x="63775" y="935855"/>
                </a:cubicBezTo>
                <a:cubicBezTo>
                  <a:pt x="128203" y="894549"/>
                  <a:pt x="195327" y="857861"/>
                  <a:pt x="261552" y="819506"/>
                </a:cubicBezTo>
                <a:cubicBezTo>
                  <a:pt x="226642" y="804754"/>
                  <a:pt x="189230" y="796865"/>
                  <a:pt x="154385" y="781857"/>
                </a:cubicBezTo>
                <a:cubicBezTo>
                  <a:pt x="117038" y="764411"/>
                  <a:pt x="81679" y="747157"/>
                  <a:pt x="45679" y="727916"/>
                </a:cubicBezTo>
                <a:cubicBezTo>
                  <a:pt x="2235" y="702132"/>
                  <a:pt x="71797" y="675835"/>
                  <a:pt x="92460" y="665123"/>
                </a:cubicBezTo>
                <a:cubicBezTo>
                  <a:pt x="136610" y="644727"/>
                  <a:pt x="181722" y="626704"/>
                  <a:pt x="225808" y="606244"/>
                </a:cubicBezTo>
                <a:cubicBezTo>
                  <a:pt x="196033" y="599637"/>
                  <a:pt x="165359" y="596045"/>
                  <a:pt x="136674" y="585334"/>
                </a:cubicBezTo>
                <a:cubicBezTo>
                  <a:pt x="104524" y="571416"/>
                  <a:pt x="72374" y="556023"/>
                  <a:pt x="42791" y="537294"/>
                </a:cubicBezTo>
                <a:cubicBezTo>
                  <a:pt x="21551" y="511125"/>
                  <a:pt x="67433" y="491242"/>
                  <a:pt x="84824" y="478927"/>
                </a:cubicBezTo>
                <a:cubicBezTo>
                  <a:pt x="144246" y="440123"/>
                  <a:pt x="209958" y="413120"/>
                  <a:pt x="273103" y="381243"/>
                </a:cubicBezTo>
                <a:cubicBezTo>
                  <a:pt x="233637" y="355523"/>
                  <a:pt x="194043" y="329868"/>
                  <a:pt x="153872" y="305238"/>
                </a:cubicBezTo>
                <a:cubicBezTo>
                  <a:pt x="124546" y="288819"/>
                  <a:pt x="94449" y="272399"/>
                  <a:pt x="70963" y="247834"/>
                </a:cubicBezTo>
                <a:cubicBezTo>
                  <a:pt x="58770" y="236481"/>
                  <a:pt x="67048" y="219613"/>
                  <a:pt x="78535" y="211339"/>
                </a:cubicBezTo>
                <a:cubicBezTo>
                  <a:pt x="107861" y="187607"/>
                  <a:pt x="145081" y="177024"/>
                  <a:pt x="178193" y="159707"/>
                </a:cubicBezTo>
                <a:cubicBezTo>
                  <a:pt x="204182" y="146622"/>
                  <a:pt x="230236" y="133602"/>
                  <a:pt x="256610" y="121159"/>
                </a:cubicBezTo>
                <a:cubicBezTo>
                  <a:pt x="224268" y="113526"/>
                  <a:pt x="193466" y="100570"/>
                  <a:pt x="162920" y="87550"/>
                </a:cubicBezTo>
                <a:cubicBezTo>
                  <a:pt x="141744" y="79212"/>
                  <a:pt x="119733" y="72862"/>
                  <a:pt x="100353" y="60612"/>
                </a:cubicBezTo>
                <a:cubicBezTo>
                  <a:pt x="88546" y="53685"/>
                  <a:pt x="79497" y="49580"/>
                  <a:pt x="68203" y="43935"/>
                </a:cubicBezTo>
                <a:cubicBezTo>
                  <a:pt x="62941" y="41177"/>
                  <a:pt x="58770" y="35469"/>
                  <a:pt x="59155" y="29376"/>
                </a:cubicBezTo>
                <a:cubicBezTo>
                  <a:pt x="59925" y="12635"/>
                  <a:pt x="79754" y="15329"/>
                  <a:pt x="91626" y="13469"/>
                </a:cubicBezTo>
                <a:cubicBezTo>
                  <a:pt x="118578" y="9877"/>
                  <a:pt x="145337" y="5901"/>
                  <a:pt x="172418" y="3271"/>
                </a:cubicBezTo>
                <a:cubicBezTo>
                  <a:pt x="231840" y="-3399"/>
                  <a:pt x="292418" y="577"/>
                  <a:pt x="351071" y="11160"/>
                </a:cubicBezTo>
                <a:cubicBezTo>
                  <a:pt x="383606" y="12251"/>
                  <a:pt x="416526" y="13854"/>
                  <a:pt x="448804" y="15329"/>
                </a:cubicBezTo>
                <a:cubicBezTo>
                  <a:pt x="463820" y="15393"/>
                  <a:pt x="478772" y="17702"/>
                  <a:pt x="493788" y="16804"/>
                </a:cubicBezTo>
                <a:cubicBezTo>
                  <a:pt x="511499" y="16163"/>
                  <a:pt x="526195" y="11224"/>
                  <a:pt x="543200" y="8851"/>
                </a:cubicBezTo>
                <a:cubicBezTo>
                  <a:pt x="573489" y="4041"/>
                  <a:pt x="604227" y="3015"/>
                  <a:pt x="634837" y="5195"/>
                </a:cubicBezTo>
                <a:cubicBezTo>
                  <a:pt x="651971" y="6093"/>
                  <a:pt x="669233" y="7568"/>
                  <a:pt x="686366" y="5195"/>
                </a:cubicBezTo>
                <a:cubicBezTo>
                  <a:pt x="694773" y="4169"/>
                  <a:pt x="697083" y="17125"/>
                  <a:pt x="688163" y="18472"/>
                </a:cubicBezTo>
                <a:cubicBezTo>
                  <a:pt x="637340" y="23796"/>
                  <a:pt x="585425" y="17253"/>
                  <a:pt x="535050" y="28927"/>
                </a:cubicBezTo>
                <a:cubicBezTo>
                  <a:pt x="495007" y="40344"/>
                  <a:pt x="453168" y="34892"/>
                  <a:pt x="412162" y="34443"/>
                </a:cubicBezTo>
                <a:cubicBezTo>
                  <a:pt x="389445" y="34314"/>
                  <a:pt x="366793" y="35277"/>
                  <a:pt x="344140" y="32647"/>
                </a:cubicBezTo>
                <a:cubicBezTo>
                  <a:pt x="327135" y="29568"/>
                  <a:pt x="311862" y="26874"/>
                  <a:pt x="294792" y="25784"/>
                </a:cubicBezTo>
                <a:cubicBezTo>
                  <a:pt x="234471" y="21423"/>
                  <a:pt x="174086" y="27259"/>
                  <a:pt x="114342" y="35661"/>
                </a:cubicBezTo>
                <a:cubicBezTo>
                  <a:pt x="135070" y="48746"/>
                  <a:pt x="158942" y="54711"/>
                  <a:pt x="181209" y="64524"/>
                </a:cubicBezTo>
                <a:cubicBezTo>
                  <a:pt x="198664" y="72285"/>
                  <a:pt x="216439" y="79404"/>
                  <a:pt x="234022" y="85626"/>
                </a:cubicBezTo>
                <a:cubicBezTo>
                  <a:pt x="256995" y="95375"/>
                  <a:pt x="282792" y="95503"/>
                  <a:pt x="305702" y="104419"/>
                </a:cubicBezTo>
                <a:cubicBezTo>
                  <a:pt x="315841" y="110448"/>
                  <a:pt x="314044" y="125969"/>
                  <a:pt x="303006" y="129689"/>
                </a:cubicBezTo>
                <a:cubicBezTo>
                  <a:pt x="287477" y="137258"/>
                  <a:pt x="268996" y="146045"/>
                  <a:pt x="254429" y="153485"/>
                </a:cubicBezTo>
                <a:cubicBezTo>
                  <a:pt x="226642" y="167211"/>
                  <a:pt x="201231" y="180552"/>
                  <a:pt x="173765" y="193700"/>
                </a:cubicBezTo>
                <a:cubicBezTo>
                  <a:pt x="147968" y="206207"/>
                  <a:pt x="119925" y="215251"/>
                  <a:pt x="97144" y="233146"/>
                </a:cubicBezTo>
                <a:cubicBezTo>
                  <a:pt x="120888" y="255595"/>
                  <a:pt x="150663" y="269705"/>
                  <a:pt x="178450" y="286189"/>
                </a:cubicBezTo>
                <a:cubicBezTo>
                  <a:pt x="216439" y="311652"/>
                  <a:pt x="256354" y="334422"/>
                  <a:pt x="293637" y="360719"/>
                </a:cubicBezTo>
                <a:cubicBezTo>
                  <a:pt x="315135" y="376689"/>
                  <a:pt x="312696" y="393879"/>
                  <a:pt x="288632" y="405039"/>
                </a:cubicBezTo>
                <a:cubicBezTo>
                  <a:pt x="267070" y="417610"/>
                  <a:pt x="243969" y="427039"/>
                  <a:pt x="221380" y="437622"/>
                </a:cubicBezTo>
                <a:cubicBezTo>
                  <a:pt x="169787" y="462123"/>
                  <a:pt x="118834" y="488869"/>
                  <a:pt x="71925" y="521580"/>
                </a:cubicBezTo>
                <a:cubicBezTo>
                  <a:pt x="97016" y="534728"/>
                  <a:pt x="121594" y="548198"/>
                  <a:pt x="147776" y="558781"/>
                </a:cubicBezTo>
                <a:cubicBezTo>
                  <a:pt x="171840" y="567503"/>
                  <a:pt x="200717" y="571544"/>
                  <a:pt x="224717" y="576740"/>
                </a:cubicBezTo>
                <a:cubicBezTo>
                  <a:pt x="242557" y="581614"/>
                  <a:pt x="293124" y="585206"/>
                  <a:pt x="273359" y="614004"/>
                </a:cubicBezTo>
                <a:cubicBezTo>
                  <a:pt x="258279" y="624010"/>
                  <a:pt x="240183" y="629462"/>
                  <a:pt x="223883" y="637608"/>
                </a:cubicBezTo>
                <a:cubicBezTo>
                  <a:pt x="172995" y="662109"/>
                  <a:pt x="119027" y="680324"/>
                  <a:pt x="69872" y="708353"/>
                </a:cubicBezTo>
                <a:cubicBezTo>
                  <a:pt x="109273" y="727082"/>
                  <a:pt x="146749" y="749017"/>
                  <a:pt x="187883" y="763769"/>
                </a:cubicBezTo>
                <a:cubicBezTo>
                  <a:pt x="209444" y="774352"/>
                  <a:pt x="327777" y="795197"/>
                  <a:pt x="296268" y="831500"/>
                </a:cubicBezTo>
                <a:cubicBezTo>
                  <a:pt x="236461" y="869856"/>
                  <a:pt x="171776" y="900706"/>
                  <a:pt x="112225" y="939703"/>
                </a:cubicBezTo>
                <a:cubicBezTo>
                  <a:pt x="95797" y="950094"/>
                  <a:pt x="78984" y="959843"/>
                  <a:pt x="62620" y="970362"/>
                </a:cubicBezTo>
                <a:cubicBezTo>
                  <a:pt x="49144" y="979598"/>
                  <a:pt x="36182" y="989539"/>
                  <a:pt x="23026" y="999224"/>
                </a:cubicBezTo>
                <a:cubicBezTo>
                  <a:pt x="16866" y="1003970"/>
                  <a:pt x="7818" y="1003073"/>
                  <a:pt x="2941" y="996723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38"/>
          <p:cNvSpPr/>
          <p:nvPr/>
        </p:nvSpPr>
        <p:spPr>
          <a:xfrm>
            <a:off x="7297251" y="2881932"/>
            <a:ext cx="3093960" cy="1102178"/>
          </a:xfrm>
          <a:custGeom>
            <a:rect b="b" l="l" r="r" t="t"/>
            <a:pathLst>
              <a:path extrusionOk="0" h="1102178" w="3093960">
                <a:moveTo>
                  <a:pt x="3066624" y="291755"/>
                </a:moveTo>
                <a:cubicBezTo>
                  <a:pt x="3058795" y="287137"/>
                  <a:pt x="3050709" y="282904"/>
                  <a:pt x="3042624" y="278671"/>
                </a:cubicBezTo>
                <a:cubicBezTo>
                  <a:pt x="3032549" y="273732"/>
                  <a:pt x="3022410" y="269050"/>
                  <a:pt x="3012271" y="264368"/>
                </a:cubicBezTo>
                <a:cubicBezTo>
                  <a:pt x="3001490" y="259301"/>
                  <a:pt x="2990709" y="254106"/>
                  <a:pt x="2980057" y="248910"/>
                </a:cubicBezTo>
                <a:cubicBezTo>
                  <a:pt x="2958880" y="238584"/>
                  <a:pt x="2937832" y="228001"/>
                  <a:pt x="2918452" y="218252"/>
                </a:cubicBezTo>
                <a:cubicBezTo>
                  <a:pt x="2908441" y="213249"/>
                  <a:pt x="2898302" y="208439"/>
                  <a:pt x="2888035" y="204013"/>
                </a:cubicBezTo>
                <a:cubicBezTo>
                  <a:pt x="2882580" y="201704"/>
                  <a:pt x="2876933" y="199587"/>
                  <a:pt x="2871671" y="196829"/>
                </a:cubicBezTo>
                <a:cubicBezTo>
                  <a:pt x="2868398" y="195098"/>
                  <a:pt x="2865126" y="193302"/>
                  <a:pt x="2862816" y="190287"/>
                </a:cubicBezTo>
                <a:cubicBezTo>
                  <a:pt x="2861083" y="188042"/>
                  <a:pt x="2860249" y="185477"/>
                  <a:pt x="2859799" y="182655"/>
                </a:cubicBezTo>
                <a:cubicBezTo>
                  <a:pt x="2859029" y="177267"/>
                  <a:pt x="2861661" y="171943"/>
                  <a:pt x="2865767" y="168608"/>
                </a:cubicBezTo>
                <a:cubicBezTo>
                  <a:pt x="2868976" y="166043"/>
                  <a:pt x="2872570" y="163862"/>
                  <a:pt x="2875971" y="161553"/>
                </a:cubicBezTo>
                <a:cubicBezTo>
                  <a:pt x="2885532" y="155203"/>
                  <a:pt x="2895222" y="149046"/>
                  <a:pt x="2904848" y="142760"/>
                </a:cubicBezTo>
                <a:cubicBezTo>
                  <a:pt x="2922687" y="130574"/>
                  <a:pt x="2939885" y="117489"/>
                  <a:pt x="2957212" y="104597"/>
                </a:cubicBezTo>
                <a:cubicBezTo>
                  <a:pt x="2965490" y="98376"/>
                  <a:pt x="2973832" y="92154"/>
                  <a:pt x="2982238" y="85997"/>
                </a:cubicBezTo>
                <a:cubicBezTo>
                  <a:pt x="2991736" y="79134"/>
                  <a:pt x="3001362" y="72399"/>
                  <a:pt x="3011052" y="65665"/>
                </a:cubicBezTo>
                <a:cubicBezTo>
                  <a:pt x="3020228" y="59251"/>
                  <a:pt x="3029340" y="52709"/>
                  <a:pt x="3038388" y="46038"/>
                </a:cubicBezTo>
                <a:cubicBezTo>
                  <a:pt x="3047565" y="39175"/>
                  <a:pt x="3056292" y="31607"/>
                  <a:pt x="3064956" y="23974"/>
                </a:cubicBezTo>
                <a:cubicBezTo>
                  <a:pt x="3072784" y="17111"/>
                  <a:pt x="3080742" y="10313"/>
                  <a:pt x="3089084" y="4027"/>
                </a:cubicBezTo>
                <a:cubicBezTo>
                  <a:pt x="3090688" y="2808"/>
                  <a:pt x="3092293" y="1590"/>
                  <a:pt x="3093961" y="371"/>
                </a:cubicBezTo>
                <a:cubicBezTo>
                  <a:pt x="3091009" y="499"/>
                  <a:pt x="3088121" y="628"/>
                  <a:pt x="3085234" y="692"/>
                </a:cubicBezTo>
                <a:cubicBezTo>
                  <a:pt x="3070089" y="1077"/>
                  <a:pt x="3054881" y="948"/>
                  <a:pt x="3039672" y="1077"/>
                </a:cubicBezTo>
                <a:cubicBezTo>
                  <a:pt x="3023501" y="1269"/>
                  <a:pt x="3007265" y="1526"/>
                  <a:pt x="2991094" y="1590"/>
                </a:cubicBezTo>
                <a:cubicBezTo>
                  <a:pt x="2975244" y="1654"/>
                  <a:pt x="2959329" y="1590"/>
                  <a:pt x="2943415" y="1461"/>
                </a:cubicBezTo>
                <a:cubicBezTo>
                  <a:pt x="2911072" y="1205"/>
                  <a:pt x="2878730" y="179"/>
                  <a:pt x="2846388" y="50"/>
                </a:cubicBezTo>
                <a:cubicBezTo>
                  <a:pt x="2810965" y="-78"/>
                  <a:pt x="2775607" y="50"/>
                  <a:pt x="2740184" y="307"/>
                </a:cubicBezTo>
                <a:cubicBezTo>
                  <a:pt x="2705596" y="563"/>
                  <a:pt x="2671007" y="1461"/>
                  <a:pt x="2636419" y="2231"/>
                </a:cubicBezTo>
                <a:cubicBezTo>
                  <a:pt x="2602215" y="2937"/>
                  <a:pt x="2568012" y="3450"/>
                  <a:pt x="2533745" y="3578"/>
                </a:cubicBezTo>
                <a:cubicBezTo>
                  <a:pt x="2507819" y="3706"/>
                  <a:pt x="2481958" y="3642"/>
                  <a:pt x="2456033" y="3642"/>
                </a:cubicBezTo>
                <a:cubicBezTo>
                  <a:pt x="2415091" y="3642"/>
                  <a:pt x="2374150" y="3642"/>
                  <a:pt x="2333209" y="4091"/>
                </a:cubicBezTo>
                <a:cubicBezTo>
                  <a:pt x="2297337" y="4540"/>
                  <a:pt x="2261465" y="5053"/>
                  <a:pt x="2225657" y="5887"/>
                </a:cubicBezTo>
                <a:cubicBezTo>
                  <a:pt x="2190941" y="6721"/>
                  <a:pt x="2156288" y="7747"/>
                  <a:pt x="2121571" y="8645"/>
                </a:cubicBezTo>
                <a:cubicBezTo>
                  <a:pt x="2052651" y="10441"/>
                  <a:pt x="1983731" y="11403"/>
                  <a:pt x="1914811" y="12493"/>
                </a:cubicBezTo>
                <a:cubicBezTo>
                  <a:pt x="1848330" y="13520"/>
                  <a:pt x="1781912" y="15700"/>
                  <a:pt x="1715495" y="18843"/>
                </a:cubicBezTo>
                <a:cubicBezTo>
                  <a:pt x="1644649" y="22178"/>
                  <a:pt x="1573868" y="25898"/>
                  <a:pt x="1503023" y="29234"/>
                </a:cubicBezTo>
                <a:cubicBezTo>
                  <a:pt x="1470616" y="30837"/>
                  <a:pt x="1438210" y="32120"/>
                  <a:pt x="1405868" y="33403"/>
                </a:cubicBezTo>
                <a:cubicBezTo>
                  <a:pt x="1368969" y="34878"/>
                  <a:pt x="1332006" y="36546"/>
                  <a:pt x="1295108" y="38341"/>
                </a:cubicBezTo>
                <a:cubicBezTo>
                  <a:pt x="1263150" y="39881"/>
                  <a:pt x="1231193" y="41613"/>
                  <a:pt x="1199236" y="43152"/>
                </a:cubicBezTo>
                <a:cubicBezTo>
                  <a:pt x="1162786" y="44884"/>
                  <a:pt x="1126337" y="46487"/>
                  <a:pt x="1089823" y="48026"/>
                </a:cubicBezTo>
                <a:cubicBezTo>
                  <a:pt x="1023342" y="50784"/>
                  <a:pt x="956860" y="53671"/>
                  <a:pt x="890378" y="56621"/>
                </a:cubicBezTo>
                <a:cubicBezTo>
                  <a:pt x="854571" y="58225"/>
                  <a:pt x="818763" y="59636"/>
                  <a:pt x="782956" y="60790"/>
                </a:cubicBezTo>
                <a:cubicBezTo>
                  <a:pt x="750613" y="61816"/>
                  <a:pt x="718271" y="62778"/>
                  <a:pt x="685928" y="63869"/>
                </a:cubicBezTo>
                <a:cubicBezTo>
                  <a:pt x="651725" y="65087"/>
                  <a:pt x="617522" y="66114"/>
                  <a:pt x="583318" y="67461"/>
                </a:cubicBezTo>
                <a:cubicBezTo>
                  <a:pt x="549436" y="68808"/>
                  <a:pt x="515617" y="70283"/>
                  <a:pt x="481735" y="71822"/>
                </a:cubicBezTo>
                <a:cubicBezTo>
                  <a:pt x="475382" y="72079"/>
                  <a:pt x="469093" y="72335"/>
                  <a:pt x="462740" y="72592"/>
                </a:cubicBezTo>
                <a:cubicBezTo>
                  <a:pt x="425713" y="80737"/>
                  <a:pt x="387210" y="76119"/>
                  <a:pt x="349478" y="75670"/>
                </a:cubicBezTo>
                <a:cubicBezTo>
                  <a:pt x="326761" y="75542"/>
                  <a:pt x="304044" y="76504"/>
                  <a:pt x="281456" y="73875"/>
                </a:cubicBezTo>
                <a:cubicBezTo>
                  <a:pt x="264450" y="70796"/>
                  <a:pt x="249178" y="68102"/>
                  <a:pt x="232108" y="67012"/>
                </a:cubicBezTo>
                <a:cubicBezTo>
                  <a:pt x="171787" y="62650"/>
                  <a:pt x="111402" y="68487"/>
                  <a:pt x="51658" y="76889"/>
                </a:cubicBezTo>
                <a:cubicBezTo>
                  <a:pt x="72385" y="89973"/>
                  <a:pt x="96257" y="95938"/>
                  <a:pt x="118525" y="105752"/>
                </a:cubicBezTo>
                <a:cubicBezTo>
                  <a:pt x="135979" y="113577"/>
                  <a:pt x="153691" y="120632"/>
                  <a:pt x="171338" y="126918"/>
                </a:cubicBezTo>
                <a:cubicBezTo>
                  <a:pt x="194311" y="136667"/>
                  <a:pt x="220108" y="136795"/>
                  <a:pt x="243017" y="145710"/>
                </a:cubicBezTo>
                <a:cubicBezTo>
                  <a:pt x="253156" y="151739"/>
                  <a:pt x="251359" y="167325"/>
                  <a:pt x="240322" y="170981"/>
                </a:cubicBezTo>
                <a:cubicBezTo>
                  <a:pt x="224792" y="178550"/>
                  <a:pt x="206311" y="187337"/>
                  <a:pt x="191744" y="194777"/>
                </a:cubicBezTo>
                <a:cubicBezTo>
                  <a:pt x="163958" y="208503"/>
                  <a:pt x="138546" y="221908"/>
                  <a:pt x="111081" y="234992"/>
                </a:cubicBezTo>
                <a:cubicBezTo>
                  <a:pt x="85284" y="247499"/>
                  <a:pt x="57241" y="256543"/>
                  <a:pt x="34460" y="274438"/>
                </a:cubicBezTo>
                <a:cubicBezTo>
                  <a:pt x="58203" y="296951"/>
                  <a:pt x="88043" y="310997"/>
                  <a:pt x="115829" y="327545"/>
                </a:cubicBezTo>
                <a:cubicBezTo>
                  <a:pt x="153819" y="353008"/>
                  <a:pt x="193734" y="375778"/>
                  <a:pt x="231017" y="402075"/>
                </a:cubicBezTo>
                <a:cubicBezTo>
                  <a:pt x="252515" y="418045"/>
                  <a:pt x="250076" y="435235"/>
                  <a:pt x="226012" y="446395"/>
                </a:cubicBezTo>
                <a:cubicBezTo>
                  <a:pt x="204450" y="458966"/>
                  <a:pt x="181348" y="468459"/>
                  <a:pt x="158760" y="478978"/>
                </a:cubicBezTo>
                <a:cubicBezTo>
                  <a:pt x="107166" y="503543"/>
                  <a:pt x="56214" y="530225"/>
                  <a:pt x="9305" y="562936"/>
                </a:cubicBezTo>
                <a:cubicBezTo>
                  <a:pt x="34396" y="576084"/>
                  <a:pt x="58974" y="589553"/>
                  <a:pt x="85155" y="600136"/>
                </a:cubicBezTo>
                <a:cubicBezTo>
                  <a:pt x="109220" y="608859"/>
                  <a:pt x="138097" y="612900"/>
                  <a:pt x="162161" y="618095"/>
                </a:cubicBezTo>
                <a:cubicBezTo>
                  <a:pt x="180001" y="622970"/>
                  <a:pt x="230568" y="626626"/>
                  <a:pt x="210803" y="655360"/>
                </a:cubicBezTo>
                <a:cubicBezTo>
                  <a:pt x="195723" y="665366"/>
                  <a:pt x="177626" y="670818"/>
                  <a:pt x="161327" y="678963"/>
                </a:cubicBezTo>
                <a:cubicBezTo>
                  <a:pt x="110439" y="703529"/>
                  <a:pt x="56471" y="721680"/>
                  <a:pt x="7316" y="749709"/>
                </a:cubicBezTo>
                <a:cubicBezTo>
                  <a:pt x="46717" y="768438"/>
                  <a:pt x="84193" y="790373"/>
                  <a:pt x="125263" y="805061"/>
                </a:cubicBezTo>
                <a:cubicBezTo>
                  <a:pt x="146824" y="815644"/>
                  <a:pt x="265220" y="836553"/>
                  <a:pt x="233712" y="872792"/>
                </a:cubicBezTo>
                <a:cubicBezTo>
                  <a:pt x="173905" y="911147"/>
                  <a:pt x="109220" y="941998"/>
                  <a:pt x="49669" y="980995"/>
                </a:cubicBezTo>
                <a:cubicBezTo>
                  <a:pt x="33241" y="991385"/>
                  <a:pt x="16428" y="1001199"/>
                  <a:pt x="64" y="1011653"/>
                </a:cubicBezTo>
                <a:cubicBezTo>
                  <a:pt x="64" y="1011653"/>
                  <a:pt x="0" y="1011653"/>
                  <a:pt x="0" y="1011717"/>
                </a:cubicBezTo>
                <a:cubicBezTo>
                  <a:pt x="706" y="1011717"/>
                  <a:pt x="1348" y="1011653"/>
                  <a:pt x="1989" y="1011589"/>
                </a:cubicBezTo>
                <a:cubicBezTo>
                  <a:pt x="33690" y="1009280"/>
                  <a:pt x="65391" y="1006907"/>
                  <a:pt x="97156" y="1006458"/>
                </a:cubicBezTo>
                <a:cubicBezTo>
                  <a:pt x="130204" y="1006009"/>
                  <a:pt x="163188" y="1006202"/>
                  <a:pt x="196236" y="1005624"/>
                </a:cubicBezTo>
                <a:cubicBezTo>
                  <a:pt x="262782" y="1004406"/>
                  <a:pt x="329199" y="1000814"/>
                  <a:pt x="395745" y="1000686"/>
                </a:cubicBezTo>
                <a:cubicBezTo>
                  <a:pt x="431168" y="1000621"/>
                  <a:pt x="466590" y="1000557"/>
                  <a:pt x="502013" y="999980"/>
                </a:cubicBezTo>
                <a:cubicBezTo>
                  <a:pt x="535575" y="999467"/>
                  <a:pt x="569136" y="998056"/>
                  <a:pt x="602698" y="996837"/>
                </a:cubicBezTo>
                <a:cubicBezTo>
                  <a:pt x="636324" y="995619"/>
                  <a:pt x="670014" y="995298"/>
                  <a:pt x="703640" y="995747"/>
                </a:cubicBezTo>
                <a:cubicBezTo>
                  <a:pt x="737715" y="996132"/>
                  <a:pt x="771854" y="996773"/>
                  <a:pt x="805929" y="997992"/>
                </a:cubicBezTo>
                <a:cubicBezTo>
                  <a:pt x="841672" y="999274"/>
                  <a:pt x="877416" y="1000557"/>
                  <a:pt x="913095" y="1001455"/>
                </a:cubicBezTo>
                <a:cubicBezTo>
                  <a:pt x="947555" y="1002353"/>
                  <a:pt x="981951" y="1002802"/>
                  <a:pt x="1016347" y="1003893"/>
                </a:cubicBezTo>
                <a:cubicBezTo>
                  <a:pt x="1050550" y="1004919"/>
                  <a:pt x="1084754" y="1007035"/>
                  <a:pt x="1118893" y="1009858"/>
                </a:cubicBezTo>
                <a:cubicBezTo>
                  <a:pt x="1153931" y="1012808"/>
                  <a:pt x="1188904" y="1016720"/>
                  <a:pt x="1223877" y="1020248"/>
                </a:cubicBezTo>
                <a:cubicBezTo>
                  <a:pt x="1290166" y="1026983"/>
                  <a:pt x="1356648" y="1031665"/>
                  <a:pt x="1423065" y="1036539"/>
                </a:cubicBezTo>
                <a:cubicBezTo>
                  <a:pt x="1491665" y="1041542"/>
                  <a:pt x="1560328" y="1046417"/>
                  <a:pt x="1628799" y="1052638"/>
                </a:cubicBezTo>
                <a:cubicBezTo>
                  <a:pt x="1655494" y="1055076"/>
                  <a:pt x="1682190" y="1057641"/>
                  <a:pt x="1708949" y="1059886"/>
                </a:cubicBezTo>
                <a:cubicBezTo>
                  <a:pt x="1722554" y="1061041"/>
                  <a:pt x="1736094" y="1062195"/>
                  <a:pt x="1749698" y="1063350"/>
                </a:cubicBezTo>
                <a:cubicBezTo>
                  <a:pt x="1763174" y="1064504"/>
                  <a:pt x="1776714" y="1065274"/>
                  <a:pt x="1790126" y="1066236"/>
                </a:cubicBezTo>
                <a:cubicBezTo>
                  <a:pt x="1805720" y="1067134"/>
                  <a:pt x="1821249" y="1068096"/>
                  <a:pt x="1836843" y="1068737"/>
                </a:cubicBezTo>
                <a:cubicBezTo>
                  <a:pt x="1855260" y="1069507"/>
                  <a:pt x="1873613" y="1070212"/>
                  <a:pt x="1891966" y="1070726"/>
                </a:cubicBezTo>
                <a:cubicBezTo>
                  <a:pt x="1925014" y="1071688"/>
                  <a:pt x="1958063" y="1072265"/>
                  <a:pt x="1991111" y="1073035"/>
                </a:cubicBezTo>
                <a:cubicBezTo>
                  <a:pt x="2027111" y="1073933"/>
                  <a:pt x="2063111" y="1074959"/>
                  <a:pt x="2099176" y="1076498"/>
                </a:cubicBezTo>
                <a:cubicBezTo>
                  <a:pt x="2131582" y="1077845"/>
                  <a:pt x="2163989" y="1079705"/>
                  <a:pt x="2196331" y="1081757"/>
                </a:cubicBezTo>
                <a:cubicBezTo>
                  <a:pt x="2232396" y="1084002"/>
                  <a:pt x="2268524" y="1086183"/>
                  <a:pt x="2304588" y="1088171"/>
                </a:cubicBezTo>
                <a:cubicBezTo>
                  <a:pt x="2338150" y="1090031"/>
                  <a:pt x="2371712" y="1091443"/>
                  <a:pt x="2405273" y="1092854"/>
                </a:cubicBezTo>
                <a:cubicBezTo>
                  <a:pt x="2438065" y="1094201"/>
                  <a:pt x="2470792" y="1095419"/>
                  <a:pt x="2503520" y="1096766"/>
                </a:cubicBezTo>
                <a:cubicBezTo>
                  <a:pt x="2538429" y="1098177"/>
                  <a:pt x="2573338" y="1099781"/>
                  <a:pt x="2608247" y="1100807"/>
                </a:cubicBezTo>
                <a:cubicBezTo>
                  <a:pt x="2676975" y="1102859"/>
                  <a:pt x="2745703" y="1102282"/>
                  <a:pt x="2814430" y="1101192"/>
                </a:cubicBezTo>
                <a:cubicBezTo>
                  <a:pt x="2832334" y="1100935"/>
                  <a:pt x="2850174" y="1100294"/>
                  <a:pt x="2868013" y="1099845"/>
                </a:cubicBezTo>
                <a:cubicBezTo>
                  <a:pt x="2884891" y="1099396"/>
                  <a:pt x="2901703" y="1099075"/>
                  <a:pt x="2918581" y="1098819"/>
                </a:cubicBezTo>
                <a:cubicBezTo>
                  <a:pt x="2934623" y="1098562"/>
                  <a:pt x="2950730" y="1098626"/>
                  <a:pt x="2966773" y="1098690"/>
                </a:cubicBezTo>
                <a:cubicBezTo>
                  <a:pt x="2984164" y="1098754"/>
                  <a:pt x="3001618" y="1098819"/>
                  <a:pt x="3019009" y="1098947"/>
                </a:cubicBezTo>
                <a:cubicBezTo>
                  <a:pt x="3019073" y="1098947"/>
                  <a:pt x="3019137" y="1098947"/>
                  <a:pt x="3019201" y="1098947"/>
                </a:cubicBezTo>
                <a:cubicBezTo>
                  <a:pt x="3015479" y="1097215"/>
                  <a:pt x="3011822" y="1095483"/>
                  <a:pt x="3008100" y="1093752"/>
                </a:cubicBezTo>
                <a:cubicBezTo>
                  <a:pt x="3004506" y="1092084"/>
                  <a:pt x="3000848" y="1090609"/>
                  <a:pt x="2997191" y="1089069"/>
                </a:cubicBezTo>
                <a:cubicBezTo>
                  <a:pt x="2989939" y="1085991"/>
                  <a:pt x="2982559" y="1083040"/>
                  <a:pt x="2975180" y="1080218"/>
                </a:cubicBezTo>
                <a:cubicBezTo>
                  <a:pt x="2958303" y="1073804"/>
                  <a:pt x="2941426" y="1067454"/>
                  <a:pt x="2924613" y="1060784"/>
                </a:cubicBezTo>
                <a:cubicBezTo>
                  <a:pt x="2910174" y="1055076"/>
                  <a:pt x="2895928" y="1048918"/>
                  <a:pt x="2881810" y="1042633"/>
                </a:cubicBezTo>
                <a:cubicBezTo>
                  <a:pt x="2873661" y="1039041"/>
                  <a:pt x="2865511" y="1035385"/>
                  <a:pt x="2857425" y="1031729"/>
                </a:cubicBezTo>
                <a:cubicBezTo>
                  <a:pt x="2849917" y="1028330"/>
                  <a:pt x="2842473" y="1024866"/>
                  <a:pt x="2834901" y="1021723"/>
                </a:cubicBezTo>
                <a:cubicBezTo>
                  <a:pt x="2827265" y="1018516"/>
                  <a:pt x="2819628" y="1015438"/>
                  <a:pt x="2811863" y="1012551"/>
                </a:cubicBezTo>
                <a:cubicBezTo>
                  <a:pt x="2804034" y="1009601"/>
                  <a:pt x="2796141" y="1006971"/>
                  <a:pt x="2788248" y="1004149"/>
                </a:cubicBezTo>
                <a:cubicBezTo>
                  <a:pt x="2784462" y="1002802"/>
                  <a:pt x="2780804" y="1001135"/>
                  <a:pt x="2777147" y="999403"/>
                </a:cubicBezTo>
                <a:cubicBezTo>
                  <a:pt x="2775093" y="998377"/>
                  <a:pt x="2772976" y="997350"/>
                  <a:pt x="2771179" y="995939"/>
                </a:cubicBezTo>
                <a:cubicBezTo>
                  <a:pt x="2768997" y="994336"/>
                  <a:pt x="2766815" y="992861"/>
                  <a:pt x="2765147" y="990744"/>
                </a:cubicBezTo>
                <a:cubicBezTo>
                  <a:pt x="2763799" y="989012"/>
                  <a:pt x="2762387" y="987409"/>
                  <a:pt x="2761553" y="985420"/>
                </a:cubicBezTo>
                <a:cubicBezTo>
                  <a:pt x="2760141" y="982021"/>
                  <a:pt x="2759692" y="977852"/>
                  <a:pt x="2760655" y="974260"/>
                </a:cubicBezTo>
                <a:cubicBezTo>
                  <a:pt x="2761746" y="970348"/>
                  <a:pt x="2764569" y="966435"/>
                  <a:pt x="2768098" y="964383"/>
                </a:cubicBezTo>
                <a:cubicBezTo>
                  <a:pt x="2770280" y="963100"/>
                  <a:pt x="2772141" y="962266"/>
                  <a:pt x="2774516" y="961368"/>
                </a:cubicBezTo>
                <a:cubicBezTo>
                  <a:pt x="2776377" y="960663"/>
                  <a:pt x="2778302" y="960085"/>
                  <a:pt x="2780227" y="959508"/>
                </a:cubicBezTo>
                <a:cubicBezTo>
                  <a:pt x="2783885" y="958354"/>
                  <a:pt x="2787607" y="957263"/>
                  <a:pt x="2791264" y="956173"/>
                </a:cubicBezTo>
                <a:cubicBezTo>
                  <a:pt x="2798837" y="953864"/>
                  <a:pt x="2806473" y="951747"/>
                  <a:pt x="2814109" y="949567"/>
                </a:cubicBezTo>
                <a:cubicBezTo>
                  <a:pt x="2830601" y="944884"/>
                  <a:pt x="2847093" y="940266"/>
                  <a:pt x="2863586" y="935520"/>
                </a:cubicBezTo>
                <a:cubicBezTo>
                  <a:pt x="2896121" y="926092"/>
                  <a:pt x="2928463" y="915958"/>
                  <a:pt x="2960613" y="905054"/>
                </a:cubicBezTo>
                <a:cubicBezTo>
                  <a:pt x="2966132" y="903130"/>
                  <a:pt x="2971586" y="901206"/>
                  <a:pt x="2977041" y="899089"/>
                </a:cubicBezTo>
                <a:cubicBezTo>
                  <a:pt x="2982110" y="897165"/>
                  <a:pt x="2987180" y="895113"/>
                  <a:pt x="2992121" y="892804"/>
                </a:cubicBezTo>
                <a:cubicBezTo>
                  <a:pt x="2987116" y="887672"/>
                  <a:pt x="2981853" y="882734"/>
                  <a:pt x="2976591" y="877923"/>
                </a:cubicBezTo>
                <a:cubicBezTo>
                  <a:pt x="2972292" y="874331"/>
                  <a:pt x="2967992" y="870675"/>
                  <a:pt x="2963501" y="867340"/>
                </a:cubicBezTo>
                <a:cubicBezTo>
                  <a:pt x="2960548" y="865159"/>
                  <a:pt x="2957661" y="862979"/>
                  <a:pt x="2954773" y="860798"/>
                </a:cubicBezTo>
                <a:cubicBezTo>
                  <a:pt x="2951886" y="858617"/>
                  <a:pt x="2948805" y="856693"/>
                  <a:pt x="2945789" y="854641"/>
                </a:cubicBezTo>
                <a:cubicBezTo>
                  <a:pt x="2918773" y="837259"/>
                  <a:pt x="2890923" y="821224"/>
                  <a:pt x="2863265" y="804997"/>
                </a:cubicBezTo>
                <a:cubicBezTo>
                  <a:pt x="2849211" y="796723"/>
                  <a:pt x="2835350" y="787936"/>
                  <a:pt x="2821489" y="779341"/>
                </a:cubicBezTo>
                <a:cubicBezTo>
                  <a:pt x="2808077" y="771003"/>
                  <a:pt x="2794666" y="762729"/>
                  <a:pt x="2781703" y="753750"/>
                </a:cubicBezTo>
                <a:cubicBezTo>
                  <a:pt x="2778751" y="751697"/>
                  <a:pt x="2775863" y="749645"/>
                  <a:pt x="2772976" y="747592"/>
                </a:cubicBezTo>
                <a:cubicBezTo>
                  <a:pt x="2771371" y="746438"/>
                  <a:pt x="2769767" y="745283"/>
                  <a:pt x="2768163" y="744193"/>
                </a:cubicBezTo>
                <a:cubicBezTo>
                  <a:pt x="2766751" y="743103"/>
                  <a:pt x="2765275" y="742076"/>
                  <a:pt x="2763799" y="740986"/>
                </a:cubicBezTo>
                <a:cubicBezTo>
                  <a:pt x="2762451" y="739896"/>
                  <a:pt x="2761232" y="738869"/>
                  <a:pt x="2759949" y="737715"/>
                </a:cubicBezTo>
                <a:cubicBezTo>
                  <a:pt x="2758665" y="736304"/>
                  <a:pt x="2757318" y="734957"/>
                  <a:pt x="2756291" y="733289"/>
                </a:cubicBezTo>
                <a:cubicBezTo>
                  <a:pt x="2755393" y="731814"/>
                  <a:pt x="2754622" y="730082"/>
                  <a:pt x="2754173" y="728351"/>
                </a:cubicBezTo>
                <a:cubicBezTo>
                  <a:pt x="2753018" y="724117"/>
                  <a:pt x="2754109" y="720013"/>
                  <a:pt x="2756227" y="716292"/>
                </a:cubicBezTo>
                <a:cubicBezTo>
                  <a:pt x="2760141" y="709686"/>
                  <a:pt x="2768419" y="708211"/>
                  <a:pt x="2775222" y="706287"/>
                </a:cubicBezTo>
                <a:cubicBezTo>
                  <a:pt x="2783051" y="704106"/>
                  <a:pt x="2790879" y="701989"/>
                  <a:pt x="2798772" y="699873"/>
                </a:cubicBezTo>
                <a:cubicBezTo>
                  <a:pt x="2815264" y="695447"/>
                  <a:pt x="2831628" y="690893"/>
                  <a:pt x="2847992" y="686083"/>
                </a:cubicBezTo>
                <a:cubicBezTo>
                  <a:pt x="2863393" y="681593"/>
                  <a:pt x="2878794" y="677168"/>
                  <a:pt x="2894067" y="672357"/>
                </a:cubicBezTo>
                <a:cubicBezTo>
                  <a:pt x="2919607" y="664340"/>
                  <a:pt x="2944891" y="655873"/>
                  <a:pt x="2970431" y="647920"/>
                </a:cubicBezTo>
                <a:cubicBezTo>
                  <a:pt x="2983201" y="643944"/>
                  <a:pt x="2996035" y="640031"/>
                  <a:pt x="3008806" y="635990"/>
                </a:cubicBezTo>
                <a:cubicBezTo>
                  <a:pt x="3021062" y="632142"/>
                  <a:pt x="3033447" y="628422"/>
                  <a:pt x="3044806" y="624573"/>
                </a:cubicBezTo>
                <a:cubicBezTo>
                  <a:pt x="3045062" y="624445"/>
                  <a:pt x="3045383" y="624381"/>
                  <a:pt x="3045640" y="624253"/>
                </a:cubicBezTo>
                <a:lnTo>
                  <a:pt x="3045640" y="624253"/>
                </a:lnTo>
                <a:cubicBezTo>
                  <a:pt x="3047501" y="623547"/>
                  <a:pt x="3049362" y="622906"/>
                  <a:pt x="3051223" y="622136"/>
                </a:cubicBezTo>
                <a:cubicBezTo>
                  <a:pt x="3048848" y="619827"/>
                  <a:pt x="3046410" y="617646"/>
                  <a:pt x="3043907" y="615466"/>
                </a:cubicBezTo>
                <a:cubicBezTo>
                  <a:pt x="3035180" y="607897"/>
                  <a:pt x="3026453" y="600457"/>
                  <a:pt x="3017597" y="593017"/>
                </a:cubicBezTo>
                <a:cubicBezTo>
                  <a:pt x="3007907" y="584807"/>
                  <a:pt x="2997832" y="577175"/>
                  <a:pt x="2989105" y="570697"/>
                </a:cubicBezTo>
                <a:cubicBezTo>
                  <a:pt x="2985447" y="568195"/>
                  <a:pt x="2981789" y="565758"/>
                  <a:pt x="2978132" y="563321"/>
                </a:cubicBezTo>
                <a:cubicBezTo>
                  <a:pt x="2974666" y="561012"/>
                  <a:pt x="2971073" y="558959"/>
                  <a:pt x="2967543" y="556778"/>
                </a:cubicBezTo>
                <a:cubicBezTo>
                  <a:pt x="2960805" y="552673"/>
                  <a:pt x="2953811" y="548825"/>
                  <a:pt x="2946816" y="545041"/>
                </a:cubicBezTo>
                <a:cubicBezTo>
                  <a:pt x="2932506" y="537280"/>
                  <a:pt x="2918196" y="529648"/>
                  <a:pt x="2904078" y="521566"/>
                </a:cubicBezTo>
                <a:cubicBezTo>
                  <a:pt x="2889575" y="513292"/>
                  <a:pt x="2875136" y="505082"/>
                  <a:pt x="2860955" y="496359"/>
                </a:cubicBezTo>
                <a:cubicBezTo>
                  <a:pt x="2847222" y="487893"/>
                  <a:pt x="2833617" y="479106"/>
                  <a:pt x="2819821" y="470704"/>
                </a:cubicBezTo>
                <a:cubicBezTo>
                  <a:pt x="2812954" y="466535"/>
                  <a:pt x="2804869" y="460890"/>
                  <a:pt x="2804869" y="451847"/>
                </a:cubicBezTo>
                <a:cubicBezTo>
                  <a:pt x="2804869" y="448319"/>
                  <a:pt x="2805896" y="444663"/>
                  <a:pt x="2808077" y="441905"/>
                </a:cubicBezTo>
                <a:cubicBezTo>
                  <a:pt x="2810516" y="438762"/>
                  <a:pt x="2814109" y="436838"/>
                  <a:pt x="2817511" y="434914"/>
                </a:cubicBezTo>
                <a:cubicBezTo>
                  <a:pt x="2831307" y="427089"/>
                  <a:pt x="2845746" y="420418"/>
                  <a:pt x="2860120" y="413876"/>
                </a:cubicBezTo>
                <a:cubicBezTo>
                  <a:pt x="2876484" y="406436"/>
                  <a:pt x="2893169" y="399637"/>
                  <a:pt x="2909789" y="392710"/>
                </a:cubicBezTo>
                <a:cubicBezTo>
                  <a:pt x="2924292" y="386681"/>
                  <a:pt x="2938794" y="380652"/>
                  <a:pt x="2953297" y="374751"/>
                </a:cubicBezTo>
                <a:cubicBezTo>
                  <a:pt x="2969597" y="368081"/>
                  <a:pt x="2985704" y="361282"/>
                  <a:pt x="3001811" y="354291"/>
                </a:cubicBezTo>
                <a:cubicBezTo>
                  <a:pt x="3018303" y="347107"/>
                  <a:pt x="3034667" y="339539"/>
                  <a:pt x="3049811" y="332420"/>
                </a:cubicBezTo>
                <a:cubicBezTo>
                  <a:pt x="3056742" y="328892"/>
                  <a:pt x="3063608" y="325364"/>
                  <a:pt x="3070474" y="321644"/>
                </a:cubicBezTo>
                <a:cubicBezTo>
                  <a:pt x="3078047" y="317539"/>
                  <a:pt x="3085619" y="313306"/>
                  <a:pt x="3092934" y="308688"/>
                </a:cubicBezTo>
                <a:cubicBezTo>
                  <a:pt x="3091330" y="307534"/>
                  <a:pt x="3089662" y="306379"/>
                  <a:pt x="3087993" y="305289"/>
                </a:cubicBezTo>
                <a:cubicBezTo>
                  <a:pt x="3081063" y="300606"/>
                  <a:pt x="3073875" y="296117"/>
                  <a:pt x="3066624" y="291755"/>
                </a:cubicBezTo>
                <a:close/>
              </a:path>
            </a:pathLst>
          </a:custGeom>
          <a:solidFill>
            <a:srgbClr val="CFEA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38"/>
          <p:cNvSpPr/>
          <p:nvPr/>
        </p:nvSpPr>
        <p:spPr>
          <a:xfrm rot="234636">
            <a:off x="13882243" y="275680"/>
            <a:ext cx="1318664" cy="1350623"/>
          </a:xfrm>
          <a:custGeom>
            <a:rect b="b" l="l" r="r" t="t"/>
            <a:pathLst>
              <a:path extrusionOk="0" h="1350623" w="1318664">
                <a:moveTo>
                  <a:pt x="535285" y="1191090"/>
                </a:moveTo>
                <a:cubicBezTo>
                  <a:pt x="539414" y="1197141"/>
                  <a:pt x="543818" y="1203191"/>
                  <a:pt x="548222" y="1208967"/>
                </a:cubicBezTo>
                <a:cubicBezTo>
                  <a:pt x="561709" y="1227118"/>
                  <a:pt x="575747" y="1245269"/>
                  <a:pt x="588958" y="1263696"/>
                </a:cubicBezTo>
                <a:cubicBezTo>
                  <a:pt x="593362" y="1270021"/>
                  <a:pt x="597216" y="1277172"/>
                  <a:pt x="599693" y="1284597"/>
                </a:cubicBezTo>
                <a:cubicBezTo>
                  <a:pt x="601069" y="1288722"/>
                  <a:pt x="600519" y="1295598"/>
                  <a:pt x="598042" y="1297798"/>
                </a:cubicBezTo>
                <a:cubicBezTo>
                  <a:pt x="595289" y="1300273"/>
                  <a:pt x="587582" y="1300548"/>
                  <a:pt x="584554" y="1298348"/>
                </a:cubicBezTo>
                <a:cubicBezTo>
                  <a:pt x="573269" y="1289822"/>
                  <a:pt x="561434" y="1281297"/>
                  <a:pt x="553176" y="1270296"/>
                </a:cubicBezTo>
                <a:cubicBezTo>
                  <a:pt x="540515" y="1253245"/>
                  <a:pt x="530331" y="1234268"/>
                  <a:pt x="519046" y="1216392"/>
                </a:cubicBezTo>
                <a:cubicBezTo>
                  <a:pt x="516844" y="1213092"/>
                  <a:pt x="514091" y="1210067"/>
                  <a:pt x="509137" y="1203741"/>
                </a:cubicBezTo>
                <a:cubicBezTo>
                  <a:pt x="509137" y="1211442"/>
                  <a:pt x="508586" y="1215292"/>
                  <a:pt x="509137" y="1219142"/>
                </a:cubicBezTo>
                <a:cubicBezTo>
                  <a:pt x="514367" y="1248569"/>
                  <a:pt x="519872" y="1277722"/>
                  <a:pt x="525101" y="1307149"/>
                </a:cubicBezTo>
                <a:cubicBezTo>
                  <a:pt x="526753" y="1316774"/>
                  <a:pt x="528129" y="1326950"/>
                  <a:pt x="528129" y="1336576"/>
                </a:cubicBezTo>
                <a:cubicBezTo>
                  <a:pt x="528129" y="1349227"/>
                  <a:pt x="518495" y="1354452"/>
                  <a:pt x="508036" y="1347577"/>
                </a:cubicBezTo>
                <a:cubicBezTo>
                  <a:pt x="503632" y="1344552"/>
                  <a:pt x="498678" y="1340151"/>
                  <a:pt x="497026" y="1335201"/>
                </a:cubicBezTo>
                <a:cubicBezTo>
                  <a:pt x="492897" y="1322550"/>
                  <a:pt x="489319" y="1309349"/>
                  <a:pt x="487392" y="1296148"/>
                </a:cubicBezTo>
                <a:cubicBezTo>
                  <a:pt x="483264" y="1268921"/>
                  <a:pt x="480236" y="1241419"/>
                  <a:pt x="477208" y="1213917"/>
                </a:cubicBezTo>
                <a:cubicBezTo>
                  <a:pt x="475282" y="1196316"/>
                  <a:pt x="474181" y="1178714"/>
                  <a:pt x="472804" y="1161113"/>
                </a:cubicBezTo>
                <a:cubicBezTo>
                  <a:pt x="472804" y="1159738"/>
                  <a:pt x="472529" y="1157813"/>
                  <a:pt x="473355" y="1156988"/>
                </a:cubicBezTo>
                <a:cubicBezTo>
                  <a:pt x="487668" y="1142962"/>
                  <a:pt x="479961" y="1125911"/>
                  <a:pt x="477759" y="1110785"/>
                </a:cubicBezTo>
                <a:cubicBezTo>
                  <a:pt x="471153" y="1068431"/>
                  <a:pt x="467575" y="1026078"/>
                  <a:pt x="473630" y="983450"/>
                </a:cubicBezTo>
                <a:cubicBezTo>
                  <a:pt x="473905" y="981525"/>
                  <a:pt x="473355" y="979325"/>
                  <a:pt x="473080" y="975750"/>
                </a:cubicBezTo>
                <a:cubicBezTo>
                  <a:pt x="469777" y="974375"/>
                  <a:pt x="466199" y="971624"/>
                  <a:pt x="462070" y="971074"/>
                </a:cubicBezTo>
                <a:cubicBezTo>
                  <a:pt x="399589" y="961724"/>
                  <a:pt x="337658" y="948798"/>
                  <a:pt x="278756" y="925971"/>
                </a:cubicBezTo>
                <a:cubicBezTo>
                  <a:pt x="244625" y="912770"/>
                  <a:pt x="212697" y="892144"/>
                  <a:pt x="189025" y="862716"/>
                </a:cubicBezTo>
                <a:cubicBezTo>
                  <a:pt x="175538" y="845665"/>
                  <a:pt x="160400" y="831089"/>
                  <a:pt x="142509" y="819263"/>
                </a:cubicBezTo>
                <a:cubicBezTo>
                  <a:pt x="117737" y="802762"/>
                  <a:pt x="101497" y="778285"/>
                  <a:pt x="81955" y="756834"/>
                </a:cubicBezTo>
                <a:cubicBezTo>
                  <a:pt x="37915" y="708430"/>
                  <a:pt x="15345" y="650126"/>
                  <a:pt x="5161" y="586596"/>
                </a:cubicBezTo>
                <a:cubicBezTo>
                  <a:pt x="-895" y="548644"/>
                  <a:pt x="-3372" y="510416"/>
                  <a:pt x="7638" y="472738"/>
                </a:cubicBezTo>
                <a:cubicBezTo>
                  <a:pt x="19749" y="432310"/>
                  <a:pt x="40668" y="398483"/>
                  <a:pt x="78376" y="378406"/>
                </a:cubicBezTo>
                <a:cubicBezTo>
                  <a:pt x="91588" y="371531"/>
                  <a:pt x="108378" y="368506"/>
                  <a:pt x="123242" y="368506"/>
                </a:cubicBezTo>
                <a:cubicBezTo>
                  <a:pt x="146362" y="368781"/>
                  <a:pt x="169758" y="372906"/>
                  <a:pt x="192879" y="375931"/>
                </a:cubicBezTo>
                <a:cubicBezTo>
                  <a:pt x="215449" y="378956"/>
                  <a:pt x="237744" y="383907"/>
                  <a:pt x="260039" y="385282"/>
                </a:cubicBezTo>
                <a:cubicBezTo>
                  <a:pt x="296922" y="387482"/>
                  <a:pt x="332154" y="377856"/>
                  <a:pt x="365458" y="363830"/>
                </a:cubicBezTo>
                <a:cubicBezTo>
                  <a:pt x="397387" y="350354"/>
                  <a:pt x="427939" y="333853"/>
                  <a:pt x="458767" y="317902"/>
                </a:cubicBezTo>
                <a:cubicBezTo>
                  <a:pt x="512165" y="290125"/>
                  <a:pt x="556755" y="250522"/>
                  <a:pt x="601069" y="210919"/>
                </a:cubicBezTo>
                <a:cubicBezTo>
                  <a:pt x="620887" y="193318"/>
                  <a:pt x="638228" y="172966"/>
                  <a:pt x="658320" y="155365"/>
                </a:cubicBezTo>
                <a:cubicBezTo>
                  <a:pt x="684744" y="131988"/>
                  <a:pt x="707314" y="104486"/>
                  <a:pt x="738692" y="86610"/>
                </a:cubicBezTo>
                <a:cubicBezTo>
                  <a:pt x="751354" y="79185"/>
                  <a:pt x="761813" y="68184"/>
                  <a:pt x="774199" y="60208"/>
                </a:cubicBezTo>
                <a:cubicBezTo>
                  <a:pt x="792641" y="48657"/>
                  <a:pt x="811082" y="36832"/>
                  <a:pt x="830900" y="27756"/>
                </a:cubicBezTo>
                <a:cubicBezTo>
                  <a:pt x="857874" y="15655"/>
                  <a:pt x="886500" y="8779"/>
                  <a:pt x="915951" y="3554"/>
                </a:cubicBezTo>
                <a:cubicBezTo>
                  <a:pt x="952559" y="-3046"/>
                  <a:pt x="988341" y="529"/>
                  <a:pt x="1023572" y="6304"/>
                </a:cubicBezTo>
                <a:cubicBezTo>
                  <a:pt x="1058253" y="11805"/>
                  <a:pt x="1092934" y="21705"/>
                  <a:pt x="1122386" y="42882"/>
                </a:cubicBezTo>
                <a:cubicBezTo>
                  <a:pt x="1127616" y="46457"/>
                  <a:pt x="1132019" y="51408"/>
                  <a:pt x="1136423" y="55808"/>
                </a:cubicBezTo>
                <a:cubicBezTo>
                  <a:pt x="1167251" y="87710"/>
                  <a:pt x="1193399" y="122638"/>
                  <a:pt x="1208263" y="165266"/>
                </a:cubicBezTo>
                <a:cubicBezTo>
                  <a:pt x="1211566" y="174617"/>
                  <a:pt x="1216795" y="183142"/>
                  <a:pt x="1222025" y="194143"/>
                </a:cubicBezTo>
                <a:cubicBezTo>
                  <a:pt x="1243219" y="191393"/>
                  <a:pt x="1263312" y="196343"/>
                  <a:pt x="1282854" y="206244"/>
                </a:cubicBezTo>
                <a:cubicBezTo>
                  <a:pt x="1301847" y="215870"/>
                  <a:pt x="1310930" y="231546"/>
                  <a:pt x="1316710" y="250522"/>
                </a:cubicBezTo>
                <a:cubicBezTo>
                  <a:pt x="1324141" y="273349"/>
                  <a:pt x="1309553" y="298651"/>
                  <a:pt x="1286983" y="302776"/>
                </a:cubicBezTo>
                <a:cubicBezTo>
                  <a:pt x="1271019" y="305801"/>
                  <a:pt x="1255055" y="308001"/>
                  <a:pt x="1236888" y="310751"/>
                </a:cubicBezTo>
                <a:cubicBezTo>
                  <a:pt x="1234962" y="323402"/>
                  <a:pt x="1233310" y="338803"/>
                  <a:pt x="1229732" y="353654"/>
                </a:cubicBezTo>
                <a:cubicBezTo>
                  <a:pt x="1219548" y="397108"/>
                  <a:pt x="1209088" y="440561"/>
                  <a:pt x="1197253" y="483739"/>
                </a:cubicBezTo>
                <a:cubicBezTo>
                  <a:pt x="1187894" y="517841"/>
                  <a:pt x="1176059" y="551394"/>
                  <a:pt x="1165324" y="585221"/>
                </a:cubicBezTo>
                <a:cubicBezTo>
                  <a:pt x="1150736" y="629775"/>
                  <a:pt x="1132019" y="672953"/>
                  <a:pt x="1106697" y="712281"/>
                </a:cubicBezTo>
                <a:cubicBezTo>
                  <a:pt x="1084402" y="747208"/>
                  <a:pt x="1059630" y="781861"/>
                  <a:pt x="1026875" y="808263"/>
                </a:cubicBezTo>
                <a:cubicBezTo>
                  <a:pt x="982285" y="844565"/>
                  <a:pt x="936319" y="878943"/>
                  <a:pt x="890353" y="912770"/>
                </a:cubicBezTo>
                <a:cubicBezTo>
                  <a:pt x="877417" y="922396"/>
                  <a:pt x="861452" y="927896"/>
                  <a:pt x="846864" y="935322"/>
                </a:cubicBezTo>
                <a:cubicBezTo>
                  <a:pt x="843286" y="937247"/>
                  <a:pt x="839708" y="939447"/>
                  <a:pt x="836955" y="941097"/>
                </a:cubicBezTo>
                <a:cubicBezTo>
                  <a:pt x="860627" y="984275"/>
                  <a:pt x="884298" y="1026353"/>
                  <a:pt x="906868" y="1068981"/>
                </a:cubicBezTo>
                <a:cubicBezTo>
                  <a:pt x="911272" y="1077507"/>
                  <a:pt x="916502" y="1081907"/>
                  <a:pt x="925585" y="1083833"/>
                </a:cubicBezTo>
                <a:cubicBezTo>
                  <a:pt x="966596" y="1092358"/>
                  <a:pt x="1007608" y="1101159"/>
                  <a:pt x="1048345" y="1110234"/>
                </a:cubicBezTo>
                <a:cubicBezTo>
                  <a:pt x="1055226" y="1111610"/>
                  <a:pt x="1062933" y="1113535"/>
                  <a:pt x="1067887" y="1117660"/>
                </a:cubicBezTo>
                <a:cubicBezTo>
                  <a:pt x="1071741" y="1120960"/>
                  <a:pt x="1072291" y="1128386"/>
                  <a:pt x="1074493" y="1133886"/>
                </a:cubicBezTo>
                <a:cubicBezTo>
                  <a:pt x="1069539" y="1135811"/>
                  <a:pt x="1064034" y="1139937"/>
                  <a:pt x="1059630" y="1139112"/>
                </a:cubicBezTo>
                <a:cubicBezTo>
                  <a:pt x="1019994" y="1131686"/>
                  <a:pt x="978982" y="1131136"/>
                  <a:pt x="940723" y="1115460"/>
                </a:cubicBezTo>
                <a:cubicBezTo>
                  <a:pt x="935769" y="1113535"/>
                  <a:pt x="930264" y="1112710"/>
                  <a:pt x="921181" y="1110510"/>
                </a:cubicBezTo>
                <a:cubicBezTo>
                  <a:pt x="925860" y="1116285"/>
                  <a:pt x="927511" y="1119310"/>
                  <a:pt x="929989" y="1121235"/>
                </a:cubicBezTo>
                <a:cubicBezTo>
                  <a:pt x="954486" y="1140487"/>
                  <a:pt x="979533" y="1159463"/>
                  <a:pt x="1003755" y="1178989"/>
                </a:cubicBezTo>
                <a:cubicBezTo>
                  <a:pt x="1010085" y="1184215"/>
                  <a:pt x="1015590" y="1191365"/>
                  <a:pt x="1018618" y="1198791"/>
                </a:cubicBezTo>
                <a:cubicBezTo>
                  <a:pt x="1022747" y="1209242"/>
                  <a:pt x="1015315" y="1216392"/>
                  <a:pt x="1005131" y="1211992"/>
                </a:cubicBezTo>
                <a:cubicBezTo>
                  <a:pt x="994121" y="1207042"/>
                  <a:pt x="983662" y="1200716"/>
                  <a:pt x="974578" y="1193015"/>
                </a:cubicBezTo>
                <a:cubicBezTo>
                  <a:pt x="956963" y="1177614"/>
                  <a:pt x="940173" y="1161113"/>
                  <a:pt x="923383" y="1144887"/>
                </a:cubicBezTo>
                <a:cubicBezTo>
                  <a:pt x="920905" y="1142687"/>
                  <a:pt x="918428" y="1140487"/>
                  <a:pt x="912648" y="1135536"/>
                </a:cubicBezTo>
                <a:cubicBezTo>
                  <a:pt x="908795" y="1160288"/>
                  <a:pt x="905767" y="1181740"/>
                  <a:pt x="902464" y="1203191"/>
                </a:cubicBezTo>
                <a:cubicBezTo>
                  <a:pt x="901638" y="1209517"/>
                  <a:pt x="901913" y="1216392"/>
                  <a:pt x="899712" y="1222168"/>
                </a:cubicBezTo>
                <a:cubicBezTo>
                  <a:pt x="897785" y="1227668"/>
                  <a:pt x="893381" y="1235094"/>
                  <a:pt x="889252" y="1235919"/>
                </a:cubicBezTo>
                <a:cubicBezTo>
                  <a:pt x="884573" y="1236744"/>
                  <a:pt x="876316" y="1232068"/>
                  <a:pt x="874114" y="1227393"/>
                </a:cubicBezTo>
                <a:cubicBezTo>
                  <a:pt x="870535" y="1220242"/>
                  <a:pt x="868333" y="1211167"/>
                  <a:pt x="869159" y="1203191"/>
                </a:cubicBezTo>
                <a:cubicBezTo>
                  <a:pt x="871912" y="1172114"/>
                  <a:pt x="875490" y="1141037"/>
                  <a:pt x="880169" y="1110234"/>
                </a:cubicBezTo>
                <a:cubicBezTo>
                  <a:pt x="881821" y="1099234"/>
                  <a:pt x="880720" y="1090158"/>
                  <a:pt x="875215" y="1079982"/>
                </a:cubicBezTo>
                <a:cubicBezTo>
                  <a:pt x="854021" y="1039829"/>
                  <a:pt x="834203" y="999126"/>
                  <a:pt x="813559" y="958423"/>
                </a:cubicBezTo>
                <a:cubicBezTo>
                  <a:pt x="811908" y="955398"/>
                  <a:pt x="809431" y="952923"/>
                  <a:pt x="808054" y="950723"/>
                </a:cubicBezTo>
                <a:cubicBezTo>
                  <a:pt x="780255" y="957873"/>
                  <a:pt x="753831" y="965299"/>
                  <a:pt x="726857" y="971349"/>
                </a:cubicBezTo>
                <a:cubicBezTo>
                  <a:pt x="681716" y="981800"/>
                  <a:pt x="636026" y="987026"/>
                  <a:pt x="589509" y="986475"/>
                </a:cubicBezTo>
                <a:cubicBezTo>
                  <a:pt x="566113" y="986200"/>
                  <a:pt x="542717" y="987851"/>
                  <a:pt x="519596" y="981250"/>
                </a:cubicBezTo>
                <a:cubicBezTo>
                  <a:pt x="514091" y="979600"/>
                  <a:pt x="507210" y="981800"/>
                  <a:pt x="502256" y="982075"/>
                </a:cubicBezTo>
                <a:cubicBezTo>
                  <a:pt x="494824" y="1033779"/>
                  <a:pt x="501155" y="1082732"/>
                  <a:pt x="511339" y="1131411"/>
                </a:cubicBezTo>
                <a:cubicBezTo>
                  <a:pt x="513266" y="1140487"/>
                  <a:pt x="517119" y="1144612"/>
                  <a:pt x="525377" y="1147637"/>
                </a:cubicBezTo>
                <a:cubicBezTo>
                  <a:pt x="555103" y="1158913"/>
                  <a:pt x="584830" y="1171014"/>
                  <a:pt x="614281" y="1182840"/>
                </a:cubicBezTo>
                <a:cubicBezTo>
                  <a:pt x="628043" y="1188340"/>
                  <a:pt x="642081" y="1193565"/>
                  <a:pt x="655843" y="1199616"/>
                </a:cubicBezTo>
                <a:cubicBezTo>
                  <a:pt x="660247" y="1201541"/>
                  <a:pt x="665477" y="1204291"/>
                  <a:pt x="667679" y="1208142"/>
                </a:cubicBezTo>
                <a:cubicBezTo>
                  <a:pt x="670156" y="1212542"/>
                  <a:pt x="672083" y="1219692"/>
                  <a:pt x="670156" y="1223268"/>
                </a:cubicBezTo>
                <a:cubicBezTo>
                  <a:pt x="668229" y="1226568"/>
                  <a:pt x="660247" y="1228768"/>
                  <a:pt x="655843" y="1227668"/>
                </a:cubicBezTo>
                <a:cubicBezTo>
                  <a:pt x="637402" y="1222718"/>
                  <a:pt x="618960" y="1216942"/>
                  <a:pt x="600794" y="1210892"/>
                </a:cubicBezTo>
                <a:cubicBezTo>
                  <a:pt x="579600" y="1203466"/>
                  <a:pt x="558681" y="1195491"/>
                  <a:pt x="537763" y="1187790"/>
                </a:cubicBezTo>
                <a:cubicBezTo>
                  <a:pt x="536937" y="1189440"/>
                  <a:pt x="536111" y="1190265"/>
                  <a:pt x="535285" y="1191090"/>
                </a:cubicBezTo>
                <a:close/>
                <a:moveTo>
                  <a:pt x="33236" y="540668"/>
                </a:moveTo>
                <a:cubicBezTo>
                  <a:pt x="34062" y="607223"/>
                  <a:pt x="47824" y="663877"/>
                  <a:pt x="79477" y="715031"/>
                </a:cubicBezTo>
                <a:cubicBezTo>
                  <a:pt x="89386" y="730982"/>
                  <a:pt x="100947" y="747208"/>
                  <a:pt x="114984" y="759309"/>
                </a:cubicBezTo>
                <a:cubicBezTo>
                  <a:pt x="137830" y="779110"/>
                  <a:pt x="163703" y="795337"/>
                  <a:pt x="187649" y="813488"/>
                </a:cubicBezTo>
                <a:cubicBezTo>
                  <a:pt x="193154" y="817613"/>
                  <a:pt x="197833" y="823389"/>
                  <a:pt x="202237" y="828889"/>
                </a:cubicBezTo>
                <a:cubicBezTo>
                  <a:pt x="220128" y="853091"/>
                  <a:pt x="244900" y="868217"/>
                  <a:pt x="271049" y="880868"/>
                </a:cubicBezTo>
                <a:cubicBezTo>
                  <a:pt x="306280" y="897919"/>
                  <a:pt x="343714" y="908920"/>
                  <a:pt x="382524" y="915245"/>
                </a:cubicBezTo>
                <a:cubicBezTo>
                  <a:pt x="440325" y="924871"/>
                  <a:pt x="495925" y="947148"/>
                  <a:pt x="555654" y="946323"/>
                </a:cubicBezTo>
                <a:cubicBezTo>
                  <a:pt x="580976" y="946047"/>
                  <a:pt x="606574" y="945222"/>
                  <a:pt x="631897" y="942747"/>
                </a:cubicBezTo>
                <a:cubicBezTo>
                  <a:pt x="682267" y="938072"/>
                  <a:pt x="730985" y="924321"/>
                  <a:pt x="778878" y="908920"/>
                </a:cubicBezTo>
                <a:cubicBezTo>
                  <a:pt x="801449" y="901494"/>
                  <a:pt x="824019" y="892144"/>
                  <a:pt x="844938" y="880593"/>
                </a:cubicBezTo>
                <a:cubicBezTo>
                  <a:pt x="903840" y="847590"/>
                  <a:pt x="958614" y="808538"/>
                  <a:pt x="1007608" y="762059"/>
                </a:cubicBezTo>
                <a:cubicBezTo>
                  <a:pt x="1023848" y="746383"/>
                  <a:pt x="1041188" y="730707"/>
                  <a:pt x="1053574" y="712281"/>
                </a:cubicBezTo>
                <a:cubicBezTo>
                  <a:pt x="1085778" y="664152"/>
                  <a:pt x="1115229" y="614098"/>
                  <a:pt x="1135322" y="559094"/>
                </a:cubicBezTo>
                <a:cubicBezTo>
                  <a:pt x="1146057" y="529667"/>
                  <a:pt x="1158994" y="501065"/>
                  <a:pt x="1167801" y="471363"/>
                </a:cubicBezTo>
                <a:cubicBezTo>
                  <a:pt x="1178261" y="436160"/>
                  <a:pt x="1185693" y="399858"/>
                  <a:pt x="1194500" y="363830"/>
                </a:cubicBezTo>
                <a:cubicBezTo>
                  <a:pt x="1203308" y="327528"/>
                  <a:pt x="1207162" y="291225"/>
                  <a:pt x="1199730" y="254097"/>
                </a:cubicBezTo>
                <a:cubicBezTo>
                  <a:pt x="1191197" y="212019"/>
                  <a:pt x="1175233" y="172966"/>
                  <a:pt x="1155415" y="134739"/>
                </a:cubicBezTo>
                <a:cubicBezTo>
                  <a:pt x="1141378" y="107512"/>
                  <a:pt x="1120184" y="87985"/>
                  <a:pt x="1094586" y="74234"/>
                </a:cubicBezTo>
                <a:cubicBezTo>
                  <a:pt x="1061281" y="56083"/>
                  <a:pt x="1023848" y="48657"/>
                  <a:pt x="986414" y="45082"/>
                </a:cubicBezTo>
                <a:cubicBezTo>
                  <a:pt x="955311" y="42057"/>
                  <a:pt x="923933" y="43157"/>
                  <a:pt x="893381" y="51408"/>
                </a:cubicBezTo>
                <a:cubicBezTo>
                  <a:pt x="869710" y="58008"/>
                  <a:pt x="845213" y="64609"/>
                  <a:pt x="823468" y="75884"/>
                </a:cubicBezTo>
                <a:cubicBezTo>
                  <a:pt x="789613" y="94036"/>
                  <a:pt x="759061" y="116862"/>
                  <a:pt x="731261" y="143539"/>
                </a:cubicBezTo>
                <a:cubicBezTo>
                  <a:pt x="703736" y="169941"/>
                  <a:pt x="672909" y="192768"/>
                  <a:pt x="646485" y="219995"/>
                </a:cubicBezTo>
                <a:cubicBezTo>
                  <a:pt x="622263" y="244747"/>
                  <a:pt x="599418" y="270598"/>
                  <a:pt x="571893" y="291775"/>
                </a:cubicBezTo>
                <a:cubicBezTo>
                  <a:pt x="532533" y="322302"/>
                  <a:pt x="492897" y="351729"/>
                  <a:pt x="446656" y="371256"/>
                </a:cubicBezTo>
                <a:cubicBezTo>
                  <a:pt x="441426" y="373456"/>
                  <a:pt x="436197" y="375931"/>
                  <a:pt x="431517" y="378681"/>
                </a:cubicBezTo>
                <a:cubicBezTo>
                  <a:pt x="394910" y="400133"/>
                  <a:pt x="354999" y="413059"/>
                  <a:pt x="313162" y="418009"/>
                </a:cubicBezTo>
                <a:cubicBezTo>
                  <a:pt x="282884" y="421584"/>
                  <a:pt x="252607" y="422134"/>
                  <a:pt x="222055" y="414434"/>
                </a:cubicBezTo>
                <a:cubicBezTo>
                  <a:pt x="192053" y="406733"/>
                  <a:pt x="161226" y="400958"/>
                  <a:pt x="129572" y="402058"/>
                </a:cubicBezTo>
                <a:cubicBezTo>
                  <a:pt x="100947" y="402883"/>
                  <a:pt x="79202" y="414984"/>
                  <a:pt x="62687" y="437811"/>
                </a:cubicBezTo>
                <a:cubicBezTo>
                  <a:pt x="39291" y="470538"/>
                  <a:pt x="34337" y="508216"/>
                  <a:pt x="33236" y="540668"/>
                </a:cubicBezTo>
                <a:close/>
                <a:moveTo>
                  <a:pt x="1236063" y="274174"/>
                </a:moveTo>
                <a:cubicBezTo>
                  <a:pt x="1252027" y="273624"/>
                  <a:pt x="1263862" y="270323"/>
                  <a:pt x="1273221" y="260698"/>
                </a:cubicBezTo>
                <a:cubicBezTo>
                  <a:pt x="1280928" y="252722"/>
                  <a:pt x="1280377" y="244197"/>
                  <a:pt x="1270744" y="240071"/>
                </a:cubicBezTo>
                <a:cubicBezTo>
                  <a:pt x="1258908" y="235121"/>
                  <a:pt x="1245971" y="232371"/>
                  <a:pt x="1230282" y="227970"/>
                </a:cubicBezTo>
                <a:cubicBezTo>
                  <a:pt x="1232760" y="245022"/>
                  <a:pt x="1234411" y="258773"/>
                  <a:pt x="1236063" y="274174"/>
                </a:cubicBezTo>
                <a:close/>
                <a:moveTo>
                  <a:pt x="430692" y="661127"/>
                </a:moveTo>
                <a:cubicBezTo>
                  <a:pt x="450234" y="653151"/>
                  <a:pt x="471428" y="648476"/>
                  <a:pt x="491796" y="642150"/>
                </a:cubicBezTo>
                <a:cubicBezTo>
                  <a:pt x="498127" y="640225"/>
                  <a:pt x="504733" y="636925"/>
                  <a:pt x="503357" y="629225"/>
                </a:cubicBezTo>
                <a:cubicBezTo>
                  <a:pt x="502256" y="623449"/>
                  <a:pt x="499228" y="616574"/>
                  <a:pt x="494549" y="613548"/>
                </a:cubicBezTo>
                <a:cubicBezTo>
                  <a:pt x="489044" y="609973"/>
                  <a:pt x="481062" y="608598"/>
                  <a:pt x="474456" y="609148"/>
                </a:cubicBezTo>
                <a:cubicBezTo>
                  <a:pt x="463997" y="609973"/>
                  <a:pt x="453537" y="612998"/>
                  <a:pt x="443353" y="615474"/>
                </a:cubicBezTo>
                <a:cubicBezTo>
                  <a:pt x="400415" y="625649"/>
                  <a:pt x="363807" y="609973"/>
                  <a:pt x="329676" y="586046"/>
                </a:cubicBezTo>
                <a:cubicBezTo>
                  <a:pt x="324997" y="582746"/>
                  <a:pt x="322795" y="576146"/>
                  <a:pt x="319767" y="571745"/>
                </a:cubicBezTo>
                <a:cubicBezTo>
                  <a:pt x="325548" y="560745"/>
                  <a:pt x="333530" y="556619"/>
                  <a:pt x="343163" y="555794"/>
                </a:cubicBezTo>
                <a:cubicBezTo>
                  <a:pt x="359403" y="554144"/>
                  <a:pt x="375642" y="552219"/>
                  <a:pt x="391882" y="551394"/>
                </a:cubicBezTo>
                <a:cubicBezTo>
                  <a:pt x="439224" y="549194"/>
                  <a:pt x="485191" y="541218"/>
                  <a:pt x="528129" y="520592"/>
                </a:cubicBezTo>
                <a:cubicBezTo>
                  <a:pt x="551525" y="509316"/>
                  <a:pt x="573545" y="495290"/>
                  <a:pt x="595289" y="481264"/>
                </a:cubicBezTo>
                <a:cubicBezTo>
                  <a:pt x="606849" y="473563"/>
                  <a:pt x="617309" y="463662"/>
                  <a:pt x="626942" y="453487"/>
                </a:cubicBezTo>
                <a:cubicBezTo>
                  <a:pt x="634649" y="445236"/>
                  <a:pt x="633824" y="432585"/>
                  <a:pt x="626942" y="426535"/>
                </a:cubicBezTo>
                <a:cubicBezTo>
                  <a:pt x="620061" y="420209"/>
                  <a:pt x="613180" y="421034"/>
                  <a:pt x="602445" y="429010"/>
                </a:cubicBezTo>
                <a:cubicBezTo>
                  <a:pt x="587857" y="440011"/>
                  <a:pt x="573545" y="451837"/>
                  <a:pt x="558131" y="461462"/>
                </a:cubicBezTo>
                <a:cubicBezTo>
                  <a:pt x="543268" y="470538"/>
                  <a:pt x="527854" y="478239"/>
                  <a:pt x="511064" y="484014"/>
                </a:cubicBezTo>
                <a:cubicBezTo>
                  <a:pt x="464822" y="499690"/>
                  <a:pt x="418581" y="514541"/>
                  <a:pt x="368761" y="515366"/>
                </a:cubicBezTo>
                <a:cubicBezTo>
                  <a:pt x="351971" y="515641"/>
                  <a:pt x="334906" y="518666"/>
                  <a:pt x="318942" y="524167"/>
                </a:cubicBezTo>
                <a:cubicBezTo>
                  <a:pt x="283160" y="536543"/>
                  <a:pt x="275728" y="570095"/>
                  <a:pt x="301326" y="597872"/>
                </a:cubicBezTo>
                <a:cubicBezTo>
                  <a:pt x="315914" y="613548"/>
                  <a:pt x="331878" y="627574"/>
                  <a:pt x="351696" y="636650"/>
                </a:cubicBezTo>
                <a:cubicBezTo>
                  <a:pt x="356650" y="638850"/>
                  <a:pt x="361054" y="642150"/>
                  <a:pt x="367660" y="646276"/>
                </a:cubicBezTo>
                <a:cubicBezTo>
                  <a:pt x="361605" y="651776"/>
                  <a:pt x="357476" y="656176"/>
                  <a:pt x="352522" y="660027"/>
                </a:cubicBezTo>
                <a:cubicBezTo>
                  <a:pt x="329401" y="678178"/>
                  <a:pt x="326373" y="703480"/>
                  <a:pt x="344540" y="726032"/>
                </a:cubicBezTo>
                <a:cubicBezTo>
                  <a:pt x="355549" y="739783"/>
                  <a:pt x="369587" y="749683"/>
                  <a:pt x="387203" y="752158"/>
                </a:cubicBezTo>
                <a:cubicBezTo>
                  <a:pt x="403993" y="754359"/>
                  <a:pt x="421058" y="754909"/>
                  <a:pt x="438123" y="754909"/>
                </a:cubicBezTo>
                <a:cubicBezTo>
                  <a:pt x="454088" y="754634"/>
                  <a:pt x="470327" y="752433"/>
                  <a:pt x="486567" y="751058"/>
                </a:cubicBezTo>
                <a:cubicBezTo>
                  <a:pt x="482713" y="785436"/>
                  <a:pt x="494824" y="807988"/>
                  <a:pt x="523175" y="815413"/>
                </a:cubicBezTo>
                <a:cubicBezTo>
                  <a:pt x="535836" y="818713"/>
                  <a:pt x="549873" y="818438"/>
                  <a:pt x="563085" y="817613"/>
                </a:cubicBezTo>
                <a:cubicBezTo>
                  <a:pt x="577949" y="816788"/>
                  <a:pt x="592537" y="813763"/>
                  <a:pt x="607125" y="810738"/>
                </a:cubicBezTo>
                <a:cubicBezTo>
                  <a:pt x="624465" y="807437"/>
                  <a:pt x="642356" y="805237"/>
                  <a:pt x="658871" y="799187"/>
                </a:cubicBezTo>
                <a:cubicBezTo>
                  <a:pt x="701534" y="783511"/>
                  <a:pt x="732362" y="751883"/>
                  <a:pt x="761263" y="718331"/>
                </a:cubicBezTo>
                <a:cubicBezTo>
                  <a:pt x="762088" y="717231"/>
                  <a:pt x="763465" y="715856"/>
                  <a:pt x="763465" y="714756"/>
                </a:cubicBezTo>
                <a:cubicBezTo>
                  <a:pt x="763189" y="710905"/>
                  <a:pt x="763740" y="705680"/>
                  <a:pt x="761538" y="703480"/>
                </a:cubicBezTo>
                <a:cubicBezTo>
                  <a:pt x="759336" y="701280"/>
                  <a:pt x="753280" y="699905"/>
                  <a:pt x="750253" y="701280"/>
                </a:cubicBezTo>
                <a:cubicBezTo>
                  <a:pt x="745298" y="703480"/>
                  <a:pt x="741445" y="708155"/>
                  <a:pt x="737316" y="712006"/>
                </a:cubicBezTo>
                <a:cubicBezTo>
                  <a:pt x="708966" y="737307"/>
                  <a:pt x="678964" y="760684"/>
                  <a:pt x="640980" y="767835"/>
                </a:cubicBezTo>
                <a:cubicBezTo>
                  <a:pt x="605473" y="774435"/>
                  <a:pt x="569416" y="777735"/>
                  <a:pt x="533634" y="782136"/>
                </a:cubicBezTo>
                <a:cubicBezTo>
                  <a:pt x="530056" y="782686"/>
                  <a:pt x="526202" y="779935"/>
                  <a:pt x="519596" y="778285"/>
                </a:cubicBezTo>
                <a:cubicBezTo>
                  <a:pt x="525101" y="770310"/>
                  <a:pt x="528679" y="763709"/>
                  <a:pt x="533909" y="758209"/>
                </a:cubicBezTo>
                <a:cubicBezTo>
                  <a:pt x="542992" y="748308"/>
                  <a:pt x="552901" y="739233"/>
                  <a:pt x="562535" y="729882"/>
                </a:cubicBezTo>
                <a:cubicBezTo>
                  <a:pt x="572719" y="719981"/>
                  <a:pt x="574370" y="711455"/>
                  <a:pt x="568315" y="701830"/>
                </a:cubicBezTo>
                <a:cubicBezTo>
                  <a:pt x="562260" y="692479"/>
                  <a:pt x="550424" y="689454"/>
                  <a:pt x="538313" y="693854"/>
                </a:cubicBezTo>
                <a:cubicBezTo>
                  <a:pt x="526477" y="698255"/>
                  <a:pt x="514367" y="702930"/>
                  <a:pt x="502256" y="705955"/>
                </a:cubicBezTo>
                <a:cubicBezTo>
                  <a:pt x="467850" y="714756"/>
                  <a:pt x="433169" y="721631"/>
                  <a:pt x="397387" y="718606"/>
                </a:cubicBezTo>
                <a:cubicBezTo>
                  <a:pt x="385827" y="717781"/>
                  <a:pt x="374541" y="716681"/>
                  <a:pt x="366835" y="702655"/>
                </a:cubicBezTo>
                <a:cubicBezTo>
                  <a:pt x="384726" y="682578"/>
                  <a:pt x="407296" y="670753"/>
                  <a:pt x="430692" y="661127"/>
                </a:cubicBezTo>
                <a:close/>
                <a:moveTo>
                  <a:pt x="984487" y="273349"/>
                </a:moveTo>
                <a:cubicBezTo>
                  <a:pt x="996048" y="258498"/>
                  <a:pt x="997149" y="218345"/>
                  <a:pt x="977331" y="203219"/>
                </a:cubicBezTo>
                <a:cubicBezTo>
                  <a:pt x="962468" y="191668"/>
                  <a:pt x="946228" y="184242"/>
                  <a:pt x="926686" y="184517"/>
                </a:cubicBezTo>
                <a:cubicBezTo>
                  <a:pt x="903565" y="184792"/>
                  <a:pt x="886775" y="202119"/>
                  <a:pt x="888702" y="224945"/>
                </a:cubicBezTo>
                <a:cubicBezTo>
                  <a:pt x="892280" y="263173"/>
                  <a:pt x="913199" y="282149"/>
                  <a:pt x="949256" y="283249"/>
                </a:cubicBezTo>
                <a:cubicBezTo>
                  <a:pt x="964945" y="284349"/>
                  <a:pt x="977056" y="282699"/>
                  <a:pt x="984487" y="273349"/>
                </a:cubicBezTo>
                <a:close/>
              </a:path>
            </a:pathLst>
          </a:custGeom>
          <a:solidFill>
            <a:srgbClr val="84A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8" name="Google Shape;1398;p38"/>
          <p:cNvGrpSpPr/>
          <p:nvPr/>
        </p:nvGrpSpPr>
        <p:grpSpPr>
          <a:xfrm>
            <a:off x="7186029" y="4433268"/>
            <a:ext cx="3120766" cy="2143304"/>
            <a:chOff x="7186029" y="4433268"/>
            <a:chExt cx="3120766" cy="2143304"/>
          </a:xfrm>
        </p:grpSpPr>
        <p:sp>
          <p:nvSpPr>
            <p:cNvPr id="1399" name="Google Shape;1399;p38"/>
            <p:cNvSpPr/>
            <p:nvPr/>
          </p:nvSpPr>
          <p:spPr>
            <a:xfrm>
              <a:off x="7324053" y="4558166"/>
              <a:ext cx="2840220" cy="1900364"/>
            </a:xfrm>
            <a:custGeom>
              <a:rect b="b" l="l" r="r" t="t"/>
              <a:pathLst>
                <a:path extrusionOk="0" h="1900364" w="2840220">
                  <a:moveTo>
                    <a:pt x="2821334" y="1182461"/>
                  </a:moveTo>
                  <a:cubicBezTo>
                    <a:pt x="2831815" y="1402685"/>
                    <a:pt x="2833774" y="1639516"/>
                    <a:pt x="2840221" y="1858137"/>
                  </a:cubicBezTo>
                  <a:cubicBezTo>
                    <a:pt x="2677939" y="1873831"/>
                    <a:pt x="2370271" y="1865270"/>
                    <a:pt x="1901068" y="1865270"/>
                  </a:cubicBezTo>
                  <a:cubicBezTo>
                    <a:pt x="920112" y="1865270"/>
                    <a:pt x="199778" y="1900365"/>
                    <a:pt x="61141" y="1900365"/>
                  </a:cubicBezTo>
                  <a:cubicBezTo>
                    <a:pt x="61141" y="1674469"/>
                    <a:pt x="-22667" y="253887"/>
                    <a:pt x="5959" y="66824"/>
                  </a:cubicBezTo>
                  <a:cubicBezTo>
                    <a:pt x="485120" y="16679"/>
                    <a:pt x="1904322" y="83786"/>
                    <a:pt x="2755226" y="0"/>
                  </a:cubicBezTo>
                  <a:cubicBezTo>
                    <a:pt x="2792824" y="450257"/>
                    <a:pt x="2784448" y="785319"/>
                    <a:pt x="2821334" y="1182461"/>
                  </a:cubicBezTo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7186029" y="4433268"/>
              <a:ext cx="3120766" cy="2143304"/>
            </a:xfrm>
            <a:custGeom>
              <a:rect b="b" l="l" r="r" t="t"/>
              <a:pathLst>
                <a:path extrusionOk="0" h="2143304" w="3120766">
                  <a:moveTo>
                    <a:pt x="61479" y="2143304"/>
                  </a:moveTo>
                  <a:cubicBezTo>
                    <a:pt x="61479" y="1706096"/>
                    <a:pt x="-33906" y="389215"/>
                    <a:pt x="12946" y="83104"/>
                  </a:cubicBezTo>
                  <a:cubicBezTo>
                    <a:pt x="661051" y="15269"/>
                    <a:pt x="1967858" y="103937"/>
                    <a:pt x="3023353" y="0"/>
                  </a:cubicBezTo>
                  <a:cubicBezTo>
                    <a:pt x="3059129" y="428266"/>
                    <a:pt x="3104302" y="1534190"/>
                    <a:pt x="3120766" y="2092191"/>
                  </a:cubicBezTo>
                  <a:cubicBezTo>
                    <a:pt x="3016739" y="2102251"/>
                    <a:pt x="2970967" y="2108964"/>
                    <a:pt x="2695960" y="2108964"/>
                  </a:cubicBezTo>
                  <a:cubicBezTo>
                    <a:pt x="572113" y="2108968"/>
                    <a:pt x="457035" y="2143304"/>
                    <a:pt x="61479" y="2143304"/>
                  </a:cubicBezTo>
                  <a:close/>
                  <a:moveTo>
                    <a:pt x="144622" y="215604"/>
                  </a:moveTo>
                  <a:cubicBezTo>
                    <a:pt x="133961" y="649974"/>
                    <a:pt x="195251" y="1616574"/>
                    <a:pt x="205209" y="1997088"/>
                  </a:cubicBezTo>
                  <a:cubicBezTo>
                    <a:pt x="2650805" y="1932146"/>
                    <a:pt x="2592288" y="1978793"/>
                    <a:pt x="2972021" y="1959297"/>
                  </a:cubicBezTo>
                  <a:cubicBezTo>
                    <a:pt x="2942079" y="788774"/>
                    <a:pt x="2953220" y="1601331"/>
                    <a:pt x="2919446" y="713343"/>
                  </a:cubicBezTo>
                  <a:cubicBezTo>
                    <a:pt x="2912806" y="538827"/>
                    <a:pt x="2905969" y="359012"/>
                    <a:pt x="2890850" y="158184"/>
                  </a:cubicBezTo>
                  <a:cubicBezTo>
                    <a:pt x="2027060" y="232386"/>
                    <a:pt x="671523" y="176317"/>
                    <a:pt x="144622" y="215604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7246312" y="4497398"/>
              <a:ext cx="2997371" cy="2012173"/>
            </a:xfrm>
            <a:custGeom>
              <a:rect b="b" l="l" r="r" t="t"/>
              <a:pathLst>
                <a:path extrusionOk="0" h="2012173" w="2997371">
                  <a:moveTo>
                    <a:pt x="68924" y="2012173"/>
                  </a:moveTo>
                  <a:lnTo>
                    <a:pt x="64209" y="2012173"/>
                  </a:lnTo>
                  <a:lnTo>
                    <a:pt x="64209" y="2007458"/>
                  </a:lnTo>
                  <a:cubicBezTo>
                    <a:pt x="64209" y="1512998"/>
                    <a:pt x="40333" y="1105745"/>
                    <a:pt x="21150" y="778505"/>
                  </a:cubicBezTo>
                  <a:cubicBezTo>
                    <a:pt x="9332" y="576914"/>
                    <a:pt x="0" y="417684"/>
                    <a:pt x="0" y="297543"/>
                  </a:cubicBezTo>
                  <a:cubicBezTo>
                    <a:pt x="0" y="279402"/>
                    <a:pt x="3738" y="260357"/>
                    <a:pt x="7352" y="241937"/>
                  </a:cubicBezTo>
                  <a:cubicBezTo>
                    <a:pt x="10785" y="224452"/>
                    <a:pt x="14330" y="206376"/>
                    <a:pt x="14514" y="189589"/>
                  </a:cubicBezTo>
                  <a:cubicBezTo>
                    <a:pt x="14780" y="165271"/>
                    <a:pt x="11951" y="140606"/>
                    <a:pt x="9679" y="120789"/>
                  </a:cubicBezTo>
                  <a:cubicBezTo>
                    <a:pt x="7437" y="101246"/>
                    <a:pt x="5667" y="85810"/>
                    <a:pt x="7163" y="76050"/>
                  </a:cubicBezTo>
                  <a:lnTo>
                    <a:pt x="7712" y="72453"/>
                  </a:lnTo>
                  <a:lnTo>
                    <a:pt x="11330" y="72072"/>
                  </a:lnTo>
                  <a:cubicBezTo>
                    <a:pt x="21257" y="71034"/>
                    <a:pt x="47208" y="70696"/>
                    <a:pt x="124252" y="69706"/>
                  </a:cubicBezTo>
                  <a:cubicBezTo>
                    <a:pt x="191033" y="68844"/>
                    <a:pt x="291948" y="67541"/>
                    <a:pt x="450934" y="64913"/>
                  </a:cubicBezTo>
                  <a:cubicBezTo>
                    <a:pt x="496269" y="64163"/>
                    <a:pt x="547481" y="61171"/>
                    <a:pt x="601694" y="58003"/>
                  </a:cubicBezTo>
                  <a:cubicBezTo>
                    <a:pt x="684421" y="53168"/>
                    <a:pt x="778182" y="47690"/>
                    <a:pt x="885553" y="47690"/>
                  </a:cubicBezTo>
                  <a:cubicBezTo>
                    <a:pt x="1022904" y="47690"/>
                    <a:pt x="1152660" y="50600"/>
                    <a:pt x="1290033" y="53678"/>
                  </a:cubicBezTo>
                  <a:cubicBezTo>
                    <a:pt x="1715256" y="63203"/>
                    <a:pt x="2154959" y="73062"/>
                    <a:pt x="2896791" y="23"/>
                  </a:cubicBezTo>
                  <a:cubicBezTo>
                    <a:pt x="2898171" y="-106"/>
                    <a:pt x="2899517" y="318"/>
                    <a:pt x="2900580" y="1248"/>
                  </a:cubicBezTo>
                  <a:cubicBezTo>
                    <a:pt x="2903066" y="3409"/>
                    <a:pt x="2905210" y="5274"/>
                    <a:pt x="2909972" y="96917"/>
                  </a:cubicBezTo>
                  <a:cubicBezTo>
                    <a:pt x="2912887" y="152969"/>
                    <a:pt x="2916132" y="230179"/>
                    <a:pt x="2919891" y="319581"/>
                  </a:cubicBezTo>
                  <a:cubicBezTo>
                    <a:pt x="2923903" y="415009"/>
                    <a:pt x="2928452" y="523169"/>
                    <a:pt x="2933677" y="631041"/>
                  </a:cubicBezTo>
                  <a:cubicBezTo>
                    <a:pt x="2943082" y="825229"/>
                    <a:pt x="2959534" y="1017925"/>
                    <a:pt x="2970422" y="1145434"/>
                  </a:cubicBezTo>
                  <a:cubicBezTo>
                    <a:pt x="2974314" y="1191027"/>
                    <a:pt x="2977388" y="1227034"/>
                    <a:pt x="2979008" y="1250113"/>
                  </a:cubicBezTo>
                  <a:cubicBezTo>
                    <a:pt x="2983809" y="1318515"/>
                    <a:pt x="2981901" y="1390062"/>
                    <a:pt x="2980058" y="1459257"/>
                  </a:cubicBezTo>
                  <a:cubicBezTo>
                    <a:pt x="2978785" y="1507010"/>
                    <a:pt x="2977469" y="1556387"/>
                    <a:pt x="2978313" y="1604911"/>
                  </a:cubicBezTo>
                  <a:cubicBezTo>
                    <a:pt x="2979441" y="1669451"/>
                    <a:pt x="2983920" y="1735919"/>
                    <a:pt x="2988250" y="1800192"/>
                  </a:cubicBezTo>
                  <a:cubicBezTo>
                    <a:pt x="2991902" y="1854401"/>
                    <a:pt x="2995683" y="1910448"/>
                    <a:pt x="2997243" y="1963353"/>
                  </a:cubicBezTo>
                  <a:lnTo>
                    <a:pt x="2997372" y="1967760"/>
                  </a:lnTo>
                  <a:lnTo>
                    <a:pt x="2992982" y="1968184"/>
                  </a:lnTo>
                  <a:cubicBezTo>
                    <a:pt x="2925931" y="1974674"/>
                    <a:pt x="2833640" y="1972535"/>
                    <a:pt x="2716796" y="1969830"/>
                  </a:cubicBezTo>
                  <a:cubicBezTo>
                    <a:pt x="2651035" y="1968309"/>
                    <a:pt x="2576500" y="1966581"/>
                    <a:pt x="2495075" y="1966174"/>
                  </a:cubicBezTo>
                  <a:cubicBezTo>
                    <a:pt x="2428346" y="1965818"/>
                    <a:pt x="2355469" y="1968617"/>
                    <a:pt x="2278293" y="1971558"/>
                  </a:cubicBezTo>
                  <a:cubicBezTo>
                    <a:pt x="2191339" y="1974871"/>
                    <a:pt x="2101424" y="1978296"/>
                    <a:pt x="2002827" y="1978296"/>
                  </a:cubicBezTo>
                  <a:cubicBezTo>
                    <a:pt x="1858604" y="1978296"/>
                    <a:pt x="1720627" y="1976758"/>
                    <a:pt x="1587189" y="1975266"/>
                  </a:cubicBezTo>
                  <a:cubicBezTo>
                    <a:pt x="1390751" y="1973075"/>
                    <a:pt x="1205214" y="1971005"/>
                    <a:pt x="1038512" y="1974511"/>
                  </a:cubicBezTo>
                  <a:cubicBezTo>
                    <a:pt x="706531" y="1981490"/>
                    <a:pt x="442142" y="1994928"/>
                    <a:pt x="267193" y="2003823"/>
                  </a:cubicBezTo>
                  <a:cubicBezTo>
                    <a:pt x="171803" y="2008671"/>
                    <a:pt x="102879" y="2012173"/>
                    <a:pt x="68924" y="2012173"/>
                  </a:cubicBezTo>
                  <a:close/>
                  <a:moveTo>
                    <a:pt x="16122" y="81151"/>
                  </a:moveTo>
                  <a:cubicBezTo>
                    <a:pt x="15646" y="90101"/>
                    <a:pt x="17241" y="103977"/>
                    <a:pt x="19045" y="119722"/>
                  </a:cubicBezTo>
                  <a:cubicBezTo>
                    <a:pt x="21347" y="139800"/>
                    <a:pt x="24215" y="164787"/>
                    <a:pt x="23945" y="189696"/>
                  </a:cubicBezTo>
                  <a:cubicBezTo>
                    <a:pt x="23752" y="207349"/>
                    <a:pt x="20121" y="225858"/>
                    <a:pt x="16606" y="243759"/>
                  </a:cubicBezTo>
                  <a:cubicBezTo>
                    <a:pt x="13078" y="261737"/>
                    <a:pt x="9431" y="280324"/>
                    <a:pt x="9431" y="297547"/>
                  </a:cubicBezTo>
                  <a:cubicBezTo>
                    <a:pt x="9431" y="417414"/>
                    <a:pt x="18758" y="576520"/>
                    <a:pt x="30568" y="777956"/>
                  </a:cubicBezTo>
                  <a:cubicBezTo>
                    <a:pt x="49699" y="1104278"/>
                    <a:pt x="73490" y="1510113"/>
                    <a:pt x="73640" y="2002726"/>
                  </a:cubicBezTo>
                  <a:cubicBezTo>
                    <a:pt x="108824" y="2002430"/>
                    <a:pt x="175708" y="1999031"/>
                    <a:pt x="266726" y="1994406"/>
                  </a:cubicBezTo>
                  <a:cubicBezTo>
                    <a:pt x="441731" y="1985511"/>
                    <a:pt x="706206" y="1972068"/>
                    <a:pt x="1038328" y="1965081"/>
                  </a:cubicBezTo>
                  <a:cubicBezTo>
                    <a:pt x="1205175" y="1961574"/>
                    <a:pt x="1390794" y="1963645"/>
                    <a:pt x="1587305" y="1965840"/>
                  </a:cubicBezTo>
                  <a:cubicBezTo>
                    <a:pt x="1720717" y="1967327"/>
                    <a:pt x="1858673" y="1968866"/>
                    <a:pt x="2002840" y="1968866"/>
                  </a:cubicBezTo>
                  <a:cubicBezTo>
                    <a:pt x="2101252" y="1968866"/>
                    <a:pt x="2191078" y="1965445"/>
                    <a:pt x="2277946" y="1962136"/>
                  </a:cubicBezTo>
                  <a:cubicBezTo>
                    <a:pt x="2355225" y="1959191"/>
                    <a:pt x="2428226" y="1956405"/>
                    <a:pt x="2495136" y="1956748"/>
                  </a:cubicBezTo>
                  <a:cubicBezTo>
                    <a:pt x="2576650" y="1957155"/>
                    <a:pt x="2651228" y="1958882"/>
                    <a:pt x="2717027" y="1960404"/>
                  </a:cubicBezTo>
                  <a:cubicBezTo>
                    <a:pt x="2831008" y="1963040"/>
                    <a:pt x="2921567" y="1965137"/>
                    <a:pt x="2987697" y="1959208"/>
                  </a:cubicBezTo>
                  <a:cubicBezTo>
                    <a:pt x="2986076" y="1907919"/>
                    <a:pt x="2982566" y="1855854"/>
                    <a:pt x="2978858" y="1800827"/>
                  </a:cubicBezTo>
                  <a:cubicBezTo>
                    <a:pt x="2974515" y="1736433"/>
                    <a:pt x="2970027" y="1669849"/>
                    <a:pt x="2968900" y="1605074"/>
                  </a:cubicBezTo>
                  <a:cubicBezTo>
                    <a:pt x="2968051" y="1556348"/>
                    <a:pt x="2969367" y="1506860"/>
                    <a:pt x="2970644" y="1459004"/>
                  </a:cubicBezTo>
                  <a:cubicBezTo>
                    <a:pt x="2972483" y="1390037"/>
                    <a:pt x="2974382" y="1318720"/>
                    <a:pt x="2969616" y="1250769"/>
                  </a:cubicBezTo>
                  <a:cubicBezTo>
                    <a:pt x="2968000" y="1227763"/>
                    <a:pt x="2964931" y="1191785"/>
                    <a:pt x="2961038" y="1146232"/>
                  </a:cubicBezTo>
                  <a:cubicBezTo>
                    <a:pt x="2950146" y="1018653"/>
                    <a:pt x="2933681" y="825855"/>
                    <a:pt x="2924272" y="631496"/>
                  </a:cubicBezTo>
                  <a:cubicBezTo>
                    <a:pt x="2919047" y="523593"/>
                    <a:pt x="2914499" y="415416"/>
                    <a:pt x="2910482" y="319975"/>
                  </a:cubicBezTo>
                  <a:cubicBezTo>
                    <a:pt x="2903996" y="165764"/>
                    <a:pt x="2898355" y="31533"/>
                    <a:pt x="2894184" y="9749"/>
                  </a:cubicBezTo>
                  <a:cubicBezTo>
                    <a:pt x="2153917" y="82475"/>
                    <a:pt x="1714652" y="72629"/>
                    <a:pt x="1289823" y="63109"/>
                  </a:cubicBezTo>
                  <a:cubicBezTo>
                    <a:pt x="1152506" y="60031"/>
                    <a:pt x="1022802" y="57124"/>
                    <a:pt x="885557" y="57124"/>
                  </a:cubicBezTo>
                  <a:cubicBezTo>
                    <a:pt x="778461" y="57124"/>
                    <a:pt x="684846" y="62594"/>
                    <a:pt x="602247" y="67425"/>
                  </a:cubicBezTo>
                  <a:cubicBezTo>
                    <a:pt x="547927" y="70597"/>
                    <a:pt x="496625" y="73598"/>
                    <a:pt x="451093" y="74352"/>
                  </a:cubicBezTo>
                  <a:cubicBezTo>
                    <a:pt x="292085" y="76980"/>
                    <a:pt x="191157" y="78279"/>
                    <a:pt x="124372" y="79145"/>
                  </a:cubicBezTo>
                  <a:cubicBezTo>
                    <a:pt x="57895" y="79998"/>
                    <a:pt x="28472" y="80379"/>
                    <a:pt x="16122" y="81151"/>
                  </a:cubicBezTo>
                  <a:close/>
                </a:path>
              </a:pathLst>
            </a:custGeom>
            <a:solidFill>
              <a:srgbClr val="FFD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38"/>
          <p:cNvGrpSpPr/>
          <p:nvPr/>
        </p:nvGrpSpPr>
        <p:grpSpPr>
          <a:xfrm rot="-2767957">
            <a:off x="15306146" y="650972"/>
            <a:ext cx="1484475" cy="484499"/>
            <a:chOff x="15306146" y="650972"/>
            <a:chExt cx="1484475" cy="484499"/>
          </a:xfrm>
        </p:grpSpPr>
        <p:sp>
          <p:nvSpPr>
            <p:cNvPr id="1403" name="Google Shape;1403;p38"/>
            <p:cNvSpPr/>
            <p:nvPr/>
          </p:nvSpPr>
          <p:spPr>
            <a:xfrm>
              <a:off x="15306146" y="650972"/>
              <a:ext cx="1484475" cy="484499"/>
            </a:xfrm>
            <a:custGeom>
              <a:rect b="b" l="l" r="r" t="t"/>
              <a:pathLst>
                <a:path extrusionOk="0" h="484499" w="1484475">
                  <a:moveTo>
                    <a:pt x="1483804" y="466153"/>
                  </a:moveTo>
                  <a:cubicBezTo>
                    <a:pt x="1470048" y="438430"/>
                    <a:pt x="1446809" y="412956"/>
                    <a:pt x="1422278" y="334586"/>
                  </a:cubicBezTo>
                  <a:cubicBezTo>
                    <a:pt x="1387025" y="217961"/>
                    <a:pt x="1384716" y="257808"/>
                    <a:pt x="1424386" y="178397"/>
                  </a:cubicBezTo>
                  <a:cubicBezTo>
                    <a:pt x="1486883" y="52141"/>
                    <a:pt x="1479574" y="52810"/>
                    <a:pt x="1451132" y="47975"/>
                  </a:cubicBezTo>
                  <a:cubicBezTo>
                    <a:pt x="1366622" y="33770"/>
                    <a:pt x="1259452" y="33086"/>
                    <a:pt x="1176696" y="26367"/>
                  </a:cubicBezTo>
                  <a:cubicBezTo>
                    <a:pt x="529827" y="-30456"/>
                    <a:pt x="367220" y="22573"/>
                    <a:pt x="10054" y="20477"/>
                  </a:cubicBezTo>
                  <a:cubicBezTo>
                    <a:pt x="-10891" y="20854"/>
                    <a:pt x="2425" y="46061"/>
                    <a:pt x="35772" y="165241"/>
                  </a:cubicBezTo>
                  <a:cubicBezTo>
                    <a:pt x="71521" y="294517"/>
                    <a:pt x="56906" y="212988"/>
                    <a:pt x="12306" y="440014"/>
                  </a:cubicBezTo>
                  <a:cubicBezTo>
                    <a:pt x="10072" y="453877"/>
                    <a:pt x="-1580" y="478976"/>
                    <a:pt x="20253" y="481510"/>
                  </a:cubicBezTo>
                  <a:cubicBezTo>
                    <a:pt x="342950" y="456393"/>
                    <a:pt x="667373" y="490115"/>
                    <a:pt x="990709" y="483661"/>
                  </a:cubicBezTo>
                  <a:cubicBezTo>
                    <a:pt x="1150552" y="480901"/>
                    <a:pt x="1310576" y="475610"/>
                    <a:pt x="1470404" y="481306"/>
                  </a:cubicBezTo>
                  <a:cubicBezTo>
                    <a:pt x="1478888" y="482962"/>
                    <a:pt x="1486877" y="474417"/>
                    <a:pt x="1483804" y="466153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15306146" y="650972"/>
              <a:ext cx="1484475" cy="484499"/>
            </a:xfrm>
            <a:custGeom>
              <a:rect b="b" l="l" r="r" t="t"/>
              <a:pathLst>
                <a:path extrusionOk="0" h="484499" w="1484475">
                  <a:moveTo>
                    <a:pt x="1483804" y="466153"/>
                  </a:moveTo>
                  <a:cubicBezTo>
                    <a:pt x="1470048" y="438430"/>
                    <a:pt x="1446809" y="412956"/>
                    <a:pt x="1422278" y="334586"/>
                  </a:cubicBezTo>
                  <a:cubicBezTo>
                    <a:pt x="1387025" y="217961"/>
                    <a:pt x="1384716" y="257808"/>
                    <a:pt x="1424386" y="178397"/>
                  </a:cubicBezTo>
                  <a:cubicBezTo>
                    <a:pt x="1486883" y="52141"/>
                    <a:pt x="1479574" y="52810"/>
                    <a:pt x="1451132" y="47975"/>
                  </a:cubicBezTo>
                  <a:cubicBezTo>
                    <a:pt x="1366622" y="33770"/>
                    <a:pt x="1259452" y="33086"/>
                    <a:pt x="1176696" y="26367"/>
                  </a:cubicBezTo>
                  <a:cubicBezTo>
                    <a:pt x="529827" y="-30456"/>
                    <a:pt x="367220" y="22573"/>
                    <a:pt x="10054" y="20477"/>
                  </a:cubicBezTo>
                  <a:cubicBezTo>
                    <a:pt x="-10891" y="20854"/>
                    <a:pt x="2425" y="46061"/>
                    <a:pt x="35772" y="165241"/>
                  </a:cubicBezTo>
                  <a:cubicBezTo>
                    <a:pt x="71521" y="294517"/>
                    <a:pt x="56906" y="212988"/>
                    <a:pt x="12306" y="440014"/>
                  </a:cubicBezTo>
                  <a:cubicBezTo>
                    <a:pt x="10072" y="453877"/>
                    <a:pt x="-1580" y="478976"/>
                    <a:pt x="20253" y="481510"/>
                  </a:cubicBezTo>
                  <a:cubicBezTo>
                    <a:pt x="342950" y="456393"/>
                    <a:pt x="667373" y="490115"/>
                    <a:pt x="990709" y="483661"/>
                  </a:cubicBezTo>
                  <a:cubicBezTo>
                    <a:pt x="1150552" y="480901"/>
                    <a:pt x="1310576" y="475610"/>
                    <a:pt x="1470404" y="481306"/>
                  </a:cubicBezTo>
                  <a:cubicBezTo>
                    <a:pt x="1478888" y="482962"/>
                    <a:pt x="1486877" y="474417"/>
                    <a:pt x="1483804" y="46615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38"/>
          <p:cNvGrpSpPr/>
          <p:nvPr/>
        </p:nvGrpSpPr>
        <p:grpSpPr>
          <a:xfrm rot="9916250">
            <a:off x="9687053" y="927738"/>
            <a:ext cx="955631" cy="1532151"/>
            <a:chOff x="9687053" y="927738"/>
            <a:chExt cx="955631" cy="1532151"/>
          </a:xfrm>
        </p:grpSpPr>
        <p:sp>
          <p:nvSpPr>
            <p:cNvPr id="1406" name="Google Shape;1406;p38"/>
            <p:cNvSpPr/>
            <p:nvPr/>
          </p:nvSpPr>
          <p:spPr>
            <a:xfrm>
              <a:off x="9888066" y="1536395"/>
              <a:ext cx="516118" cy="496441"/>
            </a:xfrm>
            <a:custGeom>
              <a:rect b="b" l="l" r="r" t="t"/>
              <a:pathLst>
                <a:path extrusionOk="0" h="496441" w="516118">
                  <a:moveTo>
                    <a:pt x="303118" y="147436"/>
                  </a:moveTo>
                  <a:cubicBezTo>
                    <a:pt x="181239" y="39723"/>
                    <a:pt x="123762" y="-11010"/>
                    <a:pt x="71147" y="1998"/>
                  </a:cubicBezTo>
                  <a:cubicBezTo>
                    <a:pt x="26309" y="13085"/>
                    <a:pt x="-1223" y="60631"/>
                    <a:pt x="42" y="108311"/>
                  </a:cubicBezTo>
                  <a:cubicBezTo>
                    <a:pt x="2669" y="207451"/>
                    <a:pt x="227177" y="382751"/>
                    <a:pt x="306824" y="442539"/>
                  </a:cubicBezTo>
                  <a:cubicBezTo>
                    <a:pt x="353852" y="477833"/>
                    <a:pt x="414992" y="514688"/>
                    <a:pt x="466611" y="486395"/>
                  </a:cubicBezTo>
                  <a:cubicBezTo>
                    <a:pt x="491136" y="472952"/>
                    <a:pt x="510126" y="446660"/>
                    <a:pt x="514876" y="414813"/>
                  </a:cubicBezTo>
                  <a:cubicBezTo>
                    <a:pt x="527809" y="328090"/>
                    <a:pt x="438595" y="267159"/>
                    <a:pt x="303118" y="1474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9687053" y="2187331"/>
              <a:ext cx="567738" cy="272558"/>
            </a:xfrm>
            <a:custGeom>
              <a:rect b="b" l="l" r="r" t="t"/>
              <a:pathLst>
                <a:path extrusionOk="0" h="272558" w="567738">
                  <a:moveTo>
                    <a:pt x="541730" y="27364"/>
                  </a:moveTo>
                  <a:cubicBezTo>
                    <a:pt x="508703" y="-7489"/>
                    <a:pt x="448706" y="-6892"/>
                    <a:pt x="267885" y="17004"/>
                  </a:cubicBezTo>
                  <a:cubicBezTo>
                    <a:pt x="191071" y="27159"/>
                    <a:pt x="118590" y="34884"/>
                    <a:pt x="48180" y="74462"/>
                  </a:cubicBezTo>
                  <a:cubicBezTo>
                    <a:pt x="-26622" y="116511"/>
                    <a:pt x="-11313" y="253302"/>
                    <a:pt x="73262" y="267765"/>
                  </a:cubicBezTo>
                  <a:cubicBezTo>
                    <a:pt x="150900" y="281043"/>
                    <a:pt x="223335" y="264241"/>
                    <a:pt x="297745" y="247734"/>
                  </a:cubicBezTo>
                  <a:cubicBezTo>
                    <a:pt x="480865" y="207101"/>
                    <a:pt x="533093" y="186668"/>
                    <a:pt x="555327" y="145662"/>
                  </a:cubicBezTo>
                  <a:cubicBezTo>
                    <a:pt x="575944" y="107646"/>
                    <a:pt x="570514" y="57744"/>
                    <a:pt x="541730" y="2736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10198271" y="927738"/>
              <a:ext cx="444413" cy="805407"/>
            </a:xfrm>
            <a:custGeom>
              <a:rect b="b" l="l" r="r" t="t"/>
              <a:pathLst>
                <a:path extrusionOk="0" h="805407" w="444413">
                  <a:moveTo>
                    <a:pt x="410908" y="555004"/>
                  </a:moveTo>
                  <a:cubicBezTo>
                    <a:pt x="213975" y="68055"/>
                    <a:pt x="208068" y="32248"/>
                    <a:pt x="127440" y="4620"/>
                  </a:cubicBezTo>
                  <a:cubicBezTo>
                    <a:pt x="76204" y="-12938"/>
                    <a:pt x="27094" y="21517"/>
                    <a:pt x="9463" y="74661"/>
                  </a:cubicBezTo>
                  <a:cubicBezTo>
                    <a:pt x="-18225" y="158118"/>
                    <a:pt x="12467" y="202161"/>
                    <a:pt x="133186" y="471183"/>
                  </a:cubicBezTo>
                  <a:cubicBezTo>
                    <a:pt x="240812" y="711029"/>
                    <a:pt x="270705" y="774166"/>
                    <a:pt x="335481" y="800486"/>
                  </a:cubicBezTo>
                  <a:cubicBezTo>
                    <a:pt x="390257" y="822745"/>
                    <a:pt x="499607" y="774353"/>
                    <a:pt x="410908" y="55500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38"/>
          <p:cNvGrpSpPr/>
          <p:nvPr/>
        </p:nvGrpSpPr>
        <p:grpSpPr>
          <a:xfrm rot="1457843">
            <a:off x="17024899" y="271783"/>
            <a:ext cx="736691" cy="1304198"/>
            <a:chOff x="17024899" y="271783"/>
            <a:chExt cx="736691" cy="1304198"/>
          </a:xfrm>
        </p:grpSpPr>
        <p:grpSp>
          <p:nvGrpSpPr>
            <p:cNvPr id="1410" name="Google Shape;1410;p38"/>
            <p:cNvGrpSpPr/>
            <p:nvPr/>
          </p:nvGrpSpPr>
          <p:grpSpPr>
            <a:xfrm>
              <a:off x="17024899" y="271783"/>
              <a:ext cx="736691" cy="1304198"/>
              <a:chOff x="17024899" y="271783"/>
              <a:chExt cx="736691" cy="1304198"/>
            </a:xfrm>
          </p:grpSpPr>
          <p:sp>
            <p:nvSpPr>
              <p:cNvPr id="1411" name="Google Shape;1411;p38"/>
              <p:cNvSpPr/>
              <p:nvPr/>
            </p:nvSpPr>
            <p:spPr>
              <a:xfrm>
                <a:off x="17092700" y="971781"/>
                <a:ext cx="276943" cy="604200"/>
              </a:xfrm>
              <a:custGeom>
                <a:rect b="b" l="l" r="r" t="t"/>
                <a:pathLst>
                  <a:path extrusionOk="0" h="604200" w="276943">
                    <a:moveTo>
                      <a:pt x="254415" y="161476"/>
                    </a:moveTo>
                    <a:cubicBezTo>
                      <a:pt x="182365" y="311837"/>
                      <a:pt x="109192" y="448254"/>
                      <a:pt x="22332" y="598166"/>
                    </a:cubicBezTo>
                    <a:cubicBezTo>
                      <a:pt x="15904" y="609265"/>
                      <a:pt x="-2762" y="604064"/>
                      <a:pt x="346" y="590612"/>
                    </a:cubicBezTo>
                    <a:cubicBezTo>
                      <a:pt x="82718" y="234441"/>
                      <a:pt x="133828" y="-4188"/>
                      <a:pt x="155842" y="56"/>
                    </a:cubicBezTo>
                    <a:cubicBezTo>
                      <a:pt x="203814" y="9321"/>
                      <a:pt x="264247" y="26030"/>
                      <a:pt x="275645" y="81727"/>
                    </a:cubicBezTo>
                    <a:cubicBezTo>
                      <a:pt x="281503" y="110391"/>
                      <a:pt x="266332" y="136524"/>
                      <a:pt x="254415" y="161476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8"/>
              <p:cNvSpPr/>
              <p:nvPr/>
            </p:nvSpPr>
            <p:spPr>
              <a:xfrm>
                <a:off x="17201803" y="971352"/>
                <a:ext cx="166323" cy="242578"/>
              </a:xfrm>
              <a:custGeom>
                <a:rect b="b" l="l" r="r" t="t"/>
                <a:pathLst>
                  <a:path extrusionOk="0" h="242578" w="166323">
                    <a:moveTo>
                      <a:pt x="105900" y="242578"/>
                    </a:moveTo>
                    <a:cubicBezTo>
                      <a:pt x="11732" y="144977"/>
                      <a:pt x="16782" y="150450"/>
                      <a:pt x="0" y="132313"/>
                    </a:cubicBezTo>
                    <a:cubicBezTo>
                      <a:pt x="34458" y="-673"/>
                      <a:pt x="34369" y="-1899"/>
                      <a:pt x="46739" y="485"/>
                    </a:cubicBezTo>
                    <a:cubicBezTo>
                      <a:pt x="229414" y="35766"/>
                      <a:pt x="163183" y="127475"/>
                      <a:pt x="105900" y="242578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8"/>
              <p:cNvSpPr/>
              <p:nvPr/>
            </p:nvSpPr>
            <p:spPr>
              <a:xfrm>
                <a:off x="17024899" y="271783"/>
                <a:ext cx="736691" cy="869635"/>
              </a:xfrm>
              <a:custGeom>
                <a:rect b="b" l="l" r="r" t="t"/>
                <a:pathLst>
                  <a:path extrusionOk="0" h="869635" w="736691">
                    <a:moveTo>
                      <a:pt x="456970" y="2350"/>
                    </a:moveTo>
                    <a:cubicBezTo>
                      <a:pt x="239004" y="-17511"/>
                      <a:pt x="406570" y="85370"/>
                      <a:pt x="231478" y="432224"/>
                    </a:cubicBezTo>
                    <a:cubicBezTo>
                      <a:pt x="149664" y="432224"/>
                      <a:pt x="47242" y="491961"/>
                      <a:pt x="7195" y="544956"/>
                    </a:cubicBezTo>
                    <a:cubicBezTo>
                      <a:pt x="-30041" y="594229"/>
                      <a:pt x="80944" y="773647"/>
                      <a:pt x="254689" y="840130"/>
                    </a:cubicBezTo>
                    <a:cubicBezTo>
                      <a:pt x="424837" y="906021"/>
                      <a:pt x="630559" y="849679"/>
                      <a:pt x="636000" y="787010"/>
                    </a:cubicBezTo>
                    <a:cubicBezTo>
                      <a:pt x="641777" y="720457"/>
                      <a:pt x="605480" y="607570"/>
                      <a:pt x="544974" y="552901"/>
                    </a:cubicBezTo>
                    <a:cubicBezTo>
                      <a:pt x="648438" y="173400"/>
                      <a:pt x="841622" y="214897"/>
                      <a:pt x="665347" y="82563"/>
                    </a:cubicBezTo>
                    <a:cubicBezTo>
                      <a:pt x="628245" y="54708"/>
                      <a:pt x="547890" y="10631"/>
                      <a:pt x="456970" y="235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8"/>
              <p:cNvSpPr/>
              <p:nvPr/>
            </p:nvSpPr>
            <p:spPr>
              <a:xfrm>
                <a:off x="17253464" y="731411"/>
                <a:ext cx="306793" cy="131529"/>
              </a:xfrm>
              <a:custGeom>
                <a:rect b="b" l="l" r="r" t="t"/>
                <a:pathLst>
                  <a:path extrusionOk="0" h="131529" w="306793">
                    <a:moveTo>
                      <a:pt x="300810" y="113601"/>
                    </a:moveTo>
                    <a:cubicBezTo>
                      <a:pt x="180207" y="106469"/>
                      <a:pt x="137158" y="105583"/>
                      <a:pt x="14061" y="1917"/>
                    </a:cubicBezTo>
                    <a:cubicBezTo>
                      <a:pt x="7580" y="-3542"/>
                      <a:pt x="-4081" y="3586"/>
                      <a:pt x="1443" y="11662"/>
                    </a:cubicBezTo>
                    <a:cubicBezTo>
                      <a:pt x="59862" y="97053"/>
                      <a:pt x="213328" y="149897"/>
                      <a:pt x="302436" y="125605"/>
                    </a:cubicBezTo>
                    <a:cubicBezTo>
                      <a:pt x="309279" y="123740"/>
                      <a:pt x="307549" y="114000"/>
                      <a:pt x="300810" y="113601"/>
                    </a:cubicBezTo>
                    <a:close/>
                  </a:path>
                </a:pathLst>
              </a:custGeom>
              <a:solidFill>
                <a:srgbClr val="5787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8"/>
            <p:cNvSpPr/>
            <p:nvPr/>
          </p:nvSpPr>
          <p:spPr>
            <a:xfrm>
              <a:off x="17380243" y="293395"/>
              <a:ext cx="348096" cy="180424"/>
            </a:xfrm>
            <a:custGeom>
              <a:rect b="b" l="l" r="r" t="t"/>
              <a:pathLst>
                <a:path extrusionOk="0" h="180424" w="348096">
                  <a:moveTo>
                    <a:pt x="337228" y="116927"/>
                  </a:moveTo>
                  <a:cubicBezTo>
                    <a:pt x="333884" y="112297"/>
                    <a:pt x="324480" y="114929"/>
                    <a:pt x="327096" y="121202"/>
                  </a:cubicBezTo>
                  <a:cubicBezTo>
                    <a:pt x="379881" y="247816"/>
                    <a:pt x="-74187" y="60163"/>
                    <a:pt x="25165" y="12560"/>
                  </a:cubicBezTo>
                  <a:cubicBezTo>
                    <a:pt x="31925" y="9320"/>
                    <a:pt x="27164" y="-2167"/>
                    <a:pt x="20026" y="360"/>
                  </a:cubicBezTo>
                  <a:cubicBezTo>
                    <a:pt x="-19393" y="14313"/>
                    <a:pt x="8084" y="61451"/>
                    <a:pt x="28519" y="79267"/>
                  </a:cubicBezTo>
                  <a:cubicBezTo>
                    <a:pt x="62362" y="108773"/>
                    <a:pt x="108382" y="126995"/>
                    <a:pt x="149554" y="143626"/>
                  </a:cubicBezTo>
                  <a:cubicBezTo>
                    <a:pt x="338306" y="219865"/>
                    <a:pt x="368965" y="160881"/>
                    <a:pt x="337228" y="116927"/>
                  </a:cubicBezTo>
                  <a:close/>
                </a:path>
              </a:pathLst>
            </a:custGeom>
            <a:solidFill>
              <a:srgbClr val="5787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6" name="Google Shape;1416;p38"/>
          <p:cNvGrpSpPr/>
          <p:nvPr/>
        </p:nvGrpSpPr>
        <p:grpSpPr>
          <a:xfrm rot="-5400000">
            <a:off x="14612514" y="1047758"/>
            <a:ext cx="2687087" cy="4083399"/>
            <a:chOff x="14612514" y="1047758"/>
            <a:chExt cx="2687087" cy="4083399"/>
          </a:xfrm>
        </p:grpSpPr>
        <p:sp>
          <p:nvSpPr>
            <p:cNvPr id="1417" name="Google Shape;1417;p38"/>
            <p:cNvSpPr/>
            <p:nvPr/>
          </p:nvSpPr>
          <p:spPr>
            <a:xfrm>
              <a:off x="14612514" y="1047758"/>
              <a:ext cx="2687087" cy="4083399"/>
            </a:xfrm>
            <a:custGeom>
              <a:rect b="b" l="l" r="r" t="t"/>
              <a:pathLst>
                <a:path extrusionOk="0" h="4083399" w="2687087">
                  <a:moveTo>
                    <a:pt x="2685880" y="4053330"/>
                  </a:moveTo>
                  <a:cubicBezTo>
                    <a:pt x="2686762" y="4068300"/>
                    <a:pt x="2817582" y="4061921"/>
                    <a:pt x="76307" y="4083400"/>
                  </a:cubicBezTo>
                  <a:cubicBezTo>
                    <a:pt x="27309" y="4083400"/>
                    <a:pt x="17694" y="608222"/>
                    <a:pt x="0" y="77257"/>
                  </a:cubicBezTo>
                  <a:cubicBezTo>
                    <a:pt x="0" y="39118"/>
                    <a:pt x="429790" y="52046"/>
                    <a:pt x="572243" y="45039"/>
                  </a:cubicBezTo>
                  <a:cubicBezTo>
                    <a:pt x="1535505" y="-2329"/>
                    <a:pt x="2020453" y="-20328"/>
                    <a:pt x="2615103" y="30722"/>
                  </a:cubicBezTo>
                  <a:cubicBezTo>
                    <a:pt x="2657158" y="34332"/>
                    <a:pt x="2572984" y="1545811"/>
                    <a:pt x="2685880" y="4053330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14726088" y="1173817"/>
              <a:ext cx="2456452" cy="3831268"/>
            </a:xfrm>
            <a:custGeom>
              <a:rect b="b" l="l" r="r" t="t"/>
              <a:pathLst>
                <a:path extrusionOk="0" h="3831268" w="2456452">
                  <a:moveTo>
                    <a:pt x="0" y="53984"/>
                  </a:moveTo>
                  <a:cubicBezTo>
                    <a:pt x="96125" y="45581"/>
                    <a:pt x="194889" y="47034"/>
                    <a:pt x="305466" y="47239"/>
                  </a:cubicBezTo>
                  <a:cubicBezTo>
                    <a:pt x="684232" y="47239"/>
                    <a:pt x="1569227" y="-39705"/>
                    <a:pt x="2402250" y="22313"/>
                  </a:cubicBezTo>
                  <a:cubicBezTo>
                    <a:pt x="2426545" y="1715349"/>
                    <a:pt x="2356332" y="1615820"/>
                    <a:pt x="2456452" y="3812551"/>
                  </a:cubicBezTo>
                  <a:cubicBezTo>
                    <a:pt x="1343500" y="3821543"/>
                    <a:pt x="1423164" y="3820416"/>
                    <a:pt x="60606" y="3831269"/>
                  </a:cubicBezTo>
                  <a:cubicBezTo>
                    <a:pt x="5996" y="2185724"/>
                    <a:pt x="17531" y="743965"/>
                    <a:pt x="0" y="53984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14727457" y="1172451"/>
              <a:ext cx="2451608" cy="3832693"/>
            </a:xfrm>
            <a:custGeom>
              <a:rect b="b" l="l" r="r" t="t"/>
              <a:pathLst>
                <a:path extrusionOk="0" h="3832693" w="2451608">
                  <a:moveTo>
                    <a:pt x="2434921" y="3735769"/>
                  </a:moveTo>
                  <a:cubicBezTo>
                    <a:pt x="2454830" y="3735769"/>
                    <a:pt x="2451586" y="3737713"/>
                    <a:pt x="2451153" y="3728174"/>
                  </a:cubicBezTo>
                  <a:cubicBezTo>
                    <a:pt x="2437037" y="3728190"/>
                    <a:pt x="2431956" y="3728174"/>
                    <a:pt x="2416353" y="3728198"/>
                  </a:cubicBezTo>
                  <a:cubicBezTo>
                    <a:pt x="2417096" y="3553241"/>
                    <a:pt x="2401657" y="3579816"/>
                    <a:pt x="2444332" y="3579914"/>
                  </a:cubicBezTo>
                  <a:cubicBezTo>
                    <a:pt x="2443907" y="3570718"/>
                    <a:pt x="2446219" y="3572318"/>
                    <a:pt x="2434921" y="3572318"/>
                  </a:cubicBezTo>
                  <a:cubicBezTo>
                    <a:pt x="2408927" y="3572318"/>
                    <a:pt x="2414188" y="3595529"/>
                    <a:pt x="2411877" y="3447881"/>
                  </a:cubicBezTo>
                  <a:cubicBezTo>
                    <a:pt x="2411444" y="3419861"/>
                    <a:pt x="2405554" y="3424589"/>
                    <a:pt x="2434921" y="3424589"/>
                  </a:cubicBezTo>
                  <a:cubicBezTo>
                    <a:pt x="2438957" y="3424589"/>
                    <a:pt x="2438181" y="3426117"/>
                    <a:pt x="2437862" y="3417010"/>
                  </a:cubicBezTo>
                  <a:cubicBezTo>
                    <a:pt x="2402776" y="3417010"/>
                    <a:pt x="2412228" y="3431882"/>
                    <a:pt x="2410725" y="3336322"/>
                  </a:cubicBezTo>
                  <a:cubicBezTo>
                    <a:pt x="2409401" y="3254989"/>
                    <a:pt x="2401820" y="3268285"/>
                    <a:pt x="2433010" y="3268293"/>
                  </a:cubicBezTo>
                  <a:cubicBezTo>
                    <a:pt x="2432699" y="3258158"/>
                    <a:pt x="2436972" y="3260763"/>
                    <a:pt x="2409491" y="3260674"/>
                  </a:cubicBezTo>
                  <a:cubicBezTo>
                    <a:pt x="2407890" y="3162557"/>
                    <a:pt x="2409034" y="3228815"/>
                    <a:pt x="2407555" y="3112438"/>
                  </a:cubicBezTo>
                  <a:cubicBezTo>
                    <a:pt x="2432201" y="3112381"/>
                    <a:pt x="2428501" y="3114937"/>
                    <a:pt x="2428215" y="3104826"/>
                  </a:cubicBezTo>
                  <a:cubicBezTo>
                    <a:pt x="2403520" y="3104835"/>
                    <a:pt x="2405276" y="3129825"/>
                    <a:pt x="2404582" y="2955962"/>
                  </a:cubicBezTo>
                  <a:cubicBezTo>
                    <a:pt x="2428027" y="2956223"/>
                    <a:pt x="2424171" y="2957987"/>
                    <a:pt x="2423918" y="2948505"/>
                  </a:cubicBezTo>
                  <a:cubicBezTo>
                    <a:pt x="2401641" y="2948432"/>
                    <a:pt x="2404557" y="2949045"/>
                    <a:pt x="2404549" y="2946121"/>
                  </a:cubicBezTo>
                  <a:cubicBezTo>
                    <a:pt x="2404443" y="2911134"/>
                    <a:pt x="2404287" y="2906871"/>
                    <a:pt x="2402605" y="2800123"/>
                  </a:cubicBezTo>
                  <a:cubicBezTo>
                    <a:pt x="2423362" y="2800343"/>
                    <a:pt x="2419947" y="2802124"/>
                    <a:pt x="2419686" y="2792659"/>
                  </a:cubicBezTo>
                  <a:cubicBezTo>
                    <a:pt x="2395587" y="2792561"/>
                    <a:pt x="2402776" y="2811475"/>
                    <a:pt x="2400513" y="2667412"/>
                  </a:cubicBezTo>
                  <a:cubicBezTo>
                    <a:pt x="2400072" y="2639417"/>
                    <a:pt x="2396184" y="2644268"/>
                    <a:pt x="2415536" y="2644480"/>
                  </a:cubicBezTo>
                  <a:cubicBezTo>
                    <a:pt x="2415259" y="2634794"/>
                    <a:pt x="2418371" y="2637073"/>
                    <a:pt x="2400048" y="2636615"/>
                  </a:cubicBezTo>
                  <a:cubicBezTo>
                    <a:pt x="2398136" y="2506837"/>
                    <a:pt x="2398708" y="2539185"/>
                    <a:pt x="2396772" y="2487473"/>
                  </a:cubicBezTo>
                  <a:cubicBezTo>
                    <a:pt x="2413609" y="2487375"/>
                    <a:pt x="2410847" y="2489409"/>
                    <a:pt x="2410537" y="2479829"/>
                  </a:cubicBezTo>
                  <a:cubicBezTo>
                    <a:pt x="2393194" y="2479886"/>
                    <a:pt x="2396355" y="2487000"/>
                    <a:pt x="2395686" y="2444451"/>
                  </a:cubicBezTo>
                  <a:cubicBezTo>
                    <a:pt x="2393578" y="2309429"/>
                    <a:pt x="2389837" y="2331479"/>
                    <a:pt x="2405447" y="2331259"/>
                  </a:cubicBezTo>
                  <a:cubicBezTo>
                    <a:pt x="2405096" y="2321752"/>
                    <a:pt x="2407359" y="2323590"/>
                    <a:pt x="2394133" y="2323843"/>
                  </a:cubicBezTo>
                  <a:cubicBezTo>
                    <a:pt x="2391438" y="2157069"/>
                    <a:pt x="2387631" y="2176024"/>
                    <a:pt x="2400146" y="2175991"/>
                  </a:cubicBezTo>
                  <a:cubicBezTo>
                    <a:pt x="2399901" y="2166444"/>
                    <a:pt x="2401829" y="2168388"/>
                    <a:pt x="2391438" y="2168413"/>
                  </a:cubicBezTo>
                  <a:cubicBezTo>
                    <a:pt x="2388734" y="2000871"/>
                    <a:pt x="2386119" y="2019842"/>
                    <a:pt x="2397597" y="2019744"/>
                  </a:cubicBezTo>
                  <a:cubicBezTo>
                    <a:pt x="2397515" y="2010630"/>
                    <a:pt x="2399647" y="2012124"/>
                    <a:pt x="2389191" y="2012231"/>
                  </a:cubicBezTo>
                  <a:cubicBezTo>
                    <a:pt x="2388072" y="1936884"/>
                    <a:pt x="2389354" y="1929142"/>
                    <a:pt x="2387876" y="1863848"/>
                  </a:cubicBezTo>
                  <a:cubicBezTo>
                    <a:pt x="2399182" y="1863848"/>
                    <a:pt x="2397270" y="1865808"/>
                    <a:pt x="2397319" y="1856261"/>
                  </a:cubicBezTo>
                  <a:cubicBezTo>
                    <a:pt x="2384690" y="1856269"/>
                    <a:pt x="2387369" y="1877830"/>
                    <a:pt x="2384567" y="1719884"/>
                  </a:cubicBezTo>
                  <a:cubicBezTo>
                    <a:pt x="2384306" y="1705330"/>
                    <a:pt x="2383857" y="1707241"/>
                    <a:pt x="2385817" y="1707258"/>
                  </a:cubicBezTo>
                  <a:cubicBezTo>
                    <a:pt x="2401208" y="1707405"/>
                    <a:pt x="2398594" y="1709332"/>
                    <a:pt x="2398716" y="1699785"/>
                  </a:cubicBezTo>
                  <a:cubicBezTo>
                    <a:pt x="2380744" y="1699654"/>
                    <a:pt x="2382868" y="1713881"/>
                    <a:pt x="2383318" y="1608341"/>
                  </a:cubicBezTo>
                  <a:cubicBezTo>
                    <a:pt x="2383530" y="1540287"/>
                    <a:pt x="2377616" y="1551484"/>
                    <a:pt x="2400971" y="1551002"/>
                  </a:cubicBezTo>
                  <a:cubicBezTo>
                    <a:pt x="2401126" y="1541496"/>
                    <a:pt x="2404157" y="1543268"/>
                    <a:pt x="2385760" y="1543799"/>
                  </a:cubicBezTo>
                  <a:cubicBezTo>
                    <a:pt x="2381390" y="1543922"/>
                    <a:pt x="2383171" y="1561341"/>
                    <a:pt x="2379633" y="1395245"/>
                  </a:cubicBezTo>
                  <a:cubicBezTo>
                    <a:pt x="2386471" y="1395123"/>
                    <a:pt x="2394444" y="1394967"/>
                    <a:pt x="2403446" y="1394861"/>
                  </a:cubicBezTo>
                  <a:cubicBezTo>
                    <a:pt x="2403585" y="1385363"/>
                    <a:pt x="2407106" y="1387152"/>
                    <a:pt x="2385793" y="1387552"/>
                  </a:cubicBezTo>
                  <a:cubicBezTo>
                    <a:pt x="2378326" y="1387683"/>
                    <a:pt x="2379486" y="1388369"/>
                    <a:pt x="2379429" y="1385494"/>
                  </a:cubicBezTo>
                  <a:cubicBezTo>
                    <a:pt x="2375818" y="1220778"/>
                    <a:pt x="2374634" y="1239382"/>
                    <a:pt x="2385826" y="1239496"/>
                  </a:cubicBezTo>
                  <a:cubicBezTo>
                    <a:pt x="2409254" y="1239782"/>
                    <a:pt x="2405292" y="1241595"/>
                    <a:pt x="2405366" y="1232097"/>
                  </a:cubicBezTo>
                  <a:cubicBezTo>
                    <a:pt x="2394240" y="1232015"/>
                    <a:pt x="2383922" y="1231884"/>
                    <a:pt x="2377060" y="1231811"/>
                  </a:cubicBezTo>
                  <a:cubicBezTo>
                    <a:pt x="2376782" y="1213444"/>
                    <a:pt x="2375083" y="1083796"/>
                    <a:pt x="2375075" y="1083224"/>
                  </a:cubicBezTo>
                  <a:cubicBezTo>
                    <a:pt x="2388970" y="1083175"/>
                    <a:pt x="2395890" y="1083134"/>
                    <a:pt x="2405733" y="1083110"/>
                  </a:cubicBezTo>
                  <a:cubicBezTo>
                    <a:pt x="2405701" y="1073555"/>
                    <a:pt x="2409769" y="1075490"/>
                    <a:pt x="2385834" y="1075588"/>
                  </a:cubicBezTo>
                  <a:cubicBezTo>
                    <a:pt x="2369920" y="1075654"/>
                    <a:pt x="2376521" y="1096552"/>
                    <a:pt x="2373245" y="939782"/>
                  </a:cubicBezTo>
                  <a:cubicBezTo>
                    <a:pt x="2372927" y="924429"/>
                    <a:pt x="2369667" y="926887"/>
                    <a:pt x="2385793" y="927189"/>
                  </a:cubicBezTo>
                  <a:cubicBezTo>
                    <a:pt x="2407661" y="927598"/>
                    <a:pt x="2404042" y="929402"/>
                    <a:pt x="2403855" y="919896"/>
                  </a:cubicBezTo>
                  <a:cubicBezTo>
                    <a:pt x="2391658" y="919749"/>
                    <a:pt x="2384526" y="919553"/>
                    <a:pt x="2372837" y="919382"/>
                  </a:cubicBezTo>
                  <a:cubicBezTo>
                    <a:pt x="2370174" y="779623"/>
                    <a:pt x="2370141" y="773988"/>
                    <a:pt x="2370092" y="770615"/>
                  </a:cubicBezTo>
                  <a:cubicBezTo>
                    <a:pt x="2380744" y="770787"/>
                    <a:pt x="2389134" y="771024"/>
                    <a:pt x="2399688" y="771195"/>
                  </a:cubicBezTo>
                  <a:cubicBezTo>
                    <a:pt x="2399337" y="761599"/>
                    <a:pt x="2402409" y="763682"/>
                    <a:pt x="2385915" y="763322"/>
                  </a:cubicBezTo>
                  <a:cubicBezTo>
                    <a:pt x="2363891" y="762849"/>
                    <a:pt x="2370688" y="786149"/>
                    <a:pt x="2367894" y="614605"/>
                  </a:cubicBezTo>
                  <a:cubicBezTo>
                    <a:pt x="2379560" y="614825"/>
                    <a:pt x="2386724" y="615087"/>
                    <a:pt x="2396707" y="615324"/>
                  </a:cubicBezTo>
                  <a:cubicBezTo>
                    <a:pt x="2396649" y="605752"/>
                    <a:pt x="2398814" y="607802"/>
                    <a:pt x="2385940" y="607451"/>
                  </a:cubicBezTo>
                  <a:cubicBezTo>
                    <a:pt x="2360346" y="606716"/>
                    <a:pt x="2368123" y="629689"/>
                    <a:pt x="2364651" y="458497"/>
                  </a:cubicBezTo>
                  <a:cubicBezTo>
                    <a:pt x="2377697" y="458717"/>
                    <a:pt x="2384363" y="459011"/>
                    <a:pt x="2397213" y="459321"/>
                  </a:cubicBezTo>
                  <a:cubicBezTo>
                    <a:pt x="2397328" y="449742"/>
                    <a:pt x="2399484" y="451824"/>
                    <a:pt x="2385940" y="451416"/>
                  </a:cubicBezTo>
                  <a:cubicBezTo>
                    <a:pt x="2360224" y="450681"/>
                    <a:pt x="2364537" y="454250"/>
                    <a:pt x="2364292" y="438480"/>
                  </a:cubicBezTo>
                  <a:cubicBezTo>
                    <a:pt x="2361768" y="276075"/>
                    <a:pt x="2357267" y="302649"/>
                    <a:pt x="2385866" y="302576"/>
                  </a:cubicBezTo>
                  <a:cubicBezTo>
                    <a:pt x="2402286" y="302527"/>
                    <a:pt x="2399525" y="304511"/>
                    <a:pt x="2399672" y="294956"/>
                  </a:cubicBezTo>
                  <a:cubicBezTo>
                    <a:pt x="2386544" y="294981"/>
                    <a:pt x="2378620" y="295022"/>
                    <a:pt x="2362658" y="295038"/>
                  </a:cubicBezTo>
                  <a:cubicBezTo>
                    <a:pt x="2361482" y="236139"/>
                    <a:pt x="2360812" y="233232"/>
                    <a:pt x="2360559" y="146753"/>
                  </a:cubicBezTo>
                  <a:cubicBezTo>
                    <a:pt x="2378155" y="146851"/>
                    <a:pt x="2384764" y="147023"/>
                    <a:pt x="2401289" y="147170"/>
                  </a:cubicBezTo>
                  <a:cubicBezTo>
                    <a:pt x="2401338" y="137582"/>
                    <a:pt x="2404418" y="139640"/>
                    <a:pt x="2385907" y="139403"/>
                  </a:cubicBezTo>
                  <a:cubicBezTo>
                    <a:pt x="2352414" y="139003"/>
                    <a:pt x="2361057" y="160768"/>
                    <a:pt x="2358729" y="20927"/>
                  </a:cubicBezTo>
                  <a:cubicBezTo>
                    <a:pt x="2348133" y="20192"/>
                    <a:pt x="2353059" y="5508"/>
                    <a:pt x="2353835" y="139126"/>
                  </a:cubicBezTo>
                  <a:cubicBezTo>
                    <a:pt x="2340446" y="139077"/>
                    <a:pt x="2242900" y="138676"/>
                    <a:pt x="2223523" y="138742"/>
                  </a:cubicBezTo>
                  <a:cubicBezTo>
                    <a:pt x="2220386" y="-1303"/>
                    <a:pt x="2227297" y="12761"/>
                    <a:pt x="2215746" y="12164"/>
                  </a:cubicBezTo>
                  <a:cubicBezTo>
                    <a:pt x="2217224" y="162099"/>
                    <a:pt x="2225083" y="138562"/>
                    <a:pt x="2189670" y="139060"/>
                  </a:cubicBezTo>
                  <a:cubicBezTo>
                    <a:pt x="2153040" y="139575"/>
                    <a:pt x="2152305" y="139313"/>
                    <a:pt x="2091715" y="139469"/>
                  </a:cubicBezTo>
                  <a:cubicBezTo>
                    <a:pt x="2086895" y="139477"/>
                    <a:pt x="2088079" y="144810"/>
                    <a:pt x="2087442" y="104106"/>
                  </a:cubicBezTo>
                  <a:cubicBezTo>
                    <a:pt x="2085768" y="-6766"/>
                    <a:pt x="2088774" y="6284"/>
                    <a:pt x="2079265" y="5941"/>
                  </a:cubicBezTo>
                  <a:cubicBezTo>
                    <a:pt x="2080466" y="85502"/>
                    <a:pt x="2080850" y="112804"/>
                    <a:pt x="2081356" y="139493"/>
                  </a:cubicBezTo>
                  <a:cubicBezTo>
                    <a:pt x="2050878" y="139550"/>
                    <a:pt x="2043485" y="139526"/>
                    <a:pt x="1951828" y="139460"/>
                  </a:cubicBezTo>
                  <a:cubicBezTo>
                    <a:pt x="1948495" y="-13079"/>
                    <a:pt x="1953690" y="2438"/>
                    <a:pt x="1943054" y="2217"/>
                  </a:cubicBezTo>
                  <a:cubicBezTo>
                    <a:pt x="1945317" y="150559"/>
                    <a:pt x="1945260" y="139452"/>
                    <a:pt x="1944680" y="139452"/>
                  </a:cubicBezTo>
                  <a:cubicBezTo>
                    <a:pt x="1895224" y="139452"/>
                    <a:pt x="1895764" y="138717"/>
                    <a:pt x="1846668" y="138717"/>
                  </a:cubicBezTo>
                  <a:cubicBezTo>
                    <a:pt x="1805675" y="138717"/>
                    <a:pt x="1816507" y="165374"/>
                    <a:pt x="1814008" y="608"/>
                  </a:cubicBezTo>
                  <a:cubicBezTo>
                    <a:pt x="1804907" y="551"/>
                    <a:pt x="1806647" y="-16885"/>
                    <a:pt x="1809172" y="139052"/>
                  </a:cubicBezTo>
                  <a:cubicBezTo>
                    <a:pt x="1740331" y="140457"/>
                    <a:pt x="1745845" y="139893"/>
                    <a:pt x="1679741" y="139379"/>
                  </a:cubicBezTo>
                  <a:cubicBezTo>
                    <a:pt x="1676571" y="-16044"/>
                    <a:pt x="1680264" y="608"/>
                    <a:pt x="1670404" y="698"/>
                  </a:cubicBezTo>
                  <a:cubicBezTo>
                    <a:pt x="1673091" y="162932"/>
                    <a:pt x="1681277" y="139281"/>
                    <a:pt x="1650675" y="139281"/>
                  </a:cubicBezTo>
                  <a:cubicBezTo>
                    <a:pt x="1524259" y="139281"/>
                    <a:pt x="1543734" y="150412"/>
                    <a:pt x="1543007" y="104090"/>
                  </a:cubicBezTo>
                  <a:cubicBezTo>
                    <a:pt x="1542158" y="49511"/>
                    <a:pt x="1541855" y="51381"/>
                    <a:pt x="1541047" y="2773"/>
                  </a:cubicBezTo>
                  <a:cubicBezTo>
                    <a:pt x="1531473" y="2985"/>
                    <a:pt x="1533981" y="-14353"/>
                    <a:pt x="1536921" y="139648"/>
                  </a:cubicBezTo>
                  <a:cubicBezTo>
                    <a:pt x="1504033" y="139485"/>
                    <a:pt x="1467272" y="137982"/>
                    <a:pt x="1407466" y="139264"/>
                  </a:cubicBezTo>
                  <a:cubicBezTo>
                    <a:pt x="1407074" y="94159"/>
                    <a:pt x="1405726" y="36510"/>
                    <a:pt x="1405228" y="6342"/>
                  </a:cubicBezTo>
                  <a:cubicBezTo>
                    <a:pt x="1394281" y="6676"/>
                    <a:pt x="1399575" y="-8253"/>
                    <a:pt x="1400776" y="139403"/>
                  </a:cubicBezTo>
                  <a:cubicBezTo>
                    <a:pt x="1342424" y="140612"/>
                    <a:pt x="1313261" y="139150"/>
                    <a:pt x="1270496" y="139003"/>
                  </a:cubicBezTo>
                  <a:cubicBezTo>
                    <a:pt x="1268935" y="69446"/>
                    <a:pt x="1269638" y="57768"/>
                    <a:pt x="1269066" y="10801"/>
                  </a:cubicBezTo>
                  <a:cubicBezTo>
                    <a:pt x="1260007" y="11111"/>
                    <a:pt x="1262498" y="4357"/>
                    <a:pt x="1262637" y="48441"/>
                  </a:cubicBezTo>
                  <a:cubicBezTo>
                    <a:pt x="1262735" y="79835"/>
                    <a:pt x="1263193" y="111391"/>
                    <a:pt x="1263805" y="138995"/>
                  </a:cubicBezTo>
                  <a:cubicBezTo>
                    <a:pt x="1257842" y="138987"/>
                    <a:pt x="1164731" y="138938"/>
                    <a:pt x="1160728" y="138930"/>
                  </a:cubicBezTo>
                  <a:cubicBezTo>
                    <a:pt x="1125617" y="138930"/>
                    <a:pt x="1134832" y="160408"/>
                    <a:pt x="1133533" y="15725"/>
                  </a:cubicBezTo>
                  <a:cubicBezTo>
                    <a:pt x="1124498" y="16068"/>
                    <a:pt x="1127006" y="10139"/>
                    <a:pt x="1126925" y="48417"/>
                  </a:cubicBezTo>
                  <a:cubicBezTo>
                    <a:pt x="1126859" y="79051"/>
                    <a:pt x="1127259" y="109211"/>
                    <a:pt x="1127970" y="139036"/>
                  </a:cubicBezTo>
                  <a:cubicBezTo>
                    <a:pt x="1001750" y="139999"/>
                    <a:pt x="1125103" y="138979"/>
                    <a:pt x="998883" y="139795"/>
                  </a:cubicBezTo>
                  <a:cubicBezTo>
                    <a:pt x="998613" y="113988"/>
                    <a:pt x="998164" y="89349"/>
                    <a:pt x="997053" y="21123"/>
                  </a:cubicBezTo>
                  <a:cubicBezTo>
                    <a:pt x="987691" y="21507"/>
                    <a:pt x="990166" y="9077"/>
                    <a:pt x="991718" y="104212"/>
                  </a:cubicBezTo>
                  <a:cubicBezTo>
                    <a:pt x="992437" y="149832"/>
                    <a:pt x="1017974" y="140008"/>
                    <a:pt x="866765" y="140008"/>
                  </a:cubicBezTo>
                  <a:cubicBezTo>
                    <a:pt x="861250" y="140008"/>
                    <a:pt x="864126" y="153532"/>
                    <a:pt x="860613" y="26906"/>
                  </a:cubicBezTo>
                  <a:cubicBezTo>
                    <a:pt x="849585" y="27379"/>
                    <a:pt x="855557" y="10727"/>
                    <a:pt x="856439" y="139983"/>
                  </a:cubicBezTo>
                  <a:cubicBezTo>
                    <a:pt x="814785" y="139771"/>
                    <a:pt x="787574" y="137362"/>
                    <a:pt x="726175" y="139019"/>
                  </a:cubicBezTo>
                  <a:cubicBezTo>
                    <a:pt x="725660" y="114927"/>
                    <a:pt x="725644" y="106205"/>
                    <a:pt x="724288" y="33006"/>
                  </a:cubicBezTo>
                  <a:cubicBezTo>
                    <a:pt x="715490" y="33414"/>
                    <a:pt x="716895" y="16779"/>
                    <a:pt x="719476" y="139207"/>
                  </a:cubicBezTo>
                  <a:cubicBezTo>
                    <a:pt x="687568" y="140130"/>
                    <a:pt x="654238" y="140008"/>
                    <a:pt x="621881" y="139607"/>
                  </a:cubicBezTo>
                  <a:cubicBezTo>
                    <a:pt x="580750" y="139142"/>
                    <a:pt x="589466" y="158628"/>
                    <a:pt x="588951" y="39335"/>
                  </a:cubicBezTo>
                  <a:cubicBezTo>
                    <a:pt x="580921" y="39719"/>
                    <a:pt x="580921" y="24129"/>
                    <a:pt x="583453" y="139330"/>
                  </a:cubicBezTo>
                  <a:cubicBezTo>
                    <a:pt x="576306" y="139313"/>
                    <a:pt x="580455" y="139322"/>
                    <a:pt x="474903" y="139297"/>
                  </a:cubicBezTo>
                  <a:cubicBezTo>
                    <a:pt x="446703" y="139297"/>
                    <a:pt x="453721" y="155916"/>
                    <a:pt x="452160" y="45869"/>
                  </a:cubicBezTo>
                  <a:cubicBezTo>
                    <a:pt x="442431" y="46302"/>
                    <a:pt x="445029" y="32042"/>
                    <a:pt x="446891" y="139224"/>
                  </a:cubicBezTo>
                  <a:cubicBezTo>
                    <a:pt x="412091" y="139019"/>
                    <a:pt x="407149" y="138546"/>
                    <a:pt x="317698" y="139003"/>
                  </a:cubicBezTo>
                  <a:cubicBezTo>
                    <a:pt x="317044" y="116324"/>
                    <a:pt x="316505" y="83322"/>
                    <a:pt x="316538" y="48523"/>
                  </a:cubicBezTo>
                  <a:cubicBezTo>
                    <a:pt x="308066" y="48539"/>
                    <a:pt x="309251" y="40152"/>
                    <a:pt x="310256" y="104221"/>
                  </a:cubicBezTo>
                  <a:cubicBezTo>
                    <a:pt x="310934" y="147978"/>
                    <a:pt x="317714" y="139085"/>
                    <a:pt x="278985" y="139085"/>
                  </a:cubicBezTo>
                  <a:cubicBezTo>
                    <a:pt x="230452" y="139085"/>
                    <a:pt x="230101" y="139820"/>
                    <a:pt x="182026" y="139828"/>
                  </a:cubicBezTo>
                  <a:cubicBezTo>
                    <a:pt x="181250" y="100047"/>
                    <a:pt x="181340" y="90770"/>
                    <a:pt x="180286" y="48499"/>
                  </a:cubicBezTo>
                  <a:cubicBezTo>
                    <a:pt x="171030" y="48539"/>
                    <a:pt x="173342" y="36747"/>
                    <a:pt x="175327" y="139820"/>
                  </a:cubicBezTo>
                  <a:cubicBezTo>
                    <a:pt x="174739" y="139820"/>
                    <a:pt x="45954" y="138897"/>
                    <a:pt x="45366" y="138889"/>
                  </a:cubicBezTo>
                  <a:cubicBezTo>
                    <a:pt x="44712" y="116487"/>
                    <a:pt x="44328" y="87667"/>
                    <a:pt x="43846" y="52157"/>
                  </a:cubicBezTo>
                  <a:cubicBezTo>
                    <a:pt x="34942" y="52672"/>
                    <a:pt x="36992" y="45085"/>
                    <a:pt x="37924" y="104212"/>
                  </a:cubicBezTo>
                  <a:cubicBezTo>
                    <a:pt x="38545" y="143985"/>
                    <a:pt x="40350" y="138823"/>
                    <a:pt x="34191" y="138725"/>
                  </a:cubicBezTo>
                  <a:cubicBezTo>
                    <a:pt x="-5920" y="138129"/>
                    <a:pt x="256" y="136030"/>
                    <a:pt x="452" y="145994"/>
                  </a:cubicBezTo>
                  <a:cubicBezTo>
                    <a:pt x="17763" y="146059"/>
                    <a:pt x="27304" y="146231"/>
                    <a:pt x="38904" y="146394"/>
                  </a:cubicBezTo>
                  <a:cubicBezTo>
                    <a:pt x="41739" y="233428"/>
                    <a:pt x="41020" y="237470"/>
                    <a:pt x="41608" y="295593"/>
                  </a:cubicBezTo>
                  <a:cubicBezTo>
                    <a:pt x="29681" y="295708"/>
                    <a:pt x="20091" y="295830"/>
                    <a:pt x="2862" y="295887"/>
                  </a:cubicBezTo>
                  <a:cubicBezTo>
                    <a:pt x="2985" y="305810"/>
                    <a:pt x="-2832" y="303646"/>
                    <a:pt x="34174" y="303254"/>
                  </a:cubicBezTo>
                  <a:cubicBezTo>
                    <a:pt x="45113" y="303148"/>
                    <a:pt x="41003" y="282567"/>
                    <a:pt x="43479" y="438570"/>
                  </a:cubicBezTo>
                  <a:cubicBezTo>
                    <a:pt x="43740" y="455181"/>
                    <a:pt x="51027" y="451032"/>
                    <a:pt x="4333" y="451008"/>
                  </a:cubicBezTo>
                  <a:cubicBezTo>
                    <a:pt x="4398" y="461118"/>
                    <a:pt x="-2758" y="458586"/>
                    <a:pt x="43814" y="458611"/>
                  </a:cubicBezTo>
                  <a:cubicBezTo>
                    <a:pt x="44475" y="495696"/>
                    <a:pt x="46068" y="548348"/>
                    <a:pt x="46158" y="607337"/>
                  </a:cubicBezTo>
                  <a:cubicBezTo>
                    <a:pt x="32524" y="607394"/>
                    <a:pt x="21970" y="607483"/>
                    <a:pt x="5117" y="607524"/>
                  </a:cubicBezTo>
                  <a:cubicBezTo>
                    <a:pt x="5150" y="617423"/>
                    <a:pt x="-324" y="615185"/>
                    <a:pt x="34158" y="614997"/>
                  </a:cubicBezTo>
                  <a:cubicBezTo>
                    <a:pt x="51011" y="614907"/>
                    <a:pt x="45701" y="591893"/>
                    <a:pt x="48454" y="763306"/>
                  </a:cubicBezTo>
                  <a:cubicBezTo>
                    <a:pt x="33684" y="763380"/>
                    <a:pt x="22917" y="763494"/>
                    <a:pt x="5591" y="763551"/>
                  </a:cubicBezTo>
                  <a:cubicBezTo>
                    <a:pt x="5615" y="773621"/>
                    <a:pt x="444" y="771220"/>
                    <a:pt x="34158" y="770999"/>
                  </a:cubicBezTo>
                  <a:cubicBezTo>
                    <a:pt x="54523" y="770860"/>
                    <a:pt x="48552" y="753416"/>
                    <a:pt x="50602" y="884191"/>
                  </a:cubicBezTo>
                  <a:cubicBezTo>
                    <a:pt x="51256" y="925875"/>
                    <a:pt x="55839" y="918745"/>
                    <a:pt x="34084" y="919153"/>
                  </a:cubicBezTo>
                  <a:cubicBezTo>
                    <a:pt x="983" y="919774"/>
                    <a:pt x="6089" y="916932"/>
                    <a:pt x="6138" y="927140"/>
                  </a:cubicBezTo>
                  <a:cubicBezTo>
                    <a:pt x="26226" y="926993"/>
                    <a:pt x="34615" y="926683"/>
                    <a:pt x="51501" y="926462"/>
                  </a:cubicBezTo>
                  <a:cubicBezTo>
                    <a:pt x="53437" y="994492"/>
                    <a:pt x="52751" y="963336"/>
                    <a:pt x="54295" y="1075139"/>
                  </a:cubicBezTo>
                  <a:cubicBezTo>
                    <a:pt x="38079" y="1075376"/>
                    <a:pt x="27214" y="1075858"/>
                    <a:pt x="7167" y="1076070"/>
                  </a:cubicBezTo>
                  <a:cubicBezTo>
                    <a:pt x="7249" y="1085397"/>
                    <a:pt x="1768" y="1083976"/>
                    <a:pt x="34207" y="1083151"/>
                  </a:cubicBezTo>
                  <a:cubicBezTo>
                    <a:pt x="61728" y="1082481"/>
                    <a:pt x="54311" y="1059826"/>
                    <a:pt x="56729" y="1231264"/>
                  </a:cubicBezTo>
                  <a:cubicBezTo>
                    <a:pt x="36641" y="1231166"/>
                    <a:pt x="30678" y="1231003"/>
                    <a:pt x="9144" y="1230921"/>
                  </a:cubicBezTo>
                  <a:cubicBezTo>
                    <a:pt x="9299" y="1240958"/>
                    <a:pt x="4635" y="1238410"/>
                    <a:pt x="34101" y="1238696"/>
                  </a:cubicBezTo>
                  <a:cubicBezTo>
                    <a:pt x="62627" y="1238957"/>
                    <a:pt x="56851" y="1231738"/>
                    <a:pt x="57162" y="1274131"/>
                  </a:cubicBezTo>
                  <a:cubicBezTo>
                    <a:pt x="58159" y="1410435"/>
                    <a:pt x="69489" y="1387658"/>
                    <a:pt x="34133" y="1387748"/>
                  </a:cubicBezTo>
                  <a:cubicBezTo>
                    <a:pt x="8417" y="1387789"/>
                    <a:pt x="12314" y="1385265"/>
                    <a:pt x="12567" y="1395368"/>
                  </a:cubicBezTo>
                  <a:cubicBezTo>
                    <a:pt x="25605" y="1395351"/>
                    <a:pt x="37483" y="1395319"/>
                    <a:pt x="59073" y="1395294"/>
                  </a:cubicBezTo>
                  <a:cubicBezTo>
                    <a:pt x="62946" y="1573592"/>
                    <a:pt x="66499" y="1544183"/>
                    <a:pt x="34166" y="1543881"/>
                  </a:cubicBezTo>
                  <a:cubicBezTo>
                    <a:pt x="13041" y="1543685"/>
                    <a:pt x="16513" y="1541798"/>
                    <a:pt x="16790" y="1551321"/>
                  </a:cubicBezTo>
                  <a:cubicBezTo>
                    <a:pt x="33292" y="1551427"/>
                    <a:pt x="42131" y="1551582"/>
                    <a:pt x="60732" y="1551656"/>
                  </a:cubicBezTo>
                  <a:cubicBezTo>
                    <a:pt x="60740" y="1551966"/>
                    <a:pt x="62513" y="1624691"/>
                    <a:pt x="64008" y="1700357"/>
                  </a:cubicBezTo>
                  <a:cubicBezTo>
                    <a:pt x="44222" y="1700202"/>
                    <a:pt x="35718" y="1699842"/>
                    <a:pt x="20319" y="1699581"/>
                  </a:cubicBezTo>
                  <a:cubicBezTo>
                    <a:pt x="20491" y="1709177"/>
                    <a:pt x="17681" y="1707094"/>
                    <a:pt x="34068" y="1707462"/>
                  </a:cubicBezTo>
                  <a:cubicBezTo>
                    <a:pt x="72487" y="1708344"/>
                    <a:pt x="63983" y="1680626"/>
                    <a:pt x="66761" y="1856539"/>
                  </a:cubicBezTo>
                  <a:cubicBezTo>
                    <a:pt x="47825" y="1856498"/>
                    <a:pt x="40513" y="1856400"/>
                    <a:pt x="22550" y="1856302"/>
                  </a:cubicBezTo>
                  <a:cubicBezTo>
                    <a:pt x="22656" y="1865873"/>
                    <a:pt x="20328" y="1863881"/>
                    <a:pt x="34109" y="1863970"/>
                  </a:cubicBezTo>
                  <a:cubicBezTo>
                    <a:pt x="79537" y="1864281"/>
                    <a:pt x="65029" y="1841299"/>
                    <a:pt x="67561" y="1998608"/>
                  </a:cubicBezTo>
                  <a:cubicBezTo>
                    <a:pt x="67823" y="2015644"/>
                    <a:pt x="75959" y="2011381"/>
                    <a:pt x="23816" y="2011398"/>
                  </a:cubicBezTo>
                  <a:cubicBezTo>
                    <a:pt x="23873" y="2021508"/>
                    <a:pt x="15884" y="2018976"/>
                    <a:pt x="67880" y="2018968"/>
                  </a:cubicBezTo>
                  <a:cubicBezTo>
                    <a:pt x="67896" y="2019760"/>
                    <a:pt x="69644" y="2129049"/>
                    <a:pt x="70584" y="2168796"/>
                  </a:cubicBezTo>
                  <a:cubicBezTo>
                    <a:pt x="48691" y="2168682"/>
                    <a:pt x="37401" y="2168266"/>
                    <a:pt x="24428" y="2167988"/>
                  </a:cubicBezTo>
                  <a:cubicBezTo>
                    <a:pt x="24453" y="2177110"/>
                    <a:pt x="15148" y="2176106"/>
                    <a:pt x="70763" y="2176384"/>
                  </a:cubicBezTo>
                  <a:cubicBezTo>
                    <a:pt x="70780" y="2177110"/>
                    <a:pt x="73680" y="2323753"/>
                    <a:pt x="73688" y="2324349"/>
                  </a:cubicBezTo>
                  <a:cubicBezTo>
                    <a:pt x="49638" y="2324390"/>
                    <a:pt x="38945" y="2324570"/>
                    <a:pt x="24772" y="2324701"/>
                  </a:cubicBezTo>
                  <a:cubicBezTo>
                    <a:pt x="24788" y="2334239"/>
                    <a:pt x="22876" y="2332312"/>
                    <a:pt x="34174" y="2332190"/>
                  </a:cubicBezTo>
                  <a:cubicBezTo>
                    <a:pt x="78156" y="2331716"/>
                    <a:pt x="73810" y="2331594"/>
                    <a:pt x="73835" y="2333031"/>
                  </a:cubicBezTo>
                  <a:cubicBezTo>
                    <a:pt x="74636" y="2384024"/>
                    <a:pt x="76163" y="2435867"/>
                    <a:pt x="76343" y="2479821"/>
                  </a:cubicBezTo>
                  <a:cubicBezTo>
                    <a:pt x="15124" y="2479878"/>
                    <a:pt x="25164" y="2478302"/>
                    <a:pt x="25196" y="2487751"/>
                  </a:cubicBezTo>
                  <a:cubicBezTo>
                    <a:pt x="39819" y="2487620"/>
                    <a:pt x="50406" y="2487432"/>
                    <a:pt x="76367" y="2487400"/>
                  </a:cubicBezTo>
                  <a:cubicBezTo>
                    <a:pt x="76490" y="2580640"/>
                    <a:pt x="77658" y="2592180"/>
                    <a:pt x="78679" y="2635390"/>
                  </a:cubicBezTo>
                  <a:cubicBezTo>
                    <a:pt x="52530" y="2635415"/>
                    <a:pt x="41755" y="2635652"/>
                    <a:pt x="26046" y="2635864"/>
                  </a:cubicBezTo>
                  <a:cubicBezTo>
                    <a:pt x="26119" y="2644978"/>
                    <a:pt x="24053" y="2643484"/>
                    <a:pt x="34182" y="2643337"/>
                  </a:cubicBezTo>
                  <a:cubicBezTo>
                    <a:pt x="92550" y="2642471"/>
                    <a:pt x="77544" y="2615635"/>
                    <a:pt x="80092" y="2779044"/>
                  </a:cubicBezTo>
                  <a:cubicBezTo>
                    <a:pt x="80370" y="2796897"/>
                    <a:pt x="89103" y="2792438"/>
                    <a:pt x="34125" y="2792593"/>
                  </a:cubicBezTo>
                  <a:cubicBezTo>
                    <a:pt x="26356" y="2792609"/>
                    <a:pt x="27688" y="2790658"/>
                    <a:pt x="27827" y="2800205"/>
                  </a:cubicBezTo>
                  <a:cubicBezTo>
                    <a:pt x="41518" y="2800180"/>
                    <a:pt x="51158" y="2800123"/>
                    <a:pt x="80411" y="2800123"/>
                  </a:cubicBezTo>
                  <a:cubicBezTo>
                    <a:pt x="80828" y="2830226"/>
                    <a:pt x="81269" y="2887238"/>
                    <a:pt x="82641" y="2947599"/>
                  </a:cubicBezTo>
                  <a:cubicBezTo>
                    <a:pt x="56999" y="2947607"/>
                    <a:pt x="46861" y="2947852"/>
                    <a:pt x="30612" y="2948179"/>
                  </a:cubicBezTo>
                  <a:cubicBezTo>
                    <a:pt x="30866" y="2958877"/>
                    <a:pt x="22590" y="2955186"/>
                    <a:pt x="82796" y="2955178"/>
                  </a:cubicBezTo>
                  <a:cubicBezTo>
                    <a:pt x="82813" y="2955790"/>
                    <a:pt x="85705" y="3104083"/>
                    <a:pt x="85721" y="3104761"/>
                  </a:cubicBezTo>
                  <a:cubicBezTo>
                    <a:pt x="63999" y="3104785"/>
                    <a:pt x="51844" y="3104589"/>
                    <a:pt x="35056" y="3104206"/>
                  </a:cubicBezTo>
                  <a:cubicBezTo>
                    <a:pt x="35367" y="3113638"/>
                    <a:pt x="27002" y="3112348"/>
                    <a:pt x="83131" y="3112348"/>
                  </a:cubicBezTo>
                  <a:cubicBezTo>
                    <a:pt x="86342" y="3112348"/>
                    <a:pt x="85843" y="3112013"/>
                    <a:pt x="85860" y="3113401"/>
                  </a:cubicBezTo>
                  <a:cubicBezTo>
                    <a:pt x="88409" y="3278763"/>
                    <a:pt x="89928" y="3260976"/>
                    <a:pt x="83131" y="3260976"/>
                  </a:cubicBezTo>
                  <a:cubicBezTo>
                    <a:pt x="32892" y="3260976"/>
                    <a:pt x="40187" y="3258819"/>
                    <a:pt x="40513" y="3268612"/>
                  </a:cubicBezTo>
                  <a:cubicBezTo>
                    <a:pt x="53167" y="3268579"/>
                    <a:pt x="64563" y="3268562"/>
                    <a:pt x="88261" y="3268562"/>
                  </a:cubicBezTo>
                  <a:cubicBezTo>
                    <a:pt x="90655" y="3372493"/>
                    <a:pt x="89985" y="3373416"/>
                    <a:pt x="90385" y="3415875"/>
                  </a:cubicBezTo>
                  <a:cubicBezTo>
                    <a:pt x="70984" y="3415818"/>
                    <a:pt x="56917" y="3415957"/>
                    <a:pt x="45415" y="3416161"/>
                  </a:cubicBezTo>
                  <a:cubicBezTo>
                    <a:pt x="45750" y="3426141"/>
                    <a:pt x="39116" y="3423446"/>
                    <a:pt x="83139" y="3423446"/>
                  </a:cubicBezTo>
                  <a:cubicBezTo>
                    <a:pt x="93204" y="3423446"/>
                    <a:pt x="90279" y="3406337"/>
                    <a:pt x="92673" y="3559456"/>
                  </a:cubicBezTo>
                  <a:cubicBezTo>
                    <a:pt x="92934" y="3575659"/>
                    <a:pt x="95418" y="3572890"/>
                    <a:pt x="83139" y="3572890"/>
                  </a:cubicBezTo>
                  <a:cubicBezTo>
                    <a:pt x="44140" y="3572890"/>
                    <a:pt x="50520" y="3569934"/>
                    <a:pt x="50864" y="3580265"/>
                  </a:cubicBezTo>
                  <a:cubicBezTo>
                    <a:pt x="64669" y="3580469"/>
                    <a:pt x="79079" y="3580502"/>
                    <a:pt x="93024" y="3580461"/>
                  </a:cubicBezTo>
                  <a:cubicBezTo>
                    <a:pt x="95842" y="3752274"/>
                    <a:pt x="99853" y="3729342"/>
                    <a:pt x="83139" y="3729342"/>
                  </a:cubicBezTo>
                  <a:cubicBezTo>
                    <a:pt x="50676" y="3729342"/>
                    <a:pt x="55732" y="3726875"/>
                    <a:pt x="56059" y="3736937"/>
                  </a:cubicBezTo>
                  <a:cubicBezTo>
                    <a:pt x="69808" y="3736912"/>
                    <a:pt x="81857" y="3736920"/>
                    <a:pt x="95042" y="3736920"/>
                  </a:cubicBezTo>
                  <a:cubicBezTo>
                    <a:pt x="95148" y="3763561"/>
                    <a:pt x="95704" y="3796007"/>
                    <a:pt x="96341" y="3832301"/>
                  </a:cubicBezTo>
                  <a:cubicBezTo>
                    <a:pt x="106707" y="3832219"/>
                    <a:pt x="102173" y="3844575"/>
                    <a:pt x="101732" y="3736920"/>
                  </a:cubicBezTo>
                  <a:lnTo>
                    <a:pt x="231048" y="3736929"/>
                  </a:lnTo>
                  <a:cubicBezTo>
                    <a:pt x="231604" y="3776440"/>
                    <a:pt x="231955" y="3803366"/>
                    <a:pt x="232927" y="3831214"/>
                  </a:cubicBezTo>
                  <a:cubicBezTo>
                    <a:pt x="242730" y="3831133"/>
                    <a:pt x="239226" y="3843987"/>
                    <a:pt x="237747" y="3736929"/>
                  </a:cubicBezTo>
                  <a:cubicBezTo>
                    <a:pt x="347891" y="3736937"/>
                    <a:pt x="317984" y="3735957"/>
                    <a:pt x="367602" y="3735777"/>
                  </a:cubicBezTo>
                  <a:cubicBezTo>
                    <a:pt x="368468" y="3771719"/>
                    <a:pt x="368558" y="3791336"/>
                    <a:pt x="369375" y="3830136"/>
                  </a:cubicBezTo>
                  <a:cubicBezTo>
                    <a:pt x="378337" y="3830063"/>
                    <a:pt x="376074" y="3837568"/>
                    <a:pt x="375208" y="3782540"/>
                  </a:cubicBezTo>
                  <a:cubicBezTo>
                    <a:pt x="374383" y="3730248"/>
                    <a:pt x="373255" y="3735761"/>
                    <a:pt x="376956" y="3735761"/>
                  </a:cubicBezTo>
                  <a:cubicBezTo>
                    <a:pt x="424565" y="3735761"/>
                    <a:pt x="425521" y="3736569"/>
                    <a:pt x="474887" y="3736569"/>
                  </a:cubicBezTo>
                  <a:cubicBezTo>
                    <a:pt x="511484" y="3736577"/>
                    <a:pt x="503201" y="3727300"/>
                    <a:pt x="504067" y="3782687"/>
                  </a:cubicBezTo>
                  <a:cubicBezTo>
                    <a:pt x="504900" y="3836123"/>
                    <a:pt x="503290" y="3829099"/>
                    <a:pt x="511868" y="3829026"/>
                  </a:cubicBezTo>
                  <a:cubicBezTo>
                    <a:pt x="510880" y="3800099"/>
                    <a:pt x="510357" y="3763226"/>
                    <a:pt x="510349" y="3736577"/>
                  </a:cubicBezTo>
                  <a:cubicBezTo>
                    <a:pt x="564885" y="3736594"/>
                    <a:pt x="590626" y="3736667"/>
                    <a:pt x="621873" y="3736414"/>
                  </a:cubicBezTo>
                  <a:cubicBezTo>
                    <a:pt x="644019" y="3736234"/>
                    <a:pt x="639264" y="3727047"/>
                    <a:pt x="640130" y="3782679"/>
                  </a:cubicBezTo>
                  <a:cubicBezTo>
                    <a:pt x="640947" y="3834898"/>
                    <a:pt x="638693" y="3828029"/>
                    <a:pt x="647581" y="3827964"/>
                  </a:cubicBezTo>
                  <a:cubicBezTo>
                    <a:pt x="647009" y="3795697"/>
                    <a:pt x="646502" y="3763087"/>
                    <a:pt x="646135" y="3736259"/>
                  </a:cubicBezTo>
                  <a:cubicBezTo>
                    <a:pt x="685183" y="3736112"/>
                    <a:pt x="716519" y="3736357"/>
                    <a:pt x="776129" y="3736332"/>
                  </a:cubicBezTo>
                  <a:cubicBezTo>
                    <a:pt x="776251" y="3764745"/>
                    <a:pt x="776864" y="3801659"/>
                    <a:pt x="777477" y="3826960"/>
                  </a:cubicBezTo>
                  <a:cubicBezTo>
                    <a:pt x="787900" y="3826886"/>
                    <a:pt x="783236" y="3838703"/>
                    <a:pt x="782828" y="3736316"/>
                  </a:cubicBezTo>
                  <a:cubicBezTo>
                    <a:pt x="783432" y="3736316"/>
                    <a:pt x="911204" y="3735753"/>
                    <a:pt x="911858" y="3735744"/>
                  </a:cubicBezTo>
                  <a:cubicBezTo>
                    <a:pt x="912699" y="3780458"/>
                    <a:pt x="912756" y="3794447"/>
                    <a:pt x="913475" y="3825898"/>
                  </a:cubicBezTo>
                  <a:cubicBezTo>
                    <a:pt x="922796" y="3825833"/>
                    <a:pt x="920452" y="3838850"/>
                    <a:pt x="918565" y="3735704"/>
                  </a:cubicBezTo>
                  <a:cubicBezTo>
                    <a:pt x="1009821" y="3735083"/>
                    <a:pt x="1002355" y="3736275"/>
                    <a:pt x="1048747" y="3736496"/>
                  </a:cubicBezTo>
                  <a:cubicBezTo>
                    <a:pt x="1049662" y="3764410"/>
                    <a:pt x="1050168" y="3798621"/>
                    <a:pt x="1050299" y="3824844"/>
                  </a:cubicBezTo>
                  <a:cubicBezTo>
                    <a:pt x="1058999" y="3824779"/>
                    <a:pt x="1057300" y="3831811"/>
                    <a:pt x="1056532" y="3782540"/>
                  </a:cubicBezTo>
                  <a:cubicBezTo>
                    <a:pt x="1055699" y="3729529"/>
                    <a:pt x="1052692" y="3736537"/>
                    <a:pt x="1062740" y="3736537"/>
                  </a:cubicBezTo>
                  <a:cubicBezTo>
                    <a:pt x="1150795" y="3736610"/>
                    <a:pt x="1165785" y="3736651"/>
                    <a:pt x="1184810" y="3736569"/>
                  </a:cubicBezTo>
                  <a:cubicBezTo>
                    <a:pt x="1185399" y="3773573"/>
                    <a:pt x="1185840" y="3798433"/>
                    <a:pt x="1186077" y="3823807"/>
                  </a:cubicBezTo>
                  <a:cubicBezTo>
                    <a:pt x="1194777" y="3823742"/>
                    <a:pt x="1192988" y="3830692"/>
                    <a:pt x="1192236" y="3782540"/>
                  </a:cubicBezTo>
                  <a:cubicBezTo>
                    <a:pt x="1191378" y="3728558"/>
                    <a:pt x="1185415" y="3736618"/>
                    <a:pt x="1209767" y="3736390"/>
                  </a:cubicBezTo>
                  <a:cubicBezTo>
                    <a:pt x="1256551" y="3735949"/>
                    <a:pt x="1283313" y="3736144"/>
                    <a:pt x="1307706" y="3736504"/>
                  </a:cubicBezTo>
                  <a:cubicBezTo>
                    <a:pt x="1324763" y="3736757"/>
                    <a:pt x="1320270" y="3728035"/>
                    <a:pt x="1321128" y="3782687"/>
                  </a:cubicBezTo>
                  <a:cubicBezTo>
                    <a:pt x="1321863" y="3829646"/>
                    <a:pt x="1320049" y="3822778"/>
                    <a:pt x="1328627" y="3822713"/>
                  </a:cubicBezTo>
                  <a:cubicBezTo>
                    <a:pt x="1328022" y="3799519"/>
                    <a:pt x="1327418" y="3764565"/>
                    <a:pt x="1327434" y="3736749"/>
                  </a:cubicBezTo>
                  <a:cubicBezTo>
                    <a:pt x="1403006" y="3737427"/>
                    <a:pt x="1397320" y="3735565"/>
                    <a:pt x="1456489" y="3735565"/>
                  </a:cubicBezTo>
                  <a:cubicBezTo>
                    <a:pt x="1456603" y="3762964"/>
                    <a:pt x="1457175" y="3798286"/>
                    <a:pt x="1457722" y="3821724"/>
                  </a:cubicBezTo>
                  <a:cubicBezTo>
                    <a:pt x="1467966" y="3821643"/>
                    <a:pt x="1463588" y="3833591"/>
                    <a:pt x="1463188" y="3735573"/>
                  </a:cubicBezTo>
                  <a:cubicBezTo>
                    <a:pt x="1475899" y="3735589"/>
                    <a:pt x="1422783" y="3735361"/>
                    <a:pt x="1593337" y="3736185"/>
                  </a:cubicBezTo>
                  <a:cubicBezTo>
                    <a:pt x="1593827" y="3760302"/>
                    <a:pt x="1594440" y="3796081"/>
                    <a:pt x="1594619" y="3820679"/>
                  </a:cubicBezTo>
                  <a:cubicBezTo>
                    <a:pt x="1603368" y="3820614"/>
                    <a:pt x="1601547" y="3827229"/>
                    <a:pt x="1600852" y="3782548"/>
                  </a:cubicBezTo>
                  <a:cubicBezTo>
                    <a:pt x="1600052" y="3731081"/>
                    <a:pt x="1599276" y="3736218"/>
                    <a:pt x="1601694" y="3736226"/>
                  </a:cubicBezTo>
                  <a:cubicBezTo>
                    <a:pt x="1755574" y="3737051"/>
                    <a:pt x="1729164" y="3721926"/>
                    <a:pt x="1730136" y="3782679"/>
                  </a:cubicBezTo>
                  <a:cubicBezTo>
                    <a:pt x="1730806" y="3825808"/>
                    <a:pt x="1728706" y="3819650"/>
                    <a:pt x="1737472" y="3819585"/>
                  </a:cubicBezTo>
                  <a:cubicBezTo>
                    <a:pt x="1736777" y="3783765"/>
                    <a:pt x="1736720" y="3770633"/>
                    <a:pt x="1735969" y="3735785"/>
                  </a:cubicBezTo>
                  <a:cubicBezTo>
                    <a:pt x="1797645" y="3735630"/>
                    <a:pt x="1794614" y="3736733"/>
                    <a:pt x="1865367" y="3736569"/>
                  </a:cubicBezTo>
                  <a:cubicBezTo>
                    <a:pt x="1866167" y="3772748"/>
                    <a:pt x="1866184" y="3785660"/>
                    <a:pt x="1866861" y="3818588"/>
                  </a:cubicBezTo>
                  <a:cubicBezTo>
                    <a:pt x="1875692" y="3818523"/>
                    <a:pt x="1873593" y="3824567"/>
                    <a:pt x="1872915" y="3782548"/>
                  </a:cubicBezTo>
                  <a:cubicBezTo>
                    <a:pt x="1872057" y="3727316"/>
                    <a:pt x="1865808" y="3736627"/>
                    <a:pt x="1895682" y="3736430"/>
                  </a:cubicBezTo>
                  <a:cubicBezTo>
                    <a:pt x="1924666" y="3736234"/>
                    <a:pt x="1948356" y="3736153"/>
                    <a:pt x="1993670" y="3736398"/>
                  </a:cubicBezTo>
                  <a:cubicBezTo>
                    <a:pt x="2004608" y="3736455"/>
                    <a:pt x="2001553" y="3728206"/>
                    <a:pt x="2002419" y="3782687"/>
                  </a:cubicBezTo>
                  <a:cubicBezTo>
                    <a:pt x="2003097" y="3824518"/>
                    <a:pt x="2000752" y="3817568"/>
                    <a:pt x="2009673" y="3817502"/>
                  </a:cubicBezTo>
                  <a:cubicBezTo>
                    <a:pt x="2009207" y="3788902"/>
                    <a:pt x="2008774" y="3764051"/>
                    <a:pt x="2008488" y="3736471"/>
                  </a:cubicBezTo>
                  <a:cubicBezTo>
                    <a:pt x="2102833" y="3736839"/>
                    <a:pt x="2077117" y="3735728"/>
                    <a:pt x="2137617" y="3735679"/>
                  </a:cubicBezTo>
                  <a:cubicBezTo>
                    <a:pt x="2138826" y="3829067"/>
                    <a:pt x="2136293" y="3816522"/>
                    <a:pt x="2145606" y="3816449"/>
                  </a:cubicBezTo>
                  <a:cubicBezTo>
                    <a:pt x="2145091" y="3792536"/>
                    <a:pt x="2144634" y="3759877"/>
                    <a:pt x="2144324" y="3735679"/>
                  </a:cubicBezTo>
                  <a:cubicBezTo>
                    <a:pt x="2187162" y="3735695"/>
                    <a:pt x="2178854" y="3736047"/>
                    <a:pt x="2273860" y="3736014"/>
                  </a:cubicBezTo>
                  <a:cubicBezTo>
                    <a:pt x="2275249" y="3827662"/>
                    <a:pt x="2272308" y="3815420"/>
                    <a:pt x="2281817" y="3815338"/>
                  </a:cubicBezTo>
                  <a:cubicBezTo>
                    <a:pt x="2281351" y="3790830"/>
                    <a:pt x="2281057" y="3769841"/>
                    <a:pt x="2280551" y="3736006"/>
                  </a:cubicBezTo>
                  <a:cubicBezTo>
                    <a:pt x="2344760" y="3735981"/>
                    <a:pt x="2359472" y="3736014"/>
                    <a:pt x="2385866" y="3735875"/>
                  </a:cubicBezTo>
                  <a:cubicBezTo>
                    <a:pt x="2416239" y="3735712"/>
                    <a:pt x="2409124" y="3726393"/>
                    <a:pt x="2409998" y="3782704"/>
                  </a:cubicBezTo>
                  <a:cubicBezTo>
                    <a:pt x="2410578" y="3820042"/>
                    <a:pt x="2408462" y="3814268"/>
                    <a:pt x="2417268" y="3814195"/>
                  </a:cubicBezTo>
                  <a:cubicBezTo>
                    <a:pt x="2415299" y="3723429"/>
                    <a:pt x="2410839" y="3735769"/>
                    <a:pt x="2434921" y="3735769"/>
                  </a:cubicBezTo>
                  <a:close/>
                  <a:moveTo>
                    <a:pt x="2400889" y="3113434"/>
                  </a:moveTo>
                  <a:cubicBezTo>
                    <a:pt x="2403495" y="3284006"/>
                    <a:pt x="2408405" y="3260706"/>
                    <a:pt x="2385874" y="3260551"/>
                  </a:cubicBezTo>
                  <a:cubicBezTo>
                    <a:pt x="2249688" y="3259628"/>
                    <a:pt x="2272929" y="3269591"/>
                    <a:pt x="2272235" y="3224829"/>
                  </a:cubicBezTo>
                  <a:cubicBezTo>
                    <a:pt x="2270119" y="3089399"/>
                    <a:pt x="2264139" y="3111686"/>
                    <a:pt x="2287691" y="3112136"/>
                  </a:cubicBezTo>
                  <a:cubicBezTo>
                    <a:pt x="2371334" y="3113712"/>
                    <a:pt x="2400848" y="3111131"/>
                    <a:pt x="2400889" y="3113434"/>
                  </a:cubicBezTo>
                  <a:close/>
                  <a:moveTo>
                    <a:pt x="2400742" y="3104867"/>
                  </a:moveTo>
                  <a:cubicBezTo>
                    <a:pt x="2289235" y="3105137"/>
                    <a:pt x="2330325" y="3105039"/>
                    <a:pt x="2270617" y="3104271"/>
                  </a:cubicBezTo>
                  <a:cubicBezTo>
                    <a:pt x="2270013" y="3061444"/>
                    <a:pt x="2270454" y="3007503"/>
                    <a:pt x="2268518" y="2955210"/>
                  </a:cubicBezTo>
                  <a:cubicBezTo>
                    <a:pt x="2381839" y="2955268"/>
                    <a:pt x="2348730" y="2955178"/>
                    <a:pt x="2397883" y="2955888"/>
                  </a:cubicBezTo>
                  <a:cubicBezTo>
                    <a:pt x="2398202" y="3027462"/>
                    <a:pt x="2399917" y="3057491"/>
                    <a:pt x="2400742" y="3104867"/>
                  </a:cubicBezTo>
                  <a:close/>
                  <a:moveTo>
                    <a:pt x="2397859" y="2948285"/>
                  </a:moveTo>
                  <a:cubicBezTo>
                    <a:pt x="2262848" y="2946260"/>
                    <a:pt x="2268305" y="2949584"/>
                    <a:pt x="2268175" y="2945974"/>
                  </a:cubicBezTo>
                  <a:cubicBezTo>
                    <a:pt x="2266671" y="2907794"/>
                    <a:pt x="2266263" y="2874082"/>
                    <a:pt x="2266092" y="2834693"/>
                  </a:cubicBezTo>
                  <a:cubicBezTo>
                    <a:pt x="2265912" y="2792552"/>
                    <a:pt x="2260014" y="2799641"/>
                    <a:pt x="2287740" y="2799567"/>
                  </a:cubicBezTo>
                  <a:cubicBezTo>
                    <a:pt x="2327049" y="2799461"/>
                    <a:pt x="2354685" y="2799396"/>
                    <a:pt x="2385809" y="2799894"/>
                  </a:cubicBezTo>
                  <a:cubicBezTo>
                    <a:pt x="2399133" y="2800115"/>
                    <a:pt x="2397172" y="2779216"/>
                    <a:pt x="2397859" y="2948285"/>
                  </a:cubicBezTo>
                  <a:close/>
                  <a:moveTo>
                    <a:pt x="1046059" y="3113303"/>
                  </a:moveTo>
                  <a:cubicBezTo>
                    <a:pt x="1046018" y="3111017"/>
                    <a:pt x="1031036" y="3110502"/>
                    <a:pt x="1175294" y="3111335"/>
                  </a:cubicBezTo>
                  <a:cubicBezTo>
                    <a:pt x="1176282" y="3168527"/>
                    <a:pt x="1175400" y="3193861"/>
                    <a:pt x="1177099" y="3260510"/>
                  </a:cubicBezTo>
                  <a:cubicBezTo>
                    <a:pt x="1104362" y="3260575"/>
                    <a:pt x="1087672" y="3261555"/>
                    <a:pt x="1047186" y="3261188"/>
                  </a:cubicBezTo>
                  <a:cubicBezTo>
                    <a:pt x="1045365" y="3159070"/>
                    <a:pt x="1047031" y="3175665"/>
                    <a:pt x="1046059" y="3113303"/>
                  </a:cubicBezTo>
                  <a:close/>
                  <a:moveTo>
                    <a:pt x="226294" y="2956264"/>
                  </a:moveTo>
                  <a:cubicBezTo>
                    <a:pt x="358723" y="2956264"/>
                    <a:pt x="298819" y="2955888"/>
                    <a:pt x="355373" y="2955480"/>
                  </a:cubicBezTo>
                  <a:cubicBezTo>
                    <a:pt x="355488" y="2987379"/>
                    <a:pt x="355978" y="3002153"/>
                    <a:pt x="356615" y="3057704"/>
                  </a:cubicBezTo>
                  <a:cubicBezTo>
                    <a:pt x="357326" y="3119624"/>
                    <a:pt x="383516" y="3103021"/>
                    <a:pt x="230019" y="3103854"/>
                  </a:cubicBezTo>
                  <a:cubicBezTo>
                    <a:pt x="224284" y="3103887"/>
                    <a:pt x="230583" y="3098791"/>
                    <a:pt x="226294" y="2956264"/>
                  </a:cubicBezTo>
                  <a:close/>
                  <a:moveTo>
                    <a:pt x="219236" y="2487498"/>
                  </a:moveTo>
                  <a:cubicBezTo>
                    <a:pt x="275235" y="2488331"/>
                    <a:pt x="259558" y="2488175"/>
                    <a:pt x="347694" y="2487898"/>
                  </a:cubicBezTo>
                  <a:cubicBezTo>
                    <a:pt x="350889" y="2641940"/>
                    <a:pt x="346739" y="2461576"/>
                    <a:pt x="350889" y="2635619"/>
                  </a:cubicBezTo>
                  <a:cubicBezTo>
                    <a:pt x="304407" y="2636231"/>
                    <a:pt x="332884" y="2637056"/>
                    <a:pt x="220772" y="2636517"/>
                  </a:cubicBezTo>
                  <a:cubicBezTo>
                    <a:pt x="220478" y="2580085"/>
                    <a:pt x="221695" y="2622479"/>
                    <a:pt x="219236" y="2487498"/>
                  </a:cubicBezTo>
                  <a:close/>
                  <a:moveTo>
                    <a:pt x="210062" y="1887050"/>
                  </a:moveTo>
                  <a:cubicBezTo>
                    <a:pt x="209572" y="1855428"/>
                    <a:pt x="188676" y="1864403"/>
                    <a:pt x="327991" y="1863464"/>
                  </a:cubicBezTo>
                  <a:cubicBezTo>
                    <a:pt x="343430" y="1863366"/>
                    <a:pt x="337508" y="1843112"/>
                    <a:pt x="339942" y="1998666"/>
                  </a:cubicBezTo>
                  <a:cubicBezTo>
                    <a:pt x="340203" y="2014852"/>
                    <a:pt x="358045" y="2012876"/>
                    <a:pt x="230052" y="2011504"/>
                  </a:cubicBezTo>
                  <a:cubicBezTo>
                    <a:pt x="202906" y="2011202"/>
                    <a:pt x="212317" y="2031178"/>
                    <a:pt x="210062" y="1887050"/>
                  </a:cubicBezTo>
                  <a:close/>
                  <a:moveTo>
                    <a:pt x="197376" y="1106965"/>
                  </a:moveTo>
                  <a:cubicBezTo>
                    <a:pt x="196910" y="1077173"/>
                    <a:pt x="173048" y="1082269"/>
                    <a:pt x="326365" y="1083494"/>
                  </a:cubicBezTo>
                  <a:cubicBezTo>
                    <a:pt x="329044" y="1242795"/>
                    <a:pt x="328775" y="1231974"/>
                    <a:pt x="328040" y="1231958"/>
                  </a:cubicBezTo>
                  <a:cubicBezTo>
                    <a:pt x="180212" y="1228977"/>
                    <a:pt x="198560" y="1241007"/>
                    <a:pt x="198201" y="1218393"/>
                  </a:cubicBezTo>
                  <a:cubicBezTo>
                    <a:pt x="197343" y="1161756"/>
                    <a:pt x="198258" y="1162075"/>
                    <a:pt x="197376" y="1106965"/>
                  </a:cubicBezTo>
                  <a:close/>
                  <a:moveTo>
                    <a:pt x="321864" y="770983"/>
                  </a:moveTo>
                  <a:cubicBezTo>
                    <a:pt x="322035" y="781641"/>
                    <a:pt x="323922" y="919063"/>
                    <a:pt x="323922" y="919643"/>
                  </a:cubicBezTo>
                  <a:cubicBezTo>
                    <a:pt x="169225" y="916842"/>
                    <a:pt x="194966" y="932024"/>
                    <a:pt x="194222" y="884101"/>
                  </a:cubicBezTo>
                  <a:cubicBezTo>
                    <a:pt x="193348" y="828240"/>
                    <a:pt x="192482" y="828387"/>
                    <a:pt x="191608" y="772755"/>
                  </a:cubicBezTo>
                  <a:cubicBezTo>
                    <a:pt x="191535" y="768239"/>
                    <a:pt x="184828" y="771963"/>
                    <a:pt x="321864" y="770983"/>
                  </a:cubicBezTo>
                  <a:close/>
                  <a:moveTo>
                    <a:pt x="191453" y="763012"/>
                  </a:moveTo>
                  <a:cubicBezTo>
                    <a:pt x="190301" y="690818"/>
                    <a:pt x="189305" y="653610"/>
                    <a:pt x="189362" y="615413"/>
                  </a:cubicBezTo>
                  <a:cubicBezTo>
                    <a:pt x="238066" y="615454"/>
                    <a:pt x="235509" y="615871"/>
                    <a:pt x="318792" y="615716"/>
                  </a:cubicBezTo>
                  <a:cubicBezTo>
                    <a:pt x="318915" y="689168"/>
                    <a:pt x="320777" y="709577"/>
                    <a:pt x="321741" y="763388"/>
                  </a:cubicBezTo>
                  <a:cubicBezTo>
                    <a:pt x="251871" y="763910"/>
                    <a:pt x="235354" y="763094"/>
                    <a:pt x="191453" y="763012"/>
                  </a:cubicBezTo>
                  <a:close/>
                  <a:moveTo>
                    <a:pt x="324004" y="927230"/>
                  </a:moveTo>
                  <a:cubicBezTo>
                    <a:pt x="324805" y="1003998"/>
                    <a:pt x="325295" y="1021573"/>
                    <a:pt x="326234" y="1075915"/>
                  </a:cubicBezTo>
                  <a:cubicBezTo>
                    <a:pt x="293975" y="1075662"/>
                    <a:pt x="261985" y="1075694"/>
                    <a:pt x="230011" y="1075866"/>
                  </a:cubicBezTo>
                  <a:cubicBezTo>
                    <a:pt x="188071" y="1076095"/>
                    <a:pt x="196836" y="1101967"/>
                    <a:pt x="194974" y="939832"/>
                  </a:cubicBezTo>
                  <a:cubicBezTo>
                    <a:pt x="194778" y="922600"/>
                    <a:pt x="174086" y="924617"/>
                    <a:pt x="324004" y="927230"/>
                  </a:cubicBezTo>
                  <a:close/>
                  <a:moveTo>
                    <a:pt x="1411722" y="884240"/>
                  </a:moveTo>
                  <a:cubicBezTo>
                    <a:pt x="1412450" y="930693"/>
                    <a:pt x="1434122" y="917618"/>
                    <a:pt x="1307714" y="919137"/>
                  </a:cubicBezTo>
                  <a:cubicBezTo>
                    <a:pt x="1277390" y="919504"/>
                    <a:pt x="1283950" y="926324"/>
                    <a:pt x="1283289" y="884093"/>
                  </a:cubicBezTo>
                  <a:cubicBezTo>
                    <a:pt x="1282414" y="828330"/>
                    <a:pt x="1281426" y="828289"/>
                    <a:pt x="1280560" y="772747"/>
                  </a:cubicBezTo>
                  <a:cubicBezTo>
                    <a:pt x="1280495" y="768598"/>
                    <a:pt x="1272546" y="772567"/>
                    <a:pt x="1405759" y="771130"/>
                  </a:cubicBezTo>
                  <a:cubicBezTo>
                    <a:pt x="1415137" y="771032"/>
                    <a:pt x="1409754" y="758463"/>
                    <a:pt x="1411722" y="884240"/>
                  </a:cubicBezTo>
                  <a:close/>
                  <a:moveTo>
                    <a:pt x="1548415" y="919202"/>
                  </a:moveTo>
                  <a:cubicBezTo>
                    <a:pt x="1508501" y="919186"/>
                    <a:pt x="1557940" y="919145"/>
                    <a:pt x="1419099" y="918925"/>
                  </a:cubicBezTo>
                  <a:cubicBezTo>
                    <a:pt x="1417138" y="841242"/>
                    <a:pt x="1418813" y="835011"/>
                    <a:pt x="1417800" y="771007"/>
                  </a:cubicBezTo>
                  <a:cubicBezTo>
                    <a:pt x="1495063" y="770281"/>
                    <a:pt x="1547280" y="772126"/>
                    <a:pt x="1547288" y="772845"/>
                  </a:cubicBezTo>
                  <a:cubicBezTo>
                    <a:pt x="1548252" y="834251"/>
                    <a:pt x="1546300" y="843716"/>
                    <a:pt x="1548415" y="919202"/>
                  </a:cubicBezTo>
                  <a:close/>
                  <a:moveTo>
                    <a:pt x="2090612" y="763518"/>
                  </a:moveTo>
                  <a:cubicBezTo>
                    <a:pt x="1934697" y="763576"/>
                    <a:pt x="1961721" y="772265"/>
                    <a:pt x="1961255" y="717066"/>
                  </a:cubicBezTo>
                  <a:cubicBezTo>
                    <a:pt x="1961010" y="683721"/>
                    <a:pt x="1960422" y="646194"/>
                    <a:pt x="1959744" y="615160"/>
                  </a:cubicBezTo>
                  <a:cubicBezTo>
                    <a:pt x="1995067" y="614981"/>
                    <a:pt x="2034515" y="613225"/>
                    <a:pt x="2088962" y="614842"/>
                  </a:cubicBezTo>
                  <a:cubicBezTo>
                    <a:pt x="2091274" y="675211"/>
                    <a:pt x="2090081" y="722325"/>
                    <a:pt x="2090612" y="763518"/>
                  </a:cubicBezTo>
                  <a:close/>
                  <a:moveTo>
                    <a:pt x="2094468" y="995668"/>
                  </a:moveTo>
                  <a:cubicBezTo>
                    <a:pt x="2095873" y="1086744"/>
                    <a:pt x="2097376" y="1075580"/>
                    <a:pt x="2091649" y="1075711"/>
                  </a:cubicBezTo>
                  <a:cubicBezTo>
                    <a:pt x="2057495" y="1076446"/>
                    <a:pt x="2028233" y="1076454"/>
                    <a:pt x="1993735" y="1075711"/>
                  </a:cubicBezTo>
                  <a:cubicBezTo>
                    <a:pt x="1956108" y="1074902"/>
                    <a:pt x="1969032" y="1099223"/>
                    <a:pt x="1964367" y="939758"/>
                  </a:cubicBezTo>
                  <a:cubicBezTo>
                    <a:pt x="1963951" y="925499"/>
                    <a:pt x="1943095" y="925278"/>
                    <a:pt x="2091674" y="927083"/>
                  </a:cubicBezTo>
                  <a:cubicBezTo>
                    <a:pt x="2095775" y="927132"/>
                    <a:pt x="2093267" y="918925"/>
                    <a:pt x="2094468" y="995668"/>
                  </a:cubicBezTo>
                  <a:close/>
                  <a:moveTo>
                    <a:pt x="2238717" y="2636011"/>
                  </a:moveTo>
                  <a:cubicBezTo>
                    <a:pt x="2105235" y="2636011"/>
                    <a:pt x="2126605" y="2642104"/>
                    <a:pt x="2126352" y="2611731"/>
                  </a:cubicBezTo>
                  <a:cubicBezTo>
                    <a:pt x="2125159" y="2468641"/>
                    <a:pt x="2119302" y="2488372"/>
                    <a:pt x="2140713" y="2488372"/>
                  </a:cubicBezTo>
                  <a:cubicBezTo>
                    <a:pt x="2270715" y="2488372"/>
                    <a:pt x="2254459" y="2480540"/>
                    <a:pt x="2254590" y="2500287"/>
                  </a:cubicBezTo>
                  <a:cubicBezTo>
                    <a:pt x="2255398" y="2656469"/>
                    <a:pt x="2264997" y="2636011"/>
                    <a:pt x="2238717" y="2636011"/>
                  </a:cubicBezTo>
                  <a:close/>
                  <a:moveTo>
                    <a:pt x="2256542" y="2643565"/>
                  </a:moveTo>
                  <a:cubicBezTo>
                    <a:pt x="2257767" y="2722228"/>
                    <a:pt x="2258511" y="2753188"/>
                    <a:pt x="2259033" y="2792038"/>
                  </a:cubicBezTo>
                  <a:cubicBezTo>
                    <a:pt x="2177302" y="2792128"/>
                    <a:pt x="2182506" y="2792683"/>
                    <a:pt x="2129497" y="2792561"/>
                  </a:cubicBezTo>
                  <a:cubicBezTo>
                    <a:pt x="2127716" y="2693154"/>
                    <a:pt x="2127495" y="2708157"/>
                    <a:pt x="2126670" y="2643492"/>
                  </a:cubicBezTo>
                  <a:cubicBezTo>
                    <a:pt x="2166919" y="2643402"/>
                    <a:pt x="2218817" y="2643696"/>
                    <a:pt x="2256542" y="2643565"/>
                  </a:cubicBezTo>
                  <a:close/>
                  <a:moveTo>
                    <a:pt x="2238717" y="2479715"/>
                  </a:moveTo>
                  <a:cubicBezTo>
                    <a:pt x="2101738" y="2479715"/>
                    <a:pt x="2125331" y="2492635"/>
                    <a:pt x="2124579" y="2444442"/>
                  </a:cubicBezTo>
                  <a:cubicBezTo>
                    <a:pt x="2122463" y="2309282"/>
                    <a:pt x="2115740" y="2331912"/>
                    <a:pt x="2140713" y="2331912"/>
                  </a:cubicBezTo>
                  <a:cubicBezTo>
                    <a:pt x="2261068" y="2331912"/>
                    <a:pt x="2251869" y="2329985"/>
                    <a:pt x="2251910" y="2333080"/>
                  </a:cubicBezTo>
                  <a:cubicBezTo>
                    <a:pt x="2254541" y="2502614"/>
                    <a:pt x="2260733" y="2479715"/>
                    <a:pt x="2238717" y="2479715"/>
                  </a:cubicBezTo>
                  <a:close/>
                  <a:moveTo>
                    <a:pt x="2121695" y="2277178"/>
                  </a:moveTo>
                  <a:cubicBezTo>
                    <a:pt x="2120878" y="2238067"/>
                    <a:pt x="2120331" y="2201619"/>
                    <a:pt x="2120078" y="2175436"/>
                  </a:cubicBezTo>
                  <a:cubicBezTo>
                    <a:pt x="2147599" y="2175420"/>
                    <a:pt x="2126066" y="2175420"/>
                    <a:pt x="2238717" y="2175461"/>
                  </a:cubicBezTo>
                  <a:cubicBezTo>
                    <a:pt x="2253348" y="2175461"/>
                    <a:pt x="2248904" y="2152487"/>
                    <a:pt x="2251771" y="2323835"/>
                  </a:cubicBezTo>
                  <a:cubicBezTo>
                    <a:pt x="2096829" y="2323361"/>
                    <a:pt x="2123002" y="2339540"/>
                    <a:pt x="2121695" y="2277178"/>
                  </a:cubicBezTo>
                  <a:close/>
                  <a:moveTo>
                    <a:pt x="2238717" y="2167874"/>
                  </a:moveTo>
                  <a:cubicBezTo>
                    <a:pt x="2125208" y="2167833"/>
                    <a:pt x="2147313" y="2167841"/>
                    <a:pt x="2120004" y="2167849"/>
                  </a:cubicBezTo>
                  <a:cubicBezTo>
                    <a:pt x="2119383" y="2093245"/>
                    <a:pt x="2117946" y="2048614"/>
                    <a:pt x="2117398" y="2019965"/>
                  </a:cubicBezTo>
                  <a:cubicBezTo>
                    <a:pt x="2213279" y="2019671"/>
                    <a:pt x="2192848" y="2018650"/>
                    <a:pt x="2246633" y="2018813"/>
                  </a:cubicBezTo>
                  <a:cubicBezTo>
                    <a:pt x="2250031" y="2185620"/>
                    <a:pt x="2254214" y="2167874"/>
                    <a:pt x="2238717" y="2167874"/>
                  </a:cubicBezTo>
                  <a:close/>
                  <a:moveTo>
                    <a:pt x="1716853" y="2487947"/>
                  </a:moveTo>
                  <a:cubicBezTo>
                    <a:pt x="1864141" y="2489025"/>
                    <a:pt x="1845214" y="2480254"/>
                    <a:pt x="1845777" y="2500181"/>
                  </a:cubicBezTo>
                  <a:cubicBezTo>
                    <a:pt x="1847337" y="2555666"/>
                    <a:pt x="1848261" y="2636117"/>
                    <a:pt x="1846651" y="2636117"/>
                  </a:cubicBezTo>
                  <a:cubicBezTo>
                    <a:pt x="1797964" y="2636117"/>
                    <a:pt x="1796697" y="2636811"/>
                    <a:pt x="1748639" y="2636811"/>
                  </a:cubicBezTo>
                  <a:cubicBezTo>
                    <a:pt x="1706372" y="2636820"/>
                    <a:pt x="1720546" y="2663623"/>
                    <a:pt x="1716853" y="2487947"/>
                  </a:cubicBezTo>
                  <a:close/>
                  <a:moveTo>
                    <a:pt x="1172149" y="2487253"/>
                  </a:moveTo>
                  <a:cubicBezTo>
                    <a:pt x="1321985" y="2487882"/>
                    <a:pt x="1300901" y="2484337"/>
                    <a:pt x="1301416" y="2500401"/>
                  </a:cubicBezTo>
                  <a:cubicBezTo>
                    <a:pt x="1302273" y="2527670"/>
                    <a:pt x="1302992" y="2556834"/>
                    <a:pt x="1303335" y="2611780"/>
                  </a:cubicBezTo>
                  <a:cubicBezTo>
                    <a:pt x="1303556" y="2646718"/>
                    <a:pt x="1323619" y="2636485"/>
                    <a:pt x="1174011" y="2635635"/>
                  </a:cubicBezTo>
                  <a:cubicBezTo>
                    <a:pt x="1173766" y="2592131"/>
                    <a:pt x="1174697" y="2598003"/>
                    <a:pt x="1172149" y="2487253"/>
                  </a:cubicBezTo>
                  <a:close/>
                  <a:moveTo>
                    <a:pt x="353078" y="2332925"/>
                  </a:moveTo>
                  <a:cubicBezTo>
                    <a:pt x="353062" y="2332035"/>
                    <a:pt x="342818" y="2331112"/>
                    <a:pt x="474903" y="2331112"/>
                  </a:cubicBezTo>
                  <a:cubicBezTo>
                    <a:pt x="483701" y="2331112"/>
                    <a:pt x="481373" y="2313708"/>
                    <a:pt x="483423" y="2444581"/>
                  </a:cubicBezTo>
                  <a:cubicBezTo>
                    <a:pt x="484142" y="2491148"/>
                    <a:pt x="506378" y="2480270"/>
                    <a:pt x="376972" y="2480270"/>
                  </a:cubicBezTo>
                  <a:cubicBezTo>
                    <a:pt x="343708" y="2480270"/>
                    <a:pt x="355733" y="2502696"/>
                    <a:pt x="353078" y="2332925"/>
                  </a:cubicBezTo>
                  <a:close/>
                  <a:moveTo>
                    <a:pt x="465419" y="1239161"/>
                  </a:moveTo>
                  <a:cubicBezTo>
                    <a:pt x="465762" y="1279685"/>
                    <a:pt x="466546" y="1385894"/>
                    <a:pt x="466571" y="1387740"/>
                  </a:cubicBezTo>
                  <a:cubicBezTo>
                    <a:pt x="360724" y="1387830"/>
                    <a:pt x="355145" y="1387805"/>
                    <a:pt x="337246" y="1388050"/>
                  </a:cubicBezTo>
                  <a:cubicBezTo>
                    <a:pt x="335049" y="1275316"/>
                    <a:pt x="336054" y="1293160"/>
                    <a:pt x="335425" y="1239692"/>
                  </a:cubicBezTo>
                  <a:cubicBezTo>
                    <a:pt x="391342" y="1240729"/>
                    <a:pt x="429303" y="1239259"/>
                    <a:pt x="465419" y="1239161"/>
                  </a:cubicBezTo>
                  <a:close/>
                  <a:moveTo>
                    <a:pt x="335335" y="1232105"/>
                  </a:moveTo>
                  <a:cubicBezTo>
                    <a:pt x="332957" y="1052852"/>
                    <a:pt x="320361" y="1083714"/>
                    <a:pt x="376981" y="1083714"/>
                  </a:cubicBezTo>
                  <a:cubicBezTo>
                    <a:pt x="423062" y="1083714"/>
                    <a:pt x="424647" y="1083224"/>
                    <a:pt x="462249" y="1083126"/>
                  </a:cubicBezTo>
                  <a:cubicBezTo>
                    <a:pt x="465084" y="1220696"/>
                    <a:pt x="464871" y="1190699"/>
                    <a:pt x="465337" y="1231591"/>
                  </a:cubicBezTo>
                  <a:cubicBezTo>
                    <a:pt x="425635" y="1231680"/>
                    <a:pt x="390803" y="1233142"/>
                    <a:pt x="335335" y="1232105"/>
                  </a:cubicBezTo>
                  <a:close/>
                  <a:moveTo>
                    <a:pt x="466677" y="1395319"/>
                  </a:moveTo>
                  <a:cubicBezTo>
                    <a:pt x="468278" y="1508698"/>
                    <a:pt x="468474" y="1481389"/>
                    <a:pt x="469560" y="1543138"/>
                  </a:cubicBezTo>
                  <a:cubicBezTo>
                    <a:pt x="468980" y="1543138"/>
                    <a:pt x="348920" y="1543767"/>
                    <a:pt x="340399" y="1543889"/>
                  </a:cubicBezTo>
                  <a:cubicBezTo>
                    <a:pt x="339697" y="1502124"/>
                    <a:pt x="340596" y="1561823"/>
                    <a:pt x="337401" y="1395629"/>
                  </a:cubicBezTo>
                  <a:cubicBezTo>
                    <a:pt x="358216" y="1395359"/>
                    <a:pt x="362064" y="1395408"/>
                    <a:pt x="466677" y="1395319"/>
                  </a:cubicBezTo>
                  <a:close/>
                  <a:moveTo>
                    <a:pt x="736092" y="1218524"/>
                  </a:moveTo>
                  <a:cubicBezTo>
                    <a:pt x="736321" y="1233289"/>
                    <a:pt x="754832" y="1235298"/>
                    <a:pt x="621938" y="1231664"/>
                  </a:cubicBezTo>
                  <a:cubicBezTo>
                    <a:pt x="602912" y="1231117"/>
                    <a:pt x="607544" y="1252571"/>
                    <a:pt x="605265" y="1106981"/>
                  </a:cubicBezTo>
                  <a:cubicBezTo>
                    <a:pt x="604775" y="1075433"/>
                    <a:pt x="584499" y="1083951"/>
                    <a:pt x="719828" y="1083412"/>
                  </a:cubicBezTo>
                  <a:cubicBezTo>
                    <a:pt x="742603" y="1083347"/>
                    <a:pt x="733674" y="1063804"/>
                    <a:pt x="736092" y="1218524"/>
                  </a:cubicBezTo>
                  <a:close/>
                  <a:moveTo>
                    <a:pt x="1011765" y="1388034"/>
                  </a:moveTo>
                  <a:cubicBezTo>
                    <a:pt x="882874" y="1385608"/>
                    <a:pt x="882572" y="1392060"/>
                    <a:pt x="882335" y="1385551"/>
                  </a:cubicBezTo>
                  <a:cubicBezTo>
                    <a:pt x="880938" y="1347943"/>
                    <a:pt x="880472" y="1311968"/>
                    <a:pt x="880268" y="1274140"/>
                  </a:cubicBezTo>
                  <a:cubicBezTo>
                    <a:pt x="880039" y="1229116"/>
                    <a:pt x="854372" y="1238761"/>
                    <a:pt x="1009772" y="1238630"/>
                  </a:cubicBezTo>
                  <a:cubicBezTo>
                    <a:pt x="1010140" y="1279987"/>
                    <a:pt x="1008743" y="1315676"/>
                    <a:pt x="1011765" y="1388034"/>
                  </a:cubicBezTo>
                  <a:close/>
                  <a:moveTo>
                    <a:pt x="1147380" y="1388524"/>
                  </a:moveTo>
                  <a:cubicBezTo>
                    <a:pt x="1058590" y="1388556"/>
                    <a:pt x="1046312" y="1388679"/>
                    <a:pt x="1018472" y="1388164"/>
                  </a:cubicBezTo>
                  <a:cubicBezTo>
                    <a:pt x="1015433" y="1315611"/>
                    <a:pt x="1016814" y="1277847"/>
                    <a:pt x="1016462" y="1238630"/>
                  </a:cubicBezTo>
                  <a:cubicBezTo>
                    <a:pt x="1172949" y="1238500"/>
                    <a:pt x="1146334" y="1231125"/>
                    <a:pt x="1146106" y="1274131"/>
                  </a:cubicBezTo>
                  <a:cubicBezTo>
                    <a:pt x="1145958" y="1302389"/>
                    <a:pt x="1146040" y="1311201"/>
                    <a:pt x="1147380" y="1388524"/>
                  </a:cubicBezTo>
                  <a:close/>
                  <a:moveTo>
                    <a:pt x="2091690" y="2012517"/>
                  </a:moveTo>
                  <a:cubicBezTo>
                    <a:pt x="1963314" y="2013382"/>
                    <a:pt x="1980812" y="2016232"/>
                    <a:pt x="1980534" y="1998518"/>
                  </a:cubicBezTo>
                  <a:cubicBezTo>
                    <a:pt x="1978091" y="1842631"/>
                    <a:pt x="1973688" y="1863922"/>
                    <a:pt x="1993751" y="1863366"/>
                  </a:cubicBezTo>
                  <a:cubicBezTo>
                    <a:pt x="2023936" y="1862582"/>
                    <a:pt x="2052740" y="1862394"/>
                    <a:pt x="2091633" y="1863284"/>
                  </a:cubicBezTo>
                  <a:cubicBezTo>
                    <a:pt x="2112554" y="1863766"/>
                    <a:pt x="2108404" y="1858842"/>
                    <a:pt x="2108845" y="1887172"/>
                  </a:cubicBezTo>
                  <a:cubicBezTo>
                    <a:pt x="2111141" y="2034109"/>
                    <a:pt x="2116647" y="2012353"/>
                    <a:pt x="2091690" y="2012517"/>
                  </a:cubicBezTo>
                  <a:close/>
                  <a:moveTo>
                    <a:pt x="2110708" y="2019997"/>
                  </a:moveTo>
                  <a:cubicBezTo>
                    <a:pt x="2111549" y="2065437"/>
                    <a:pt x="2112399" y="2075801"/>
                    <a:pt x="2113314" y="2167866"/>
                  </a:cubicBezTo>
                  <a:cubicBezTo>
                    <a:pt x="1969007" y="2167939"/>
                    <a:pt x="1983712" y="2169319"/>
                    <a:pt x="1983671" y="2165759"/>
                  </a:cubicBezTo>
                  <a:cubicBezTo>
                    <a:pt x="1981923" y="1998290"/>
                    <a:pt x="1974432" y="2019940"/>
                    <a:pt x="1993645" y="2020095"/>
                  </a:cubicBezTo>
                  <a:cubicBezTo>
                    <a:pt x="2046989" y="2020512"/>
                    <a:pt x="2091037" y="2020079"/>
                    <a:pt x="2110708" y="2019997"/>
                  </a:cubicBezTo>
                  <a:close/>
                  <a:moveTo>
                    <a:pt x="1709297" y="2019622"/>
                  </a:moveTo>
                  <a:cubicBezTo>
                    <a:pt x="1863292" y="2019491"/>
                    <a:pt x="1838278" y="2010516"/>
                    <a:pt x="1839422" y="2054420"/>
                  </a:cubicBezTo>
                  <a:cubicBezTo>
                    <a:pt x="1840418" y="2093948"/>
                    <a:pt x="1841080" y="2128763"/>
                    <a:pt x="1840802" y="2165881"/>
                  </a:cubicBezTo>
                  <a:cubicBezTo>
                    <a:pt x="1840770" y="2169703"/>
                    <a:pt x="1854820" y="2168543"/>
                    <a:pt x="1710743" y="2168625"/>
                  </a:cubicBezTo>
                  <a:cubicBezTo>
                    <a:pt x="1708349" y="2012557"/>
                    <a:pt x="1709999" y="2087006"/>
                    <a:pt x="1709297" y="2019622"/>
                  </a:cubicBezTo>
                  <a:close/>
                  <a:moveTo>
                    <a:pt x="1300836" y="2019573"/>
                  </a:moveTo>
                  <a:cubicBezTo>
                    <a:pt x="1369709" y="2020545"/>
                    <a:pt x="1397557" y="2019736"/>
                    <a:pt x="1430413" y="2019556"/>
                  </a:cubicBezTo>
                  <a:cubicBezTo>
                    <a:pt x="1432447" y="2159535"/>
                    <a:pt x="1432513" y="2167767"/>
                    <a:pt x="1432521" y="2168764"/>
                  </a:cubicBezTo>
                  <a:cubicBezTo>
                    <a:pt x="1287634" y="2168739"/>
                    <a:pt x="1302527" y="2170258"/>
                    <a:pt x="1302412" y="2165701"/>
                  </a:cubicBezTo>
                  <a:cubicBezTo>
                    <a:pt x="1300166" y="2072175"/>
                    <a:pt x="1301252" y="2062669"/>
                    <a:pt x="1300836" y="2019573"/>
                  </a:cubicBezTo>
                  <a:close/>
                  <a:moveTo>
                    <a:pt x="622763" y="2176016"/>
                  </a:moveTo>
                  <a:cubicBezTo>
                    <a:pt x="705491" y="2176906"/>
                    <a:pt x="709665" y="2175534"/>
                    <a:pt x="751172" y="2175240"/>
                  </a:cubicBezTo>
                  <a:cubicBezTo>
                    <a:pt x="753770" y="2314958"/>
                    <a:pt x="753713" y="2271608"/>
                    <a:pt x="754661" y="2324635"/>
                  </a:cubicBezTo>
                  <a:cubicBezTo>
                    <a:pt x="694642" y="2324480"/>
                    <a:pt x="748289" y="2324104"/>
                    <a:pt x="623997" y="2324194"/>
                  </a:cubicBezTo>
                  <a:cubicBezTo>
                    <a:pt x="623229" y="2264299"/>
                    <a:pt x="625116" y="2273928"/>
                    <a:pt x="622763" y="2176016"/>
                  </a:cubicBezTo>
                  <a:close/>
                  <a:moveTo>
                    <a:pt x="743085" y="1664309"/>
                  </a:moveTo>
                  <a:cubicBezTo>
                    <a:pt x="743763" y="1707552"/>
                    <a:pt x="750176" y="1700218"/>
                    <a:pt x="719779" y="1700455"/>
                  </a:cubicBezTo>
                  <a:cubicBezTo>
                    <a:pt x="676311" y="1700806"/>
                    <a:pt x="648267" y="1700692"/>
                    <a:pt x="621881" y="1700406"/>
                  </a:cubicBezTo>
                  <a:cubicBezTo>
                    <a:pt x="611980" y="1700300"/>
                    <a:pt x="615672" y="1718103"/>
                    <a:pt x="613001" y="1552685"/>
                  </a:cubicBezTo>
                  <a:cubicBezTo>
                    <a:pt x="612993" y="1552105"/>
                    <a:pt x="602414" y="1548707"/>
                    <a:pt x="719738" y="1551550"/>
                  </a:cubicBezTo>
                  <a:cubicBezTo>
                    <a:pt x="752112" y="1552325"/>
                    <a:pt x="740977" y="1529246"/>
                    <a:pt x="743085" y="1664309"/>
                  </a:cubicBezTo>
                  <a:close/>
                  <a:moveTo>
                    <a:pt x="621824" y="1707985"/>
                  </a:moveTo>
                  <a:cubicBezTo>
                    <a:pt x="762911" y="1709504"/>
                    <a:pt x="743853" y="1701966"/>
                    <a:pt x="744441" y="1719933"/>
                  </a:cubicBezTo>
                  <a:cubicBezTo>
                    <a:pt x="745601" y="1754642"/>
                    <a:pt x="745544" y="1759321"/>
                    <a:pt x="747096" y="1856514"/>
                  </a:cubicBezTo>
                  <a:cubicBezTo>
                    <a:pt x="635441" y="1856335"/>
                    <a:pt x="643292" y="1856245"/>
                    <a:pt x="617420" y="1855853"/>
                  </a:cubicBezTo>
                  <a:cubicBezTo>
                    <a:pt x="615525" y="1689430"/>
                    <a:pt x="612258" y="1707887"/>
                    <a:pt x="621824" y="1707985"/>
                  </a:cubicBezTo>
                  <a:close/>
                  <a:moveTo>
                    <a:pt x="621807" y="1863529"/>
                  </a:moveTo>
                  <a:cubicBezTo>
                    <a:pt x="769259" y="1865906"/>
                    <a:pt x="747047" y="1853966"/>
                    <a:pt x="747578" y="1887181"/>
                  </a:cubicBezTo>
                  <a:cubicBezTo>
                    <a:pt x="749923" y="2036960"/>
                    <a:pt x="756262" y="2011545"/>
                    <a:pt x="719811" y="2011496"/>
                  </a:cubicBezTo>
                  <a:cubicBezTo>
                    <a:pt x="599089" y="2011161"/>
                    <a:pt x="619267" y="2018380"/>
                    <a:pt x="618948" y="1998527"/>
                  </a:cubicBezTo>
                  <a:cubicBezTo>
                    <a:pt x="616571" y="1846698"/>
                    <a:pt x="616383" y="1863440"/>
                    <a:pt x="621807" y="1863529"/>
                  </a:cubicBezTo>
                  <a:close/>
                  <a:moveTo>
                    <a:pt x="621930" y="2019654"/>
                  </a:moveTo>
                  <a:cubicBezTo>
                    <a:pt x="651534" y="2018895"/>
                    <a:pt x="660594" y="2019001"/>
                    <a:pt x="719811" y="2019074"/>
                  </a:cubicBezTo>
                  <a:cubicBezTo>
                    <a:pt x="758418" y="2019180"/>
                    <a:pt x="747709" y="1990964"/>
                    <a:pt x="750993" y="2165873"/>
                  </a:cubicBezTo>
                  <a:cubicBezTo>
                    <a:pt x="751001" y="2166477"/>
                    <a:pt x="765893" y="2169973"/>
                    <a:pt x="622575" y="2168421"/>
                  </a:cubicBezTo>
                  <a:cubicBezTo>
                    <a:pt x="622567" y="2167849"/>
                    <a:pt x="618605" y="2019736"/>
                    <a:pt x="621930" y="2019654"/>
                  </a:cubicBezTo>
                  <a:close/>
                  <a:moveTo>
                    <a:pt x="866765" y="1699744"/>
                  </a:moveTo>
                  <a:cubicBezTo>
                    <a:pt x="726959" y="1699744"/>
                    <a:pt x="750543" y="1711251"/>
                    <a:pt x="749775" y="1664170"/>
                  </a:cubicBezTo>
                  <a:cubicBezTo>
                    <a:pt x="748926" y="1609869"/>
                    <a:pt x="750078" y="1608129"/>
                    <a:pt x="749212" y="1552677"/>
                  </a:cubicBezTo>
                  <a:cubicBezTo>
                    <a:pt x="749204" y="1552097"/>
                    <a:pt x="878855" y="1550455"/>
                    <a:pt x="878887" y="1552791"/>
                  </a:cubicBezTo>
                  <a:cubicBezTo>
                    <a:pt x="881559" y="1723265"/>
                    <a:pt x="884818" y="1699744"/>
                    <a:pt x="866765" y="1699744"/>
                  </a:cubicBezTo>
                  <a:close/>
                  <a:moveTo>
                    <a:pt x="880627" y="1707348"/>
                  </a:moveTo>
                  <a:cubicBezTo>
                    <a:pt x="883331" y="1878761"/>
                    <a:pt x="888421" y="1855616"/>
                    <a:pt x="866765" y="1855616"/>
                  </a:cubicBezTo>
                  <a:cubicBezTo>
                    <a:pt x="817677" y="1855616"/>
                    <a:pt x="817807" y="1856539"/>
                    <a:pt x="768809" y="1856539"/>
                  </a:cubicBezTo>
                  <a:cubicBezTo>
                    <a:pt x="746001" y="1856539"/>
                    <a:pt x="756025" y="1879112"/>
                    <a:pt x="750764" y="1707870"/>
                  </a:cubicBezTo>
                  <a:cubicBezTo>
                    <a:pt x="856455" y="1707560"/>
                    <a:pt x="824751" y="1707217"/>
                    <a:pt x="880627" y="1707348"/>
                  </a:cubicBezTo>
                  <a:close/>
                  <a:moveTo>
                    <a:pt x="768809" y="1864118"/>
                  </a:moveTo>
                  <a:cubicBezTo>
                    <a:pt x="817889" y="1864118"/>
                    <a:pt x="817767" y="1863195"/>
                    <a:pt x="866765" y="1863195"/>
                  </a:cubicBezTo>
                  <a:cubicBezTo>
                    <a:pt x="887759" y="1863195"/>
                    <a:pt x="882212" y="1839552"/>
                    <a:pt x="885153" y="2012696"/>
                  </a:cubicBezTo>
                  <a:cubicBezTo>
                    <a:pt x="829767" y="2013243"/>
                    <a:pt x="828811" y="2011585"/>
                    <a:pt x="755886" y="2011545"/>
                  </a:cubicBezTo>
                  <a:cubicBezTo>
                    <a:pt x="753590" y="1840573"/>
                    <a:pt x="749343" y="1864118"/>
                    <a:pt x="768809" y="1864118"/>
                  </a:cubicBezTo>
                  <a:close/>
                  <a:moveTo>
                    <a:pt x="768809" y="2019132"/>
                  </a:moveTo>
                  <a:cubicBezTo>
                    <a:pt x="817464" y="2019132"/>
                    <a:pt x="817007" y="2020365"/>
                    <a:pt x="866765" y="2020365"/>
                  </a:cubicBezTo>
                  <a:cubicBezTo>
                    <a:pt x="890961" y="2020365"/>
                    <a:pt x="885896" y="1996828"/>
                    <a:pt x="887833" y="2165832"/>
                  </a:cubicBezTo>
                  <a:cubicBezTo>
                    <a:pt x="887865" y="2168633"/>
                    <a:pt x="757740" y="2168535"/>
                    <a:pt x="757691" y="2165718"/>
                  </a:cubicBezTo>
                  <a:cubicBezTo>
                    <a:pt x="754481" y="1995701"/>
                    <a:pt x="752365" y="2019132"/>
                    <a:pt x="768809" y="2019132"/>
                  </a:cubicBezTo>
                  <a:close/>
                  <a:moveTo>
                    <a:pt x="885545" y="1550994"/>
                  </a:moveTo>
                  <a:cubicBezTo>
                    <a:pt x="911474" y="1551215"/>
                    <a:pt x="957082" y="1553158"/>
                    <a:pt x="1013938" y="1551460"/>
                  </a:cubicBezTo>
                  <a:cubicBezTo>
                    <a:pt x="1014861" y="1608987"/>
                    <a:pt x="1016430" y="1646644"/>
                    <a:pt x="1016683" y="1700136"/>
                  </a:cubicBezTo>
                  <a:cubicBezTo>
                    <a:pt x="908803" y="1700373"/>
                    <a:pt x="936169" y="1699932"/>
                    <a:pt x="887195" y="1699777"/>
                  </a:cubicBezTo>
                  <a:cubicBezTo>
                    <a:pt x="885758" y="1608423"/>
                    <a:pt x="886395" y="1603392"/>
                    <a:pt x="885545" y="1550994"/>
                  </a:cubicBezTo>
                  <a:close/>
                  <a:moveTo>
                    <a:pt x="887318" y="1707364"/>
                  </a:moveTo>
                  <a:cubicBezTo>
                    <a:pt x="934772" y="1707535"/>
                    <a:pt x="913630" y="1707944"/>
                    <a:pt x="1016716" y="1707723"/>
                  </a:cubicBezTo>
                  <a:cubicBezTo>
                    <a:pt x="1016920" y="1810217"/>
                    <a:pt x="1018309" y="1814831"/>
                    <a:pt x="1019444" y="1856098"/>
                  </a:cubicBezTo>
                  <a:cubicBezTo>
                    <a:pt x="909440" y="1856351"/>
                    <a:pt x="934560" y="1855885"/>
                    <a:pt x="889352" y="1855665"/>
                  </a:cubicBezTo>
                  <a:cubicBezTo>
                    <a:pt x="888592" y="1793695"/>
                    <a:pt x="889654" y="1855314"/>
                    <a:pt x="887318" y="1707364"/>
                  </a:cubicBezTo>
                  <a:close/>
                  <a:moveTo>
                    <a:pt x="1020098" y="1887181"/>
                  </a:moveTo>
                  <a:cubicBezTo>
                    <a:pt x="1022295" y="2031006"/>
                    <a:pt x="1025448" y="2011904"/>
                    <a:pt x="1013791" y="2011732"/>
                  </a:cubicBezTo>
                  <a:cubicBezTo>
                    <a:pt x="873994" y="2009478"/>
                    <a:pt x="891958" y="2020593"/>
                    <a:pt x="891615" y="1998511"/>
                  </a:cubicBezTo>
                  <a:cubicBezTo>
                    <a:pt x="889965" y="1897201"/>
                    <a:pt x="889720" y="1883579"/>
                    <a:pt x="889450" y="1863252"/>
                  </a:cubicBezTo>
                  <a:cubicBezTo>
                    <a:pt x="1042628" y="1864019"/>
                    <a:pt x="1019591" y="1855199"/>
                    <a:pt x="1020098" y="1887181"/>
                  </a:cubicBezTo>
                  <a:close/>
                  <a:moveTo>
                    <a:pt x="1020629" y="1551272"/>
                  </a:moveTo>
                  <a:cubicBezTo>
                    <a:pt x="1073311" y="1549867"/>
                    <a:pt x="1149994" y="1551778"/>
                    <a:pt x="1150010" y="1552832"/>
                  </a:cubicBezTo>
                  <a:cubicBezTo>
                    <a:pt x="1150460" y="1581767"/>
                    <a:pt x="1151154" y="1619130"/>
                    <a:pt x="1152469" y="1700455"/>
                  </a:cubicBezTo>
                  <a:cubicBezTo>
                    <a:pt x="1101617" y="1700406"/>
                    <a:pt x="1111036" y="1699957"/>
                    <a:pt x="1023390" y="1700120"/>
                  </a:cubicBezTo>
                  <a:cubicBezTo>
                    <a:pt x="1023063" y="1637399"/>
                    <a:pt x="1021323" y="1602731"/>
                    <a:pt x="1020629" y="1551272"/>
                  </a:cubicBezTo>
                  <a:close/>
                  <a:moveTo>
                    <a:pt x="915861" y="2019654"/>
                  </a:moveTo>
                  <a:cubicBezTo>
                    <a:pt x="949182" y="2018650"/>
                    <a:pt x="980396" y="2018813"/>
                    <a:pt x="1013701" y="2019311"/>
                  </a:cubicBezTo>
                  <a:cubicBezTo>
                    <a:pt x="1024828" y="2019491"/>
                    <a:pt x="1022557" y="2013145"/>
                    <a:pt x="1022165" y="2054273"/>
                  </a:cubicBezTo>
                  <a:cubicBezTo>
                    <a:pt x="1020776" y="2185122"/>
                    <a:pt x="1030546" y="2167939"/>
                    <a:pt x="1013775" y="2167776"/>
                  </a:cubicBezTo>
                  <a:cubicBezTo>
                    <a:pt x="884328" y="2166567"/>
                    <a:pt x="894556" y="2169017"/>
                    <a:pt x="894515" y="2165734"/>
                  </a:cubicBezTo>
                  <a:cubicBezTo>
                    <a:pt x="892554" y="1994509"/>
                    <a:pt x="883282" y="2020593"/>
                    <a:pt x="915861" y="2019654"/>
                  </a:cubicBezTo>
                  <a:close/>
                  <a:moveTo>
                    <a:pt x="1023423" y="1719941"/>
                  </a:moveTo>
                  <a:cubicBezTo>
                    <a:pt x="1023423" y="1702341"/>
                    <a:pt x="1003678" y="1707911"/>
                    <a:pt x="1152592" y="1708034"/>
                  </a:cubicBezTo>
                  <a:cubicBezTo>
                    <a:pt x="1154079" y="1800245"/>
                    <a:pt x="1154079" y="1801519"/>
                    <a:pt x="1154732" y="1831483"/>
                  </a:cubicBezTo>
                  <a:cubicBezTo>
                    <a:pt x="1155402" y="1861945"/>
                    <a:pt x="1179688" y="1855746"/>
                    <a:pt x="1026135" y="1856081"/>
                  </a:cubicBezTo>
                  <a:cubicBezTo>
                    <a:pt x="1025367" y="1828061"/>
                    <a:pt x="1023423" y="1796080"/>
                    <a:pt x="1023423" y="1719941"/>
                  </a:cubicBezTo>
                  <a:close/>
                  <a:moveTo>
                    <a:pt x="1062732" y="1863628"/>
                  </a:moveTo>
                  <a:cubicBezTo>
                    <a:pt x="1112245" y="1863628"/>
                    <a:pt x="1110521" y="1862892"/>
                    <a:pt x="1155377" y="1862827"/>
                  </a:cubicBezTo>
                  <a:cubicBezTo>
                    <a:pt x="1155712" y="1880851"/>
                    <a:pt x="1155778" y="1886576"/>
                    <a:pt x="1157518" y="1998641"/>
                  </a:cubicBezTo>
                  <a:cubicBezTo>
                    <a:pt x="1157812" y="2017384"/>
                    <a:pt x="1172149" y="2012018"/>
                    <a:pt x="1062732" y="2012108"/>
                  </a:cubicBezTo>
                  <a:cubicBezTo>
                    <a:pt x="1022001" y="2012108"/>
                    <a:pt x="1028945" y="2015211"/>
                    <a:pt x="1028683" y="1998494"/>
                  </a:cubicBezTo>
                  <a:cubicBezTo>
                    <a:pt x="1026167" y="1836146"/>
                    <a:pt x="1016299" y="1863628"/>
                    <a:pt x="1062732" y="1863628"/>
                  </a:cubicBezTo>
                  <a:close/>
                  <a:moveTo>
                    <a:pt x="1156676" y="1551835"/>
                  </a:moveTo>
                  <a:cubicBezTo>
                    <a:pt x="1296751" y="1552064"/>
                    <a:pt x="1286115" y="1550823"/>
                    <a:pt x="1286148" y="1552832"/>
                  </a:cubicBezTo>
                  <a:cubicBezTo>
                    <a:pt x="1288819" y="1723534"/>
                    <a:pt x="1301497" y="1699532"/>
                    <a:pt x="1258732" y="1699532"/>
                  </a:cubicBezTo>
                  <a:cubicBezTo>
                    <a:pt x="1209734" y="1699532"/>
                    <a:pt x="1209661" y="1700455"/>
                    <a:pt x="1160720" y="1700455"/>
                  </a:cubicBezTo>
                  <a:cubicBezTo>
                    <a:pt x="1158604" y="1700455"/>
                    <a:pt x="1159258" y="1717017"/>
                    <a:pt x="1156676" y="1551835"/>
                  </a:cubicBezTo>
                  <a:close/>
                  <a:moveTo>
                    <a:pt x="1028847" y="2054371"/>
                  </a:moveTo>
                  <a:cubicBezTo>
                    <a:pt x="1029329" y="2008833"/>
                    <a:pt x="1001497" y="2019744"/>
                    <a:pt x="1157885" y="2019613"/>
                  </a:cubicBezTo>
                  <a:cubicBezTo>
                    <a:pt x="1158621" y="2058185"/>
                    <a:pt x="1160450" y="2104548"/>
                    <a:pt x="1160197" y="2165767"/>
                  </a:cubicBezTo>
                  <a:cubicBezTo>
                    <a:pt x="1160197" y="2166346"/>
                    <a:pt x="1175522" y="2168886"/>
                    <a:pt x="1030309" y="2167914"/>
                  </a:cubicBezTo>
                  <a:cubicBezTo>
                    <a:pt x="1029198" y="2129914"/>
                    <a:pt x="1028479" y="2092551"/>
                    <a:pt x="1028847" y="2054371"/>
                  </a:cubicBezTo>
                  <a:close/>
                  <a:moveTo>
                    <a:pt x="1159282" y="1708034"/>
                  </a:moveTo>
                  <a:cubicBezTo>
                    <a:pt x="1192898" y="1708034"/>
                    <a:pt x="1205854" y="1707201"/>
                    <a:pt x="1289334" y="1707094"/>
                  </a:cubicBezTo>
                  <a:cubicBezTo>
                    <a:pt x="1289088" y="1804230"/>
                    <a:pt x="1290624" y="1813884"/>
                    <a:pt x="1291719" y="1856147"/>
                  </a:cubicBezTo>
                  <a:cubicBezTo>
                    <a:pt x="1137324" y="1855706"/>
                    <a:pt x="1162109" y="1861978"/>
                    <a:pt x="1161431" y="1831295"/>
                  </a:cubicBezTo>
                  <a:cubicBezTo>
                    <a:pt x="1160638" y="1794961"/>
                    <a:pt x="1160720" y="1797280"/>
                    <a:pt x="1159282" y="1708034"/>
                  </a:cubicBezTo>
                  <a:close/>
                  <a:moveTo>
                    <a:pt x="1291907" y="1863734"/>
                  </a:moveTo>
                  <a:cubicBezTo>
                    <a:pt x="1292413" y="1885890"/>
                    <a:pt x="1294055" y="2011259"/>
                    <a:pt x="1294064" y="2011888"/>
                  </a:cubicBezTo>
                  <a:cubicBezTo>
                    <a:pt x="1145460" y="2010205"/>
                    <a:pt x="1164551" y="2019687"/>
                    <a:pt x="1164216" y="1998511"/>
                  </a:cubicBezTo>
                  <a:cubicBezTo>
                    <a:pt x="1162648" y="1897414"/>
                    <a:pt x="1162427" y="1882232"/>
                    <a:pt x="1162076" y="1862819"/>
                  </a:cubicBezTo>
                  <a:cubicBezTo>
                    <a:pt x="1208109" y="1862835"/>
                    <a:pt x="1180832" y="1863432"/>
                    <a:pt x="1291907" y="1863734"/>
                  </a:cubicBezTo>
                  <a:close/>
                  <a:moveTo>
                    <a:pt x="1294137" y="2019483"/>
                  </a:moveTo>
                  <a:cubicBezTo>
                    <a:pt x="1294537" y="2061607"/>
                    <a:pt x="1293451" y="2074576"/>
                    <a:pt x="1295787" y="2168813"/>
                  </a:cubicBezTo>
                  <a:cubicBezTo>
                    <a:pt x="1237297" y="2168903"/>
                    <a:pt x="1166871" y="2167898"/>
                    <a:pt x="1166879" y="2165807"/>
                  </a:cubicBezTo>
                  <a:cubicBezTo>
                    <a:pt x="1167133" y="2104989"/>
                    <a:pt x="1165360" y="2060162"/>
                    <a:pt x="1164576" y="2019597"/>
                  </a:cubicBezTo>
                  <a:cubicBezTo>
                    <a:pt x="1212030" y="2019589"/>
                    <a:pt x="1253161" y="2018985"/>
                    <a:pt x="1294137" y="2019483"/>
                  </a:cubicBezTo>
                  <a:close/>
                  <a:moveTo>
                    <a:pt x="1166855" y="2174815"/>
                  </a:moveTo>
                  <a:cubicBezTo>
                    <a:pt x="1217715" y="2174987"/>
                    <a:pt x="1194017" y="2176579"/>
                    <a:pt x="1295975" y="2176408"/>
                  </a:cubicBezTo>
                  <a:cubicBezTo>
                    <a:pt x="1296057" y="2180075"/>
                    <a:pt x="1298777" y="2323598"/>
                    <a:pt x="1298793" y="2324570"/>
                  </a:cubicBezTo>
                  <a:cubicBezTo>
                    <a:pt x="1207496" y="2325003"/>
                    <a:pt x="1221057" y="2323827"/>
                    <a:pt x="1169657" y="2323696"/>
                  </a:cubicBezTo>
                  <a:cubicBezTo>
                    <a:pt x="1168824" y="2276272"/>
                    <a:pt x="1166700" y="2236311"/>
                    <a:pt x="1166855" y="2174815"/>
                  </a:cubicBezTo>
                  <a:close/>
                  <a:moveTo>
                    <a:pt x="1298597" y="1863758"/>
                  </a:moveTo>
                  <a:cubicBezTo>
                    <a:pt x="1403178" y="1864118"/>
                    <a:pt x="1386349" y="1863636"/>
                    <a:pt x="1427252" y="1863325"/>
                  </a:cubicBezTo>
                  <a:cubicBezTo>
                    <a:pt x="1427946" y="1931200"/>
                    <a:pt x="1429229" y="1939930"/>
                    <a:pt x="1430299" y="2011969"/>
                  </a:cubicBezTo>
                  <a:cubicBezTo>
                    <a:pt x="1391863" y="2012165"/>
                    <a:pt x="1372903" y="2012966"/>
                    <a:pt x="1300746" y="2011977"/>
                  </a:cubicBezTo>
                  <a:cubicBezTo>
                    <a:pt x="1300738" y="2011332"/>
                    <a:pt x="1299153" y="1888487"/>
                    <a:pt x="1298597" y="1863758"/>
                  </a:cubicBezTo>
                  <a:close/>
                  <a:moveTo>
                    <a:pt x="1431941" y="1719810"/>
                  </a:moveTo>
                  <a:cubicBezTo>
                    <a:pt x="1431328" y="1701419"/>
                    <a:pt x="1412989" y="1707527"/>
                    <a:pt x="1552737" y="1707527"/>
                  </a:cubicBezTo>
                  <a:cubicBezTo>
                    <a:pt x="1566747" y="1707527"/>
                    <a:pt x="1558643" y="1689519"/>
                    <a:pt x="1562940" y="1831516"/>
                  </a:cubicBezTo>
                  <a:cubicBezTo>
                    <a:pt x="1563806" y="1860189"/>
                    <a:pt x="1585887" y="1855649"/>
                    <a:pt x="1454733" y="1855649"/>
                  </a:cubicBezTo>
                  <a:cubicBezTo>
                    <a:pt x="1424409" y="1855649"/>
                    <a:pt x="1437243" y="1878638"/>
                    <a:pt x="1431941" y="1719810"/>
                  </a:cubicBezTo>
                  <a:close/>
                  <a:moveTo>
                    <a:pt x="1454741" y="1863227"/>
                  </a:moveTo>
                  <a:cubicBezTo>
                    <a:pt x="1583273" y="1863227"/>
                    <a:pt x="1563732" y="1855477"/>
                    <a:pt x="1564231" y="1887181"/>
                  </a:cubicBezTo>
                  <a:cubicBezTo>
                    <a:pt x="1566485" y="2030908"/>
                    <a:pt x="1569532" y="2011365"/>
                    <a:pt x="1552745" y="2011365"/>
                  </a:cubicBezTo>
                  <a:cubicBezTo>
                    <a:pt x="1418903" y="2011365"/>
                    <a:pt x="1437087" y="2017008"/>
                    <a:pt x="1436793" y="1998511"/>
                  </a:cubicBezTo>
                  <a:cubicBezTo>
                    <a:pt x="1434302" y="1840809"/>
                    <a:pt x="1425806" y="1863227"/>
                    <a:pt x="1454741" y="1863227"/>
                  </a:cubicBezTo>
                  <a:close/>
                  <a:moveTo>
                    <a:pt x="1454741" y="2019491"/>
                  </a:moveTo>
                  <a:cubicBezTo>
                    <a:pt x="1503387" y="2019491"/>
                    <a:pt x="1505977" y="2018944"/>
                    <a:pt x="1552745" y="2018944"/>
                  </a:cubicBezTo>
                  <a:cubicBezTo>
                    <a:pt x="1570970" y="2018944"/>
                    <a:pt x="1565489" y="1997939"/>
                    <a:pt x="1567988" y="2167506"/>
                  </a:cubicBezTo>
                  <a:cubicBezTo>
                    <a:pt x="1514244" y="2167171"/>
                    <a:pt x="1505348" y="2168772"/>
                    <a:pt x="1439228" y="2168764"/>
                  </a:cubicBezTo>
                  <a:cubicBezTo>
                    <a:pt x="1436891" y="1998674"/>
                    <a:pt x="1430005" y="2019491"/>
                    <a:pt x="1454741" y="2019491"/>
                  </a:cubicBezTo>
                  <a:close/>
                  <a:moveTo>
                    <a:pt x="1565301" y="1552677"/>
                  </a:moveTo>
                  <a:cubicBezTo>
                    <a:pt x="1565276" y="1550904"/>
                    <a:pt x="1695401" y="1550651"/>
                    <a:pt x="1695434" y="1552807"/>
                  </a:cubicBezTo>
                  <a:cubicBezTo>
                    <a:pt x="1696406" y="1614948"/>
                    <a:pt x="1695328" y="1592849"/>
                    <a:pt x="1697092" y="1699614"/>
                  </a:cubicBezTo>
                  <a:cubicBezTo>
                    <a:pt x="1637082" y="1698658"/>
                    <a:pt x="1603074" y="1699769"/>
                    <a:pt x="1568193" y="1699908"/>
                  </a:cubicBezTo>
                  <a:cubicBezTo>
                    <a:pt x="1568135" y="1644659"/>
                    <a:pt x="1566126" y="1605393"/>
                    <a:pt x="1565301" y="1552677"/>
                  </a:cubicBezTo>
                  <a:close/>
                  <a:moveTo>
                    <a:pt x="1568103" y="1719973"/>
                  </a:moveTo>
                  <a:cubicBezTo>
                    <a:pt x="1568209" y="1705878"/>
                    <a:pt x="1548701" y="1704816"/>
                    <a:pt x="1697206" y="1707225"/>
                  </a:cubicBezTo>
                  <a:cubicBezTo>
                    <a:pt x="1699543" y="1844705"/>
                    <a:pt x="1698587" y="1799273"/>
                    <a:pt x="1699257" y="1856041"/>
                  </a:cubicBezTo>
                  <a:cubicBezTo>
                    <a:pt x="1549453" y="1853403"/>
                    <a:pt x="1570660" y="1865539"/>
                    <a:pt x="1569622" y="1831271"/>
                  </a:cubicBezTo>
                  <a:cubicBezTo>
                    <a:pt x="1568176" y="1783323"/>
                    <a:pt x="1567915" y="1750117"/>
                    <a:pt x="1568103" y="1719973"/>
                  </a:cubicBezTo>
                  <a:close/>
                  <a:moveTo>
                    <a:pt x="1699355" y="1863619"/>
                  </a:moveTo>
                  <a:cubicBezTo>
                    <a:pt x="1700352" y="1939775"/>
                    <a:pt x="1701748" y="1949640"/>
                    <a:pt x="1702516" y="2012051"/>
                  </a:cubicBezTo>
                  <a:cubicBezTo>
                    <a:pt x="1651027" y="2012092"/>
                    <a:pt x="1634689" y="2012222"/>
                    <a:pt x="1601743" y="2011732"/>
                  </a:cubicBezTo>
                  <a:cubicBezTo>
                    <a:pt x="1563781" y="2011169"/>
                    <a:pt x="1573208" y="2034371"/>
                    <a:pt x="1570905" y="1887050"/>
                  </a:cubicBezTo>
                  <a:cubicBezTo>
                    <a:pt x="1570431" y="1856457"/>
                    <a:pt x="1545965" y="1861137"/>
                    <a:pt x="1699355" y="1863619"/>
                  </a:cubicBezTo>
                  <a:close/>
                  <a:moveTo>
                    <a:pt x="1702606" y="2019630"/>
                  </a:moveTo>
                  <a:cubicBezTo>
                    <a:pt x="1703472" y="2105144"/>
                    <a:pt x="1701512" y="2003304"/>
                    <a:pt x="1704060" y="2168625"/>
                  </a:cubicBezTo>
                  <a:cubicBezTo>
                    <a:pt x="1564059" y="2168698"/>
                    <a:pt x="1640080" y="2168217"/>
                    <a:pt x="1574687" y="2167563"/>
                  </a:cubicBezTo>
                  <a:cubicBezTo>
                    <a:pt x="1574287" y="2135468"/>
                    <a:pt x="1574491" y="2150944"/>
                    <a:pt x="1572465" y="2018993"/>
                  </a:cubicBezTo>
                  <a:cubicBezTo>
                    <a:pt x="1627402" y="2019287"/>
                    <a:pt x="1576639" y="2019736"/>
                    <a:pt x="1702606" y="2019630"/>
                  </a:cubicBezTo>
                  <a:close/>
                  <a:moveTo>
                    <a:pt x="1703913" y="1707331"/>
                  </a:moveTo>
                  <a:cubicBezTo>
                    <a:pt x="1851381" y="1709667"/>
                    <a:pt x="1833099" y="1699295"/>
                    <a:pt x="1833491" y="1720023"/>
                  </a:cubicBezTo>
                  <a:cubicBezTo>
                    <a:pt x="1834259" y="1760677"/>
                    <a:pt x="1834798" y="1792135"/>
                    <a:pt x="1835165" y="1831450"/>
                  </a:cubicBezTo>
                  <a:cubicBezTo>
                    <a:pt x="1835419" y="1858891"/>
                    <a:pt x="1861797" y="1858580"/>
                    <a:pt x="1705964" y="1856147"/>
                  </a:cubicBezTo>
                  <a:cubicBezTo>
                    <a:pt x="1705441" y="1811368"/>
                    <a:pt x="1706005" y="1827489"/>
                    <a:pt x="1703913" y="1707331"/>
                  </a:cubicBezTo>
                  <a:close/>
                  <a:moveTo>
                    <a:pt x="1704183" y="2176204"/>
                  </a:moveTo>
                  <a:cubicBezTo>
                    <a:pt x="1704983" y="2228112"/>
                    <a:pt x="1705212" y="2245589"/>
                    <a:pt x="1705939" y="2277374"/>
                  </a:cubicBezTo>
                  <a:cubicBezTo>
                    <a:pt x="1707320" y="2340128"/>
                    <a:pt x="1729866" y="2321516"/>
                    <a:pt x="1601645" y="2324268"/>
                  </a:cubicBezTo>
                  <a:cubicBezTo>
                    <a:pt x="1571084" y="2324889"/>
                    <a:pt x="1577089" y="2353007"/>
                    <a:pt x="1574785" y="2175142"/>
                  </a:cubicBezTo>
                  <a:cubicBezTo>
                    <a:pt x="1625204" y="2175656"/>
                    <a:pt x="1576982" y="2176269"/>
                    <a:pt x="1704183" y="2176204"/>
                  </a:cubicBezTo>
                  <a:close/>
                  <a:moveTo>
                    <a:pt x="1706389" y="1887066"/>
                  </a:moveTo>
                  <a:cubicBezTo>
                    <a:pt x="1705923" y="1857241"/>
                    <a:pt x="1680934" y="1863628"/>
                    <a:pt x="1835525" y="1862991"/>
                  </a:cubicBezTo>
                  <a:cubicBezTo>
                    <a:pt x="1836562" y="1939603"/>
                    <a:pt x="1836930" y="1922249"/>
                    <a:pt x="1838515" y="2012631"/>
                  </a:cubicBezTo>
                  <a:cubicBezTo>
                    <a:pt x="1688555" y="2012378"/>
                    <a:pt x="1709313" y="2017016"/>
                    <a:pt x="1709027" y="1998511"/>
                  </a:cubicBezTo>
                  <a:cubicBezTo>
                    <a:pt x="1708153" y="1942772"/>
                    <a:pt x="1707246" y="1941408"/>
                    <a:pt x="1706389" y="1887066"/>
                  </a:cubicBezTo>
                  <a:close/>
                  <a:moveTo>
                    <a:pt x="1846651" y="1699548"/>
                  </a:moveTo>
                  <a:cubicBezTo>
                    <a:pt x="1837575" y="1699548"/>
                    <a:pt x="1839863" y="1704938"/>
                    <a:pt x="1839226" y="1664161"/>
                  </a:cubicBezTo>
                  <a:cubicBezTo>
                    <a:pt x="1837167" y="1534636"/>
                    <a:pt x="1833752" y="1551680"/>
                    <a:pt x="1846651" y="1551680"/>
                  </a:cubicBezTo>
                  <a:cubicBezTo>
                    <a:pt x="1895747" y="1551680"/>
                    <a:pt x="1895461" y="1551419"/>
                    <a:pt x="1944664" y="1551419"/>
                  </a:cubicBezTo>
                  <a:cubicBezTo>
                    <a:pt x="1977307" y="1551419"/>
                    <a:pt x="1967365" y="1529189"/>
                    <a:pt x="1969481" y="1664284"/>
                  </a:cubicBezTo>
                  <a:cubicBezTo>
                    <a:pt x="1970225" y="1711799"/>
                    <a:pt x="1994691" y="1699548"/>
                    <a:pt x="1846651" y="1699548"/>
                  </a:cubicBezTo>
                  <a:close/>
                  <a:moveTo>
                    <a:pt x="1969914" y="1707764"/>
                  </a:moveTo>
                  <a:cubicBezTo>
                    <a:pt x="1970094" y="1786672"/>
                    <a:pt x="1970960" y="1804933"/>
                    <a:pt x="1971973" y="1856269"/>
                  </a:cubicBezTo>
                  <a:cubicBezTo>
                    <a:pt x="1919421" y="1857061"/>
                    <a:pt x="1896401" y="1855346"/>
                    <a:pt x="1842126" y="1855387"/>
                  </a:cubicBezTo>
                  <a:cubicBezTo>
                    <a:pt x="1841701" y="1820196"/>
                    <a:pt x="1841872" y="1809155"/>
                    <a:pt x="1839961" y="1707135"/>
                  </a:cubicBezTo>
                  <a:cubicBezTo>
                    <a:pt x="1897348" y="1707078"/>
                    <a:pt x="1881027" y="1707805"/>
                    <a:pt x="1969914" y="1707764"/>
                  </a:cubicBezTo>
                  <a:close/>
                  <a:moveTo>
                    <a:pt x="1840745" y="2176139"/>
                  </a:moveTo>
                  <a:cubicBezTo>
                    <a:pt x="1840435" y="2241203"/>
                    <a:pt x="1842853" y="2274450"/>
                    <a:pt x="1843751" y="2323272"/>
                  </a:cubicBezTo>
                  <a:cubicBezTo>
                    <a:pt x="1785841" y="2323321"/>
                    <a:pt x="1791306" y="2324856"/>
                    <a:pt x="1713545" y="2324170"/>
                  </a:cubicBezTo>
                  <a:cubicBezTo>
                    <a:pt x="1712622" y="2267860"/>
                    <a:pt x="1712695" y="2294892"/>
                    <a:pt x="1710865" y="2176204"/>
                  </a:cubicBezTo>
                  <a:lnTo>
                    <a:pt x="1840745" y="2176139"/>
                  </a:lnTo>
                  <a:close/>
                  <a:moveTo>
                    <a:pt x="1842567" y="1887066"/>
                  </a:moveTo>
                  <a:cubicBezTo>
                    <a:pt x="1842036" y="1853207"/>
                    <a:pt x="1821817" y="1864036"/>
                    <a:pt x="1944664" y="1864036"/>
                  </a:cubicBezTo>
                  <a:cubicBezTo>
                    <a:pt x="1980526" y="1864036"/>
                    <a:pt x="1971344" y="1838939"/>
                    <a:pt x="1973844" y="1998657"/>
                  </a:cubicBezTo>
                  <a:cubicBezTo>
                    <a:pt x="1974129" y="2016886"/>
                    <a:pt x="1994397" y="2012639"/>
                    <a:pt x="1846651" y="2012639"/>
                  </a:cubicBezTo>
                  <a:cubicBezTo>
                    <a:pt x="1845426" y="2012639"/>
                    <a:pt x="1844756" y="2027168"/>
                    <a:pt x="1842567" y="1887066"/>
                  </a:cubicBezTo>
                  <a:close/>
                  <a:moveTo>
                    <a:pt x="1846651" y="2020218"/>
                  </a:moveTo>
                  <a:cubicBezTo>
                    <a:pt x="1999241" y="2020218"/>
                    <a:pt x="1973778" y="2009258"/>
                    <a:pt x="1975053" y="2054437"/>
                  </a:cubicBezTo>
                  <a:cubicBezTo>
                    <a:pt x="1976147" y="2094715"/>
                    <a:pt x="1976547" y="2125300"/>
                    <a:pt x="1976972" y="2165832"/>
                  </a:cubicBezTo>
                  <a:cubicBezTo>
                    <a:pt x="1977013" y="2169491"/>
                    <a:pt x="1989381" y="2168551"/>
                    <a:pt x="1847493" y="2168551"/>
                  </a:cubicBezTo>
                  <a:cubicBezTo>
                    <a:pt x="1848350" y="2057932"/>
                    <a:pt x="1843122" y="2020218"/>
                    <a:pt x="1846651" y="2020218"/>
                  </a:cubicBezTo>
                  <a:close/>
                  <a:moveTo>
                    <a:pt x="1847444" y="2176139"/>
                  </a:moveTo>
                  <a:cubicBezTo>
                    <a:pt x="1851977" y="2176139"/>
                    <a:pt x="1959311" y="2176032"/>
                    <a:pt x="1977078" y="2175901"/>
                  </a:cubicBezTo>
                  <a:cubicBezTo>
                    <a:pt x="1977936" y="2254760"/>
                    <a:pt x="1978884" y="2273062"/>
                    <a:pt x="1979733" y="2324023"/>
                  </a:cubicBezTo>
                  <a:cubicBezTo>
                    <a:pt x="1904006" y="2324611"/>
                    <a:pt x="1904864" y="2323329"/>
                    <a:pt x="1850442" y="2323280"/>
                  </a:cubicBezTo>
                  <a:cubicBezTo>
                    <a:pt x="1849494" y="2271461"/>
                    <a:pt x="1847133" y="2240125"/>
                    <a:pt x="1847444" y="2176139"/>
                  </a:cubicBezTo>
                  <a:close/>
                  <a:moveTo>
                    <a:pt x="2091780" y="1855698"/>
                  </a:moveTo>
                  <a:cubicBezTo>
                    <a:pt x="1960030" y="1852692"/>
                    <a:pt x="1978957" y="1867017"/>
                    <a:pt x="1978140" y="1831287"/>
                  </a:cubicBezTo>
                  <a:cubicBezTo>
                    <a:pt x="1977283" y="1794030"/>
                    <a:pt x="1976629" y="1756904"/>
                    <a:pt x="1976629" y="1719941"/>
                  </a:cubicBezTo>
                  <a:cubicBezTo>
                    <a:pt x="1976629" y="1701664"/>
                    <a:pt x="1957481" y="1709030"/>
                    <a:pt x="2105945" y="1707070"/>
                  </a:cubicBezTo>
                  <a:cubicBezTo>
                    <a:pt x="2108094" y="1879422"/>
                    <a:pt x="2115062" y="1856228"/>
                    <a:pt x="2091780" y="1855698"/>
                  </a:cubicBezTo>
                  <a:close/>
                  <a:moveTo>
                    <a:pt x="2091666" y="1699712"/>
                  </a:moveTo>
                  <a:cubicBezTo>
                    <a:pt x="2062053" y="1700234"/>
                    <a:pt x="2058793" y="1700136"/>
                    <a:pt x="1976580" y="1700177"/>
                  </a:cubicBezTo>
                  <a:cubicBezTo>
                    <a:pt x="1976515" y="1688303"/>
                    <a:pt x="1974938" y="1567336"/>
                    <a:pt x="1974701" y="1551386"/>
                  </a:cubicBezTo>
                  <a:cubicBezTo>
                    <a:pt x="1975534" y="1551386"/>
                    <a:pt x="2068180" y="1551198"/>
                    <a:pt x="2103511" y="1551035"/>
                  </a:cubicBezTo>
                  <a:cubicBezTo>
                    <a:pt x="2106199" y="1722562"/>
                    <a:pt x="2111402" y="1699369"/>
                    <a:pt x="2091666" y="1699712"/>
                  </a:cubicBezTo>
                  <a:close/>
                  <a:moveTo>
                    <a:pt x="2091690" y="1543513"/>
                  </a:moveTo>
                  <a:cubicBezTo>
                    <a:pt x="2046670" y="1543758"/>
                    <a:pt x="2037611" y="1543554"/>
                    <a:pt x="1993662" y="1543726"/>
                  </a:cubicBezTo>
                  <a:cubicBezTo>
                    <a:pt x="1967521" y="1543832"/>
                    <a:pt x="1974865" y="1567532"/>
                    <a:pt x="1971842" y="1395319"/>
                  </a:cubicBezTo>
                  <a:cubicBezTo>
                    <a:pt x="2011527" y="1395474"/>
                    <a:pt x="2004298" y="1395735"/>
                    <a:pt x="2100554" y="1395531"/>
                  </a:cubicBezTo>
                  <a:cubicBezTo>
                    <a:pt x="2101436" y="1563816"/>
                    <a:pt x="2110618" y="1543407"/>
                    <a:pt x="2091690" y="1543513"/>
                  </a:cubicBezTo>
                  <a:close/>
                  <a:moveTo>
                    <a:pt x="2091707" y="1387960"/>
                  </a:moveTo>
                  <a:cubicBezTo>
                    <a:pt x="1957579" y="1388328"/>
                    <a:pt x="1971711" y="1388230"/>
                    <a:pt x="1971662" y="1385502"/>
                  </a:cubicBezTo>
                  <a:cubicBezTo>
                    <a:pt x="1968583" y="1212153"/>
                    <a:pt x="1961092" y="1238279"/>
                    <a:pt x="1993613" y="1238851"/>
                  </a:cubicBezTo>
                  <a:cubicBezTo>
                    <a:pt x="2116720" y="1240999"/>
                    <a:pt x="2099214" y="1227213"/>
                    <a:pt x="2099402" y="1274393"/>
                  </a:cubicBezTo>
                  <a:cubicBezTo>
                    <a:pt x="2099819" y="1405298"/>
                    <a:pt x="2105504" y="1387919"/>
                    <a:pt x="2091707" y="1387960"/>
                  </a:cubicBezTo>
                  <a:close/>
                  <a:moveTo>
                    <a:pt x="2091731" y="1231942"/>
                  </a:moveTo>
                  <a:cubicBezTo>
                    <a:pt x="1949933" y="1230415"/>
                    <a:pt x="1968958" y="1236205"/>
                    <a:pt x="1968681" y="1218377"/>
                  </a:cubicBezTo>
                  <a:cubicBezTo>
                    <a:pt x="1966189" y="1058275"/>
                    <a:pt x="1958273" y="1082546"/>
                    <a:pt x="1993613" y="1083314"/>
                  </a:cubicBezTo>
                  <a:cubicBezTo>
                    <a:pt x="2116475" y="1085952"/>
                    <a:pt x="2095644" y="1072305"/>
                    <a:pt x="2096175" y="1107112"/>
                  </a:cubicBezTo>
                  <a:cubicBezTo>
                    <a:pt x="2098364" y="1246667"/>
                    <a:pt x="2103478" y="1232056"/>
                    <a:pt x="2091731" y="1231942"/>
                  </a:cubicBezTo>
                  <a:close/>
                  <a:moveTo>
                    <a:pt x="1944672" y="1543832"/>
                  </a:moveTo>
                  <a:cubicBezTo>
                    <a:pt x="1895576" y="1543832"/>
                    <a:pt x="1895862" y="1544093"/>
                    <a:pt x="1846659" y="1544093"/>
                  </a:cubicBezTo>
                  <a:cubicBezTo>
                    <a:pt x="1833573" y="1544093"/>
                    <a:pt x="1837567" y="1559643"/>
                    <a:pt x="1835680" y="1441265"/>
                  </a:cubicBezTo>
                  <a:cubicBezTo>
                    <a:pt x="1834831" y="1387029"/>
                    <a:pt x="1831351" y="1395327"/>
                    <a:pt x="1846659" y="1395327"/>
                  </a:cubicBezTo>
                  <a:cubicBezTo>
                    <a:pt x="1946575" y="1395278"/>
                    <a:pt x="1949148" y="1395261"/>
                    <a:pt x="1965143" y="1395302"/>
                  </a:cubicBezTo>
                  <a:cubicBezTo>
                    <a:pt x="1968248" y="1569525"/>
                    <a:pt x="1975714" y="1543832"/>
                    <a:pt x="1944672" y="1543832"/>
                  </a:cubicBezTo>
                  <a:close/>
                  <a:moveTo>
                    <a:pt x="1944672" y="1387699"/>
                  </a:moveTo>
                  <a:cubicBezTo>
                    <a:pt x="1834504" y="1387756"/>
                    <a:pt x="1846390" y="1387756"/>
                    <a:pt x="1835002" y="1387740"/>
                  </a:cubicBezTo>
                  <a:cubicBezTo>
                    <a:pt x="1834724" y="1361557"/>
                    <a:pt x="1833042" y="1239235"/>
                    <a:pt x="1833033" y="1238647"/>
                  </a:cubicBezTo>
                  <a:cubicBezTo>
                    <a:pt x="1833630" y="1238647"/>
                    <a:pt x="1943308" y="1238369"/>
                    <a:pt x="1962325" y="1238467"/>
                  </a:cubicBezTo>
                  <a:cubicBezTo>
                    <a:pt x="1965323" y="1411611"/>
                    <a:pt x="1973745" y="1387699"/>
                    <a:pt x="1944672" y="1387699"/>
                  </a:cubicBezTo>
                  <a:close/>
                  <a:moveTo>
                    <a:pt x="1833123" y="1699565"/>
                  </a:moveTo>
                  <a:cubicBezTo>
                    <a:pt x="1797866" y="1699646"/>
                    <a:pt x="1756857" y="1700585"/>
                    <a:pt x="1703791" y="1699728"/>
                  </a:cubicBezTo>
                  <a:cubicBezTo>
                    <a:pt x="1702051" y="1597537"/>
                    <a:pt x="1703145" y="1618084"/>
                    <a:pt x="1702124" y="1552677"/>
                  </a:cubicBezTo>
                  <a:cubicBezTo>
                    <a:pt x="1702083" y="1550341"/>
                    <a:pt x="1692379" y="1551296"/>
                    <a:pt x="1830754" y="1551656"/>
                  </a:cubicBezTo>
                  <a:cubicBezTo>
                    <a:pt x="1832870" y="1685403"/>
                    <a:pt x="1832813" y="1682357"/>
                    <a:pt x="1833123" y="1699565"/>
                  </a:cubicBezTo>
                  <a:close/>
                  <a:moveTo>
                    <a:pt x="1701977" y="1543750"/>
                  </a:moveTo>
                  <a:cubicBezTo>
                    <a:pt x="1699502" y="1386752"/>
                    <a:pt x="1699053" y="1394820"/>
                    <a:pt x="1699633" y="1394820"/>
                  </a:cubicBezTo>
                  <a:cubicBezTo>
                    <a:pt x="1750624" y="1395033"/>
                    <a:pt x="1752813" y="1394771"/>
                    <a:pt x="1797621" y="1395131"/>
                  </a:cubicBezTo>
                  <a:cubicBezTo>
                    <a:pt x="1838327" y="1395457"/>
                    <a:pt x="1827830" y="1368213"/>
                    <a:pt x="1830624" y="1544069"/>
                  </a:cubicBezTo>
                  <a:cubicBezTo>
                    <a:pt x="1800365" y="1543979"/>
                    <a:pt x="1767387" y="1543317"/>
                    <a:pt x="1701977" y="1543750"/>
                  </a:cubicBezTo>
                  <a:close/>
                  <a:moveTo>
                    <a:pt x="1699183" y="1385486"/>
                  </a:moveTo>
                  <a:cubicBezTo>
                    <a:pt x="1695515" y="1226143"/>
                    <a:pt x="1697958" y="1239226"/>
                    <a:pt x="1699633" y="1239226"/>
                  </a:cubicBezTo>
                  <a:cubicBezTo>
                    <a:pt x="1852067" y="1239855"/>
                    <a:pt x="1826212" y="1226682"/>
                    <a:pt x="1826809" y="1274205"/>
                  </a:cubicBezTo>
                  <a:cubicBezTo>
                    <a:pt x="1827397" y="1325550"/>
                    <a:pt x="1827813" y="1336191"/>
                    <a:pt x="1828279" y="1385649"/>
                  </a:cubicBezTo>
                  <a:cubicBezTo>
                    <a:pt x="1828304" y="1388704"/>
                    <a:pt x="1699241" y="1388230"/>
                    <a:pt x="1699183" y="1385486"/>
                  </a:cubicBezTo>
                  <a:close/>
                  <a:moveTo>
                    <a:pt x="1797604" y="1231386"/>
                  </a:moveTo>
                  <a:cubicBezTo>
                    <a:pt x="1678916" y="1233142"/>
                    <a:pt x="1697403" y="1236131"/>
                    <a:pt x="1697117" y="1218368"/>
                  </a:cubicBezTo>
                  <a:cubicBezTo>
                    <a:pt x="1694797" y="1066588"/>
                    <a:pt x="1692624" y="1083126"/>
                    <a:pt x="1699633" y="1083167"/>
                  </a:cubicBezTo>
                  <a:cubicBezTo>
                    <a:pt x="1847305" y="1084155"/>
                    <a:pt x="1824342" y="1075760"/>
                    <a:pt x="1824832" y="1107104"/>
                  </a:cubicBezTo>
                  <a:cubicBezTo>
                    <a:pt x="1825665" y="1160343"/>
                    <a:pt x="1825167" y="1162875"/>
                    <a:pt x="1826041" y="1218515"/>
                  </a:cubicBezTo>
                  <a:cubicBezTo>
                    <a:pt x="1826286" y="1234506"/>
                    <a:pt x="1831947" y="1230872"/>
                    <a:pt x="1797604" y="1231386"/>
                  </a:cubicBezTo>
                  <a:close/>
                  <a:moveTo>
                    <a:pt x="1695287" y="1543791"/>
                  </a:moveTo>
                  <a:cubicBezTo>
                    <a:pt x="1669317" y="1543930"/>
                    <a:pt x="1671409" y="1543905"/>
                    <a:pt x="1565170" y="1543954"/>
                  </a:cubicBezTo>
                  <a:cubicBezTo>
                    <a:pt x="1564296" y="1482867"/>
                    <a:pt x="1565350" y="1503055"/>
                    <a:pt x="1563414" y="1395923"/>
                  </a:cubicBezTo>
                  <a:cubicBezTo>
                    <a:pt x="1616137" y="1395702"/>
                    <a:pt x="1592528" y="1394371"/>
                    <a:pt x="1692705" y="1394796"/>
                  </a:cubicBezTo>
                  <a:cubicBezTo>
                    <a:pt x="1693187" y="1416005"/>
                    <a:pt x="1695213" y="1539095"/>
                    <a:pt x="1695287" y="1543791"/>
                  </a:cubicBezTo>
                  <a:close/>
                  <a:moveTo>
                    <a:pt x="1563275" y="1388328"/>
                  </a:moveTo>
                  <a:cubicBezTo>
                    <a:pt x="1560661" y="1237920"/>
                    <a:pt x="1561216" y="1277684"/>
                    <a:pt x="1560538" y="1239570"/>
                  </a:cubicBezTo>
                  <a:cubicBezTo>
                    <a:pt x="1613425" y="1239512"/>
                    <a:pt x="1610198" y="1238859"/>
                    <a:pt x="1690712" y="1239194"/>
                  </a:cubicBezTo>
                  <a:cubicBezTo>
                    <a:pt x="1691112" y="1275348"/>
                    <a:pt x="1690549" y="1304512"/>
                    <a:pt x="1692501" y="1385690"/>
                  </a:cubicBezTo>
                  <a:cubicBezTo>
                    <a:pt x="1692526" y="1387217"/>
                    <a:pt x="1703897" y="1387723"/>
                    <a:pt x="1563275" y="1388328"/>
                  </a:cubicBezTo>
                  <a:close/>
                  <a:moveTo>
                    <a:pt x="1560399" y="1231991"/>
                  </a:moveTo>
                  <a:cubicBezTo>
                    <a:pt x="1559345" y="1169261"/>
                    <a:pt x="1559909" y="1170274"/>
                    <a:pt x="1558553" y="1083118"/>
                  </a:cubicBezTo>
                  <a:cubicBezTo>
                    <a:pt x="1711372" y="1083094"/>
                    <a:pt x="1688000" y="1074976"/>
                    <a:pt x="1688498" y="1107104"/>
                  </a:cubicBezTo>
                  <a:cubicBezTo>
                    <a:pt x="1689266" y="1156554"/>
                    <a:pt x="1689503" y="1160980"/>
                    <a:pt x="1690418" y="1218499"/>
                  </a:cubicBezTo>
                  <a:cubicBezTo>
                    <a:pt x="1690704" y="1236172"/>
                    <a:pt x="1711462" y="1231827"/>
                    <a:pt x="1560399" y="1231991"/>
                  </a:cubicBezTo>
                  <a:close/>
                  <a:moveTo>
                    <a:pt x="1558594" y="1551533"/>
                  </a:moveTo>
                  <a:cubicBezTo>
                    <a:pt x="1559419" y="1606300"/>
                    <a:pt x="1561453" y="1643875"/>
                    <a:pt x="1561494" y="1699932"/>
                  </a:cubicBezTo>
                  <a:cubicBezTo>
                    <a:pt x="1518549" y="1700014"/>
                    <a:pt x="1501549" y="1699426"/>
                    <a:pt x="1431312" y="1699426"/>
                  </a:cubicBezTo>
                  <a:cubicBezTo>
                    <a:pt x="1429645" y="1638444"/>
                    <a:pt x="1430495" y="1606316"/>
                    <a:pt x="1429596" y="1551500"/>
                  </a:cubicBezTo>
                  <a:cubicBezTo>
                    <a:pt x="1446335" y="1551607"/>
                    <a:pt x="1449872" y="1551582"/>
                    <a:pt x="1558594" y="1551533"/>
                  </a:cubicBezTo>
                  <a:close/>
                  <a:moveTo>
                    <a:pt x="1454741" y="1543995"/>
                  </a:moveTo>
                  <a:cubicBezTo>
                    <a:pt x="1422546" y="1543995"/>
                    <a:pt x="1430054" y="1553207"/>
                    <a:pt x="1428355" y="1496905"/>
                  </a:cubicBezTo>
                  <a:cubicBezTo>
                    <a:pt x="1427350" y="1463699"/>
                    <a:pt x="1426623" y="1426393"/>
                    <a:pt x="1426794" y="1395702"/>
                  </a:cubicBezTo>
                  <a:cubicBezTo>
                    <a:pt x="1431279" y="1395727"/>
                    <a:pt x="1540254" y="1395964"/>
                    <a:pt x="1556715" y="1395939"/>
                  </a:cubicBezTo>
                  <a:cubicBezTo>
                    <a:pt x="1558635" y="1502516"/>
                    <a:pt x="1557638" y="1485358"/>
                    <a:pt x="1558480" y="1543954"/>
                  </a:cubicBezTo>
                  <a:lnTo>
                    <a:pt x="1454741" y="1543995"/>
                  </a:lnTo>
                  <a:close/>
                  <a:moveTo>
                    <a:pt x="1427088" y="1831401"/>
                  </a:moveTo>
                  <a:cubicBezTo>
                    <a:pt x="1427121" y="1861390"/>
                    <a:pt x="1450468" y="1856784"/>
                    <a:pt x="1307763" y="1856212"/>
                  </a:cubicBezTo>
                  <a:cubicBezTo>
                    <a:pt x="1298230" y="1856171"/>
                    <a:pt x="1294962" y="1877854"/>
                    <a:pt x="1295975" y="1720088"/>
                  </a:cubicBezTo>
                  <a:cubicBezTo>
                    <a:pt x="1296081" y="1702701"/>
                    <a:pt x="1275454" y="1707013"/>
                    <a:pt x="1424842" y="1707013"/>
                  </a:cubicBezTo>
                  <a:cubicBezTo>
                    <a:pt x="1425969" y="1744425"/>
                    <a:pt x="1427023" y="1772265"/>
                    <a:pt x="1427088" y="1831401"/>
                  </a:cubicBezTo>
                  <a:close/>
                  <a:moveTo>
                    <a:pt x="1296032" y="1699499"/>
                  </a:moveTo>
                  <a:cubicBezTo>
                    <a:pt x="1295926" y="1629918"/>
                    <a:pt x="1293516" y="1606373"/>
                    <a:pt x="1292822" y="1551607"/>
                  </a:cubicBezTo>
                  <a:cubicBezTo>
                    <a:pt x="1353983" y="1550839"/>
                    <a:pt x="1328447" y="1550651"/>
                    <a:pt x="1422898" y="1551451"/>
                  </a:cubicBezTo>
                  <a:cubicBezTo>
                    <a:pt x="1423854" y="1610040"/>
                    <a:pt x="1422890" y="1636060"/>
                    <a:pt x="1424605" y="1699426"/>
                  </a:cubicBezTo>
                  <a:cubicBezTo>
                    <a:pt x="1308613" y="1699434"/>
                    <a:pt x="1343356" y="1699426"/>
                    <a:pt x="1296032" y="1699499"/>
                  </a:cubicBezTo>
                  <a:close/>
                  <a:moveTo>
                    <a:pt x="1405775" y="1543677"/>
                  </a:moveTo>
                  <a:cubicBezTo>
                    <a:pt x="1374373" y="1543252"/>
                    <a:pt x="1339876" y="1543211"/>
                    <a:pt x="1307706" y="1543775"/>
                  </a:cubicBezTo>
                  <a:cubicBezTo>
                    <a:pt x="1282986" y="1544208"/>
                    <a:pt x="1296629" y="1562901"/>
                    <a:pt x="1291098" y="1395327"/>
                  </a:cubicBezTo>
                  <a:cubicBezTo>
                    <a:pt x="1401078" y="1395074"/>
                    <a:pt x="1369202" y="1395212"/>
                    <a:pt x="1420104" y="1395645"/>
                  </a:cubicBezTo>
                  <a:cubicBezTo>
                    <a:pt x="1419189" y="1562762"/>
                    <a:pt x="1434049" y="1544020"/>
                    <a:pt x="1405775" y="1543677"/>
                  </a:cubicBezTo>
                  <a:close/>
                  <a:moveTo>
                    <a:pt x="1420169" y="1385551"/>
                  </a:moveTo>
                  <a:cubicBezTo>
                    <a:pt x="1420137" y="1389692"/>
                    <a:pt x="1433338" y="1387193"/>
                    <a:pt x="1307730" y="1387691"/>
                  </a:cubicBezTo>
                  <a:cubicBezTo>
                    <a:pt x="1284604" y="1387756"/>
                    <a:pt x="1290330" y="1410656"/>
                    <a:pt x="1288508" y="1273143"/>
                  </a:cubicBezTo>
                  <a:cubicBezTo>
                    <a:pt x="1287994" y="1232513"/>
                    <a:pt x="1282945" y="1239120"/>
                    <a:pt x="1307698" y="1239488"/>
                  </a:cubicBezTo>
                  <a:cubicBezTo>
                    <a:pt x="1338307" y="1239978"/>
                    <a:pt x="1349711" y="1239863"/>
                    <a:pt x="1418535" y="1239880"/>
                  </a:cubicBezTo>
                  <a:cubicBezTo>
                    <a:pt x="1420243" y="1347870"/>
                    <a:pt x="1420455" y="1351267"/>
                    <a:pt x="1420169" y="1385551"/>
                  </a:cubicBezTo>
                  <a:close/>
                  <a:moveTo>
                    <a:pt x="1287928" y="1231648"/>
                  </a:moveTo>
                  <a:cubicBezTo>
                    <a:pt x="1286965" y="1168959"/>
                    <a:pt x="1286711" y="1160711"/>
                    <a:pt x="1285519" y="1082873"/>
                  </a:cubicBezTo>
                  <a:cubicBezTo>
                    <a:pt x="1321724" y="1082636"/>
                    <a:pt x="1333259" y="1081909"/>
                    <a:pt x="1415586" y="1082767"/>
                  </a:cubicBezTo>
                  <a:cubicBezTo>
                    <a:pt x="1417335" y="1196988"/>
                    <a:pt x="1416771" y="1128697"/>
                    <a:pt x="1418413" y="1232301"/>
                  </a:cubicBezTo>
                  <a:cubicBezTo>
                    <a:pt x="1285249" y="1232277"/>
                    <a:pt x="1342432" y="1232154"/>
                    <a:pt x="1287928" y="1231648"/>
                  </a:cubicBezTo>
                  <a:close/>
                  <a:moveTo>
                    <a:pt x="1285805" y="1497028"/>
                  </a:moveTo>
                  <a:cubicBezTo>
                    <a:pt x="1285609" y="1557462"/>
                    <a:pt x="1313302" y="1544493"/>
                    <a:pt x="1156562" y="1544248"/>
                  </a:cubicBezTo>
                  <a:cubicBezTo>
                    <a:pt x="1154969" y="1442727"/>
                    <a:pt x="1154593" y="1418071"/>
                    <a:pt x="1154217" y="1396103"/>
                  </a:cubicBezTo>
                  <a:cubicBezTo>
                    <a:pt x="1214530" y="1396086"/>
                    <a:pt x="1186820" y="1395506"/>
                    <a:pt x="1284383" y="1395343"/>
                  </a:cubicBezTo>
                  <a:cubicBezTo>
                    <a:pt x="1285282" y="1422220"/>
                    <a:pt x="1285927" y="1457688"/>
                    <a:pt x="1285805" y="1497028"/>
                  </a:cubicBezTo>
                  <a:close/>
                  <a:moveTo>
                    <a:pt x="1258732" y="1387781"/>
                  </a:moveTo>
                  <a:cubicBezTo>
                    <a:pt x="1142503" y="1387781"/>
                    <a:pt x="1154128" y="1390908"/>
                    <a:pt x="1154030" y="1385527"/>
                  </a:cubicBezTo>
                  <a:cubicBezTo>
                    <a:pt x="1151097" y="1220002"/>
                    <a:pt x="1151023" y="1239684"/>
                    <a:pt x="1160720" y="1239684"/>
                  </a:cubicBezTo>
                  <a:cubicBezTo>
                    <a:pt x="1305892" y="1239684"/>
                    <a:pt x="1281230" y="1228430"/>
                    <a:pt x="1281810" y="1273274"/>
                  </a:cubicBezTo>
                  <a:cubicBezTo>
                    <a:pt x="1282521" y="1326922"/>
                    <a:pt x="1282880" y="1352721"/>
                    <a:pt x="1284048" y="1385755"/>
                  </a:cubicBezTo>
                  <a:cubicBezTo>
                    <a:pt x="1284146" y="1388426"/>
                    <a:pt x="1287953" y="1387781"/>
                    <a:pt x="1258732" y="1387781"/>
                  </a:cubicBezTo>
                  <a:close/>
                  <a:moveTo>
                    <a:pt x="1258732" y="1231533"/>
                  </a:moveTo>
                  <a:cubicBezTo>
                    <a:pt x="1135633" y="1231533"/>
                    <a:pt x="1152812" y="1237430"/>
                    <a:pt x="1152502" y="1218360"/>
                  </a:cubicBezTo>
                  <a:cubicBezTo>
                    <a:pt x="1150068" y="1062856"/>
                    <a:pt x="1143786" y="1082898"/>
                    <a:pt x="1160712" y="1082898"/>
                  </a:cubicBezTo>
                  <a:cubicBezTo>
                    <a:pt x="1247982" y="1082938"/>
                    <a:pt x="1262498" y="1082979"/>
                    <a:pt x="1278828" y="1082906"/>
                  </a:cubicBezTo>
                  <a:cubicBezTo>
                    <a:pt x="1281475" y="1256181"/>
                    <a:pt x="1290608" y="1231533"/>
                    <a:pt x="1258732" y="1231533"/>
                  </a:cubicBezTo>
                  <a:close/>
                  <a:moveTo>
                    <a:pt x="1149871" y="1544232"/>
                  </a:moveTo>
                  <a:cubicBezTo>
                    <a:pt x="1112800" y="1544085"/>
                    <a:pt x="1073491" y="1542321"/>
                    <a:pt x="1020514" y="1543677"/>
                  </a:cubicBezTo>
                  <a:cubicBezTo>
                    <a:pt x="1019877" y="1495484"/>
                    <a:pt x="1021127" y="1456316"/>
                    <a:pt x="1018774" y="1395768"/>
                  </a:cubicBezTo>
                  <a:cubicBezTo>
                    <a:pt x="1047072" y="1396282"/>
                    <a:pt x="1062544" y="1396135"/>
                    <a:pt x="1147511" y="1396103"/>
                  </a:cubicBezTo>
                  <a:cubicBezTo>
                    <a:pt x="1148025" y="1425364"/>
                    <a:pt x="1148270" y="1441878"/>
                    <a:pt x="1149871" y="1544232"/>
                  </a:cubicBezTo>
                  <a:close/>
                  <a:moveTo>
                    <a:pt x="1016389" y="1231043"/>
                  </a:moveTo>
                  <a:cubicBezTo>
                    <a:pt x="1015736" y="1175664"/>
                    <a:pt x="1014461" y="1157942"/>
                    <a:pt x="1013489" y="1083110"/>
                  </a:cubicBezTo>
                  <a:cubicBezTo>
                    <a:pt x="1022549" y="1083110"/>
                    <a:pt x="1105979" y="1083012"/>
                    <a:pt x="1142813" y="1082914"/>
                  </a:cubicBezTo>
                  <a:cubicBezTo>
                    <a:pt x="1144063" y="1170527"/>
                    <a:pt x="1145264" y="1167849"/>
                    <a:pt x="1146007" y="1232040"/>
                  </a:cubicBezTo>
                  <a:cubicBezTo>
                    <a:pt x="1085164" y="1231705"/>
                    <a:pt x="1143745" y="1230937"/>
                    <a:pt x="1016389" y="1231043"/>
                  </a:cubicBezTo>
                  <a:close/>
                  <a:moveTo>
                    <a:pt x="1013652" y="1543865"/>
                  </a:moveTo>
                  <a:cubicBezTo>
                    <a:pt x="952646" y="1545620"/>
                    <a:pt x="920019" y="1543693"/>
                    <a:pt x="885423" y="1543407"/>
                  </a:cubicBezTo>
                  <a:cubicBezTo>
                    <a:pt x="882653" y="1367943"/>
                    <a:pt x="872172" y="1396299"/>
                    <a:pt x="915812" y="1395596"/>
                  </a:cubicBezTo>
                  <a:cubicBezTo>
                    <a:pt x="948047" y="1395074"/>
                    <a:pt x="978795" y="1395025"/>
                    <a:pt x="1012068" y="1395653"/>
                  </a:cubicBezTo>
                  <a:cubicBezTo>
                    <a:pt x="1013587" y="1434601"/>
                    <a:pt x="1014232" y="1543840"/>
                    <a:pt x="1013652" y="1543865"/>
                  </a:cubicBezTo>
                  <a:close/>
                  <a:moveTo>
                    <a:pt x="964761" y="1231084"/>
                  </a:moveTo>
                  <a:cubicBezTo>
                    <a:pt x="919226" y="1231084"/>
                    <a:pt x="917838" y="1231615"/>
                    <a:pt x="879868" y="1231721"/>
                  </a:cubicBezTo>
                  <a:cubicBezTo>
                    <a:pt x="878430" y="1127880"/>
                    <a:pt x="878160" y="1109595"/>
                    <a:pt x="877703" y="1083804"/>
                  </a:cubicBezTo>
                  <a:cubicBezTo>
                    <a:pt x="1027842" y="1083347"/>
                    <a:pt x="1006611" y="1073547"/>
                    <a:pt x="1007142" y="1107112"/>
                  </a:cubicBezTo>
                  <a:cubicBezTo>
                    <a:pt x="1009494" y="1257291"/>
                    <a:pt x="1022034" y="1231035"/>
                    <a:pt x="964761" y="1231084"/>
                  </a:cubicBezTo>
                  <a:close/>
                  <a:moveTo>
                    <a:pt x="878740" y="1543366"/>
                  </a:moveTo>
                  <a:cubicBezTo>
                    <a:pt x="816386" y="1543056"/>
                    <a:pt x="812522" y="1545041"/>
                    <a:pt x="749073" y="1544477"/>
                  </a:cubicBezTo>
                  <a:cubicBezTo>
                    <a:pt x="745993" y="1372051"/>
                    <a:pt x="735766" y="1394967"/>
                    <a:pt x="768809" y="1394967"/>
                  </a:cubicBezTo>
                  <a:cubicBezTo>
                    <a:pt x="817023" y="1394967"/>
                    <a:pt x="818020" y="1395988"/>
                    <a:pt x="866765" y="1395988"/>
                  </a:cubicBezTo>
                  <a:cubicBezTo>
                    <a:pt x="879802" y="1395988"/>
                    <a:pt x="876094" y="1375775"/>
                    <a:pt x="878740" y="1543366"/>
                  </a:cubicBezTo>
                  <a:close/>
                  <a:moveTo>
                    <a:pt x="866765" y="1388409"/>
                  </a:moveTo>
                  <a:cubicBezTo>
                    <a:pt x="866038" y="1388409"/>
                    <a:pt x="745830" y="1388026"/>
                    <a:pt x="745822" y="1385608"/>
                  </a:cubicBezTo>
                  <a:cubicBezTo>
                    <a:pt x="745470" y="1217046"/>
                    <a:pt x="731240" y="1239766"/>
                    <a:pt x="768809" y="1239766"/>
                  </a:cubicBezTo>
                  <a:cubicBezTo>
                    <a:pt x="894204" y="1239766"/>
                    <a:pt x="873332" y="1227997"/>
                    <a:pt x="873569" y="1274180"/>
                  </a:cubicBezTo>
                  <a:cubicBezTo>
                    <a:pt x="874256" y="1405788"/>
                    <a:pt x="880832" y="1388409"/>
                    <a:pt x="866765" y="1388409"/>
                  </a:cubicBezTo>
                  <a:close/>
                  <a:moveTo>
                    <a:pt x="866765" y="1231746"/>
                  </a:moveTo>
                  <a:cubicBezTo>
                    <a:pt x="723969" y="1231746"/>
                    <a:pt x="743093" y="1238050"/>
                    <a:pt x="742783" y="1218393"/>
                  </a:cubicBezTo>
                  <a:cubicBezTo>
                    <a:pt x="741909" y="1162761"/>
                    <a:pt x="743020" y="1162728"/>
                    <a:pt x="742146" y="1106965"/>
                  </a:cubicBezTo>
                  <a:cubicBezTo>
                    <a:pt x="741680" y="1077262"/>
                    <a:pt x="736297" y="1083330"/>
                    <a:pt x="768809" y="1083330"/>
                  </a:cubicBezTo>
                  <a:cubicBezTo>
                    <a:pt x="891664" y="1083330"/>
                    <a:pt x="870923" y="1076274"/>
                    <a:pt x="871405" y="1107096"/>
                  </a:cubicBezTo>
                  <a:cubicBezTo>
                    <a:pt x="873684" y="1250979"/>
                    <a:pt x="875228" y="1231746"/>
                    <a:pt x="866765" y="1231746"/>
                  </a:cubicBezTo>
                  <a:close/>
                  <a:moveTo>
                    <a:pt x="742374" y="1544404"/>
                  </a:moveTo>
                  <a:cubicBezTo>
                    <a:pt x="693866" y="1543783"/>
                    <a:pt x="727311" y="1543081"/>
                    <a:pt x="612854" y="1543522"/>
                  </a:cubicBezTo>
                  <a:cubicBezTo>
                    <a:pt x="609962" y="1373219"/>
                    <a:pt x="604113" y="1394967"/>
                    <a:pt x="621889" y="1394820"/>
                  </a:cubicBezTo>
                  <a:cubicBezTo>
                    <a:pt x="651485" y="1394584"/>
                    <a:pt x="675690" y="1394494"/>
                    <a:pt x="719787" y="1394788"/>
                  </a:cubicBezTo>
                  <a:cubicBezTo>
                    <a:pt x="743910" y="1394976"/>
                    <a:pt x="739213" y="1369871"/>
                    <a:pt x="742374" y="1544404"/>
                  </a:cubicBezTo>
                  <a:close/>
                  <a:moveTo>
                    <a:pt x="608606" y="1707854"/>
                  </a:moveTo>
                  <a:cubicBezTo>
                    <a:pt x="610763" y="1822606"/>
                    <a:pt x="610223" y="1811948"/>
                    <a:pt x="610714" y="1855755"/>
                  </a:cubicBezTo>
                  <a:cubicBezTo>
                    <a:pt x="589817" y="1855469"/>
                    <a:pt x="583911" y="1855534"/>
                    <a:pt x="481103" y="1855510"/>
                  </a:cubicBezTo>
                  <a:cubicBezTo>
                    <a:pt x="480197" y="1814619"/>
                    <a:pt x="479331" y="1803536"/>
                    <a:pt x="478644" y="1707225"/>
                  </a:cubicBezTo>
                  <a:cubicBezTo>
                    <a:pt x="479551" y="1707233"/>
                    <a:pt x="607928" y="1707854"/>
                    <a:pt x="608606" y="1707854"/>
                  </a:cubicBezTo>
                  <a:close/>
                  <a:moveTo>
                    <a:pt x="478587" y="1699646"/>
                  </a:moveTo>
                  <a:cubicBezTo>
                    <a:pt x="478399" y="1679148"/>
                    <a:pt x="478195" y="1668465"/>
                    <a:pt x="476414" y="1552677"/>
                  </a:cubicBezTo>
                  <a:cubicBezTo>
                    <a:pt x="476357" y="1548863"/>
                    <a:pt x="469618" y="1551582"/>
                    <a:pt x="606286" y="1551133"/>
                  </a:cubicBezTo>
                  <a:cubicBezTo>
                    <a:pt x="607127" y="1601930"/>
                    <a:pt x="607168" y="1628293"/>
                    <a:pt x="608467" y="1700275"/>
                  </a:cubicBezTo>
                  <a:cubicBezTo>
                    <a:pt x="607797" y="1700267"/>
                    <a:pt x="479208" y="1699646"/>
                    <a:pt x="478587" y="1699646"/>
                  </a:cubicBezTo>
                  <a:close/>
                  <a:moveTo>
                    <a:pt x="572875" y="1863113"/>
                  </a:moveTo>
                  <a:cubicBezTo>
                    <a:pt x="622559" y="1863113"/>
                    <a:pt x="609717" y="1836122"/>
                    <a:pt x="612258" y="1998657"/>
                  </a:cubicBezTo>
                  <a:cubicBezTo>
                    <a:pt x="612584" y="2019434"/>
                    <a:pt x="629748" y="2011814"/>
                    <a:pt x="483268" y="2011283"/>
                  </a:cubicBezTo>
                  <a:cubicBezTo>
                    <a:pt x="482304" y="1961098"/>
                    <a:pt x="482468" y="1922673"/>
                    <a:pt x="481267" y="1863097"/>
                  </a:cubicBezTo>
                  <a:lnTo>
                    <a:pt x="572875" y="1863113"/>
                  </a:lnTo>
                  <a:close/>
                  <a:moveTo>
                    <a:pt x="719828" y="1387201"/>
                  </a:moveTo>
                  <a:cubicBezTo>
                    <a:pt x="689839" y="1386964"/>
                    <a:pt x="656036" y="1386939"/>
                    <a:pt x="621824" y="1387217"/>
                  </a:cubicBezTo>
                  <a:cubicBezTo>
                    <a:pt x="604603" y="1387356"/>
                    <a:pt x="610101" y="1409904"/>
                    <a:pt x="607601" y="1238884"/>
                  </a:cubicBezTo>
                  <a:cubicBezTo>
                    <a:pt x="658478" y="1239978"/>
                    <a:pt x="628293" y="1240100"/>
                    <a:pt x="736476" y="1239798"/>
                  </a:cubicBezTo>
                  <a:cubicBezTo>
                    <a:pt x="739924" y="1410542"/>
                    <a:pt x="746524" y="1387380"/>
                    <a:pt x="719828" y="1387201"/>
                  </a:cubicBezTo>
                  <a:close/>
                  <a:moveTo>
                    <a:pt x="606163" y="1543546"/>
                  </a:moveTo>
                  <a:cubicBezTo>
                    <a:pt x="527544" y="1543832"/>
                    <a:pt x="533581" y="1543146"/>
                    <a:pt x="476259" y="1543138"/>
                  </a:cubicBezTo>
                  <a:cubicBezTo>
                    <a:pt x="473547" y="1384571"/>
                    <a:pt x="472003" y="1395319"/>
                    <a:pt x="474903" y="1395310"/>
                  </a:cubicBezTo>
                  <a:cubicBezTo>
                    <a:pt x="475867" y="1395310"/>
                    <a:pt x="602512" y="1394951"/>
                    <a:pt x="603223" y="1394943"/>
                  </a:cubicBezTo>
                  <a:cubicBezTo>
                    <a:pt x="604497" y="1473622"/>
                    <a:pt x="605812" y="1523284"/>
                    <a:pt x="606163" y="1543546"/>
                  </a:cubicBezTo>
                  <a:close/>
                  <a:moveTo>
                    <a:pt x="473237" y="1385567"/>
                  </a:moveTo>
                  <a:cubicBezTo>
                    <a:pt x="472787" y="1352680"/>
                    <a:pt x="470165" y="1239145"/>
                    <a:pt x="474911" y="1239145"/>
                  </a:cubicBezTo>
                  <a:cubicBezTo>
                    <a:pt x="626210" y="1239145"/>
                    <a:pt x="600805" y="1227164"/>
                    <a:pt x="601393" y="1274205"/>
                  </a:cubicBezTo>
                  <a:cubicBezTo>
                    <a:pt x="601899" y="1314769"/>
                    <a:pt x="602210" y="1331756"/>
                    <a:pt x="603108" y="1387356"/>
                  </a:cubicBezTo>
                  <a:cubicBezTo>
                    <a:pt x="457127" y="1388189"/>
                    <a:pt x="473277" y="1388597"/>
                    <a:pt x="473237" y="1385567"/>
                  </a:cubicBezTo>
                  <a:close/>
                  <a:moveTo>
                    <a:pt x="572875" y="1230970"/>
                  </a:moveTo>
                  <a:cubicBezTo>
                    <a:pt x="453173" y="1230970"/>
                    <a:pt x="472150" y="1237577"/>
                    <a:pt x="471848" y="1218360"/>
                  </a:cubicBezTo>
                  <a:cubicBezTo>
                    <a:pt x="469479" y="1066776"/>
                    <a:pt x="465255" y="1083094"/>
                    <a:pt x="474903" y="1083094"/>
                  </a:cubicBezTo>
                  <a:cubicBezTo>
                    <a:pt x="621039" y="1083094"/>
                    <a:pt x="598084" y="1075760"/>
                    <a:pt x="598574" y="1107112"/>
                  </a:cubicBezTo>
                  <a:cubicBezTo>
                    <a:pt x="600886" y="1254400"/>
                    <a:pt x="608541" y="1230970"/>
                    <a:pt x="572875" y="1230970"/>
                  </a:cubicBezTo>
                  <a:close/>
                  <a:moveTo>
                    <a:pt x="469691" y="1550725"/>
                  </a:moveTo>
                  <a:cubicBezTo>
                    <a:pt x="469699" y="1551443"/>
                    <a:pt x="471676" y="1676118"/>
                    <a:pt x="471889" y="1699646"/>
                  </a:cubicBezTo>
                  <a:cubicBezTo>
                    <a:pt x="431329" y="1699630"/>
                    <a:pt x="479698" y="1699556"/>
                    <a:pt x="342793" y="1699197"/>
                  </a:cubicBezTo>
                  <a:cubicBezTo>
                    <a:pt x="342499" y="1676395"/>
                    <a:pt x="342164" y="1656256"/>
                    <a:pt x="340538" y="1552685"/>
                  </a:cubicBezTo>
                  <a:cubicBezTo>
                    <a:pt x="340522" y="1551174"/>
                    <a:pt x="329314" y="1550847"/>
                    <a:pt x="469691" y="1550725"/>
                  </a:cubicBezTo>
                  <a:close/>
                  <a:moveTo>
                    <a:pt x="471954" y="1707225"/>
                  </a:moveTo>
                  <a:cubicBezTo>
                    <a:pt x="472689" y="1807726"/>
                    <a:pt x="473514" y="1815182"/>
                    <a:pt x="474405" y="1855510"/>
                  </a:cubicBezTo>
                  <a:cubicBezTo>
                    <a:pt x="473702" y="1855510"/>
                    <a:pt x="345979" y="1855755"/>
                    <a:pt x="345015" y="1855763"/>
                  </a:cubicBezTo>
                  <a:cubicBezTo>
                    <a:pt x="342875" y="1716821"/>
                    <a:pt x="343610" y="1765218"/>
                    <a:pt x="342883" y="1706776"/>
                  </a:cubicBezTo>
                  <a:cubicBezTo>
                    <a:pt x="466048" y="1707062"/>
                    <a:pt x="426379" y="1707209"/>
                    <a:pt x="471954" y="1707225"/>
                  </a:cubicBezTo>
                  <a:close/>
                  <a:moveTo>
                    <a:pt x="474568" y="1863097"/>
                  </a:moveTo>
                  <a:cubicBezTo>
                    <a:pt x="475842" y="1926218"/>
                    <a:pt x="475475" y="1953430"/>
                    <a:pt x="476578" y="2011267"/>
                  </a:cubicBezTo>
                  <a:cubicBezTo>
                    <a:pt x="475761" y="2011267"/>
                    <a:pt x="461661" y="2011210"/>
                    <a:pt x="346845" y="2011545"/>
                  </a:cubicBezTo>
                  <a:cubicBezTo>
                    <a:pt x="345726" y="1942747"/>
                    <a:pt x="346510" y="1952850"/>
                    <a:pt x="345138" y="1863350"/>
                  </a:cubicBezTo>
                  <a:cubicBezTo>
                    <a:pt x="346747" y="1863350"/>
                    <a:pt x="466693" y="1863097"/>
                    <a:pt x="474568" y="1863097"/>
                  </a:cubicBezTo>
                  <a:close/>
                  <a:moveTo>
                    <a:pt x="474903" y="2018846"/>
                  </a:moveTo>
                  <a:cubicBezTo>
                    <a:pt x="477656" y="2018846"/>
                    <a:pt x="476390" y="2014909"/>
                    <a:pt x="477754" y="2054453"/>
                  </a:cubicBezTo>
                  <a:cubicBezTo>
                    <a:pt x="482124" y="2181390"/>
                    <a:pt x="481152" y="2168584"/>
                    <a:pt x="474903" y="2168584"/>
                  </a:cubicBezTo>
                  <a:cubicBezTo>
                    <a:pt x="474094" y="2168584"/>
                    <a:pt x="349769" y="2168609"/>
                    <a:pt x="349688" y="2165669"/>
                  </a:cubicBezTo>
                  <a:cubicBezTo>
                    <a:pt x="348667" y="2129555"/>
                    <a:pt x="348748" y="2128060"/>
                    <a:pt x="346976" y="2019140"/>
                  </a:cubicBezTo>
                  <a:cubicBezTo>
                    <a:pt x="347882" y="2019140"/>
                    <a:pt x="474176" y="2018846"/>
                    <a:pt x="474903" y="2018846"/>
                  </a:cubicBezTo>
                  <a:close/>
                  <a:moveTo>
                    <a:pt x="376981" y="2175248"/>
                  </a:moveTo>
                  <a:cubicBezTo>
                    <a:pt x="425742" y="2175248"/>
                    <a:pt x="425913" y="2176171"/>
                    <a:pt x="474911" y="2176171"/>
                  </a:cubicBezTo>
                  <a:cubicBezTo>
                    <a:pt x="482802" y="2176171"/>
                    <a:pt x="478890" y="2159813"/>
                    <a:pt x="481193" y="2323541"/>
                  </a:cubicBezTo>
                  <a:cubicBezTo>
                    <a:pt x="478007" y="2323533"/>
                    <a:pt x="353543" y="2324235"/>
                    <a:pt x="352939" y="2324243"/>
                  </a:cubicBezTo>
                  <a:cubicBezTo>
                    <a:pt x="350023" y="2148739"/>
                    <a:pt x="340718" y="2175248"/>
                    <a:pt x="376981" y="2175248"/>
                  </a:cubicBezTo>
                  <a:close/>
                  <a:moveTo>
                    <a:pt x="483423" y="2018862"/>
                  </a:moveTo>
                  <a:cubicBezTo>
                    <a:pt x="526948" y="2019034"/>
                    <a:pt x="524334" y="2020267"/>
                    <a:pt x="572875" y="2020267"/>
                  </a:cubicBezTo>
                  <a:cubicBezTo>
                    <a:pt x="625075" y="2020267"/>
                    <a:pt x="611392" y="1989323"/>
                    <a:pt x="615803" y="2165897"/>
                  </a:cubicBezTo>
                  <a:cubicBezTo>
                    <a:pt x="615885" y="2169188"/>
                    <a:pt x="632198" y="2168323"/>
                    <a:pt x="486430" y="2168576"/>
                  </a:cubicBezTo>
                  <a:cubicBezTo>
                    <a:pt x="486086" y="2083666"/>
                    <a:pt x="484142" y="2052297"/>
                    <a:pt x="483423" y="2018862"/>
                  </a:cubicBezTo>
                  <a:close/>
                  <a:moveTo>
                    <a:pt x="616056" y="2175942"/>
                  </a:moveTo>
                  <a:cubicBezTo>
                    <a:pt x="618221" y="2264609"/>
                    <a:pt x="616612" y="2270596"/>
                    <a:pt x="617306" y="2324194"/>
                  </a:cubicBezTo>
                  <a:cubicBezTo>
                    <a:pt x="497180" y="2324276"/>
                    <a:pt x="543711" y="2323712"/>
                    <a:pt x="487875" y="2323549"/>
                  </a:cubicBezTo>
                  <a:cubicBezTo>
                    <a:pt x="487867" y="2322904"/>
                    <a:pt x="486479" y="2176792"/>
                    <a:pt x="486470" y="2176155"/>
                  </a:cubicBezTo>
                  <a:cubicBezTo>
                    <a:pt x="523207" y="2176098"/>
                    <a:pt x="561814" y="2175387"/>
                    <a:pt x="616056" y="2175942"/>
                  </a:cubicBezTo>
                  <a:close/>
                  <a:moveTo>
                    <a:pt x="617420" y="2331773"/>
                  </a:moveTo>
                  <a:cubicBezTo>
                    <a:pt x="617429" y="2332377"/>
                    <a:pt x="619381" y="2457158"/>
                    <a:pt x="619961" y="2480344"/>
                  </a:cubicBezTo>
                  <a:cubicBezTo>
                    <a:pt x="549813" y="2479886"/>
                    <a:pt x="521189" y="2480605"/>
                    <a:pt x="490751" y="2480695"/>
                  </a:cubicBezTo>
                  <a:cubicBezTo>
                    <a:pt x="490743" y="2480115"/>
                    <a:pt x="488039" y="2333766"/>
                    <a:pt x="487998" y="2331136"/>
                  </a:cubicBezTo>
                  <a:cubicBezTo>
                    <a:pt x="549438" y="2331332"/>
                    <a:pt x="493202" y="2331863"/>
                    <a:pt x="617420" y="2331773"/>
                  </a:cubicBezTo>
                  <a:close/>
                  <a:moveTo>
                    <a:pt x="620149" y="2487939"/>
                  </a:moveTo>
                  <a:cubicBezTo>
                    <a:pt x="622722" y="2582535"/>
                    <a:pt x="622044" y="2592498"/>
                    <a:pt x="622469" y="2636305"/>
                  </a:cubicBezTo>
                  <a:cubicBezTo>
                    <a:pt x="572556" y="2635741"/>
                    <a:pt x="511321" y="2636346"/>
                    <a:pt x="492908" y="2636395"/>
                  </a:cubicBezTo>
                  <a:cubicBezTo>
                    <a:pt x="492491" y="2594687"/>
                    <a:pt x="493079" y="2596492"/>
                    <a:pt x="490890" y="2488274"/>
                  </a:cubicBezTo>
                  <a:cubicBezTo>
                    <a:pt x="531122" y="2488175"/>
                    <a:pt x="546064" y="2487457"/>
                    <a:pt x="620149" y="2487939"/>
                  </a:cubicBezTo>
                  <a:close/>
                  <a:moveTo>
                    <a:pt x="621824" y="2643908"/>
                  </a:moveTo>
                  <a:cubicBezTo>
                    <a:pt x="623482" y="2643916"/>
                    <a:pt x="621717" y="2635292"/>
                    <a:pt x="624797" y="2791899"/>
                  </a:cubicBezTo>
                  <a:cubicBezTo>
                    <a:pt x="550524" y="2791482"/>
                    <a:pt x="529693" y="2791932"/>
                    <a:pt x="496134" y="2792022"/>
                  </a:cubicBezTo>
                  <a:cubicBezTo>
                    <a:pt x="494974" y="2714772"/>
                    <a:pt x="493839" y="2718512"/>
                    <a:pt x="492981" y="2643990"/>
                  </a:cubicBezTo>
                  <a:cubicBezTo>
                    <a:pt x="533728" y="2643900"/>
                    <a:pt x="560915" y="2643329"/>
                    <a:pt x="621824" y="2643908"/>
                  </a:cubicBezTo>
                  <a:close/>
                  <a:moveTo>
                    <a:pt x="624119" y="2332957"/>
                  </a:moveTo>
                  <a:cubicBezTo>
                    <a:pt x="624086" y="2330826"/>
                    <a:pt x="613785" y="2331904"/>
                    <a:pt x="754783" y="2332214"/>
                  </a:cubicBezTo>
                  <a:cubicBezTo>
                    <a:pt x="754979" y="2344326"/>
                    <a:pt x="756548" y="2476677"/>
                    <a:pt x="756572" y="2480335"/>
                  </a:cubicBezTo>
                  <a:cubicBezTo>
                    <a:pt x="717712" y="2480360"/>
                    <a:pt x="675764" y="2480703"/>
                    <a:pt x="626635" y="2480385"/>
                  </a:cubicBezTo>
                  <a:cubicBezTo>
                    <a:pt x="626129" y="2459526"/>
                    <a:pt x="626014" y="2448983"/>
                    <a:pt x="624119" y="2332957"/>
                  </a:cubicBezTo>
                  <a:close/>
                  <a:moveTo>
                    <a:pt x="756621" y="2487923"/>
                  </a:moveTo>
                  <a:cubicBezTo>
                    <a:pt x="756923" y="2571755"/>
                    <a:pt x="757822" y="2589934"/>
                    <a:pt x="758745" y="2636623"/>
                  </a:cubicBezTo>
                  <a:cubicBezTo>
                    <a:pt x="657481" y="2636542"/>
                    <a:pt x="651469" y="2636575"/>
                    <a:pt x="629167" y="2636371"/>
                  </a:cubicBezTo>
                  <a:cubicBezTo>
                    <a:pt x="628784" y="2595226"/>
                    <a:pt x="629364" y="2581302"/>
                    <a:pt x="626848" y="2487980"/>
                  </a:cubicBezTo>
                  <a:cubicBezTo>
                    <a:pt x="674285" y="2488274"/>
                    <a:pt x="726616" y="2487947"/>
                    <a:pt x="756621" y="2487923"/>
                  </a:cubicBezTo>
                  <a:close/>
                  <a:moveTo>
                    <a:pt x="670830" y="2644137"/>
                  </a:moveTo>
                  <a:cubicBezTo>
                    <a:pt x="775810" y="2644227"/>
                    <a:pt x="758794" y="2636444"/>
                    <a:pt x="759276" y="2667576"/>
                  </a:cubicBezTo>
                  <a:cubicBezTo>
                    <a:pt x="760044" y="2716674"/>
                    <a:pt x="759970" y="2724008"/>
                    <a:pt x="760828" y="2779085"/>
                  </a:cubicBezTo>
                  <a:cubicBezTo>
                    <a:pt x="761098" y="2796432"/>
                    <a:pt x="781962" y="2792707"/>
                    <a:pt x="631479" y="2791932"/>
                  </a:cubicBezTo>
                  <a:cubicBezTo>
                    <a:pt x="631283" y="2782042"/>
                    <a:pt x="631414" y="2790143"/>
                    <a:pt x="629543" y="2667445"/>
                  </a:cubicBezTo>
                  <a:cubicBezTo>
                    <a:pt x="629094" y="2637685"/>
                    <a:pt x="620917" y="2644137"/>
                    <a:pt x="670830" y="2644137"/>
                  </a:cubicBezTo>
                  <a:close/>
                  <a:moveTo>
                    <a:pt x="757863" y="2175199"/>
                  </a:moveTo>
                  <a:cubicBezTo>
                    <a:pt x="758443" y="2175199"/>
                    <a:pt x="861030" y="2174971"/>
                    <a:pt x="887939" y="2175011"/>
                  </a:cubicBezTo>
                  <a:cubicBezTo>
                    <a:pt x="890014" y="2350834"/>
                    <a:pt x="897023" y="2323892"/>
                    <a:pt x="866765" y="2323892"/>
                  </a:cubicBezTo>
                  <a:cubicBezTo>
                    <a:pt x="817995" y="2323892"/>
                    <a:pt x="816925" y="2324652"/>
                    <a:pt x="768809" y="2324652"/>
                  </a:cubicBezTo>
                  <a:cubicBezTo>
                    <a:pt x="759064" y="2324652"/>
                    <a:pt x="760992" y="2344481"/>
                    <a:pt x="757863" y="2175199"/>
                  </a:cubicBezTo>
                  <a:close/>
                  <a:moveTo>
                    <a:pt x="768809" y="2332230"/>
                  </a:moveTo>
                  <a:cubicBezTo>
                    <a:pt x="899621" y="2332230"/>
                    <a:pt x="889769" y="2329731"/>
                    <a:pt x="889826" y="2333088"/>
                  </a:cubicBezTo>
                  <a:cubicBezTo>
                    <a:pt x="892538" y="2505677"/>
                    <a:pt x="902717" y="2480817"/>
                    <a:pt x="866765" y="2480842"/>
                  </a:cubicBezTo>
                  <a:cubicBezTo>
                    <a:pt x="818951" y="2480842"/>
                    <a:pt x="818984" y="2480335"/>
                    <a:pt x="768809" y="2480335"/>
                  </a:cubicBezTo>
                  <a:cubicBezTo>
                    <a:pt x="761302" y="2480335"/>
                    <a:pt x="763508" y="2485775"/>
                    <a:pt x="762862" y="2444451"/>
                  </a:cubicBezTo>
                  <a:cubicBezTo>
                    <a:pt x="760836" y="2314974"/>
                    <a:pt x="758655" y="2332230"/>
                    <a:pt x="768809" y="2332230"/>
                  </a:cubicBezTo>
                  <a:close/>
                  <a:moveTo>
                    <a:pt x="768809" y="2487923"/>
                  </a:moveTo>
                  <a:cubicBezTo>
                    <a:pt x="912601" y="2487923"/>
                    <a:pt x="892832" y="2484582"/>
                    <a:pt x="893224" y="2500369"/>
                  </a:cubicBezTo>
                  <a:cubicBezTo>
                    <a:pt x="897113" y="2662406"/>
                    <a:pt x="901173" y="2635782"/>
                    <a:pt x="866765" y="2635782"/>
                  </a:cubicBezTo>
                  <a:cubicBezTo>
                    <a:pt x="744858" y="2635782"/>
                    <a:pt x="765705" y="2646971"/>
                    <a:pt x="764896" y="2611666"/>
                  </a:cubicBezTo>
                  <a:cubicBezTo>
                    <a:pt x="761702" y="2472699"/>
                    <a:pt x="762495" y="2487923"/>
                    <a:pt x="768809" y="2487923"/>
                  </a:cubicBezTo>
                  <a:close/>
                  <a:moveTo>
                    <a:pt x="894621" y="2175028"/>
                  </a:moveTo>
                  <a:cubicBezTo>
                    <a:pt x="1026249" y="2175289"/>
                    <a:pt x="966795" y="2175044"/>
                    <a:pt x="1023823" y="2175469"/>
                  </a:cubicBezTo>
                  <a:cubicBezTo>
                    <a:pt x="1028520" y="2348156"/>
                    <a:pt x="1028144" y="2324325"/>
                    <a:pt x="1013808" y="2323982"/>
                  </a:cubicBezTo>
                  <a:cubicBezTo>
                    <a:pt x="871633" y="2320536"/>
                    <a:pt x="896288" y="2340291"/>
                    <a:pt x="895887" y="2277252"/>
                  </a:cubicBezTo>
                  <a:cubicBezTo>
                    <a:pt x="895626" y="2234417"/>
                    <a:pt x="895193" y="2222820"/>
                    <a:pt x="894621" y="2175028"/>
                  </a:cubicBezTo>
                  <a:close/>
                  <a:moveTo>
                    <a:pt x="915795" y="2331226"/>
                  </a:moveTo>
                  <a:cubicBezTo>
                    <a:pt x="1037580" y="2330075"/>
                    <a:pt x="1025792" y="2332492"/>
                    <a:pt x="1025808" y="2333088"/>
                  </a:cubicBezTo>
                  <a:cubicBezTo>
                    <a:pt x="1028455" y="2502247"/>
                    <a:pt x="1037204" y="2480327"/>
                    <a:pt x="1013710" y="2480548"/>
                  </a:cubicBezTo>
                  <a:cubicBezTo>
                    <a:pt x="981131" y="2480809"/>
                    <a:pt x="985641" y="2480744"/>
                    <a:pt x="899457" y="2480817"/>
                  </a:cubicBezTo>
                  <a:cubicBezTo>
                    <a:pt x="895699" y="2307493"/>
                    <a:pt x="889352" y="2331512"/>
                    <a:pt x="915795" y="2331226"/>
                  </a:cubicBezTo>
                  <a:close/>
                  <a:moveTo>
                    <a:pt x="1029549" y="2488012"/>
                  </a:moveTo>
                  <a:cubicBezTo>
                    <a:pt x="1031690" y="2601808"/>
                    <a:pt x="1031126" y="2591665"/>
                    <a:pt x="1031657" y="2636697"/>
                  </a:cubicBezTo>
                  <a:cubicBezTo>
                    <a:pt x="892987" y="2635840"/>
                    <a:pt x="1004838" y="2636771"/>
                    <a:pt x="901769" y="2635905"/>
                  </a:cubicBezTo>
                  <a:cubicBezTo>
                    <a:pt x="901393" y="2596026"/>
                    <a:pt x="901867" y="2584707"/>
                    <a:pt x="899629" y="2488404"/>
                  </a:cubicBezTo>
                  <a:cubicBezTo>
                    <a:pt x="1024354" y="2488298"/>
                    <a:pt x="974572" y="2488372"/>
                    <a:pt x="1029549" y="2488012"/>
                  </a:cubicBezTo>
                  <a:close/>
                  <a:moveTo>
                    <a:pt x="1030530" y="2175510"/>
                  </a:moveTo>
                  <a:cubicBezTo>
                    <a:pt x="1107376" y="2175967"/>
                    <a:pt x="1103430" y="2174815"/>
                    <a:pt x="1160173" y="2174799"/>
                  </a:cubicBezTo>
                  <a:cubicBezTo>
                    <a:pt x="1159878" y="2290261"/>
                    <a:pt x="1166161" y="2323680"/>
                    <a:pt x="1160728" y="2323680"/>
                  </a:cubicBezTo>
                  <a:cubicBezTo>
                    <a:pt x="1112751" y="2323680"/>
                    <a:pt x="1083800" y="2325158"/>
                    <a:pt x="1032376" y="2324366"/>
                  </a:cubicBezTo>
                  <a:cubicBezTo>
                    <a:pt x="1031714" y="2277979"/>
                    <a:pt x="1032302" y="2240305"/>
                    <a:pt x="1030530" y="2175510"/>
                  </a:cubicBezTo>
                  <a:close/>
                  <a:moveTo>
                    <a:pt x="1062732" y="2332149"/>
                  </a:moveTo>
                  <a:cubicBezTo>
                    <a:pt x="1170972" y="2332149"/>
                    <a:pt x="1163056" y="2329225"/>
                    <a:pt x="1163114" y="2333072"/>
                  </a:cubicBezTo>
                  <a:cubicBezTo>
                    <a:pt x="1165679" y="2497306"/>
                    <a:pt x="1166863" y="2479641"/>
                    <a:pt x="1160712" y="2479641"/>
                  </a:cubicBezTo>
                  <a:cubicBezTo>
                    <a:pt x="1010801" y="2479641"/>
                    <a:pt x="1036240" y="2492087"/>
                    <a:pt x="1035496" y="2444434"/>
                  </a:cubicBezTo>
                  <a:cubicBezTo>
                    <a:pt x="1033389" y="2309029"/>
                    <a:pt x="1020457" y="2332149"/>
                    <a:pt x="1062732" y="2332149"/>
                  </a:cubicBezTo>
                  <a:close/>
                  <a:moveTo>
                    <a:pt x="1062732" y="2487923"/>
                  </a:moveTo>
                  <a:cubicBezTo>
                    <a:pt x="1182932" y="2487923"/>
                    <a:pt x="1165303" y="2481422"/>
                    <a:pt x="1165760" y="2500679"/>
                  </a:cubicBezTo>
                  <a:cubicBezTo>
                    <a:pt x="1169632" y="2654092"/>
                    <a:pt x="1168023" y="2635595"/>
                    <a:pt x="1160712" y="2635595"/>
                  </a:cubicBezTo>
                  <a:cubicBezTo>
                    <a:pt x="1018031" y="2635595"/>
                    <a:pt x="1038413" y="2647698"/>
                    <a:pt x="1038111" y="2611707"/>
                  </a:cubicBezTo>
                  <a:cubicBezTo>
                    <a:pt x="1036910" y="2465766"/>
                    <a:pt x="1028103" y="2487923"/>
                    <a:pt x="1062732" y="2487923"/>
                  </a:cubicBezTo>
                  <a:close/>
                  <a:moveTo>
                    <a:pt x="1062732" y="2644366"/>
                  </a:moveTo>
                  <a:cubicBezTo>
                    <a:pt x="1185244" y="2644366"/>
                    <a:pt x="1167149" y="2633561"/>
                    <a:pt x="1167680" y="2667576"/>
                  </a:cubicBezTo>
                  <a:cubicBezTo>
                    <a:pt x="1169910" y="2809988"/>
                    <a:pt x="1175849" y="2792340"/>
                    <a:pt x="1160720" y="2792340"/>
                  </a:cubicBezTo>
                  <a:cubicBezTo>
                    <a:pt x="1021266" y="2792340"/>
                    <a:pt x="1040194" y="2796562"/>
                    <a:pt x="1039908" y="2778955"/>
                  </a:cubicBezTo>
                  <a:cubicBezTo>
                    <a:pt x="1037392" y="2618134"/>
                    <a:pt x="1032678" y="2644366"/>
                    <a:pt x="1062732" y="2644366"/>
                  </a:cubicBezTo>
                  <a:close/>
                  <a:moveTo>
                    <a:pt x="1169804" y="2332941"/>
                  </a:moveTo>
                  <a:cubicBezTo>
                    <a:pt x="1169747" y="2329029"/>
                    <a:pt x="1167108" y="2332745"/>
                    <a:pt x="1298916" y="2332157"/>
                  </a:cubicBezTo>
                  <a:cubicBezTo>
                    <a:pt x="1299733" y="2386687"/>
                    <a:pt x="1299439" y="2427888"/>
                    <a:pt x="1300828" y="2480548"/>
                  </a:cubicBezTo>
                  <a:cubicBezTo>
                    <a:pt x="1227821" y="2481365"/>
                    <a:pt x="1214170" y="2479845"/>
                    <a:pt x="1171977" y="2479666"/>
                  </a:cubicBezTo>
                  <a:cubicBezTo>
                    <a:pt x="1170980" y="2433082"/>
                    <a:pt x="1170653" y="2387307"/>
                    <a:pt x="1169804" y="2332941"/>
                  </a:cubicBezTo>
                  <a:close/>
                  <a:moveTo>
                    <a:pt x="1307747" y="2176384"/>
                  </a:moveTo>
                  <a:cubicBezTo>
                    <a:pt x="1351664" y="2176326"/>
                    <a:pt x="1320017" y="2176326"/>
                    <a:pt x="1432627" y="2176343"/>
                  </a:cubicBezTo>
                  <a:cubicBezTo>
                    <a:pt x="1434065" y="2280723"/>
                    <a:pt x="1434539" y="2268562"/>
                    <a:pt x="1435486" y="2324349"/>
                  </a:cubicBezTo>
                  <a:cubicBezTo>
                    <a:pt x="1331845" y="2324415"/>
                    <a:pt x="1328137" y="2324399"/>
                    <a:pt x="1305492" y="2324529"/>
                  </a:cubicBezTo>
                  <a:cubicBezTo>
                    <a:pt x="1302813" y="2159331"/>
                    <a:pt x="1299888" y="2176400"/>
                    <a:pt x="1307747" y="2176384"/>
                  </a:cubicBezTo>
                  <a:close/>
                  <a:moveTo>
                    <a:pt x="1307755" y="2332116"/>
                  </a:moveTo>
                  <a:cubicBezTo>
                    <a:pt x="1335971" y="2331969"/>
                    <a:pt x="1335530" y="2332002"/>
                    <a:pt x="1435601" y="2331928"/>
                  </a:cubicBezTo>
                  <a:cubicBezTo>
                    <a:pt x="1435609" y="2332606"/>
                    <a:pt x="1437553" y="2460449"/>
                    <a:pt x="1437684" y="2479462"/>
                  </a:cubicBezTo>
                  <a:cubicBezTo>
                    <a:pt x="1437063" y="2479462"/>
                    <a:pt x="1308106" y="2480458"/>
                    <a:pt x="1307518" y="2480466"/>
                  </a:cubicBezTo>
                  <a:cubicBezTo>
                    <a:pt x="1307510" y="2479886"/>
                    <a:pt x="1304022" y="2332141"/>
                    <a:pt x="1307755" y="2332116"/>
                  </a:cubicBezTo>
                  <a:close/>
                  <a:moveTo>
                    <a:pt x="1307787" y="2488053"/>
                  </a:moveTo>
                  <a:cubicBezTo>
                    <a:pt x="1458523" y="2486224"/>
                    <a:pt x="1437733" y="2483022"/>
                    <a:pt x="1437774" y="2500271"/>
                  </a:cubicBezTo>
                  <a:cubicBezTo>
                    <a:pt x="1438108" y="2660871"/>
                    <a:pt x="1450656" y="2636836"/>
                    <a:pt x="1405775" y="2636297"/>
                  </a:cubicBezTo>
                  <a:cubicBezTo>
                    <a:pt x="1374733" y="2635880"/>
                    <a:pt x="1340905" y="2635840"/>
                    <a:pt x="1310230" y="2636371"/>
                  </a:cubicBezTo>
                  <a:cubicBezTo>
                    <a:pt x="1310018" y="2615831"/>
                    <a:pt x="1308964" y="2488037"/>
                    <a:pt x="1307787" y="2488053"/>
                  </a:cubicBezTo>
                  <a:close/>
                  <a:moveTo>
                    <a:pt x="1439432" y="2644161"/>
                  </a:moveTo>
                  <a:cubicBezTo>
                    <a:pt x="1440273" y="2704351"/>
                    <a:pt x="1440649" y="2710966"/>
                    <a:pt x="1441973" y="2791785"/>
                  </a:cubicBezTo>
                  <a:cubicBezTo>
                    <a:pt x="1350046" y="2791801"/>
                    <a:pt x="1338495" y="2791654"/>
                    <a:pt x="1312142" y="2792299"/>
                  </a:cubicBezTo>
                  <a:cubicBezTo>
                    <a:pt x="1311815" y="2774806"/>
                    <a:pt x="1310320" y="2644578"/>
                    <a:pt x="1310312" y="2643966"/>
                  </a:cubicBezTo>
                  <a:cubicBezTo>
                    <a:pt x="1367013" y="2642969"/>
                    <a:pt x="1404117" y="2644047"/>
                    <a:pt x="1439432" y="2644161"/>
                  </a:cubicBezTo>
                  <a:close/>
                  <a:moveTo>
                    <a:pt x="1439326" y="2176351"/>
                  </a:moveTo>
                  <a:cubicBezTo>
                    <a:pt x="1514865" y="2176359"/>
                    <a:pt x="1507415" y="2174709"/>
                    <a:pt x="1568086" y="2175101"/>
                  </a:cubicBezTo>
                  <a:cubicBezTo>
                    <a:pt x="1568511" y="2207744"/>
                    <a:pt x="1569067" y="2244764"/>
                    <a:pt x="1569884" y="2277382"/>
                  </a:cubicBezTo>
                  <a:cubicBezTo>
                    <a:pt x="1571362" y="2338690"/>
                    <a:pt x="1595592" y="2324341"/>
                    <a:pt x="1454741" y="2324341"/>
                  </a:cubicBezTo>
                  <a:cubicBezTo>
                    <a:pt x="1437798" y="2324349"/>
                    <a:pt x="1441687" y="2348580"/>
                    <a:pt x="1439326" y="2176351"/>
                  </a:cubicBezTo>
                  <a:close/>
                  <a:moveTo>
                    <a:pt x="1454741" y="2331920"/>
                  </a:moveTo>
                  <a:cubicBezTo>
                    <a:pt x="1455468" y="2331920"/>
                    <a:pt x="1570986" y="2332043"/>
                    <a:pt x="1571003" y="2333072"/>
                  </a:cubicBezTo>
                  <a:cubicBezTo>
                    <a:pt x="1573674" y="2503325"/>
                    <a:pt x="1580364" y="2480107"/>
                    <a:pt x="1552745" y="2480107"/>
                  </a:cubicBezTo>
                  <a:cubicBezTo>
                    <a:pt x="1506189" y="2480107"/>
                    <a:pt x="1503052" y="2479429"/>
                    <a:pt x="1454741" y="2479429"/>
                  </a:cubicBezTo>
                  <a:cubicBezTo>
                    <a:pt x="1441548" y="2479429"/>
                    <a:pt x="1444627" y="2486469"/>
                    <a:pt x="1443966" y="2444434"/>
                  </a:cubicBezTo>
                  <a:cubicBezTo>
                    <a:pt x="1441866" y="2310115"/>
                    <a:pt x="1437104" y="2331937"/>
                    <a:pt x="1454741" y="2331920"/>
                  </a:cubicBezTo>
                  <a:close/>
                  <a:moveTo>
                    <a:pt x="1454741" y="2487016"/>
                  </a:moveTo>
                  <a:cubicBezTo>
                    <a:pt x="1592250" y="2487016"/>
                    <a:pt x="1573176" y="2485195"/>
                    <a:pt x="1573298" y="2500320"/>
                  </a:cubicBezTo>
                  <a:cubicBezTo>
                    <a:pt x="1573600" y="2536180"/>
                    <a:pt x="1573739" y="2541913"/>
                    <a:pt x="1575275" y="2636762"/>
                  </a:cubicBezTo>
                  <a:cubicBezTo>
                    <a:pt x="1547958" y="2637097"/>
                    <a:pt x="1528205" y="2636730"/>
                    <a:pt x="1446024" y="2636599"/>
                  </a:cubicBezTo>
                  <a:cubicBezTo>
                    <a:pt x="1443835" y="2468183"/>
                    <a:pt x="1440077" y="2487016"/>
                    <a:pt x="1454741" y="2487016"/>
                  </a:cubicBezTo>
                  <a:close/>
                  <a:moveTo>
                    <a:pt x="1454741" y="2644186"/>
                  </a:moveTo>
                  <a:cubicBezTo>
                    <a:pt x="1493838" y="2644186"/>
                    <a:pt x="1545295" y="2644709"/>
                    <a:pt x="1575398" y="2644341"/>
                  </a:cubicBezTo>
                  <a:cubicBezTo>
                    <a:pt x="1578249" y="2819887"/>
                    <a:pt x="1584637" y="2792618"/>
                    <a:pt x="1552737" y="2792618"/>
                  </a:cubicBezTo>
                  <a:cubicBezTo>
                    <a:pt x="1431042" y="2792618"/>
                    <a:pt x="1448704" y="2795043"/>
                    <a:pt x="1448459" y="2778955"/>
                  </a:cubicBezTo>
                  <a:cubicBezTo>
                    <a:pt x="1446024" y="2623377"/>
                    <a:pt x="1442356" y="2644186"/>
                    <a:pt x="1454741" y="2644186"/>
                  </a:cubicBezTo>
                  <a:close/>
                  <a:moveTo>
                    <a:pt x="1577685" y="2332941"/>
                  </a:moveTo>
                  <a:cubicBezTo>
                    <a:pt x="1577661" y="2331594"/>
                    <a:pt x="1645741" y="2331038"/>
                    <a:pt x="1699616" y="2331626"/>
                  </a:cubicBezTo>
                  <a:cubicBezTo>
                    <a:pt x="1709517" y="2331732"/>
                    <a:pt x="1707352" y="2314745"/>
                    <a:pt x="1709387" y="2444589"/>
                  </a:cubicBezTo>
                  <a:cubicBezTo>
                    <a:pt x="1710105" y="2490283"/>
                    <a:pt x="1732619" y="2479486"/>
                    <a:pt x="1601686" y="2480009"/>
                  </a:cubicBezTo>
                  <a:cubicBezTo>
                    <a:pt x="1571926" y="2480123"/>
                    <a:pt x="1580373" y="2504452"/>
                    <a:pt x="1577685" y="2332941"/>
                  </a:cubicBezTo>
                  <a:close/>
                  <a:moveTo>
                    <a:pt x="1601718" y="2487604"/>
                  </a:moveTo>
                  <a:cubicBezTo>
                    <a:pt x="1727007" y="2487098"/>
                    <a:pt x="1710081" y="2484256"/>
                    <a:pt x="1710432" y="2500328"/>
                  </a:cubicBezTo>
                  <a:cubicBezTo>
                    <a:pt x="1713888" y="2658053"/>
                    <a:pt x="1714778" y="2636542"/>
                    <a:pt x="1699714" y="2636150"/>
                  </a:cubicBezTo>
                  <a:cubicBezTo>
                    <a:pt x="1667643" y="2635268"/>
                    <a:pt x="1634991" y="2635227"/>
                    <a:pt x="1601612" y="2636183"/>
                  </a:cubicBezTo>
                  <a:cubicBezTo>
                    <a:pt x="1575398" y="2636901"/>
                    <a:pt x="1582178" y="2650360"/>
                    <a:pt x="1580650" y="2555960"/>
                  </a:cubicBezTo>
                  <a:cubicBezTo>
                    <a:pt x="1579368" y="2473835"/>
                    <a:pt x="1574875" y="2487718"/>
                    <a:pt x="1601718" y="2487604"/>
                  </a:cubicBezTo>
                  <a:close/>
                  <a:moveTo>
                    <a:pt x="1601792" y="2643769"/>
                  </a:moveTo>
                  <a:cubicBezTo>
                    <a:pt x="1636870" y="2642806"/>
                    <a:pt x="1666246" y="2642863"/>
                    <a:pt x="1699559" y="2643737"/>
                  </a:cubicBezTo>
                  <a:cubicBezTo>
                    <a:pt x="1715138" y="2644161"/>
                    <a:pt x="1711707" y="2639294"/>
                    <a:pt x="1712148" y="2667567"/>
                  </a:cubicBezTo>
                  <a:cubicBezTo>
                    <a:pt x="1714419" y="2812398"/>
                    <a:pt x="1718961" y="2792985"/>
                    <a:pt x="1699657" y="2792912"/>
                  </a:cubicBezTo>
                  <a:cubicBezTo>
                    <a:pt x="1566101" y="2792373"/>
                    <a:pt x="1584555" y="2797232"/>
                    <a:pt x="1584269" y="2778946"/>
                  </a:cubicBezTo>
                  <a:cubicBezTo>
                    <a:pt x="1581753" y="2623655"/>
                    <a:pt x="1574221" y="2644562"/>
                    <a:pt x="1601792" y="2643769"/>
                  </a:cubicBezTo>
                  <a:close/>
                  <a:moveTo>
                    <a:pt x="1713692" y="2332941"/>
                  </a:moveTo>
                  <a:cubicBezTo>
                    <a:pt x="1713675" y="2331757"/>
                    <a:pt x="1843277" y="2330850"/>
                    <a:pt x="1843882" y="2330850"/>
                  </a:cubicBezTo>
                  <a:cubicBezTo>
                    <a:pt x="1844977" y="2397777"/>
                    <a:pt x="1843237" y="2395825"/>
                    <a:pt x="1845238" y="2479780"/>
                  </a:cubicBezTo>
                  <a:cubicBezTo>
                    <a:pt x="1690761" y="2479813"/>
                    <a:pt x="1716820" y="2492259"/>
                    <a:pt x="1716069" y="2444451"/>
                  </a:cubicBezTo>
                  <a:cubicBezTo>
                    <a:pt x="1715203" y="2388671"/>
                    <a:pt x="1714558" y="2388394"/>
                    <a:pt x="1713692" y="2332941"/>
                  </a:cubicBezTo>
                  <a:close/>
                  <a:moveTo>
                    <a:pt x="1748639" y="2644398"/>
                  </a:moveTo>
                  <a:cubicBezTo>
                    <a:pt x="1867646" y="2644398"/>
                    <a:pt x="1847419" y="2634549"/>
                    <a:pt x="1847934" y="2667592"/>
                  </a:cubicBezTo>
                  <a:cubicBezTo>
                    <a:pt x="1850099" y="2806673"/>
                    <a:pt x="1854387" y="2792634"/>
                    <a:pt x="1846651" y="2792634"/>
                  </a:cubicBezTo>
                  <a:cubicBezTo>
                    <a:pt x="1701201" y="2792634"/>
                    <a:pt x="1720791" y="2798784"/>
                    <a:pt x="1720472" y="2778955"/>
                  </a:cubicBezTo>
                  <a:cubicBezTo>
                    <a:pt x="1717972" y="2618804"/>
                    <a:pt x="1710269" y="2644398"/>
                    <a:pt x="1748639" y="2644398"/>
                  </a:cubicBezTo>
                  <a:close/>
                  <a:moveTo>
                    <a:pt x="1850572" y="2330850"/>
                  </a:moveTo>
                  <a:cubicBezTo>
                    <a:pt x="1851152" y="2330850"/>
                    <a:pt x="1979856" y="2331397"/>
                    <a:pt x="1979880" y="2333072"/>
                  </a:cubicBezTo>
                  <a:cubicBezTo>
                    <a:pt x="1981187" y="2420089"/>
                    <a:pt x="1981588" y="2448485"/>
                    <a:pt x="1982143" y="2480817"/>
                  </a:cubicBezTo>
                  <a:cubicBezTo>
                    <a:pt x="1889416" y="2481495"/>
                    <a:pt x="1911162" y="2479886"/>
                    <a:pt x="1851945" y="2479780"/>
                  </a:cubicBezTo>
                  <a:cubicBezTo>
                    <a:pt x="1849878" y="2394306"/>
                    <a:pt x="1851675" y="2399460"/>
                    <a:pt x="1850572" y="2330850"/>
                  </a:cubicBezTo>
                  <a:close/>
                  <a:moveTo>
                    <a:pt x="1982274" y="2488420"/>
                  </a:moveTo>
                  <a:cubicBezTo>
                    <a:pt x="1984038" y="2588439"/>
                    <a:pt x="1981825" y="2464288"/>
                    <a:pt x="1984806" y="2636371"/>
                  </a:cubicBezTo>
                  <a:cubicBezTo>
                    <a:pt x="1958649" y="2636468"/>
                    <a:pt x="1926479" y="2636476"/>
                    <a:pt x="1895682" y="2636272"/>
                  </a:cubicBezTo>
                  <a:cubicBezTo>
                    <a:pt x="1839659" y="2635905"/>
                    <a:pt x="1857091" y="2663860"/>
                    <a:pt x="1852492" y="2499936"/>
                  </a:cubicBezTo>
                  <a:cubicBezTo>
                    <a:pt x="1851912" y="2479813"/>
                    <a:pt x="1834030" y="2489425"/>
                    <a:pt x="1982274" y="2488420"/>
                  </a:cubicBezTo>
                  <a:close/>
                  <a:moveTo>
                    <a:pt x="1984390" y="2221464"/>
                  </a:moveTo>
                  <a:cubicBezTo>
                    <a:pt x="1983548" y="2167645"/>
                    <a:pt x="1980608" y="2175877"/>
                    <a:pt x="1993711" y="2175738"/>
                  </a:cubicBezTo>
                  <a:cubicBezTo>
                    <a:pt x="2022703" y="2175428"/>
                    <a:pt x="2024786" y="2175485"/>
                    <a:pt x="2113396" y="2175436"/>
                  </a:cubicBezTo>
                  <a:cubicBezTo>
                    <a:pt x="2115119" y="2349209"/>
                    <a:pt x="2125232" y="2324439"/>
                    <a:pt x="2091756" y="2323990"/>
                  </a:cubicBezTo>
                  <a:cubicBezTo>
                    <a:pt x="2065541" y="2323639"/>
                    <a:pt x="2035324" y="2323500"/>
                    <a:pt x="1993653" y="2323892"/>
                  </a:cubicBezTo>
                  <a:cubicBezTo>
                    <a:pt x="1983973" y="2323990"/>
                    <a:pt x="1986212" y="2337915"/>
                    <a:pt x="1984390" y="2221464"/>
                  </a:cubicBezTo>
                  <a:close/>
                  <a:moveTo>
                    <a:pt x="1993703" y="2331495"/>
                  </a:moveTo>
                  <a:cubicBezTo>
                    <a:pt x="2126646" y="2330238"/>
                    <a:pt x="2116001" y="2332394"/>
                    <a:pt x="2116010" y="2333080"/>
                  </a:cubicBezTo>
                  <a:cubicBezTo>
                    <a:pt x="2118706" y="2505424"/>
                    <a:pt x="2127945" y="2480850"/>
                    <a:pt x="2091715" y="2480654"/>
                  </a:cubicBezTo>
                  <a:cubicBezTo>
                    <a:pt x="2064299" y="2480507"/>
                    <a:pt x="2027498" y="2480466"/>
                    <a:pt x="1993645" y="2480736"/>
                  </a:cubicBezTo>
                  <a:cubicBezTo>
                    <a:pt x="1987249" y="2480785"/>
                    <a:pt x="1988891" y="2486289"/>
                    <a:pt x="1988237" y="2444459"/>
                  </a:cubicBezTo>
                  <a:cubicBezTo>
                    <a:pt x="1986317" y="2316207"/>
                    <a:pt x="1983744" y="2331585"/>
                    <a:pt x="1993703" y="2331495"/>
                  </a:cubicBezTo>
                  <a:close/>
                  <a:moveTo>
                    <a:pt x="2238717" y="2011218"/>
                  </a:moveTo>
                  <a:cubicBezTo>
                    <a:pt x="2099247" y="2011218"/>
                    <a:pt x="2117358" y="2019352"/>
                    <a:pt x="2117031" y="1998511"/>
                  </a:cubicBezTo>
                  <a:cubicBezTo>
                    <a:pt x="2114515" y="1837878"/>
                    <a:pt x="2108445" y="1863856"/>
                    <a:pt x="2140713" y="1863856"/>
                  </a:cubicBezTo>
                  <a:cubicBezTo>
                    <a:pt x="2262081" y="1863856"/>
                    <a:pt x="2244901" y="1855142"/>
                    <a:pt x="2245399" y="1887181"/>
                  </a:cubicBezTo>
                  <a:cubicBezTo>
                    <a:pt x="2247638" y="2030443"/>
                    <a:pt x="2248054" y="2011218"/>
                    <a:pt x="2238717" y="2011218"/>
                  </a:cubicBezTo>
                  <a:close/>
                  <a:moveTo>
                    <a:pt x="2238717" y="1855975"/>
                  </a:moveTo>
                  <a:cubicBezTo>
                    <a:pt x="2093120" y="1855975"/>
                    <a:pt x="2115209" y="1864199"/>
                    <a:pt x="2114564" y="1831320"/>
                  </a:cubicBezTo>
                  <a:cubicBezTo>
                    <a:pt x="2111623" y="1683305"/>
                    <a:pt x="2106076" y="1706866"/>
                    <a:pt x="2140713" y="1706866"/>
                  </a:cubicBezTo>
                  <a:cubicBezTo>
                    <a:pt x="2257923" y="1706866"/>
                    <a:pt x="2242483" y="1700986"/>
                    <a:pt x="2242565" y="1719957"/>
                  </a:cubicBezTo>
                  <a:cubicBezTo>
                    <a:pt x="2243210" y="1872203"/>
                    <a:pt x="2249059" y="1855975"/>
                    <a:pt x="2238717" y="1855975"/>
                  </a:cubicBezTo>
                  <a:close/>
                  <a:moveTo>
                    <a:pt x="2238717" y="1699116"/>
                  </a:moveTo>
                  <a:cubicBezTo>
                    <a:pt x="2086528" y="1699116"/>
                    <a:pt x="2112734" y="1710018"/>
                    <a:pt x="2112015" y="1664153"/>
                  </a:cubicBezTo>
                  <a:cubicBezTo>
                    <a:pt x="2109532" y="1509164"/>
                    <a:pt x="2110373" y="1562534"/>
                    <a:pt x="2110201" y="1551010"/>
                  </a:cubicBezTo>
                  <a:cubicBezTo>
                    <a:pt x="2130028" y="1550937"/>
                    <a:pt x="2145484" y="1550962"/>
                    <a:pt x="2238717" y="1550978"/>
                  </a:cubicBezTo>
                  <a:cubicBezTo>
                    <a:pt x="2239289" y="1550978"/>
                    <a:pt x="2245538" y="1699116"/>
                    <a:pt x="2238717" y="1699116"/>
                  </a:cubicBezTo>
                  <a:close/>
                  <a:moveTo>
                    <a:pt x="2238717" y="1543399"/>
                  </a:moveTo>
                  <a:cubicBezTo>
                    <a:pt x="2147894" y="1543383"/>
                    <a:pt x="2130150" y="1543358"/>
                    <a:pt x="2110079" y="1543432"/>
                  </a:cubicBezTo>
                  <a:cubicBezTo>
                    <a:pt x="2109238" y="1494496"/>
                    <a:pt x="2107612" y="1464867"/>
                    <a:pt x="2107236" y="1395523"/>
                  </a:cubicBezTo>
                  <a:cubicBezTo>
                    <a:pt x="2108094" y="1395523"/>
                    <a:pt x="2235980" y="1395310"/>
                    <a:pt x="2236993" y="1395310"/>
                  </a:cubicBezTo>
                  <a:cubicBezTo>
                    <a:pt x="2237761" y="1431987"/>
                    <a:pt x="2239412" y="1543399"/>
                    <a:pt x="2238717" y="1543399"/>
                  </a:cubicBezTo>
                  <a:close/>
                  <a:moveTo>
                    <a:pt x="2107195" y="1387928"/>
                  </a:moveTo>
                  <a:cubicBezTo>
                    <a:pt x="2107195" y="1387193"/>
                    <a:pt x="2105856" y="1240280"/>
                    <a:pt x="2105847" y="1239659"/>
                  </a:cubicBezTo>
                  <a:cubicBezTo>
                    <a:pt x="2186451" y="1240272"/>
                    <a:pt x="2181166" y="1238720"/>
                    <a:pt x="2234020" y="1238622"/>
                  </a:cubicBezTo>
                  <a:cubicBezTo>
                    <a:pt x="2234028" y="1239202"/>
                    <a:pt x="2236781" y="1384841"/>
                    <a:pt x="2236797" y="1385698"/>
                  </a:cubicBezTo>
                  <a:cubicBezTo>
                    <a:pt x="2236854" y="1388752"/>
                    <a:pt x="2250423" y="1387748"/>
                    <a:pt x="2107195" y="1387928"/>
                  </a:cubicBezTo>
                  <a:close/>
                  <a:moveTo>
                    <a:pt x="2105749" y="1232072"/>
                  </a:moveTo>
                  <a:cubicBezTo>
                    <a:pt x="2104851" y="1167718"/>
                    <a:pt x="2103813" y="1168143"/>
                    <a:pt x="2102506" y="1083077"/>
                  </a:cubicBezTo>
                  <a:cubicBezTo>
                    <a:pt x="2124701" y="1082661"/>
                    <a:pt x="2154543" y="1082587"/>
                    <a:pt x="2189654" y="1083200"/>
                  </a:cubicBezTo>
                  <a:cubicBezTo>
                    <a:pt x="2244950" y="1084163"/>
                    <a:pt x="2231063" y="1055433"/>
                    <a:pt x="2233693" y="1218532"/>
                  </a:cubicBezTo>
                  <a:cubicBezTo>
                    <a:pt x="2233897" y="1232219"/>
                    <a:pt x="2255464" y="1233240"/>
                    <a:pt x="2105749" y="1232072"/>
                  </a:cubicBezTo>
                  <a:close/>
                  <a:moveTo>
                    <a:pt x="2102384" y="1075482"/>
                  </a:moveTo>
                  <a:cubicBezTo>
                    <a:pt x="2100881" y="977897"/>
                    <a:pt x="2100701" y="973748"/>
                    <a:pt x="2100774" y="939889"/>
                  </a:cubicBezTo>
                  <a:cubicBezTo>
                    <a:pt x="2100807" y="923686"/>
                    <a:pt x="2079322" y="927099"/>
                    <a:pt x="2229699" y="926871"/>
                  </a:cubicBezTo>
                  <a:cubicBezTo>
                    <a:pt x="2230466" y="1016412"/>
                    <a:pt x="2231242" y="1035375"/>
                    <a:pt x="2232035" y="1076029"/>
                  </a:cubicBezTo>
                  <a:cubicBezTo>
                    <a:pt x="2188404" y="1075956"/>
                    <a:pt x="2156365" y="1074461"/>
                    <a:pt x="2102384" y="1075482"/>
                  </a:cubicBezTo>
                  <a:close/>
                  <a:moveTo>
                    <a:pt x="2100774" y="919586"/>
                  </a:moveTo>
                  <a:cubicBezTo>
                    <a:pt x="2100488" y="845823"/>
                    <a:pt x="2098364" y="832699"/>
                    <a:pt x="2097409" y="771130"/>
                  </a:cubicBezTo>
                  <a:cubicBezTo>
                    <a:pt x="2242548" y="771048"/>
                    <a:pt x="2228040" y="770289"/>
                    <a:pt x="2228089" y="772845"/>
                  </a:cubicBezTo>
                  <a:cubicBezTo>
                    <a:pt x="2228220" y="781608"/>
                    <a:pt x="2227836" y="742497"/>
                    <a:pt x="2229633" y="919292"/>
                  </a:cubicBezTo>
                  <a:cubicBezTo>
                    <a:pt x="2187587" y="919349"/>
                    <a:pt x="2154094" y="920166"/>
                    <a:pt x="2100774" y="919586"/>
                  </a:cubicBezTo>
                  <a:close/>
                  <a:moveTo>
                    <a:pt x="2097303" y="763510"/>
                  </a:moveTo>
                  <a:cubicBezTo>
                    <a:pt x="2096780" y="723411"/>
                    <a:pt x="2097956" y="675407"/>
                    <a:pt x="2095677" y="615030"/>
                  </a:cubicBezTo>
                  <a:cubicBezTo>
                    <a:pt x="2156275" y="616737"/>
                    <a:pt x="2190903" y="614523"/>
                    <a:pt x="2224887" y="614303"/>
                  </a:cubicBezTo>
                  <a:cubicBezTo>
                    <a:pt x="2226447" y="712239"/>
                    <a:pt x="2227387" y="731603"/>
                    <a:pt x="2227942" y="763469"/>
                  </a:cubicBezTo>
                  <a:lnTo>
                    <a:pt x="2097303" y="763510"/>
                  </a:lnTo>
                  <a:close/>
                  <a:moveTo>
                    <a:pt x="2091731" y="919480"/>
                  </a:moveTo>
                  <a:cubicBezTo>
                    <a:pt x="1938602" y="917626"/>
                    <a:pt x="1963869" y="933363"/>
                    <a:pt x="1963101" y="884109"/>
                  </a:cubicBezTo>
                  <a:cubicBezTo>
                    <a:pt x="1962243" y="829670"/>
                    <a:pt x="1962774" y="828020"/>
                    <a:pt x="1961908" y="772731"/>
                  </a:cubicBezTo>
                  <a:cubicBezTo>
                    <a:pt x="1961851" y="768917"/>
                    <a:pt x="1949091" y="771081"/>
                    <a:pt x="2090718" y="771130"/>
                  </a:cubicBezTo>
                  <a:cubicBezTo>
                    <a:pt x="2091527" y="827456"/>
                    <a:pt x="2096649" y="919545"/>
                    <a:pt x="2091731" y="919480"/>
                  </a:cubicBezTo>
                  <a:close/>
                  <a:moveTo>
                    <a:pt x="1959768" y="1082808"/>
                  </a:moveTo>
                  <a:cubicBezTo>
                    <a:pt x="1960168" y="1116716"/>
                    <a:pt x="1960708" y="1141257"/>
                    <a:pt x="1962194" y="1230880"/>
                  </a:cubicBezTo>
                  <a:cubicBezTo>
                    <a:pt x="1943422" y="1230774"/>
                    <a:pt x="1833524" y="1231052"/>
                    <a:pt x="1832919" y="1231052"/>
                  </a:cubicBezTo>
                  <a:cubicBezTo>
                    <a:pt x="1831694" y="1149000"/>
                    <a:pt x="1832511" y="1161797"/>
                    <a:pt x="1831130" y="1083592"/>
                  </a:cubicBezTo>
                  <a:cubicBezTo>
                    <a:pt x="1900763" y="1083682"/>
                    <a:pt x="1904570" y="1082506"/>
                    <a:pt x="1959768" y="1082808"/>
                  </a:cubicBezTo>
                  <a:close/>
                  <a:moveTo>
                    <a:pt x="1944672" y="1075188"/>
                  </a:moveTo>
                  <a:cubicBezTo>
                    <a:pt x="1810667" y="1075188"/>
                    <a:pt x="1831195" y="1084310"/>
                    <a:pt x="1830501" y="1051219"/>
                  </a:cubicBezTo>
                  <a:cubicBezTo>
                    <a:pt x="1827487" y="906813"/>
                    <a:pt x="1823084" y="927655"/>
                    <a:pt x="1846651" y="927655"/>
                  </a:cubicBezTo>
                  <a:cubicBezTo>
                    <a:pt x="1974513" y="927655"/>
                    <a:pt x="1957170" y="923073"/>
                    <a:pt x="1957661" y="940003"/>
                  </a:cubicBezTo>
                  <a:cubicBezTo>
                    <a:pt x="1962268" y="1097083"/>
                    <a:pt x="1961533" y="1075188"/>
                    <a:pt x="1944672" y="1075188"/>
                  </a:cubicBezTo>
                  <a:close/>
                  <a:moveTo>
                    <a:pt x="1944672" y="919978"/>
                  </a:moveTo>
                  <a:cubicBezTo>
                    <a:pt x="1804662" y="919978"/>
                    <a:pt x="1828728" y="930276"/>
                    <a:pt x="1828001" y="884093"/>
                  </a:cubicBezTo>
                  <a:cubicBezTo>
                    <a:pt x="1825885" y="748818"/>
                    <a:pt x="1816499" y="771448"/>
                    <a:pt x="1846651" y="771448"/>
                  </a:cubicBezTo>
                  <a:cubicBezTo>
                    <a:pt x="1964498" y="771448"/>
                    <a:pt x="1955145" y="768149"/>
                    <a:pt x="1955218" y="772869"/>
                  </a:cubicBezTo>
                  <a:cubicBezTo>
                    <a:pt x="1957897" y="943474"/>
                    <a:pt x="1961067" y="919978"/>
                    <a:pt x="1944672" y="919978"/>
                  </a:cubicBezTo>
                  <a:close/>
                  <a:moveTo>
                    <a:pt x="1944672" y="762906"/>
                  </a:moveTo>
                  <a:cubicBezTo>
                    <a:pt x="1895355" y="762906"/>
                    <a:pt x="1895322" y="763861"/>
                    <a:pt x="1846659" y="763861"/>
                  </a:cubicBezTo>
                  <a:cubicBezTo>
                    <a:pt x="1816883" y="763861"/>
                    <a:pt x="1825747" y="786573"/>
                    <a:pt x="1822969" y="614376"/>
                  </a:cubicBezTo>
                  <a:cubicBezTo>
                    <a:pt x="1870538" y="613690"/>
                    <a:pt x="1901686" y="615332"/>
                    <a:pt x="1953053" y="615185"/>
                  </a:cubicBezTo>
                  <a:cubicBezTo>
                    <a:pt x="1956844" y="786957"/>
                    <a:pt x="1957742" y="762906"/>
                    <a:pt x="1944672" y="762906"/>
                  </a:cubicBezTo>
                  <a:close/>
                  <a:moveTo>
                    <a:pt x="1823802" y="1051398"/>
                  </a:moveTo>
                  <a:cubicBezTo>
                    <a:pt x="1824448" y="1082473"/>
                    <a:pt x="1848146" y="1076576"/>
                    <a:pt x="1699665" y="1075580"/>
                  </a:cubicBezTo>
                  <a:cubicBezTo>
                    <a:pt x="1692428" y="1075531"/>
                    <a:pt x="1695123" y="1092322"/>
                    <a:pt x="1692109" y="939791"/>
                  </a:cubicBezTo>
                  <a:cubicBezTo>
                    <a:pt x="1691774" y="923090"/>
                    <a:pt x="1673418" y="927279"/>
                    <a:pt x="1797653" y="927606"/>
                  </a:cubicBezTo>
                  <a:cubicBezTo>
                    <a:pt x="1829186" y="927696"/>
                    <a:pt x="1820747" y="905147"/>
                    <a:pt x="1823802" y="1051398"/>
                  </a:cubicBezTo>
                  <a:close/>
                  <a:moveTo>
                    <a:pt x="1797645" y="920011"/>
                  </a:moveTo>
                  <a:cubicBezTo>
                    <a:pt x="1669726" y="919668"/>
                    <a:pt x="1691815" y="929362"/>
                    <a:pt x="1691112" y="884109"/>
                  </a:cubicBezTo>
                  <a:cubicBezTo>
                    <a:pt x="1689078" y="754535"/>
                    <a:pt x="1684226" y="771775"/>
                    <a:pt x="1699674" y="771612"/>
                  </a:cubicBezTo>
                  <a:cubicBezTo>
                    <a:pt x="1829660" y="770207"/>
                    <a:pt x="1818811" y="771702"/>
                    <a:pt x="1818827" y="772861"/>
                  </a:cubicBezTo>
                  <a:cubicBezTo>
                    <a:pt x="1821499" y="944144"/>
                    <a:pt x="1831367" y="920101"/>
                    <a:pt x="1797645" y="920011"/>
                  </a:cubicBezTo>
                  <a:close/>
                  <a:moveTo>
                    <a:pt x="1797645" y="763812"/>
                  </a:moveTo>
                  <a:cubicBezTo>
                    <a:pt x="1766701" y="763731"/>
                    <a:pt x="1730553" y="763690"/>
                    <a:pt x="1699616" y="764025"/>
                  </a:cubicBezTo>
                  <a:cubicBezTo>
                    <a:pt x="1685043" y="764180"/>
                    <a:pt x="1688604" y="787284"/>
                    <a:pt x="1686554" y="615299"/>
                  </a:cubicBezTo>
                  <a:cubicBezTo>
                    <a:pt x="1791657" y="616287"/>
                    <a:pt x="1774518" y="615324"/>
                    <a:pt x="1816271" y="614491"/>
                  </a:cubicBezTo>
                  <a:cubicBezTo>
                    <a:pt x="1819048" y="786451"/>
                    <a:pt x="1827095" y="763845"/>
                    <a:pt x="1797645" y="763812"/>
                  </a:cubicBezTo>
                  <a:close/>
                  <a:moveTo>
                    <a:pt x="1687444" y="1051398"/>
                  </a:moveTo>
                  <a:cubicBezTo>
                    <a:pt x="1688139" y="1083183"/>
                    <a:pt x="1711314" y="1075482"/>
                    <a:pt x="1558439" y="1075531"/>
                  </a:cubicBezTo>
                  <a:cubicBezTo>
                    <a:pt x="1556887" y="975488"/>
                    <a:pt x="1556960" y="972932"/>
                    <a:pt x="1555784" y="939725"/>
                  </a:cubicBezTo>
                  <a:cubicBezTo>
                    <a:pt x="1555138" y="921554"/>
                    <a:pt x="1540867" y="926781"/>
                    <a:pt x="1650659" y="926854"/>
                  </a:cubicBezTo>
                  <a:cubicBezTo>
                    <a:pt x="1694699" y="926854"/>
                    <a:pt x="1684169" y="901889"/>
                    <a:pt x="1687444" y="1051398"/>
                  </a:cubicBezTo>
                  <a:close/>
                  <a:moveTo>
                    <a:pt x="1555114" y="919202"/>
                  </a:moveTo>
                  <a:cubicBezTo>
                    <a:pt x="1553014" y="846117"/>
                    <a:pt x="1554918" y="833067"/>
                    <a:pt x="1553970" y="772714"/>
                  </a:cubicBezTo>
                  <a:cubicBezTo>
                    <a:pt x="1553938" y="770354"/>
                    <a:pt x="1553537" y="772714"/>
                    <a:pt x="1682371" y="771775"/>
                  </a:cubicBezTo>
                  <a:cubicBezTo>
                    <a:pt x="1682388" y="772600"/>
                    <a:pt x="1682404" y="778014"/>
                    <a:pt x="1685018" y="919431"/>
                  </a:cubicBezTo>
                  <a:cubicBezTo>
                    <a:pt x="1666303" y="919227"/>
                    <a:pt x="1658722" y="919276"/>
                    <a:pt x="1555114" y="919202"/>
                  </a:cubicBezTo>
                  <a:close/>
                  <a:moveTo>
                    <a:pt x="1552737" y="1388352"/>
                  </a:moveTo>
                  <a:cubicBezTo>
                    <a:pt x="1411951" y="1388352"/>
                    <a:pt x="1426835" y="1388965"/>
                    <a:pt x="1426868" y="1385633"/>
                  </a:cubicBezTo>
                  <a:cubicBezTo>
                    <a:pt x="1427162" y="1351226"/>
                    <a:pt x="1426892" y="1345297"/>
                    <a:pt x="1425234" y="1239880"/>
                  </a:cubicBezTo>
                  <a:cubicBezTo>
                    <a:pt x="1502293" y="1239896"/>
                    <a:pt x="1513231" y="1239570"/>
                    <a:pt x="1553848" y="1239570"/>
                  </a:cubicBezTo>
                  <a:cubicBezTo>
                    <a:pt x="1556797" y="1406205"/>
                    <a:pt x="1558855" y="1388352"/>
                    <a:pt x="1552737" y="1388352"/>
                  </a:cubicBezTo>
                  <a:close/>
                  <a:moveTo>
                    <a:pt x="1552737" y="1231991"/>
                  </a:moveTo>
                  <a:cubicBezTo>
                    <a:pt x="1402859" y="1231991"/>
                    <a:pt x="1425201" y="1238189"/>
                    <a:pt x="1424891" y="1218360"/>
                  </a:cubicBezTo>
                  <a:cubicBezTo>
                    <a:pt x="1422375" y="1057842"/>
                    <a:pt x="1412270" y="1082947"/>
                    <a:pt x="1454741" y="1082947"/>
                  </a:cubicBezTo>
                  <a:cubicBezTo>
                    <a:pt x="1500626" y="1082947"/>
                    <a:pt x="1504899" y="1083110"/>
                    <a:pt x="1551871" y="1083110"/>
                  </a:cubicBezTo>
                  <a:cubicBezTo>
                    <a:pt x="1554379" y="1244478"/>
                    <a:pt x="1553733" y="1231991"/>
                    <a:pt x="1552737" y="1231991"/>
                  </a:cubicBezTo>
                  <a:close/>
                  <a:moveTo>
                    <a:pt x="1422171" y="1075245"/>
                  </a:moveTo>
                  <a:cubicBezTo>
                    <a:pt x="1420774" y="983704"/>
                    <a:pt x="1420733" y="974148"/>
                    <a:pt x="1419687" y="939758"/>
                  </a:cubicBezTo>
                  <a:cubicBezTo>
                    <a:pt x="1419124" y="921048"/>
                    <a:pt x="1399109" y="926740"/>
                    <a:pt x="1548644" y="926789"/>
                  </a:cubicBezTo>
                  <a:cubicBezTo>
                    <a:pt x="1550400" y="982266"/>
                    <a:pt x="1549747" y="945997"/>
                    <a:pt x="1551756" y="1075539"/>
                  </a:cubicBezTo>
                  <a:cubicBezTo>
                    <a:pt x="1541610" y="1075531"/>
                    <a:pt x="1432562" y="1075335"/>
                    <a:pt x="1422171" y="1075245"/>
                  </a:cubicBezTo>
                  <a:close/>
                  <a:moveTo>
                    <a:pt x="1417678" y="763412"/>
                  </a:moveTo>
                  <a:cubicBezTo>
                    <a:pt x="1415987" y="656345"/>
                    <a:pt x="1415815" y="642070"/>
                    <a:pt x="1415178" y="615013"/>
                  </a:cubicBezTo>
                  <a:cubicBezTo>
                    <a:pt x="1464446" y="615920"/>
                    <a:pt x="1506794" y="614736"/>
                    <a:pt x="1544445" y="614662"/>
                  </a:cubicBezTo>
                  <a:cubicBezTo>
                    <a:pt x="1545033" y="639530"/>
                    <a:pt x="1547133" y="763445"/>
                    <a:pt x="1547149" y="764188"/>
                  </a:cubicBezTo>
                  <a:cubicBezTo>
                    <a:pt x="1492915" y="764098"/>
                    <a:pt x="1492425" y="762751"/>
                    <a:pt x="1417678" y="763412"/>
                  </a:cubicBezTo>
                  <a:close/>
                  <a:moveTo>
                    <a:pt x="1415480" y="1075180"/>
                  </a:moveTo>
                  <a:cubicBezTo>
                    <a:pt x="1333683" y="1074306"/>
                    <a:pt x="1320662" y="1075057"/>
                    <a:pt x="1285412" y="1075286"/>
                  </a:cubicBezTo>
                  <a:cubicBezTo>
                    <a:pt x="1282741" y="900271"/>
                    <a:pt x="1277325" y="927099"/>
                    <a:pt x="1307779" y="926732"/>
                  </a:cubicBezTo>
                  <a:cubicBezTo>
                    <a:pt x="1429400" y="925270"/>
                    <a:pt x="1412482" y="923130"/>
                    <a:pt x="1412989" y="940003"/>
                  </a:cubicBezTo>
                  <a:cubicBezTo>
                    <a:pt x="1414132" y="977930"/>
                    <a:pt x="1414149" y="987983"/>
                    <a:pt x="1415480" y="1075180"/>
                  </a:cubicBezTo>
                  <a:close/>
                  <a:moveTo>
                    <a:pt x="1405702" y="763535"/>
                  </a:moveTo>
                  <a:cubicBezTo>
                    <a:pt x="1370910" y="763910"/>
                    <a:pt x="1343543" y="763919"/>
                    <a:pt x="1307771" y="763535"/>
                  </a:cubicBezTo>
                  <a:cubicBezTo>
                    <a:pt x="1272669" y="763110"/>
                    <a:pt x="1279980" y="791343"/>
                    <a:pt x="1277954" y="614515"/>
                  </a:cubicBezTo>
                  <a:cubicBezTo>
                    <a:pt x="1343429" y="614425"/>
                    <a:pt x="1363018" y="613927"/>
                    <a:pt x="1408471" y="614883"/>
                  </a:cubicBezTo>
                  <a:cubicBezTo>
                    <a:pt x="1412351" y="779975"/>
                    <a:pt x="1412441" y="763461"/>
                    <a:pt x="1405702" y="763535"/>
                  </a:cubicBezTo>
                  <a:close/>
                  <a:moveTo>
                    <a:pt x="1278722" y="1075327"/>
                  </a:moveTo>
                  <a:cubicBezTo>
                    <a:pt x="1126394" y="1076029"/>
                    <a:pt x="1149463" y="1082040"/>
                    <a:pt x="1149079" y="1051268"/>
                  </a:cubicBezTo>
                  <a:cubicBezTo>
                    <a:pt x="1147266" y="905996"/>
                    <a:pt x="1141204" y="926291"/>
                    <a:pt x="1160720" y="926291"/>
                  </a:cubicBezTo>
                  <a:cubicBezTo>
                    <a:pt x="1295509" y="926291"/>
                    <a:pt x="1277039" y="924282"/>
                    <a:pt x="1277039" y="939709"/>
                  </a:cubicBezTo>
                  <a:cubicBezTo>
                    <a:pt x="1277072" y="973912"/>
                    <a:pt x="1277129" y="971233"/>
                    <a:pt x="1278722" y="1075327"/>
                  </a:cubicBezTo>
                  <a:close/>
                  <a:moveTo>
                    <a:pt x="1258732" y="919431"/>
                  </a:moveTo>
                  <a:cubicBezTo>
                    <a:pt x="1209791" y="919431"/>
                    <a:pt x="1209767" y="918704"/>
                    <a:pt x="1160720" y="918704"/>
                  </a:cubicBezTo>
                  <a:cubicBezTo>
                    <a:pt x="1143058" y="918704"/>
                    <a:pt x="1146587" y="925752"/>
                    <a:pt x="1145934" y="884126"/>
                  </a:cubicBezTo>
                  <a:cubicBezTo>
                    <a:pt x="1143802" y="748198"/>
                    <a:pt x="1139113" y="770321"/>
                    <a:pt x="1160720" y="770321"/>
                  </a:cubicBezTo>
                  <a:cubicBezTo>
                    <a:pt x="1287030" y="770321"/>
                    <a:pt x="1273829" y="770387"/>
                    <a:pt x="1273870" y="772878"/>
                  </a:cubicBezTo>
                  <a:cubicBezTo>
                    <a:pt x="1276508" y="941408"/>
                    <a:pt x="1285494" y="919431"/>
                    <a:pt x="1258732" y="919431"/>
                  </a:cubicBezTo>
                  <a:close/>
                  <a:moveTo>
                    <a:pt x="1160720" y="762743"/>
                  </a:moveTo>
                  <a:cubicBezTo>
                    <a:pt x="1137169" y="762743"/>
                    <a:pt x="1146367" y="785577"/>
                    <a:pt x="1142111" y="614580"/>
                  </a:cubicBezTo>
                  <a:cubicBezTo>
                    <a:pt x="1155328" y="614523"/>
                    <a:pt x="1163620" y="614540"/>
                    <a:pt x="1258740" y="614523"/>
                  </a:cubicBezTo>
                  <a:cubicBezTo>
                    <a:pt x="1275414" y="614523"/>
                    <a:pt x="1270937" y="590921"/>
                    <a:pt x="1273723" y="763273"/>
                  </a:cubicBezTo>
                  <a:cubicBezTo>
                    <a:pt x="1192334" y="763037"/>
                    <a:pt x="1202472" y="762743"/>
                    <a:pt x="1160720" y="762743"/>
                  </a:cubicBezTo>
                  <a:close/>
                  <a:moveTo>
                    <a:pt x="1142389" y="1051366"/>
                  </a:moveTo>
                  <a:cubicBezTo>
                    <a:pt x="1142764" y="1081558"/>
                    <a:pt x="1167468" y="1076356"/>
                    <a:pt x="1013759" y="1075531"/>
                  </a:cubicBezTo>
                  <a:cubicBezTo>
                    <a:pt x="1012648" y="1075523"/>
                    <a:pt x="1013759" y="1025044"/>
                    <a:pt x="1011185" y="939562"/>
                  </a:cubicBezTo>
                  <a:cubicBezTo>
                    <a:pt x="1010589" y="919390"/>
                    <a:pt x="995378" y="930342"/>
                    <a:pt x="1111820" y="927001"/>
                  </a:cubicBezTo>
                  <a:cubicBezTo>
                    <a:pt x="1146555" y="925997"/>
                    <a:pt x="1140526" y="902648"/>
                    <a:pt x="1142389" y="1051366"/>
                  </a:cubicBezTo>
                  <a:close/>
                  <a:moveTo>
                    <a:pt x="1111640" y="919398"/>
                  </a:moveTo>
                  <a:cubicBezTo>
                    <a:pt x="1086814" y="920117"/>
                    <a:pt x="1058991" y="920484"/>
                    <a:pt x="1013799" y="919627"/>
                  </a:cubicBezTo>
                  <a:cubicBezTo>
                    <a:pt x="1009690" y="919553"/>
                    <a:pt x="1010573" y="924502"/>
                    <a:pt x="1009919" y="884118"/>
                  </a:cubicBezTo>
                  <a:cubicBezTo>
                    <a:pt x="1007877" y="753882"/>
                    <a:pt x="1006619" y="771408"/>
                    <a:pt x="1013816" y="771236"/>
                  </a:cubicBezTo>
                  <a:cubicBezTo>
                    <a:pt x="1153221" y="768035"/>
                    <a:pt x="1138329" y="771375"/>
                    <a:pt x="1138345" y="772853"/>
                  </a:cubicBezTo>
                  <a:cubicBezTo>
                    <a:pt x="1139211" y="827889"/>
                    <a:pt x="1138378" y="828591"/>
                    <a:pt x="1139244" y="884248"/>
                  </a:cubicBezTo>
                  <a:cubicBezTo>
                    <a:pt x="1139905" y="926079"/>
                    <a:pt x="1147102" y="918385"/>
                    <a:pt x="1111640" y="919398"/>
                  </a:cubicBezTo>
                  <a:close/>
                  <a:moveTo>
                    <a:pt x="1111697" y="762922"/>
                  </a:moveTo>
                  <a:cubicBezTo>
                    <a:pt x="1053526" y="763314"/>
                    <a:pt x="1050429" y="762808"/>
                    <a:pt x="1013669" y="763649"/>
                  </a:cubicBezTo>
                  <a:cubicBezTo>
                    <a:pt x="1006701" y="763812"/>
                    <a:pt x="1007991" y="781951"/>
                    <a:pt x="1006578" y="615479"/>
                  </a:cubicBezTo>
                  <a:cubicBezTo>
                    <a:pt x="1047203" y="615119"/>
                    <a:pt x="975887" y="615650"/>
                    <a:pt x="1135412" y="614613"/>
                  </a:cubicBezTo>
                  <a:cubicBezTo>
                    <a:pt x="1139742" y="790608"/>
                    <a:pt x="1145526" y="762653"/>
                    <a:pt x="1111697" y="762922"/>
                  </a:cubicBezTo>
                  <a:close/>
                  <a:moveTo>
                    <a:pt x="1006692" y="1075490"/>
                  </a:moveTo>
                  <a:cubicBezTo>
                    <a:pt x="856357" y="1074608"/>
                    <a:pt x="877801" y="1086573"/>
                    <a:pt x="877066" y="1051235"/>
                  </a:cubicBezTo>
                  <a:cubicBezTo>
                    <a:pt x="876085" y="1004341"/>
                    <a:pt x="875628" y="969640"/>
                    <a:pt x="875375" y="939840"/>
                  </a:cubicBezTo>
                  <a:cubicBezTo>
                    <a:pt x="875252" y="925066"/>
                    <a:pt x="854617" y="924494"/>
                    <a:pt x="1004111" y="927059"/>
                  </a:cubicBezTo>
                  <a:cubicBezTo>
                    <a:pt x="1006390" y="1008784"/>
                    <a:pt x="1006039" y="1021279"/>
                    <a:pt x="1006692" y="1075490"/>
                  </a:cubicBezTo>
                  <a:close/>
                  <a:moveTo>
                    <a:pt x="875195" y="919823"/>
                  </a:moveTo>
                  <a:cubicBezTo>
                    <a:pt x="874378" y="844443"/>
                    <a:pt x="873398" y="834080"/>
                    <a:pt x="872401" y="771024"/>
                  </a:cubicBezTo>
                  <a:cubicBezTo>
                    <a:pt x="873145" y="771024"/>
                    <a:pt x="1001840" y="771726"/>
                    <a:pt x="1001864" y="772878"/>
                  </a:cubicBezTo>
                  <a:cubicBezTo>
                    <a:pt x="1002608" y="820065"/>
                    <a:pt x="1002771" y="873362"/>
                    <a:pt x="1003923" y="919455"/>
                  </a:cubicBezTo>
                  <a:cubicBezTo>
                    <a:pt x="953381" y="918630"/>
                    <a:pt x="911572" y="919758"/>
                    <a:pt x="875195" y="919823"/>
                  </a:cubicBezTo>
                  <a:close/>
                  <a:moveTo>
                    <a:pt x="872287" y="763437"/>
                  </a:moveTo>
                  <a:cubicBezTo>
                    <a:pt x="870620" y="657979"/>
                    <a:pt x="870318" y="643965"/>
                    <a:pt x="870163" y="614997"/>
                  </a:cubicBezTo>
                  <a:cubicBezTo>
                    <a:pt x="922175" y="615030"/>
                    <a:pt x="930328" y="616034"/>
                    <a:pt x="999879" y="615528"/>
                  </a:cubicBezTo>
                  <a:cubicBezTo>
                    <a:pt x="999888" y="616148"/>
                    <a:pt x="1001709" y="763249"/>
                    <a:pt x="1001717" y="763902"/>
                  </a:cubicBezTo>
                  <a:cubicBezTo>
                    <a:pt x="953258" y="764817"/>
                    <a:pt x="912160" y="763486"/>
                    <a:pt x="872287" y="763437"/>
                  </a:cubicBezTo>
                  <a:close/>
                  <a:moveTo>
                    <a:pt x="870383" y="1051415"/>
                  </a:moveTo>
                  <a:cubicBezTo>
                    <a:pt x="871102" y="1085674"/>
                    <a:pt x="891394" y="1075744"/>
                    <a:pt x="768809" y="1075744"/>
                  </a:cubicBezTo>
                  <a:cubicBezTo>
                    <a:pt x="735496" y="1075744"/>
                    <a:pt x="740708" y="1102171"/>
                    <a:pt x="739352" y="939472"/>
                  </a:cubicBezTo>
                  <a:cubicBezTo>
                    <a:pt x="739213" y="922836"/>
                    <a:pt x="718962" y="927402"/>
                    <a:pt x="868586" y="927402"/>
                  </a:cubicBezTo>
                  <a:cubicBezTo>
                    <a:pt x="868905" y="960649"/>
                    <a:pt x="869076" y="988661"/>
                    <a:pt x="870383" y="1051415"/>
                  </a:cubicBezTo>
                  <a:close/>
                  <a:moveTo>
                    <a:pt x="866765" y="919831"/>
                  </a:moveTo>
                  <a:cubicBezTo>
                    <a:pt x="781929" y="919856"/>
                    <a:pt x="761882" y="919888"/>
                    <a:pt x="739172" y="919823"/>
                  </a:cubicBezTo>
                  <a:cubicBezTo>
                    <a:pt x="739164" y="919390"/>
                    <a:pt x="737416" y="785062"/>
                    <a:pt x="737187" y="770607"/>
                  </a:cubicBezTo>
                  <a:cubicBezTo>
                    <a:pt x="737767" y="770599"/>
                    <a:pt x="865703" y="769644"/>
                    <a:pt x="865752" y="772869"/>
                  </a:cubicBezTo>
                  <a:cubicBezTo>
                    <a:pt x="868186" y="930317"/>
                    <a:pt x="870065" y="919831"/>
                    <a:pt x="866765" y="919831"/>
                  </a:cubicBezTo>
                  <a:close/>
                  <a:moveTo>
                    <a:pt x="737056" y="763012"/>
                  </a:moveTo>
                  <a:cubicBezTo>
                    <a:pt x="736631" y="736846"/>
                    <a:pt x="738200" y="830813"/>
                    <a:pt x="734491" y="615340"/>
                  </a:cubicBezTo>
                  <a:cubicBezTo>
                    <a:pt x="781145" y="615977"/>
                    <a:pt x="823281" y="615021"/>
                    <a:pt x="863464" y="614997"/>
                  </a:cubicBezTo>
                  <a:cubicBezTo>
                    <a:pt x="863628" y="643989"/>
                    <a:pt x="864036" y="664594"/>
                    <a:pt x="865596" y="763429"/>
                  </a:cubicBezTo>
                  <a:cubicBezTo>
                    <a:pt x="816623" y="763420"/>
                    <a:pt x="789493" y="762481"/>
                    <a:pt x="737056" y="763012"/>
                  </a:cubicBezTo>
                  <a:close/>
                  <a:moveTo>
                    <a:pt x="734908" y="1075784"/>
                  </a:moveTo>
                  <a:cubicBezTo>
                    <a:pt x="624528" y="1076046"/>
                    <a:pt x="656542" y="1075858"/>
                    <a:pt x="604865" y="1075474"/>
                  </a:cubicBezTo>
                  <a:cubicBezTo>
                    <a:pt x="604505" y="1036134"/>
                    <a:pt x="605061" y="1028866"/>
                    <a:pt x="602806" y="927410"/>
                  </a:cubicBezTo>
                  <a:cubicBezTo>
                    <a:pt x="641356" y="927295"/>
                    <a:pt x="644574" y="927050"/>
                    <a:pt x="732547" y="927385"/>
                  </a:cubicBezTo>
                  <a:cubicBezTo>
                    <a:pt x="733388" y="1018510"/>
                    <a:pt x="734148" y="1036567"/>
                    <a:pt x="734908" y="1075784"/>
                  </a:cubicBezTo>
                  <a:close/>
                  <a:moveTo>
                    <a:pt x="719828" y="919749"/>
                  </a:moveTo>
                  <a:cubicBezTo>
                    <a:pt x="578871" y="918982"/>
                    <a:pt x="602724" y="930595"/>
                    <a:pt x="601997" y="884109"/>
                  </a:cubicBezTo>
                  <a:cubicBezTo>
                    <a:pt x="601123" y="828518"/>
                    <a:pt x="601769" y="828436"/>
                    <a:pt x="600894" y="772731"/>
                  </a:cubicBezTo>
                  <a:cubicBezTo>
                    <a:pt x="600845" y="769586"/>
                    <a:pt x="593256" y="772461"/>
                    <a:pt x="730496" y="770681"/>
                  </a:cubicBezTo>
                  <a:cubicBezTo>
                    <a:pt x="733127" y="940640"/>
                    <a:pt x="737073" y="919815"/>
                    <a:pt x="719828" y="919749"/>
                  </a:cubicBezTo>
                  <a:close/>
                  <a:moveTo>
                    <a:pt x="600747" y="763682"/>
                  </a:moveTo>
                  <a:cubicBezTo>
                    <a:pt x="597962" y="591232"/>
                    <a:pt x="589017" y="614817"/>
                    <a:pt x="621873" y="614719"/>
                  </a:cubicBezTo>
                  <a:cubicBezTo>
                    <a:pt x="663371" y="614605"/>
                    <a:pt x="687674" y="614540"/>
                    <a:pt x="719754" y="615095"/>
                  </a:cubicBezTo>
                  <a:cubicBezTo>
                    <a:pt x="730987" y="615307"/>
                    <a:pt x="727686" y="597242"/>
                    <a:pt x="730374" y="763094"/>
                  </a:cubicBezTo>
                  <a:cubicBezTo>
                    <a:pt x="682544" y="763731"/>
                    <a:pt x="707795" y="763608"/>
                    <a:pt x="600747" y="763682"/>
                  </a:cubicBezTo>
                  <a:close/>
                  <a:moveTo>
                    <a:pt x="598174" y="1075425"/>
                  </a:moveTo>
                  <a:cubicBezTo>
                    <a:pt x="564779" y="1075253"/>
                    <a:pt x="522790" y="1075490"/>
                    <a:pt x="468784" y="1075515"/>
                  </a:cubicBezTo>
                  <a:cubicBezTo>
                    <a:pt x="467771" y="1029478"/>
                    <a:pt x="467053" y="1029086"/>
                    <a:pt x="466293" y="926985"/>
                  </a:cubicBezTo>
                  <a:cubicBezTo>
                    <a:pt x="518893" y="926854"/>
                    <a:pt x="523958" y="927565"/>
                    <a:pt x="596099" y="927418"/>
                  </a:cubicBezTo>
                  <a:cubicBezTo>
                    <a:pt x="598485" y="1037384"/>
                    <a:pt x="597782" y="1032182"/>
                    <a:pt x="598174" y="1075425"/>
                  </a:cubicBezTo>
                  <a:close/>
                  <a:moveTo>
                    <a:pt x="572875" y="919864"/>
                  </a:moveTo>
                  <a:cubicBezTo>
                    <a:pt x="523836" y="919864"/>
                    <a:pt x="523999" y="919406"/>
                    <a:pt x="474903" y="919406"/>
                  </a:cubicBezTo>
                  <a:cubicBezTo>
                    <a:pt x="463581" y="919406"/>
                    <a:pt x="466432" y="926332"/>
                    <a:pt x="465770" y="884118"/>
                  </a:cubicBezTo>
                  <a:cubicBezTo>
                    <a:pt x="463736" y="754323"/>
                    <a:pt x="459970" y="771604"/>
                    <a:pt x="474903" y="771604"/>
                  </a:cubicBezTo>
                  <a:cubicBezTo>
                    <a:pt x="604767" y="771604"/>
                    <a:pt x="594155" y="769978"/>
                    <a:pt x="594204" y="772869"/>
                  </a:cubicBezTo>
                  <a:cubicBezTo>
                    <a:pt x="596892" y="944029"/>
                    <a:pt x="603165" y="919864"/>
                    <a:pt x="572875" y="919864"/>
                  </a:cubicBezTo>
                  <a:close/>
                  <a:moveTo>
                    <a:pt x="572875" y="763698"/>
                  </a:moveTo>
                  <a:cubicBezTo>
                    <a:pt x="522365" y="763698"/>
                    <a:pt x="522504" y="764008"/>
                    <a:pt x="474903" y="764008"/>
                  </a:cubicBezTo>
                  <a:cubicBezTo>
                    <a:pt x="456188" y="764008"/>
                    <a:pt x="467633" y="782057"/>
                    <a:pt x="461882" y="614311"/>
                  </a:cubicBezTo>
                  <a:cubicBezTo>
                    <a:pt x="495898" y="614115"/>
                    <a:pt x="523689" y="614817"/>
                    <a:pt x="591459" y="614776"/>
                  </a:cubicBezTo>
                  <a:cubicBezTo>
                    <a:pt x="594400" y="787749"/>
                    <a:pt x="601278" y="763682"/>
                    <a:pt x="572875" y="763698"/>
                  </a:cubicBezTo>
                  <a:close/>
                  <a:moveTo>
                    <a:pt x="462086" y="1075531"/>
                  </a:moveTo>
                  <a:cubicBezTo>
                    <a:pt x="311130" y="1075915"/>
                    <a:pt x="333121" y="1084629"/>
                    <a:pt x="332492" y="1051235"/>
                  </a:cubicBezTo>
                  <a:cubicBezTo>
                    <a:pt x="331757" y="1011904"/>
                    <a:pt x="331185" y="976656"/>
                    <a:pt x="330834" y="939840"/>
                  </a:cubicBezTo>
                  <a:cubicBezTo>
                    <a:pt x="330678" y="922747"/>
                    <a:pt x="309970" y="927638"/>
                    <a:pt x="459602" y="927010"/>
                  </a:cubicBezTo>
                  <a:cubicBezTo>
                    <a:pt x="460346" y="1028098"/>
                    <a:pt x="461163" y="1034648"/>
                    <a:pt x="462086" y="1075531"/>
                  </a:cubicBezTo>
                  <a:close/>
                  <a:moveTo>
                    <a:pt x="425897" y="919782"/>
                  </a:moveTo>
                  <a:cubicBezTo>
                    <a:pt x="387584" y="920354"/>
                    <a:pt x="358527" y="920247"/>
                    <a:pt x="330621" y="919758"/>
                  </a:cubicBezTo>
                  <a:cubicBezTo>
                    <a:pt x="330613" y="919120"/>
                    <a:pt x="328669" y="777908"/>
                    <a:pt x="328546" y="770926"/>
                  </a:cubicBezTo>
                  <a:cubicBezTo>
                    <a:pt x="471431" y="769774"/>
                    <a:pt x="457593" y="772281"/>
                    <a:pt x="457601" y="772861"/>
                  </a:cubicBezTo>
                  <a:cubicBezTo>
                    <a:pt x="460329" y="946561"/>
                    <a:pt x="469544" y="919071"/>
                    <a:pt x="425897" y="919782"/>
                  </a:cubicBezTo>
                  <a:close/>
                  <a:moveTo>
                    <a:pt x="328424" y="763331"/>
                  </a:moveTo>
                  <a:cubicBezTo>
                    <a:pt x="325663" y="607312"/>
                    <a:pt x="323383" y="615707"/>
                    <a:pt x="327983" y="615691"/>
                  </a:cubicBezTo>
                  <a:cubicBezTo>
                    <a:pt x="389430" y="615528"/>
                    <a:pt x="394724" y="615846"/>
                    <a:pt x="426028" y="614948"/>
                  </a:cubicBezTo>
                  <a:cubicBezTo>
                    <a:pt x="463417" y="613919"/>
                    <a:pt x="454897" y="588357"/>
                    <a:pt x="457470" y="763968"/>
                  </a:cubicBezTo>
                  <a:cubicBezTo>
                    <a:pt x="420669" y="763772"/>
                    <a:pt x="405670" y="762702"/>
                    <a:pt x="328424" y="763331"/>
                  </a:cubicBezTo>
                  <a:close/>
                  <a:moveTo>
                    <a:pt x="230085" y="1239512"/>
                  </a:moveTo>
                  <a:cubicBezTo>
                    <a:pt x="262891" y="1238892"/>
                    <a:pt x="294065" y="1238859"/>
                    <a:pt x="327925" y="1239545"/>
                  </a:cubicBezTo>
                  <a:cubicBezTo>
                    <a:pt x="328718" y="1239561"/>
                    <a:pt x="331487" y="1388132"/>
                    <a:pt x="327942" y="1388197"/>
                  </a:cubicBezTo>
                  <a:cubicBezTo>
                    <a:pt x="322926" y="1388271"/>
                    <a:pt x="201893" y="1390296"/>
                    <a:pt x="201836" y="1385151"/>
                  </a:cubicBezTo>
                  <a:cubicBezTo>
                    <a:pt x="200210" y="1212374"/>
                    <a:pt x="186135" y="1240337"/>
                    <a:pt x="230085" y="1239512"/>
                  </a:cubicBezTo>
                  <a:close/>
                  <a:moveTo>
                    <a:pt x="229995" y="1395858"/>
                  </a:moveTo>
                  <a:cubicBezTo>
                    <a:pt x="262491" y="1396250"/>
                    <a:pt x="295658" y="1396299"/>
                    <a:pt x="328023" y="1395776"/>
                  </a:cubicBezTo>
                  <a:cubicBezTo>
                    <a:pt x="331291" y="1395727"/>
                    <a:pt x="330891" y="1378544"/>
                    <a:pt x="333709" y="1544003"/>
                  </a:cubicBezTo>
                  <a:cubicBezTo>
                    <a:pt x="271861" y="1545073"/>
                    <a:pt x="243008" y="1544346"/>
                    <a:pt x="204327" y="1544216"/>
                  </a:cubicBezTo>
                  <a:cubicBezTo>
                    <a:pt x="201542" y="1369610"/>
                    <a:pt x="192548" y="1395400"/>
                    <a:pt x="229995" y="1395858"/>
                  </a:cubicBezTo>
                  <a:close/>
                  <a:moveTo>
                    <a:pt x="333856" y="1552815"/>
                  </a:moveTo>
                  <a:cubicBezTo>
                    <a:pt x="335670" y="1668735"/>
                    <a:pt x="335825" y="1677669"/>
                    <a:pt x="336094" y="1699181"/>
                  </a:cubicBezTo>
                  <a:cubicBezTo>
                    <a:pt x="234880" y="1698903"/>
                    <a:pt x="246627" y="1699271"/>
                    <a:pt x="206762" y="1699450"/>
                  </a:cubicBezTo>
                  <a:cubicBezTo>
                    <a:pt x="203715" y="1504623"/>
                    <a:pt x="204630" y="1563089"/>
                    <a:pt x="204450" y="1551803"/>
                  </a:cubicBezTo>
                  <a:cubicBezTo>
                    <a:pt x="345276" y="1552309"/>
                    <a:pt x="333823" y="1550888"/>
                    <a:pt x="333856" y="1552815"/>
                  </a:cubicBezTo>
                  <a:close/>
                  <a:moveTo>
                    <a:pt x="230052" y="1706866"/>
                  </a:moveTo>
                  <a:cubicBezTo>
                    <a:pt x="355676" y="1705845"/>
                    <a:pt x="336152" y="1703689"/>
                    <a:pt x="336339" y="1719973"/>
                  </a:cubicBezTo>
                  <a:cubicBezTo>
                    <a:pt x="336732" y="1754397"/>
                    <a:pt x="336821" y="1758096"/>
                    <a:pt x="338325" y="1855804"/>
                  </a:cubicBezTo>
                  <a:cubicBezTo>
                    <a:pt x="251365" y="1856277"/>
                    <a:pt x="247828" y="1855885"/>
                    <a:pt x="209523" y="1855738"/>
                  </a:cubicBezTo>
                  <a:cubicBezTo>
                    <a:pt x="206280" y="1684195"/>
                    <a:pt x="197539" y="1707176"/>
                    <a:pt x="230052" y="1706866"/>
                  </a:cubicBezTo>
                  <a:close/>
                  <a:moveTo>
                    <a:pt x="229995" y="2019083"/>
                  </a:moveTo>
                  <a:cubicBezTo>
                    <a:pt x="261217" y="2019417"/>
                    <a:pt x="296769" y="2019401"/>
                    <a:pt x="327999" y="2019230"/>
                  </a:cubicBezTo>
                  <a:cubicBezTo>
                    <a:pt x="347564" y="2019123"/>
                    <a:pt x="338243" y="2000364"/>
                    <a:pt x="343038" y="2167735"/>
                  </a:cubicBezTo>
                  <a:cubicBezTo>
                    <a:pt x="244560" y="2168225"/>
                    <a:pt x="265416" y="2167963"/>
                    <a:pt x="213501" y="2167621"/>
                  </a:cubicBezTo>
                  <a:cubicBezTo>
                    <a:pt x="209066" y="1994427"/>
                    <a:pt x="205430" y="2018821"/>
                    <a:pt x="229995" y="2019083"/>
                  </a:cubicBezTo>
                  <a:close/>
                  <a:moveTo>
                    <a:pt x="229995" y="2175363"/>
                  </a:moveTo>
                  <a:cubicBezTo>
                    <a:pt x="262761" y="2175673"/>
                    <a:pt x="294743" y="2175656"/>
                    <a:pt x="327999" y="2175428"/>
                  </a:cubicBezTo>
                  <a:cubicBezTo>
                    <a:pt x="347956" y="2175289"/>
                    <a:pt x="343275" y="2151099"/>
                    <a:pt x="346240" y="2324284"/>
                  </a:cubicBezTo>
                  <a:cubicBezTo>
                    <a:pt x="302168" y="2324644"/>
                    <a:pt x="317355" y="2325076"/>
                    <a:pt x="216916" y="2324537"/>
                  </a:cubicBezTo>
                  <a:cubicBezTo>
                    <a:pt x="213991" y="2152422"/>
                    <a:pt x="206639" y="2175142"/>
                    <a:pt x="229995" y="2175363"/>
                  </a:cubicBezTo>
                  <a:close/>
                  <a:moveTo>
                    <a:pt x="230011" y="2332214"/>
                  </a:moveTo>
                  <a:cubicBezTo>
                    <a:pt x="353838" y="2333039"/>
                    <a:pt x="346347" y="2330442"/>
                    <a:pt x="346387" y="2333055"/>
                  </a:cubicBezTo>
                  <a:cubicBezTo>
                    <a:pt x="347253" y="2388459"/>
                    <a:pt x="346044" y="2388034"/>
                    <a:pt x="346927" y="2444597"/>
                  </a:cubicBezTo>
                  <a:cubicBezTo>
                    <a:pt x="347596" y="2487481"/>
                    <a:pt x="352596" y="2480254"/>
                    <a:pt x="327966" y="2480385"/>
                  </a:cubicBezTo>
                  <a:cubicBezTo>
                    <a:pt x="295069" y="2480564"/>
                    <a:pt x="262777" y="2480662"/>
                    <a:pt x="230085" y="2480090"/>
                  </a:cubicBezTo>
                  <a:cubicBezTo>
                    <a:pt x="215846" y="2479845"/>
                    <a:pt x="219171" y="2486575"/>
                    <a:pt x="218509" y="2444434"/>
                  </a:cubicBezTo>
                  <a:cubicBezTo>
                    <a:pt x="216483" y="2314819"/>
                    <a:pt x="211745" y="2332092"/>
                    <a:pt x="230011" y="2332214"/>
                  </a:cubicBezTo>
                  <a:close/>
                  <a:moveTo>
                    <a:pt x="230011" y="2644170"/>
                  </a:moveTo>
                  <a:cubicBezTo>
                    <a:pt x="371957" y="2644929"/>
                    <a:pt x="350987" y="2634280"/>
                    <a:pt x="351501" y="2667560"/>
                  </a:cubicBezTo>
                  <a:cubicBezTo>
                    <a:pt x="352359" y="2722522"/>
                    <a:pt x="351648" y="2723502"/>
                    <a:pt x="352522" y="2779085"/>
                  </a:cubicBezTo>
                  <a:cubicBezTo>
                    <a:pt x="352800" y="2796611"/>
                    <a:pt x="357742" y="2793091"/>
                    <a:pt x="327999" y="2792928"/>
                  </a:cubicBezTo>
                  <a:cubicBezTo>
                    <a:pt x="207824" y="2792283"/>
                    <a:pt x="224374" y="2796709"/>
                    <a:pt x="224097" y="2778914"/>
                  </a:cubicBezTo>
                  <a:cubicBezTo>
                    <a:pt x="221744" y="2628204"/>
                    <a:pt x="214866" y="2644088"/>
                    <a:pt x="230011" y="2644170"/>
                  </a:cubicBezTo>
                  <a:close/>
                  <a:moveTo>
                    <a:pt x="224350" y="2799715"/>
                  </a:moveTo>
                  <a:cubicBezTo>
                    <a:pt x="255270" y="2800392"/>
                    <a:pt x="247566" y="2800368"/>
                    <a:pt x="352890" y="2800621"/>
                  </a:cubicBezTo>
                  <a:cubicBezTo>
                    <a:pt x="353633" y="2839038"/>
                    <a:pt x="355226" y="2879741"/>
                    <a:pt x="355341" y="2947901"/>
                  </a:cubicBezTo>
                  <a:cubicBezTo>
                    <a:pt x="214424" y="2948889"/>
                    <a:pt x="226098" y="2950286"/>
                    <a:pt x="225959" y="2946015"/>
                  </a:cubicBezTo>
                  <a:cubicBezTo>
                    <a:pt x="223476" y="2868920"/>
                    <a:pt x="224693" y="2838213"/>
                    <a:pt x="224350" y="2799715"/>
                  </a:cubicBezTo>
                  <a:close/>
                  <a:moveTo>
                    <a:pt x="356942" y="2611633"/>
                  </a:moveTo>
                  <a:cubicBezTo>
                    <a:pt x="352694" y="2466509"/>
                    <a:pt x="347841" y="2487857"/>
                    <a:pt x="376972" y="2487857"/>
                  </a:cubicBezTo>
                  <a:cubicBezTo>
                    <a:pt x="501289" y="2487857"/>
                    <a:pt x="484101" y="2484631"/>
                    <a:pt x="484436" y="2500916"/>
                  </a:cubicBezTo>
                  <a:cubicBezTo>
                    <a:pt x="487761" y="2657947"/>
                    <a:pt x="489428" y="2636428"/>
                    <a:pt x="474903" y="2636428"/>
                  </a:cubicBezTo>
                  <a:cubicBezTo>
                    <a:pt x="426371" y="2636428"/>
                    <a:pt x="426093" y="2635472"/>
                    <a:pt x="376972" y="2635472"/>
                  </a:cubicBezTo>
                  <a:cubicBezTo>
                    <a:pt x="352498" y="2635464"/>
                    <a:pt x="357783" y="2640470"/>
                    <a:pt x="356942" y="2611633"/>
                  </a:cubicBezTo>
                  <a:close/>
                  <a:moveTo>
                    <a:pt x="376981" y="2643051"/>
                  </a:moveTo>
                  <a:cubicBezTo>
                    <a:pt x="425162" y="2643051"/>
                    <a:pt x="426068" y="2644006"/>
                    <a:pt x="474911" y="2644006"/>
                  </a:cubicBezTo>
                  <a:cubicBezTo>
                    <a:pt x="489313" y="2644006"/>
                    <a:pt x="486184" y="2639270"/>
                    <a:pt x="486626" y="2667576"/>
                  </a:cubicBezTo>
                  <a:cubicBezTo>
                    <a:pt x="488880" y="2811785"/>
                    <a:pt x="495693" y="2792046"/>
                    <a:pt x="474911" y="2792046"/>
                  </a:cubicBezTo>
                  <a:cubicBezTo>
                    <a:pt x="342131" y="2792046"/>
                    <a:pt x="359548" y="2799862"/>
                    <a:pt x="359221" y="2778955"/>
                  </a:cubicBezTo>
                  <a:cubicBezTo>
                    <a:pt x="356738" y="2621000"/>
                    <a:pt x="353625" y="2643051"/>
                    <a:pt x="376981" y="2643051"/>
                  </a:cubicBezTo>
                  <a:close/>
                  <a:moveTo>
                    <a:pt x="376981" y="2800646"/>
                  </a:moveTo>
                  <a:cubicBezTo>
                    <a:pt x="512432" y="2800646"/>
                    <a:pt x="489477" y="2788265"/>
                    <a:pt x="490016" y="2834767"/>
                  </a:cubicBezTo>
                  <a:cubicBezTo>
                    <a:pt x="491584" y="2971291"/>
                    <a:pt x="498144" y="2948816"/>
                    <a:pt x="474911" y="2948800"/>
                  </a:cubicBezTo>
                  <a:cubicBezTo>
                    <a:pt x="468221" y="2948800"/>
                    <a:pt x="362056" y="2948457"/>
                    <a:pt x="362056" y="2946145"/>
                  </a:cubicBezTo>
                  <a:cubicBezTo>
                    <a:pt x="361696" y="2778726"/>
                    <a:pt x="350652" y="2800646"/>
                    <a:pt x="376981" y="2800646"/>
                  </a:cubicBezTo>
                  <a:close/>
                  <a:moveTo>
                    <a:pt x="376981" y="2955406"/>
                  </a:moveTo>
                  <a:cubicBezTo>
                    <a:pt x="425423" y="2955406"/>
                    <a:pt x="425186" y="2956378"/>
                    <a:pt x="474911" y="2956378"/>
                  </a:cubicBezTo>
                  <a:cubicBezTo>
                    <a:pt x="495938" y="2956395"/>
                    <a:pt x="491053" y="2931502"/>
                    <a:pt x="493970" y="3104320"/>
                  </a:cubicBezTo>
                  <a:cubicBezTo>
                    <a:pt x="445307" y="3104140"/>
                    <a:pt x="405115" y="3104835"/>
                    <a:pt x="363943" y="3104655"/>
                  </a:cubicBezTo>
                  <a:cubicBezTo>
                    <a:pt x="361304" y="2931233"/>
                    <a:pt x="356844" y="2955406"/>
                    <a:pt x="376981" y="2955406"/>
                  </a:cubicBezTo>
                  <a:close/>
                  <a:moveTo>
                    <a:pt x="376981" y="3112266"/>
                  </a:moveTo>
                  <a:cubicBezTo>
                    <a:pt x="503772" y="3112266"/>
                    <a:pt x="494076" y="3110625"/>
                    <a:pt x="494117" y="3113451"/>
                  </a:cubicBezTo>
                  <a:cubicBezTo>
                    <a:pt x="496821" y="3286105"/>
                    <a:pt x="504843" y="3261114"/>
                    <a:pt x="474911" y="3261114"/>
                  </a:cubicBezTo>
                  <a:cubicBezTo>
                    <a:pt x="426567" y="3261114"/>
                    <a:pt x="427310" y="3260469"/>
                    <a:pt x="376981" y="3260469"/>
                  </a:cubicBezTo>
                  <a:cubicBezTo>
                    <a:pt x="364474" y="3260469"/>
                    <a:pt x="367847" y="3267427"/>
                    <a:pt x="367186" y="3224813"/>
                  </a:cubicBezTo>
                  <a:cubicBezTo>
                    <a:pt x="365152" y="3095043"/>
                    <a:pt x="355896" y="3112266"/>
                    <a:pt x="376981" y="3112266"/>
                  </a:cubicBezTo>
                  <a:close/>
                  <a:moveTo>
                    <a:pt x="496714" y="2834652"/>
                  </a:moveTo>
                  <a:cubicBezTo>
                    <a:pt x="496216" y="2791066"/>
                    <a:pt x="469920" y="2798645"/>
                    <a:pt x="621840" y="2799461"/>
                  </a:cubicBezTo>
                  <a:cubicBezTo>
                    <a:pt x="625500" y="2799486"/>
                    <a:pt x="625875" y="2781347"/>
                    <a:pt x="628473" y="2948718"/>
                  </a:cubicBezTo>
                  <a:cubicBezTo>
                    <a:pt x="483497" y="2949420"/>
                    <a:pt x="497989" y="2949763"/>
                    <a:pt x="497981" y="2946145"/>
                  </a:cubicBezTo>
                  <a:cubicBezTo>
                    <a:pt x="497891" y="2903074"/>
                    <a:pt x="497450" y="2899276"/>
                    <a:pt x="496714" y="2834652"/>
                  </a:cubicBezTo>
                  <a:close/>
                  <a:moveTo>
                    <a:pt x="628587" y="2956313"/>
                  </a:moveTo>
                  <a:cubicBezTo>
                    <a:pt x="631193" y="3124263"/>
                    <a:pt x="634339" y="3104688"/>
                    <a:pt x="621840" y="3104728"/>
                  </a:cubicBezTo>
                  <a:cubicBezTo>
                    <a:pt x="587652" y="3104867"/>
                    <a:pt x="558007" y="3104916"/>
                    <a:pt x="523909" y="3104549"/>
                  </a:cubicBezTo>
                  <a:cubicBezTo>
                    <a:pt x="496216" y="3104246"/>
                    <a:pt x="498724" y="3129694"/>
                    <a:pt x="498005" y="2956395"/>
                  </a:cubicBezTo>
                  <a:cubicBezTo>
                    <a:pt x="581526" y="2956468"/>
                    <a:pt x="588404" y="2956525"/>
                    <a:pt x="628587" y="2956313"/>
                  </a:cubicBezTo>
                  <a:close/>
                  <a:moveTo>
                    <a:pt x="523852" y="3112152"/>
                  </a:moveTo>
                  <a:cubicBezTo>
                    <a:pt x="638897" y="3113393"/>
                    <a:pt x="630826" y="3110894"/>
                    <a:pt x="630867" y="3113434"/>
                  </a:cubicBezTo>
                  <a:cubicBezTo>
                    <a:pt x="633538" y="3284210"/>
                    <a:pt x="636928" y="3261041"/>
                    <a:pt x="621897" y="3260812"/>
                  </a:cubicBezTo>
                  <a:cubicBezTo>
                    <a:pt x="479298" y="3258705"/>
                    <a:pt x="503838" y="3273569"/>
                    <a:pt x="503078" y="3224813"/>
                  </a:cubicBezTo>
                  <a:cubicBezTo>
                    <a:pt x="500962" y="3089350"/>
                    <a:pt x="491739" y="3111809"/>
                    <a:pt x="523852" y="3112152"/>
                  </a:cubicBezTo>
                  <a:close/>
                  <a:moveTo>
                    <a:pt x="631651" y="2799519"/>
                  </a:moveTo>
                  <a:cubicBezTo>
                    <a:pt x="650334" y="2799617"/>
                    <a:pt x="760101" y="2799707"/>
                    <a:pt x="761163" y="2799707"/>
                  </a:cubicBezTo>
                  <a:cubicBezTo>
                    <a:pt x="761171" y="2800343"/>
                    <a:pt x="763352" y="2928987"/>
                    <a:pt x="763704" y="2947983"/>
                  </a:cubicBezTo>
                  <a:cubicBezTo>
                    <a:pt x="720138" y="2948032"/>
                    <a:pt x="763238" y="2948220"/>
                    <a:pt x="635164" y="2948693"/>
                  </a:cubicBezTo>
                  <a:cubicBezTo>
                    <a:pt x="632942" y="2805627"/>
                    <a:pt x="633007" y="2858303"/>
                    <a:pt x="631651" y="2799519"/>
                  </a:cubicBezTo>
                  <a:close/>
                  <a:moveTo>
                    <a:pt x="763851" y="2955562"/>
                  </a:moveTo>
                  <a:cubicBezTo>
                    <a:pt x="766669" y="3104549"/>
                    <a:pt x="766195" y="3060293"/>
                    <a:pt x="766955" y="3104385"/>
                  </a:cubicBezTo>
                  <a:cubicBezTo>
                    <a:pt x="761465" y="3104385"/>
                    <a:pt x="790261" y="3104304"/>
                    <a:pt x="637426" y="3104679"/>
                  </a:cubicBezTo>
                  <a:cubicBezTo>
                    <a:pt x="636773" y="3062016"/>
                    <a:pt x="637165" y="3077590"/>
                    <a:pt x="635286" y="2956280"/>
                  </a:cubicBezTo>
                  <a:cubicBezTo>
                    <a:pt x="773588" y="2955692"/>
                    <a:pt x="723528" y="2955603"/>
                    <a:pt x="763851" y="2955562"/>
                  </a:cubicBezTo>
                  <a:close/>
                  <a:moveTo>
                    <a:pt x="765574" y="2644211"/>
                  </a:moveTo>
                  <a:cubicBezTo>
                    <a:pt x="824049" y="2644268"/>
                    <a:pt x="823820" y="2642953"/>
                    <a:pt x="895160" y="2643443"/>
                  </a:cubicBezTo>
                  <a:cubicBezTo>
                    <a:pt x="896075" y="2723273"/>
                    <a:pt x="897088" y="2711807"/>
                    <a:pt x="898289" y="2791654"/>
                  </a:cubicBezTo>
                  <a:cubicBezTo>
                    <a:pt x="810921" y="2791466"/>
                    <a:pt x="828721" y="2792119"/>
                    <a:pt x="767739" y="2792119"/>
                  </a:cubicBezTo>
                  <a:cubicBezTo>
                    <a:pt x="766800" y="2735009"/>
                    <a:pt x="766530" y="2696127"/>
                    <a:pt x="765574" y="2644211"/>
                  </a:cubicBezTo>
                  <a:close/>
                  <a:moveTo>
                    <a:pt x="768809" y="2799707"/>
                  </a:moveTo>
                  <a:cubicBezTo>
                    <a:pt x="923278" y="2799707"/>
                    <a:pt x="898256" y="2787211"/>
                    <a:pt x="898893" y="2834734"/>
                  </a:cubicBezTo>
                  <a:cubicBezTo>
                    <a:pt x="899539" y="2886495"/>
                    <a:pt x="900004" y="2901228"/>
                    <a:pt x="900331" y="2946162"/>
                  </a:cubicBezTo>
                  <a:cubicBezTo>
                    <a:pt x="900356" y="2949731"/>
                    <a:pt x="910788" y="2947999"/>
                    <a:pt x="770411" y="2947975"/>
                  </a:cubicBezTo>
                  <a:cubicBezTo>
                    <a:pt x="770386" y="2946635"/>
                    <a:pt x="767461" y="2799707"/>
                    <a:pt x="768809" y="2799707"/>
                  </a:cubicBezTo>
                  <a:close/>
                  <a:moveTo>
                    <a:pt x="900405" y="2955798"/>
                  </a:moveTo>
                  <a:cubicBezTo>
                    <a:pt x="900413" y="2956517"/>
                    <a:pt x="902120" y="3103030"/>
                    <a:pt x="902128" y="3103863"/>
                  </a:cubicBezTo>
                  <a:cubicBezTo>
                    <a:pt x="849291" y="3103119"/>
                    <a:pt x="813453" y="3104336"/>
                    <a:pt x="773637" y="3104385"/>
                  </a:cubicBezTo>
                  <a:cubicBezTo>
                    <a:pt x="772788" y="3054723"/>
                    <a:pt x="773302" y="3104010"/>
                    <a:pt x="770549" y="2955562"/>
                  </a:cubicBezTo>
                  <a:cubicBezTo>
                    <a:pt x="816378" y="2955570"/>
                    <a:pt x="848948" y="2956166"/>
                    <a:pt x="900405" y="2955798"/>
                  </a:cubicBezTo>
                  <a:close/>
                  <a:moveTo>
                    <a:pt x="902251" y="3111458"/>
                  </a:moveTo>
                  <a:cubicBezTo>
                    <a:pt x="903223" y="3174849"/>
                    <a:pt x="902594" y="3159454"/>
                    <a:pt x="904236" y="3260216"/>
                  </a:cubicBezTo>
                  <a:cubicBezTo>
                    <a:pt x="873488" y="3260633"/>
                    <a:pt x="836858" y="3260355"/>
                    <a:pt x="775369" y="3260339"/>
                  </a:cubicBezTo>
                  <a:cubicBezTo>
                    <a:pt x="775361" y="3259407"/>
                    <a:pt x="773801" y="3114079"/>
                    <a:pt x="773793" y="3113303"/>
                  </a:cubicBezTo>
                  <a:cubicBezTo>
                    <a:pt x="773752" y="3110584"/>
                    <a:pt x="899490" y="3111417"/>
                    <a:pt x="902251" y="3111458"/>
                  </a:cubicBezTo>
                  <a:close/>
                  <a:moveTo>
                    <a:pt x="901851" y="2643500"/>
                  </a:moveTo>
                  <a:cubicBezTo>
                    <a:pt x="977153" y="2644170"/>
                    <a:pt x="918924" y="2643574"/>
                    <a:pt x="1031755" y="2644284"/>
                  </a:cubicBezTo>
                  <a:cubicBezTo>
                    <a:pt x="1032825" y="2726940"/>
                    <a:pt x="1032605" y="2743747"/>
                    <a:pt x="1033430" y="2791964"/>
                  </a:cubicBezTo>
                  <a:cubicBezTo>
                    <a:pt x="927894" y="2791703"/>
                    <a:pt x="988745" y="2791924"/>
                    <a:pt x="904971" y="2791679"/>
                  </a:cubicBezTo>
                  <a:cubicBezTo>
                    <a:pt x="903762" y="2712591"/>
                    <a:pt x="902700" y="2718447"/>
                    <a:pt x="901851" y="2643500"/>
                  </a:cubicBezTo>
                  <a:close/>
                  <a:moveTo>
                    <a:pt x="915754" y="2799315"/>
                  </a:moveTo>
                  <a:cubicBezTo>
                    <a:pt x="1057773" y="2799886"/>
                    <a:pt x="1033242" y="2789522"/>
                    <a:pt x="1034328" y="2835134"/>
                  </a:cubicBezTo>
                  <a:cubicBezTo>
                    <a:pt x="1035251" y="2873232"/>
                    <a:pt x="1035676" y="2902910"/>
                    <a:pt x="1036264" y="2946219"/>
                  </a:cubicBezTo>
                  <a:cubicBezTo>
                    <a:pt x="1036297" y="2949094"/>
                    <a:pt x="907054" y="2948987"/>
                    <a:pt x="907038" y="2946121"/>
                  </a:cubicBezTo>
                  <a:cubicBezTo>
                    <a:pt x="905805" y="2778138"/>
                    <a:pt x="899710" y="2799241"/>
                    <a:pt x="915754" y="2799315"/>
                  </a:cubicBezTo>
                  <a:close/>
                  <a:moveTo>
                    <a:pt x="915795" y="2955660"/>
                  </a:moveTo>
                  <a:cubicBezTo>
                    <a:pt x="950105" y="2955333"/>
                    <a:pt x="979408" y="2955382"/>
                    <a:pt x="1013726" y="2955480"/>
                  </a:cubicBezTo>
                  <a:cubicBezTo>
                    <a:pt x="1043045" y="2955562"/>
                    <a:pt x="1036248" y="2929052"/>
                    <a:pt x="1039213" y="3103814"/>
                  </a:cubicBezTo>
                  <a:cubicBezTo>
                    <a:pt x="1003408" y="3104075"/>
                    <a:pt x="983337" y="3105275"/>
                    <a:pt x="908827" y="3103969"/>
                  </a:cubicBezTo>
                  <a:cubicBezTo>
                    <a:pt x="906335" y="2933519"/>
                    <a:pt x="904089" y="2955782"/>
                    <a:pt x="915795" y="2955660"/>
                  </a:cubicBezTo>
                  <a:close/>
                  <a:moveTo>
                    <a:pt x="915714" y="3111686"/>
                  </a:moveTo>
                  <a:cubicBezTo>
                    <a:pt x="1036362" y="3113957"/>
                    <a:pt x="1039295" y="3108322"/>
                    <a:pt x="1039377" y="3113434"/>
                  </a:cubicBezTo>
                  <a:cubicBezTo>
                    <a:pt x="1040226" y="3167564"/>
                    <a:pt x="1039042" y="3170283"/>
                    <a:pt x="1039900" y="3224976"/>
                  </a:cubicBezTo>
                  <a:cubicBezTo>
                    <a:pt x="1040569" y="3268015"/>
                    <a:pt x="1047333" y="3261555"/>
                    <a:pt x="1013848" y="3260445"/>
                  </a:cubicBezTo>
                  <a:cubicBezTo>
                    <a:pt x="890030" y="3256386"/>
                    <a:pt x="911180" y="3275406"/>
                    <a:pt x="910355" y="3224838"/>
                  </a:cubicBezTo>
                  <a:cubicBezTo>
                    <a:pt x="908304" y="3094569"/>
                    <a:pt x="905608" y="3111499"/>
                    <a:pt x="915714" y="3111686"/>
                  </a:cubicBezTo>
                  <a:close/>
                  <a:moveTo>
                    <a:pt x="1040267" y="2799559"/>
                  </a:moveTo>
                  <a:cubicBezTo>
                    <a:pt x="1146538" y="2799690"/>
                    <a:pt x="1063124" y="2799698"/>
                    <a:pt x="1170637" y="2799927"/>
                  </a:cubicBezTo>
                  <a:cubicBezTo>
                    <a:pt x="1173309" y="2971944"/>
                    <a:pt x="1177050" y="2948938"/>
                    <a:pt x="1160720" y="2948938"/>
                  </a:cubicBezTo>
                  <a:cubicBezTo>
                    <a:pt x="1160083" y="2948938"/>
                    <a:pt x="1042996" y="2948473"/>
                    <a:pt x="1042963" y="2946072"/>
                  </a:cubicBezTo>
                  <a:cubicBezTo>
                    <a:pt x="1041566" y="2842974"/>
                    <a:pt x="1041117" y="2845563"/>
                    <a:pt x="1040267" y="2799559"/>
                  </a:cubicBezTo>
                  <a:close/>
                  <a:moveTo>
                    <a:pt x="1160720" y="2956533"/>
                  </a:moveTo>
                  <a:cubicBezTo>
                    <a:pt x="1176282" y="2956533"/>
                    <a:pt x="1172140" y="2932768"/>
                    <a:pt x="1175171" y="3103756"/>
                  </a:cubicBezTo>
                  <a:cubicBezTo>
                    <a:pt x="1165711" y="3103699"/>
                    <a:pt x="1158326" y="3103716"/>
                    <a:pt x="1062740" y="3103732"/>
                  </a:cubicBezTo>
                  <a:cubicBezTo>
                    <a:pt x="1041640" y="3103732"/>
                    <a:pt x="1045463" y="3128273"/>
                    <a:pt x="1043094" y="2955521"/>
                  </a:cubicBezTo>
                  <a:cubicBezTo>
                    <a:pt x="1113290" y="2955562"/>
                    <a:pt x="1114932" y="2956533"/>
                    <a:pt x="1160720" y="2956533"/>
                  </a:cubicBezTo>
                  <a:close/>
                  <a:moveTo>
                    <a:pt x="1177001" y="2778938"/>
                  </a:moveTo>
                  <a:cubicBezTo>
                    <a:pt x="1174518" y="2619465"/>
                    <a:pt x="1162395" y="2642602"/>
                    <a:pt x="1209653" y="2643810"/>
                  </a:cubicBezTo>
                  <a:cubicBezTo>
                    <a:pt x="1241986" y="2644635"/>
                    <a:pt x="1275062" y="2644570"/>
                    <a:pt x="1303621" y="2644080"/>
                  </a:cubicBezTo>
                  <a:cubicBezTo>
                    <a:pt x="1305312" y="2783879"/>
                    <a:pt x="1304806" y="2756700"/>
                    <a:pt x="1305459" y="2792462"/>
                  </a:cubicBezTo>
                  <a:cubicBezTo>
                    <a:pt x="1156219" y="2796260"/>
                    <a:pt x="1177221" y="2792838"/>
                    <a:pt x="1177001" y="2778938"/>
                  </a:cubicBezTo>
                  <a:close/>
                  <a:moveTo>
                    <a:pt x="1305598" y="2800058"/>
                  </a:moveTo>
                  <a:cubicBezTo>
                    <a:pt x="1306595" y="2849638"/>
                    <a:pt x="1307502" y="2845971"/>
                    <a:pt x="1308425" y="2948416"/>
                  </a:cubicBezTo>
                  <a:cubicBezTo>
                    <a:pt x="1290633" y="2948579"/>
                    <a:pt x="1179648" y="2948930"/>
                    <a:pt x="1179068" y="2948930"/>
                  </a:cubicBezTo>
                  <a:cubicBezTo>
                    <a:pt x="1179149" y="2908072"/>
                    <a:pt x="1179133" y="2916288"/>
                    <a:pt x="1177320" y="2799952"/>
                  </a:cubicBezTo>
                  <a:cubicBezTo>
                    <a:pt x="1213394" y="2800107"/>
                    <a:pt x="1254174" y="2801356"/>
                    <a:pt x="1305598" y="2800058"/>
                  </a:cubicBezTo>
                  <a:close/>
                  <a:moveTo>
                    <a:pt x="1307771" y="2956003"/>
                  </a:moveTo>
                  <a:cubicBezTo>
                    <a:pt x="1308596" y="2956003"/>
                    <a:pt x="1310941" y="3103716"/>
                    <a:pt x="1310949" y="3104361"/>
                  </a:cubicBezTo>
                  <a:cubicBezTo>
                    <a:pt x="1234854" y="3105659"/>
                    <a:pt x="1216931" y="3104108"/>
                    <a:pt x="1181853" y="3103797"/>
                  </a:cubicBezTo>
                  <a:cubicBezTo>
                    <a:pt x="1181085" y="3059868"/>
                    <a:pt x="1178986" y="3017344"/>
                    <a:pt x="1179051" y="2956509"/>
                  </a:cubicBezTo>
                  <a:cubicBezTo>
                    <a:pt x="1179631" y="2956517"/>
                    <a:pt x="1295706" y="2956117"/>
                    <a:pt x="1307771" y="2956003"/>
                  </a:cubicBezTo>
                  <a:close/>
                  <a:moveTo>
                    <a:pt x="1311104" y="3113451"/>
                  </a:moveTo>
                  <a:cubicBezTo>
                    <a:pt x="1313710" y="3279653"/>
                    <a:pt x="1315074" y="3260731"/>
                    <a:pt x="1307771" y="3260649"/>
                  </a:cubicBezTo>
                  <a:cubicBezTo>
                    <a:pt x="1159021" y="3259056"/>
                    <a:pt x="1183822" y="3272597"/>
                    <a:pt x="1183079" y="3224829"/>
                  </a:cubicBezTo>
                  <a:cubicBezTo>
                    <a:pt x="1182213" y="3169426"/>
                    <a:pt x="1182915" y="3170520"/>
                    <a:pt x="1182017" y="3113303"/>
                  </a:cubicBezTo>
                  <a:cubicBezTo>
                    <a:pt x="1181976" y="3110339"/>
                    <a:pt x="1311096" y="3112813"/>
                    <a:pt x="1311104" y="3113451"/>
                  </a:cubicBezTo>
                  <a:close/>
                  <a:moveTo>
                    <a:pt x="1312289" y="2799886"/>
                  </a:moveTo>
                  <a:cubicBezTo>
                    <a:pt x="1337172" y="2799265"/>
                    <a:pt x="1341542" y="2799372"/>
                    <a:pt x="1442095" y="2799355"/>
                  </a:cubicBezTo>
                  <a:cubicBezTo>
                    <a:pt x="1443255" y="2867279"/>
                    <a:pt x="1442487" y="2806583"/>
                    <a:pt x="1444619" y="2948767"/>
                  </a:cubicBezTo>
                  <a:cubicBezTo>
                    <a:pt x="1300174" y="2948481"/>
                    <a:pt x="1315140" y="2948971"/>
                    <a:pt x="1315115" y="2946105"/>
                  </a:cubicBezTo>
                  <a:cubicBezTo>
                    <a:pt x="1314380" y="2857944"/>
                    <a:pt x="1313130" y="2840834"/>
                    <a:pt x="1312289" y="2799886"/>
                  </a:cubicBezTo>
                  <a:close/>
                  <a:moveTo>
                    <a:pt x="1444734" y="2956354"/>
                  </a:moveTo>
                  <a:cubicBezTo>
                    <a:pt x="1446833" y="3096300"/>
                    <a:pt x="1445828" y="3022946"/>
                    <a:pt x="1447127" y="3104671"/>
                  </a:cubicBezTo>
                  <a:cubicBezTo>
                    <a:pt x="1403406" y="3104598"/>
                    <a:pt x="1372372" y="3103422"/>
                    <a:pt x="1317648" y="3104246"/>
                  </a:cubicBezTo>
                  <a:cubicBezTo>
                    <a:pt x="1316937" y="3060783"/>
                    <a:pt x="1315679" y="3010892"/>
                    <a:pt x="1315205" y="2955929"/>
                  </a:cubicBezTo>
                  <a:cubicBezTo>
                    <a:pt x="1381766" y="2955349"/>
                    <a:pt x="1403218" y="2956280"/>
                    <a:pt x="1444734" y="2956354"/>
                  </a:cubicBezTo>
                  <a:close/>
                  <a:moveTo>
                    <a:pt x="1447250" y="3112258"/>
                  </a:moveTo>
                  <a:cubicBezTo>
                    <a:pt x="1448205" y="3181317"/>
                    <a:pt x="1447103" y="3150111"/>
                    <a:pt x="1448818" y="3260175"/>
                  </a:cubicBezTo>
                  <a:cubicBezTo>
                    <a:pt x="1399787" y="3260241"/>
                    <a:pt x="1387223" y="3261351"/>
                    <a:pt x="1319951" y="3260771"/>
                  </a:cubicBezTo>
                  <a:cubicBezTo>
                    <a:pt x="1318816" y="3217071"/>
                    <a:pt x="1318644" y="3168168"/>
                    <a:pt x="1317786" y="3113320"/>
                  </a:cubicBezTo>
                  <a:cubicBezTo>
                    <a:pt x="1317746" y="3110176"/>
                    <a:pt x="1312248" y="3112054"/>
                    <a:pt x="1447250" y="3112258"/>
                  </a:cubicBezTo>
                  <a:close/>
                  <a:moveTo>
                    <a:pt x="1448785" y="2799363"/>
                  </a:moveTo>
                  <a:cubicBezTo>
                    <a:pt x="1490546" y="2799355"/>
                    <a:pt x="1493870" y="2800017"/>
                    <a:pt x="1577922" y="2800229"/>
                  </a:cubicBezTo>
                  <a:cubicBezTo>
                    <a:pt x="1577930" y="2800882"/>
                    <a:pt x="1580512" y="2942699"/>
                    <a:pt x="1580634" y="2948669"/>
                  </a:cubicBezTo>
                  <a:cubicBezTo>
                    <a:pt x="1517022" y="2948652"/>
                    <a:pt x="1474003" y="2948800"/>
                    <a:pt x="1451302" y="2948775"/>
                  </a:cubicBezTo>
                  <a:cubicBezTo>
                    <a:pt x="1449267" y="2812822"/>
                    <a:pt x="1449774" y="2857658"/>
                    <a:pt x="1448785" y="2799363"/>
                  </a:cubicBezTo>
                  <a:close/>
                  <a:moveTo>
                    <a:pt x="1454741" y="2956362"/>
                  </a:moveTo>
                  <a:cubicBezTo>
                    <a:pt x="1607200" y="2956362"/>
                    <a:pt x="1580708" y="2945108"/>
                    <a:pt x="1581598" y="3001941"/>
                  </a:cubicBezTo>
                  <a:cubicBezTo>
                    <a:pt x="1582472" y="3057916"/>
                    <a:pt x="1582644" y="3054053"/>
                    <a:pt x="1583469" y="3105112"/>
                  </a:cubicBezTo>
                  <a:cubicBezTo>
                    <a:pt x="1521065" y="3105480"/>
                    <a:pt x="1508518" y="3104679"/>
                    <a:pt x="1453818" y="3104679"/>
                  </a:cubicBezTo>
                  <a:cubicBezTo>
                    <a:pt x="1451212" y="2938885"/>
                    <a:pt x="1449766" y="2956362"/>
                    <a:pt x="1454741" y="2956362"/>
                  </a:cubicBezTo>
                  <a:close/>
                  <a:moveTo>
                    <a:pt x="1454741" y="3112266"/>
                  </a:moveTo>
                  <a:cubicBezTo>
                    <a:pt x="1455321" y="3112266"/>
                    <a:pt x="1583591" y="3112577"/>
                    <a:pt x="1583608" y="3113451"/>
                  </a:cubicBezTo>
                  <a:cubicBezTo>
                    <a:pt x="1583624" y="3114430"/>
                    <a:pt x="1585397" y="3260167"/>
                    <a:pt x="1585405" y="3261147"/>
                  </a:cubicBezTo>
                  <a:cubicBezTo>
                    <a:pt x="1495521" y="3261613"/>
                    <a:pt x="1517422" y="3260183"/>
                    <a:pt x="1455509" y="3260175"/>
                  </a:cubicBezTo>
                  <a:cubicBezTo>
                    <a:pt x="1452935" y="3095810"/>
                    <a:pt x="1454161" y="3112266"/>
                    <a:pt x="1454741" y="3112266"/>
                  </a:cubicBezTo>
                  <a:close/>
                  <a:moveTo>
                    <a:pt x="1601686" y="2800319"/>
                  </a:moveTo>
                  <a:cubicBezTo>
                    <a:pt x="1650047" y="2800515"/>
                    <a:pt x="1651631" y="2800327"/>
                    <a:pt x="1699625" y="2800515"/>
                  </a:cubicBezTo>
                  <a:cubicBezTo>
                    <a:pt x="1719361" y="2800597"/>
                    <a:pt x="1714304" y="2777199"/>
                    <a:pt x="1716322" y="2948424"/>
                  </a:cubicBezTo>
                  <a:cubicBezTo>
                    <a:pt x="1574017" y="2949077"/>
                    <a:pt x="1587349" y="2949837"/>
                    <a:pt x="1587275" y="2946064"/>
                  </a:cubicBezTo>
                  <a:cubicBezTo>
                    <a:pt x="1583926" y="2777117"/>
                    <a:pt x="1578698" y="2800221"/>
                    <a:pt x="1601686" y="2800319"/>
                  </a:cubicBezTo>
                  <a:close/>
                  <a:moveTo>
                    <a:pt x="1716420" y="2956003"/>
                  </a:moveTo>
                  <a:cubicBezTo>
                    <a:pt x="1716869" y="2993693"/>
                    <a:pt x="1717343" y="3025314"/>
                    <a:pt x="1718324" y="3057753"/>
                  </a:cubicBezTo>
                  <a:cubicBezTo>
                    <a:pt x="1720145" y="3117722"/>
                    <a:pt x="1743133" y="3103830"/>
                    <a:pt x="1601669" y="3104981"/>
                  </a:cubicBezTo>
                  <a:cubicBezTo>
                    <a:pt x="1585103" y="3105112"/>
                    <a:pt x="1590919" y="3127808"/>
                    <a:pt x="1587488" y="2956256"/>
                  </a:cubicBezTo>
                  <a:cubicBezTo>
                    <a:pt x="1706446" y="2956272"/>
                    <a:pt x="1660062" y="2956272"/>
                    <a:pt x="1716420" y="2956003"/>
                  </a:cubicBezTo>
                  <a:close/>
                  <a:moveTo>
                    <a:pt x="1601735" y="3112577"/>
                  </a:moveTo>
                  <a:cubicBezTo>
                    <a:pt x="1602315" y="3112568"/>
                    <a:pt x="1719573" y="3111417"/>
                    <a:pt x="1719606" y="3113451"/>
                  </a:cubicBezTo>
                  <a:cubicBezTo>
                    <a:pt x="1722277" y="3284635"/>
                    <a:pt x="1731394" y="3260404"/>
                    <a:pt x="1699616" y="3260665"/>
                  </a:cubicBezTo>
                  <a:cubicBezTo>
                    <a:pt x="1650741" y="3261065"/>
                    <a:pt x="1647767" y="3260674"/>
                    <a:pt x="1601686" y="3261041"/>
                  </a:cubicBezTo>
                  <a:cubicBezTo>
                    <a:pt x="1589073" y="3261123"/>
                    <a:pt x="1592283" y="3267803"/>
                    <a:pt x="1591613" y="3224829"/>
                  </a:cubicBezTo>
                  <a:cubicBezTo>
                    <a:pt x="1589645" y="3095516"/>
                    <a:pt x="1585732" y="3112707"/>
                    <a:pt x="1601735" y="3112577"/>
                  </a:cubicBezTo>
                  <a:close/>
                  <a:moveTo>
                    <a:pt x="1720823" y="2800572"/>
                  </a:moveTo>
                  <a:cubicBezTo>
                    <a:pt x="1802105" y="2800719"/>
                    <a:pt x="1790424" y="2800213"/>
                    <a:pt x="1846659" y="2800213"/>
                  </a:cubicBezTo>
                  <a:cubicBezTo>
                    <a:pt x="1853325" y="2800213"/>
                    <a:pt x="1850262" y="2782597"/>
                    <a:pt x="1852917" y="2949159"/>
                  </a:cubicBezTo>
                  <a:cubicBezTo>
                    <a:pt x="1802424" y="2949298"/>
                    <a:pt x="1794345" y="2948138"/>
                    <a:pt x="1723029" y="2948383"/>
                  </a:cubicBezTo>
                  <a:cubicBezTo>
                    <a:pt x="1722473" y="2905295"/>
                    <a:pt x="1723086" y="2944210"/>
                    <a:pt x="1720823" y="2800572"/>
                  </a:cubicBezTo>
                  <a:close/>
                  <a:moveTo>
                    <a:pt x="1748639" y="2955937"/>
                  </a:moveTo>
                  <a:cubicBezTo>
                    <a:pt x="1797106" y="2955937"/>
                    <a:pt x="1797612" y="2956762"/>
                    <a:pt x="1846651" y="2956762"/>
                  </a:cubicBezTo>
                  <a:cubicBezTo>
                    <a:pt x="1856217" y="2956762"/>
                    <a:pt x="1852892" y="2938379"/>
                    <a:pt x="1855604" y="3104941"/>
                  </a:cubicBezTo>
                  <a:cubicBezTo>
                    <a:pt x="1806852" y="3105071"/>
                    <a:pt x="1788569" y="3104206"/>
                    <a:pt x="1726149" y="3104426"/>
                  </a:cubicBezTo>
                  <a:cubicBezTo>
                    <a:pt x="1723176" y="2932123"/>
                    <a:pt x="1712768" y="2955937"/>
                    <a:pt x="1748639" y="2955937"/>
                  </a:cubicBezTo>
                  <a:close/>
                  <a:moveTo>
                    <a:pt x="1854616" y="2667461"/>
                  </a:moveTo>
                  <a:cubicBezTo>
                    <a:pt x="1854110" y="2634909"/>
                    <a:pt x="1832069" y="2644513"/>
                    <a:pt x="1984929" y="2643957"/>
                  </a:cubicBezTo>
                  <a:cubicBezTo>
                    <a:pt x="1986301" y="2725470"/>
                    <a:pt x="1985452" y="2726908"/>
                    <a:pt x="1986612" y="2792389"/>
                  </a:cubicBezTo>
                  <a:cubicBezTo>
                    <a:pt x="1959474" y="2792707"/>
                    <a:pt x="1948299" y="2792618"/>
                    <a:pt x="1857598" y="2792634"/>
                  </a:cubicBezTo>
                  <a:cubicBezTo>
                    <a:pt x="1856642" y="2724221"/>
                    <a:pt x="1855490" y="2723159"/>
                    <a:pt x="1854616" y="2667461"/>
                  </a:cubicBezTo>
                  <a:close/>
                  <a:moveTo>
                    <a:pt x="1986751" y="2799976"/>
                  </a:moveTo>
                  <a:cubicBezTo>
                    <a:pt x="1987527" y="2840810"/>
                    <a:pt x="1988744" y="2863489"/>
                    <a:pt x="1989430" y="2946178"/>
                  </a:cubicBezTo>
                  <a:cubicBezTo>
                    <a:pt x="1989446" y="2948416"/>
                    <a:pt x="2004477" y="2948269"/>
                    <a:pt x="1859599" y="2949134"/>
                  </a:cubicBezTo>
                  <a:cubicBezTo>
                    <a:pt x="1857361" y="2808682"/>
                    <a:pt x="1858456" y="2859063"/>
                    <a:pt x="1857704" y="2800213"/>
                  </a:cubicBezTo>
                  <a:cubicBezTo>
                    <a:pt x="1948413" y="2800197"/>
                    <a:pt x="1962987" y="2800270"/>
                    <a:pt x="1986751" y="2799976"/>
                  </a:cubicBezTo>
                  <a:close/>
                  <a:moveTo>
                    <a:pt x="1989520" y="2955897"/>
                  </a:moveTo>
                  <a:cubicBezTo>
                    <a:pt x="1989528" y="2956542"/>
                    <a:pt x="1991162" y="3103781"/>
                    <a:pt x="1991170" y="3104369"/>
                  </a:cubicBezTo>
                  <a:cubicBezTo>
                    <a:pt x="1922999" y="3103463"/>
                    <a:pt x="1895061" y="3104745"/>
                    <a:pt x="1862295" y="3104908"/>
                  </a:cubicBezTo>
                  <a:cubicBezTo>
                    <a:pt x="1861625" y="3063470"/>
                    <a:pt x="1861568" y="3072698"/>
                    <a:pt x="1859722" y="2956721"/>
                  </a:cubicBezTo>
                  <a:cubicBezTo>
                    <a:pt x="1897291" y="2956501"/>
                    <a:pt x="1925474" y="2954533"/>
                    <a:pt x="1989520" y="2955897"/>
                  </a:cubicBezTo>
                  <a:close/>
                  <a:moveTo>
                    <a:pt x="1991056" y="2611666"/>
                  </a:moveTo>
                  <a:cubicBezTo>
                    <a:pt x="1988466" y="2473557"/>
                    <a:pt x="1987257" y="2488388"/>
                    <a:pt x="1993703" y="2488339"/>
                  </a:cubicBezTo>
                  <a:cubicBezTo>
                    <a:pt x="2138295" y="2487163"/>
                    <a:pt x="2118370" y="2485056"/>
                    <a:pt x="2118436" y="2500287"/>
                  </a:cubicBezTo>
                  <a:cubicBezTo>
                    <a:pt x="2119114" y="2660258"/>
                    <a:pt x="2129162" y="2635807"/>
                    <a:pt x="2091682" y="2636060"/>
                  </a:cubicBezTo>
                  <a:cubicBezTo>
                    <a:pt x="2044800" y="2636378"/>
                    <a:pt x="2046246" y="2636133"/>
                    <a:pt x="1993653" y="2636338"/>
                  </a:cubicBezTo>
                  <a:cubicBezTo>
                    <a:pt x="1990737" y="2636354"/>
                    <a:pt x="1991595" y="2640054"/>
                    <a:pt x="1991056" y="2611666"/>
                  </a:cubicBezTo>
                  <a:close/>
                  <a:moveTo>
                    <a:pt x="1993694" y="2643925"/>
                  </a:moveTo>
                  <a:cubicBezTo>
                    <a:pt x="2143441" y="2643312"/>
                    <a:pt x="2119849" y="2636697"/>
                    <a:pt x="2120339" y="2667576"/>
                  </a:cubicBezTo>
                  <a:cubicBezTo>
                    <a:pt x="2122684" y="2817796"/>
                    <a:pt x="2131874" y="2792765"/>
                    <a:pt x="2091739" y="2792275"/>
                  </a:cubicBezTo>
                  <a:cubicBezTo>
                    <a:pt x="1976735" y="2790878"/>
                    <a:pt x="1993400" y="2799070"/>
                    <a:pt x="1993081" y="2778955"/>
                  </a:cubicBezTo>
                  <a:cubicBezTo>
                    <a:pt x="1990713" y="2627861"/>
                    <a:pt x="1991472" y="2643925"/>
                    <a:pt x="1993694" y="2643925"/>
                  </a:cubicBezTo>
                  <a:close/>
                  <a:moveTo>
                    <a:pt x="1993719" y="2799886"/>
                  </a:moveTo>
                  <a:cubicBezTo>
                    <a:pt x="2150214" y="2797983"/>
                    <a:pt x="2122626" y="2792552"/>
                    <a:pt x="2123779" y="2834832"/>
                  </a:cubicBezTo>
                  <a:cubicBezTo>
                    <a:pt x="2124832" y="2873616"/>
                    <a:pt x="2125453" y="2908104"/>
                    <a:pt x="2125331" y="2946129"/>
                  </a:cubicBezTo>
                  <a:cubicBezTo>
                    <a:pt x="2125314" y="2951241"/>
                    <a:pt x="1996741" y="2948448"/>
                    <a:pt x="1996153" y="2948440"/>
                  </a:cubicBezTo>
                  <a:cubicBezTo>
                    <a:pt x="1995189" y="2837412"/>
                    <a:pt x="1992779" y="2799902"/>
                    <a:pt x="1993719" y="2799886"/>
                  </a:cubicBezTo>
                  <a:close/>
                  <a:moveTo>
                    <a:pt x="2125306" y="2956738"/>
                  </a:moveTo>
                  <a:cubicBezTo>
                    <a:pt x="2125273" y="3010663"/>
                    <a:pt x="2127087" y="3058186"/>
                    <a:pt x="2127855" y="3103626"/>
                  </a:cubicBezTo>
                  <a:cubicBezTo>
                    <a:pt x="2089477" y="3103814"/>
                    <a:pt x="2068351" y="3105382"/>
                    <a:pt x="1997852" y="3104459"/>
                  </a:cubicBezTo>
                  <a:cubicBezTo>
                    <a:pt x="1997844" y="3103732"/>
                    <a:pt x="1996218" y="2956623"/>
                    <a:pt x="1996210" y="2956043"/>
                  </a:cubicBezTo>
                  <a:cubicBezTo>
                    <a:pt x="2023422" y="2956623"/>
                    <a:pt x="2124358" y="2956738"/>
                    <a:pt x="2125306" y="2956738"/>
                  </a:cubicBezTo>
                  <a:close/>
                  <a:moveTo>
                    <a:pt x="2127985" y="3111213"/>
                  </a:moveTo>
                  <a:cubicBezTo>
                    <a:pt x="2128876" y="3166037"/>
                    <a:pt x="2128835" y="3199333"/>
                    <a:pt x="2130093" y="3260265"/>
                  </a:cubicBezTo>
                  <a:lnTo>
                    <a:pt x="2000467" y="3260322"/>
                  </a:lnTo>
                  <a:cubicBezTo>
                    <a:pt x="2000050" y="3240583"/>
                    <a:pt x="1998032" y="3115655"/>
                    <a:pt x="1997991" y="3113344"/>
                  </a:cubicBezTo>
                  <a:cubicBezTo>
                    <a:pt x="1997975" y="3111981"/>
                    <a:pt x="1986620" y="3111931"/>
                    <a:pt x="2127985" y="3111213"/>
                  </a:cubicBezTo>
                  <a:close/>
                  <a:moveTo>
                    <a:pt x="2129644" y="2800139"/>
                  </a:moveTo>
                  <a:cubicBezTo>
                    <a:pt x="2185920" y="2800245"/>
                    <a:pt x="2175881" y="2799649"/>
                    <a:pt x="2259132" y="2799617"/>
                  </a:cubicBezTo>
                  <a:cubicBezTo>
                    <a:pt x="2259597" y="2839659"/>
                    <a:pt x="2259132" y="2887810"/>
                    <a:pt x="2261517" y="2947624"/>
                  </a:cubicBezTo>
                  <a:cubicBezTo>
                    <a:pt x="2177212" y="2947583"/>
                    <a:pt x="2196965" y="2949208"/>
                    <a:pt x="2132021" y="2949159"/>
                  </a:cubicBezTo>
                  <a:cubicBezTo>
                    <a:pt x="2132225" y="2881301"/>
                    <a:pt x="2130412" y="2838580"/>
                    <a:pt x="2129644" y="2800139"/>
                  </a:cubicBezTo>
                  <a:close/>
                  <a:moveTo>
                    <a:pt x="2140713" y="2956746"/>
                  </a:moveTo>
                  <a:cubicBezTo>
                    <a:pt x="2285477" y="2956746"/>
                    <a:pt x="2262023" y="2938934"/>
                    <a:pt x="2263004" y="3001925"/>
                  </a:cubicBezTo>
                  <a:cubicBezTo>
                    <a:pt x="2263837" y="3055311"/>
                    <a:pt x="2263232" y="3055017"/>
                    <a:pt x="2263927" y="3104198"/>
                  </a:cubicBezTo>
                  <a:cubicBezTo>
                    <a:pt x="2263347" y="3104189"/>
                    <a:pt x="2150467" y="3103568"/>
                    <a:pt x="2134545" y="3103609"/>
                  </a:cubicBezTo>
                  <a:cubicBezTo>
                    <a:pt x="2131768" y="2939849"/>
                    <a:pt x="2127618" y="2956746"/>
                    <a:pt x="2140713" y="2956746"/>
                  </a:cubicBezTo>
                  <a:close/>
                  <a:moveTo>
                    <a:pt x="2140713" y="3111180"/>
                  </a:moveTo>
                  <a:cubicBezTo>
                    <a:pt x="2277863" y="3111180"/>
                    <a:pt x="2264041" y="3111474"/>
                    <a:pt x="2264066" y="3113459"/>
                  </a:cubicBezTo>
                  <a:cubicBezTo>
                    <a:pt x="2266761" y="3285729"/>
                    <a:pt x="2275086" y="3259702"/>
                    <a:pt x="2238709" y="3259702"/>
                  </a:cubicBezTo>
                  <a:cubicBezTo>
                    <a:pt x="2189858" y="3259702"/>
                    <a:pt x="2188763" y="3260265"/>
                    <a:pt x="2140705" y="3260265"/>
                  </a:cubicBezTo>
                  <a:cubicBezTo>
                    <a:pt x="2135395" y="3260265"/>
                    <a:pt x="2136783" y="3265729"/>
                    <a:pt x="2136138" y="3224846"/>
                  </a:cubicBezTo>
                  <a:cubicBezTo>
                    <a:pt x="2134153" y="3097207"/>
                    <a:pt x="2131531" y="3111180"/>
                    <a:pt x="2140713" y="3111180"/>
                  </a:cubicBezTo>
                  <a:close/>
                  <a:moveTo>
                    <a:pt x="2393831" y="2667560"/>
                  </a:moveTo>
                  <a:cubicBezTo>
                    <a:pt x="2396094" y="2811328"/>
                    <a:pt x="2399754" y="2792528"/>
                    <a:pt x="2385891" y="2792307"/>
                  </a:cubicBezTo>
                  <a:cubicBezTo>
                    <a:pt x="2357634" y="2791850"/>
                    <a:pt x="2333029" y="2791858"/>
                    <a:pt x="2287715" y="2791981"/>
                  </a:cubicBezTo>
                  <a:cubicBezTo>
                    <a:pt x="2258331" y="2792054"/>
                    <a:pt x="2265871" y="2813149"/>
                    <a:pt x="2263600" y="2667445"/>
                  </a:cubicBezTo>
                  <a:cubicBezTo>
                    <a:pt x="2263134" y="2637236"/>
                    <a:pt x="2256869" y="2643688"/>
                    <a:pt x="2287764" y="2643312"/>
                  </a:cubicBezTo>
                  <a:cubicBezTo>
                    <a:pt x="2412211" y="2641809"/>
                    <a:pt x="2393390" y="2638918"/>
                    <a:pt x="2393831" y="2667560"/>
                  </a:cubicBezTo>
                  <a:close/>
                  <a:moveTo>
                    <a:pt x="2390596" y="2500450"/>
                  </a:moveTo>
                  <a:cubicBezTo>
                    <a:pt x="2391952" y="2533183"/>
                    <a:pt x="2392001" y="2542542"/>
                    <a:pt x="2393006" y="2611813"/>
                  </a:cubicBezTo>
                  <a:cubicBezTo>
                    <a:pt x="2393406" y="2641148"/>
                    <a:pt x="2395530" y="2636526"/>
                    <a:pt x="2385956" y="2636223"/>
                  </a:cubicBezTo>
                  <a:cubicBezTo>
                    <a:pt x="2229633" y="2631111"/>
                    <a:pt x="2262620" y="2678413"/>
                    <a:pt x="2261198" y="2487334"/>
                  </a:cubicBezTo>
                  <a:cubicBezTo>
                    <a:pt x="2409989" y="2487914"/>
                    <a:pt x="2389828" y="2481969"/>
                    <a:pt x="2390596" y="2500450"/>
                  </a:cubicBezTo>
                  <a:close/>
                  <a:moveTo>
                    <a:pt x="2387598" y="2333088"/>
                  </a:moveTo>
                  <a:cubicBezTo>
                    <a:pt x="2390171" y="2498041"/>
                    <a:pt x="2390939" y="2479935"/>
                    <a:pt x="2385842" y="2479976"/>
                  </a:cubicBezTo>
                  <a:cubicBezTo>
                    <a:pt x="2235163" y="2480981"/>
                    <a:pt x="2261370" y="2488388"/>
                    <a:pt x="2260684" y="2444434"/>
                  </a:cubicBezTo>
                  <a:cubicBezTo>
                    <a:pt x="2259793" y="2388157"/>
                    <a:pt x="2259556" y="2392183"/>
                    <a:pt x="2258601" y="2332941"/>
                  </a:cubicBezTo>
                  <a:cubicBezTo>
                    <a:pt x="2258576" y="2330924"/>
                    <a:pt x="2387574" y="2331692"/>
                    <a:pt x="2387598" y="2333088"/>
                  </a:cubicBezTo>
                  <a:close/>
                  <a:moveTo>
                    <a:pt x="2387451" y="2324007"/>
                  </a:moveTo>
                  <a:cubicBezTo>
                    <a:pt x="2321004" y="2325321"/>
                    <a:pt x="2295084" y="2324056"/>
                    <a:pt x="2258454" y="2323859"/>
                  </a:cubicBezTo>
                  <a:cubicBezTo>
                    <a:pt x="2257694" y="2278174"/>
                    <a:pt x="2256093" y="2226340"/>
                    <a:pt x="2256003" y="2175493"/>
                  </a:cubicBezTo>
                  <a:cubicBezTo>
                    <a:pt x="2302199" y="2175681"/>
                    <a:pt x="2284603" y="2176302"/>
                    <a:pt x="2384878" y="2176057"/>
                  </a:cubicBezTo>
                  <a:cubicBezTo>
                    <a:pt x="2386659" y="2285819"/>
                    <a:pt x="2386838" y="2286153"/>
                    <a:pt x="2387451" y="2324007"/>
                  </a:cubicBezTo>
                  <a:close/>
                  <a:moveTo>
                    <a:pt x="2384764" y="2168453"/>
                  </a:moveTo>
                  <a:cubicBezTo>
                    <a:pt x="2239256" y="2168837"/>
                    <a:pt x="2256003" y="2168168"/>
                    <a:pt x="2256003" y="2165963"/>
                  </a:cubicBezTo>
                  <a:cubicBezTo>
                    <a:pt x="2255929" y="2093980"/>
                    <a:pt x="2254107" y="2055743"/>
                    <a:pt x="2253340" y="2018846"/>
                  </a:cubicBezTo>
                  <a:cubicBezTo>
                    <a:pt x="2295958" y="2019140"/>
                    <a:pt x="2299846" y="2020773"/>
                    <a:pt x="2382631" y="2019916"/>
                  </a:cubicBezTo>
                  <a:cubicBezTo>
                    <a:pt x="2383465" y="2079084"/>
                    <a:pt x="2382542" y="2031382"/>
                    <a:pt x="2384764" y="2168453"/>
                  </a:cubicBezTo>
                  <a:close/>
                  <a:moveTo>
                    <a:pt x="2381635" y="1887181"/>
                  </a:moveTo>
                  <a:cubicBezTo>
                    <a:pt x="2382501" y="1942356"/>
                    <a:pt x="2381430" y="1942854"/>
                    <a:pt x="2382305" y="1998657"/>
                  </a:cubicBezTo>
                  <a:cubicBezTo>
                    <a:pt x="2382631" y="2018952"/>
                    <a:pt x="2401477" y="2012231"/>
                    <a:pt x="2253185" y="2011267"/>
                  </a:cubicBezTo>
                  <a:cubicBezTo>
                    <a:pt x="2251984" y="1948219"/>
                    <a:pt x="2253176" y="1941465"/>
                    <a:pt x="2251681" y="1863570"/>
                  </a:cubicBezTo>
                  <a:cubicBezTo>
                    <a:pt x="2405456" y="1863799"/>
                    <a:pt x="2381153" y="1856531"/>
                    <a:pt x="2381635" y="1887181"/>
                  </a:cubicBezTo>
                  <a:close/>
                  <a:moveTo>
                    <a:pt x="2377648" y="1707201"/>
                  </a:moveTo>
                  <a:cubicBezTo>
                    <a:pt x="2380344" y="1864926"/>
                    <a:pt x="2379364" y="1794830"/>
                    <a:pt x="2381006" y="1856286"/>
                  </a:cubicBezTo>
                  <a:cubicBezTo>
                    <a:pt x="2227640" y="1856335"/>
                    <a:pt x="2251763" y="1863415"/>
                    <a:pt x="2250963" y="1831263"/>
                  </a:cubicBezTo>
                  <a:cubicBezTo>
                    <a:pt x="2250007" y="1793042"/>
                    <a:pt x="2249427" y="1758929"/>
                    <a:pt x="2249263" y="1719900"/>
                  </a:cubicBezTo>
                  <a:cubicBezTo>
                    <a:pt x="2249173" y="1702015"/>
                    <a:pt x="2229061" y="1705927"/>
                    <a:pt x="2377648" y="1707201"/>
                  </a:cubicBezTo>
                  <a:close/>
                  <a:moveTo>
                    <a:pt x="2376300" y="1552799"/>
                  </a:moveTo>
                  <a:cubicBezTo>
                    <a:pt x="2377305" y="1616688"/>
                    <a:pt x="2375704" y="1589795"/>
                    <a:pt x="2377517" y="1699622"/>
                  </a:cubicBezTo>
                  <a:cubicBezTo>
                    <a:pt x="2376692" y="1699614"/>
                    <a:pt x="2250121" y="1699132"/>
                    <a:pt x="2249133" y="1699124"/>
                  </a:cubicBezTo>
                  <a:cubicBezTo>
                    <a:pt x="2248430" y="1614148"/>
                    <a:pt x="2246853" y="1614393"/>
                    <a:pt x="2245922" y="1550994"/>
                  </a:cubicBezTo>
                  <a:cubicBezTo>
                    <a:pt x="2246519" y="1550994"/>
                    <a:pt x="2376292" y="1552219"/>
                    <a:pt x="2376300" y="1552799"/>
                  </a:cubicBezTo>
                  <a:close/>
                  <a:moveTo>
                    <a:pt x="2372951" y="1395368"/>
                  </a:moveTo>
                  <a:cubicBezTo>
                    <a:pt x="2377232" y="1595691"/>
                    <a:pt x="2375737" y="1519658"/>
                    <a:pt x="2376161" y="1544069"/>
                  </a:cubicBezTo>
                  <a:cubicBezTo>
                    <a:pt x="2322548" y="1545384"/>
                    <a:pt x="2285901" y="1543505"/>
                    <a:pt x="2245816" y="1543415"/>
                  </a:cubicBezTo>
                  <a:cubicBezTo>
                    <a:pt x="2245113" y="1496285"/>
                    <a:pt x="2245081" y="1462891"/>
                    <a:pt x="2243700" y="1395319"/>
                  </a:cubicBezTo>
                  <a:cubicBezTo>
                    <a:pt x="2283010" y="1395335"/>
                    <a:pt x="2335815" y="1395898"/>
                    <a:pt x="2372951" y="1395368"/>
                  </a:cubicBezTo>
                  <a:close/>
                  <a:moveTo>
                    <a:pt x="2372739" y="1385698"/>
                  </a:moveTo>
                  <a:cubicBezTo>
                    <a:pt x="2372820" y="1389242"/>
                    <a:pt x="2383179" y="1387781"/>
                    <a:pt x="2243545" y="1387732"/>
                  </a:cubicBezTo>
                  <a:cubicBezTo>
                    <a:pt x="2243529" y="1386980"/>
                    <a:pt x="2240719" y="1239226"/>
                    <a:pt x="2240710" y="1238622"/>
                  </a:cubicBezTo>
                  <a:cubicBezTo>
                    <a:pt x="2241298" y="1238622"/>
                    <a:pt x="2369863" y="1239349"/>
                    <a:pt x="2370484" y="1239357"/>
                  </a:cubicBezTo>
                  <a:cubicBezTo>
                    <a:pt x="2370958" y="1272457"/>
                    <a:pt x="2371366" y="1323010"/>
                    <a:pt x="2372739" y="1385698"/>
                  </a:cubicBezTo>
                  <a:close/>
                  <a:moveTo>
                    <a:pt x="2368711" y="1107112"/>
                  </a:moveTo>
                  <a:cubicBezTo>
                    <a:pt x="2369585" y="1162793"/>
                    <a:pt x="2369291" y="1162687"/>
                    <a:pt x="2370165" y="1218507"/>
                  </a:cubicBezTo>
                  <a:cubicBezTo>
                    <a:pt x="2370468" y="1237699"/>
                    <a:pt x="2390318" y="1231092"/>
                    <a:pt x="2240579" y="1231035"/>
                  </a:cubicBezTo>
                  <a:cubicBezTo>
                    <a:pt x="2239240" y="1151001"/>
                    <a:pt x="2240424" y="1169433"/>
                    <a:pt x="2238881" y="1083624"/>
                  </a:cubicBezTo>
                  <a:cubicBezTo>
                    <a:pt x="2390604" y="1083624"/>
                    <a:pt x="2368205" y="1074486"/>
                    <a:pt x="2368711" y="1107112"/>
                  </a:cubicBezTo>
                  <a:close/>
                  <a:moveTo>
                    <a:pt x="2366563" y="939954"/>
                  </a:moveTo>
                  <a:cubicBezTo>
                    <a:pt x="2369945" y="1101959"/>
                    <a:pt x="2375704" y="1075711"/>
                    <a:pt x="2336770" y="1075711"/>
                  </a:cubicBezTo>
                  <a:cubicBezTo>
                    <a:pt x="2287658" y="1075711"/>
                    <a:pt x="2287870" y="1076037"/>
                    <a:pt x="2238733" y="1076037"/>
                  </a:cubicBezTo>
                  <a:cubicBezTo>
                    <a:pt x="2237435" y="1008212"/>
                    <a:pt x="2237214" y="1019540"/>
                    <a:pt x="2236397" y="926863"/>
                  </a:cubicBezTo>
                  <a:cubicBezTo>
                    <a:pt x="2384077" y="926871"/>
                    <a:pt x="2366179" y="921423"/>
                    <a:pt x="2366563" y="939954"/>
                  </a:cubicBezTo>
                  <a:close/>
                  <a:moveTo>
                    <a:pt x="2363434" y="772861"/>
                  </a:moveTo>
                  <a:cubicBezTo>
                    <a:pt x="2366163" y="946847"/>
                    <a:pt x="2375876" y="919153"/>
                    <a:pt x="2336770" y="919153"/>
                  </a:cubicBezTo>
                  <a:cubicBezTo>
                    <a:pt x="2288271" y="919153"/>
                    <a:pt x="2287715" y="919284"/>
                    <a:pt x="2238709" y="919284"/>
                  </a:cubicBezTo>
                  <a:cubicBezTo>
                    <a:pt x="2235458" y="919284"/>
                    <a:pt x="2236462" y="923776"/>
                    <a:pt x="2235842" y="884109"/>
                  </a:cubicBezTo>
                  <a:cubicBezTo>
                    <a:pt x="2233816" y="754086"/>
                    <a:pt x="2233080" y="771048"/>
                    <a:pt x="2238709" y="771048"/>
                  </a:cubicBezTo>
                  <a:cubicBezTo>
                    <a:pt x="2372420" y="771048"/>
                    <a:pt x="2363369" y="768500"/>
                    <a:pt x="2363434" y="772861"/>
                  </a:cubicBezTo>
                  <a:close/>
                  <a:moveTo>
                    <a:pt x="2363287" y="762939"/>
                  </a:moveTo>
                  <a:cubicBezTo>
                    <a:pt x="2317148" y="762408"/>
                    <a:pt x="2286825" y="763453"/>
                    <a:pt x="2234624" y="763461"/>
                  </a:cubicBezTo>
                  <a:cubicBezTo>
                    <a:pt x="2231741" y="595952"/>
                    <a:pt x="2227558" y="614254"/>
                    <a:pt x="2238717" y="614254"/>
                  </a:cubicBezTo>
                  <a:cubicBezTo>
                    <a:pt x="2279938" y="614254"/>
                    <a:pt x="2290966" y="614352"/>
                    <a:pt x="2336778" y="614352"/>
                  </a:cubicBezTo>
                  <a:cubicBezTo>
                    <a:pt x="2369512" y="614360"/>
                    <a:pt x="2360632" y="587458"/>
                    <a:pt x="2363287" y="762939"/>
                  </a:cubicBezTo>
                  <a:close/>
                  <a:moveTo>
                    <a:pt x="2358868" y="494373"/>
                  </a:moveTo>
                  <a:cubicBezTo>
                    <a:pt x="2359897" y="528290"/>
                    <a:pt x="2359913" y="535787"/>
                    <a:pt x="2361073" y="606920"/>
                  </a:cubicBezTo>
                  <a:cubicBezTo>
                    <a:pt x="2346606" y="606732"/>
                    <a:pt x="2241535" y="606659"/>
                    <a:pt x="2231447" y="606691"/>
                  </a:cubicBezTo>
                  <a:cubicBezTo>
                    <a:pt x="2228743" y="436593"/>
                    <a:pt x="2224421" y="459395"/>
                    <a:pt x="2238717" y="459395"/>
                  </a:cubicBezTo>
                  <a:cubicBezTo>
                    <a:pt x="2382403" y="459395"/>
                    <a:pt x="2357413" y="446140"/>
                    <a:pt x="2358868" y="494373"/>
                  </a:cubicBezTo>
                  <a:close/>
                  <a:moveTo>
                    <a:pt x="2356531" y="327150"/>
                  </a:moveTo>
                  <a:cubicBezTo>
                    <a:pt x="2358753" y="473082"/>
                    <a:pt x="2363663" y="450730"/>
                    <a:pt x="2336770" y="450730"/>
                  </a:cubicBezTo>
                  <a:cubicBezTo>
                    <a:pt x="2212625" y="450730"/>
                    <a:pt x="2228710" y="458203"/>
                    <a:pt x="2228408" y="438496"/>
                  </a:cubicBezTo>
                  <a:cubicBezTo>
                    <a:pt x="2225957" y="282143"/>
                    <a:pt x="2223212" y="302935"/>
                    <a:pt x="2238717" y="302935"/>
                  </a:cubicBezTo>
                  <a:cubicBezTo>
                    <a:pt x="2377681" y="302935"/>
                    <a:pt x="2356033" y="295348"/>
                    <a:pt x="2356531" y="327150"/>
                  </a:cubicBezTo>
                  <a:close/>
                  <a:moveTo>
                    <a:pt x="2238717" y="146337"/>
                  </a:moveTo>
                  <a:cubicBezTo>
                    <a:pt x="2372012" y="146337"/>
                    <a:pt x="2353868" y="143160"/>
                    <a:pt x="2353885" y="159918"/>
                  </a:cubicBezTo>
                  <a:cubicBezTo>
                    <a:pt x="2353885" y="318085"/>
                    <a:pt x="2364292" y="295071"/>
                    <a:pt x="2336770" y="295071"/>
                  </a:cubicBezTo>
                  <a:cubicBezTo>
                    <a:pt x="2206441" y="295071"/>
                    <a:pt x="2226962" y="302127"/>
                    <a:pt x="2226251" y="271273"/>
                  </a:cubicBezTo>
                  <a:cubicBezTo>
                    <a:pt x="2223073" y="126312"/>
                    <a:pt x="2218727" y="146337"/>
                    <a:pt x="2238717" y="146337"/>
                  </a:cubicBezTo>
                  <a:close/>
                  <a:moveTo>
                    <a:pt x="2224756" y="606724"/>
                  </a:moveTo>
                  <a:cubicBezTo>
                    <a:pt x="2190266" y="606944"/>
                    <a:pt x="2095497" y="610620"/>
                    <a:pt x="2095293" y="605491"/>
                  </a:cubicBezTo>
                  <a:cubicBezTo>
                    <a:pt x="2093185" y="553338"/>
                    <a:pt x="2093291" y="503242"/>
                    <a:pt x="2092703" y="459215"/>
                  </a:cubicBezTo>
                  <a:cubicBezTo>
                    <a:pt x="2232484" y="459264"/>
                    <a:pt x="2164419" y="459346"/>
                    <a:pt x="2222060" y="459395"/>
                  </a:cubicBezTo>
                  <a:cubicBezTo>
                    <a:pt x="2223302" y="528886"/>
                    <a:pt x="2222281" y="450910"/>
                    <a:pt x="2224756" y="606724"/>
                  </a:cubicBezTo>
                  <a:close/>
                  <a:moveTo>
                    <a:pt x="2221717" y="438627"/>
                  </a:moveTo>
                  <a:cubicBezTo>
                    <a:pt x="2222003" y="457051"/>
                    <a:pt x="2242303" y="451685"/>
                    <a:pt x="2092597" y="451636"/>
                  </a:cubicBezTo>
                  <a:cubicBezTo>
                    <a:pt x="2090996" y="339588"/>
                    <a:pt x="2092581" y="423028"/>
                    <a:pt x="2090784" y="302453"/>
                  </a:cubicBezTo>
                  <a:cubicBezTo>
                    <a:pt x="2271524" y="303115"/>
                    <a:pt x="2204954" y="302878"/>
                    <a:pt x="2220214" y="302919"/>
                  </a:cubicBezTo>
                  <a:cubicBezTo>
                    <a:pt x="2221685" y="382594"/>
                    <a:pt x="2220704" y="373978"/>
                    <a:pt x="2221717" y="438627"/>
                  </a:cubicBezTo>
                  <a:close/>
                  <a:moveTo>
                    <a:pt x="2091723" y="147080"/>
                  </a:moveTo>
                  <a:cubicBezTo>
                    <a:pt x="2236773" y="146794"/>
                    <a:pt x="2216840" y="140792"/>
                    <a:pt x="2217347" y="160033"/>
                  </a:cubicBezTo>
                  <a:cubicBezTo>
                    <a:pt x="2221562" y="321368"/>
                    <a:pt x="2227387" y="295454"/>
                    <a:pt x="2189743" y="295144"/>
                  </a:cubicBezTo>
                  <a:cubicBezTo>
                    <a:pt x="2070663" y="294180"/>
                    <a:pt x="2090808" y="303131"/>
                    <a:pt x="2090359" y="273053"/>
                  </a:cubicBezTo>
                  <a:cubicBezTo>
                    <a:pt x="2088374" y="132061"/>
                    <a:pt x="2086626" y="147096"/>
                    <a:pt x="2091723" y="147080"/>
                  </a:cubicBezTo>
                  <a:close/>
                  <a:moveTo>
                    <a:pt x="2088610" y="605834"/>
                  </a:moveTo>
                  <a:cubicBezTo>
                    <a:pt x="2088676" y="607459"/>
                    <a:pt x="2104026" y="606781"/>
                    <a:pt x="1959580" y="607573"/>
                  </a:cubicBezTo>
                  <a:cubicBezTo>
                    <a:pt x="1957587" y="521585"/>
                    <a:pt x="1958085" y="500629"/>
                    <a:pt x="1957546" y="458415"/>
                  </a:cubicBezTo>
                  <a:cubicBezTo>
                    <a:pt x="2021665" y="458644"/>
                    <a:pt x="1958404" y="459174"/>
                    <a:pt x="2086021" y="459215"/>
                  </a:cubicBezTo>
                  <a:cubicBezTo>
                    <a:pt x="2086609" y="503781"/>
                    <a:pt x="2086511" y="553721"/>
                    <a:pt x="2088610" y="605834"/>
                  </a:cubicBezTo>
                  <a:close/>
                  <a:moveTo>
                    <a:pt x="2084469" y="327150"/>
                  </a:moveTo>
                  <a:cubicBezTo>
                    <a:pt x="2085327" y="381859"/>
                    <a:pt x="2084853" y="383092"/>
                    <a:pt x="2085719" y="438627"/>
                  </a:cubicBezTo>
                  <a:cubicBezTo>
                    <a:pt x="2086021" y="457810"/>
                    <a:pt x="2105529" y="451334"/>
                    <a:pt x="1957440" y="450828"/>
                  </a:cubicBezTo>
                  <a:cubicBezTo>
                    <a:pt x="1956729" y="399589"/>
                    <a:pt x="1956378" y="398830"/>
                    <a:pt x="1954826" y="302568"/>
                  </a:cubicBezTo>
                  <a:cubicBezTo>
                    <a:pt x="2106966" y="302470"/>
                    <a:pt x="2083970" y="294050"/>
                    <a:pt x="2084469" y="327150"/>
                  </a:cubicBezTo>
                  <a:close/>
                  <a:moveTo>
                    <a:pt x="2042684" y="147145"/>
                  </a:moveTo>
                  <a:cubicBezTo>
                    <a:pt x="2088586" y="147145"/>
                    <a:pt x="2081422" y="143544"/>
                    <a:pt x="2081765" y="159992"/>
                  </a:cubicBezTo>
                  <a:cubicBezTo>
                    <a:pt x="2082574" y="198702"/>
                    <a:pt x="2083080" y="232333"/>
                    <a:pt x="2083652" y="273175"/>
                  </a:cubicBezTo>
                  <a:cubicBezTo>
                    <a:pt x="2084077" y="301596"/>
                    <a:pt x="2107669" y="294858"/>
                    <a:pt x="1954712" y="294981"/>
                  </a:cubicBezTo>
                  <a:cubicBezTo>
                    <a:pt x="1953102" y="194717"/>
                    <a:pt x="1953110" y="192161"/>
                    <a:pt x="1952302" y="159796"/>
                  </a:cubicBezTo>
                  <a:cubicBezTo>
                    <a:pt x="1951877" y="142833"/>
                    <a:pt x="1935972" y="147064"/>
                    <a:pt x="2042684" y="147145"/>
                  </a:cubicBezTo>
                  <a:close/>
                  <a:moveTo>
                    <a:pt x="1944672" y="607614"/>
                  </a:moveTo>
                  <a:cubicBezTo>
                    <a:pt x="1896172" y="607614"/>
                    <a:pt x="1896442" y="606642"/>
                    <a:pt x="1846659" y="606642"/>
                  </a:cubicBezTo>
                  <a:cubicBezTo>
                    <a:pt x="1814114" y="606642"/>
                    <a:pt x="1823288" y="634622"/>
                    <a:pt x="1820314" y="459052"/>
                  </a:cubicBezTo>
                  <a:cubicBezTo>
                    <a:pt x="1875692" y="459640"/>
                    <a:pt x="1895518" y="458301"/>
                    <a:pt x="1950856" y="458390"/>
                  </a:cubicBezTo>
                  <a:cubicBezTo>
                    <a:pt x="1952988" y="629689"/>
                    <a:pt x="1956501" y="607614"/>
                    <a:pt x="1944672" y="607614"/>
                  </a:cubicBezTo>
                  <a:close/>
                  <a:moveTo>
                    <a:pt x="1948536" y="327134"/>
                  </a:moveTo>
                  <a:cubicBezTo>
                    <a:pt x="1950790" y="469775"/>
                    <a:pt x="1953257" y="450812"/>
                    <a:pt x="1944672" y="450812"/>
                  </a:cubicBezTo>
                  <a:cubicBezTo>
                    <a:pt x="1801689" y="450812"/>
                    <a:pt x="1820282" y="457639"/>
                    <a:pt x="1819979" y="438496"/>
                  </a:cubicBezTo>
                  <a:cubicBezTo>
                    <a:pt x="1819089" y="381435"/>
                    <a:pt x="1819759" y="382504"/>
                    <a:pt x="1818885" y="327019"/>
                  </a:cubicBezTo>
                  <a:cubicBezTo>
                    <a:pt x="1818411" y="297619"/>
                    <a:pt x="1811189" y="302707"/>
                    <a:pt x="1846651" y="302707"/>
                  </a:cubicBezTo>
                  <a:cubicBezTo>
                    <a:pt x="1968689" y="302707"/>
                    <a:pt x="1947988" y="293307"/>
                    <a:pt x="1948536" y="327134"/>
                  </a:cubicBezTo>
                  <a:close/>
                  <a:moveTo>
                    <a:pt x="1945611" y="160016"/>
                  </a:moveTo>
                  <a:cubicBezTo>
                    <a:pt x="1946453" y="193467"/>
                    <a:pt x="1946477" y="198817"/>
                    <a:pt x="1948021" y="294989"/>
                  </a:cubicBezTo>
                  <a:cubicBezTo>
                    <a:pt x="1933709" y="294989"/>
                    <a:pt x="1832805" y="295103"/>
                    <a:pt x="1818370" y="295258"/>
                  </a:cubicBezTo>
                  <a:lnTo>
                    <a:pt x="1815960" y="146557"/>
                  </a:lnTo>
                  <a:cubicBezTo>
                    <a:pt x="1970020" y="144107"/>
                    <a:pt x="1945211" y="144148"/>
                    <a:pt x="1945611" y="160016"/>
                  </a:cubicBezTo>
                  <a:close/>
                  <a:moveTo>
                    <a:pt x="1814261" y="494308"/>
                  </a:moveTo>
                  <a:cubicBezTo>
                    <a:pt x="1814923" y="529474"/>
                    <a:pt x="1814694" y="516293"/>
                    <a:pt x="1816148" y="606904"/>
                  </a:cubicBezTo>
                  <a:cubicBezTo>
                    <a:pt x="1773987" y="607728"/>
                    <a:pt x="1791020" y="608709"/>
                    <a:pt x="1686464" y="607712"/>
                  </a:cubicBezTo>
                  <a:cubicBezTo>
                    <a:pt x="1684569" y="455287"/>
                    <a:pt x="1685672" y="505578"/>
                    <a:pt x="1685190" y="458219"/>
                  </a:cubicBezTo>
                  <a:cubicBezTo>
                    <a:pt x="1840198" y="458145"/>
                    <a:pt x="1813420" y="451841"/>
                    <a:pt x="1814261" y="494308"/>
                  </a:cubicBezTo>
                  <a:close/>
                  <a:moveTo>
                    <a:pt x="1812194" y="327150"/>
                  </a:moveTo>
                  <a:cubicBezTo>
                    <a:pt x="1814392" y="471449"/>
                    <a:pt x="1818174" y="451522"/>
                    <a:pt x="1797702" y="451106"/>
                  </a:cubicBezTo>
                  <a:cubicBezTo>
                    <a:pt x="1767068" y="450485"/>
                    <a:pt x="1761415" y="450607"/>
                    <a:pt x="1685100" y="450640"/>
                  </a:cubicBezTo>
                  <a:cubicBezTo>
                    <a:pt x="1684185" y="378829"/>
                    <a:pt x="1682723" y="379230"/>
                    <a:pt x="1681922" y="303033"/>
                  </a:cubicBezTo>
                  <a:cubicBezTo>
                    <a:pt x="1834888" y="304528"/>
                    <a:pt x="1811655" y="293511"/>
                    <a:pt x="1812194" y="327150"/>
                  </a:cubicBezTo>
                  <a:close/>
                  <a:moveTo>
                    <a:pt x="1699600" y="147227"/>
                  </a:moveTo>
                  <a:cubicBezTo>
                    <a:pt x="1732832" y="147668"/>
                    <a:pt x="1764879" y="147742"/>
                    <a:pt x="1797719" y="146949"/>
                  </a:cubicBezTo>
                  <a:cubicBezTo>
                    <a:pt x="1813942" y="146541"/>
                    <a:pt x="1808918" y="124450"/>
                    <a:pt x="1811679" y="295348"/>
                  </a:cubicBezTo>
                  <a:cubicBezTo>
                    <a:pt x="1753459" y="296181"/>
                    <a:pt x="1776308" y="296386"/>
                    <a:pt x="1681849" y="295463"/>
                  </a:cubicBezTo>
                  <a:cubicBezTo>
                    <a:pt x="1680444" y="122163"/>
                    <a:pt x="1672569" y="146876"/>
                    <a:pt x="1699600" y="147227"/>
                  </a:cubicBezTo>
                  <a:close/>
                  <a:moveTo>
                    <a:pt x="1682249" y="764188"/>
                  </a:moveTo>
                  <a:cubicBezTo>
                    <a:pt x="1650234" y="764417"/>
                    <a:pt x="1608711" y="764188"/>
                    <a:pt x="1553840" y="764188"/>
                  </a:cubicBezTo>
                  <a:cubicBezTo>
                    <a:pt x="1553750" y="758765"/>
                    <a:pt x="1551552" y="631755"/>
                    <a:pt x="1551144" y="614654"/>
                  </a:cubicBezTo>
                  <a:cubicBezTo>
                    <a:pt x="1551740" y="614654"/>
                    <a:pt x="1678957" y="615234"/>
                    <a:pt x="1679855" y="615242"/>
                  </a:cubicBezTo>
                  <a:cubicBezTo>
                    <a:pt x="1680525" y="669625"/>
                    <a:pt x="1681677" y="728360"/>
                    <a:pt x="1682249" y="764188"/>
                  </a:cubicBezTo>
                  <a:close/>
                  <a:moveTo>
                    <a:pt x="1678606" y="494226"/>
                  </a:moveTo>
                  <a:cubicBezTo>
                    <a:pt x="1678320" y="630481"/>
                    <a:pt x="1693130" y="607565"/>
                    <a:pt x="1650667" y="607565"/>
                  </a:cubicBezTo>
                  <a:cubicBezTo>
                    <a:pt x="1539650" y="607565"/>
                    <a:pt x="1550972" y="607557"/>
                    <a:pt x="1550923" y="605572"/>
                  </a:cubicBezTo>
                  <a:cubicBezTo>
                    <a:pt x="1550270" y="578483"/>
                    <a:pt x="1546079" y="458570"/>
                    <a:pt x="1552737" y="458570"/>
                  </a:cubicBezTo>
                  <a:cubicBezTo>
                    <a:pt x="1704134" y="458570"/>
                    <a:pt x="1678704" y="447422"/>
                    <a:pt x="1678606" y="494226"/>
                  </a:cubicBezTo>
                  <a:close/>
                  <a:moveTo>
                    <a:pt x="1675558" y="327150"/>
                  </a:moveTo>
                  <a:cubicBezTo>
                    <a:pt x="1677838" y="472519"/>
                    <a:pt x="1687567" y="450640"/>
                    <a:pt x="1650667" y="450656"/>
                  </a:cubicBezTo>
                  <a:cubicBezTo>
                    <a:pt x="1533866" y="450656"/>
                    <a:pt x="1548677" y="456512"/>
                    <a:pt x="1548391" y="438480"/>
                  </a:cubicBezTo>
                  <a:cubicBezTo>
                    <a:pt x="1548325" y="434119"/>
                    <a:pt x="1546397" y="308987"/>
                    <a:pt x="1546291" y="302053"/>
                  </a:cubicBezTo>
                  <a:cubicBezTo>
                    <a:pt x="1701446" y="301727"/>
                    <a:pt x="1675076" y="296737"/>
                    <a:pt x="1675558" y="327150"/>
                  </a:cubicBezTo>
                  <a:close/>
                  <a:moveTo>
                    <a:pt x="1552737" y="147317"/>
                  </a:moveTo>
                  <a:cubicBezTo>
                    <a:pt x="1691709" y="147317"/>
                    <a:pt x="1673059" y="141535"/>
                    <a:pt x="1673459" y="159624"/>
                  </a:cubicBezTo>
                  <a:cubicBezTo>
                    <a:pt x="1677152" y="322005"/>
                    <a:pt x="1680223" y="295324"/>
                    <a:pt x="1650667" y="295324"/>
                  </a:cubicBezTo>
                  <a:cubicBezTo>
                    <a:pt x="1601833" y="295324"/>
                    <a:pt x="1601784" y="294466"/>
                    <a:pt x="1552737" y="294466"/>
                  </a:cubicBezTo>
                  <a:cubicBezTo>
                    <a:pt x="1544004" y="294466"/>
                    <a:pt x="1546234" y="298729"/>
                    <a:pt x="1545858" y="271289"/>
                  </a:cubicBezTo>
                  <a:cubicBezTo>
                    <a:pt x="1543922" y="128231"/>
                    <a:pt x="1540197" y="147317"/>
                    <a:pt x="1552737" y="147317"/>
                  </a:cubicBezTo>
                  <a:close/>
                  <a:moveTo>
                    <a:pt x="1541994" y="458586"/>
                  </a:moveTo>
                  <a:cubicBezTo>
                    <a:pt x="1542558" y="499551"/>
                    <a:pt x="1542566" y="537665"/>
                    <a:pt x="1544265" y="607083"/>
                  </a:cubicBezTo>
                  <a:cubicBezTo>
                    <a:pt x="1407769" y="607328"/>
                    <a:pt x="1415039" y="608937"/>
                    <a:pt x="1414957" y="605891"/>
                  </a:cubicBezTo>
                  <a:cubicBezTo>
                    <a:pt x="1414647" y="592718"/>
                    <a:pt x="1412164" y="459648"/>
                    <a:pt x="1412155" y="459052"/>
                  </a:cubicBezTo>
                  <a:cubicBezTo>
                    <a:pt x="1480596" y="459632"/>
                    <a:pt x="1500496" y="458676"/>
                    <a:pt x="1541994" y="458586"/>
                  </a:cubicBezTo>
                  <a:close/>
                  <a:moveTo>
                    <a:pt x="1541888" y="450999"/>
                  </a:moveTo>
                  <a:cubicBezTo>
                    <a:pt x="1392231" y="451318"/>
                    <a:pt x="1412115" y="457002"/>
                    <a:pt x="1411820" y="438480"/>
                  </a:cubicBezTo>
                  <a:cubicBezTo>
                    <a:pt x="1410946" y="382692"/>
                    <a:pt x="1411183" y="382660"/>
                    <a:pt x="1410309" y="327019"/>
                  </a:cubicBezTo>
                  <a:cubicBezTo>
                    <a:pt x="1409819" y="295969"/>
                    <a:pt x="1384438" y="302952"/>
                    <a:pt x="1539593" y="302086"/>
                  </a:cubicBezTo>
                  <a:cubicBezTo>
                    <a:pt x="1539601" y="302707"/>
                    <a:pt x="1541684" y="436822"/>
                    <a:pt x="1541888" y="450999"/>
                  </a:cubicBezTo>
                  <a:close/>
                  <a:moveTo>
                    <a:pt x="1537068" y="147276"/>
                  </a:moveTo>
                  <a:cubicBezTo>
                    <a:pt x="1538719" y="230512"/>
                    <a:pt x="1538588" y="233174"/>
                    <a:pt x="1539487" y="294499"/>
                  </a:cubicBezTo>
                  <a:cubicBezTo>
                    <a:pt x="1389372" y="295291"/>
                    <a:pt x="1410015" y="305165"/>
                    <a:pt x="1409239" y="271256"/>
                  </a:cubicBezTo>
                  <a:cubicBezTo>
                    <a:pt x="1408022" y="218164"/>
                    <a:pt x="1407711" y="187718"/>
                    <a:pt x="1407597" y="159894"/>
                  </a:cubicBezTo>
                  <a:cubicBezTo>
                    <a:pt x="1407515" y="140939"/>
                    <a:pt x="1388449" y="146541"/>
                    <a:pt x="1537068" y="147276"/>
                  </a:cubicBezTo>
                  <a:close/>
                  <a:moveTo>
                    <a:pt x="1405792" y="607239"/>
                  </a:moveTo>
                  <a:cubicBezTo>
                    <a:pt x="1325931" y="605515"/>
                    <a:pt x="1277889" y="608504"/>
                    <a:pt x="1277856" y="605638"/>
                  </a:cubicBezTo>
                  <a:cubicBezTo>
                    <a:pt x="1276043" y="431873"/>
                    <a:pt x="1265219" y="457868"/>
                    <a:pt x="1307706" y="458439"/>
                  </a:cubicBezTo>
                  <a:cubicBezTo>
                    <a:pt x="1348012" y="458978"/>
                    <a:pt x="1358664" y="458546"/>
                    <a:pt x="1405473" y="458978"/>
                  </a:cubicBezTo>
                  <a:cubicBezTo>
                    <a:pt x="1408308" y="626479"/>
                    <a:pt x="1409794" y="607312"/>
                    <a:pt x="1405792" y="607239"/>
                  </a:cubicBezTo>
                  <a:close/>
                  <a:moveTo>
                    <a:pt x="1403619" y="327150"/>
                  </a:moveTo>
                  <a:cubicBezTo>
                    <a:pt x="1404493" y="382815"/>
                    <a:pt x="1404256" y="382758"/>
                    <a:pt x="1405130" y="438610"/>
                  </a:cubicBezTo>
                  <a:cubicBezTo>
                    <a:pt x="1405424" y="457092"/>
                    <a:pt x="1425585" y="451097"/>
                    <a:pt x="1275716" y="450558"/>
                  </a:cubicBezTo>
                  <a:cubicBezTo>
                    <a:pt x="1274515" y="371536"/>
                    <a:pt x="1275650" y="372353"/>
                    <a:pt x="1274213" y="303286"/>
                  </a:cubicBezTo>
                  <a:cubicBezTo>
                    <a:pt x="1423331" y="302396"/>
                    <a:pt x="1403088" y="292857"/>
                    <a:pt x="1403619" y="327150"/>
                  </a:cubicBezTo>
                  <a:close/>
                  <a:moveTo>
                    <a:pt x="1400825" y="147039"/>
                  </a:moveTo>
                  <a:cubicBezTo>
                    <a:pt x="1401340" y="231108"/>
                    <a:pt x="1401993" y="243024"/>
                    <a:pt x="1403055" y="295095"/>
                  </a:cubicBezTo>
                  <a:cubicBezTo>
                    <a:pt x="1372715" y="294450"/>
                    <a:pt x="1340243" y="294442"/>
                    <a:pt x="1307673" y="295185"/>
                  </a:cubicBezTo>
                  <a:cubicBezTo>
                    <a:pt x="1263732" y="296189"/>
                    <a:pt x="1275201" y="320282"/>
                    <a:pt x="1271010" y="159812"/>
                  </a:cubicBezTo>
                  <a:cubicBezTo>
                    <a:pt x="1270422" y="137492"/>
                    <a:pt x="1254182" y="150077"/>
                    <a:pt x="1400825" y="147039"/>
                  </a:cubicBezTo>
                  <a:close/>
                  <a:moveTo>
                    <a:pt x="1258732" y="606936"/>
                  </a:moveTo>
                  <a:cubicBezTo>
                    <a:pt x="1162787" y="606953"/>
                    <a:pt x="1154111" y="606936"/>
                    <a:pt x="1141915" y="606994"/>
                  </a:cubicBezTo>
                  <a:cubicBezTo>
                    <a:pt x="1139644" y="526698"/>
                    <a:pt x="1140673" y="496170"/>
                    <a:pt x="1140305" y="458864"/>
                  </a:cubicBezTo>
                  <a:cubicBezTo>
                    <a:pt x="1210927" y="458652"/>
                    <a:pt x="1228907" y="458031"/>
                    <a:pt x="1269132" y="458121"/>
                  </a:cubicBezTo>
                  <a:cubicBezTo>
                    <a:pt x="1271697" y="633560"/>
                    <a:pt x="1276655" y="606936"/>
                    <a:pt x="1258732" y="606936"/>
                  </a:cubicBezTo>
                  <a:close/>
                  <a:moveTo>
                    <a:pt x="1267955" y="327134"/>
                  </a:moveTo>
                  <a:cubicBezTo>
                    <a:pt x="1270185" y="469906"/>
                    <a:pt x="1271468" y="450526"/>
                    <a:pt x="1258740" y="450526"/>
                  </a:cubicBezTo>
                  <a:cubicBezTo>
                    <a:pt x="1122056" y="450526"/>
                    <a:pt x="1140338" y="457141"/>
                    <a:pt x="1140052" y="438480"/>
                  </a:cubicBezTo>
                  <a:cubicBezTo>
                    <a:pt x="1137544" y="278345"/>
                    <a:pt x="1129841" y="302674"/>
                    <a:pt x="1160728" y="302674"/>
                  </a:cubicBezTo>
                  <a:cubicBezTo>
                    <a:pt x="1209677" y="302674"/>
                    <a:pt x="1209693" y="303335"/>
                    <a:pt x="1258740" y="303335"/>
                  </a:cubicBezTo>
                  <a:cubicBezTo>
                    <a:pt x="1269744" y="303327"/>
                    <a:pt x="1267490" y="298542"/>
                    <a:pt x="1267955" y="327134"/>
                  </a:cubicBezTo>
                  <a:close/>
                  <a:moveTo>
                    <a:pt x="1160720" y="146566"/>
                  </a:moveTo>
                  <a:cubicBezTo>
                    <a:pt x="1164625" y="146566"/>
                    <a:pt x="1257948" y="146623"/>
                    <a:pt x="1263977" y="146631"/>
                  </a:cubicBezTo>
                  <a:cubicBezTo>
                    <a:pt x="1264483" y="167677"/>
                    <a:pt x="1262482" y="85045"/>
                    <a:pt x="1267343" y="295740"/>
                  </a:cubicBezTo>
                  <a:cubicBezTo>
                    <a:pt x="1212830" y="295895"/>
                    <a:pt x="1190251" y="294703"/>
                    <a:pt x="1137389" y="295185"/>
                  </a:cubicBezTo>
                  <a:cubicBezTo>
                    <a:pt x="1135347" y="119631"/>
                    <a:pt x="1125854" y="146566"/>
                    <a:pt x="1160720" y="146566"/>
                  </a:cubicBezTo>
                  <a:close/>
                  <a:moveTo>
                    <a:pt x="1133615" y="458889"/>
                  </a:moveTo>
                  <a:cubicBezTo>
                    <a:pt x="1134105" y="510805"/>
                    <a:pt x="1132700" y="499380"/>
                    <a:pt x="1135216" y="607026"/>
                  </a:cubicBezTo>
                  <a:cubicBezTo>
                    <a:pt x="984342" y="607973"/>
                    <a:pt x="1022222" y="607728"/>
                    <a:pt x="1006513" y="607875"/>
                  </a:cubicBezTo>
                  <a:cubicBezTo>
                    <a:pt x="1006031" y="546445"/>
                    <a:pt x="1004993" y="504917"/>
                    <a:pt x="1004217" y="458488"/>
                  </a:cubicBezTo>
                  <a:cubicBezTo>
                    <a:pt x="1067536" y="459689"/>
                    <a:pt x="1083571" y="459109"/>
                    <a:pt x="1133615" y="458889"/>
                  </a:cubicBezTo>
                  <a:close/>
                  <a:moveTo>
                    <a:pt x="1131148" y="327150"/>
                  </a:moveTo>
                  <a:cubicBezTo>
                    <a:pt x="1133427" y="472731"/>
                    <a:pt x="1140820" y="451195"/>
                    <a:pt x="1111697" y="451432"/>
                  </a:cubicBezTo>
                  <a:cubicBezTo>
                    <a:pt x="986874" y="452445"/>
                    <a:pt x="1004144" y="453809"/>
                    <a:pt x="1003899" y="438480"/>
                  </a:cubicBezTo>
                  <a:cubicBezTo>
                    <a:pt x="1001775" y="306243"/>
                    <a:pt x="1001922" y="314581"/>
                    <a:pt x="1001685" y="303082"/>
                  </a:cubicBezTo>
                  <a:cubicBezTo>
                    <a:pt x="1153662" y="305279"/>
                    <a:pt x="1130601" y="292057"/>
                    <a:pt x="1131148" y="327150"/>
                  </a:cubicBezTo>
                  <a:close/>
                  <a:moveTo>
                    <a:pt x="1013775" y="147309"/>
                  </a:moveTo>
                  <a:cubicBezTo>
                    <a:pt x="1146400" y="146149"/>
                    <a:pt x="1128044" y="143013"/>
                    <a:pt x="1128534" y="160041"/>
                  </a:cubicBezTo>
                  <a:cubicBezTo>
                    <a:pt x="1133125" y="316884"/>
                    <a:pt x="1133762" y="295128"/>
                    <a:pt x="1111673" y="295601"/>
                  </a:cubicBezTo>
                  <a:cubicBezTo>
                    <a:pt x="1078335" y="296320"/>
                    <a:pt x="1046819" y="296279"/>
                    <a:pt x="1013791" y="295699"/>
                  </a:cubicBezTo>
                  <a:cubicBezTo>
                    <a:pt x="998295" y="295430"/>
                    <a:pt x="1001717" y="300379"/>
                    <a:pt x="1000925" y="271240"/>
                  </a:cubicBezTo>
                  <a:cubicBezTo>
                    <a:pt x="997037" y="128166"/>
                    <a:pt x="995223" y="147480"/>
                    <a:pt x="1013775" y="147309"/>
                  </a:cubicBezTo>
                  <a:close/>
                  <a:moveTo>
                    <a:pt x="999798" y="605360"/>
                  </a:moveTo>
                  <a:cubicBezTo>
                    <a:pt x="999839" y="609958"/>
                    <a:pt x="1010009" y="607508"/>
                    <a:pt x="870130" y="607426"/>
                  </a:cubicBezTo>
                  <a:cubicBezTo>
                    <a:pt x="870000" y="580435"/>
                    <a:pt x="868398" y="459215"/>
                    <a:pt x="868382" y="458284"/>
                  </a:cubicBezTo>
                  <a:cubicBezTo>
                    <a:pt x="936888" y="458284"/>
                    <a:pt x="968755" y="457949"/>
                    <a:pt x="997527" y="458390"/>
                  </a:cubicBezTo>
                  <a:cubicBezTo>
                    <a:pt x="998344" y="507440"/>
                    <a:pt x="999389" y="549238"/>
                    <a:pt x="999798" y="605360"/>
                  </a:cubicBezTo>
                  <a:close/>
                  <a:moveTo>
                    <a:pt x="997404" y="450795"/>
                  </a:moveTo>
                  <a:cubicBezTo>
                    <a:pt x="849928" y="448558"/>
                    <a:pt x="868398" y="458080"/>
                    <a:pt x="868088" y="438463"/>
                  </a:cubicBezTo>
                  <a:cubicBezTo>
                    <a:pt x="866225" y="320412"/>
                    <a:pt x="866193" y="317007"/>
                    <a:pt x="865866" y="302029"/>
                  </a:cubicBezTo>
                  <a:cubicBezTo>
                    <a:pt x="866781" y="302029"/>
                    <a:pt x="994357" y="302992"/>
                    <a:pt x="994994" y="303001"/>
                  </a:cubicBezTo>
                  <a:cubicBezTo>
                    <a:pt x="995329" y="319342"/>
                    <a:pt x="995370" y="324144"/>
                    <a:pt x="997404" y="450795"/>
                  </a:cubicBezTo>
                  <a:close/>
                  <a:moveTo>
                    <a:pt x="866765" y="147644"/>
                  </a:moveTo>
                  <a:cubicBezTo>
                    <a:pt x="1011912" y="147644"/>
                    <a:pt x="992225" y="142662"/>
                    <a:pt x="992372" y="159951"/>
                  </a:cubicBezTo>
                  <a:cubicBezTo>
                    <a:pt x="993532" y="319596"/>
                    <a:pt x="1005189" y="295275"/>
                    <a:pt x="964761" y="295275"/>
                  </a:cubicBezTo>
                  <a:cubicBezTo>
                    <a:pt x="916702" y="295275"/>
                    <a:pt x="915468" y="294450"/>
                    <a:pt x="866756" y="294450"/>
                  </a:cubicBezTo>
                  <a:cubicBezTo>
                    <a:pt x="865278" y="294442"/>
                    <a:pt x="859004" y="147644"/>
                    <a:pt x="866765" y="147644"/>
                  </a:cubicBezTo>
                  <a:close/>
                  <a:moveTo>
                    <a:pt x="863415" y="605687"/>
                  </a:moveTo>
                  <a:cubicBezTo>
                    <a:pt x="863432" y="608284"/>
                    <a:pt x="759325" y="608096"/>
                    <a:pt x="734360" y="607753"/>
                  </a:cubicBezTo>
                  <a:cubicBezTo>
                    <a:pt x="731820" y="461935"/>
                    <a:pt x="732237" y="501331"/>
                    <a:pt x="731436" y="458946"/>
                  </a:cubicBezTo>
                  <a:cubicBezTo>
                    <a:pt x="791805" y="459885"/>
                    <a:pt x="813404" y="458349"/>
                    <a:pt x="861700" y="458284"/>
                  </a:cubicBezTo>
                  <a:cubicBezTo>
                    <a:pt x="861700" y="458872"/>
                    <a:pt x="863334" y="585057"/>
                    <a:pt x="863415" y="605687"/>
                  </a:cubicBezTo>
                  <a:close/>
                  <a:moveTo>
                    <a:pt x="861585" y="450697"/>
                  </a:moveTo>
                  <a:cubicBezTo>
                    <a:pt x="712533" y="450918"/>
                    <a:pt x="731379" y="457533"/>
                    <a:pt x="731085" y="438480"/>
                  </a:cubicBezTo>
                  <a:cubicBezTo>
                    <a:pt x="730358" y="391717"/>
                    <a:pt x="730333" y="381859"/>
                    <a:pt x="729467" y="327019"/>
                  </a:cubicBezTo>
                  <a:cubicBezTo>
                    <a:pt x="728977" y="294744"/>
                    <a:pt x="706357" y="302086"/>
                    <a:pt x="859176" y="302029"/>
                  </a:cubicBezTo>
                  <a:cubicBezTo>
                    <a:pt x="859584" y="320559"/>
                    <a:pt x="861577" y="450085"/>
                    <a:pt x="861585" y="450697"/>
                  </a:cubicBezTo>
                  <a:close/>
                  <a:moveTo>
                    <a:pt x="856480" y="147619"/>
                  </a:moveTo>
                  <a:cubicBezTo>
                    <a:pt x="856954" y="247654"/>
                    <a:pt x="858024" y="255837"/>
                    <a:pt x="858988" y="294450"/>
                  </a:cubicBezTo>
                  <a:cubicBezTo>
                    <a:pt x="765150" y="294491"/>
                    <a:pt x="746590" y="294581"/>
                    <a:pt x="728969" y="295013"/>
                  </a:cubicBezTo>
                  <a:cubicBezTo>
                    <a:pt x="727180" y="177951"/>
                    <a:pt x="727605" y="201887"/>
                    <a:pt x="726338" y="146647"/>
                  </a:cubicBezTo>
                  <a:cubicBezTo>
                    <a:pt x="789959" y="144932"/>
                    <a:pt x="814867" y="147407"/>
                    <a:pt x="856480" y="147619"/>
                  </a:cubicBezTo>
                  <a:close/>
                  <a:moveTo>
                    <a:pt x="725554" y="494341"/>
                  </a:moveTo>
                  <a:cubicBezTo>
                    <a:pt x="728977" y="625418"/>
                    <a:pt x="730268" y="607696"/>
                    <a:pt x="719869" y="607516"/>
                  </a:cubicBezTo>
                  <a:cubicBezTo>
                    <a:pt x="598403" y="605238"/>
                    <a:pt x="598060" y="609509"/>
                    <a:pt x="597994" y="605621"/>
                  </a:cubicBezTo>
                  <a:cubicBezTo>
                    <a:pt x="595103" y="432493"/>
                    <a:pt x="585153" y="458521"/>
                    <a:pt x="621864" y="458374"/>
                  </a:cubicBezTo>
                  <a:cubicBezTo>
                    <a:pt x="666851" y="458194"/>
                    <a:pt x="687919" y="458137"/>
                    <a:pt x="719746" y="458733"/>
                  </a:cubicBezTo>
                  <a:cubicBezTo>
                    <a:pt x="726494" y="458864"/>
                    <a:pt x="724484" y="453278"/>
                    <a:pt x="725554" y="494341"/>
                  </a:cubicBezTo>
                  <a:close/>
                  <a:moveTo>
                    <a:pt x="722777" y="327150"/>
                  </a:moveTo>
                  <a:cubicBezTo>
                    <a:pt x="724950" y="466083"/>
                    <a:pt x="726314" y="451261"/>
                    <a:pt x="719869" y="451138"/>
                  </a:cubicBezTo>
                  <a:cubicBezTo>
                    <a:pt x="576910" y="448451"/>
                    <a:pt x="594678" y="457949"/>
                    <a:pt x="594376" y="438496"/>
                  </a:cubicBezTo>
                  <a:cubicBezTo>
                    <a:pt x="593510" y="383223"/>
                    <a:pt x="594833" y="383386"/>
                    <a:pt x="593951" y="327003"/>
                  </a:cubicBezTo>
                  <a:cubicBezTo>
                    <a:pt x="593395" y="291845"/>
                    <a:pt x="573798" y="306847"/>
                    <a:pt x="719893" y="302854"/>
                  </a:cubicBezTo>
                  <a:cubicBezTo>
                    <a:pt x="723430" y="302756"/>
                    <a:pt x="722352" y="299130"/>
                    <a:pt x="722777" y="327150"/>
                  </a:cubicBezTo>
                  <a:close/>
                  <a:moveTo>
                    <a:pt x="719648" y="146835"/>
                  </a:moveTo>
                  <a:cubicBezTo>
                    <a:pt x="723381" y="311706"/>
                    <a:pt x="723055" y="295169"/>
                    <a:pt x="719722" y="295250"/>
                  </a:cubicBezTo>
                  <a:cubicBezTo>
                    <a:pt x="687486" y="296181"/>
                    <a:pt x="681833" y="295846"/>
                    <a:pt x="621840" y="296010"/>
                  </a:cubicBezTo>
                  <a:cubicBezTo>
                    <a:pt x="584221" y="296108"/>
                    <a:pt x="594833" y="320796"/>
                    <a:pt x="590642" y="159796"/>
                  </a:cubicBezTo>
                  <a:cubicBezTo>
                    <a:pt x="590079" y="137476"/>
                    <a:pt x="574729" y="150992"/>
                    <a:pt x="719648" y="146835"/>
                  </a:cubicBezTo>
                  <a:close/>
                  <a:moveTo>
                    <a:pt x="591312" y="605768"/>
                  </a:moveTo>
                  <a:cubicBezTo>
                    <a:pt x="591361" y="608823"/>
                    <a:pt x="461612" y="606634"/>
                    <a:pt x="461571" y="605523"/>
                  </a:cubicBezTo>
                  <a:cubicBezTo>
                    <a:pt x="455371" y="433890"/>
                    <a:pt x="457454" y="458096"/>
                    <a:pt x="474903" y="458096"/>
                  </a:cubicBezTo>
                  <a:cubicBezTo>
                    <a:pt x="521655" y="458096"/>
                    <a:pt x="522921" y="458472"/>
                    <a:pt x="572875" y="458472"/>
                  </a:cubicBezTo>
                  <a:cubicBezTo>
                    <a:pt x="592652" y="458472"/>
                    <a:pt x="588273" y="434617"/>
                    <a:pt x="591312" y="605768"/>
                  </a:cubicBezTo>
                  <a:close/>
                  <a:moveTo>
                    <a:pt x="587268" y="327134"/>
                  </a:moveTo>
                  <a:cubicBezTo>
                    <a:pt x="589531" y="471180"/>
                    <a:pt x="591312" y="450893"/>
                    <a:pt x="572875" y="450893"/>
                  </a:cubicBezTo>
                  <a:cubicBezTo>
                    <a:pt x="441230" y="450893"/>
                    <a:pt x="459210" y="453858"/>
                    <a:pt x="458973" y="438480"/>
                  </a:cubicBezTo>
                  <a:cubicBezTo>
                    <a:pt x="456498" y="280485"/>
                    <a:pt x="449873" y="303115"/>
                    <a:pt x="474903" y="303115"/>
                  </a:cubicBezTo>
                  <a:cubicBezTo>
                    <a:pt x="608500" y="303115"/>
                    <a:pt x="586819" y="298288"/>
                    <a:pt x="587268" y="327134"/>
                  </a:cubicBezTo>
                  <a:close/>
                  <a:moveTo>
                    <a:pt x="474903" y="146933"/>
                  </a:moveTo>
                  <a:cubicBezTo>
                    <a:pt x="575097" y="146958"/>
                    <a:pt x="575366" y="146958"/>
                    <a:pt x="583625" y="146974"/>
                  </a:cubicBezTo>
                  <a:cubicBezTo>
                    <a:pt x="584409" y="179551"/>
                    <a:pt x="586705" y="295446"/>
                    <a:pt x="586721" y="296091"/>
                  </a:cubicBezTo>
                  <a:cubicBezTo>
                    <a:pt x="544536" y="296132"/>
                    <a:pt x="582865" y="296132"/>
                    <a:pt x="456163" y="295495"/>
                  </a:cubicBezTo>
                  <a:cubicBezTo>
                    <a:pt x="453394" y="119991"/>
                    <a:pt x="447872" y="146933"/>
                    <a:pt x="474903" y="146933"/>
                  </a:cubicBezTo>
                  <a:close/>
                  <a:moveTo>
                    <a:pt x="452847" y="494275"/>
                  </a:moveTo>
                  <a:cubicBezTo>
                    <a:pt x="453043" y="532161"/>
                    <a:pt x="453516" y="568414"/>
                    <a:pt x="454864" y="605817"/>
                  </a:cubicBezTo>
                  <a:cubicBezTo>
                    <a:pt x="454897" y="606691"/>
                    <a:pt x="325475" y="611796"/>
                    <a:pt x="325475" y="605850"/>
                  </a:cubicBezTo>
                  <a:cubicBezTo>
                    <a:pt x="325475" y="446009"/>
                    <a:pt x="317902" y="458766"/>
                    <a:pt x="327958" y="458831"/>
                  </a:cubicBezTo>
                  <a:cubicBezTo>
                    <a:pt x="477623" y="459852"/>
                    <a:pt x="452593" y="445536"/>
                    <a:pt x="452847" y="494275"/>
                  </a:cubicBezTo>
                  <a:close/>
                  <a:moveTo>
                    <a:pt x="449971" y="327166"/>
                  </a:moveTo>
                  <a:cubicBezTo>
                    <a:pt x="452250" y="473319"/>
                    <a:pt x="460762" y="450297"/>
                    <a:pt x="425881" y="450959"/>
                  </a:cubicBezTo>
                  <a:cubicBezTo>
                    <a:pt x="304014" y="453090"/>
                    <a:pt x="322697" y="453899"/>
                    <a:pt x="322460" y="438496"/>
                  </a:cubicBezTo>
                  <a:cubicBezTo>
                    <a:pt x="320075" y="286103"/>
                    <a:pt x="318711" y="302952"/>
                    <a:pt x="328032" y="302805"/>
                  </a:cubicBezTo>
                  <a:cubicBezTo>
                    <a:pt x="474552" y="300436"/>
                    <a:pt x="449530" y="299228"/>
                    <a:pt x="449971" y="327166"/>
                  </a:cubicBezTo>
                  <a:close/>
                  <a:moveTo>
                    <a:pt x="327999" y="146590"/>
                  </a:moveTo>
                  <a:cubicBezTo>
                    <a:pt x="465811" y="145757"/>
                    <a:pt x="446948" y="142719"/>
                    <a:pt x="447283" y="161168"/>
                  </a:cubicBezTo>
                  <a:cubicBezTo>
                    <a:pt x="447978" y="199062"/>
                    <a:pt x="448386" y="226698"/>
                    <a:pt x="449473" y="295446"/>
                  </a:cubicBezTo>
                  <a:cubicBezTo>
                    <a:pt x="418218" y="295209"/>
                    <a:pt x="393221" y="294229"/>
                    <a:pt x="320777" y="295332"/>
                  </a:cubicBezTo>
                  <a:cubicBezTo>
                    <a:pt x="318751" y="126222"/>
                    <a:pt x="313221" y="146672"/>
                    <a:pt x="327999" y="146590"/>
                  </a:cubicBezTo>
                  <a:close/>
                  <a:moveTo>
                    <a:pt x="318784" y="605850"/>
                  </a:moveTo>
                  <a:cubicBezTo>
                    <a:pt x="318784" y="609550"/>
                    <a:pt x="330074" y="607965"/>
                    <a:pt x="189378" y="607835"/>
                  </a:cubicBezTo>
                  <a:cubicBezTo>
                    <a:pt x="189574" y="540655"/>
                    <a:pt x="187761" y="497003"/>
                    <a:pt x="187025" y="458905"/>
                  </a:cubicBezTo>
                  <a:cubicBezTo>
                    <a:pt x="227797" y="458889"/>
                    <a:pt x="266617" y="458488"/>
                    <a:pt x="316137" y="458766"/>
                  </a:cubicBezTo>
                  <a:cubicBezTo>
                    <a:pt x="316922" y="498130"/>
                    <a:pt x="318784" y="534652"/>
                    <a:pt x="318784" y="605850"/>
                  </a:cubicBezTo>
                  <a:close/>
                  <a:moveTo>
                    <a:pt x="315770" y="438627"/>
                  </a:moveTo>
                  <a:cubicBezTo>
                    <a:pt x="316031" y="455107"/>
                    <a:pt x="337173" y="451244"/>
                    <a:pt x="186870" y="451318"/>
                  </a:cubicBezTo>
                  <a:cubicBezTo>
                    <a:pt x="185245" y="359515"/>
                    <a:pt x="184632" y="348686"/>
                    <a:pt x="184158" y="303139"/>
                  </a:cubicBezTo>
                  <a:cubicBezTo>
                    <a:pt x="276526" y="303205"/>
                    <a:pt x="291745" y="303295"/>
                    <a:pt x="314177" y="303009"/>
                  </a:cubicBezTo>
                  <a:cubicBezTo>
                    <a:pt x="315320" y="388123"/>
                    <a:pt x="315182" y="400929"/>
                    <a:pt x="315770" y="438627"/>
                  </a:cubicBezTo>
                  <a:close/>
                  <a:moveTo>
                    <a:pt x="311228" y="146672"/>
                  </a:moveTo>
                  <a:cubicBezTo>
                    <a:pt x="313613" y="221578"/>
                    <a:pt x="312878" y="198858"/>
                    <a:pt x="314079" y="295430"/>
                  </a:cubicBezTo>
                  <a:cubicBezTo>
                    <a:pt x="294171" y="295675"/>
                    <a:pt x="286663" y="295626"/>
                    <a:pt x="184093" y="295561"/>
                  </a:cubicBezTo>
                  <a:cubicBezTo>
                    <a:pt x="183717" y="248969"/>
                    <a:pt x="184526" y="261366"/>
                    <a:pt x="182189" y="147480"/>
                  </a:cubicBezTo>
                  <a:cubicBezTo>
                    <a:pt x="223950" y="147456"/>
                    <a:pt x="190497" y="147162"/>
                    <a:pt x="311228" y="146672"/>
                  </a:cubicBezTo>
                  <a:close/>
                  <a:moveTo>
                    <a:pt x="83148" y="146745"/>
                  </a:moveTo>
                  <a:cubicBezTo>
                    <a:pt x="131182" y="146745"/>
                    <a:pt x="130904" y="147415"/>
                    <a:pt x="175491" y="147464"/>
                  </a:cubicBezTo>
                  <a:cubicBezTo>
                    <a:pt x="177892" y="265123"/>
                    <a:pt x="177018" y="250235"/>
                    <a:pt x="177402" y="295544"/>
                  </a:cubicBezTo>
                  <a:cubicBezTo>
                    <a:pt x="85378" y="295479"/>
                    <a:pt x="70878" y="295422"/>
                    <a:pt x="48323" y="295593"/>
                  </a:cubicBezTo>
                  <a:cubicBezTo>
                    <a:pt x="46534" y="116005"/>
                    <a:pt x="33880" y="146745"/>
                    <a:pt x="83148" y="146745"/>
                  </a:cubicBezTo>
                  <a:close/>
                  <a:moveTo>
                    <a:pt x="83148" y="303066"/>
                  </a:moveTo>
                  <a:cubicBezTo>
                    <a:pt x="195497" y="303139"/>
                    <a:pt x="177288" y="295111"/>
                    <a:pt x="177786" y="327166"/>
                  </a:cubicBezTo>
                  <a:cubicBezTo>
                    <a:pt x="178668" y="383868"/>
                    <a:pt x="179093" y="382913"/>
                    <a:pt x="179967" y="438610"/>
                  </a:cubicBezTo>
                  <a:cubicBezTo>
                    <a:pt x="180253" y="456879"/>
                    <a:pt x="200504" y="451163"/>
                    <a:pt x="50382" y="451089"/>
                  </a:cubicBezTo>
                  <a:cubicBezTo>
                    <a:pt x="47392" y="275805"/>
                    <a:pt x="38863" y="303066"/>
                    <a:pt x="83148" y="303066"/>
                  </a:cubicBezTo>
                  <a:close/>
                  <a:moveTo>
                    <a:pt x="52865" y="605458"/>
                  </a:moveTo>
                  <a:cubicBezTo>
                    <a:pt x="52318" y="431268"/>
                    <a:pt x="37646" y="458668"/>
                    <a:pt x="83148" y="458693"/>
                  </a:cubicBezTo>
                  <a:cubicBezTo>
                    <a:pt x="125717" y="458693"/>
                    <a:pt x="132570" y="458905"/>
                    <a:pt x="180319" y="458905"/>
                  </a:cubicBezTo>
                  <a:cubicBezTo>
                    <a:pt x="181176" y="503945"/>
                    <a:pt x="182867" y="538646"/>
                    <a:pt x="182663" y="607835"/>
                  </a:cubicBezTo>
                  <a:cubicBezTo>
                    <a:pt x="181846" y="607835"/>
                    <a:pt x="52873" y="607835"/>
                    <a:pt x="52865" y="605458"/>
                  </a:cubicBezTo>
                  <a:close/>
                  <a:moveTo>
                    <a:pt x="54352" y="717033"/>
                  </a:moveTo>
                  <a:cubicBezTo>
                    <a:pt x="53780" y="686644"/>
                    <a:pt x="53037" y="645418"/>
                    <a:pt x="52906" y="614956"/>
                  </a:cubicBezTo>
                  <a:cubicBezTo>
                    <a:pt x="127416" y="614654"/>
                    <a:pt x="121028" y="615413"/>
                    <a:pt x="182655" y="615413"/>
                  </a:cubicBezTo>
                  <a:cubicBezTo>
                    <a:pt x="182459" y="771595"/>
                    <a:pt x="188676" y="763004"/>
                    <a:pt x="181062" y="763004"/>
                  </a:cubicBezTo>
                  <a:cubicBezTo>
                    <a:pt x="28644" y="763004"/>
                    <a:pt x="55430" y="774976"/>
                    <a:pt x="54352" y="717033"/>
                  </a:cubicBezTo>
                  <a:close/>
                  <a:moveTo>
                    <a:pt x="55308" y="772747"/>
                  </a:moveTo>
                  <a:cubicBezTo>
                    <a:pt x="55258" y="769799"/>
                    <a:pt x="184861" y="769644"/>
                    <a:pt x="184910" y="772878"/>
                  </a:cubicBezTo>
                  <a:cubicBezTo>
                    <a:pt x="187475" y="936467"/>
                    <a:pt x="192458" y="918753"/>
                    <a:pt x="181054" y="918753"/>
                  </a:cubicBezTo>
                  <a:cubicBezTo>
                    <a:pt x="91456" y="918737"/>
                    <a:pt x="75542" y="918680"/>
                    <a:pt x="57987" y="918843"/>
                  </a:cubicBezTo>
                  <a:cubicBezTo>
                    <a:pt x="57538" y="900949"/>
                    <a:pt x="55381" y="777369"/>
                    <a:pt x="55308" y="772747"/>
                  </a:cubicBezTo>
                  <a:close/>
                  <a:moveTo>
                    <a:pt x="60699" y="1051251"/>
                  </a:moveTo>
                  <a:cubicBezTo>
                    <a:pt x="58853" y="903644"/>
                    <a:pt x="50717" y="926324"/>
                    <a:pt x="83148" y="926324"/>
                  </a:cubicBezTo>
                  <a:cubicBezTo>
                    <a:pt x="89936" y="926324"/>
                    <a:pt x="182345" y="926340"/>
                    <a:pt x="188112" y="926348"/>
                  </a:cubicBezTo>
                  <a:cubicBezTo>
                    <a:pt x="188578" y="965532"/>
                    <a:pt x="188267" y="946218"/>
                    <a:pt x="190203" y="1076005"/>
                  </a:cubicBezTo>
                  <a:cubicBezTo>
                    <a:pt x="37164" y="1076119"/>
                    <a:pt x="61075" y="1080897"/>
                    <a:pt x="60699" y="1051251"/>
                  </a:cubicBezTo>
                  <a:close/>
                  <a:moveTo>
                    <a:pt x="63248" y="1218360"/>
                  </a:moveTo>
                  <a:cubicBezTo>
                    <a:pt x="61704" y="1121388"/>
                    <a:pt x="61393" y="1102792"/>
                    <a:pt x="61116" y="1082693"/>
                  </a:cubicBezTo>
                  <a:cubicBezTo>
                    <a:pt x="112238" y="1082154"/>
                    <a:pt x="131901" y="1083633"/>
                    <a:pt x="190326" y="1083592"/>
                  </a:cubicBezTo>
                  <a:cubicBezTo>
                    <a:pt x="191772" y="1178367"/>
                    <a:pt x="190473" y="1167530"/>
                    <a:pt x="191763" y="1232375"/>
                  </a:cubicBezTo>
                  <a:cubicBezTo>
                    <a:pt x="41175" y="1232865"/>
                    <a:pt x="63485" y="1233673"/>
                    <a:pt x="63248" y="1218360"/>
                  </a:cubicBezTo>
                  <a:close/>
                  <a:moveTo>
                    <a:pt x="65576" y="1385502"/>
                  </a:moveTo>
                  <a:cubicBezTo>
                    <a:pt x="61851" y="1214914"/>
                    <a:pt x="57971" y="1238949"/>
                    <a:pt x="83156" y="1238949"/>
                  </a:cubicBezTo>
                  <a:cubicBezTo>
                    <a:pt x="131337" y="1238949"/>
                    <a:pt x="132236" y="1239970"/>
                    <a:pt x="181070" y="1239970"/>
                  </a:cubicBezTo>
                  <a:cubicBezTo>
                    <a:pt x="193789" y="1239970"/>
                    <a:pt x="193536" y="1216294"/>
                    <a:pt x="195145" y="1385224"/>
                  </a:cubicBezTo>
                  <a:cubicBezTo>
                    <a:pt x="195178" y="1388940"/>
                    <a:pt x="197711" y="1387977"/>
                    <a:pt x="181070" y="1387977"/>
                  </a:cubicBezTo>
                  <a:cubicBezTo>
                    <a:pt x="51991" y="1387977"/>
                    <a:pt x="65641" y="1388401"/>
                    <a:pt x="65576" y="1385502"/>
                  </a:cubicBezTo>
                  <a:close/>
                  <a:moveTo>
                    <a:pt x="65797" y="1395335"/>
                  </a:moveTo>
                  <a:cubicBezTo>
                    <a:pt x="85843" y="1395319"/>
                    <a:pt x="194623" y="1395580"/>
                    <a:pt x="195235" y="1395580"/>
                  </a:cubicBezTo>
                  <a:cubicBezTo>
                    <a:pt x="196967" y="1567589"/>
                    <a:pt x="205202" y="1544175"/>
                    <a:pt x="181062" y="1544175"/>
                  </a:cubicBezTo>
                  <a:cubicBezTo>
                    <a:pt x="83679" y="1544158"/>
                    <a:pt x="78271" y="1544167"/>
                    <a:pt x="67324" y="1544142"/>
                  </a:cubicBezTo>
                  <a:cubicBezTo>
                    <a:pt x="66556" y="1488592"/>
                    <a:pt x="67790" y="1486419"/>
                    <a:pt x="65797" y="1395335"/>
                  </a:cubicBezTo>
                  <a:close/>
                  <a:moveTo>
                    <a:pt x="70723" y="1700438"/>
                  </a:moveTo>
                  <a:cubicBezTo>
                    <a:pt x="67765" y="1555290"/>
                    <a:pt x="68035" y="1594474"/>
                    <a:pt x="67430" y="1551721"/>
                  </a:cubicBezTo>
                  <a:cubicBezTo>
                    <a:pt x="207783" y="1552080"/>
                    <a:pt x="197751" y="1550921"/>
                    <a:pt x="197776" y="1552807"/>
                  </a:cubicBezTo>
                  <a:cubicBezTo>
                    <a:pt x="200414" y="1721631"/>
                    <a:pt x="207644" y="1699491"/>
                    <a:pt x="181054" y="1699491"/>
                  </a:cubicBezTo>
                  <a:cubicBezTo>
                    <a:pt x="127865" y="1699499"/>
                    <a:pt x="127310" y="1700700"/>
                    <a:pt x="70723" y="1700438"/>
                  </a:cubicBezTo>
                  <a:close/>
                  <a:moveTo>
                    <a:pt x="70886" y="1708025"/>
                  </a:moveTo>
                  <a:cubicBezTo>
                    <a:pt x="115497" y="1708221"/>
                    <a:pt x="122065" y="1707290"/>
                    <a:pt x="200194" y="1707054"/>
                  </a:cubicBezTo>
                  <a:cubicBezTo>
                    <a:pt x="202971" y="1884224"/>
                    <a:pt x="209449" y="1855681"/>
                    <a:pt x="181062" y="1855681"/>
                  </a:cubicBezTo>
                  <a:cubicBezTo>
                    <a:pt x="132088" y="1855681"/>
                    <a:pt x="132039" y="1856604"/>
                    <a:pt x="83148" y="1856604"/>
                  </a:cubicBezTo>
                  <a:cubicBezTo>
                    <a:pt x="68386" y="1856604"/>
                    <a:pt x="74448" y="1875682"/>
                    <a:pt x="70886" y="1708025"/>
                  </a:cubicBezTo>
                  <a:close/>
                  <a:moveTo>
                    <a:pt x="74268" y="1998527"/>
                  </a:moveTo>
                  <a:cubicBezTo>
                    <a:pt x="71834" y="1842533"/>
                    <a:pt x="71809" y="1864183"/>
                    <a:pt x="83148" y="1864183"/>
                  </a:cubicBezTo>
                  <a:cubicBezTo>
                    <a:pt x="223133" y="1864183"/>
                    <a:pt x="202849" y="1854211"/>
                    <a:pt x="203380" y="1887181"/>
                  </a:cubicBezTo>
                  <a:cubicBezTo>
                    <a:pt x="204229" y="1941563"/>
                    <a:pt x="203192" y="1943017"/>
                    <a:pt x="204066" y="1998641"/>
                  </a:cubicBezTo>
                  <a:cubicBezTo>
                    <a:pt x="204319" y="2014624"/>
                    <a:pt x="208894" y="2011234"/>
                    <a:pt x="181070" y="2011234"/>
                  </a:cubicBezTo>
                  <a:cubicBezTo>
                    <a:pt x="57325" y="2011234"/>
                    <a:pt x="74537" y="2016036"/>
                    <a:pt x="74268" y="1998527"/>
                  </a:cubicBezTo>
                  <a:close/>
                  <a:moveTo>
                    <a:pt x="77233" y="2165701"/>
                  </a:moveTo>
                  <a:cubicBezTo>
                    <a:pt x="73149" y="1995497"/>
                    <a:pt x="71923" y="2019017"/>
                    <a:pt x="83148" y="2019017"/>
                  </a:cubicBezTo>
                  <a:cubicBezTo>
                    <a:pt x="229480" y="2019017"/>
                    <a:pt x="204262" y="2009364"/>
                    <a:pt x="204834" y="2054371"/>
                  </a:cubicBezTo>
                  <a:cubicBezTo>
                    <a:pt x="205283" y="2090069"/>
                    <a:pt x="205839" y="2130388"/>
                    <a:pt x="206770" y="2165914"/>
                  </a:cubicBezTo>
                  <a:cubicBezTo>
                    <a:pt x="206827" y="2168200"/>
                    <a:pt x="210675" y="2167531"/>
                    <a:pt x="181070" y="2167531"/>
                  </a:cubicBezTo>
                  <a:cubicBezTo>
                    <a:pt x="68697" y="2167531"/>
                    <a:pt x="77380" y="2172063"/>
                    <a:pt x="77233" y="2165701"/>
                  </a:cubicBezTo>
                  <a:close/>
                  <a:moveTo>
                    <a:pt x="80395" y="2324390"/>
                  </a:moveTo>
                  <a:cubicBezTo>
                    <a:pt x="77674" y="2159258"/>
                    <a:pt x="74358" y="2176465"/>
                    <a:pt x="83148" y="2176465"/>
                  </a:cubicBezTo>
                  <a:cubicBezTo>
                    <a:pt x="231637" y="2176465"/>
                    <a:pt x="206933" y="2159151"/>
                    <a:pt x="207914" y="2221579"/>
                  </a:cubicBezTo>
                  <a:cubicBezTo>
                    <a:pt x="208780" y="2276982"/>
                    <a:pt x="209392" y="2276076"/>
                    <a:pt x="210226" y="2324505"/>
                  </a:cubicBezTo>
                  <a:cubicBezTo>
                    <a:pt x="194361" y="2324439"/>
                    <a:pt x="88033" y="2324390"/>
                    <a:pt x="80395" y="2324390"/>
                  </a:cubicBezTo>
                  <a:close/>
                  <a:moveTo>
                    <a:pt x="83148" y="2331969"/>
                  </a:moveTo>
                  <a:cubicBezTo>
                    <a:pt x="198233" y="2332043"/>
                    <a:pt x="196649" y="2332035"/>
                    <a:pt x="210356" y="2332100"/>
                  </a:cubicBezTo>
                  <a:cubicBezTo>
                    <a:pt x="211484" y="2410844"/>
                    <a:pt x="211124" y="2407283"/>
                    <a:pt x="212407" y="2479829"/>
                  </a:cubicBezTo>
                  <a:cubicBezTo>
                    <a:pt x="179681" y="2479445"/>
                    <a:pt x="132195" y="2479870"/>
                    <a:pt x="83050" y="2479870"/>
                  </a:cubicBezTo>
                  <a:cubicBezTo>
                    <a:pt x="82298" y="2320478"/>
                    <a:pt x="77176" y="2331969"/>
                    <a:pt x="83148" y="2331969"/>
                  </a:cubicBezTo>
                  <a:close/>
                  <a:moveTo>
                    <a:pt x="83148" y="2487441"/>
                  </a:moveTo>
                  <a:cubicBezTo>
                    <a:pt x="232715" y="2487441"/>
                    <a:pt x="212448" y="2482369"/>
                    <a:pt x="212782" y="2500328"/>
                  </a:cubicBezTo>
                  <a:cubicBezTo>
                    <a:pt x="215846" y="2662945"/>
                    <a:pt x="221695" y="2636436"/>
                    <a:pt x="181062" y="2636436"/>
                  </a:cubicBezTo>
                  <a:cubicBezTo>
                    <a:pt x="133927" y="2636436"/>
                    <a:pt x="132440" y="2635464"/>
                    <a:pt x="85386" y="2635431"/>
                  </a:cubicBezTo>
                  <a:cubicBezTo>
                    <a:pt x="81653" y="2476203"/>
                    <a:pt x="83728" y="2487441"/>
                    <a:pt x="83148" y="2487441"/>
                  </a:cubicBezTo>
                  <a:close/>
                  <a:moveTo>
                    <a:pt x="86799" y="2778955"/>
                  </a:moveTo>
                  <a:cubicBezTo>
                    <a:pt x="85950" y="2724719"/>
                    <a:pt x="86873" y="2723037"/>
                    <a:pt x="85999" y="2667429"/>
                  </a:cubicBezTo>
                  <a:cubicBezTo>
                    <a:pt x="85484" y="2633969"/>
                    <a:pt x="63779" y="2643426"/>
                    <a:pt x="214130" y="2644088"/>
                  </a:cubicBezTo>
                  <a:cubicBezTo>
                    <a:pt x="214808" y="2720717"/>
                    <a:pt x="216761" y="2721052"/>
                    <a:pt x="217586" y="2791981"/>
                  </a:cubicBezTo>
                  <a:cubicBezTo>
                    <a:pt x="70175" y="2789335"/>
                    <a:pt x="87151" y="2801413"/>
                    <a:pt x="86799" y="2778955"/>
                  </a:cubicBezTo>
                  <a:close/>
                  <a:moveTo>
                    <a:pt x="89315" y="2946064"/>
                  </a:moveTo>
                  <a:cubicBezTo>
                    <a:pt x="88482" y="2906218"/>
                    <a:pt x="87976" y="2876515"/>
                    <a:pt x="87543" y="2834685"/>
                  </a:cubicBezTo>
                  <a:cubicBezTo>
                    <a:pt x="87085" y="2790690"/>
                    <a:pt x="78018" y="2800744"/>
                    <a:pt x="132162" y="2799723"/>
                  </a:cubicBezTo>
                  <a:cubicBezTo>
                    <a:pt x="167371" y="2799102"/>
                    <a:pt x="196992" y="2799192"/>
                    <a:pt x="217668" y="2799576"/>
                  </a:cubicBezTo>
                  <a:cubicBezTo>
                    <a:pt x="218035" y="2841978"/>
                    <a:pt x="216663" y="2862713"/>
                    <a:pt x="219350" y="2948685"/>
                  </a:cubicBezTo>
                  <a:cubicBezTo>
                    <a:pt x="77715" y="2948685"/>
                    <a:pt x="89348" y="2947493"/>
                    <a:pt x="89315" y="2946064"/>
                  </a:cubicBezTo>
                  <a:close/>
                  <a:moveTo>
                    <a:pt x="89511" y="2955235"/>
                  </a:moveTo>
                  <a:cubicBezTo>
                    <a:pt x="133085" y="2955325"/>
                    <a:pt x="119655" y="2956264"/>
                    <a:pt x="219587" y="2956264"/>
                  </a:cubicBezTo>
                  <a:cubicBezTo>
                    <a:pt x="221777" y="3027601"/>
                    <a:pt x="220527" y="3055319"/>
                    <a:pt x="221164" y="3103895"/>
                  </a:cubicBezTo>
                  <a:cubicBezTo>
                    <a:pt x="90680" y="3104426"/>
                    <a:pt x="134621" y="3104696"/>
                    <a:pt x="92428" y="3104802"/>
                  </a:cubicBezTo>
                  <a:cubicBezTo>
                    <a:pt x="92420" y="3103969"/>
                    <a:pt x="89528" y="2955864"/>
                    <a:pt x="89511" y="2955235"/>
                  </a:cubicBezTo>
                  <a:close/>
                  <a:moveTo>
                    <a:pt x="92567" y="3113320"/>
                  </a:moveTo>
                  <a:cubicBezTo>
                    <a:pt x="92550" y="3112266"/>
                    <a:pt x="81424" y="3112103"/>
                    <a:pt x="221270" y="3111482"/>
                  </a:cubicBezTo>
                  <a:cubicBezTo>
                    <a:pt x="222152" y="3168691"/>
                    <a:pt x="223574" y="3171157"/>
                    <a:pt x="224652" y="3260926"/>
                  </a:cubicBezTo>
                  <a:cubicBezTo>
                    <a:pt x="167330" y="3260722"/>
                    <a:pt x="136067" y="3260992"/>
                    <a:pt x="94805" y="3261025"/>
                  </a:cubicBezTo>
                  <a:cubicBezTo>
                    <a:pt x="93776" y="3212644"/>
                    <a:pt x="93343" y="3161790"/>
                    <a:pt x="92567" y="3113320"/>
                  </a:cubicBezTo>
                  <a:close/>
                  <a:moveTo>
                    <a:pt x="96945" y="3392159"/>
                  </a:moveTo>
                  <a:cubicBezTo>
                    <a:pt x="96333" y="3243392"/>
                    <a:pt x="83483" y="3268726"/>
                    <a:pt x="132113" y="3268530"/>
                  </a:cubicBezTo>
                  <a:cubicBezTo>
                    <a:pt x="165345" y="3268440"/>
                    <a:pt x="187434" y="3268407"/>
                    <a:pt x="224742" y="3268514"/>
                  </a:cubicBezTo>
                  <a:cubicBezTo>
                    <a:pt x="226523" y="3429204"/>
                    <a:pt x="224766" y="3233494"/>
                    <a:pt x="226114" y="3417084"/>
                  </a:cubicBezTo>
                  <a:cubicBezTo>
                    <a:pt x="71327" y="3417892"/>
                    <a:pt x="97068" y="3420922"/>
                    <a:pt x="96945" y="3392159"/>
                  </a:cubicBezTo>
                  <a:close/>
                  <a:moveTo>
                    <a:pt x="99371" y="3559366"/>
                  </a:moveTo>
                  <a:cubicBezTo>
                    <a:pt x="96815" y="3396234"/>
                    <a:pt x="86946" y="3422956"/>
                    <a:pt x="132023" y="3424132"/>
                  </a:cubicBezTo>
                  <a:cubicBezTo>
                    <a:pt x="159822" y="3424891"/>
                    <a:pt x="183284" y="3424891"/>
                    <a:pt x="226180" y="3424679"/>
                  </a:cubicBezTo>
                  <a:cubicBezTo>
                    <a:pt x="226972" y="3504983"/>
                    <a:pt x="228884" y="3500263"/>
                    <a:pt x="229733" y="3572131"/>
                  </a:cubicBezTo>
                  <a:cubicBezTo>
                    <a:pt x="80305" y="3570318"/>
                    <a:pt x="99715" y="3580355"/>
                    <a:pt x="99371" y="3559366"/>
                  </a:cubicBezTo>
                  <a:close/>
                  <a:moveTo>
                    <a:pt x="101724" y="3729374"/>
                  </a:moveTo>
                  <a:cubicBezTo>
                    <a:pt x="101585" y="3688475"/>
                    <a:pt x="101642" y="3697548"/>
                    <a:pt x="99723" y="3580461"/>
                  </a:cubicBezTo>
                  <a:cubicBezTo>
                    <a:pt x="139326" y="3580216"/>
                    <a:pt x="150167" y="3578762"/>
                    <a:pt x="229815" y="3579734"/>
                  </a:cubicBezTo>
                  <a:cubicBezTo>
                    <a:pt x="230174" y="3620552"/>
                    <a:pt x="230746" y="3712518"/>
                    <a:pt x="230967" y="3729383"/>
                  </a:cubicBezTo>
                  <a:lnTo>
                    <a:pt x="101724" y="3729374"/>
                  </a:lnTo>
                  <a:close/>
                  <a:moveTo>
                    <a:pt x="230044" y="3111441"/>
                  </a:moveTo>
                  <a:cubicBezTo>
                    <a:pt x="367995" y="3110878"/>
                    <a:pt x="357367" y="3112552"/>
                    <a:pt x="357383" y="3113467"/>
                  </a:cubicBezTo>
                  <a:cubicBezTo>
                    <a:pt x="360046" y="3283671"/>
                    <a:pt x="374987" y="3260175"/>
                    <a:pt x="327958" y="3260747"/>
                  </a:cubicBezTo>
                  <a:cubicBezTo>
                    <a:pt x="296148" y="3261090"/>
                    <a:pt x="276975" y="3261082"/>
                    <a:pt x="231359" y="3260951"/>
                  </a:cubicBezTo>
                  <a:cubicBezTo>
                    <a:pt x="229374" y="3099706"/>
                    <a:pt x="225281" y="3111466"/>
                    <a:pt x="230044" y="3111441"/>
                  </a:cubicBezTo>
                  <a:close/>
                  <a:moveTo>
                    <a:pt x="232748" y="3392175"/>
                  </a:moveTo>
                  <a:cubicBezTo>
                    <a:pt x="232748" y="3242861"/>
                    <a:pt x="217079" y="3268612"/>
                    <a:pt x="278993" y="3268612"/>
                  </a:cubicBezTo>
                  <a:cubicBezTo>
                    <a:pt x="325148" y="3268612"/>
                    <a:pt x="323318" y="3268203"/>
                    <a:pt x="360830" y="3268072"/>
                  </a:cubicBezTo>
                  <a:cubicBezTo>
                    <a:pt x="360667" y="3361076"/>
                    <a:pt x="362080" y="3374796"/>
                    <a:pt x="363150" y="3416717"/>
                  </a:cubicBezTo>
                  <a:cubicBezTo>
                    <a:pt x="209678" y="3416880"/>
                    <a:pt x="232748" y="3425382"/>
                    <a:pt x="232748" y="3392175"/>
                  </a:cubicBezTo>
                  <a:close/>
                  <a:moveTo>
                    <a:pt x="236252" y="3559350"/>
                  </a:moveTo>
                  <a:cubicBezTo>
                    <a:pt x="233728" y="3397647"/>
                    <a:pt x="217798" y="3424532"/>
                    <a:pt x="278993" y="3424532"/>
                  </a:cubicBezTo>
                  <a:cubicBezTo>
                    <a:pt x="327795" y="3424532"/>
                    <a:pt x="321071" y="3424361"/>
                    <a:pt x="363330" y="3424312"/>
                  </a:cubicBezTo>
                  <a:cubicBezTo>
                    <a:pt x="364833" y="3490985"/>
                    <a:pt x="363493" y="3499356"/>
                    <a:pt x="364678" y="3572188"/>
                  </a:cubicBezTo>
                  <a:cubicBezTo>
                    <a:pt x="215952" y="3572343"/>
                    <a:pt x="236522" y="3576908"/>
                    <a:pt x="236252" y="3559350"/>
                  </a:cubicBezTo>
                  <a:close/>
                  <a:moveTo>
                    <a:pt x="237665" y="3729391"/>
                  </a:moveTo>
                  <a:cubicBezTo>
                    <a:pt x="237420" y="3710811"/>
                    <a:pt x="236848" y="3618575"/>
                    <a:pt x="236505" y="3579816"/>
                  </a:cubicBezTo>
                  <a:cubicBezTo>
                    <a:pt x="281354" y="3580330"/>
                    <a:pt x="330891" y="3579808"/>
                    <a:pt x="364809" y="3579767"/>
                  </a:cubicBezTo>
                  <a:cubicBezTo>
                    <a:pt x="366835" y="3704196"/>
                    <a:pt x="366589" y="3692068"/>
                    <a:pt x="367439" y="3728239"/>
                  </a:cubicBezTo>
                  <a:cubicBezTo>
                    <a:pt x="321537" y="3728394"/>
                    <a:pt x="341690" y="3729399"/>
                    <a:pt x="237665" y="3729391"/>
                  </a:cubicBezTo>
                  <a:close/>
                  <a:moveTo>
                    <a:pt x="369130" y="3392036"/>
                  </a:moveTo>
                  <a:cubicBezTo>
                    <a:pt x="364482" y="3248619"/>
                    <a:pt x="366663" y="3268048"/>
                    <a:pt x="376981" y="3268048"/>
                  </a:cubicBezTo>
                  <a:cubicBezTo>
                    <a:pt x="515773" y="3268048"/>
                    <a:pt x="496870" y="3264879"/>
                    <a:pt x="496935" y="3280658"/>
                  </a:cubicBezTo>
                  <a:cubicBezTo>
                    <a:pt x="497613" y="3440915"/>
                    <a:pt x="507032" y="3416120"/>
                    <a:pt x="474911" y="3416120"/>
                  </a:cubicBezTo>
                  <a:cubicBezTo>
                    <a:pt x="352212" y="3416120"/>
                    <a:pt x="370208" y="3425520"/>
                    <a:pt x="369130" y="3392036"/>
                  </a:cubicBezTo>
                  <a:close/>
                  <a:moveTo>
                    <a:pt x="371164" y="3559382"/>
                  </a:moveTo>
                  <a:cubicBezTo>
                    <a:pt x="368771" y="3406312"/>
                    <a:pt x="368836" y="3424303"/>
                    <a:pt x="376981" y="3424303"/>
                  </a:cubicBezTo>
                  <a:cubicBezTo>
                    <a:pt x="520617" y="3424303"/>
                    <a:pt x="498561" y="3415712"/>
                    <a:pt x="499067" y="3448020"/>
                  </a:cubicBezTo>
                  <a:cubicBezTo>
                    <a:pt x="501346" y="3594304"/>
                    <a:pt x="511484" y="3572882"/>
                    <a:pt x="474903" y="3572882"/>
                  </a:cubicBezTo>
                  <a:cubicBezTo>
                    <a:pt x="354254" y="3572882"/>
                    <a:pt x="371426" y="3575814"/>
                    <a:pt x="371164" y="3559382"/>
                  </a:cubicBezTo>
                  <a:close/>
                  <a:moveTo>
                    <a:pt x="503674" y="3726818"/>
                  </a:moveTo>
                  <a:cubicBezTo>
                    <a:pt x="503666" y="3731220"/>
                    <a:pt x="514817" y="3728215"/>
                    <a:pt x="376972" y="3728215"/>
                  </a:cubicBezTo>
                  <a:cubicBezTo>
                    <a:pt x="372659" y="3728215"/>
                    <a:pt x="374179" y="3744891"/>
                    <a:pt x="371491" y="3579750"/>
                  </a:cubicBezTo>
                  <a:cubicBezTo>
                    <a:pt x="429687" y="3579718"/>
                    <a:pt x="416306" y="3580567"/>
                    <a:pt x="502188" y="3580436"/>
                  </a:cubicBezTo>
                  <a:cubicBezTo>
                    <a:pt x="502204" y="3581392"/>
                    <a:pt x="503707" y="3699606"/>
                    <a:pt x="503674" y="3726818"/>
                  </a:cubicBezTo>
                  <a:close/>
                  <a:moveTo>
                    <a:pt x="504973" y="3392126"/>
                  </a:moveTo>
                  <a:cubicBezTo>
                    <a:pt x="503160" y="3247941"/>
                    <a:pt x="496649" y="3268734"/>
                    <a:pt x="523934" y="3268367"/>
                  </a:cubicBezTo>
                  <a:cubicBezTo>
                    <a:pt x="650178" y="3266660"/>
                    <a:pt x="633097" y="3265990"/>
                    <a:pt x="633464" y="3280747"/>
                  </a:cubicBezTo>
                  <a:cubicBezTo>
                    <a:pt x="637263" y="3438726"/>
                    <a:pt x="637173" y="3416774"/>
                    <a:pt x="621889" y="3416602"/>
                  </a:cubicBezTo>
                  <a:cubicBezTo>
                    <a:pt x="484306" y="3415116"/>
                    <a:pt x="505365" y="3423969"/>
                    <a:pt x="504973" y="3392126"/>
                  </a:cubicBezTo>
                  <a:close/>
                  <a:moveTo>
                    <a:pt x="508576" y="3559350"/>
                  </a:moveTo>
                  <a:cubicBezTo>
                    <a:pt x="506133" y="3403290"/>
                    <a:pt x="496927" y="3423715"/>
                    <a:pt x="523868" y="3423822"/>
                  </a:cubicBezTo>
                  <a:cubicBezTo>
                    <a:pt x="656085" y="3424352"/>
                    <a:pt x="635139" y="3417974"/>
                    <a:pt x="635605" y="3448020"/>
                  </a:cubicBezTo>
                  <a:cubicBezTo>
                    <a:pt x="636471" y="3503146"/>
                    <a:pt x="636944" y="3506780"/>
                    <a:pt x="637770" y="3559480"/>
                  </a:cubicBezTo>
                  <a:cubicBezTo>
                    <a:pt x="638039" y="3577088"/>
                    <a:pt x="650023" y="3572678"/>
                    <a:pt x="572875" y="3572735"/>
                  </a:cubicBezTo>
                  <a:cubicBezTo>
                    <a:pt x="496649" y="3572735"/>
                    <a:pt x="508862" y="3577300"/>
                    <a:pt x="508576" y="3559350"/>
                  </a:cubicBezTo>
                  <a:close/>
                  <a:moveTo>
                    <a:pt x="621824" y="3728868"/>
                  </a:moveTo>
                  <a:cubicBezTo>
                    <a:pt x="591198" y="3729113"/>
                    <a:pt x="586255" y="3729072"/>
                    <a:pt x="510357" y="3729048"/>
                  </a:cubicBezTo>
                  <a:cubicBezTo>
                    <a:pt x="510398" y="3700725"/>
                    <a:pt x="508903" y="3581425"/>
                    <a:pt x="508886" y="3580436"/>
                  </a:cubicBezTo>
                  <a:cubicBezTo>
                    <a:pt x="570171" y="3580314"/>
                    <a:pt x="498013" y="3580371"/>
                    <a:pt x="638039" y="3580273"/>
                  </a:cubicBezTo>
                  <a:cubicBezTo>
                    <a:pt x="639730" y="3756651"/>
                    <a:pt x="646527" y="3728664"/>
                    <a:pt x="621824" y="3728868"/>
                  </a:cubicBezTo>
                  <a:close/>
                  <a:moveTo>
                    <a:pt x="639028" y="3224829"/>
                  </a:moveTo>
                  <a:cubicBezTo>
                    <a:pt x="638178" y="3170553"/>
                    <a:pt x="638472" y="3171500"/>
                    <a:pt x="637557" y="3113303"/>
                  </a:cubicBezTo>
                  <a:cubicBezTo>
                    <a:pt x="637541" y="3111972"/>
                    <a:pt x="626676" y="3111997"/>
                    <a:pt x="767078" y="3111972"/>
                  </a:cubicBezTo>
                  <a:cubicBezTo>
                    <a:pt x="767086" y="3112577"/>
                    <a:pt x="767543" y="3135909"/>
                    <a:pt x="768671" y="3260339"/>
                  </a:cubicBezTo>
                  <a:cubicBezTo>
                    <a:pt x="614038" y="3260339"/>
                    <a:pt x="639787" y="3273356"/>
                    <a:pt x="639028" y="3224829"/>
                  </a:cubicBezTo>
                  <a:close/>
                  <a:moveTo>
                    <a:pt x="670830" y="3268775"/>
                  </a:moveTo>
                  <a:cubicBezTo>
                    <a:pt x="719836" y="3268775"/>
                    <a:pt x="719991" y="3267917"/>
                    <a:pt x="768728" y="3267917"/>
                  </a:cubicBezTo>
                  <a:cubicBezTo>
                    <a:pt x="769455" y="3364825"/>
                    <a:pt x="770247" y="3374788"/>
                    <a:pt x="771121" y="3416341"/>
                  </a:cubicBezTo>
                  <a:cubicBezTo>
                    <a:pt x="717679" y="3416341"/>
                    <a:pt x="699372" y="3417157"/>
                    <a:pt x="641903" y="3416782"/>
                  </a:cubicBezTo>
                  <a:cubicBezTo>
                    <a:pt x="640465" y="3243164"/>
                    <a:pt x="629715" y="3268775"/>
                    <a:pt x="670830" y="3268775"/>
                  </a:cubicBezTo>
                  <a:close/>
                  <a:moveTo>
                    <a:pt x="644460" y="3559350"/>
                  </a:moveTo>
                  <a:cubicBezTo>
                    <a:pt x="641968" y="3399648"/>
                    <a:pt x="633105" y="3424450"/>
                    <a:pt x="670830" y="3424450"/>
                  </a:cubicBezTo>
                  <a:cubicBezTo>
                    <a:pt x="791225" y="3424450"/>
                    <a:pt x="771162" y="3413850"/>
                    <a:pt x="771693" y="3448020"/>
                  </a:cubicBezTo>
                  <a:cubicBezTo>
                    <a:pt x="773645" y="3571510"/>
                    <a:pt x="773498" y="3562502"/>
                    <a:pt x="773670" y="3572923"/>
                  </a:cubicBezTo>
                  <a:cubicBezTo>
                    <a:pt x="623727" y="3573127"/>
                    <a:pt x="644738" y="3576990"/>
                    <a:pt x="644460" y="3559350"/>
                  </a:cubicBezTo>
                  <a:close/>
                  <a:moveTo>
                    <a:pt x="768809" y="3728803"/>
                  </a:moveTo>
                  <a:cubicBezTo>
                    <a:pt x="631765" y="3728803"/>
                    <a:pt x="646053" y="3729399"/>
                    <a:pt x="646020" y="3726810"/>
                  </a:cubicBezTo>
                  <a:cubicBezTo>
                    <a:pt x="643635" y="3550244"/>
                    <a:pt x="637557" y="3580281"/>
                    <a:pt x="670838" y="3580257"/>
                  </a:cubicBezTo>
                  <a:cubicBezTo>
                    <a:pt x="719975" y="3580257"/>
                    <a:pt x="719787" y="3580518"/>
                    <a:pt x="768809" y="3580518"/>
                  </a:cubicBezTo>
                  <a:cubicBezTo>
                    <a:pt x="775557" y="3580518"/>
                    <a:pt x="773605" y="3575185"/>
                    <a:pt x="774520" y="3615317"/>
                  </a:cubicBezTo>
                  <a:cubicBezTo>
                    <a:pt x="777526" y="3746198"/>
                    <a:pt x="778424" y="3728803"/>
                    <a:pt x="768809" y="3728803"/>
                  </a:cubicBezTo>
                  <a:close/>
                  <a:moveTo>
                    <a:pt x="775524" y="3280625"/>
                  </a:moveTo>
                  <a:cubicBezTo>
                    <a:pt x="775402" y="3260935"/>
                    <a:pt x="756923" y="3269771"/>
                    <a:pt x="904359" y="3267795"/>
                  </a:cubicBezTo>
                  <a:cubicBezTo>
                    <a:pt x="905845" y="3358879"/>
                    <a:pt x="905813" y="3360962"/>
                    <a:pt x="906760" y="3392306"/>
                  </a:cubicBezTo>
                  <a:cubicBezTo>
                    <a:pt x="907822" y="3427382"/>
                    <a:pt x="928318" y="3416708"/>
                    <a:pt x="777820" y="3416349"/>
                  </a:cubicBezTo>
                  <a:cubicBezTo>
                    <a:pt x="777183" y="3386091"/>
                    <a:pt x="775957" y="3350410"/>
                    <a:pt x="775524" y="3280625"/>
                  </a:cubicBezTo>
                  <a:close/>
                  <a:moveTo>
                    <a:pt x="777967" y="3423928"/>
                  </a:moveTo>
                  <a:cubicBezTo>
                    <a:pt x="931954" y="3424312"/>
                    <a:pt x="907585" y="3418358"/>
                    <a:pt x="908043" y="3447995"/>
                  </a:cubicBezTo>
                  <a:cubicBezTo>
                    <a:pt x="908909" y="3503864"/>
                    <a:pt x="909399" y="3501594"/>
                    <a:pt x="910338" y="3559472"/>
                  </a:cubicBezTo>
                  <a:cubicBezTo>
                    <a:pt x="910608" y="3576680"/>
                    <a:pt x="931439" y="3572294"/>
                    <a:pt x="780360" y="3572898"/>
                  </a:cubicBezTo>
                  <a:cubicBezTo>
                    <a:pt x="779985" y="3550644"/>
                    <a:pt x="778367" y="3444565"/>
                    <a:pt x="777967" y="3423928"/>
                  </a:cubicBezTo>
                  <a:close/>
                  <a:moveTo>
                    <a:pt x="782811" y="3728778"/>
                  </a:moveTo>
                  <a:cubicBezTo>
                    <a:pt x="782623" y="3664350"/>
                    <a:pt x="781153" y="3616771"/>
                    <a:pt x="780499" y="3580485"/>
                  </a:cubicBezTo>
                  <a:cubicBezTo>
                    <a:pt x="825405" y="3580298"/>
                    <a:pt x="840289" y="3578746"/>
                    <a:pt x="910592" y="3579742"/>
                  </a:cubicBezTo>
                  <a:cubicBezTo>
                    <a:pt x="911000" y="3632173"/>
                    <a:pt x="909415" y="3604708"/>
                    <a:pt x="911703" y="3726900"/>
                  </a:cubicBezTo>
                  <a:cubicBezTo>
                    <a:pt x="911735" y="3728729"/>
                    <a:pt x="923066" y="3728468"/>
                    <a:pt x="782811" y="3728778"/>
                  </a:cubicBezTo>
                  <a:close/>
                  <a:moveTo>
                    <a:pt x="913459" y="3392061"/>
                  </a:moveTo>
                  <a:cubicBezTo>
                    <a:pt x="912405" y="3357262"/>
                    <a:pt x="912470" y="3354902"/>
                    <a:pt x="911049" y="3267705"/>
                  </a:cubicBezTo>
                  <a:cubicBezTo>
                    <a:pt x="1000770" y="3266300"/>
                    <a:pt x="1001611" y="3268179"/>
                    <a:pt x="1040627" y="3268709"/>
                  </a:cubicBezTo>
                  <a:cubicBezTo>
                    <a:pt x="1041337" y="3308523"/>
                    <a:pt x="1043175" y="3416039"/>
                    <a:pt x="1043184" y="3416643"/>
                  </a:cubicBezTo>
                  <a:cubicBezTo>
                    <a:pt x="892138" y="3417304"/>
                    <a:pt x="914496" y="3426337"/>
                    <a:pt x="913459" y="3392061"/>
                  </a:cubicBezTo>
                  <a:close/>
                  <a:moveTo>
                    <a:pt x="914317" y="3424802"/>
                  </a:moveTo>
                  <a:cubicBezTo>
                    <a:pt x="968821" y="3424826"/>
                    <a:pt x="983999" y="3424916"/>
                    <a:pt x="1013783" y="3424516"/>
                  </a:cubicBezTo>
                  <a:cubicBezTo>
                    <a:pt x="1051083" y="3424010"/>
                    <a:pt x="1043200" y="3398692"/>
                    <a:pt x="1045724" y="3559497"/>
                  </a:cubicBezTo>
                  <a:cubicBezTo>
                    <a:pt x="1045994" y="3576516"/>
                    <a:pt x="1066653" y="3574458"/>
                    <a:pt x="917208" y="3572261"/>
                  </a:cubicBezTo>
                  <a:cubicBezTo>
                    <a:pt x="917061" y="3559448"/>
                    <a:pt x="914333" y="3425447"/>
                    <a:pt x="914317" y="3424802"/>
                  </a:cubicBezTo>
                  <a:close/>
                  <a:moveTo>
                    <a:pt x="918426" y="3728157"/>
                  </a:moveTo>
                  <a:cubicBezTo>
                    <a:pt x="916048" y="3612262"/>
                    <a:pt x="917690" y="3631414"/>
                    <a:pt x="917282" y="3579848"/>
                  </a:cubicBezTo>
                  <a:cubicBezTo>
                    <a:pt x="954852" y="3580404"/>
                    <a:pt x="959590" y="3580003"/>
                    <a:pt x="1013726" y="3580371"/>
                  </a:cubicBezTo>
                  <a:cubicBezTo>
                    <a:pt x="1059416" y="3580681"/>
                    <a:pt x="1042359" y="3555070"/>
                    <a:pt x="1048428" y="3727120"/>
                  </a:cubicBezTo>
                  <a:cubicBezTo>
                    <a:pt x="1048575" y="3731351"/>
                    <a:pt x="1052643" y="3727267"/>
                    <a:pt x="918426" y="3728157"/>
                  </a:cubicBezTo>
                  <a:close/>
                  <a:moveTo>
                    <a:pt x="1049433" y="3392126"/>
                  </a:moveTo>
                  <a:cubicBezTo>
                    <a:pt x="1046901" y="3248881"/>
                    <a:pt x="1042113" y="3268848"/>
                    <a:pt x="1062732" y="3268848"/>
                  </a:cubicBezTo>
                  <a:cubicBezTo>
                    <a:pt x="1194834" y="3268848"/>
                    <a:pt x="1177107" y="3262364"/>
                    <a:pt x="1177687" y="3280796"/>
                  </a:cubicBezTo>
                  <a:cubicBezTo>
                    <a:pt x="1182458" y="3438375"/>
                    <a:pt x="1182981" y="3416128"/>
                    <a:pt x="1160720" y="3416128"/>
                  </a:cubicBezTo>
                  <a:cubicBezTo>
                    <a:pt x="1029884" y="3416120"/>
                    <a:pt x="1050037" y="3424181"/>
                    <a:pt x="1049433" y="3392126"/>
                  </a:cubicBezTo>
                  <a:close/>
                  <a:moveTo>
                    <a:pt x="1052415" y="3559366"/>
                  </a:moveTo>
                  <a:cubicBezTo>
                    <a:pt x="1049972" y="3403356"/>
                    <a:pt x="1044719" y="3424181"/>
                    <a:pt x="1062740" y="3424181"/>
                  </a:cubicBezTo>
                  <a:cubicBezTo>
                    <a:pt x="1201296" y="3424181"/>
                    <a:pt x="1179852" y="3416120"/>
                    <a:pt x="1180350" y="3447995"/>
                  </a:cubicBezTo>
                  <a:cubicBezTo>
                    <a:pt x="1182646" y="3594728"/>
                    <a:pt x="1188135" y="3572098"/>
                    <a:pt x="1160720" y="3572098"/>
                  </a:cubicBezTo>
                  <a:cubicBezTo>
                    <a:pt x="1035456" y="3572106"/>
                    <a:pt x="1052717" y="3578721"/>
                    <a:pt x="1052415" y="3559366"/>
                  </a:cubicBezTo>
                  <a:close/>
                  <a:moveTo>
                    <a:pt x="1055192" y="3728982"/>
                  </a:moveTo>
                  <a:cubicBezTo>
                    <a:pt x="1053003" y="3663444"/>
                    <a:pt x="1053362" y="3629405"/>
                    <a:pt x="1052717" y="3580518"/>
                  </a:cubicBezTo>
                  <a:cubicBezTo>
                    <a:pt x="1118306" y="3580583"/>
                    <a:pt x="1092696" y="3579783"/>
                    <a:pt x="1182294" y="3579669"/>
                  </a:cubicBezTo>
                  <a:lnTo>
                    <a:pt x="1184680" y="3729015"/>
                  </a:lnTo>
                  <a:cubicBezTo>
                    <a:pt x="1163840" y="3729129"/>
                    <a:pt x="1055837" y="3728991"/>
                    <a:pt x="1055192" y="3728982"/>
                  </a:cubicBezTo>
                  <a:close/>
                  <a:moveTo>
                    <a:pt x="1186363" y="3392518"/>
                  </a:moveTo>
                  <a:cubicBezTo>
                    <a:pt x="1185154" y="3246447"/>
                    <a:pt x="1175580" y="3268146"/>
                    <a:pt x="1209726" y="3268048"/>
                  </a:cubicBezTo>
                  <a:cubicBezTo>
                    <a:pt x="1331028" y="3267721"/>
                    <a:pt x="1313326" y="3264463"/>
                    <a:pt x="1313816" y="3280788"/>
                  </a:cubicBezTo>
                  <a:cubicBezTo>
                    <a:pt x="1318530" y="3436537"/>
                    <a:pt x="1315613" y="3417019"/>
                    <a:pt x="1307779" y="3416896"/>
                  </a:cubicBezTo>
                  <a:cubicBezTo>
                    <a:pt x="1165638" y="3414413"/>
                    <a:pt x="1186640" y="3425128"/>
                    <a:pt x="1186363" y="3392518"/>
                  </a:cubicBezTo>
                  <a:close/>
                  <a:moveTo>
                    <a:pt x="1188666" y="3559366"/>
                  </a:moveTo>
                  <a:cubicBezTo>
                    <a:pt x="1186150" y="3398619"/>
                    <a:pt x="1180228" y="3423691"/>
                    <a:pt x="1209702" y="3423887"/>
                  </a:cubicBezTo>
                  <a:cubicBezTo>
                    <a:pt x="1333594" y="3424891"/>
                    <a:pt x="1315238" y="3416986"/>
                    <a:pt x="1315728" y="3448020"/>
                  </a:cubicBezTo>
                  <a:cubicBezTo>
                    <a:pt x="1317942" y="3589493"/>
                    <a:pt x="1324706" y="3572261"/>
                    <a:pt x="1307779" y="3572123"/>
                  </a:cubicBezTo>
                  <a:cubicBezTo>
                    <a:pt x="1170621" y="3571012"/>
                    <a:pt x="1188960" y="3577831"/>
                    <a:pt x="1188666" y="3559366"/>
                  </a:cubicBezTo>
                  <a:close/>
                  <a:moveTo>
                    <a:pt x="1320744" y="3726818"/>
                  </a:moveTo>
                  <a:cubicBezTo>
                    <a:pt x="1320735" y="3731318"/>
                    <a:pt x="1332948" y="3727667"/>
                    <a:pt x="1209702" y="3728827"/>
                  </a:cubicBezTo>
                  <a:cubicBezTo>
                    <a:pt x="1183969" y="3729072"/>
                    <a:pt x="1191730" y="3751555"/>
                    <a:pt x="1188993" y="3579661"/>
                  </a:cubicBezTo>
                  <a:cubicBezTo>
                    <a:pt x="1243767" y="3579554"/>
                    <a:pt x="1242517" y="3579285"/>
                    <a:pt x="1318848" y="3579799"/>
                  </a:cubicBezTo>
                  <a:cubicBezTo>
                    <a:pt x="1320327" y="3671006"/>
                    <a:pt x="1320833" y="3682676"/>
                    <a:pt x="1320744" y="3726818"/>
                  </a:cubicBezTo>
                  <a:close/>
                  <a:moveTo>
                    <a:pt x="1356737" y="3268497"/>
                  </a:moveTo>
                  <a:cubicBezTo>
                    <a:pt x="1406298" y="3268497"/>
                    <a:pt x="1404566" y="3267827"/>
                    <a:pt x="1448941" y="3267762"/>
                  </a:cubicBezTo>
                  <a:cubicBezTo>
                    <a:pt x="1450264" y="3352452"/>
                    <a:pt x="1450256" y="3358299"/>
                    <a:pt x="1451351" y="3392486"/>
                  </a:cubicBezTo>
                  <a:cubicBezTo>
                    <a:pt x="1452265" y="3421666"/>
                    <a:pt x="1477884" y="3419117"/>
                    <a:pt x="1322092" y="3417117"/>
                  </a:cubicBezTo>
                  <a:cubicBezTo>
                    <a:pt x="1321324" y="3240787"/>
                    <a:pt x="1308596" y="3268497"/>
                    <a:pt x="1356737" y="3268497"/>
                  </a:cubicBezTo>
                  <a:close/>
                  <a:moveTo>
                    <a:pt x="1325204" y="3559350"/>
                  </a:moveTo>
                  <a:cubicBezTo>
                    <a:pt x="1322721" y="3400179"/>
                    <a:pt x="1310500" y="3424891"/>
                    <a:pt x="1356737" y="3424891"/>
                  </a:cubicBezTo>
                  <a:cubicBezTo>
                    <a:pt x="1405040" y="3424891"/>
                    <a:pt x="1405065" y="3424385"/>
                    <a:pt x="1452233" y="3424369"/>
                  </a:cubicBezTo>
                  <a:cubicBezTo>
                    <a:pt x="1452894" y="3453802"/>
                    <a:pt x="1453221" y="3488788"/>
                    <a:pt x="1454512" y="3572441"/>
                  </a:cubicBezTo>
                  <a:cubicBezTo>
                    <a:pt x="1304863" y="3572433"/>
                    <a:pt x="1325474" y="3576769"/>
                    <a:pt x="1325204" y="3559350"/>
                  </a:cubicBezTo>
                  <a:close/>
                  <a:moveTo>
                    <a:pt x="1454741" y="3728027"/>
                  </a:moveTo>
                  <a:cubicBezTo>
                    <a:pt x="1392125" y="3728027"/>
                    <a:pt x="1327434" y="3732028"/>
                    <a:pt x="1327442" y="3726843"/>
                  </a:cubicBezTo>
                  <a:cubicBezTo>
                    <a:pt x="1327802" y="3553992"/>
                    <a:pt x="1312664" y="3579922"/>
                    <a:pt x="1356737" y="3579922"/>
                  </a:cubicBezTo>
                  <a:cubicBezTo>
                    <a:pt x="1399167" y="3579922"/>
                    <a:pt x="1408422" y="3580020"/>
                    <a:pt x="1454634" y="3580020"/>
                  </a:cubicBezTo>
                  <a:cubicBezTo>
                    <a:pt x="1457036" y="3740546"/>
                    <a:pt x="1457330" y="3728027"/>
                    <a:pt x="1454741" y="3728027"/>
                  </a:cubicBezTo>
                  <a:close/>
                  <a:moveTo>
                    <a:pt x="1455631" y="3267754"/>
                  </a:moveTo>
                  <a:cubicBezTo>
                    <a:pt x="1503755" y="3267770"/>
                    <a:pt x="1503918" y="3268807"/>
                    <a:pt x="1552745" y="3268807"/>
                  </a:cubicBezTo>
                  <a:cubicBezTo>
                    <a:pt x="1597724" y="3268807"/>
                    <a:pt x="1582064" y="3247492"/>
                    <a:pt x="1587741" y="3392330"/>
                  </a:cubicBezTo>
                  <a:cubicBezTo>
                    <a:pt x="1588926" y="3422515"/>
                    <a:pt x="1613245" y="3416627"/>
                    <a:pt x="1458768" y="3416774"/>
                  </a:cubicBezTo>
                  <a:cubicBezTo>
                    <a:pt x="1457314" y="3358675"/>
                    <a:pt x="1457951" y="3416316"/>
                    <a:pt x="1455631" y="3267754"/>
                  </a:cubicBezTo>
                  <a:close/>
                  <a:moveTo>
                    <a:pt x="1461006" y="3559366"/>
                  </a:moveTo>
                  <a:cubicBezTo>
                    <a:pt x="1460149" y="3504395"/>
                    <a:pt x="1460247" y="3503472"/>
                    <a:pt x="1459381" y="3447873"/>
                  </a:cubicBezTo>
                  <a:cubicBezTo>
                    <a:pt x="1458923" y="3418922"/>
                    <a:pt x="1433289" y="3422866"/>
                    <a:pt x="1588779" y="3423691"/>
                  </a:cubicBezTo>
                  <a:cubicBezTo>
                    <a:pt x="1589579" y="3455762"/>
                    <a:pt x="1589677" y="3486608"/>
                    <a:pt x="1590927" y="3572563"/>
                  </a:cubicBezTo>
                  <a:cubicBezTo>
                    <a:pt x="1439391" y="3575234"/>
                    <a:pt x="1461251" y="3574589"/>
                    <a:pt x="1461006" y="3559366"/>
                  </a:cubicBezTo>
                  <a:close/>
                  <a:moveTo>
                    <a:pt x="1463155" y="3728027"/>
                  </a:moveTo>
                  <a:cubicBezTo>
                    <a:pt x="1463155" y="3701272"/>
                    <a:pt x="1461733" y="3606889"/>
                    <a:pt x="1461325" y="3580020"/>
                  </a:cubicBezTo>
                  <a:cubicBezTo>
                    <a:pt x="1500912" y="3580053"/>
                    <a:pt x="1548979" y="3580877"/>
                    <a:pt x="1591025" y="3580151"/>
                  </a:cubicBezTo>
                  <a:cubicBezTo>
                    <a:pt x="1591711" y="3629968"/>
                    <a:pt x="1591556" y="3650834"/>
                    <a:pt x="1593133" y="3726916"/>
                  </a:cubicBezTo>
                  <a:cubicBezTo>
                    <a:pt x="1593206" y="3730003"/>
                    <a:pt x="1603556" y="3728231"/>
                    <a:pt x="1463155" y="3728027"/>
                  </a:cubicBezTo>
                  <a:close/>
                  <a:moveTo>
                    <a:pt x="1594415" y="3392004"/>
                  </a:moveTo>
                  <a:cubicBezTo>
                    <a:pt x="1588811" y="3249362"/>
                    <a:pt x="1591597" y="3268709"/>
                    <a:pt x="1601727" y="3268628"/>
                  </a:cubicBezTo>
                  <a:cubicBezTo>
                    <a:pt x="1741311" y="3267689"/>
                    <a:pt x="1722457" y="3263564"/>
                    <a:pt x="1722580" y="3280674"/>
                  </a:cubicBezTo>
                  <a:cubicBezTo>
                    <a:pt x="1722857" y="3319017"/>
                    <a:pt x="1723094" y="3328458"/>
                    <a:pt x="1724508" y="3417280"/>
                  </a:cubicBezTo>
                  <a:cubicBezTo>
                    <a:pt x="1572882" y="3415761"/>
                    <a:pt x="1595681" y="3424246"/>
                    <a:pt x="1594415" y="3392004"/>
                  </a:cubicBezTo>
                  <a:close/>
                  <a:moveTo>
                    <a:pt x="1597413" y="3559350"/>
                  </a:moveTo>
                  <a:cubicBezTo>
                    <a:pt x="1595028" y="3406998"/>
                    <a:pt x="1593419" y="3423715"/>
                    <a:pt x="1601686" y="3423773"/>
                  </a:cubicBezTo>
                  <a:cubicBezTo>
                    <a:pt x="1747904" y="3424753"/>
                    <a:pt x="1724524" y="3418448"/>
                    <a:pt x="1724998" y="3448004"/>
                  </a:cubicBezTo>
                  <a:cubicBezTo>
                    <a:pt x="1725864" y="3503260"/>
                    <a:pt x="1725218" y="3502207"/>
                    <a:pt x="1726117" y="3559497"/>
                  </a:cubicBezTo>
                  <a:cubicBezTo>
                    <a:pt x="1726378" y="3576010"/>
                    <a:pt x="1740241" y="3571878"/>
                    <a:pt x="1650667" y="3571861"/>
                  </a:cubicBezTo>
                  <a:cubicBezTo>
                    <a:pt x="1587488" y="3571861"/>
                    <a:pt x="1597691" y="3576965"/>
                    <a:pt x="1597413" y="3559350"/>
                  </a:cubicBezTo>
                  <a:close/>
                  <a:moveTo>
                    <a:pt x="1599840" y="3726737"/>
                  </a:moveTo>
                  <a:cubicBezTo>
                    <a:pt x="1596417" y="3562224"/>
                    <a:pt x="1597021" y="3580044"/>
                    <a:pt x="1601759" y="3579954"/>
                  </a:cubicBezTo>
                  <a:cubicBezTo>
                    <a:pt x="1635693" y="3579269"/>
                    <a:pt x="1641632" y="3579440"/>
                    <a:pt x="1726435" y="3579456"/>
                  </a:cubicBezTo>
                  <a:cubicBezTo>
                    <a:pt x="1726452" y="3580379"/>
                    <a:pt x="1728241" y="3688965"/>
                    <a:pt x="1729090" y="3728264"/>
                  </a:cubicBezTo>
                  <a:cubicBezTo>
                    <a:pt x="1605043" y="3728754"/>
                    <a:pt x="1599929" y="3730689"/>
                    <a:pt x="1599840" y="3726737"/>
                  </a:cubicBezTo>
                  <a:close/>
                  <a:moveTo>
                    <a:pt x="1728633" y="3224813"/>
                  </a:moveTo>
                  <a:cubicBezTo>
                    <a:pt x="1726517" y="3089448"/>
                    <a:pt x="1717441" y="3111964"/>
                    <a:pt x="1748639" y="3111964"/>
                  </a:cubicBezTo>
                  <a:cubicBezTo>
                    <a:pt x="1749252" y="3111964"/>
                    <a:pt x="1855719" y="3112013"/>
                    <a:pt x="1855743" y="3113451"/>
                  </a:cubicBezTo>
                  <a:cubicBezTo>
                    <a:pt x="1858382" y="3281817"/>
                    <a:pt x="1864002" y="3259677"/>
                    <a:pt x="1846659" y="3259677"/>
                  </a:cubicBezTo>
                  <a:cubicBezTo>
                    <a:pt x="1705008" y="3259677"/>
                    <a:pt x="1729368" y="3271707"/>
                    <a:pt x="1728633" y="3224813"/>
                  </a:cubicBezTo>
                  <a:close/>
                  <a:moveTo>
                    <a:pt x="1729172" y="3268081"/>
                  </a:moveTo>
                  <a:cubicBezTo>
                    <a:pt x="1820420" y="3267811"/>
                    <a:pt x="1804172" y="3267117"/>
                    <a:pt x="1858594" y="3267280"/>
                  </a:cubicBezTo>
                  <a:cubicBezTo>
                    <a:pt x="1858807" y="3291225"/>
                    <a:pt x="1858913" y="3289902"/>
                    <a:pt x="1859852" y="3416872"/>
                  </a:cubicBezTo>
                  <a:cubicBezTo>
                    <a:pt x="1797057" y="3416855"/>
                    <a:pt x="1774510" y="3417639"/>
                    <a:pt x="1731198" y="3417337"/>
                  </a:cubicBezTo>
                  <a:cubicBezTo>
                    <a:pt x="1729123" y="3286725"/>
                    <a:pt x="1729613" y="3319540"/>
                    <a:pt x="1729172" y="3268081"/>
                  </a:cubicBezTo>
                  <a:close/>
                  <a:moveTo>
                    <a:pt x="1732807" y="3559366"/>
                  </a:moveTo>
                  <a:cubicBezTo>
                    <a:pt x="1730357" y="3402915"/>
                    <a:pt x="1727334" y="3424973"/>
                    <a:pt x="1748639" y="3424973"/>
                  </a:cubicBezTo>
                  <a:cubicBezTo>
                    <a:pt x="1880202" y="3424973"/>
                    <a:pt x="1859754" y="3417288"/>
                    <a:pt x="1860228" y="3448020"/>
                  </a:cubicBezTo>
                  <a:cubicBezTo>
                    <a:pt x="1862483" y="3592213"/>
                    <a:pt x="1870227" y="3572604"/>
                    <a:pt x="1846651" y="3572604"/>
                  </a:cubicBezTo>
                  <a:cubicBezTo>
                    <a:pt x="1714696" y="3572604"/>
                    <a:pt x="1733060" y="3574777"/>
                    <a:pt x="1732807" y="3559366"/>
                  </a:cubicBezTo>
                  <a:close/>
                  <a:moveTo>
                    <a:pt x="1846651" y="3729048"/>
                  </a:moveTo>
                  <a:cubicBezTo>
                    <a:pt x="1722906" y="3729048"/>
                    <a:pt x="1735797" y="3728370"/>
                    <a:pt x="1735756" y="3726328"/>
                  </a:cubicBezTo>
                  <a:cubicBezTo>
                    <a:pt x="1731811" y="3555977"/>
                    <a:pt x="1728420" y="3579456"/>
                    <a:pt x="1748639" y="3579456"/>
                  </a:cubicBezTo>
                  <a:cubicBezTo>
                    <a:pt x="1797580" y="3579456"/>
                    <a:pt x="1797604" y="3580183"/>
                    <a:pt x="1846651" y="3580183"/>
                  </a:cubicBezTo>
                  <a:cubicBezTo>
                    <a:pt x="1867425" y="3580183"/>
                    <a:pt x="1863300" y="3573274"/>
                    <a:pt x="1863512" y="3615243"/>
                  </a:cubicBezTo>
                  <a:cubicBezTo>
                    <a:pt x="1864076" y="3751000"/>
                    <a:pt x="1873773" y="3729048"/>
                    <a:pt x="1846651" y="3729048"/>
                  </a:cubicBezTo>
                  <a:close/>
                  <a:moveTo>
                    <a:pt x="1864754" y="3224813"/>
                  </a:moveTo>
                  <a:cubicBezTo>
                    <a:pt x="1863880" y="3169009"/>
                    <a:pt x="1863300" y="3168919"/>
                    <a:pt x="1862426" y="3113320"/>
                  </a:cubicBezTo>
                  <a:cubicBezTo>
                    <a:pt x="1862409" y="3112544"/>
                    <a:pt x="1923114" y="3111041"/>
                    <a:pt x="1991284" y="3111956"/>
                  </a:cubicBezTo>
                  <a:cubicBezTo>
                    <a:pt x="1991293" y="3112626"/>
                    <a:pt x="1993359" y="3240771"/>
                    <a:pt x="1993768" y="3260322"/>
                  </a:cubicBezTo>
                  <a:cubicBezTo>
                    <a:pt x="1838580" y="3260379"/>
                    <a:pt x="1865465" y="3268995"/>
                    <a:pt x="1864754" y="3224813"/>
                  </a:cubicBezTo>
                  <a:close/>
                  <a:moveTo>
                    <a:pt x="1895617" y="3267591"/>
                  </a:moveTo>
                  <a:cubicBezTo>
                    <a:pt x="1924445" y="3267974"/>
                    <a:pt x="1931364" y="3267925"/>
                    <a:pt x="1993931" y="3267901"/>
                  </a:cubicBezTo>
                  <a:cubicBezTo>
                    <a:pt x="1997623" y="3432797"/>
                    <a:pt x="1997452" y="3416651"/>
                    <a:pt x="1993645" y="3416684"/>
                  </a:cubicBezTo>
                  <a:cubicBezTo>
                    <a:pt x="1956917" y="3416978"/>
                    <a:pt x="1954744" y="3416904"/>
                    <a:pt x="1866551" y="3416872"/>
                  </a:cubicBezTo>
                  <a:cubicBezTo>
                    <a:pt x="1865326" y="3241400"/>
                    <a:pt x="1856038" y="3267052"/>
                    <a:pt x="1895617" y="3267591"/>
                  </a:cubicBezTo>
                  <a:close/>
                  <a:moveTo>
                    <a:pt x="1869639" y="3559350"/>
                  </a:moveTo>
                  <a:cubicBezTo>
                    <a:pt x="1868757" y="3502835"/>
                    <a:pt x="1867785" y="3503170"/>
                    <a:pt x="1866919" y="3447889"/>
                  </a:cubicBezTo>
                  <a:cubicBezTo>
                    <a:pt x="1866396" y="3414463"/>
                    <a:pt x="1845083" y="3425439"/>
                    <a:pt x="1996643" y="3424263"/>
                  </a:cubicBezTo>
                  <a:cubicBezTo>
                    <a:pt x="1997918" y="3508756"/>
                    <a:pt x="1997583" y="3522444"/>
                    <a:pt x="1998538" y="3573356"/>
                  </a:cubicBezTo>
                  <a:cubicBezTo>
                    <a:pt x="1848996" y="3573421"/>
                    <a:pt x="1869909" y="3576876"/>
                    <a:pt x="1869639" y="3559350"/>
                  </a:cubicBezTo>
                  <a:close/>
                  <a:moveTo>
                    <a:pt x="1993694" y="3728835"/>
                  </a:moveTo>
                  <a:cubicBezTo>
                    <a:pt x="1860849" y="3728117"/>
                    <a:pt x="1871943" y="3730755"/>
                    <a:pt x="1871853" y="3726761"/>
                  </a:cubicBezTo>
                  <a:cubicBezTo>
                    <a:pt x="1867842" y="3551583"/>
                    <a:pt x="1863913" y="3580077"/>
                    <a:pt x="1895625" y="3580583"/>
                  </a:cubicBezTo>
                  <a:cubicBezTo>
                    <a:pt x="1923881" y="3581041"/>
                    <a:pt x="1931560" y="3580967"/>
                    <a:pt x="1998702" y="3580935"/>
                  </a:cubicBezTo>
                  <a:cubicBezTo>
                    <a:pt x="2002215" y="3746108"/>
                    <a:pt x="2005515" y="3728892"/>
                    <a:pt x="1993694" y="3728835"/>
                  </a:cubicBezTo>
                  <a:close/>
                  <a:moveTo>
                    <a:pt x="2000630" y="3267893"/>
                  </a:moveTo>
                  <a:cubicBezTo>
                    <a:pt x="2149846" y="3267827"/>
                    <a:pt x="2130118" y="3262674"/>
                    <a:pt x="2130550" y="3280756"/>
                  </a:cubicBezTo>
                  <a:cubicBezTo>
                    <a:pt x="2131653" y="3328711"/>
                    <a:pt x="2131523" y="3335081"/>
                    <a:pt x="2132601" y="3391440"/>
                  </a:cubicBezTo>
                  <a:cubicBezTo>
                    <a:pt x="2133255" y="3425112"/>
                    <a:pt x="2155997" y="3415508"/>
                    <a:pt x="2003219" y="3416602"/>
                  </a:cubicBezTo>
                  <a:cubicBezTo>
                    <a:pt x="2001414" y="3297032"/>
                    <a:pt x="2001847" y="3322896"/>
                    <a:pt x="2000630" y="3267893"/>
                  </a:cubicBezTo>
                  <a:close/>
                  <a:moveTo>
                    <a:pt x="2003693" y="3447889"/>
                  </a:moveTo>
                  <a:cubicBezTo>
                    <a:pt x="2003219" y="3416725"/>
                    <a:pt x="1980027" y="3423952"/>
                    <a:pt x="2133197" y="3423863"/>
                  </a:cubicBezTo>
                  <a:cubicBezTo>
                    <a:pt x="2133320" y="3430861"/>
                    <a:pt x="2135338" y="3554768"/>
                    <a:pt x="2135411" y="3559489"/>
                  </a:cubicBezTo>
                  <a:cubicBezTo>
                    <a:pt x="2135656" y="3574989"/>
                    <a:pt x="2156871" y="3573274"/>
                    <a:pt x="2005237" y="3573356"/>
                  </a:cubicBezTo>
                  <a:cubicBezTo>
                    <a:pt x="2004322" y="3526372"/>
                    <a:pt x="2004494" y="3499209"/>
                    <a:pt x="2003693" y="3447889"/>
                  </a:cubicBezTo>
                  <a:close/>
                  <a:moveTo>
                    <a:pt x="2008415" y="3728909"/>
                  </a:moveTo>
                  <a:cubicBezTo>
                    <a:pt x="2007263" y="3615864"/>
                    <a:pt x="2006520" y="3633072"/>
                    <a:pt x="2005384" y="3580926"/>
                  </a:cubicBezTo>
                  <a:cubicBezTo>
                    <a:pt x="2086781" y="3580886"/>
                    <a:pt x="2102229" y="3579514"/>
                    <a:pt x="2135697" y="3579432"/>
                  </a:cubicBezTo>
                  <a:cubicBezTo>
                    <a:pt x="2136367" y="3630997"/>
                    <a:pt x="2135052" y="3541530"/>
                    <a:pt x="2137519" y="3727839"/>
                  </a:cubicBezTo>
                  <a:cubicBezTo>
                    <a:pt x="2137519" y="3728427"/>
                    <a:pt x="2043076" y="3729072"/>
                    <a:pt x="2008415" y="3728909"/>
                  </a:cubicBezTo>
                  <a:close/>
                  <a:moveTo>
                    <a:pt x="2140713" y="3267836"/>
                  </a:moveTo>
                  <a:cubicBezTo>
                    <a:pt x="2285248" y="3267836"/>
                    <a:pt x="2266083" y="3261425"/>
                    <a:pt x="2266320" y="3280690"/>
                  </a:cubicBezTo>
                  <a:cubicBezTo>
                    <a:pt x="2268330" y="3441503"/>
                    <a:pt x="2278794" y="3416945"/>
                    <a:pt x="2238717" y="3416945"/>
                  </a:cubicBezTo>
                  <a:cubicBezTo>
                    <a:pt x="2191492" y="3416945"/>
                    <a:pt x="2189874" y="3416267"/>
                    <a:pt x="2140713" y="3416267"/>
                  </a:cubicBezTo>
                  <a:cubicBezTo>
                    <a:pt x="2139561" y="3416267"/>
                    <a:pt x="2134545" y="3267844"/>
                    <a:pt x="2140713" y="3267836"/>
                  </a:cubicBezTo>
                  <a:close/>
                  <a:moveTo>
                    <a:pt x="2142093" y="3559350"/>
                  </a:moveTo>
                  <a:cubicBezTo>
                    <a:pt x="2139316" y="3389039"/>
                    <a:pt x="2140068" y="3434087"/>
                    <a:pt x="2139888" y="3423854"/>
                  </a:cubicBezTo>
                  <a:cubicBezTo>
                    <a:pt x="2194204" y="3423854"/>
                    <a:pt x="2187660" y="3424728"/>
                    <a:pt x="2269188" y="3424491"/>
                  </a:cubicBezTo>
                  <a:cubicBezTo>
                    <a:pt x="2269204" y="3425128"/>
                    <a:pt x="2271663" y="3558288"/>
                    <a:pt x="2271867" y="3573209"/>
                  </a:cubicBezTo>
                  <a:cubicBezTo>
                    <a:pt x="2232386" y="3573740"/>
                    <a:pt x="2207666" y="3573200"/>
                    <a:pt x="2189793" y="3572613"/>
                  </a:cubicBezTo>
                  <a:cubicBezTo>
                    <a:pt x="2133647" y="3570857"/>
                    <a:pt x="2142363" y="3576680"/>
                    <a:pt x="2142093" y="3559350"/>
                  </a:cubicBezTo>
                  <a:close/>
                  <a:moveTo>
                    <a:pt x="2144226" y="3728125"/>
                  </a:moveTo>
                  <a:cubicBezTo>
                    <a:pt x="2142412" y="3603589"/>
                    <a:pt x="2142894" y="3617628"/>
                    <a:pt x="2142387" y="3579432"/>
                  </a:cubicBezTo>
                  <a:cubicBezTo>
                    <a:pt x="2189605" y="3579473"/>
                    <a:pt x="2189907" y="3580992"/>
                    <a:pt x="2238717" y="3580992"/>
                  </a:cubicBezTo>
                  <a:cubicBezTo>
                    <a:pt x="2282961" y="3580992"/>
                    <a:pt x="2271091" y="3552767"/>
                    <a:pt x="2273746" y="3728460"/>
                  </a:cubicBezTo>
                  <a:cubicBezTo>
                    <a:pt x="2183592" y="3728484"/>
                    <a:pt x="2192497" y="3728141"/>
                    <a:pt x="2144226" y="3728125"/>
                  </a:cubicBezTo>
                  <a:close/>
                  <a:moveTo>
                    <a:pt x="2275061" y="3392061"/>
                  </a:moveTo>
                  <a:cubicBezTo>
                    <a:pt x="2270822" y="3247272"/>
                    <a:pt x="2269212" y="3267378"/>
                    <a:pt x="2287699" y="3267623"/>
                  </a:cubicBezTo>
                  <a:cubicBezTo>
                    <a:pt x="2325007" y="3268179"/>
                    <a:pt x="2336476" y="3267803"/>
                    <a:pt x="2385842" y="3268138"/>
                  </a:cubicBezTo>
                  <a:cubicBezTo>
                    <a:pt x="2409630" y="3268301"/>
                    <a:pt x="2403070" y="3245238"/>
                    <a:pt x="2404778" y="3416962"/>
                  </a:cubicBezTo>
                  <a:cubicBezTo>
                    <a:pt x="2253683" y="3416382"/>
                    <a:pt x="2276033" y="3425553"/>
                    <a:pt x="2275061" y="3392061"/>
                  </a:cubicBezTo>
                  <a:close/>
                  <a:moveTo>
                    <a:pt x="2278361" y="3559350"/>
                  </a:moveTo>
                  <a:cubicBezTo>
                    <a:pt x="2275927" y="3403927"/>
                    <a:pt x="2270960" y="3424508"/>
                    <a:pt x="2287756" y="3424418"/>
                  </a:cubicBezTo>
                  <a:cubicBezTo>
                    <a:pt x="2427071" y="3423863"/>
                    <a:pt x="2404729" y="3418815"/>
                    <a:pt x="2405194" y="3448020"/>
                  </a:cubicBezTo>
                  <a:cubicBezTo>
                    <a:pt x="2407482" y="3593936"/>
                    <a:pt x="2414670" y="3572286"/>
                    <a:pt x="2385842" y="3572400"/>
                  </a:cubicBezTo>
                  <a:cubicBezTo>
                    <a:pt x="2259654" y="3572743"/>
                    <a:pt x="2278639" y="3577357"/>
                    <a:pt x="2278361" y="3559350"/>
                  </a:cubicBezTo>
                  <a:close/>
                  <a:moveTo>
                    <a:pt x="2409655" y="3726818"/>
                  </a:moveTo>
                  <a:cubicBezTo>
                    <a:pt x="2409655" y="3728688"/>
                    <a:pt x="2420634" y="3728402"/>
                    <a:pt x="2280437" y="3728451"/>
                  </a:cubicBezTo>
                  <a:cubicBezTo>
                    <a:pt x="2277920" y="3562004"/>
                    <a:pt x="2275429" y="3580755"/>
                    <a:pt x="2287797" y="3580526"/>
                  </a:cubicBezTo>
                  <a:cubicBezTo>
                    <a:pt x="2324803" y="3579832"/>
                    <a:pt x="2333511" y="3580191"/>
                    <a:pt x="2385866" y="3579979"/>
                  </a:cubicBezTo>
                  <a:cubicBezTo>
                    <a:pt x="2412383" y="3579914"/>
                    <a:pt x="2410194" y="3555977"/>
                    <a:pt x="2409655" y="3726818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38"/>
          <p:cNvGrpSpPr/>
          <p:nvPr/>
        </p:nvGrpSpPr>
        <p:grpSpPr>
          <a:xfrm rot="5400000">
            <a:off x="14598364" y="4257269"/>
            <a:ext cx="2899829" cy="3899510"/>
            <a:chOff x="14598364" y="4257269"/>
            <a:chExt cx="2899829" cy="3899510"/>
          </a:xfrm>
        </p:grpSpPr>
        <p:sp>
          <p:nvSpPr>
            <p:cNvPr id="1421" name="Google Shape;1421;p38"/>
            <p:cNvSpPr/>
            <p:nvPr/>
          </p:nvSpPr>
          <p:spPr>
            <a:xfrm>
              <a:off x="14601464" y="4257269"/>
              <a:ext cx="2896729" cy="3899510"/>
            </a:xfrm>
            <a:custGeom>
              <a:rect b="b" l="l" r="r" t="t"/>
              <a:pathLst>
                <a:path extrusionOk="0" h="3899510" w="2896729">
                  <a:moveTo>
                    <a:pt x="2880485" y="3758337"/>
                  </a:moveTo>
                  <a:cubicBezTo>
                    <a:pt x="2874927" y="3663806"/>
                    <a:pt x="2889925" y="3552678"/>
                    <a:pt x="2883743" y="3437525"/>
                  </a:cubicBezTo>
                  <a:cubicBezTo>
                    <a:pt x="2868566" y="3170869"/>
                    <a:pt x="2877226" y="3364589"/>
                    <a:pt x="2877226" y="3101762"/>
                  </a:cubicBezTo>
                  <a:cubicBezTo>
                    <a:pt x="2877811" y="2805696"/>
                    <a:pt x="2838141" y="2618216"/>
                    <a:pt x="2852211" y="2139669"/>
                  </a:cubicBezTo>
                  <a:cubicBezTo>
                    <a:pt x="2857465" y="2027526"/>
                    <a:pt x="2859539" y="2086791"/>
                    <a:pt x="2844370" y="1819363"/>
                  </a:cubicBezTo>
                  <a:cubicBezTo>
                    <a:pt x="2818069" y="1440448"/>
                    <a:pt x="2815520" y="4877"/>
                    <a:pt x="2787379" y="4183"/>
                  </a:cubicBezTo>
                  <a:cubicBezTo>
                    <a:pt x="2549352" y="-2369"/>
                    <a:pt x="2275359" y="9221"/>
                    <a:pt x="2276840" y="9221"/>
                  </a:cubicBezTo>
                  <a:cubicBezTo>
                    <a:pt x="2008334" y="9221"/>
                    <a:pt x="2257111" y="-17148"/>
                    <a:pt x="1929720" y="19297"/>
                  </a:cubicBezTo>
                  <a:cubicBezTo>
                    <a:pt x="1784207" y="35418"/>
                    <a:pt x="1425394" y="15436"/>
                    <a:pt x="1408517" y="14423"/>
                  </a:cubicBezTo>
                  <a:cubicBezTo>
                    <a:pt x="1395047" y="15429"/>
                    <a:pt x="1092632" y="39114"/>
                    <a:pt x="1061249" y="36424"/>
                  </a:cubicBezTo>
                  <a:cubicBezTo>
                    <a:pt x="751694" y="10032"/>
                    <a:pt x="156546" y="50680"/>
                    <a:pt x="193511" y="47857"/>
                  </a:cubicBezTo>
                  <a:cubicBezTo>
                    <a:pt x="183891" y="47857"/>
                    <a:pt x="26686" y="44831"/>
                    <a:pt x="28167" y="45003"/>
                  </a:cubicBezTo>
                  <a:cubicBezTo>
                    <a:pt x="27169" y="45003"/>
                    <a:pt x="26389" y="511524"/>
                    <a:pt x="26389" y="854423"/>
                  </a:cubicBezTo>
                  <a:cubicBezTo>
                    <a:pt x="26358" y="855000"/>
                    <a:pt x="7985" y="1133136"/>
                    <a:pt x="6403" y="1258708"/>
                  </a:cubicBezTo>
                  <a:cubicBezTo>
                    <a:pt x="6403" y="1274501"/>
                    <a:pt x="25945" y="1459720"/>
                    <a:pt x="23427" y="1484287"/>
                  </a:cubicBezTo>
                  <a:cubicBezTo>
                    <a:pt x="-9562" y="1811494"/>
                    <a:pt x="41442" y="2134225"/>
                    <a:pt x="11142" y="2786674"/>
                  </a:cubicBezTo>
                  <a:cubicBezTo>
                    <a:pt x="-839" y="3020325"/>
                    <a:pt x="15258" y="2985557"/>
                    <a:pt x="11290" y="3106980"/>
                  </a:cubicBezTo>
                  <a:cubicBezTo>
                    <a:pt x="-8658" y="3658206"/>
                    <a:pt x="2411" y="3372747"/>
                    <a:pt x="9809" y="3728444"/>
                  </a:cubicBezTo>
                  <a:cubicBezTo>
                    <a:pt x="13052" y="3880072"/>
                    <a:pt x="6862" y="3886662"/>
                    <a:pt x="16614" y="3886834"/>
                  </a:cubicBezTo>
                  <a:cubicBezTo>
                    <a:pt x="641267" y="3896372"/>
                    <a:pt x="1177280" y="3902237"/>
                    <a:pt x="1989361" y="3887840"/>
                  </a:cubicBezTo>
                  <a:cubicBezTo>
                    <a:pt x="2311615" y="3881624"/>
                    <a:pt x="2316206" y="3901948"/>
                    <a:pt x="2350692" y="3899266"/>
                  </a:cubicBezTo>
                  <a:cubicBezTo>
                    <a:pt x="3006603" y="3849204"/>
                    <a:pt x="2895436" y="3980555"/>
                    <a:pt x="2880485" y="3758337"/>
                  </a:cubicBezTo>
                  <a:close/>
                  <a:moveTo>
                    <a:pt x="156951" y="439040"/>
                  </a:moveTo>
                  <a:cubicBezTo>
                    <a:pt x="129567" y="427957"/>
                    <a:pt x="115060" y="391006"/>
                    <a:pt x="126901" y="360933"/>
                  </a:cubicBezTo>
                  <a:cubicBezTo>
                    <a:pt x="146740" y="310036"/>
                    <a:pt x="214979" y="315418"/>
                    <a:pt x="232736" y="364629"/>
                  </a:cubicBezTo>
                  <a:cubicBezTo>
                    <a:pt x="250205" y="406627"/>
                    <a:pt x="207425" y="459699"/>
                    <a:pt x="156951" y="439040"/>
                  </a:cubicBezTo>
                  <a:close/>
                  <a:moveTo>
                    <a:pt x="151767" y="758175"/>
                  </a:moveTo>
                  <a:cubicBezTo>
                    <a:pt x="129863" y="746414"/>
                    <a:pt x="118459" y="717191"/>
                    <a:pt x="124827" y="690823"/>
                  </a:cubicBezTo>
                  <a:cubicBezTo>
                    <a:pt x="138890" y="633212"/>
                    <a:pt x="214090" y="633040"/>
                    <a:pt x="233329" y="686456"/>
                  </a:cubicBezTo>
                  <a:cubicBezTo>
                    <a:pt x="251983" y="731128"/>
                    <a:pt x="202842" y="785721"/>
                    <a:pt x="151767" y="758175"/>
                  </a:cubicBezTo>
                  <a:close/>
                  <a:moveTo>
                    <a:pt x="158136" y="1082848"/>
                  </a:moveTo>
                  <a:cubicBezTo>
                    <a:pt x="130752" y="1071766"/>
                    <a:pt x="116245" y="1035149"/>
                    <a:pt x="127937" y="1004912"/>
                  </a:cubicBezTo>
                  <a:cubicBezTo>
                    <a:pt x="147628" y="953681"/>
                    <a:pt x="216312" y="959226"/>
                    <a:pt x="233921" y="1008438"/>
                  </a:cubicBezTo>
                  <a:cubicBezTo>
                    <a:pt x="251538" y="1050599"/>
                    <a:pt x="208462" y="1103336"/>
                    <a:pt x="158136" y="1082848"/>
                  </a:cubicBezTo>
                  <a:close/>
                  <a:moveTo>
                    <a:pt x="158877" y="1404830"/>
                  </a:moveTo>
                  <a:cubicBezTo>
                    <a:pt x="131492" y="1393748"/>
                    <a:pt x="116985" y="1357131"/>
                    <a:pt x="128678" y="1327066"/>
                  </a:cubicBezTo>
                  <a:cubicBezTo>
                    <a:pt x="148369" y="1275671"/>
                    <a:pt x="217052" y="1281216"/>
                    <a:pt x="234662" y="1330428"/>
                  </a:cubicBezTo>
                  <a:cubicBezTo>
                    <a:pt x="252427" y="1372917"/>
                    <a:pt x="208758" y="1425154"/>
                    <a:pt x="158877" y="1404830"/>
                  </a:cubicBezTo>
                  <a:close/>
                  <a:moveTo>
                    <a:pt x="126753" y="1656777"/>
                  </a:moveTo>
                  <a:cubicBezTo>
                    <a:pt x="140815" y="1599166"/>
                    <a:pt x="216015" y="1598831"/>
                    <a:pt x="235254" y="1652410"/>
                  </a:cubicBezTo>
                  <a:cubicBezTo>
                    <a:pt x="274035" y="1745296"/>
                    <a:pt x="100997" y="1762766"/>
                    <a:pt x="126753" y="1656777"/>
                  </a:cubicBezTo>
                  <a:close/>
                  <a:moveTo>
                    <a:pt x="127493" y="1978596"/>
                  </a:moveTo>
                  <a:cubicBezTo>
                    <a:pt x="141556" y="1921156"/>
                    <a:pt x="216608" y="1920477"/>
                    <a:pt x="235995" y="1974228"/>
                  </a:cubicBezTo>
                  <a:cubicBezTo>
                    <a:pt x="274924" y="2067613"/>
                    <a:pt x="101886" y="2084584"/>
                    <a:pt x="127493" y="1978596"/>
                  </a:cubicBezTo>
                  <a:close/>
                  <a:moveTo>
                    <a:pt x="160802" y="2370621"/>
                  </a:moveTo>
                  <a:cubicBezTo>
                    <a:pt x="133418" y="2359538"/>
                    <a:pt x="118911" y="2322922"/>
                    <a:pt x="130603" y="2292857"/>
                  </a:cubicBezTo>
                  <a:cubicBezTo>
                    <a:pt x="150294" y="2241461"/>
                    <a:pt x="218978" y="2247006"/>
                    <a:pt x="236587" y="2296218"/>
                  </a:cubicBezTo>
                  <a:cubicBezTo>
                    <a:pt x="254204" y="2338543"/>
                    <a:pt x="210832" y="2390945"/>
                    <a:pt x="160802" y="2370621"/>
                  </a:cubicBezTo>
                  <a:close/>
                  <a:moveTo>
                    <a:pt x="128678" y="2622568"/>
                  </a:moveTo>
                  <a:cubicBezTo>
                    <a:pt x="142741" y="2564785"/>
                    <a:pt x="217941" y="2564785"/>
                    <a:pt x="237179" y="2618200"/>
                  </a:cubicBezTo>
                  <a:cubicBezTo>
                    <a:pt x="275961" y="2711086"/>
                    <a:pt x="102923" y="2728556"/>
                    <a:pt x="128678" y="2622568"/>
                  </a:cubicBezTo>
                  <a:close/>
                  <a:moveTo>
                    <a:pt x="156359" y="3011738"/>
                  </a:moveTo>
                  <a:cubicBezTo>
                    <a:pt x="134454" y="2999977"/>
                    <a:pt x="123050" y="2970754"/>
                    <a:pt x="129419" y="2944386"/>
                  </a:cubicBezTo>
                  <a:cubicBezTo>
                    <a:pt x="143481" y="2886775"/>
                    <a:pt x="218681" y="2886603"/>
                    <a:pt x="237920" y="2940019"/>
                  </a:cubicBezTo>
                  <a:cubicBezTo>
                    <a:pt x="256574" y="2984699"/>
                    <a:pt x="207573" y="3039284"/>
                    <a:pt x="156359" y="3011738"/>
                  </a:cubicBezTo>
                  <a:close/>
                  <a:moveTo>
                    <a:pt x="162720" y="3336411"/>
                  </a:moveTo>
                  <a:cubicBezTo>
                    <a:pt x="135335" y="3325329"/>
                    <a:pt x="120828" y="3288712"/>
                    <a:pt x="132521" y="3258647"/>
                  </a:cubicBezTo>
                  <a:cubicBezTo>
                    <a:pt x="152212" y="3207252"/>
                    <a:pt x="220895" y="3212797"/>
                    <a:pt x="238505" y="3262009"/>
                  </a:cubicBezTo>
                  <a:cubicBezTo>
                    <a:pt x="256130" y="3304334"/>
                    <a:pt x="212757" y="3356735"/>
                    <a:pt x="162720" y="3336411"/>
                  </a:cubicBezTo>
                  <a:close/>
                  <a:moveTo>
                    <a:pt x="163312" y="3658401"/>
                  </a:moveTo>
                  <a:cubicBezTo>
                    <a:pt x="105433" y="3634887"/>
                    <a:pt x="124827" y="3533266"/>
                    <a:pt x="194103" y="3545027"/>
                  </a:cubicBezTo>
                  <a:cubicBezTo>
                    <a:pt x="278034" y="3559634"/>
                    <a:pt x="242511" y="3690650"/>
                    <a:pt x="163312" y="3658401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2" name="Google Shape;1422;p38"/>
            <p:cNvGrpSpPr/>
            <p:nvPr/>
          </p:nvGrpSpPr>
          <p:grpSpPr>
            <a:xfrm>
              <a:off x="14598364" y="4460514"/>
              <a:ext cx="2888263" cy="3555092"/>
              <a:chOff x="14598364" y="4460514"/>
              <a:chExt cx="2888263" cy="3555092"/>
            </a:xfrm>
          </p:grpSpPr>
          <p:sp>
            <p:nvSpPr>
              <p:cNvPr id="1423" name="Google Shape;1423;p38"/>
              <p:cNvSpPr/>
              <p:nvPr/>
            </p:nvSpPr>
            <p:spPr>
              <a:xfrm>
                <a:off x="14624644" y="4460514"/>
                <a:ext cx="2782552" cy="28193"/>
              </a:xfrm>
              <a:custGeom>
                <a:rect b="b" l="l" r="r" t="t"/>
                <a:pathLst>
                  <a:path extrusionOk="0" h="28193" w="2782552">
                    <a:moveTo>
                      <a:pt x="2781216" y="28193"/>
                    </a:moveTo>
                    <a:cubicBezTo>
                      <a:pt x="2780467" y="28201"/>
                      <a:pt x="4932" y="18795"/>
                      <a:pt x="3950" y="18787"/>
                    </a:cubicBezTo>
                    <a:cubicBezTo>
                      <a:pt x="3950" y="-9812"/>
                      <a:pt x="-196332" y="101"/>
                      <a:pt x="2255430" y="10388"/>
                    </a:cubicBezTo>
                    <a:cubicBezTo>
                      <a:pt x="2838900" y="12634"/>
                      <a:pt x="2780530" y="3993"/>
                      <a:pt x="2781216" y="2819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38"/>
              <p:cNvSpPr/>
              <p:nvPr/>
            </p:nvSpPr>
            <p:spPr>
              <a:xfrm>
                <a:off x="14624828" y="4779884"/>
                <a:ext cx="2790547" cy="29464"/>
              </a:xfrm>
              <a:custGeom>
                <a:rect b="b" l="l" r="r" t="t"/>
                <a:pathLst>
                  <a:path extrusionOk="0" h="29464" w="2790547">
                    <a:moveTo>
                      <a:pt x="2789030" y="29464"/>
                    </a:moveTo>
                    <a:cubicBezTo>
                      <a:pt x="2788141" y="29480"/>
                      <a:pt x="3743" y="20066"/>
                      <a:pt x="3174" y="20059"/>
                    </a:cubicBezTo>
                    <a:cubicBezTo>
                      <a:pt x="3837" y="-9897"/>
                      <a:pt x="-185673" y="-671"/>
                      <a:pt x="2262792" y="11659"/>
                    </a:cubicBezTo>
                    <a:cubicBezTo>
                      <a:pt x="2845935" y="13897"/>
                      <a:pt x="2789030" y="4968"/>
                      <a:pt x="2789030" y="2946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38"/>
              <p:cNvSpPr/>
              <p:nvPr/>
            </p:nvSpPr>
            <p:spPr>
              <a:xfrm>
                <a:off x="14625633" y="5100430"/>
                <a:ext cx="2809090" cy="23326"/>
              </a:xfrm>
              <a:custGeom>
                <a:rect b="b" l="l" r="r" t="t"/>
                <a:pathLst>
                  <a:path extrusionOk="0" h="23326" w="2809090">
                    <a:moveTo>
                      <a:pt x="372883" y="21502"/>
                    </a:moveTo>
                    <a:cubicBezTo>
                      <a:pt x="-51862" y="21502"/>
                      <a:pt x="2229" y="27125"/>
                      <a:pt x="2229" y="0"/>
                    </a:cubicBezTo>
                    <a:cubicBezTo>
                      <a:pt x="3421991" y="19466"/>
                      <a:pt x="3917064" y="27187"/>
                      <a:pt x="372883" y="2150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38"/>
              <p:cNvSpPr/>
              <p:nvPr/>
            </p:nvSpPr>
            <p:spPr>
              <a:xfrm>
                <a:off x="14607144" y="5422053"/>
                <a:ext cx="2820211" cy="28583"/>
              </a:xfrm>
              <a:custGeom>
                <a:rect b="b" l="l" r="r" t="t"/>
                <a:pathLst>
                  <a:path extrusionOk="0" h="28583" w="2820211">
                    <a:moveTo>
                      <a:pt x="2818703" y="28584"/>
                    </a:moveTo>
                    <a:cubicBezTo>
                      <a:pt x="2818095" y="28591"/>
                      <a:pt x="3795" y="19014"/>
                      <a:pt x="2945" y="19006"/>
                    </a:cubicBezTo>
                    <a:cubicBezTo>
                      <a:pt x="4325" y="-10045"/>
                      <a:pt x="-187242" y="195"/>
                      <a:pt x="2295724" y="10607"/>
                    </a:cubicBezTo>
                    <a:cubicBezTo>
                      <a:pt x="2875265" y="12845"/>
                      <a:pt x="2818703" y="4196"/>
                      <a:pt x="2818703" y="2858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38"/>
              <p:cNvSpPr/>
              <p:nvPr/>
            </p:nvSpPr>
            <p:spPr>
              <a:xfrm>
                <a:off x="14620126" y="5742739"/>
                <a:ext cx="2814458" cy="28375"/>
              </a:xfrm>
              <a:custGeom>
                <a:rect b="b" l="l" r="r" t="t"/>
                <a:pathLst>
                  <a:path extrusionOk="0" h="28375" w="2814458">
                    <a:moveTo>
                      <a:pt x="2813119" y="28375"/>
                    </a:moveTo>
                    <a:cubicBezTo>
                      <a:pt x="2812433" y="28383"/>
                      <a:pt x="2919" y="18806"/>
                      <a:pt x="2100" y="18798"/>
                    </a:cubicBezTo>
                    <a:cubicBezTo>
                      <a:pt x="6411" y="-9933"/>
                      <a:pt x="-188212" y="166"/>
                      <a:pt x="2290436" y="10570"/>
                    </a:cubicBezTo>
                    <a:cubicBezTo>
                      <a:pt x="2870733" y="12808"/>
                      <a:pt x="2812417" y="4362"/>
                      <a:pt x="2813119" y="2837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38"/>
              <p:cNvSpPr/>
              <p:nvPr/>
            </p:nvSpPr>
            <p:spPr>
              <a:xfrm>
                <a:off x="14610000" y="6063194"/>
                <a:ext cx="2837831" cy="28560"/>
              </a:xfrm>
              <a:custGeom>
                <a:rect b="b" l="l" r="r" t="t"/>
                <a:pathLst>
                  <a:path extrusionOk="0" h="28560" w="2837831">
                    <a:moveTo>
                      <a:pt x="2837011" y="28561"/>
                    </a:moveTo>
                    <a:cubicBezTo>
                      <a:pt x="2836442" y="28568"/>
                      <a:pt x="69606" y="19272"/>
                      <a:pt x="3791" y="18820"/>
                    </a:cubicBezTo>
                    <a:cubicBezTo>
                      <a:pt x="3152" y="-10091"/>
                      <a:pt x="-192126" y="266"/>
                      <a:pt x="2308114" y="10756"/>
                    </a:cubicBezTo>
                    <a:cubicBezTo>
                      <a:pt x="2894812" y="13002"/>
                      <a:pt x="2834812" y="4360"/>
                      <a:pt x="2837011" y="2856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38"/>
              <p:cNvSpPr/>
              <p:nvPr/>
            </p:nvSpPr>
            <p:spPr>
              <a:xfrm>
                <a:off x="14618616" y="6382829"/>
                <a:ext cx="2843701" cy="26001"/>
              </a:xfrm>
              <a:custGeom>
                <a:rect b="b" l="l" r="r" t="t"/>
                <a:pathLst>
                  <a:path extrusionOk="0" h="26001" w="2843701">
                    <a:moveTo>
                      <a:pt x="1038913" y="22680"/>
                    </a:moveTo>
                    <a:cubicBezTo>
                      <a:pt x="-94945" y="18320"/>
                      <a:pt x="2526" y="31204"/>
                      <a:pt x="1840" y="0"/>
                    </a:cubicBezTo>
                    <a:cubicBezTo>
                      <a:pt x="3033144" y="8431"/>
                      <a:pt x="4033907" y="35314"/>
                      <a:pt x="1038913" y="2268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38"/>
              <p:cNvSpPr/>
              <p:nvPr/>
            </p:nvSpPr>
            <p:spPr>
              <a:xfrm>
                <a:off x="14618111" y="6703842"/>
                <a:ext cx="2837512" cy="29194"/>
              </a:xfrm>
              <a:custGeom>
                <a:rect b="b" l="l" r="r" t="t"/>
                <a:pathLst>
                  <a:path extrusionOk="0" h="29194" w="2837512">
                    <a:moveTo>
                      <a:pt x="2836010" y="29194"/>
                    </a:moveTo>
                    <a:cubicBezTo>
                      <a:pt x="2835441" y="29202"/>
                      <a:pt x="64122" y="19866"/>
                      <a:pt x="3375" y="19453"/>
                    </a:cubicBezTo>
                    <a:cubicBezTo>
                      <a:pt x="3375" y="-10877"/>
                      <a:pt x="-188185" y="720"/>
                      <a:pt x="2315251" y="11225"/>
                    </a:cubicBezTo>
                    <a:cubicBezTo>
                      <a:pt x="2892338" y="14017"/>
                      <a:pt x="2836010" y="3785"/>
                      <a:pt x="2836010" y="2919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38"/>
              <p:cNvSpPr/>
              <p:nvPr/>
            </p:nvSpPr>
            <p:spPr>
              <a:xfrm>
                <a:off x="14609692" y="7024043"/>
                <a:ext cx="2858836" cy="29634"/>
              </a:xfrm>
              <a:custGeom>
                <a:rect b="b" l="l" r="r" t="t"/>
                <a:pathLst>
                  <a:path extrusionOk="0" h="29634" w="2858836">
                    <a:moveTo>
                      <a:pt x="2858194" y="29634"/>
                    </a:moveTo>
                    <a:cubicBezTo>
                      <a:pt x="2857625" y="29642"/>
                      <a:pt x="53481" y="20221"/>
                      <a:pt x="2914" y="19893"/>
                    </a:cubicBezTo>
                    <a:cubicBezTo>
                      <a:pt x="4372" y="-11498"/>
                      <a:pt x="-188879" y="1090"/>
                      <a:pt x="2331363" y="11665"/>
                    </a:cubicBezTo>
                    <a:cubicBezTo>
                      <a:pt x="2915598" y="13911"/>
                      <a:pt x="2855505" y="5247"/>
                      <a:pt x="2858194" y="2963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38"/>
              <p:cNvSpPr/>
              <p:nvPr/>
            </p:nvSpPr>
            <p:spPr>
              <a:xfrm>
                <a:off x="14610257" y="7344424"/>
                <a:ext cx="2876370" cy="26506"/>
              </a:xfrm>
              <a:custGeom>
                <a:rect b="b" l="l" r="r" t="t"/>
                <a:pathLst>
                  <a:path extrusionOk="0" h="26506" w="2876370">
                    <a:moveTo>
                      <a:pt x="1070213" y="22843"/>
                    </a:moveTo>
                    <a:cubicBezTo>
                      <a:pt x="-112490" y="18304"/>
                      <a:pt x="3089" y="32257"/>
                      <a:pt x="3089" y="0"/>
                    </a:cubicBezTo>
                    <a:cubicBezTo>
                      <a:pt x="3016074" y="11613"/>
                      <a:pt x="4107886" y="35665"/>
                      <a:pt x="1070213" y="2284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38"/>
              <p:cNvSpPr/>
              <p:nvPr/>
            </p:nvSpPr>
            <p:spPr>
              <a:xfrm>
                <a:off x="14598364" y="7665800"/>
                <a:ext cx="2887927" cy="28994"/>
              </a:xfrm>
              <a:custGeom>
                <a:rect b="b" l="l" r="r" t="t"/>
                <a:pathLst>
                  <a:path extrusionOk="0" h="28994" w="2887927">
                    <a:moveTo>
                      <a:pt x="2886844" y="28994"/>
                    </a:moveTo>
                    <a:cubicBezTo>
                      <a:pt x="2886251" y="29002"/>
                      <a:pt x="122463" y="19924"/>
                      <a:pt x="3586" y="18918"/>
                    </a:cubicBezTo>
                    <a:cubicBezTo>
                      <a:pt x="3586" y="-10453"/>
                      <a:pt x="-194723" y="481"/>
                      <a:pt x="2357947" y="11189"/>
                    </a:cubicBezTo>
                    <a:cubicBezTo>
                      <a:pt x="2944473" y="13435"/>
                      <a:pt x="2885464" y="4786"/>
                      <a:pt x="2886844" y="2899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38"/>
              <p:cNvSpPr/>
              <p:nvPr/>
            </p:nvSpPr>
            <p:spPr>
              <a:xfrm>
                <a:off x="14608028" y="7985637"/>
                <a:ext cx="2874958" cy="29969"/>
              </a:xfrm>
              <a:custGeom>
                <a:rect b="b" l="l" r="r" t="t"/>
                <a:pathLst>
                  <a:path extrusionOk="0" h="29969" w="2874958">
                    <a:moveTo>
                      <a:pt x="2873921" y="29970"/>
                    </a:moveTo>
                    <a:cubicBezTo>
                      <a:pt x="2873360" y="29977"/>
                      <a:pt x="79054" y="20353"/>
                      <a:pt x="3690" y="19722"/>
                    </a:cubicBezTo>
                    <a:cubicBezTo>
                      <a:pt x="2988" y="-9727"/>
                      <a:pt x="-192196" y="-836"/>
                      <a:pt x="2355829" y="11993"/>
                    </a:cubicBezTo>
                    <a:cubicBezTo>
                      <a:pt x="2930631" y="14239"/>
                      <a:pt x="2872448" y="4935"/>
                      <a:pt x="2873921" y="2997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5" name="Google Shape;1435;p38"/>
            <p:cNvSpPr/>
            <p:nvPr/>
          </p:nvSpPr>
          <p:spPr>
            <a:xfrm>
              <a:off x="14978823" y="4291516"/>
              <a:ext cx="77564" cy="3861992"/>
            </a:xfrm>
            <a:custGeom>
              <a:rect b="b" l="l" r="r" t="t"/>
              <a:pathLst>
                <a:path extrusionOk="0" h="3861992" w="77564">
                  <a:moveTo>
                    <a:pt x="77564" y="3861993"/>
                  </a:moveTo>
                  <a:cubicBezTo>
                    <a:pt x="34753" y="3861993"/>
                    <a:pt x="-32652" y="1631047"/>
                    <a:pt x="18204" y="1"/>
                  </a:cubicBezTo>
                  <a:cubicBezTo>
                    <a:pt x="61545" y="-1317"/>
                    <a:pt x="-42871" y="1504789"/>
                    <a:pt x="77564" y="386199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38"/>
          <p:cNvGrpSpPr/>
          <p:nvPr/>
        </p:nvGrpSpPr>
        <p:grpSpPr>
          <a:xfrm>
            <a:off x="11952471" y="3644508"/>
            <a:ext cx="1882191" cy="3301123"/>
            <a:chOff x="11952471" y="3644508"/>
            <a:chExt cx="1882191" cy="3301123"/>
          </a:xfrm>
        </p:grpSpPr>
        <p:sp>
          <p:nvSpPr>
            <p:cNvPr id="1437" name="Google Shape;1437;p38"/>
            <p:cNvSpPr/>
            <p:nvPr/>
          </p:nvSpPr>
          <p:spPr>
            <a:xfrm>
              <a:off x="11987628" y="4996804"/>
              <a:ext cx="698042" cy="778031"/>
            </a:xfrm>
            <a:custGeom>
              <a:rect b="b" l="l" r="r" t="t"/>
              <a:pathLst>
                <a:path extrusionOk="0" h="778031" w="698042">
                  <a:moveTo>
                    <a:pt x="697743" y="676514"/>
                  </a:moveTo>
                  <a:cubicBezTo>
                    <a:pt x="697763" y="677029"/>
                    <a:pt x="697783" y="677537"/>
                    <a:pt x="697803" y="678052"/>
                  </a:cubicBezTo>
                  <a:cubicBezTo>
                    <a:pt x="703404" y="819175"/>
                    <a:pt x="609952" y="786157"/>
                    <a:pt x="515224" y="728975"/>
                  </a:cubicBezTo>
                  <a:cubicBezTo>
                    <a:pt x="431480" y="678422"/>
                    <a:pt x="348840" y="623280"/>
                    <a:pt x="271887" y="562836"/>
                  </a:cubicBezTo>
                  <a:cubicBezTo>
                    <a:pt x="196733" y="503805"/>
                    <a:pt x="128311" y="437790"/>
                    <a:pt x="75375" y="357790"/>
                  </a:cubicBezTo>
                  <a:cubicBezTo>
                    <a:pt x="27300" y="285113"/>
                    <a:pt x="-26303" y="181081"/>
                    <a:pt x="14412" y="94063"/>
                  </a:cubicBezTo>
                  <a:cubicBezTo>
                    <a:pt x="60020" y="-3452"/>
                    <a:pt x="180294" y="-15672"/>
                    <a:pt x="271953" y="14685"/>
                  </a:cubicBezTo>
                  <a:cubicBezTo>
                    <a:pt x="450353" y="73748"/>
                    <a:pt x="573754" y="237847"/>
                    <a:pt x="639597" y="406957"/>
                  </a:cubicBezTo>
                  <a:cubicBezTo>
                    <a:pt x="673011" y="492773"/>
                    <a:pt x="693895" y="584399"/>
                    <a:pt x="697743" y="676514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12726465" y="5177026"/>
              <a:ext cx="944807" cy="829008"/>
            </a:xfrm>
            <a:custGeom>
              <a:rect b="b" l="l" r="r" t="t"/>
              <a:pathLst>
                <a:path extrusionOk="0" h="829008" w="944807">
                  <a:moveTo>
                    <a:pt x="607970" y="686680"/>
                  </a:moveTo>
                  <a:cubicBezTo>
                    <a:pt x="470807" y="758691"/>
                    <a:pt x="235505" y="865938"/>
                    <a:pt x="78551" y="816355"/>
                  </a:cubicBezTo>
                  <a:cubicBezTo>
                    <a:pt x="-167768" y="738561"/>
                    <a:pt x="235128" y="280946"/>
                    <a:pt x="332587" y="196879"/>
                  </a:cubicBezTo>
                  <a:cubicBezTo>
                    <a:pt x="468876" y="79320"/>
                    <a:pt x="718304" y="-103972"/>
                    <a:pt x="875258" y="74474"/>
                  </a:cubicBezTo>
                  <a:cubicBezTo>
                    <a:pt x="1073159" y="299524"/>
                    <a:pt x="805804" y="582853"/>
                    <a:pt x="607970" y="686680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12639199" y="4836776"/>
              <a:ext cx="329376" cy="2108855"/>
            </a:xfrm>
            <a:custGeom>
              <a:rect b="b" l="l" r="r" t="t"/>
              <a:pathLst>
                <a:path extrusionOk="0" h="2108855" w="329376">
                  <a:moveTo>
                    <a:pt x="329272" y="2043934"/>
                  </a:moveTo>
                  <a:cubicBezTo>
                    <a:pt x="328319" y="2066276"/>
                    <a:pt x="321151" y="2085673"/>
                    <a:pt x="302913" y="2097200"/>
                  </a:cubicBezTo>
                  <a:cubicBezTo>
                    <a:pt x="285793" y="2108015"/>
                    <a:pt x="264374" y="2110478"/>
                    <a:pt x="244231" y="2107936"/>
                  </a:cubicBezTo>
                  <a:cubicBezTo>
                    <a:pt x="166987" y="2098237"/>
                    <a:pt x="116029" y="2035668"/>
                    <a:pt x="96522" y="1963479"/>
                  </a:cubicBezTo>
                  <a:cubicBezTo>
                    <a:pt x="64430" y="1844625"/>
                    <a:pt x="50259" y="1717822"/>
                    <a:pt x="34811" y="1595865"/>
                  </a:cubicBezTo>
                  <a:cubicBezTo>
                    <a:pt x="15" y="1317931"/>
                    <a:pt x="-9382" y="1037606"/>
                    <a:pt x="9729" y="758080"/>
                  </a:cubicBezTo>
                  <a:cubicBezTo>
                    <a:pt x="19523" y="615531"/>
                    <a:pt x="26611" y="454463"/>
                    <a:pt x="56395" y="304367"/>
                  </a:cubicBezTo>
                  <a:cubicBezTo>
                    <a:pt x="70408" y="233294"/>
                    <a:pt x="89519" y="164683"/>
                    <a:pt x="116353" y="101718"/>
                  </a:cubicBezTo>
                  <a:cubicBezTo>
                    <a:pt x="117550" y="98852"/>
                    <a:pt x="119541" y="93927"/>
                    <a:pt x="122087" y="87728"/>
                  </a:cubicBezTo>
                  <a:cubicBezTo>
                    <a:pt x="138090" y="48774"/>
                    <a:pt x="177905" y="-40666"/>
                    <a:pt x="204502" y="21184"/>
                  </a:cubicBezTo>
                  <a:cubicBezTo>
                    <a:pt x="210156" y="34381"/>
                    <a:pt x="208562" y="49408"/>
                    <a:pt x="206889" y="63636"/>
                  </a:cubicBezTo>
                  <a:cubicBezTo>
                    <a:pt x="205930" y="71664"/>
                    <a:pt x="204978" y="79693"/>
                    <a:pt x="204098" y="87728"/>
                  </a:cubicBezTo>
                  <a:cubicBezTo>
                    <a:pt x="191117" y="198236"/>
                    <a:pt x="178778" y="307946"/>
                    <a:pt x="168502" y="417259"/>
                  </a:cubicBezTo>
                  <a:cubicBezTo>
                    <a:pt x="140312" y="719285"/>
                    <a:pt x="128528" y="1018928"/>
                    <a:pt x="167543" y="1326283"/>
                  </a:cubicBezTo>
                  <a:cubicBezTo>
                    <a:pt x="186336" y="1474714"/>
                    <a:pt x="214123" y="1622109"/>
                    <a:pt x="250679" y="1767280"/>
                  </a:cubicBezTo>
                  <a:cubicBezTo>
                    <a:pt x="263415" y="1818157"/>
                    <a:pt x="285555" y="1867053"/>
                    <a:pt x="300923" y="1917137"/>
                  </a:cubicBezTo>
                  <a:cubicBezTo>
                    <a:pt x="310319" y="1947660"/>
                    <a:pt x="331024" y="2001243"/>
                    <a:pt x="329272" y="2043934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12695581" y="4924497"/>
              <a:ext cx="147716" cy="329531"/>
            </a:xfrm>
            <a:custGeom>
              <a:rect b="b" l="l" r="r" t="t"/>
              <a:pathLst>
                <a:path extrusionOk="0" h="329531" w="147716">
                  <a:moveTo>
                    <a:pt x="147716" y="0"/>
                  </a:moveTo>
                  <a:cubicBezTo>
                    <a:pt x="134735" y="110508"/>
                    <a:pt x="122396" y="220218"/>
                    <a:pt x="112120" y="329531"/>
                  </a:cubicBezTo>
                  <a:cubicBezTo>
                    <a:pt x="76609" y="296619"/>
                    <a:pt x="37666" y="256867"/>
                    <a:pt x="0" y="216640"/>
                  </a:cubicBezTo>
                  <a:cubicBezTo>
                    <a:pt x="14012" y="145566"/>
                    <a:pt x="33123" y="76956"/>
                    <a:pt x="59958" y="13990"/>
                  </a:cubicBezTo>
                  <a:cubicBezTo>
                    <a:pt x="61155" y="11125"/>
                    <a:pt x="63145" y="6200"/>
                    <a:pt x="65691" y="0"/>
                  </a:cubicBezTo>
                  <a:lnTo>
                    <a:pt x="147716" y="0"/>
                  </a:ln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11952471" y="3644508"/>
              <a:ext cx="1882191" cy="1449040"/>
            </a:xfrm>
            <a:custGeom>
              <a:rect b="b" l="l" r="r" t="t"/>
              <a:pathLst>
                <a:path extrusionOk="0" h="1449040" w="1882191">
                  <a:moveTo>
                    <a:pt x="1775788" y="1074078"/>
                  </a:moveTo>
                  <a:cubicBezTo>
                    <a:pt x="1501450" y="1521400"/>
                    <a:pt x="891838" y="1541900"/>
                    <a:pt x="482065" y="1275856"/>
                  </a:cubicBezTo>
                  <a:cubicBezTo>
                    <a:pt x="151505" y="1061244"/>
                    <a:pt x="-129201" y="590781"/>
                    <a:pt x="62424" y="201948"/>
                  </a:cubicBezTo>
                  <a:cubicBezTo>
                    <a:pt x="106783" y="112032"/>
                    <a:pt x="179880" y="17666"/>
                    <a:pt x="285546" y="2322"/>
                  </a:cubicBezTo>
                  <a:cubicBezTo>
                    <a:pt x="384050" y="-11991"/>
                    <a:pt x="477131" y="41513"/>
                    <a:pt x="536217" y="117202"/>
                  </a:cubicBezTo>
                  <a:cubicBezTo>
                    <a:pt x="600876" y="199961"/>
                    <a:pt x="636387" y="307610"/>
                    <a:pt x="659241" y="408975"/>
                  </a:cubicBezTo>
                  <a:cubicBezTo>
                    <a:pt x="664339" y="396173"/>
                    <a:pt x="669590" y="383457"/>
                    <a:pt x="675164" y="370814"/>
                  </a:cubicBezTo>
                  <a:cubicBezTo>
                    <a:pt x="717129" y="276765"/>
                    <a:pt x="779315" y="171980"/>
                    <a:pt x="876146" y="125950"/>
                  </a:cubicBezTo>
                  <a:cubicBezTo>
                    <a:pt x="970583" y="81114"/>
                    <a:pt x="1074662" y="112356"/>
                    <a:pt x="1140750" y="190269"/>
                  </a:cubicBezTo>
                  <a:cubicBezTo>
                    <a:pt x="1225155" y="289804"/>
                    <a:pt x="1256136" y="423764"/>
                    <a:pt x="1251355" y="557089"/>
                  </a:cubicBezTo>
                  <a:cubicBezTo>
                    <a:pt x="1309958" y="464473"/>
                    <a:pt x="1378843" y="382103"/>
                    <a:pt x="1491432" y="340054"/>
                  </a:cubicBezTo>
                  <a:cubicBezTo>
                    <a:pt x="1566917" y="311908"/>
                    <a:pt x="1654272" y="311671"/>
                    <a:pt x="1725061" y="353172"/>
                  </a:cubicBezTo>
                  <a:cubicBezTo>
                    <a:pt x="1799753" y="396978"/>
                    <a:pt x="1843946" y="478305"/>
                    <a:pt x="1864492" y="560113"/>
                  </a:cubicBezTo>
                  <a:cubicBezTo>
                    <a:pt x="1908050" y="733733"/>
                    <a:pt x="1868479" y="922946"/>
                    <a:pt x="1775788" y="1074078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12949760" y="4267099"/>
              <a:ext cx="251875" cy="657385"/>
            </a:xfrm>
            <a:custGeom>
              <a:rect b="b" l="l" r="r" t="t"/>
              <a:pathLst>
                <a:path extrusionOk="0" h="657385" w="251875">
                  <a:moveTo>
                    <a:pt x="235107" y="5928"/>
                  </a:moveTo>
                  <a:cubicBezTo>
                    <a:pt x="202003" y="113704"/>
                    <a:pt x="174851" y="223189"/>
                    <a:pt x="136232" y="329260"/>
                  </a:cubicBezTo>
                  <a:cubicBezTo>
                    <a:pt x="116229" y="384198"/>
                    <a:pt x="94096" y="438356"/>
                    <a:pt x="69774" y="491530"/>
                  </a:cubicBezTo>
                  <a:cubicBezTo>
                    <a:pt x="47635" y="539938"/>
                    <a:pt x="15662" y="587487"/>
                    <a:pt x="545" y="638450"/>
                  </a:cubicBezTo>
                  <a:cubicBezTo>
                    <a:pt x="-3456" y="651945"/>
                    <a:pt x="15563" y="664377"/>
                    <a:pt x="25250" y="652810"/>
                  </a:cubicBezTo>
                  <a:cubicBezTo>
                    <a:pt x="60556" y="610628"/>
                    <a:pt x="81373" y="552944"/>
                    <a:pt x="103625" y="502998"/>
                  </a:cubicBezTo>
                  <a:cubicBezTo>
                    <a:pt x="126704" y="451197"/>
                    <a:pt x="147983" y="398584"/>
                    <a:pt x="167187" y="345225"/>
                  </a:cubicBezTo>
                  <a:cubicBezTo>
                    <a:pt x="206559" y="235799"/>
                    <a:pt x="240245" y="124148"/>
                    <a:pt x="251830" y="8193"/>
                  </a:cubicBezTo>
                  <a:cubicBezTo>
                    <a:pt x="252803" y="-1651"/>
                    <a:pt x="237818" y="-2892"/>
                    <a:pt x="235107" y="5928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12555128" y="4131441"/>
              <a:ext cx="89786" cy="678467"/>
            </a:xfrm>
            <a:custGeom>
              <a:rect b="b" l="l" r="r" t="t"/>
              <a:pathLst>
                <a:path extrusionOk="0" h="678467" w="89786">
                  <a:moveTo>
                    <a:pt x="89402" y="664121"/>
                  </a:moveTo>
                  <a:cubicBezTo>
                    <a:pt x="63255" y="554299"/>
                    <a:pt x="47563" y="439044"/>
                    <a:pt x="39747" y="326455"/>
                  </a:cubicBezTo>
                  <a:cubicBezTo>
                    <a:pt x="35998" y="272449"/>
                    <a:pt x="35422" y="218502"/>
                    <a:pt x="38153" y="164430"/>
                  </a:cubicBezTo>
                  <a:cubicBezTo>
                    <a:pt x="40660" y="114768"/>
                    <a:pt x="57092" y="56153"/>
                    <a:pt x="46194" y="7699"/>
                  </a:cubicBezTo>
                  <a:cubicBezTo>
                    <a:pt x="44151" y="-1379"/>
                    <a:pt x="30978" y="-2680"/>
                    <a:pt x="26548" y="5137"/>
                  </a:cubicBezTo>
                  <a:cubicBezTo>
                    <a:pt x="2861" y="46910"/>
                    <a:pt x="5281" y="110199"/>
                    <a:pt x="2696" y="157075"/>
                  </a:cubicBezTo>
                  <a:cubicBezTo>
                    <a:pt x="-551" y="215848"/>
                    <a:pt x="-869" y="275011"/>
                    <a:pt x="1763" y="333817"/>
                  </a:cubicBezTo>
                  <a:cubicBezTo>
                    <a:pt x="6987" y="450366"/>
                    <a:pt x="30575" y="559865"/>
                    <a:pt x="66945" y="670307"/>
                  </a:cubicBezTo>
                  <a:cubicBezTo>
                    <a:pt x="71607" y="684475"/>
                    <a:pt x="92887" y="678765"/>
                    <a:pt x="89402" y="664121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12256370" y="4322464"/>
              <a:ext cx="92100" cy="209632"/>
            </a:xfrm>
            <a:custGeom>
              <a:rect b="b" l="l" r="r" t="t"/>
              <a:pathLst>
                <a:path extrusionOk="0" h="209632" w="92100">
                  <a:moveTo>
                    <a:pt x="91459" y="192608"/>
                  </a:moveTo>
                  <a:cubicBezTo>
                    <a:pt x="80283" y="157490"/>
                    <a:pt x="61873" y="125786"/>
                    <a:pt x="52569" y="89672"/>
                  </a:cubicBezTo>
                  <a:cubicBezTo>
                    <a:pt x="45467" y="62108"/>
                    <a:pt x="46651" y="23075"/>
                    <a:pt x="25205" y="2932"/>
                  </a:cubicBezTo>
                  <a:cubicBezTo>
                    <a:pt x="21615" y="-442"/>
                    <a:pt x="14374" y="-1478"/>
                    <a:pt x="10955" y="2932"/>
                  </a:cubicBezTo>
                  <a:cubicBezTo>
                    <a:pt x="-9703" y="29559"/>
                    <a:pt x="3489" y="70942"/>
                    <a:pt x="12926" y="100586"/>
                  </a:cubicBezTo>
                  <a:cubicBezTo>
                    <a:pt x="24485" y="136905"/>
                    <a:pt x="41182" y="178822"/>
                    <a:pt x="68625" y="205878"/>
                  </a:cubicBezTo>
                  <a:cubicBezTo>
                    <a:pt x="78048" y="215168"/>
                    <a:pt x="95678" y="205878"/>
                    <a:pt x="91459" y="192608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13344113" y="4571812"/>
              <a:ext cx="140511" cy="199587"/>
            </a:xfrm>
            <a:custGeom>
              <a:rect b="b" l="l" r="r" t="t"/>
              <a:pathLst>
                <a:path extrusionOk="0" h="199587" w="140511">
                  <a:moveTo>
                    <a:pt x="124548" y="4087"/>
                  </a:moveTo>
                  <a:cubicBezTo>
                    <a:pt x="107097" y="35864"/>
                    <a:pt x="90162" y="67990"/>
                    <a:pt x="69325" y="97733"/>
                  </a:cubicBezTo>
                  <a:cubicBezTo>
                    <a:pt x="48561" y="127358"/>
                    <a:pt x="20959" y="152334"/>
                    <a:pt x="1577" y="182585"/>
                  </a:cubicBezTo>
                  <a:cubicBezTo>
                    <a:pt x="-4328" y="191802"/>
                    <a:pt x="7588" y="204148"/>
                    <a:pt x="16899" y="197883"/>
                  </a:cubicBezTo>
                  <a:cubicBezTo>
                    <a:pt x="75118" y="158718"/>
                    <a:pt x="119126" y="75603"/>
                    <a:pt x="140101" y="10636"/>
                  </a:cubicBezTo>
                  <a:cubicBezTo>
                    <a:pt x="143064" y="1473"/>
                    <a:pt x="129177" y="-4344"/>
                    <a:pt x="124548" y="4087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9"/>
          <p:cNvSpPr txBox="1"/>
          <p:nvPr/>
        </p:nvSpPr>
        <p:spPr>
          <a:xfrm>
            <a:off x="1028700" y="1019175"/>
            <a:ext cx="5059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Resource </a:t>
            </a:r>
            <a:endParaRPr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Page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51" name="Google Shape;1451;p39"/>
          <p:cNvSpPr txBox="1"/>
          <p:nvPr/>
        </p:nvSpPr>
        <p:spPr>
          <a:xfrm>
            <a:off x="1028700" y="6907530"/>
            <a:ext cx="5059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Use these design resources in your Canva Presentation. </a:t>
            </a:r>
            <a:endParaRPr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Happy designing!</a:t>
            </a:r>
            <a:r>
              <a:rPr lang="en-US" sz="2400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44444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Tenor Sans"/>
                <a:ea typeface="Tenor Sans"/>
                <a:cs typeface="Tenor Sans"/>
                <a:sym typeface="Tenor Sans"/>
              </a:rPr>
              <a:t>Don't forget to delete this page before presenting. 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452" name="Google Shape;1452;p39"/>
          <p:cNvSpPr/>
          <p:nvPr/>
        </p:nvSpPr>
        <p:spPr>
          <a:xfrm>
            <a:off x="7899189" y="1160677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39"/>
          <p:cNvSpPr/>
          <p:nvPr/>
        </p:nvSpPr>
        <p:spPr>
          <a:xfrm>
            <a:off x="7890719" y="1152207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39"/>
          <p:cNvSpPr/>
          <p:nvPr/>
        </p:nvSpPr>
        <p:spPr>
          <a:xfrm>
            <a:off x="10521857" y="1108778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39"/>
          <p:cNvSpPr/>
          <p:nvPr/>
        </p:nvSpPr>
        <p:spPr>
          <a:xfrm>
            <a:off x="10513529" y="1100458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39"/>
          <p:cNvSpPr/>
          <p:nvPr/>
        </p:nvSpPr>
        <p:spPr>
          <a:xfrm>
            <a:off x="9209671" y="1100458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39"/>
          <p:cNvSpPr/>
          <p:nvPr/>
        </p:nvSpPr>
        <p:spPr>
          <a:xfrm>
            <a:off x="9226843" y="1117613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39"/>
          <p:cNvSpPr/>
          <p:nvPr/>
        </p:nvSpPr>
        <p:spPr>
          <a:xfrm>
            <a:off x="9209671" y="1100458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39"/>
          <p:cNvSpPr/>
          <p:nvPr/>
        </p:nvSpPr>
        <p:spPr>
          <a:xfrm>
            <a:off x="11574946" y="1214135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39"/>
          <p:cNvSpPr/>
          <p:nvPr/>
        </p:nvSpPr>
        <p:spPr>
          <a:xfrm>
            <a:off x="11564756" y="1203956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39"/>
          <p:cNvSpPr/>
          <p:nvPr/>
        </p:nvSpPr>
        <p:spPr>
          <a:xfrm>
            <a:off x="13061078" y="1152227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39"/>
          <p:cNvSpPr/>
          <p:nvPr/>
        </p:nvSpPr>
        <p:spPr>
          <a:xfrm>
            <a:off x="13053630" y="1144779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39"/>
          <p:cNvSpPr/>
          <p:nvPr/>
        </p:nvSpPr>
        <p:spPr>
          <a:xfrm>
            <a:off x="14268845" y="1144771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39"/>
          <p:cNvSpPr/>
          <p:nvPr/>
        </p:nvSpPr>
        <p:spPr>
          <a:xfrm>
            <a:off x="14285330" y="1161268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39"/>
          <p:cNvSpPr/>
          <p:nvPr/>
        </p:nvSpPr>
        <p:spPr>
          <a:xfrm>
            <a:off x="14268845" y="1144771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39"/>
          <p:cNvSpPr/>
          <p:nvPr/>
        </p:nvSpPr>
        <p:spPr>
          <a:xfrm>
            <a:off x="15563331" y="1144779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39"/>
          <p:cNvSpPr/>
          <p:nvPr/>
        </p:nvSpPr>
        <p:spPr>
          <a:xfrm>
            <a:off x="15578226" y="1159675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39"/>
          <p:cNvSpPr/>
          <p:nvPr/>
        </p:nvSpPr>
        <p:spPr>
          <a:xfrm>
            <a:off x="15563331" y="1144779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39"/>
          <p:cNvSpPr/>
          <p:nvPr/>
        </p:nvSpPr>
        <p:spPr>
          <a:xfrm>
            <a:off x="16531216" y="1100458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39"/>
          <p:cNvSpPr/>
          <p:nvPr/>
        </p:nvSpPr>
        <p:spPr>
          <a:xfrm>
            <a:off x="16547842" y="1117098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39"/>
          <p:cNvSpPr/>
          <p:nvPr/>
        </p:nvSpPr>
        <p:spPr>
          <a:xfrm>
            <a:off x="16531216" y="1100458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39"/>
          <p:cNvSpPr/>
          <p:nvPr/>
        </p:nvSpPr>
        <p:spPr>
          <a:xfrm>
            <a:off x="9077124" y="2950011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39"/>
          <p:cNvSpPr/>
          <p:nvPr/>
        </p:nvSpPr>
        <p:spPr>
          <a:xfrm>
            <a:off x="9069676" y="2942563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39"/>
          <p:cNvSpPr/>
          <p:nvPr/>
        </p:nvSpPr>
        <p:spPr>
          <a:xfrm>
            <a:off x="7917486" y="2950011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39"/>
          <p:cNvSpPr/>
          <p:nvPr/>
        </p:nvSpPr>
        <p:spPr>
          <a:xfrm>
            <a:off x="7910038" y="2942563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39"/>
          <p:cNvSpPr/>
          <p:nvPr/>
        </p:nvSpPr>
        <p:spPr>
          <a:xfrm>
            <a:off x="15004888" y="2898242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39"/>
          <p:cNvSpPr/>
          <p:nvPr/>
        </p:nvSpPr>
        <p:spPr>
          <a:xfrm>
            <a:off x="15021537" y="2914876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9"/>
          <p:cNvSpPr/>
          <p:nvPr/>
        </p:nvSpPr>
        <p:spPr>
          <a:xfrm>
            <a:off x="15004888" y="2898242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9"/>
          <p:cNvSpPr/>
          <p:nvPr/>
        </p:nvSpPr>
        <p:spPr>
          <a:xfrm>
            <a:off x="12578825" y="2906995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9"/>
          <p:cNvSpPr/>
          <p:nvPr/>
        </p:nvSpPr>
        <p:spPr>
          <a:xfrm>
            <a:off x="12570067" y="2898242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9"/>
          <p:cNvSpPr/>
          <p:nvPr/>
        </p:nvSpPr>
        <p:spPr>
          <a:xfrm>
            <a:off x="11471543" y="2898242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9"/>
          <p:cNvSpPr/>
          <p:nvPr/>
        </p:nvSpPr>
        <p:spPr>
          <a:xfrm>
            <a:off x="11471543" y="2898242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9"/>
          <p:cNvSpPr/>
          <p:nvPr/>
        </p:nvSpPr>
        <p:spPr>
          <a:xfrm>
            <a:off x="11488183" y="2914882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9"/>
          <p:cNvSpPr/>
          <p:nvPr/>
        </p:nvSpPr>
        <p:spPr>
          <a:xfrm>
            <a:off x="10229315" y="2898242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9"/>
          <p:cNvSpPr/>
          <p:nvPr/>
        </p:nvSpPr>
        <p:spPr>
          <a:xfrm>
            <a:off x="10246068" y="2917309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9"/>
          <p:cNvSpPr/>
          <p:nvPr/>
        </p:nvSpPr>
        <p:spPr>
          <a:xfrm>
            <a:off x="10229315" y="2898242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9"/>
          <p:cNvSpPr/>
          <p:nvPr/>
        </p:nvSpPr>
        <p:spPr>
          <a:xfrm>
            <a:off x="13866301" y="2906578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9"/>
          <p:cNvSpPr/>
          <p:nvPr/>
        </p:nvSpPr>
        <p:spPr>
          <a:xfrm>
            <a:off x="13857961" y="2898242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9"/>
          <p:cNvSpPr/>
          <p:nvPr/>
        </p:nvSpPr>
        <p:spPr>
          <a:xfrm>
            <a:off x="16258674" y="3023913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9"/>
          <p:cNvSpPr/>
          <p:nvPr/>
        </p:nvSpPr>
        <p:spPr>
          <a:xfrm>
            <a:off x="16248628" y="3013798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9"/>
          <p:cNvSpPr/>
          <p:nvPr/>
        </p:nvSpPr>
        <p:spPr>
          <a:xfrm>
            <a:off x="9416980" y="4695922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9"/>
          <p:cNvSpPr/>
          <p:nvPr/>
        </p:nvSpPr>
        <p:spPr>
          <a:xfrm>
            <a:off x="9433605" y="4712554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9"/>
          <p:cNvSpPr/>
          <p:nvPr/>
        </p:nvSpPr>
        <p:spPr>
          <a:xfrm>
            <a:off x="9416980" y="4695922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9"/>
          <p:cNvSpPr/>
          <p:nvPr/>
        </p:nvSpPr>
        <p:spPr>
          <a:xfrm>
            <a:off x="7919712" y="4705701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9"/>
          <p:cNvSpPr/>
          <p:nvPr/>
        </p:nvSpPr>
        <p:spPr>
          <a:xfrm>
            <a:off x="7910038" y="4696027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9"/>
          <p:cNvSpPr/>
          <p:nvPr/>
        </p:nvSpPr>
        <p:spPr>
          <a:xfrm>
            <a:off x="10797891" y="4704363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9"/>
          <p:cNvSpPr/>
          <p:nvPr/>
        </p:nvSpPr>
        <p:spPr>
          <a:xfrm>
            <a:off x="10789591" y="4696027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9"/>
          <p:cNvSpPr/>
          <p:nvPr/>
        </p:nvSpPr>
        <p:spPr>
          <a:xfrm>
            <a:off x="12161645" y="4696027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39"/>
          <p:cNvSpPr/>
          <p:nvPr/>
        </p:nvSpPr>
        <p:spPr>
          <a:xfrm>
            <a:off x="12215779" y="4712700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39"/>
          <p:cNvSpPr/>
          <p:nvPr/>
        </p:nvSpPr>
        <p:spPr>
          <a:xfrm>
            <a:off x="12161645" y="4696027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39"/>
          <p:cNvSpPr/>
          <p:nvPr/>
        </p:nvSpPr>
        <p:spPr>
          <a:xfrm>
            <a:off x="13532185" y="4696022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39"/>
          <p:cNvSpPr/>
          <p:nvPr/>
        </p:nvSpPr>
        <p:spPr>
          <a:xfrm>
            <a:off x="13554192" y="4714860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39"/>
          <p:cNvSpPr/>
          <p:nvPr/>
        </p:nvSpPr>
        <p:spPr>
          <a:xfrm>
            <a:off x="13532185" y="4696022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39"/>
          <p:cNvSpPr/>
          <p:nvPr/>
        </p:nvSpPr>
        <p:spPr>
          <a:xfrm>
            <a:off x="14976595" y="4699633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39"/>
          <p:cNvSpPr/>
          <p:nvPr/>
        </p:nvSpPr>
        <p:spPr>
          <a:xfrm>
            <a:off x="14993116" y="4716161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39"/>
          <p:cNvSpPr/>
          <p:nvPr/>
        </p:nvSpPr>
        <p:spPr>
          <a:xfrm>
            <a:off x="14976595" y="4699633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39"/>
          <p:cNvSpPr/>
          <p:nvPr/>
        </p:nvSpPr>
        <p:spPr>
          <a:xfrm>
            <a:off x="16258156" y="4848407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39"/>
          <p:cNvSpPr/>
          <p:nvPr/>
        </p:nvSpPr>
        <p:spPr>
          <a:xfrm>
            <a:off x="16248629" y="4838890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39"/>
          <p:cNvSpPr/>
          <p:nvPr/>
        </p:nvSpPr>
        <p:spPr>
          <a:xfrm>
            <a:off x="7854737" y="6499725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39"/>
          <p:cNvSpPr/>
          <p:nvPr/>
        </p:nvSpPr>
        <p:spPr>
          <a:xfrm>
            <a:off x="7873376" y="6518371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39"/>
          <p:cNvSpPr/>
          <p:nvPr/>
        </p:nvSpPr>
        <p:spPr>
          <a:xfrm>
            <a:off x="7854737" y="6499725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39"/>
          <p:cNvSpPr/>
          <p:nvPr/>
        </p:nvSpPr>
        <p:spPr>
          <a:xfrm>
            <a:off x="9253352" y="6502075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39"/>
          <p:cNvSpPr/>
          <p:nvPr/>
        </p:nvSpPr>
        <p:spPr>
          <a:xfrm>
            <a:off x="9245092" y="6493811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39"/>
          <p:cNvSpPr/>
          <p:nvPr/>
        </p:nvSpPr>
        <p:spPr>
          <a:xfrm>
            <a:off x="10457299" y="6511583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39"/>
          <p:cNvSpPr/>
          <p:nvPr/>
        </p:nvSpPr>
        <p:spPr>
          <a:xfrm>
            <a:off x="10304813" y="6503336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39"/>
          <p:cNvSpPr/>
          <p:nvPr/>
        </p:nvSpPr>
        <p:spPr>
          <a:xfrm>
            <a:off x="11544200" y="6563167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39"/>
          <p:cNvSpPr/>
          <p:nvPr/>
        </p:nvSpPr>
        <p:spPr>
          <a:xfrm>
            <a:off x="11536996" y="6555986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39"/>
          <p:cNvSpPr/>
          <p:nvPr/>
        </p:nvSpPr>
        <p:spPr>
          <a:xfrm>
            <a:off x="12521275" y="6632760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39"/>
          <p:cNvSpPr/>
          <p:nvPr/>
        </p:nvSpPr>
        <p:spPr>
          <a:xfrm>
            <a:off x="12540120" y="6651624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39"/>
          <p:cNvSpPr/>
          <p:nvPr/>
        </p:nvSpPr>
        <p:spPr>
          <a:xfrm>
            <a:off x="12521275" y="6632760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39"/>
          <p:cNvSpPr/>
          <p:nvPr/>
        </p:nvSpPr>
        <p:spPr>
          <a:xfrm>
            <a:off x="13920038" y="6555972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39"/>
          <p:cNvSpPr/>
          <p:nvPr/>
        </p:nvSpPr>
        <p:spPr>
          <a:xfrm>
            <a:off x="13938311" y="6579164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39"/>
          <p:cNvSpPr/>
          <p:nvPr/>
        </p:nvSpPr>
        <p:spPr>
          <a:xfrm>
            <a:off x="13920038" y="6555972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39"/>
          <p:cNvSpPr/>
          <p:nvPr/>
        </p:nvSpPr>
        <p:spPr>
          <a:xfrm>
            <a:off x="14577506" y="6981053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39"/>
          <p:cNvSpPr/>
          <p:nvPr/>
        </p:nvSpPr>
        <p:spPr>
          <a:xfrm>
            <a:off x="14568369" y="6971922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39"/>
          <p:cNvSpPr/>
          <p:nvPr/>
        </p:nvSpPr>
        <p:spPr>
          <a:xfrm>
            <a:off x="15290247" y="6555972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39"/>
          <p:cNvSpPr/>
          <p:nvPr/>
        </p:nvSpPr>
        <p:spPr>
          <a:xfrm>
            <a:off x="15304637" y="6570362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39"/>
          <p:cNvSpPr/>
          <p:nvPr/>
        </p:nvSpPr>
        <p:spPr>
          <a:xfrm>
            <a:off x="15290247" y="6555972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39"/>
          <p:cNvSpPr/>
          <p:nvPr/>
        </p:nvSpPr>
        <p:spPr>
          <a:xfrm>
            <a:off x="16475337" y="6563167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39"/>
          <p:cNvSpPr/>
          <p:nvPr/>
        </p:nvSpPr>
        <p:spPr>
          <a:xfrm>
            <a:off x="16468142" y="6555957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39"/>
          <p:cNvSpPr/>
          <p:nvPr/>
        </p:nvSpPr>
        <p:spPr>
          <a:xfrm>
            <a:off x="10372877" y="8378834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39"/>
          <p:cNvSpPr/>
          <p:nvPr/>
        </p:nvSpPr>
        <p:spPr>
          <a:xfrm>
            <a:off x="10364717" y="8370674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39"/>
          <p:cNvSpPr/>
          <p:nvPr/>
        </p:nvSpPr>
        <p:spPr>
          <a:xfrm>
            <a:off x="9066589" y="8297514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39"/>
          <p:cNvSpPr/>
          <p:nvPr/>
        </p:nvSpPr>
        <p:spPr>
          <a:xfrm>
            <a:off x="9085818" y="8316729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39"/>
          <p:cNvSpPr/>
          <p:nvPr/>
        </p:nvSpPr>
        <p:spPr>
          <a:xfrm>
            <a:off x="9066589" y="8297514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39"/>
          <p:cNvSpPr/>
          <p:nvPr/>
        </p:nvSpPr>
        <p:spPr>
          <a:xfrm>
            <a:off x="8005167" y="8307121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39"/>
          <p:cNvSpPr/>
          <p:nvPr/>
        </p:nvSpPr>
        <p:spPr>
          <a:xfrm>
            <a:off x="7995556" y="8297514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39"/>
          <p:cNvSpPr/>
          <p:nvPr/>
        </p:nvSpPr>
        <p:spPr>
          <a:xfrm>
            <a:off x="11630213" y="8378848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39"/>
          <p:cNvSpPr/>
          <p:nvPr/>
        </p:nvSpPr>
        <p:spPr>
          <a:xfrm>
            <a:off x="11622074" y="8370672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39"/>
          <p:cNvSpPr/>
          <p:nvPr/>
        </p:nvSpPr>
        <p:spPr>
          <a:xfrm>
            <a:off x="12592229" y="8483770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39"/>
          <p:cNvSpPr/>
          <p:nvPr/>
        </p:nvSpPr>
        <p:spPr>
          <a:xfrm>
            <a:off x="12586227" y="8477768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39"/>
          <p:cNvSpPr/>
          <p:nvPr/>
        </p:nvSpPr>
        <p:spPr>
          <a:xfrm>
            <a:off x="13747818" y="8485159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3" name="Google Shape;1543;p39"/>
          <p:cNvSpPr/>
          <p:nvPr/>
        </p:nvSpPr>
        <p:spPr>
          <a:xfrm>
            <a:off x="13740462" y="8477760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39"/>
          <p:cNvSpPr/>
          <p:nvPr/>
        </p:nvSpPr>
        <p:spPr>
          <a:xfrm>
            <a:off x="15036684" y="8486367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39"/>
          <p:cNvSpPr/>
          <p:nvPr/>
        </p:nvSpPr>
        <p:spPr>
          <a:xfrm>
            <a:off x="15028092" y="8477768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39"/>
          <p:cNvSpPr/>
          <p:nvPr/>
        </p:nvSpPr>
        <p:spPr>
          <a:xfrm>
            <a:off x="16447869" y="8378818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7ED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39"/>
          <p:cNvSpPr/>
          <p:nvPr/>
        </p:nvSpPr>
        <p:spPr>
          <a:xfrm>
            <a:off x="16439554" y="8370674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8" name="Google Shape;1548;p39"/>
          <p:cNvCxnSpPr/>
          <p:nvPr/>
        </p:nvCxnSpPr>
        <p:spPr>
          <a:xfrm rot="-5400000">
            <a:off x="1792016" y="5108182"/>
            <a:ext cx="10257527" cy="0"/>
          </a:xfrm>
          <a:prstGeom prst="straightConnector1">
            <a:avLst/>
          </a:prstGeom>
          <a:noFill/>
          <a:ln cap="rnd" cmpd="sng" w="85725">
            <a:solidFill>
              <a:srgbClr val="F28482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0"/>
          <p:cNvSpPr txBox="1"/>
          <p:nvPr/>
        </p:nvSpPr>
        <p:spPr>
          <a:xfrm>
            <a:off x="2248856" y="3151839"/>
            <a:ext cx="13790400" cy="28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rPr>
              <a:t>Free templates for all your presentation needs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554" name="Google Shape;1554;p40"/>
          <p:cNvGrpSpPr/>
          <p:nvPr/>
        </p:nvGrpSpPr>
        <p:grpSpPr>
          <a:xfrm rot="-148092">
            <a:off x="434402" y="6893681"/>
            <a:ext cx="4101025" cy="2661855"/>
            <a:chOff x="0" y="0"/>
            <a:chExt cx="827989" cy="537638"/>
          </a:xfrm>
        </p:grpSpPr>
        <p:sp>
          <p:nvSpPr>
            <p:cNvPr id="1555" name="Google Shape;1555;p40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7" name="Google Shape;1557;p40"/>
          <p:cNvSpPr txBox="1"/>
          <p:nvPr/>
        </p:nvSpPr>
        <p:spPr>
          <a:xfrm>
            <a:off x="1111189" y="7447469"/>
            <a:ext cx="30009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For PowerPoint, Google Slides, and Canva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558" name="Google Shape;1558;p40"/>
          <p:cNvGrpSpPr/>
          <p:nvPr/>
        </p:nvGrpSpPr>
        <p:grpSpPr>
          <a:xfrm rot="-146542">
            <a:off x="4817843" y="6892100"/>
            <a:ext cx="4088018" cy="2664650"/>
            <a:chOff x="0" y="0"/>
            <a:chExt cx="827989" cy="537638"/>
          </a:xfrm>
        </p:grpSpPr>
        <p:sp>
          <p:nvSpPr>
            <p:cNvPr id="1559" name="Google Shape;1559;p40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1" name="Google Shape;1561;p40"/>
          <p:cNvSpPr txBox="1"/>
          <p:nvPr/>
        </p:nvSpPr>
        <p:spPr>
          <a:xfrm>
            <a:off x="5325020" y="7447482"/>
            <a:ext cx="307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100% free for personal or commercial use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562" name="Google Shape;1562;p40"/>
          <p:cNvGrpSpPr/>
          <p:nvPr/>
        </p:nvGrpSpPr>
        <p:grpSpPr>
          <a:xfrm rot="-141401">
            <a:off x="9191185" y="6888665"/>
            <a:ext cx="4083535" cy="2671327"/>
            <a:chOff x="0" y="0"/>
            <a:chExt cx="827989" cy="537638"/>
          </a:xfrm>
        </p:grpSpPr>
        <p:sp>
          <p:nvSpPr>
            <p:cNvPr id="1563" name="Google Shape;1563;p40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ACB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5" name="Google Shape;1565;p40"/>
          <p:cNvSpPr txBox="1"/>
          <p:nvPr/>
        </p:nvSpPr>
        <p:spPr>
          <a:xfrm>
            <a:off x="9679711" y="7447482"/>
            <a:ext cx="3118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Ready to use, professional, and customizable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566" name="Google Shape;1566;p40"/>
          <p:cNvGrpSpPr/>
          <p:nvPr/>
        </p:nvGrpSpPr>
        <p:grpSpPr>
          <a:xfrm rot="-141671">
            <a:off x="13574269" y="6888857"/>
            <a:ext cx="4083797" cy="2670996"/>
            <a:chOff x="0" y="0"/>
            <a:chExt cx="827989" cy="537638"/>
          </a:xfrm>
        </p:grpSpPr>
        <p:sp>
          <p:nvSpPr>
            <p:cNvPr id="1567" name="Google Shape;1567;p40"/>
            <p:cNvSpPr/>
            <p:nvPr/>
          </p:nvSpPr>
          <p:spPr>
            <a:xfrm>
              <a:off x="0" y="0"/>
              <a:ext cx="827989" cy="537638"/>
            </a:xfrm>
            <a:custGeom>
              <a:rect b="b" l="l" r="r" t="t"/>
              <a:pathLst>
                <a:path extrusionOk="0" h="537638" w="827989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9" name="Google Shape;1569;p40"/>
          <p:cNvSpPr txBox="1"/>
          <p:nvPr/>
        </p:nvSpPr>
        <p:spPr>
          <a:xfrm>
            <a:off x="13854253" y="7447482"/>
            <a:ext cx="35238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Blow your audience away with attractive visuals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570" name="Google Shape;157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6509" y="880612"/>
            <a:ext cx="3334981" cy="79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571" name="Google Shape;1571;p40"/>
          <p:cNvSpPr/>
          <p:nvPr/>
        </p:nvSpPr>
        <p:spPr>
          <a:xfrm>
            <a:off x="5862905" y="2244854"/>
            <a:ext cx="9327383" cy="357467"/>
          </a:xfrm>
          <a:custGeom>
            <a:rect b="b" l="l" r="r" t="t"/>
            <a:pathLst>
              <a:path extrusionOk="0" h="357467" w="9327383">
                <a:moveTo>
                  <a:pt x="3768608" y="151505"/>
                </a:moveTo>
                <a:cubicBezTo>
                  <a:pt x="3778185" y="220668"/>
                  <a:pt x="3735622" y="260038"/>
                  <a:pt x="3682952" y="286640"/>
                </a:cubicBezTo>
                <a:cubicBezTo>
                  <a:pt x="3627621" y="314837"/>
                  <a:pt x="3565374" y="315901"/>
                  <a:pt x="3512171" y="281319"/>
                </a:cubicBezTo>
                <a:cubicBezTo>
                  <a:pt x="3491954" y="268019"/>
                  <a:pt x="3481314" y="233969"/>
                  <a:pt x="3474929" y="207368"/>
                </a:cubicBezTo>
                <a:cubicBezTo>
                  <a:pt x="3459501" y="140864"/>
                  <a:pt x="3483442" y="92450"/>
                  <a:pt x="3539837" y="56804"/>
                </a:cubicBezTo>
                <a:cubicBezTo>
                  <a:pt x="3558990" y="45099"/>
                  <a:pt x="3575483" y="29139"/>
                  <a:pt x="3594104" y="16902"/>
                </a:cubicBezTo>
                <a:cubicBezTo>
                  <a:pt x="3631877" y="-8103"/>
                  <a:pt x="3648370" y="-5443"/>
                  <a:pt x="3678696" y="25414"/>
                </a:cubicBezTo>
                <a:cubicBezTo>
                  <a:pt x="3691464" y="38183"/>
                  <a:pt x="3704233" y="52548"/>
                  <a:pt x="3720194" y="60528"/>
                </a:cubicBezTo>
                <a:cubicBezTo>
                  <a:pt x="3758500" y="80745"/>
                  <a:pt x="3773928" y="110007"/>
                  <a:pt x="3768608" y="151505"/>
                </a:cubicBezTo>
                <a:close/>
                <a:moveTo>
                  <a:pt x="6984709" y="115859"/>
                </a:moveTo>
                <a:cubicBezTo>
                  <a:pt x="6949595" y="88726"/>
                  <a:pt x="6912353" y="64252"/>
                  <a:pt x="6875644" y="39247"/>
                </a:cubicBezTo>
                <a:cubicBezTo>
                  <a:pt x="6872451" y="37119"/>
                  <a:pt x="6867131" y="34991"/>
                  <a:pt x="6863939" y="36055"/>
                </a:cubicBezTo>
                <a:cubicBezTo>
                  <a:pt x="6835209" y="46163"/>
                  <a:pt x="6802224" y="50952"/>
                  <a:pt x="6779346" y="69041"/>
                </a:cubicBezTo>
                <a:cubicBezTo>
                  <a:pt x="6762853" y="81809"/>
                  <a:pt x="6754873" y="111603"/>
                  <a:pt x="6753809" y="134480"/>
                </a:cubicBezTo>
                <a:cubicBezTo>
                  <a:pt x="6752745" y="157889"/>
                  <a:pt x="6764450" y="181830"/>
                  <a:pt x="6770302" y="205239"/>
                </a:cubicBezTo>
                <a:cubicBezTo>
                  <a:pt x="6786795" y="273339"/>
                  <a:pt x="6843722" y="294088"/>
                  <a:pt x="6899585" y="296216"/>
                </a:cubicBezTo>
                <a:cubicBezTo>
                  <a:pt x="6944274" y="297812"/>
                  <a:pt x="6999073" y="288768"/>
                  <a:pt x="7014502" y="225988"/>
                </a:cubicBezTo>
                <a:cubicBezTo>
                  <a:pt x="7019291" y="207368"/>
                  <a:pt x="7034719" y="191939"/>
                  <a:pt x="7044296" y="175978"/>
                </a:cubicBezTo>
                <a:cubicBezTo>
                  <a:pt x="7020886" y="152569"/>
                  <a:pt x="7004926" y="131820"/>
                  <a:pt x="6984709" y="115859"/>
                </a:cubicBezTo>
                <a:close/>
                <a:moveTo>
                  <a:pt x="2294363" y="54676"/>
                </a:moveTo>
                <a:cubicBezTo>
                  <a:pt x="2236904" y="96174"/>
                  <a:pt x="2228391" y="153101"/>
                  <a:pt x="2242224" y="210560"/>
                </a:cubicBezTo>
                <a:cubicBezTo>
                  <a:pt x="2253929" y="257378"/>
                  <a:pt x="2286382" y="290364"/>
                  <a:pt x="2341713" y="296216"/>
                </a:cubicBezTo>
                <a:cubicBezTo>
                  <a:pt x="2423645" y="304728"/>
                  <a:pt x="2484828" y="281319"/>
                  <a:pt x="2514622" y="198855"/>
                </a:cubicBezTo>
                <a:cubicBezTo>
                  <a:pt x="2431626" y="88193"/>
                  <a:pt x="2441734" y="98834"/>
                  <a:pt x="2294363" y="54676"/>
                </a:cubicBezTo>
                <a:close/>
                <a:moveTo>
                  <a:pt x="1275000" y="164805"/>
                </a:moveTo>
                <a:cubicBezTo>
                  <a:pt x="1253719" y="152569"/>
                  <a:pt x="1231374" y="141928"/>
                  <a:pt x="1209561" y="131288"/>
                </a:cubicBezTo>
                <a:cubicBezTo>
                  <a:pt x="1154230" y="105218"/>
                  <a:pt x="1106347" y="135012"/>
                  <a:pt x="1105283" y="196195"/>
                </a:cubicBezTo>
                <a:cubicBezTo>
                  <a:pt x="1105283" y="204175"/>
                  <a:pt x="1106347" y="212688"/>
                  <a:pt x="1106347" y="220668"/>
                </a:cubicBezTo>
                <a:cubicBezTo>
                  <a:pt x="1105283" y="220668"/>
                  <a:pt x="1104751" y="220668"/>
                  <a:pt x="1103687" y="220668"/>
                </a:cubicBezTo>
                <a:cubicBezTo>
                  <a:pt x="1103687" y="235033"/>
                  <a:pt x="1099431" y="250994"/>
                  <a:pt x="1104751" y="263230"/>
                </a:cubicBezTo>
                <a:cubicBezTo>
                  <a:pt x="1114328" y="287172"/>
                  <a:pt x="1123372" y="316965"/>
                  <a:pt x="1141993" y="329734"/>
                </a:cubicBezTo>
                <a:cubicBezTo>
                  <a:pt x="1172851" y="350483"/>
                  <a:pt x="1209561" y="362719"/>
                  <a:pt x="1251059" y="355271"/>
                </a:cubicBezTo>
                <a:cubicBezTo>
                  <a:pt x="1315966" y="344098"/>
                  <a:pt x="1343631" y="311113"/>
                  <a:pt x="1333523" y="246205"/>
                </a:cubicBezTo>
                <a:cubicBezTo>
                  <a:pt x="1327670" y="208964"/>
                  <a:pt x="1306921" y="182894"/>
                  <a:pt x="1275000" y="164805"/>
                </a:cubicBezTo>
                <a:close/>
                <a:moveTo>
                  <a:pt x="4952367" y="127031"/>
                </a:moveTo>
                <a:cubicBezTo>
                  <a:pt x="4926830" y="111071"/>
                  <a:pt x="4902357" y="93514"/>
                  <a:pt x="4877884" y="75957"/>
                </a:cubicBezTo>
                <a:cubicBezTo>
                  <a:pt x="4845962" y="52548"/>
                  <a:pt x="4790631" y="56804"/>
                  <a:pt x="4767754" y="89258"/>
                </a:cubicBezTo>
                <a:cubicBezTo>
                  <a:pt x="4731576" y="139800"/>
                  <a:pt x="4741153" y="194599"/>
                  <a:pt x="4765626" y="245673"/>
                </a:cubicBezTo>
                <a:cubicBezTo>
                  <a:pt x="4785843" y="287704"/>
                  <a:pt x="4823085" y="299408"/>
                  <a:pt x="4870435" y="285575"/>
                </a:cubicBezTo>
                <a:cubicBezTo>
                  <a:pt x="4874159" y="285575"/>
                  <a:pt x="4880012" y="285575"/>
                  <a:pt x="4885864" y="285575"/>
                </a:cubicBezTo>
                <a:cubicBezTo>
                  <a:pt x="4960880" y="282915"/>
                  <a:pt x="4986949" y="252590"/>
                  <a:pt x="4981097" y="177042"/>
                </a:cubicBezTo>
                <a:cubicBezTo>
                  <a:pt x="4979501" y="154697"/>
                  <a:pt x="4971520" y="139268"/>
                  <a:pt x="4952367" y="127031"/>
                </a:cubicBezTo>
                <a:close/>
                <a:moveTo>
                  <a:pt x="8031205" y="12114"/>
                </a:moveTo>
                <a:cubicBezTo>
                  <a:pt x="8023224" y="6261"/>
                  <a:pt x="8007796" y="7325"/>
                  <a:pt x="7997155" y="9986"/>
                </a:cubicBezTo>
                <a:cubicBezTo>
                  <a:pt x="7917883" y="30735"/>
                  <a:pt x="7893942" y="103622"/>
                  <a:pt x="7914159" y="174382"/>
                </a:cubicBezTo>
                <a:cubicBezTo>
                  <a:pt x="7927992" y="222796"/>
                  <a:pt x="7954593" y="236629"/>
                  <a:pt x="8007264" y="233969"/>
                </a:cubicBezTo>
                <a:cubicBezTo>
                  <a:pt x="8033333" y="229181"/>
                  <a:pt x="8060466" y="227053"/>
                  <a:pt x="8084939" y="218540"/>
                </a:cubicBezTo>
                <a:cubicBezTo>
                  <a:pt x="8136014" y="200983"/>
                  <a:pt x="8155699" y="116391"/>
                  <a:pt x="8116329" y="79681"/>
                </a:cubicBezTo>
                <a:cubicBezTo>
                  <a:pt x="8090792" y="54144"/>
                  <a:pt x="8060998" y="32331"/>
                  <a:pt x="8031205" y="12114"/>
                </a:cubicBezTo>
                <a:close/>
                <a:moveTo>
                  <a:pt x="6007376" y="99366"/>
                </a:moveTo>
                <a:cubicBezTo>
                  <a:pt x="5963218" y="71701"/>
                  <a:pt x="5918528" y="45631"/>
                  <a:pt x="5875434" y="19562"/>
                </a:cubicBezTo>
                <a:cubicBezTo>
                  <a:pt x="5827551" y="46695"/>
                  <a:pt x="5811590" y="81277"/>
                  <a:pt x="5800950" y="119583"/>
                </a:cubicBezTo>
                <a:cubicBezTo>
                  <a:pt x="5777009" y="207368"/>
                  <a:pt x="5831275" y="269083"/>
                  <a:pt x="5921720" y="257378"/>
                </a:cubicBezTo>
                <a:cubicBezTo>
                  <a:pt x="5982903" y="249398"/>
                  <a:pt x="6032913" y="179170"/>
                  <a:pt x="6018548" y="120115"/>
                </a:cubicBezTo>
                <a:cubicBezTo>
                  <a:pt x="6016421" y="112667"/>
                  <a:pt x="6013228" y="103090"/>
                  <a:pt x="6007376" y="99366"/>
                </a:cubicBezTo>
                <a:close/>
                <a:moveTo>
                  <a:pt x="230632" y="207368"/>
                </a:moveTo>
                <a:cubicBezTo>
                  <a:pt x="193922" y="183426"/>
                  <a:pt x="150296" y="169062"/>
                  <a:pt x="109862" y="150441"/>
                </a:cubicBezTo>
                <a:cubicBezTo>
                  <a:pt x="68364" y="155761"/>
                  <a:pt x="30590" y="167998"/>
                  <a:pt x="13033" y="198323"/>
                </a:cubicBezTo>
                <a:cubicBezTo>
                  <a:pt x="-20485" y="255250"/>
                  <a:pt x="14097" y="328138"/>
                  <a:pt x="77408" y="345695"/>
                </a:cubicBezTo>
                <a:cubicBezTo>
                  <a:pt x="130079" y="360059"/>
                  <a:pt x="179557" y="346759"/>
                  <a:pt x="224247" y="321221"/>
                </a:cubicBezTo>
                <a:cubicBezTo>
                  <a:pt x="268406" y="296216"/>
                  <a:pt x="272130" y="233969"/>
                  <a:pt x="230632" y="207368"/>
                </a:cubicBezTo>
                <a:close/>
                <a:moveTo>
                  <a:pt x="9280935" y="66380"/>
                </a:moveTo>
                <a:cubicBezTo>
                  <a:pt x="9268166" y="59996"/>
                  <a:pt x="9252205" y="53612"/>
                  <a:pt x="9245821" y="42439"/>
                </a:cubicBezTo>
                <a:cubicBezTo>
                  <a:pt x="9224540" y="5729"/>
                  <a:pt x="9194214" y="8389"/>
                  <a:pt x="9160165" y="15838"/>
                </a:cubicBezTo>
                <a:cubicBezTo>
                  <a:pt x="9146864" y="19030"/>
                  <a:pt x="9132500" y="19030"/>
                  <a:pt x="9114942" y="20626"/>
                </a:cubicBezTo>
                <a:cubicBezTo>
                  <a:pt x="9108558" y="35523"/>
                  <a:pt x="9099514" y="51484"/>
                  <a:pt x="9094194" y="69041"/>
                </a:cubicBezTo>
                <a:cubicBezTo>
                  <a:pt x="9082489" y="109475"/>
                  <a:pt x="9109090" y="181830"/>
                  <a:pt x="9141012" y="200983"/>
                </a:cubicBezTo>
                <a:cubicBezTo>
                  <a:pt x="9178254" y="223328"/>
                  <a:pt x="9288384" y="196195"/>
                  <a:pt x="9311260" y="159485"/>
                </a:cubicBezTo>
                <a:cubicBezTo>
                  <a:pt x="9339458" y="114795"/>
                  <a:pt x="9331478" y="91386"/>
                  <a:pt x="9280935" y="6638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40"/>
          <p:cNvSpPr/>
          <p:nvPr/>
        </p:nvSpPr>
        <p:spPr>
          <a:xfrm flipH="1" rot="-1006255">
            <a:off x="4376433" y="1165699"/>
            <a:ext cx="1342109" cy="1503858"/>
          </a:xfrm>
          <a:custGeom>
            <a:rect b="b" l="l" r="r" t="t"/>
            <a:pathLst>
              <a:path extrusionOk="0" h="1503858" w="1468275">
                <a:moveTo>
                  <a:pt x="596017" y="1326226"/>
                </a:moveTo>
                <a:cubicBezTo>
                  <a:pt x="600614" y="1332963"/>
                  <a:pt x="605518" y="1339699"/>
                  <a:pt x="610421" y="1346130"/>
                </a:cubicBezTo>
                <a:cubicBezTo>
                  <a:pt x="625438" y="1366341"/>
                  <a:pt x="641069" y="1386552"/>
                  <a:pt x="655779" y="1407068"/>
                </a:cubicBezTo>
                <a:cubicBezTo>
                  <a:pt x="660683" y="1414112"/>
                  <a:pt x="664974" y="1422073"/>
                  <a:pt x="667732" y="1430341"/>
                </a:cubicBezTo>
                <a:cubicBezTo>
                  <a:pt x="669264" y="1434935"/>
                  <a:pt x="668651" y="1442590"/>
                  <a:pt x="665893" y="1445040"/>
                </a:cubicBezTo>
                <a:cubicBezTo>
                  <a:pt x="662828" y="1447796"/>
                  <a:pt x="654247" y="1448102"/>
                  <a:pt x="650876" y="1445652"/>
                </a:cubicBezTo>
                <a:cubicBezTo>
                  <a:pt x="638310" y="1436160"/>
                  <a:pt x="625132" y="1426667"/>
                  <a:pt x="615938" y="1414418"/>
                </a:cubicBezTo>
                <a:cubicBezTo>
                  <a:pt x="601840" y="1395432"/>
                  <a:pt x="590500" y="1374303"/>
                  <a:pt x="577935" y="1354398"/>
                </a:cubicBezTo>
                <a:cubicBezTo>
                  <a:pt x="575483" y="1350723"/>
                  <a:pt x="572418" y="1347355"/>
                  <a:pt x="566902" y="1340312"/>
                </a:cubicBezTo>
                <a:cubicBezTo>
                  <a:pt x="566902" y="1348886"/>
                  <a:pt x="566289" y="1353173"/>
                  <a:pt x="566902" y="1357460"/>
                </a:cubicBezTo>
                <a:cubicBezTo>
                  <a:pt x="572725" y="1390226"/>
                  <a:pt x="578854" y="1422686"/>
                  <a:pt x="584677" y="1455452"/>
                </a:cubicBezTo>
                <a:cubicBezTo>
                  <a:pt x="586516" y="1466169"/>
                  <a:pt x="588048" y="1477500"/>
                  <a:pt x="588048" y="1488217"/>
                </a:cubicBezTo>
                <a:cubicBezTo>
                  <a:pt x="588048" y="1502304"/>
                  <a:pt x="577322" y="1508122"/>
                  <a:pt x="565676" y="1500466"/>
                </a:cubicBezTo>
                <a:cubicBezTo>
                  <a:pt x="560772" y="1497098"/>
                  <a:pt x="555256" y="1492198"/>
                  <a:pt x="553417" y="1486686"/>
                </a:cubicBezTo>
                <a:cubicBezTo>
                  <a:pt x="548820" y="1472600"/>
                  <a:pt x="544835" y="1457901"/>
                  <a:pt x="542690" y="1443203"/>
                </a:cubicBezTo>
                <a:cubicBezTo>
                  <a:pt x="538093" y="1412887"/>
                  <a:pt x="534722" y="1382264"/>
                  <a:pt x="531351" y="1351642"/>
                </a:cubicBezTo>
                <a:cubicBezTo>
                  <a:pt x="529205" y="1332044"/>
                  <a:pt x="527979" y="1312446"/>
                  <a:pt x="526447" y="1292847"/>
                </a:cubicBezTo>
                <a:cubicBezTo>
                  <a:pt x="526447" y="1291316"/>
                  <a:pt x="526141" y="1289173"/>
                  <a:pt x="527060" y="1288254"/>
                </a:cubicBezTo>
                <a:cubicBezTo>
                  <a:pt x="542997" y="1272637"/>
                  <a:pt x="534415" y="1253651"/>
                  <a:pt x="531964" y="1236809"/>
                </a:cubicBezTo>
                <a:cubicBezTo>
                  <a:pt x="524608" y="1189650"/>
                  <a:pt x="520624" y="1142492"/>
                  <a:pt x="527366" y="1095028"/>
                </a:cubicBezTo>
                <a:cubicBezTo>
                  <a:pt x="527673" y="1092884"/>
                  <a:pt x="527060" y="1090434"/>
                  <a:pt x="526754" y="1086454"/>
                </a:cubicBezTo>
                <a:cubicBezTo>
                  <a:pt x="523076" y="1084922"/>
                  <a:pt x="519092" y="1081860"/>
                  <a:pt x="514495" y="1081248"/>
                </a:cubicBezTo>
                <a:cubicBezTo>
                  <a:pt x="444925" y="1070836"/>
                  <a:pt x="375968" y="1056444"/>
                  <a:pt x="310382" y="1031027"/>
                </a:cubicBezTo>
                <a:cubicBezTo>
                  <a:pt x="272379" y="1016329"/>
                  <a:pt x="236828" y="993362"/>
                  <a:pt x="210472" y="960596"/>
                </a:cubicBezTo>
                <a:cubicBezTo>
                  <a:pt x="195454" y="941610"/>
                  <a:pt x="178598" y="925381"/>
                  <a:pt x="158677" y="912213"/>
                </a:cubicBezTo>
                <a:cubicBezTo>
                  <a:pt x="131095" y="893840"/>
                  <a:pt x="113013" y="866586"/>
                  <a:pt x="91253" y="842701"/>
                </a:cubicBezTo>
                <a:cubicBezTo>
                  <a:pt x="42217" y="788805"/>
                  <a:pt x="17086" y="723886"/>
                  <a:pt x="5746" y="653149"/>
                </a:cubicBezTo>
                <a:cubicBezTo>
                  <a:pt x="-996" y="610890"/>
                  <a:pt x="-3754" y="568325"/>
                  <a:pt x="8505" y="526373"/>
                </a:cubicBezTo>
                <a:cubicBezTo>
                  <a:pt x="21990" y="481358"/>
                  <a:pt x="45282" y="443693"/>
                  <a:pt x="87269" y="421338"/>
                </a:cubicBezTo>
                <a:cubicBezTo>
                  <a:pt x="101979" y="413683"/>
                  <a:pt x="120674" y="410314"/>
                  <a:pt x="137224" y="410314"/>
                </a:cubicBezTo>
                <a:cubicBezTo>
                  <a:pt x="162968" y="410621"/>
                  <a:pt x="189018" y="415214"/>
                  <a:pt x="214762" y="418582"/>
                </a:cubicBezTo>
                <a:cubicBezTo>
                  <a:pt x="239893" y="421951"/>
                  <a:pt x="264718" y="427463"/>
                  <a:pt x="289542" y="428994"/>
                </a:cubicBezTo>
                <a:cubicBezTo>
                  <a:pt x="330610" y="431444"/>
                  <a:pt x="369838" y="420726"/>
                  <a:pt x="406922" y="405109"/>
                </a:cubicBezTo>
                <a:cubicBezTo>
                  <a:pt x="442473" y="390104"/>
                  <a:pt x="476492" y="371730"/>
                  <a:pt x="510817" y="353970"/>
                </a:cubicBezTo>
                <a:cubicBezTo>
                  <a:pt x="570273" y="323041"/>
                  <a:pt x="619922" y="278945"/>
                  <a:pt x="669264" y="234849"/>
                </a:cubicBezTo>
                <a:cubicBezTo>
                  <a:pt x="691330" y="215251"/>
                  <a:pt x="710638" y="192590"/>
                  <a:pt x="733011" y="172992"/>
                </a:cubicBezTo>
                <a:cubicBezTo>
                  <a:pt x="762433" y="146963"/>
                  <a:pt x="787564" y="116341"/>
                  <a:pt x="822502" y="96436"/>
                </a:cubicBezTo>
                <a:cubicBezTo>
                  <a:pt x="836599" y="88168"/>
                  <a:pt x="848245" y="75920"/>
                  <a:pt x="862037" y="67039"/>
                </a:cubicBezTo>
                <a:cubicBezTo>
                  <a:pt x="882571" y="54178"/>
                  <a:pt x="903104" y="41010"/>
                  <a:pt x="925171" y="30905"/>
                </a:cubicBezTo>
                <a:cubicBezTo>
                  <a:pt x="955205" y="17431"/>
                  <a:pt x="987079" y="9776"/>
                  <a:pt x="1019871" y="3957"/>
                </a:cubicBezTo>
                <a:cubicBezTo>
                  <a:pt x="1060632" y="-3392"/>
                  <a:pt x="1100474" y="589"/>
                  <a:pt x="1139703" y="7020"/>
                </a:cubicBezTo>
                <a:cubicBezTo>
                  <a:pt x="1178319" y="13144"/>
                  <a:pt x="1216935" y="24168"/>
                  <a:pt x="1249727" y="47747"/>
                </a:cubicBezTo>
                <a:cubicBezTo>
                  <a:pt x="1255550" y="51728"/>
                  <a:pt x="1260454" y="57240"/>
                  <a:pt x="1265358" y="62140"/>
                </a:cubicBezTo>
                <a:cubicBezTo>
                  <a:pt x="1299683" y="97661"/>
                  <a:pt x="1328798" y="136552"/>
                  <a:pt x="1345348" y="184016"/>
                </a:cubicBezTo>
                <a:cubicBezTo>
                  <a:pt x="1349025" y="194428"/>
                  <a:pt x="1354848" y="203921"/>
                  <a:pt x="1360671" y="216169"/>
                </a:cubicBezTo>
                <a:cubicBezTo>
                  <a:pt x="1384270" y="213107"/>
                  <a:pt x="1406643" y="218619"/>
                  <a:pt x="1428402" y="229643"/>
                </a:cubicBezTo>
                <a:cubicBezTo>
                  <a:pt x="1449549" y="240361"/>
                  <a:pt x="1459663" y="257816"/>
                  <a:pt x="1466099" y="278945"/>
                </a:cubicBezTo>
                <a:cubicBezTo>
                  <a:pt x="1474373" y="304362"/>
                  <a:pt x="1458130" y="332534"/>
                  <a:pt x="1432999" y="337127"/>
                </a:cubicBezTo>
                <a:cubicBezTo>
                  <a:pt x="1415224" y="340496"/>
                  <a:pt x="1397448" y="342946"/>
                  <a:pt x="1377221" y="346008"/>
                </a:cubicBezTo>
                <a:cubicBezTo>
                  <a:pt x="1375076" y="360094"/>
                  <a:pt x="1373237" y="377242"/>
                  <a:pt x="1369253" y="393778"/>
                </a:cubicBezTo>
                <a:cubicBezTo>
                  <a:pt x="1357913" y="442162"/>
                  <a:pt x="1346267" y="490545"/>
                  <a:pt x="1333089" y="538622"/>
                </a:cubicBezTo>
                <a:cubicBezTo>
                  <a:pt x="1322668" y="576593"/>
                  <a:pt x="1309490" y="613952"/>
                  <a:pt x="1297538" y="651618"/>
                </a:cubicBezTo>
                <a:cubicBezTo>
                  <a:pt x="1281294" y="701226"/>
                  <a:pt x="1260454" y="749303"/>
                  <a:pt x="1232258" y="793092"/>
                </a:cubicBezTo>
                <a:cubicBezTo>
                  <a:pt x="1207434" y="831983"/>
                  <a:pt x="1179851" y="870567"/>
                  <a:pt x="1143381" y="899964"/>
                </a:cubicBezTo>
                <a:cubicBezTo>
                  <a:pt x="1093732" y="940385"/>
                  <a:pt x="1042550" y="978663"/>
                  <a:pt x="991369" y="1016329"/>
                </a:cubicBezTo>
                <a:cubicBezTo>
                  <a:pt x="976965" y="1027046"/>
                  <a:pt x="959189" y="1033171"/>
                  <a:pt x="942946" y="1041439"/>
                </a:cubicBezTo>
                <a:cubicBezTo>
                  <a:pt x="938962" y="1043582"/>
                  <a:pt x="934978" y="1046032"/>
                  <a:pt x="931913" y="1047870"/>
                </a:cubicBezTo>
                <a:cubicBezTo>
                  <a:pt x="958270" y="1095947"/>
                  <a:pt x="984627" y="1142798"/>
                  <a:pt x="1009758" y="1190263"/>
                </a:cubicBezTo>
                <a:cubicBezTo>
                  <a:pt x="1014661" y="1199756"/>
                  <a:pt x="1020484" y="1204655"/>
                  <a:pt x="1030598" y="1206799"/>
                </a:cubicBezTo>
                <a:cubicBezTo>
                  <a:pt x="1076263" y="1216292"/>
                  <a:pt x="1121927" y="1226091"/>
                  <a:pt x="1167286" y="1236196"/>
                </a:cubicBezTo>
                <a:cubicBezTo>
                  <a:pt x="1174948" y="1237727"/>
                  <a:pt x="1183529" y="1239871"/>
                  <a:pt x="1189045" y="1244464"/>
                </a:cubicBezTo>
                <a:cubicBezTo>
                  <a:pt x="1193336" y="1248139"/>
                  <a:pt x="1193949" y="1256407"/>
                  <a:pt x="1196401" y="1262531"/>
                </a:cubicBezTo>
                <a:cubicBezTo>
                  <a:pt x="1190884" y="1264675"/>
                  <a:pt x="1184755" y="1269268"/>
                  <a:pt x="1179851" y="1268350"/>
                </a:cubicBezTo>
                <a:cubicBezTo>
                  <a:pt x="1135719" y="1260082"/>
                  <a:pt x="1090054" y="1259469"/>
                  <a:pt x="1047454" y="1242015"/>
                </a:cubicBezTo>
                <a:cubicBezTo>
                  <a:pt x="1041938" y="1239871"/>
                  <a:pt x="1035808" y="1238952"/>
                  <a:pt x="1025694" y="1236503"/>
                </a:cubicBezTo>
                <a:cubicBezTo>
                  <a:pt x="1030904" y="1242933"/>
                  <a:pt x="1032743" y="1246302"/>
                  <a:pt x="1035502" y="1248445"/>
                </a:cubicBezTo>
                <a:cubicBezTo>
                  <a:pt x="1062778" y="1269881"/>
                  <a:pt x="1090667" y="1291010"/>
                  <a:pt x="1117637" y="1312752"/>
                </a:cubicBezTo>
                <a:cubicBezTo>
                  <a:pt x="1124686" y="1318570"/>
                  <a:pt x="1130815" y="1326532"/>
                  <a:pt x="1134186" y="1334800"/>
                </a:cubicBezTo>
                <a:cubicBezTo>
                  <a:pt x="1138784" y="1346436"/>
                  <a:pt x="1130509" y="1354398"/>
                  <a:pt x="1119169" y="1349499"/>
                </a:cubicBezTo>
                <a:cubicBezTo>
                  <a:pt x="1106910" y="1343987"/>
                  <a:pt x="1095264" y="1336943"/>
                  <a:pt x="1085150" y="1328369"/>
                </a:cubicBezTo>
                <a:cubicBezTo>
                  <a:pt x="1065536" y="1311221"/>
                  <a:pt x="1046841" y="1292847"/>
                  <a:pt x="1028146" y="1274780"/>
                </a:cubicBezTo>
                <a:cubicBezTo>
                  <a:pt x="1025388" y="1272331"/>
                  <a:pt x="1022630" y="1269881"/>
                  <a:pt x="1016194" y="1264369"/>
                </a:cubicBezTo>
                <a:cubicBezTo>
                  <a:pt x="1011903" y="1291929"/>
                  <a:pt x="1008532" y="1315814"/>
                  <a:pt x="1004854" y="1339699"/>
                </a:cubicBezTo>
                <a:cubicBezTo>
                  <a:pt x="1003935" y="1346743"/>
                  <a:pt x="1004241" y="1354398"/>
                  <a:pt x="1001789" y="1360829"/>
                </a:cubicBezTo>
                <a:cubicBezTo>
                  <a:pt x="999644" y="1366953"/>
                  <a:pt x="994740" y="1375221"/>
                  <a:pt x="990143" y="1376140"/>
                </a:cubicBezTo>
                <a:cubicBezTo>
                  <a:pt x="984933" y="1377059"/>
                  <a:pt x="975739" y="1371853"/>
                  <a:pt x="973287" y="1366647"/>
                </a:cubicBezTo>
                <a:cubicBezTo>
                  <a:pt x="969303" y="1358685"/>
                  <a:pt x="966851" y="1348580"/>
                  <a:pt x="967771" y="1339699"/>
                </a:cubicBezTo>
                <a:cubicBezTo>
                  <a:pt x="970835" y="1305096"/>
                  <a:pt x="974820" y="1270493"/>
                  <a:pt x="980030" y="1236196"/>
                </a:cubicBezTo>
                <a:cubicBezTo>
                  <a:pt x="981868" y="1223947"/>
                  <a:pt x="980643" y="1213842"/>
                  <a:pt x="974513" y="1202512"/>
                </a:cubicBezTo>
                <a:cubicBezTo>
                  <a:pt x="950915" y="1157803"/>
                  <a:pt x="928848" y="1112482"/>
                  <a:pt x="905863" y="1067162"/>
                </a:cubicBezTo>
                <a:cubicBezTo>
                  <a:pt x="904024" y="1063793"/>
                  <a:pt x="901266" y="1061037"/>
                  <a:pt x="899733" y="1058587"/>
                </a:cubicBezTo>
                <a:cubicBezTo>
                  <a:pt x="868779" y="1066549"/>
                  <a:pt x="839358" y="1074817"/>
                  <a:pt x="809323" y="1081554"/>
                </a:cubicBezTo>
                <a:cubicBezTo>
                  <a:pt x="759061" y="1093190"/>
                  <a:pt x="708187" y="1099009"/>
                  <a:pt x="656392" y="1098396"/>
                </a:cubicBezTo>
                <a:cubicBezTo>
                  <a:pt x="630342" y="1098090"/>
                  <a:pt x="604292" y="1099927"/>
                  <a:pt x="578548" y="1092578"/>
                </a:cubicBezTo>
                <a:cubicBezTo>
                  <a:pt x="572418" y="1090741"/>
                  <a:pt x="564756" y="1093190"/>
                  <a:pt x="559240" y="1093497"/>
                </a:cubicBezTo>
                <a:cubicBezTo>
                  <a:pt x="550965" y="1151067"/>
                  <a:pt x="558014" y="1205574"/>
                  <a:pt x="569353" y="1259775"/>
                </a:cubicBezTo>
                <a:cubicBezTo>
                  <a:pt x="571499" y="1269881"/>
                  <a:pt x="575789" y="1274474"/>
                  <a:pt x="584984" y="1277843"/>
                </a:cubicBezTo>
                <a:cubicBezTo>
                  <a:pt x="618083" y="1290398"/>
                  <a:pt x="651182" y="1303872"/>
                  <a:pt x="683975" y="1317039"/>
                </a:cubicBezTo>
                <a:cubicBezTo>
                  <a:pt x="699299" y="1323163"/>
                  <a:pt x="714929" y="1328982"/>
                  <a:pt x="730253" y="1335719"/>
                </a:cubicBezTo>
                <a:cubicBezTo>
                  <a:pt x="735156" y="1337862"/>
                  <a:pt x="740979" y="1340924"/>
                  <a:pt x="743431" y="1345212"/>
                </a:cubicBezTo>
                <a:cubicBezTo>
                  <a:pt x="746189" y="1350111"/>
                  <a:pt x="748335" y="1358073"/>
                  <a:pt x="746189" y="1362054"/>
                </a:cubicBezTo>
                <a:cubicBezTo>
                  <a:pt x="744044" y="1365728"/>
                  <a:pt x="735156" y="1368178"/>
                  <a:pt x="730253" y="1366953"/>
                </a:cubicBezTo>
                <a:cubicBezTo>
                  <a:pt x="709719" y="1361441"/>
                  <a:pt x="689185" y="1355011"/>
                  <a:pt x="668958" y="1348274"/>
                </a:cubicBezTo>
                <a:cubicBezTo>
                  <a:pt x="645359" y="1340006"/>
                  <a:pt x="622067" y="1331125"/>
                  <a:pt x="598775" y="1322551"/>
                </a:cubicBezTo>
                <a:cubicBezTo>
                  <a:pt x="597856" y="1324388"/>
                  <a:pt x="596936" y="1325307"/>
                  <a:pt x="596017" y="1326226"/>
                </a:cubicBezTo>
                <a:close/>
                <a:moveTo>
                  <a:pt x="37007" y="602010"/>
                </a:moveTo>
                <a:cubicBezTo>
                  <a:pt x="37926" y="676116"/>
                  <a:pt x="53250" y="739197"/>
                  <a:pt x="88495" y="796155"/>
                </a:cubicBezTo>
                <a:cubicBezTo>
                  <a:pt x="99528" y="813916"/>
                  <a:pt x="112400" y="831983"/>
                  <a:pt x="128030" y="845456"/>
                </a:cubicBezTo>
                <a:cubicBezTo>
                  <a:pt x="153467" y="867505"/>
                  <a:pt x="182276" y="885572"/>
                  <a:pt x="208939" y="905782"/>
                </a:cubicBezTo>
                <a:cubicBezTo>
                  <a:pt x="215069" y="910376"/>
                  <a:pt x="220279" y="916806"/>
                  <a:pt x="225182" y="922931"/>
                </a:cubicBezTo>
                <a:cubicBezTo>
                  <a:pt x="245103" y="949878"/>
                  <a:pt x="272686" y="966721"/>
                  <a:pt x="301801" y="980807"/>
                </a:cubicBezTo>
                <a:cubicBezTo>
                  <a:pt x="341030" y="999793"/>
                  <a:pt x="382710" y="1012041"/>
                  <a:pt x="425923" y="1019085"/>
                </a:cubicBezTo>
                <a:cubicBezTo>
                  <a:pt x="490283" y="1029802"/>
                  <a:pt x="552191" y="1054606"/>
                  <a:pt x="618696" y="1053688"/>
                </a:cubicBezTo>
                <a:cubicBezTo>
                  <a:pt x="646892" y="1053382"/>
                  <a:pt x="675394" y="1052463"/>
                  <a:pt x="703589" y="1049707"/>
                </a:cubicBezTo>
                <a:cubicBezTo>
                  <a:pt x="759674" y="1044501"/>
                  <a:pt x="813920" y="1029190"/>
                  <a:pt x="867247" y="1012041"/>
                </a:cubicBezTo>
                <a:cubicBezTo>
                  <a:pt x="892378" y="1003774"/>
                  <a:pt x="917509" y="993362"/>
                  <a:pt x="940801" y="980501"/>
                </a:cubicBezTo>
                <a:cubicBezTo>
                  <a:pt x="1006386" y="943754"/>
                  <a:pt x="1067375" y="900270"/>
                  <a:pt x="1121927" y="848519"/>
                </a:cubicBezTo>
                <a:cubicBezTo>
                  <a:pt x="1140010" y="831064"/>
                  <a:pt x="1159317" y="813609"/>
                  <a:pt x="1173109" y="793092"/>
                </a:cubicBezTo>
                <a:cubicBezTo>
                  <a:pt x="1208966" y="739504"/>
                  <a:pt x="1241759" y="683771"/>
                  <a:pt x="1264132" y="622527"/>
                </a:cubicBezTo>
                <a:cubicBezTo>
                  <a:pt x="1276084" y="589761"/>
                  <a:pt x="1290489" y="557914"/>
                  <a:pt x="1300296" y="524842"/>
                </a:cubicBezTo>
                <a:cubicBezTo>
                  <a:pt x="1311942" y="485645"/>
                  <a:pt x="1320217" y="445224"/>
                  <a:pt x="1330024" y="405109"/>
                </a:cubicBezTo>
                <a:cubicBezTo>
                  <a:pt x="1339831" y="364687"/>
                  <a:pt x="1344122" y="324266"/>
                  <a:pt x="1335847" y="282926"/>
                </a:cubicBezTo>
                <a:cubicBezTo>
                  <a:pt x="1326346" y="236074"/>
                  <a:pt x="1308571" y="192590"/>
                  <a:pt x="1286504" y="150025"/>
                </a:cubicBezTo>
                <a:cubicBezTo>
                  <a:pt x="1270874" y="119709"/>
                  <a:pt x="1247276" y="97968"/>
                  <a:pt x="1218773" y="82656"/>
                </a:cubicBezTo>
                <a:cubicBezTo>
                  <a:pt x="1181690" y="62446"/>
                  <a:pt x="1140010" y="54178"/>
                  <a:pt x="1098329" y="50197"/>
                </a:cubicBezTo>
                <a:cubicBezTo>
                  <a:pt x="1063697" y="46828"/>
                  <a:pt x="1028759" y="48053"/>
                  <a:pt x="994740" y="57240"/>
                </a:cubicBezTo>
                <a:cubicBezTo>
                  <a:pt x="968384" y="64589"/>
                  <a:pt x="941107" y="71939"/>
                  <a:pt x="916896" y="84494"/>
                </a:cubicBezTo>
                <a:cubicBezTo>
                  <a:pt x="879199" y="104704"/>
                  <a:pt x="845181" y="130121"/>
                  <a:pt x="814227" y="159825"/>
                </a:cubicBezTo>
                <a:cubicBezTo>
                  <a:pt x="783579" y="189222"/>
                  <a:pt x="749254" y="214638"/>
                  <a:pt x="719833" y="244954"/>
                </a:cubicBezTo>
                <a:cubicBezTo>
                  <a:pt x="692863" y="272514"/>
                  <a:pt x="667425" y="301299"/>
                  <a:pt x="636778" y="324878"/>
                </a:cubicBezTo>
                <a:cubicBezTo>
                  <a:pt x="592952" y="358869"/>
                  <a:pt x="548820" y="391635"/>
                  <a:pt x="497332" y="413377"/>
                </a:cubicBezTo>
                <a:cubicBezTo>
                  <a:pt x="491509" y="415826"/>
                  <a:pt x="485686" y="418582"/>
                  <a:pt x="480476" y="421645"/>
                </a:cubicBezTo>
                <a:cubicBezTo>
                  <a:pt x="439715" y="445530"/>
                  <a:pt x="395276" y="459922"/>
                  <a:pt x="348692" y="465435"/>
                </a:cubicBezTo>
                <a:cubicBezTo>
                  <a:pt x="314979" y="469415"/>
                  <a:pt x="281267" y="470028"/>
                  <a:pt x="247249" y="461454"/>
                </a:cubicBezTo>
                <a:cubicBezTo>
                  <a:pt x="213843" y="452879"/>
                  <a:pt x="179518" y="446449"/>
                  <a:pt x="144273" y="447674"/>
                </a:cubicBezTo>
                <a:cubicBezTo>
                  <a:pt x="112400" y="448592"/>
                  <a:pt x="88188" y="462066"/>
                  <a:pt x="69800" y="487483"/>
                </a:cubicBezTo>
                <a:cubicBezTo>
                  <a:pt x="43749" y="523923"/>
                  <a:pt x="38233" y="565875"/>
                  <a:pt x="37007" y="602010"/>
                </a:cubicBezTo>
                <a:close/>
                <a:moveTo>
                  <a:pt x="1376301" y="305280"/>
                </a:moveTo>
                <a:cubicBezTo>
                  <a:pt x="1394077" y="304668"/>
                  <a:pt x="1407255" y="300993"/>
                  <a:pt x="1417676" y="290275"/>
                </a:cubicBezTo>
                <a:cubicBezTo>
                  <a:pt x="1426257" y="281395"/>
                  <a:pt x="1425644" y="271902"/>
                  <a:pt x="1414917" y="267309"/>
                </a:cubicBezTo>
                <a:cubicBezTo>
                  <a:pt x="1401739" y="261797"/>
                  <a:pt x="1387335" y="258734"/>
                  <a:pt x="1369866" y="253835"/>
                </a:cubicBezTo>
                <a:cubicBezTo>
                  <a:pt x="1372624" y="272821"/>
                  <a:pt x="1374463" y="288132"/>
                  <a:pt x="1376301" y="305280"/>
                </a:cubicBezTo>
                <a:close/>
                <a:moveTo>
                  <a:pt x="479556" y="736135"/>
                </a:moveTo>
                <a:cubicBezTo>
                  <a:pt x="501316" y="727255"/>
                  <a:pt x="524915" y="722049"/>
                  <a:pt x="547594" y="715006"/>
                </a:cubicBezTo>
                <a:cubicBezTo>
                  <a:pt x="554643" y="712862"/>
                  <a:pt x="561998" y="709188"/>
                  <a:pt x="560466" y="700613"/>
                </a:cubicBezTo>
                <a:cubicBezTo>
                  <a:pt x="559240" y="694183"/>
                  <a:pt x="555869" y="686527"/>
                  <a:pt x="550658" y="683159"/>
                </a:cubicBezTo>
                <a:cubicBezTo>
                  <a:pt x="544529" y="679178"/>
                  <a:pt x="535641" y="677647"/>
                  <a:pt x="528286" y="678259"/>
                </a:cubicBezTo>
                <a:cubicBezTo>
                  <a:pt x="516640" y="679178"/>
                  <a:pt x="504994" y="682546"/>
                  <a:pt x="493654" y="685302"/>
                </a:cubicBezTo>
                <a:cubicBezTo>
                  <a:pt x="445844" y="696632"/>
                  <a:pt x="405083" y="679178"/>
                  <a:pt x="367080" y="652536"/>
                </a:cubicBezTo>
                <a:cubicBezTo>
                  <a:pt x="361870" y="648862"/>
                  <a:pt x="359418" y="641512"/>
                  <a:pt x="356047" y="636613"/>
                </a:cubicBezTo>
                <a:cubicBezTo>
                  <a:pt x="362483" y="624364"/>
                  <a:pt x="371371" y="619771"/>
                  <a:pt x="382097" y="618852"/>
                </a:cubicBezTo>
                <a:cubicBezTo>
                  <a:pt x="400179" y="617015"/>
                  <a:pt x="418261" y="614871"/>
                  <a:pt x="436343" y="613952"/>
                </a:cubicBezTo>
                <a:cubicBezTo>
                  <a:pt x="489057" y="611503"/>
                  <a:pt x="540238" y="602622"/>
                  <a:pt x="588048" y="579655"/>
                </a:cubicBezTo>
                <a:cubicBezTo>
                  <a:pt x="614099" y="567100"/>
                  <a:pt x="638617" y="551483"/>
                  <a:pt x="662828" y="535866"/>
                </a:cubicBezTo>
                <a:cubicBezTo>
                  <a:pt x="675700" y="527291"/>
                  <a:pt x="687346" y="516267"/>
                  <a:pt x="698073" y="504937"/>
                </a:cubicBezTo>
                <a:cubicBezTo>
                  <a:pt x="706654" y="495751"/>
                  <a:pt x="705735" y="481664"/>
                  <a:pt x="698073" y="474927"/>
                </a:cubicBezTo>
                <a:cubicBezTo>
                  <a:pt x="690411" y="467884"/>
                  <a:pt x="682749" y="468803"/>
                  <a:pt x="670797" y="477683"/>
                </a:cubicBezTo>
                <a:cubicBezTo>
                  <a:pt x="654553" y="489932"/>
                  <a:pt x="638617" y="503100"/>
                  <a:pt x="621454" y="513818"/>
                </a:cubicBezTo>
                <a:cubicBezTo>
                  <a:pt x="604905" y="523923"/>
                  <a:pt x="587742" y="532497"/>
                  <a:pt x="569047" y="538928"/>
                </a:cubicBezTo>
                <a:cubicBezTo>
                  <a:pt x="517559" y="556383"/>
                  <a:pt x="466071" y="572919"/>
                  <a:pt x="410600" y="573837"/>
                </a:cubicBezTo>
                <a:cubicBezTo>
                  <a:pt x="391905" y="574143"/>
                  <a:pt x="372903" y="577512"/>
                  <a:pt x="355128" y="583636"/>
                </a:cubicBezTo>
                <a:cubicBezTo>
                  <a:pt x="315286" y="597416"/>
                  <a:pt x="307011" y="634776"/>
                  <a:pt x="335513" y="665704"/>
                </a:cubicBezTo>
                <a:cubicBezTo>
                  <a:pt x="351756" y="683159"/>
                  <a:pt x="369532" y="698776"/>
                  <a:pt x="391598" y="708881"/>
                </a:cubicBezTo>
                <a:cubicBezTo>
                  <a:pt x="397115" y="711331"/>
                  <a:pt x="402018" y="715006"/>
                  <a:pt x="409374" y="719599"/>
                </a:cubicBezTo>
                <a:cubicBezTo>
                  <a:pt x="402631" y="725724"/>
                  <a:pt x="398034" y="730623"/>
                  <a:pt x="392518" y="734910"/>
                </a:cubicBezTo>
                <a:cubicBezTo>
                  <a:pt x="366774" y="755121"/>
                  <a:pt x="363402" y="783293"/>
                  <a:pt x="383630" y="808404"/>
                </a:cubicBezTo>
                <a:cubicBezTo>
                  <a:pt x="395889" y="823715"/>
                  <a:pt x="411519" y="834739"/>
                  <a:pt x="431133" y="837495"/>
                </a:cubicBezTo>
                <a:cubicBezTo>
                  <a:pt x="449828" y="839945"/>
                  <a:pt x="468830" y="840557"/>
                  <a:pt x="487831" y="840557"/>
                </a:cubicBezTo>
                <a:cubicBezTo>
                  <a:pt x="505607" y="840251"/>
                  <a:pt x="523689" y="837801"/>
                  <a:pt x="541771" y="836270"/>
                </a:cubicBezTo>
                <a:cubicBezTo>
                  <a:pt x="537480" y="874548"/>
                  <a:pt x="550965" y="899658"/>
                  <a:pt x="582532" y="907926"/>
                </a:cubicBezTo>
                <a:cubicBezTo>
                  <a:pt x="596630" y="911601"/>
                  <a:pt x="612260" y="911294"/>
                  <a:pt x="626971" y="910376"/>
                </a:cubicBezTo>
                <a:cubicBezTo>
                  <a:pt x="643520" y="909457"/>
                  <a:pt x="659764" y="906089"/>
                  <a:pt x="676007" y="902720"/>
                </a:cubicBezTo>
                <a:cubicBezTo>
                  <a:pt x="695315" y="899045"/>
                  <a:pt x="715235" y="896596"/>
                  <a:pt x="733624" y="889859"/>
                </a:cubicBezTo>
                <a:cubicBezTo>
                  <a:pt x="781128" y="872404"/>
                  <a:pt x="815453" y="837189"/>
                  <a:pt x="847633" y="799829"/>
                </a:cubicBezTo>
                <a:cubicBezTo>
                  <a:pt x="848552" y="798605"/>
                  <a:pt x="850084" y="797073"/>
                  <a:pt x="850084" y="795849"/>
                </a:cubicBezTo>
                <a:cubicBezTo>
                  <a:pt x="849778" y="791561"/>
                  <a:pt x="850391" y="785743"/>
                  <a:pt x="847939" y="783293"/>
                </a:cubicBezTo>
                <a:cubicBezTo>
                  <a:pt x="845487" y="780844"/>
                  <a:pt x="838745" y="779312"/>
                  <a:pt x="835374" y="780844"/>
                </a:cubicBezTo>
                <a:cubicBezTo>
                  <a:pt x="829857" y="783293"/>
                  <a:pt x="825566" y="788499"/>
                  <a:pt x="820969" y="792786"/>
                </a:cubicBezTo>
                <a:cubicBezTo>
                  <a:pt x="789402" y="820959"/>
                  <a:pt x="755997" y="846988"/>
                  <a:pt x="713703" y="854949"/>
                </a:cubicBezTo>
                <a:cubicBezTo>
                  <a:pt x="674168" y="862299"/>
                  <a:pt x="634020" y="865973"/>
                  <a:pt x="594178" y="870873"/>
                </a:cubicBezTo>
                <a:cubicBezTo>
                  <a:pt x="590194" y="871485"/>
                  <a:pt x="585903" y="868423"/>
                  <a:pt x="578548" y="866586"/>
                </a:cubicBezTo>
                <a:cubicBezTo>
                  <a:pt x="584677" y="857705"/>
                  <a:pt x="588661" y="850356"/>
                  <a:pt x="594484" y="844232"/>
                </a:cubicBezTo>
                <a:cubicBezTo>
                  <a:pt x="604598" y="833208"/>
                  <a:pt x="615631" y="823102"/>
                  <a:pt x="626358" y="812691"/>
                </a:cubicBezTo>
                <a:cubicBezTo>
                  <a:pt x="637697" y="801667"/>
                  <a:pt x="639536" y="792174"/>
                  <a:pt x="632794" y="781456"/>
                </a:cubicBezTo>
                <a:cubicBezTo>
                  <a:pt x="626051" y="771044"/>
                  <a:pt x="612873" y="767676"/>
                  <a:pt x="599388" y="772576"/>
                </a:cubicBezTo>
                <a:cubicBezTo>
                  <a:pt x="586210" y="777475"/>
                  <a:pt x="572725" y="782681"/>
                  <a:pt x="559240" y="786049"/>
                </a:cubicBezTo>
                <a:cubicBezTo>
                  <a:pt x="520930" y="795849"/>
                  <a:pt x="482315" y="803504"/>
                  <a:pt x="442473" y="800136"/>
                </a:cubicBezTo>
                <a:cubicBezTo>
                  <a:pt x="429601" y="799217"/>
                  <a:pt x="417036" y="797992"/>
                  <a:pt x="408454" y="782375"/>
                </a:cubicBezTo>
                <a:cubicBezTo>
                  <a:pt x="428375" y="760020"/>
                  <a:pt x="453506" y="746853"/>
                  <a:pt x="479556" y="736135"/>
                </a:cubicBezTo>
                <a:close/>
                <a:moveTo>
                  <a:pt x="1096184" y="304362"/>
                </a:moveTo>
                <a:cubicBezTo>
                  <a:pt x="1109056" y="287826"/>
                  <a:pt x="1110281" y="243117"/>
                  <a:pt x="1088215" y="226275"/>
                </a:cubicBezTo>
                <a:cubicBezTo>
                  <a:pt x="1071666" y="213413"/>
                  <a:pt x="1053584" y="205145"/>
                  <a:pt x="1031824" y="205452"/>
                </a:cubicBezTo>
                <a:cubicBezTo>
                  <a:pt x="1006080" y="205758"/>
                  <a:pt x="987385" y="225050"/>
                  <a:pt x="989530" y="250466"/>
                </a:cubicBezTo>
                <a:cubicBezTo>
                  <a:pt x="993514" y="293031"/>
                  <a:pt x="1016807" y="314161"/>
                  <a:pt x="1056955" y="315386"/>
                </a:cubicBezTo>
                <a:cubicBezTo>
                  <a:pt x="1074424" y="316610"/>
                  <a:pt x="1087909" y="314773"/>
                  <a:pt x="1096184" y="30436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3" name="Google Shape;1573;p40"/>
          <p:cNvGrpSpPr/>
          <p:nvPr/>
        </p:nvGrpSpPr>
        <p:grpSpPr>
          <a:xfrm rot="-1690123">
            <a:off x="208166" y="2834490"/>
            <a:ext cx="1675796" cy="2686781"/>
            <a:chOff x="208166" y="2834490"/>
            <a:chExt cx="1675796" cy="2686781"/>
          </a:xfrm>
        </p:grpSpPr>
        <p:sp>
          <p:nvSpPr>
            <p:cNvPr id="1574" name="Google Shape;1574;p40"/>
            <p:cNvSpPr/>
            <p:nvPr/>
          </p:nvSpPr>
          <p:spPr>
            <a:xfrm>
              <a:off x="560663" y="3901830"/>
              <a:ext cx="905066" cy="870560"/>
            </a:xfrm>
            <a:custGeom>
              <a:rect b="b" l="l" r="r" t="t"/>
              <a:pathLst>
                <a:path extrusionOk="0" h="870560" w="905066">
                  <a:moveTo>
                    <a:pt x="531548" y="258545"/>
                  </a:moveTo>
                  <a:cubicBezTo>
                    <a:pt x="317821" y="69658"/>
                    <a:pt x="217028" y="-19307"/>
                    <a:pt x="124764" y="3504"/>
                  </a:cubicBezTo>
                  <a:cubicBezTo>
                    <a:pt x="46136" y="22946"/>
                    <a:pt x="-2145" y="106322"/>
                    <a:pt x="73" y="189935"/>
                  </a:cubicBezTo>
                  <a:cubicBezTo>
                    <a:pt x="4681" y="363786"/>
                    <a:pt x="398377" y="671192"/>
                    <a:pt x="538047" y="776036"/>
                  </a:cubicBezTo>
                  <a:cubicBezTo>
                    <a:pt x="620515" y="837928"/>
                    <a:pt x="727731" y="902556"/>
                    <a:pt x="818249" y="852942"/>
                  </a:cubicBezTo>
                  <a:cubicBezTo>
                    <a:pt x="861256" y="829368"/>
                    <a:pt x="894558" y="783263"/>
                    <a:pt x="902888" y="727416"/>
                  </a:cubicBezTo>
                  <a:cubicBezTo>
                    <a:pt x="925567" y="575338"/>
                    <a:pt x="769121" y="468490"/>
                    <a:pt x="531548" y="25854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208166" y="5043312"/>
              <a:ext cx="995587" cy="477959"/>
            </a:xfrm>
            <a:custGeom>
              <a:rect b="b" l="l" r="r" t="t"/>
              <a:pathLst>
                <a:path extrusionOk="0" h="477959" w="995587">
                  <a:moveTo>
                    <a:pt x="949978" y="47986"/>
                  </a:moveTo>
                  <a:cubicBezTo>
                    <a:pt x="892063" y="-13133"/>
                    <a:pt x="786851" y="-12086"/>
                    <a:pt x="469764" y="29818"/>
                  </a:cubicBezTo>
                  <a:cubicBezTo>
                    <a:pt x="335062" y="47626"/>
                    <a:pt x="207960" y="61172"/>
                    <a:pt x="84488" y="130577"/>
                  </a:cubicBezTo>
                  <a:cubicBezTo>
                    <a:pt x="-46685" y="204314"/>
                    <a:pt x="-19838" y="444190"/>
                    <a:pt x="128472" y="469553"/>
                  </a:cubicBezTo>
                  <a:cubicBezTo>
                    <a:pt x="264618" y="492837"/>
                    <a:pt x="391640" y="463374"/>
                    <a:pt x="522125" y="434426"/>
                  </a:cubicBezTo>
                  <a:cubicBezTo>
                    <a:pt x="843246" y="363172"/>
                    <a:pt x="934833" y="327342"/>
                    <a:pt x="973822" y="255432"/>
                  </a:cubicBezTo>
                  <a:cubicBezTo>
                    <a:pt x="1009976" y="188768"/>
                    <a:pt x="1000455" y="101259"/>
                    <a:pt x="949978" y="4798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1104639" y="2834490"/>
              <a:ext cx="779323" cy="1412362"/>
            </a:xfrm>
            <a:custGeom>
              <a:rect b="b" l="l" r="r" t="t"/>
              <a:pathLst>
                <a:path extrusionOk="0" h="1412362" w="779323">
                  <a:moveTo>
                    <a:pt x="720568" y="973255"/>
                  </a:moveTo>
                  <a:cubicBezTo>
                    <a:pt x="375227" y="119341"/>
                    <a:pt x="364867" y="56550"/>
                    <a:pt x="223480" y="8102"/>
                  </a:cubicBezTo>
                  <a:cubicBezTo>
                    <a:pt x="133632" y="-22688"/>
                    <a:pt x="47512" y="37732"/>
                    <a:pt x="16594" y="130926"/>
                  </a:cubicBezTo>
                  <a:cubicBezTo>
                    <a:pt x="-31960" y="277275"/>
                    <a:pt x="21863" y="354510"/>
                    <a:pt x="233555" y="826266"/>
                  </a:cubicBezTo>
                  <a:cubicBezTo>
                    <a:pt x="422288" y="1246861"/>
                    <a:pt x="474709" y="1357578"/>
                    <a:pt x="588299" y="1403732"/>
                  </a:cubicBezTo>
                  <a:cubicBezTo>
                    <a:pt x="684355" y="1442765"/>
                    <a:pt x="876112" y="1357906"/>
                    <a:pt x="720568" y="97325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7" name="Google Shape;1577;p40"/>
          <p:cNvGrpSpPr/>
          <p:nvPr/>
        </p:nvGrpSpPr>
        <p:grpSpPr>
          <a:xfrm rot="8537270">
            <a:off x="16153299" y="3247696"/>
            <a:ext cx="1675809" cy="2686803"/>
            <a:chOff x="16114299" y="2833551"/>
            <a:chExt cx="1675796" cy="2686781"/>
          </a:xfrm>
        </p:grpSpPr>
        <p:sp>
          <p:nvSpPr>
            <p:cNvPr id="1578" name="Google Shape;1578;p40"/>
            <p:cNvSpPr/>
            <p:nvPr/>
          </p:nvSpPr>
          <p:spPr>
            <a:xfrm>
              <a:off x="16466796" y="3900891"/>
              <a:ext cx="905066" cy="870560"/>
            </a:xfrm>
            <a:custGeom>
              <a:rect b="b" l="l" r="r" t="t"/>
              <a:pathLst>
                <a:path extrusionOk="0" h="870560" w="905066">
                  <a:moveTo>
                    <a:pt x="531548" y="258545"/>
                  </a:moveTo>
                  <a:cubicBezTo>
                    <a:pt x="317821" y="69658"/>
                    <a:pt x="217028" y="-19307"/>
                    <a:pt x="124764" y="3504"/>
                  </a:cubicBezTo>
                  <a:cubicBezTo>
                    <a:pt x="46136" y="22946"/>
                    <a:pt x="-2145" y="106322"/>
                    <a:pt x="73" y="189935"/>
                  </a:cubicBezTo>
                  <a:cubicBezTo>
                    <a:pt x="4681" y="363786"/>
                    <a:pt x="398377" y="671192"/>
                    <a:pt x="538047" y="776036"/>
                  </a:cubicBezTo>
                  <a:cubicBezTo>
                    <a:pt x="620515" y="837928"/>
                    <a:pt x="727731" y="902556"/>
                    <a:pt x="818249" y="852942"/>
                  </a:cubicBezTo>
                  <a:cubicBezTo>
                    <a:pt x="861256" y="829368"/>
                    <a:pt x="894558" y="783263"/>
                    <a:pt x="902888" y="727416"/>
                  </a:cubicBezTo>
                  <a:cubicBezTo>
                    <a:pt x="925567" y="575338"/>
                    <a:pt x="769121" y="468490"/>
                    <a:pt x="531548" y="25854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16114299" y="5042373"/>
              <a:ext cx="995587" cy="477959"/>
            </a:xfrm>
            <a:custGeom>
              <a:rect b="b" l="l" r="r" t="t"/>
              <a:pathLst>
                <a:path extrusionOk="0" h="477959" w="995587">
                  <a:moveTo>
                    <a:pt x="949978" y="47986"/>
                  </a:moveTo>
                  <a:cubicBezTo>
                    <a:pt x="892063" y="-13133"/>
                    <a:pt x="786851" y="-12086"/>
                    <a:pt x="469764" y="29818"/>
                  </a:cubicBezTo>
                  <a:cubicBezTo>
                    <a:pt x="335062" y="47626"/>
                    <a:pt x="207960" y="61172"/>
                    <a:pt x="84488" y="130577"/>
                  </a:cubicBezTo>
                  <a:cubicBezTo>
                    <a:pt x="-46685" y="204314"/>
                    <a:pt x="-19838" y="444190"/>
                    <a:pt x="128472" y="469553"/>
                  </a:cubicBezTo>
                  <a:cubicBezTo>
                    <a:pt x="264618" y="492837"/>
                    <a:pt x="391640" y="463374"/>
                    <a:pt x="522125" y="434426"/>
                  </a:cubicBezTo>
                  <a:cubicBezTo>
                    <a:pt x="843246" y="363172"/>
                    <a:pt x="934833" y="327342"/>
                    <a:pt x="973822" y="255432"/>
                  </a:cubicBezTo>
                  <a:cubicBezTo>
                    <a:pt x="1009976" y="188768"/>
                    <a:pt x="1000455" y="101259"/>
                    <a:pt x="949978" y="4798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17010772" y="2833551"/>
              <a:ext cx="779323" cy="1412362"/>
            </a:xfrm>
            <a:custGeom>
              <a:rect b="b" l="l" r="r" t="t"/>
              <a:pathLst>
                <a:path extrusionOk="0" h="1412362" w="779323">
                  <a:moveTo>
                    <a:pt x="720568" y="973255"/>
                  </a:moveTo>
                  <a:cubicBezTo>
                    <a:pt x="375227" y="119341"/>
                    <a:pt x="364867" y="56550"/>
                    <a:pt x="223480" y="8102"/>
                  </a:cubicBezTo>
                  <a:cubicBezTo>
                    <a:pt x="133632" y="-22688"/>
                    <a:pt x="47512" y="37732"/>
                    <a:pt x="16594" y="130926"/>
                  </a:cubicBezTo>
                  <a:cubicBezTo>
                    <a:pt x="-31960" y="277275"/>
                    <a:pt x="21863" y="354510"/>
                    <a:pt x="233555" y="826266"/>
                  </a:cubicBezTo>
                  <a:cubicBezTo>
                    <a:pt x="422288" y="1246861"/>
                    <a:pt x="474709" y="1357578"/>
                    <a:pt x="588299" y="1403732"/>
                  </a:cubicBezTo>
                  <a:cubicBezTo>
                    <a:pt x="684355" y="1442765"/>
                    <a:pt x="876112" y="1357906"/>
                    <a:pt x="720568" y="97325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/>
          <p:nvPr/>
        </p:nvSpPr>
        <p:spPr>
          <a:xfrm>
            <a:off x="571500" y="1019175"/>
            <a:ext cx="9386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How to Use This Presentation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78" name="Google Shape;278;p15"/>
          <p:cNvGrpSpPr/>
          <p:nvPr/>
        </p:nvGrpSpPr>
        <p:grpSpPr>
          <a:xfrm>
            <a:off x="428865" y="5143471"/>
            <a:ext cx="5433125" cy="4971021"/>
            <a:chOff x="-38099" y="-39"/>
            <a:chExt cx="7244166" cy="6628027"/>
          </a:xfrm>
        </p:grpSpPr>
        <p:sp>
          <p:nvSpPr>
            <p:cNvPr id="279" name="Google Shape;279;p15"/>
            <p:cNvSpPr txBox="1"/>
            <p:nvPr/>
          </p:nvSpPr>
          <p:spPr>
            <a:xfrm>
              <a:off x="351367" y="1087889"/>
              <a:ext cx="6854700" cy="554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57199" lvl="1" marL="727074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99"/>
                <a:buFont typeface="Calibri"/>
                <a:buAutoNum type="arabicPeriod"/>
              </a:pPr>
              <a:r>
                <a:rPr b="0" i="0" lang="en-US" sz="2499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Click on the "Google Slides" button below this presentation preview. </a:t>
              </a:r>
              <a:endParaRPr>
                <a:solidFill>
                  <a:schemeClr val="accent3"/>
                </a:solidFill>
              </a:endParaRPr>
            </a:p>
            <a:p>
              <a:pPr indent="-457199" lvl="1" marL="727074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99"/>
                <a:buFont typeface="Calibri"/>
                <a:buAutoNum type="arabicPeriod"/>
              </a:pPr>
              <a:r>
                <a:rPr b="0" i="0" lang="en-US" sz="2499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Click on "Make a copy."</a:t>
              </a:r>
              <a:endParaRPr>
                <a:solidFill>
                  <a:schemeClr val="accent3"/>
                </a:solidFill>
              </a:endParaRPr>
            </a:p>
            <a:p>
              <a:pPr indent="-457199" lvl="1" marL="727074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99"/>
                <a:buFont typeface="Calibri"/>
                <a:buAutoNum type="arabicPeriod"/>
              </a:pPr>
              <a:r>
                <a:rPr b="0" i="0" lang="en-US" sz="2499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Start editing                   your presentation.</a:t>
              </a:r>
              <a:endParaRPr>
                <a:solidFill>
                  <a:schemeClr val="accent3"/>
                </a:solidFill>
              </a:endParaRPr>
            </a:p>
            <a:p>
              <a:pPr indent="-457200" lvl="1" marL="727075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500"/>
                <a:buFont typeface="Calibri"/>
                <a:buAutoNum type="arabicPeriod"/>
              </a:pPr>
              <a:r>
                <a:rPr b="0" i="0" lang="en-US" sz="2500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You need to sign in to your Google account.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0" name="Google Shape;280;p15"/>
            <p:cNvSpPr txBox="1"/>
            <p:nvPr/>
          </p:nvSpPr>
          <p:spPr>
            <a:xfrm rot="-5400000">
              <a:off x="-2183399" y="2145262"/>
              <a:ext cx="50088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Google Slides</a:t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81" name="Google Shape;281;p15"/>
          <p:cNvGrpSpPr/>
          <p:nvPr/>
        </p:nvGrpSpPr>
        <p:grpSpPr>
          <a:xfrm>
            <a:off x="10767355" y="-2956294"/>
            <a:ext cx="8582146" cy="13456389"/>
            <a:chOff x="-9" y="0"/>
            <a:chExt cx="11442861" cy="17941852"/>
          </a:xfrm>
        </p:grpSpPr>
        <p:pic>
          <p:nvPicPr>
            <p:cNvPr id="282" name="Google Shape;282;p15"/>
            <p:cNvPicPr preferRelativeResize="0"/>
            <p:nvPr/>
          </p:nvPicPr>
          <p:blipFill rotWithShape="1">
            <a:blip r:embed="rId3">
              <a:alphaModFix amt="60000"/>
            </a:blip>
            <a:srcRect b="0" l="0" r="0" t="0"/>
            <a:stretch/>
          </p:blipFill>
          <p:spPr>
            <a:xfrm>
              <a:off x="5292003" y="11347374"/>
              <a:ext cx="6150849" cy="659447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3" name="Google Shape;283;p15"/>
            <p:cNvGrpSpPr/>
            <p:nvPr/>
          </p:nvGrpSpPr>
          <p:grpSpPr>
            <a:xfrm>
              <a:off x="-9" y="0"/>
              <a:ext cx="10584501" cy="11347384"/>
              <a:chOff x="-9" y="0"/>
              <a:chExt cx="10584501" cy="11347384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6166072" y="0"/>
                <a:ext cx="4418420" cy="5363505"/>
              </a:xfrm>
              <a:custGeom>
                <a:rect b="b" l="l" r="r" t="t"/>
                <a:pathLst>
                  <a:path extrusionOk="0" h="5363505" w="4418420">
                    <a:moveTo>
                      <a:pt x="2120998" y="224429"/>
                    </a:moveTo>
                    <a:cubicBezTo>
                      <a:pt x="2795559" y="3312504"/>
                      <a:pt x="5412193" y="2281686"/>
                      <a:pt x="4012765" y="2696409"/>
                    </a:cubicBezTo>
                    <a:cubicBezTo>
                      <a:pt x="3253192" y="2921519"/>
                      <a:pt x="2435407" y="4150553"/>
                      <a:pt x="2407607" y="5253767"/>
                    </a:cubicBezTo>
                    <a:cubicBezTo>
                      <a:pt x="2382556" y="5909033"/>
                      <a:pt x="2242919" y="3428996"/>
                      <a:pt x="414134" y="3112994"/>
                    </a:cubicBezTo>
                    <a:cubicBezTo>
                      <a:pt x="-1024200" y="2864464"/>
                      <a:pt x="1721305" y="3375436"/>
                      <a:pt x="2030194" y="229762"/>
                    </a:cubicBezTo>
                    <a:cubicBezTo>
                      <a:pt x="2056155" y="-51267"/>
                      <a:pt x="2052293" y="-98971"/>
                      <a:pt x="2120998" y="224429"/>
                    </a:cubicBezTo>
                    <a:close/>
                  </a:path>
                </a:pathLst>
              </a:custGeom>
              <a:solidFill>
                <a:srgbClr val="F5CAC3">
                  <a:alpha val="4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-9" y="1842402"/>
                <a:ext cx="7051960" cy="8430417"/>
              </a:xfrm>
              <a:custGeom>
                <a:rect b="b" l="l" r="r" t="t"/>
                <a:pathLst>
                  <a:path extrusionOk="0" h="8430417" w="7051960">
                    <a:moveTo>
                      <a:pt x="4223369" y="370426"/>
                    </a:moveTo>
                    <a:cubicBezTo>
                      <a:pt x="4275312" y="5417239"/>
                      <a:pt x="8701061" y="4653833"/>
                      <a:pt x="6378441" y="4848577"/>
                    </a:cubicBezTo>
                    <a:cubicBezTo>
                      <a:pt x="5117785" y="4954289"/>
                      <a:pt x="3440130" y="6610733"/>
                      <a:pt x="3038460" y="8326547"/>
                    </a:cubicBezTo>
                    <a:cubicBezTo>
                      <a:pt x="3002392" y="8472042"/>
                      <a:pt x="2913655" y="8463214"/>
                      <a:pt x="2921263" y="8309322"/>
                    </a:cubicBezTo>
                    <a:cubicBezTo>
                      <a:pt x="3031123" y="6550615"/>
                      <a:pt x="1793613" y="4797264"/>
                      <a:pt x="616835" y="4333247"/>
                    </a:cubicBezTo>
                    <a:cubicBezTo>
                      <a:pt x="-1551251" y="3478381"/>
                      <a:pt x="2575330" y="5167324"/>
                      <a:pt x="4079667" y="349297"/>
                    </a:cubicBezTo>
                    <a:cubicBezTo>
                      <a:pt x="4211535" y="-81653"/>
                      <a:pt x="4220961" y="-157476"/>
                      <a:pt x="4223369" y="370426"/>
                    </a:cubicBezTo>
                    <a:close/>
                  </a:path>
                </a:pathLst>
              </a:custGeom>
              <a:solidFill>
                <a:srgbClr val="F5CAC3">
                  <a:alpha val="4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6166083" y="8239357"/>
                <a:ext cx="2599804" cy="3108027"/>
              </a:xfrm>
              <a:custGeom>
                <a:rect b="b" l="l" r="r" t="t"/>
                <a:pathLst>
                  <a:path extrusionOk="0" h="3108027" w="2599804">
                    <a:moveTo>
                      <a:pt x="1556992" y="136571"/>
                    </a:moveTo>
                    <a:cubicBezTo>
                      <a:pt x="1576139" y="1997154"/>
                      <a:pt x="3207779" y="1715717"/>
                      <a:pt x="2351497" y="1787523"/>
                    </a:cubicBezTo>
                    <a:cubicBezTo>
                      <a:pt x="1886732" y="1826490"/>
                      <a:pt x="1268249" y="2437160"/>
                      <a:pt x="1120163" y="3069731"/>
                    </a:cubicBezTo>
                    <a:cubicBezTo>
                      <a:pt x="1106877" y="3123381"/>
                      <a:pt x="1074149" y="3120113"/>
                      <a:pt x="1076965" y="3063376"/>
                    </a:cubicBezTo>
                    <a:cubicBezTo>
                      <a:pt x="1117461" y="2414988"/>
                      <a:pt x="661236" y="1768595"/>
                      <a:pt x="227405" y="1597522"/>
                    </a:cubicBezTo>
                    <a:cubicBezTo>
                      <a:pt x="-571892" y="1282361"/>
                      <a:pt x="949434" y="1905014"/>
                      <a:pt x="1504027" y="128764"/>
                    </a:cubicBezTo>
                    <a:cubicBezTo>
                      <a:pt x="1552632" y="-30099"/>
                      <a:pt x="1556106" y="-58059"/>
                      <a:pt x="1556992" y="136571"/>
                    </a:cubicBezTo>
                    <a:close/>
                  </a:path>
                </a:pathLst>
              </a:custGeom>
              <a:solidFill>
                <a:srgbClr val="F5CAC3">
                  <a:alpha val="4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15"/>
          <p:cNvGrpSpPr/>
          <p:nvPr/>
        </p:nvGrpSpPr>
        <p:grpSpPr>
          <a:xfrm>
            <a:off x="6185937" y="5329100"/>
            <a:ext cx="5847814" cy="4246975"/>
            <a:chOff x="-38100" y="-106"/>
            <a:chExt cx="7797085" cy="5662633"/>
          </a:xfrm>
        </p:grpSpPr>
        <p:sp>
          <p:nvSpPr>
            <p:cNvPr id="288" name="Google Shape;288;p15"/>
            <p:cNvSpPr txBox="1"/>
            <p:nvPr/>
          </p:nvSpPr>
          <p:spPr>
            <a:xfrm>
              <a:off x="351384" y="840328"/>
              <a:ext cx="7407600" cy="48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57199" lvl="1" marL="727074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99"/>
                <a:buFont typeface="Calibri"/>
                <a:buAutoNum type="arabicPeriod"/>
              </a:pPr>
              <a:r>
                <a:rPr b="0" i="0" lang="en-US" sz="2499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Click on the "PowerPoint" button below this presentation preview. </a:t>
              </a:r>
              <a:endParaRPr>
                <a:solidFill>
                  <a:schemeClr val="accent3"/>
                </a:solidFill>
              </a:endParaRPr>
            </a:p>
            <a:p>
              <a:pPr indent="-457199" lvl="1" marL="727074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99"/>
                <a:buFont typeface="Calibri"/>
                <a:buAutoNum type="arabicPeriod"/>
              </a:pPr>
              <a:r>
                <a:rPr b="0" i="0" lang="en-US" sz="2499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Start editing</a:t>
              </a:r>
              <a:r>
                <a:rPr lang="en-US" sz="2499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r>
                <a:rPr b="0" i="0" lang="en-US" sz="2499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your presentation.</a:t>
              </a:r>
              <a:endParaRPr>
                <a:solidFill>
                  <a:schemeClr val="accent3"/>
                </a:solidFill>
              </a:endParaRPr>
            </a:p>
            <a:p>
              <a:pPr indent="-457200" lvl="1" marL="727075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500"/>
                <a:buFont typeface="Calibri"/>
                <a:buAutoNum type="arabicPeriod"/>
              </a:pPr>
              <a:r>
                <a:rPr b="0" i="0" lang="en-US" sz="2500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Download and install the fonts used in this presentation as listed on the next page.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9" name="Google Shape;289;p15"/>
            <p:cNvSpPr txBox="1"/>
            <p:nvPr/>
          </p:nvSpPr>
          <p:spPr>
            <a:xfrm rot="-5400000">
              <a:off x="-1865100" y="1826895"/>
              <a:ext cx="43722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PowerPoint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0" name="Google Shape;290;p15"/>
          <p:cNvGrpSpPr/>
          <p:nvPr/>
        </p:nvGrpSpPr>
        <p:grpSpPr>
          <a:xfrm>
            <a:off x="11943010" y="5455690"/>
            <a:ext cx="5957689" cy="3063360"/>
            <a:chOff x="-38100" y="111"/>
            <a:chExt cx="7943585" cy="4084480"/>
          </a:xfrm>
        </p:grpSpPr>
        <p:sp>
          <p:nvSpPr>
            <p:cNvPr id="291" name="Google Shape;291;p15"/>
            <p:cNvSpPr txBox="1"/>
            <p:nvPr/>
          </p:nvSpPr>
          <p:spPr>
            <a:xfrm>
              <a:off x="347285" y="698791"/>
              <a:ext cx="7558200" cy="3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57199" lvl="1" marL="727074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99"/>
                <a:buFont typeface="Calibri"/>
                <a:buAutoNum type="arabicPeriod"/>
              </a:pPr>
              <a:r>
                <a:rPr b="0" i="0" lang="en-US" sz="2499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Click on the "Canva" button under this presentation preview. </a:t>
              </a:r>
              <a:endParaRPr>
                <a:solidFill>
                  <a:schemeClr val="accent3"/>
                </a:solidFill>
              </a:endParaRPr>
            </a:p>
            <a:p>
              <a:pPr indent="-457199" lvl="1" marL="727074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99"/>
                <a:buFont typeface="Calibri"/>
                <a:buAutoNum type="arabicPeriod"/>
              </a:pPr>
              <a:r>
                <a:rPr b="0" i="0" lang="en-US" sz="2499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Start editing your presentation.</a:t>
              </a:r>
              <a:endParaRPr>
                <a:solidFill>
                  <a:schemeClr val="accent3"/>
                </a:solidFill>
              </a:endParaRPr>
            </a:p>
            <a:p>
              <a:pPr indent="-457200" lvl="1" marL="727075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500"/>
                <a:buFont typeface="Calibri"/>
                <a:buAutoNum type="arabicPeriod"/>
              </a:pPr>
              <a:r>
                <a:rPr b="0" i="0" lang="en-US" sz="2500" u="none" cap="none" strike="noStrik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You need to sign in to your Canva account.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2" name="Google Shape;292;p15"/>
            <p:cNvSpPr txBox="1"/>
            <p:nvPr/>
          </p:nvSpPr>
          <p:spPr>
            <a:xfrm rot="-5400000">
              <a:off x="-913800" y="875811"/>
              <a:ext cx="24696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1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Canva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93" name="Google Shape;293;p15"/>
          <p:cNvSpPr/>
          <p:nvPr/>
        </p:nvSpPr>
        <p:spPr>
          <a:xfrm>
            <a:off x="87608" y="4025731"/>
            <a:ext cx="8968790" cy="343724"/>
          </a:xfrm>
          <a:custGeom>
            <a:rect b="b" l="l" r="r" t="t"/>
            <a:pathLst>
              <a:path extrusionOk="0" h="343724" w="8968790">
                <a:moveTo>
                  <a:pt x="3623723" y="145680"/>
                </a:moveTo>
                <a:cubicBezTo>
                  <a:pt x="3632931" y="212185"/>
                  <a:pt x="3592005" y="250041"/>
                  <a:pt x="3541360" y="275620"/>
                </a:cubicBezTo>
                <a:cubicBezTo>
                  <a:pt x="3488156" y="302733"/>
                  <a:pt x="3428302" y="303756"/>
                  <a:pt x="3377145" y="270504"/>
                </a:cubicBezTo>
                <a:cubicBezTo>
                  <a:pt x="3357705" y="257715"/>
                  <a:pt x="3347474" y="224974"/>
                  <a:pt x="3341335" y="199395"/>
                </a:cubicBezTo>
                <a:cubicBezTo>
                  <a:pt x="3326499" y="135449"/>
                  <a:pt x="3349520" y="88895"/>
                  <a:pt x="3403747" y="54620"/>
                </a:cubicBezTo>
                <a:cubicBezTo>
                  <a:pt x="3422164" y="43365"/>
                  <a:pt x="3438022" y="28018"/>
                  <a:pt x="3455927" y="16252"/>
                </a:cubicBezTo>
                <a:cubicBezTo>
                  <a:pt x="3492249" y="-7792"/>
                  <a:pt x="3508108" y="-5234"/>
                  <a:pt x="3537267" y="24437"/>
                </a:cubicBezTo>
                <a:cubicBezTo>
                  <a:pt x="3549545" y="36715"/>
                  <a:pt x="3561823" y="50528"/>
                  <a:pt x="3577170" y="58201"/>
                </a:cubicBezTo>
                <a:cubicBezTo>
                  <a:pt x="3614003" y="77641"/>
                  <a:pt x="3628839" y="105777"/>
                  <a:pt x="3623723" y="145680"/>
                </a:cubicBezTo>
                <a:close/>
                <a:moveTo>
                  <a:pt x="6716180" y="111405"/>
                </a:moveTo>
                <a:cubicBezTo>
                  <a:pt x="6682416" y="85314"/>
                  <a:pt x="6646606" y="61782"/>
                  <a:pt x="6611307" y="37738"/>
                </a:cubicBezTo>
                <a:cubicBezTo>
                  <a:pt x="6608238" y="35692"/>
                  <a:pt x="6603122" y="33646"/>
                  <a:pt x="6600053" y="34669"/>
                </a:cubicBezTo>
                <a:cubicBezTo>
                  <a:pt x="6572427" y="44389"/>
                  <a:pt x="6540710" y="48993"/>
                  <a:pt x="6518712" y="66386"/>
                </a:cubicBezTo>
                <a:cubicBezTo>
                  <a:pt x="6502854" y="78664"/>
                  <a:pt x="6495180" y="107312"/>
                  <a:pt x="6494157" y="129310"/>
                </a:cubicBezTo>
                <a:cubicBezTo>
                  <a:pt x="6493134" y="151819"/>
                  <a:pt x="6504389" y="174840"/>
                  <a:pt x="6510016" y="197349"/>
                </a:cubicBezTo>
                <a:cubicBezTo>
                  <a:pt x="6525874" y="262830"/>
                  <a:pt x="6580613" y="282782"/>
                  <a:pt x="6634328" y="284828"/>
                </a:cubicBezTo>
                <a:cubicBezTo>
                  <a:pt x="6677300" y="286363"/>
                  <a:pt x="6729992" y="277666"/>
                  <a:pt x="6744828" y="217300"/>
                </a:cubicBezTo>
                <a:cubicBezTo>
                  <a:pt x="6749432" y="199395"/>
                  <a:pt x="6764267" y="184560"/>
                  <a:pt x="6773476" y="169212"/>
                </a:cubicBezTo>
                <a:cubicBezTo>
                  <a:pt x="6750966" y="146703"/>
                  <a:pt x="6735619" y="126752"/>
                  <a:pt x="6716180" y="111405"/>
                </a:cubicBezTo>
                <a:close/>
                <a:moveTo>
                  <a:pt x="2206155" y="52574"/>
                </a:moveTo>
                <a:cubicBezTo>
                  <a:pt x="2150905" y="92477"/>
                  <a:pt x="2142720" y="147215"/>
                  <a:pt x="2156021" y="202465"/>
                </a:cubicBezTo>
                <a:cubicBezTo>
                  <a:pt x="2167276" y="247483"/>
                  <a:pt x="2198482" y="279201"/>
                  <a:pt x="2251685" y="284828"/>
                </a:cubicBezTo>
                <a:cubicBezTo>
                  <a:pt x="2330467" y="293013"/>
                  <a:pt x="2389298" y="270504"/>
                  <a:pt x="2417946" y="191210"/>
                </a:cubicBezTo>
                <a:cubicBezTo>
                  <a:pt x="2338141" y="84803"/>
                  <a:pt x="2347861" y="95034"/>
                  <a:pt x="2206155" y="52574"/>
                </a:cubicBezTo>
                <a:close/>
                <a:moveTo>
                  <a:pt x="1225982" y="158469"/>
                </a:moveTo>
                <a:cubicBezTo>
                  <a:pt x="1205519" y="146703"/>
                  <a:pt x="1184033" y="136472"/>
                  <a:pt x="1163059" y="126240"/>
                </a:cubicBezTo>
                <a:cubicBezTo>
                  <a:pt x="1109855" y="101173"/>
                  <a:pt x="1063814" y="129821"/>
                  <a:pt x="1062790" y="188652"/>
                </a:cubicBezTo>
                <a:cubicBezTo>
                  <a:pt x="1062790" y="196326"/>
                  <a:pt x="1063814" y="204511"/>
                  <a:pt x="1063814" y="212185"/>
                </a:cubicBezTo>
                <a:cubicBezTo>
                  <a:pt x="1062790" y="212185"/>
                  <a:pt x="1062279" y="212185"/>
                  <a:pt x="1061256" y="212185"/>
                </a:cubicBezTo>
                <a:cubicBezTo>
                  <a:pt x="1061256" y="225997"/>
                  <a:pt x="1057163" y="241344"/>
                  <a:pt x="1062279" y="253110"/>
                </a:cubicBezTo>
                <a:cubicBezTo>
                  <a:pt x="1071487" y="276131"/>
                  <a:pt x="1080184" y="304779"/>
                  <a:pt x="1098089" y="317057"/>
                </a:cubicBezTo>
                <a:cubicBezTo>
                  <a:pt x="1127760" y="337008"/>
                  <a:pt x="1163059" y="348775"/>
                  <a:pt x="1202961" y="341613"/>
                </a:cubicBezTo>
                <a:cubicBezTo>
                  <a:pt x="1265373" y="330870"/>
                  <a:pt x="1291975" y="299152"/>
                  <a:pt x="1282255" y="236740"/>
                </a:cubicBezTo>
                <a:cubicBezTo>
                  <a:pt x="1276628" y="200930"/>
                  <a:pt x="1256676" y="175863"/>
                  <a:pt x="1225982" y="158469"/>
                </a:cubicBezTo>
                <a:close/>
                <a:moveTo>
                  <a:pt x="4761972" y="122148"/>
                </a:moveTo>
                <a:cubicBezTo>
                  <a:pt x="4737417" y="106801"/>
                  <a:pt x="4713885" y="89919"/>
                  <a:pt x="4690352" y="73037"/>
                </a:cubicBezTo>
                <a:cubicBezTo>
                  <a:pt x="4659658" y="50528"/>
                  <a:pt x="4606454" y="54620"/>
                  <a:pt x="4584456" y="85826"/>
                </a:cubicBezTo>
                <a:cubicBezTo>
                  <a:pt x="4549670" y="134426"/>
                  <a:pt x="4558878" y="187118"/>
                  <a:pt x="4582410" y="236229"/>
                </a:cubicBezTo>
                <a:cubicBezTo>
                  <a:pt x="4601850" y="276643"/>
                  <a:pt x="4637660" y="287897"/>
                  <a:pt x="4683190" y="274597"/>
                </a:cubicBezTo>
                <a:cubicBezTo>
                  <a:pt x="4686771" y="274597"/>
                  <a:pt x="4692398" y="274597"/>
                  <a:pt x="4698026" y="274597"/>
                </a:cubicBezTo>
                <a:cubicBezTo>
                  <a:pt x="4770158" y="272039"/>
                  <a:pt x="4795224" y="242879"/>
                  <a:pt x="4789597" y="170236"/>
                </a:cubicBezTo>
                <a:cubicBezTo>
                  <a:pt x="4788063" y="148750"/>
                  <a:pt x="4780389" y="133914"/>
                  <a:pt x="4761972" y="122148"/>
                </a:cubicBezTo>
                <a:close/>
                <a:moveTo>
                  <a:pt x="7722443" y="11648"/>
                </a:moveTo>
                <a:cubicBezTo>
                  <a:pt x="7714769" y="6021"/>
                  <a:pt x="7699934" y="7044"/>
                  <a:pt x="7689702" y="9602"/>
                </a:cubicBezTo>
                <a:cubicBezTo>
                  <a:pt x="7613478" y="29553"/>
                  <a:pt x="7590457" y="99639"/>
                  <a:pt x="7609897" y="167678"/>
                </a:cubicBezTo>
                <a:cubicBezTo>
                  <a:pt x="7623198" y="214231"/>
                  <a:pt x="7648776" y="227532"/>
                  <a:pt x="7699422" y="224974"/>
                </a:cubicBezTo>
                <a:cubicBezTo>
                  <a:pt x="7724489" y="220370"/>
                  <a:pt x="7750579" y="218323"/>
                  <a:pt x="7774112" y="210138"/>
                </a:cubicBezTo>
                <a:cubicBezTo>
                  <a:pt x="7823223" y="193256"/>
                  <a:pt x="7842151" y="111916"/>
                  <a:pt x="7804295" y="76618"/>
                </a:cubicBezTo>
                <a:cubicBezTo>
                  <a:pt x="7779739" y="52062"/>
                  <a:pt x="7751091" y="31088"/>
                  <a:pt x="7722443" y="11648"/>
                </a:cubicBezTo>
                <a:close/>
                <a:moveTo>
                  <a:pt x="5776421" y="95546"/>
                </a:moveTo>
                <a:cubicBezTo>
                  <a:pt x="5733960" y="68944"/>
                  <a:pt x="5690988" y="43877"/>
                  <a:pt x="5649551" y="18810"/>
                </a:cubicBezTo>
                <a:cubicBezTo>
                  <a:pt x="5603509" y="44900"/>
                  <a:pt x="5588162" y="78152"/>
                  <a:pt x="5577931" y="114986"/>
                </a:cubicBezTo>
                <a:cubicBezTo>
                  <a:pt x="5554910" y="199395"/>
                  <a:pt x="5607090" y="258738"/>
                  <a:pt x="5694058" y="247483"/>
                </a:cubicBezTo>
                <a:cubicBezTo>
                  <a:pt x="5752888" y="239810"/>
                  <a:pt x="5800976" y="172282"/>
                  <a:pt x="5787164" y="115497"/>
                </a:cubicBezTo>
                <a:cubicBezTo>
                  <a:pt x="5785118" y="108335"/>
                  <a:pt x="5782048" y="99127"/>
                  <a:pt x="5776421" y="95546"/>
                </a:cubicBezTo>
                <a:close/>
                <a:moveTo>
                  <a:pt x="221765" y="199395"/>
                </a:moveTo>
                <a:cubicBezTo>
                  <a:pt x="186466" y="176375"/>
                  <a:pt x="144518" y="162562"/>
                  <a:pt x="105638" y="144657"/>
                </a:cubicBezTo>
                <a:cubicBezTo>
                  <a:pt x="65735" y="149773"/>
                  <a:pt x="29414" y="161539"/>
                  <a:pt x="12532" y="190699"/>
                </a:cubicBezTo>
                <a:cubicBezTo>
                  <a:pt x="-19697" y="245437"/>
                  <a:pt x="13555" y="315522"/>
                  <a:pt x="74432" y="332404"/>
                </a:cubicBezTo>
                <a:cubicBezTo>
                  <a:pt x="125078" y="346217"/>
                  <a:pt x="172654" y="333427"/>
                  <a:pt x="215626" y="308872"/>
                </a:cubicBezTo>
                <a:cubicBezTo>
                  <a:pt x="258087" y="284828"/>
                  <a:pt x="261668" y="224974"/>
                  <a:pt x="221765" y="199395"/>
                </a:cubicBezTo>
                <a:close/>
                <a:moveTo>
                  <a:pt x="8924127" y="63828"/>
                </a:moveTo>
                <a:cubicBezTo>
                  <a:pt x="8911849" y="57690"/>
                  <a:pt x="8896502" y="51551"/>
                  <a:pt x="8890363" y="40808"/>
                </a:cubicBezTo>
                <a:cubicBezTo>
                  <a:pt x="8869900" y="5509"/>
                  <a:pt x="8840740" y="8067"/>
                  <a:pt x="8808000" y="15229"/>
                </a:cubicBezTo>
                <a:cubicBezTo>
                  <a:pt x="8795210" y="18298"/>
                  <a:pt x="8781398" y="18298"/>
                  <a:pt x="8764516" y="19833"/>
                </a:cubicBezTo>
                <a:cubicBezTo>
                  <a:pt x="8758377" y="34157"/>
                  <a:pt x="8749681" y="49504"/>
                  <a:pt x="8744565" y="66386"/>
                </a:cubicBezTo>
                <a:cubicBezTo>
                  <a:pt x="8733310" y="105266"/>
                  <a:pt x="8758889" y="174840"/>
                  <a:pt x="8789583" y="193256"/>
                </a:cubicBezTo>
                <a:cubicBezTo>
                  <a:pt x="8825393" y="214742"/>
                  <a:pt x="8931289" y="188652"/>
                  <a:pt x="8953286" y="153354"/>
                </a:cubicBezTo>
                <a:cubicBezTo>
                  <a:pt x="8980400" y="110382"/>
                  <a:pt x="8972726" y="87872"/>
                  <a:pt x="8924127" y="63828"/>
                </a:cubicBezTo>
                <a:close/>
              </a:path>
            </a:pathLst>
          </a:custGeom>
          <a:solidFill>
            <a:srgbClr val="F284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6"/>
          <p:cNvGrpSpPr/>
          <p:nvPr/>
        </p:nvGrpSpPr>
        <p:grpSpPr>
          <a:xfrm>
            <a:off x="9143998" y="-24214"/>
            <a:ext cx="9328254" cy="12544058"/>
            <a:chOff x="9143998" y="-24214"/>
            <a:chExt cx="9328254" cy="12544058"/>
          </a:xfrm>
        </p:grpSpPr>
        <p:sp>
          <p:nvSpPr>
            <p:cNvPr id="299" name="Google Shape;299;p16"/>
            <p:cNvSpPr/>
            <p:nvPr/>
          </p:nvSpPr>
          <p:spPr>
            <a:xfrm>
              <a:off x="9153971" y="-24214"/>
              <a:ext cx="9318281" cy="12544058"/>
            </a:xfrm>
            <a:custGeom>
              <a:rect b="b" l="l" r="r" t="t"/>
              <a:pathLst>
                <a:path extrusionOk="0" h="12544058" w="9318281">
                  <a:moveTo>
                    <a:pt x="9266025" y="12089927"/>
                  </a:moveTo>
                  <a:cubicBezTo>
                    <a:pt x="9248145" y="11785835"/>
                    <a:pt x="9296391" y="11428354"/>
                    <a:pt x="9276506" y="11057929"/>
                  </a:cubicBezTo>
                  <a:cubicBezTo>
                    <a:pt x="9227684" y="10200142"/>
                    <a:pt x="9255543" y="10823305"/>
                    <a:pt x="9255543" y="9977837"/>
                  </a:cubicBezTo>
                  <a:cubicBezTo>
                    <a:pt x="9257424" y="9025443"/>
                    <a:pt x="9129813" y="8422351"/>
                    <a:pt x="9175074" y="6882947"/>
                  </a:cubicBezTo>
                  <a:cubicBezTo>
                    <a:pt x="9191976" y="6522205"/>
                    <a:pt x="9198646" y="6712850"/>
                    <a:pt x="9149848" y="5852580"/>
                  </a:cubicBezTo>
                  <a:cubicBezTo>
                    <a:pt x="9065243" y="4633675"/>
                    <a:pt x="9057043" y="15687"/>
                    <a:pt x="8966519" y="13454"/>
                  </a:cubicBezTo>
                  <a:cubicBezTo>
                    <a:pt x="8200829" y="-7620"/>
                    <a:pt x="7319440" y="29661"/>
                    <a:pt x="7324204" y="29661"/>
                  </a:cubicBezTo>
                  <a:cubicBezTo>
                    <a:pt x="6460467" y="29661"/>
                    <a:pt x="7260737" y="-55161"/>
                    <a:pt x="6207578" y="62075"/>
                  </a:cubicBezTo>
                  <a:cubicBezTo>
                    <a:pt x="5739487" y="113932"/>
                    <a:pt x="4585248" y="49657"/>
                    <a:pt x="4530958" y="46395"/>
                  </a:cubicBezTo>
                  <a:cubicBezTo>
                    <a:pt x="4487627" y="49631"/>
                    <a:pt x="3514811" y="125824"/>
                    <a:pt x="3413856" y="117169"/>
                  </a:cubicBezTo>
                  <a:cubicBezTo>
                    <a:pt x="2418070" y="32270"/>
                    <a:pt x="503581" y="163030"/>
                    <a:pt x="622491" y="153948"/>
                  </a:cubicBezTo>
                  <a:cubicBezTo>
                    <a:pt x="591547" y="153948"/>
                    <a:pt x="85843" y="144213"/>
                    <a:pt x="90608" y="144765"/>
                  </a:cubicBezTo>
                  <a:cubicBezTo>
                    <a:pt x="87398" y="144765"/>
                    <a:pt x="84890" y="1645484"/>
                    <a:pt x="84890" y="2748532"/>
                  </a:cubicBezTo>
                  <a:cubicBezTo>
                    <a:pt x="84790" y="2750388"/>
                    <a:pt x="25686" y="3645105"/>
                    <a:pt x="20596" y="4049048"/>
                  </a:cubicBezTo>
                  <a:cubicBezTo>
                    <a:pt x="20596" y="4099851"/>
                    <a:pt x="83461" y="4695668"/>
                    <a:pt x="75362" y="4774695"/>
                  </a:cubicBezTo>
                  <a:cubicBezTo>
                    <a:pt x="-30759" y="5827266"/>
                    <a:pt x="133312" y="6865436"/>
                    <a:pt x="35842" y="8964254"/>
                  </a:cubicBezTo>
                  <a:cubicBezTo>
                    <a:pt x="-2700" y="9715867"/>
                    <a:pt x="49082" y="9604025"/>
                    <a:pt x="36318" y="9994621"/>
                  </a:cubicBezTo>
                  <a:cubicBezTo>
                    <a:pt x="-27851" y="11767821"/>
                    <a:pt x="7757" y="10849547"/>
                    <a:pt x="31554" y="11993765"/>
                  </a:cubicBezTo>
                  <a:cubicBezTo>
                    <a:pt x="41986" y="12481527"/>
                    <a:pt x="22075" y="12502726"/>
                    <a:pt x="53445" y="12503278"/>
                  </a:cubicBezTo>
                  <a:cubicBezTo>
                    <a:pt x="2062846" y="12533961"/>
                    <a:pt x="3787109" y="12552827"/>
                    <a:pt x="6399433" y="12506514"/>
                  </a:cubicBezTo>
                  <a:cubicBezTo>
                    <a:pt x="7436067" y="12486519"/>
                    <a:pt x="7450837" y="12551898"/>
                    <a:pt x="7561772" y="12543268"/>
                  </a:cubicBezTo>
                  <a:cubicBezTo>
                    <a:pt x="9671726" y="12382228"/>
                    <a:pt x="9314120" y="12804761"/>
                    <a:pt x="9266025" y="12089927"/>
                  </a:cubicBezTo>
                  <a:close/>
                  <a:moveTo>
                    <a:pt x="504885" y="1412316"/>
                  </a:moveTo>
                  <a:cubicBezTo>
                    <a:pt x="416794" y="1376665"/>
                    <a:pt x="370128" y="1257798"/>
                    <a:pt x="408218" y="1161058"/>
                  </a:cubicBezTo>
                  <a:cubicBezTo>
                    <a:pt x="472036" y="997334"/>
                    <a:pt x="691550" y="1014644"/>
                    <a:pt x="748672" y="1172950"/>
                  </a:cubicBezTo>
                  <a:cubicBezTo>
                    <a:pt x="804867" y="1308050"/>
                    <a:pt x="667251" y="1478774"/>
                    <a:pt x="504885" y="1412316"/>
                  </a:cubicBezTo>
                  <a:close/>
                  <a:moveTo>
                    <a:pt x="488210" y="2438920"/>
                  </a:moveTo>
                  <a:cubicBezTo>
                    <a:pt x="417747" y="2401087"/>
                    <a:pt x="381061" y="2307082"/>
                    <a:pt x="401548" y="2222259"/>
                  </a:cubicBezTo>
                  <a:cubicBezTo>
                    <a:pt x="446785" y="2036933"/>
                    <a:pt x="688691" y="2036381"/>
                    <a:pt x="750578" y="2208210"/>
                  </a:cubicBezTo>
                  <a:cubicBezTo>
                    <a:pt x="810584" y="2351914"/>
                    <a:pt x="652507" y="2527531"/>
                    <a:pt x="488210" y="2438920"/>
                  </a:cubicBezTo>
                  <a:close/>
                  <a:moveTo>
                    <a:pt x="508697" y="3483336"/>
                  </a:moveTo>
                  <a:cubicBezTo>
                    <a:pt x="420605" y="3447686"/>
                    <a:pt x="373939" y="3329898"/>
                    <a:pt x="411553" y="3232631"/>
                  </a:cubicBezTo>
                  <a:cubicBezTo>
                    <a:pt x="474895" y="3067828"/>
                    <a:pt x="695838" y="3085665"/>
                    <a:pt x="752484" y="3243971"/>
                  </a:cubicBezTo>
                  <a:cubicBezTo>
                    <a:pt x="809155" y="3379597"/>
                    <a:pt x="670586" y="3549243"/>
                    <a:pt x="508697" y="3483336"/>
                  </a:cubicBezTo>
                  <a:close/>
                  <a:moveTo>
                    <a:pt x="511079" y="4519098"/>
                  </a:moveTo>
                  <a:cubicBezTo>
                    <a:pt x="422988" y="4483448"/>
                    <a:pt x="376321" y="4365659"/>
                    <a:pt x="413935" y="4268945"/>
                  </a:cubicBezTo>
                  <a:cubicBezTo>
                    <a:pt x="477277" y="4103614"/>
                    <a:pt x="698220" y="4121452"/>
                    <a:pt x="754866" y="4279758"/>
                  </a:cubicBezTo>
                  <a:cubicBezTo>
                    <a:pt x="812014" y="4416438"/>
                    <a:pt x="671539" y="4584477"/>
                    <a:pt x="511079" y="4519098"/>
                  </a:cubicBezTo>
                  <a:close/>
                  <a:moveTo>
                    <a:pt x="407741" y="5329568"/>
                  </a:moveTo>
                  <a:cubicBezTo>
                    <a:pt x="452978" y="5144243"/>
                    <a:pt x="694885" y="5143164"/>
                    <a:pt x="756772" y="5315519"/>
                  </a:cubicBezTo>
                  <a:cubicBezTo>
                    <a:pt x="881524" y="5614318"/>
                    <a:pt x="324891" y="5670515"/>
                    <a:pt x="407741" y="5329568"/>
                  </a:cubicBezTo>
                  <a:close/>
                  <a:moveTo>
                    <a:pt x="410124" y="6364803"/>
                  </a:moveTo>
                  <a:cubicBezTo>
                    <a:pt x="455360" y="6180029"/>
                    <a:pt x="696790" y="6177846"/>
                    <a:pt x="759154" y="6350753"/>
                  </a:cubicBezTo>
                  <a:cubicBezTo>
                    <a:pt x="884383" y="6651158"/>
                    <a:pt x="327750" y="6705750"/>
                    <a:pt x="410124" y="6364803"/>
                  </a:cubicBezTo>
                  <a:close/>
                  <a:moveTo>
                    <a:pt x="517273" y="7625880"/>
                  </a:moveTo>
                  <a:cubicBezTo>
                    <a:pt x="429181" y="7590230"/>
                    <a:pt x="382515" y="7472441"/>
                    <a:pt x="420129" y="7375727"/>
                  </a:cubicBezTo>
                  <a:cubicBezTo>
                    <a:pt x="483470" y="7210397"/>
                    <a:pt x="704413" y="7228234"/>
                    <a:pt x="761060" y="7386540"/>
                  </a:cubicBezTo>
                  <a:cubicBezTo>
                    <a:pt x="817731" y="7522693"/>
                    <a:pt x="678209" y="7691260"/>
                    <a:pt x="517273" y="7625880"/>
                  </a:cubicBezTo>
                  <a:close/>
                  <a:moveTo>
                    <a:pt x="413935" y="8436350"/>
                  </a:moveTo>
                  <a:cubicBezTo>
                    <a:pt x="459172" y="8250472"/>
                    <a:pt x="701078" y="8250472"/>
                    <a:pt x="762966" y="8422301"/>
                  </a:cubicBezTo>
                  <a:cubicBezTo>
                    <a:pt x="887718" y="8721100"/>
                    <a:pt x="331085" y="8777297"/>
                    <a:pt x="413935" y="8436350"/>
                  </a:cubicBezTo>
                  <a:close/>
                  <a:moveTo>
                    <a:pt x="502979" y="9688245"/>
                  </a:moveTo>
                  <a:cubicBezTo>
                    <a:pt x="432516" y="9650413"/>
                    <a:pt x="395830" y="9556407"/>
                    <a:pt x="416317" y="9471584"/>
                  </a:cubicBezTo>
                  <a:cubicBezTo>
                    <a:pt x="461554" y="9286259"/>
                    <a:pt x="703461" y="9285707"/>
                    <a:pt x="765348" y="9457535"/>
                  </a:cubicBezTo>
                  <a:cubicBezTo>
                    <a:pt x="825354" y="9601265"/>
                    <a:pt x="667728" y="9776856"/>
                    <a:pt x="502979" y="9688245"/>
                  </a:cubicBezTo>
                  <a:close/>
                  <a:moveTo>
                    <a:pt x="523441" y="10732662"/>
                  </a:moveTo>
                  <a:cubicBezTo>
                    <a:pt x="435350" y="10697012"/>
                    <a:pt x="388684" y="10579224"/>
                    <a:pt x="426298" y="10482509"/>
                  </a:cubicBezTo>
                  <a:cubicBezTo>
                    <a:pt x="489639" y="10317178"/>
                    <a:pt x="710582" y="10335016"/>
                    <a:pt x="767228" y="10493322"/>
                  </a:cubicBezTo>
                  <a:cubicBezTo>
                    <a:pt x="823925" y="10629475"/>
                    <a:pt x="684403" y="10798041"/>
                    <a:pt x="523441" y="10732662"/>
                  </a:cubicBezTo>
                  <a:close/>
                  <a:moveTo>
                    <a:pt x="525347" y="11768448"/>
                  </a:moveTo>
                  <a:cubicBezTo>
                    <a:pt x="339159" y="11692808"/>
                    <a:pt x="401548" y="11365910"/>
                    <a:pt x="624397" y="11403743"/>
                  </a:cubicBezTo>
                  <a:cubicBezTo>
                    <a:pt x="894388" y="11450733"/>
                    <a:pt x="780117" y="11872188"/>
                    <a:pt x="525347" y="11768448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300;p16"/>
            <p:cNvGrpSpPr/>
            <p:nvPr/>
          </p:nvGrpSpPr>
          <p:grpSpPr>
            <a:xfrm>
              <a:off x="9143998" y="629589"/>
              <a:ext cx="9291049" cy="11436123"/>
              <a:chOff x="9143998" y="629589"/>
              <a:chExt cx="9291049" cy="11436123"/>
            </a:xfrm>
          </p:grpSpPr>
          <p:sp>
            <p:nvSpPr>
              <p:cNvPr id="301" name="Google Shape;301;p16"/>
              <p:cNvSpPr/>
              <p:nvPr/>
            </p:nvSpPr>
            <p:spPr>
              <a:xfrm>
                <a:off x="9228537" y="629589"/>
                <a:ext cx="8950992" cy="90692"/>
              </a:xfrm>
              <a:custGeom>
                <a:rect b="b" l="l" r="r" t="t"/>
                <a:pathLst>
                  <a:path extrusionOk="0" h="90692" w="8950992">
                    <a:moveTo>
                      <a:pt x="8946694" y="90692"/>
                    </a:moveTo>
                    <a:cubicBezTo>
                      <a:pt x="8944286" y="90717"/>
                      <a:pt x="15866" y="60461"/>
                      <a:pt x="12706" y="60436"/>
                    </a:cubicBezTo>
                    <a:cubicBezTo>
                      <a:pt x="12706" y="-31562"/>
                      <a:pt x="-631567" y="325"/>
                      <a:pt x="7255330" y="33416"/>
                    </a:cubicBezTo>
                    <a:cubicBezTo>
                      <a:pt x="9132254" y="40642"/>
                      <a:pt x="8944487" y="12844"/>
                      <a:pt x="8946694" y="90692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9229128" y="1656946"/>
                <a:ext cx="8976712" cy="94781"/>
              </a:xfrm>
              <a:custGeom>
                <a:rect b="b" l="l" r="r" t="t"/>
                <a:pathLst>
                  <a:path extrusionOk="0" h="94781" w="8976712">
                    <a:moveTo>
                      <a:pt x="8971831" y="94781"/>
                    </a:moveTo>
                    <a:cubicBezTo>
                      <a:pt x="8968972" y="94832"/>
                      <a:pt x="12040" y="64550"/>
                      <a:pt x="10210" y="64525"/>
                    </a:cubicBezTo>
                    <a:cubicBezTo>
                      <a:pt x="12341" y="-31838"/>
                      <a:pt x="-597277" y="-2159"/>
                      <a:pt x="7279012" y="37505"/>
                    </a:cubicBezTo>
                    <a:cubicBezTo>
                      <a:pt x="9154884" y="44706"/>
                      <a:pt x="8971831" y="15980"/>
                      <a:pt x="8971831" y="94781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9231716" y="2688090"/>
                <a:ext cx="9036362" cy="75036"/>
              </a:xfrm>
              <a:custGeom>
                <a:rect b="b" l="l" r="r" t="t"/>
                <a:pathLst>
                  <a:path extrusionOk="0" h="75036" w="9036362">
                    <a:moveTo>
                      <a:pt x="1199500" y="69168"/>
                    </a:moveTo>
                    <a:cubicBezTo>
                      <a:pt x="-166831" y="69168"/>
                      <a:pt x="7170" y="87256"/>
                      <a:pt x="7170" y="0"/>
                    </a:cubicBezTo>
                    <a:cubicBezTo>
                      <a:pt x="11007956" y="62620"/>
                      <a:pt x="12600521" y="87457"/>
                      <a:pt x="1199500" y="69168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9172240" y="3722696"/>
                <a:ext cx="9072137" cy="91948"/>
              </a:xfrm>
              <a:custGeom>
                <a:rect b="b" l="l" r="r" t="t"/>
                <a:pathLst>
                  <a:path extrusionOk="0" h="91948" w="9072137">
                    <a:moveTo>
                      <a:pt x="9067285" y="91948"/>
                    </a:moveTo>
                    <a:cubicBezTo>
                      <a:pt x="9065329" y="91974"/>
                      <a:pt x="12206" y="61165"/>
                      <a:pt x="9473" y="61140"/>
                    </a:cubicBezTo>
                    <a:cubicBezTo>
                      <a:pt x="13912" y="-32313"/>
                      <a:pt x="-602327" y="628"/>
                      <a:pt x="7384949" y="34121"/>
                    </a:cubicBezTo>
                    <a:cubicBezTo>
                      <a:pt x="9249235" y="41321"/>
                      <a:pt x="9067285" y="13498"/>
                      <a:pt x="9067285" y="91948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9214001" y="4754286"/>
                <a:ext cx="9053630" cy="91278"/>
              </a:xfrm>
              <a:custGeom>
                <a:rect b="b" l="l" r="r" t="t"/>
                <a:pathLst>
                  <a:path extrusionOk="0" h="91278" w="9053630">
                    <a:moveTo>
                      <a:pt x="9049321" y="91278"/>
                    </a:moveTo>
                    <a:cubicBezTo>
                      <a:pt x="9047114" y="91303"/>
                      <a:pt x="9389" y="60495"/>
                      <a:pt x="6756" y="60470"/>
                    </a:cubicBezTo>
                    <a:cubicBezTo>
                      <a:pt x="20623" y="-31954"/>
                      <a:pt x="-605445" y="535"/>
                      <a:pt x="7367938" y="34002"/>
                    </a:cubicBezTo>
                    <a:cubicBezTo>
                      <a:pt x="9234656" y="41202"/>
                      <a:pt x="9047064" y="14032"/>
                      <a:pt x="9049321" y="91278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9181430" y="5785135"/>
                <a:ext cx="9128816" cy="91874"/>
              </a:xfrm>
              <a:custGeom>
                <a:rect b="b" l="l" r="r" t="t"/>
                <a:pathLst>
                  <a:path extrusionOk="0" h="91874" w="9128816">
                    <a:moveTo>
                      <a:pt x="9126176" y="91875"/>
                    </a:moveTo>
                    <a:cubicBezTo>
                      <a:pt x="9124346" y="91900"/>
                      <a:pt x="223910" y="61995"/>
                      <a:pt x="12195" y="60540"/>
                    </a:cubicBezTo>
                    <a:cubicBezTo>
                      <a:pt x="10138" y="-32462"/>
                      <a:pt x="-618036" y="855"/>
                      <a:pt x="7424807" y="34599"/>
                    </a:cubicBezTo>
                    <a:cubicBezTo>
                      <a:pt x="9312113" y="41824"/>
                      <a:pt x="9119104" y="14027"/>
                      <a:pt x="9126176" y="91875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9209145" y="6813347"/>
                <a:ext cx="9147698" cy="83641"/>
              </a:xfrm>
              <a:custGeom>
                <a:rect b="b" l="l" r="r" t="t"/>
                <a:pathLst>
                  <a:path extrusionOk="0" h="83641" w="9147698">
                    <a:moveTo>
                      <a:pt x="3342006" y="72957"/>
                    </a:moveTo>
                    <a:cubicBezTo>
                      <a:pt x="-305422" y="58932"/>
                      <a:pt x="8126" y="100378"/>
                      <a:pt x="5919" y="0"/>
                    </a:cubicBezTo>
                    <a:cubicBezTo>
                      <a:pt x="9757102" y="27120"/>
                      <a:pt x="12976385" y="113599"/>
                      <a:pt x="3342006" y="72957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9207519" y="7845991"/>
                <a:ext cx="9127789" cy="93912"/>
              </a:xfrm>
              <a:custGeom>
                <a:rect b="b" l="l" r="r" t="t"/>
                <a:pathLst>
                  <a:path extrusionOk="0" h="93912" w="9127789">
                    <a:moveTo>
                      <a:pt x="9122956" y="93912"/>
                    </a:moveTo>
                    <a:cubicBezTo>
                      <a:pt x="9121125" y="93937"/>
                      <a:pt x="206271" y="63907"/>
                      <a:pt x="10855" y="62577"/>
                    </a:cubicBezTo>
                    <a:cubicBezTo>
                      <a:pt x="10855" y="-34990"/>
                      <a:pt x="-605358" y="2316"/>
                      <a:pt x="7447766" y="36109"/>
                    </a:cubicBezTo>
                    <a:cubicBezTo>
                      <a:pt x="9304154" y="45090"/>
                      <a:pt x="9122956" y="12175"/>
                      <a:pt x="9122956" y="93912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9180440" y="8876021"/>
                <a:ext cx="9196385" cy="95327"/>
              </a:xfrm>
              <a:custGeom>
                <a:rect b="b" l="l" r="r" t="t"/>
                <a:pathLst>
                  <a:path extrusionOk="0" h="95327" w="9196385">
                    <a:moveTo>
                      <a:pt x="9194320" y="95328"/>
                    </a:moveTo>
                    <a:cubicBezTo>
                      <a:pt x="9192488" y="95353"/>
                      <a:pt x="172040" y="65046"/>
                      <a:pt x="9374" y="63993"/>
                    </a:cubicBezTo>
                    <a:cubicBezTo>
                      <a:pt x="14063" y="-36987"/>
                      <a:pt x="-607592" y="3505"/>
                      <a:pt x="7499596" y="37525"/>
                    </a:cubicBezTo>
                    <a:cubicBezTo>
                      <a:pt x="9378978" y="44750"/>
                      <a:pt x="9185669" y="16878"/>
                      <a:pt x="9194320" y="95328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9182257" y="9906632"/>
                <a:ext cx="9252790" cy="85265"/>
              </a:xfrm>
              <a:custGeom>
                <a:rect b="b" l="l" r="r" t="t"/>
                <a:pathLst>
                  <a:path extrusionOk="0" h="85265" w="9252790">
                    <a:moveTo>
                      <a:pt x="3442693" y="73483"/>
                    </a:moveTo>
                    <a:cubicBezTo>
                      <a:pt x="-361861" y="58882"/>
                      <a:pt x="9938" y="103765"/>
                      <a:pt x="9938" y="0"/>
                    </a:cubicBezTo>
                    <a:cubicBezTo>
                      <a:pt x="9702193" y="37356"/>
                      <a:pt x="13214363" y="114728"/>
                      <a:pt x="3442693" y="73483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9143998" y="10940445"/>
                <a:ext cx="9289968" cy="93269"/>
              </a:xfrm>
              <a:custGeom>
                <a:rect b="b" l="l" r="r" t="t"/>
                <a:pathLst>
                  <a:path extrusionOk="0" h="93269" w="9289968">
                    <a:moveTo>
                      <a:pt x="9286480" y="93269"/>
                    </a:moveTo>
                    <a:cubicBezTo>
                      <a:pt x="9284574" y="93295"/>
                      <a:pt x="393943" y="64092"/>
                      <a:pt x="11537" y="60855"/>
                    </a:cubicBezTo>
                    <a:cubicBezTo>
                      <a:pt x="11537" y="-33626"/>
                      <a:pt x="-626392" y="1547"/>
                      <a:pt x="7585111" y="35993"/>
                    </a:cubicBezTo>
                    <a:cubicBezTo>
                      <a:pt x="9471865" y="43219"/>
                      <a:pt x="9282041" y="15396"/>
                      <a:pt x="9286480" y="93269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9175084" y="11969305"/>
                <a:ext cx="9248249" cy="96407"/>
              </a:xfrm>
              <a:custGeom>
                <a:rect b="b" l="l" r="r" t="t"/>
                <a:pathLst>
                  <a:path extrusionOk="0" h="96407" w="9248249">
                    <a:moveTo>
                      <a:pt x="9244911" y="96407"/>
                    </a:moveTo>
                    <a:cubicBezTo>
                      <a:pt x="9243106" y="96432"/>
                      <a:pt x="254303" y="65474"/>
                      <a:pt x="11870" y="63442"/>
                    </a:cubicBezTo>
                    <a:cubicBezTo>
                      <a:pt x="9613" y="-31291"/>
                      <a:pt x="-618260" y="-2690"/>
                      <a:pt x="7578297" y="38579"/>
                    </a:cubicBezTo>
                    <a:cubicBezTo>
                      <a:pt x="9427338" y="45805"/>
                      <a:pt x="9240172" y="15875"/>
                      <a:pt x="9244911" y="96407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" name="Google Shape;313;p16"/>
            <p:cNvSpPr/>
            <p:nvPr/>
          </p:nvSpPr>
          <p:spPr>
            <a:xfrm>
              <a:off x="10367868" y="85951"/>
              <a:ext cx="249511" cy="12423367"/>
            </a:xfrm>
            <a:custGeom>
              <a:rect b="b" l="l" r="r" t="t"/>
              <a:pathLst>
                <a:path extrusionOk="0" h="12423367" w="249511">
                  <a:moveTo>
                    <a:pt x="249511" y="12423368"/>
                  </a:moveTo>
                  <a:cubicBezTo>
                    <a:pt x="111795" y="12423368"/>
                    <a:pt x="-105036" y="5246798"/>
                    <a:pt x="58559" y="3"/>
                  </a:cubicBezTo>
                  <a:cubicBezTo>
                    <a:pt x="197981" y="-4237"/>
                    <a:pt x="-137910" y="4840647"/>
                    <a:pt x="249511" y="12423368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6"/>
          <p:cNvSpPr txBox="1"/>
          <p:nvPr/>
        </p:nvSpPr>
        <p:spPr>
          <a:xfrm>
            <a:off x="1333329" y="4485224"/>
            <a:ext cx="7490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Add an Agenda Page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5" name="Google Shape;315;p16"/>
          <p:cNvGrpSpPr/>
          <p:nvPr/>
        </p:nvGrpSpPr>
        <p:grpSpPr>
          <a:xfrm>
            <a:off x="15747877" y="7755525"/>
            <a:ext cx="3812447" cy="4011314"/>
            <a:chOff x="15747877" y="7755525"/>
            <a:chExt cx="3812447" cy="4011314"/>
          </a:xfrm>
        </p:grpSpPr>
        <p:sp>
          <p:nvSpPr>
            <p:cNvPr id="316" name="Google Shape;316;p16"/>
            <p:cNvSpPr/>
            <p:nvPr/>
          </p:nvSpPr>
          <p:spPr>
            <a:xfrm>
              <a:off x="15747877" y="7755525"/>
              <a:ext cx="3812447" cy="4011314"/>
            </a:xfrm>
            <a:custGeom>
              <a:rect b="b" l="l" r="r" t="t"/>
              <a:pathLst>
                <a:path extrusionOk="0" h="4011314" w="3812447">
                  <a:moveTo>
                    <a:pt x="3595745" y="2725995"/>
                  </a:moveTo>
                  <a:cubicBezTo>
                    <a:pt x="3327935" y="2898008"/>
                    <a:pt x="2882735" y="2799282"/>
                    <a:pt x="2608018" y="2638396"/>
                  </a:cubicBezTo>
                  <a:cubicBezTo>
                    <a:pt x="3325445" y="3626094"/>
                    <a:pt x="2260780" y="4343405"/>
                    <a:pt x="1963747" y="3358708"/>
                  </a:cubicBezTo>
                  <a:cubicBezTo>
                    <a:pt x="1879927" y="3085208"/>
                    <a:pt x="1968324" y="3128202"/>
                    <a:pt x="1809067" y="3482818"/>
                  </a:cubicBezTo>
                  <a:cubicBezTo>
                    <a:pt x="1507738" y="4148270"/>
                    <a:pt x="948106" y="4113733"/>
                    <a:pt x="843263" y="3772402"/>
                  </a:cubicBezTo>
                  <a:cubicBezTo>
                    <a:pt x="787067" y="3591949"/>
                    <a:pt x="875416" y="3263624"/>
                    <a:pt x="938253" y="3088586"/>
                  </a:cubicBezTo>
                  <a:cubicBezTo>
                    <a:pt x="998167" y="2914519"/>
                    <a:pt x="1034858" y="2973718"/>
                    <a:pt x="840821" y="3039913"/>
                  </a:cubicBezTo>
                  <a:cubicBezTo>
                    <a:pt x="133970" y="3275304"/>
                    <a:pt x="-502616" y="2482043"/>
                    <a:pt x="580182" y="2002025"/>
                  </a:cubicBezTo>
                  <a:cubicBezTo>
                    <a:pt x="829788" y="1891193"/>
                    <a:pt x="799168" y="2009751"/>
                    <a:pt x="515634" y="1810991"/>
                  </a:cubicBezTo>
                  <a:cubicBezTo>
                    <a:pt x="36177" y="1472877"/>
                    <a:pt x="93048" y="896869"/>
                    <a:pt x="483971" y="754860"/>
                  </a:cubicBezTo>
                  <a:cubicBezTo>
                    <a:pt x="831699" y="624340"/>
                    <a:pt x="1188630" y="926689"/>
                    <a:pt x="1381574" y="1275625"/>
                  </a:cubicBezTo>
                  <a:cubicBezTo>
                    <a:pt x="1354231" y="1057088"/>
                    <a:pt x="1331208" y="878216"/>
                    <a:pt x="1358431" y="658733"/>
                  </a:cubicBezTo>
                  <a:cubicBezTo>
                    <a:pt x="1439962" y="22025"/>
                    <a:pt x="1898123" y="-102165"/>
                    <a:pt x="2145216" y="71043"/>
                  </a:cubicBezTo>
                  <a:cubicBezTo>
                    <a:pt x="2302537" y="181058"/>
                    <a:pt x="2342440" y="485003"/>
                    <a:pt x="2363222" y="698886"/>
                  </a:cubicBezTo>
                  <a:cubicBezTo>
                    <a:pt x="2410778" y="1274133"/>
                    <a:pt x="2239050" y="1144102"/>
                    <a:pt x="2587324" y="801094"/>
                  </a:cubicBezTo>
                  <a:cubicBezTo>
                    <a:pt x="3117589" y="279792"/>
                    <a:pt x="3526034" y="664485"/>
                    <a:pt x="3508071" y="1032274"/>
                  </a:cubicBezTo>
                  <a:cubicBezTo>
                    <a:pt x="3491175" y="1361274"/>
                    <a:pt x="3111510" y="1696965"/>
                    <a:pt x="2836994" y="1877915"/>
                  </a:cubicBezTo>
                  <a:cubicBezTo>
                    <a:pt x="3732413" y="1733628"/>
                    <a:pt x="4074769" y="2417597"/>
                    <a:pt x="3595745" y="2725995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17076769" y="9304909"/>
              <a:ext cx="1015703" cy="1121881"/>
            </a:xfrm>
            <a:custGeom>
              <a:rect b="b" l="l" r="r" t="t"/>
              <a:pathLst>
                <a:path extrusionOk="0" h="1121881" w="1015703">
                  <a:moveTo>
                    <a:pt x="999093" y="426159"/>
                  </a:moveTo>
                  <a:cubicBezTo>
                    <a:pt x="895197" y="-508"/>
                    <a:pt x="306921" y="-182582"/>
                    <a:pt x="84337" y="239673"/>
                  </a:cubicBezTo>
                  <a:cubicBezTo>
                    <a:pt x="-155279" y="694219"/>
                    <a:pt x="145857" y="1195416"/>
                    <a:pt x="608017" y="1112896"/>
                  </a:cubicBezTo>
                  <a:cubicBezTo>
                    <a:pt x="917690" y="1057604"/>
                    <a:pt x="1068371" y="710673"/>
                    <a:pt x="999093" y="426159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16"/>
            <p:cNvGrpSpPr/>
            <p:nvPr/>
          </p:nvGrpSpPr>
          <p:grpSpPr>
            <a:xfrm>
              <a:off x="16667024" y="8999479"/>
              <a:ext cx="1766595" cy="1766403"/>
              <a:chOff x="16667024" y="8999479"/>
              <a:chExt cx="1766595" cy="1766403"/>
            </a:xfrm>
          </p:grpSpPr>
          <p:sp>
            <p:nvSpPr>
              <p:cNvPr id="319" name="Google Shape;319;p16"/>
              <p:cNvSpPr/>
              <p:nvPr/>
            </p:nvSpPr>
            <p:spPr>
              <a:xfrm>
                <a:off x="17957327" y="8999479"/>
                <a:ext cx="111251" cy="232146"/>
              </a:xfrm>
              <a:custGeom>
                <a:rect b="b" l="l" r="r" t="t"/>
                <a:pathLst>
                  <a:path extrusionOk="0" h="232146" w="111251">
                    <a:moveTo>
                      <a:pt x="94790" y="1129"/>
                    </a:moveTo>
                    <a:cubicBezTo>
                      <a:pt x="67607" y="-6332"/>
                      <a:pt x="65495" y="22621"/>
                      <a:pt x="33302" y="104998"/>
                    </a:cubicBezTo>
                    <a:cubicBezTo>
                      <a:pt x="9307" y="166355"/>
                      <a:pt x="3863" y="174265"/>
                      <a:pt x="651" y="193150"/>
                    </a:cubicBezTo>
                    <a:cubicBezTo>
                      <a:pt x="-6079" y="232782"/>
                      <a:pt x="41252" y="244848"/>
                      <a:pt x="57304" y="217010"/>
                    </a:cubicBezTo>
                    <a:cubicBezTo>
                      <a:pt x="75244" y="185914"/>
                      <a:pt x="102788" y="63746"/>
                      <a:pt x="110633" y="29015"/>
                    </a:cubicBezTo>
                    <a:cubicBezTo>
                      <a:pt x="113340" y="17086"/>
                      <a:pt x="106996" y="4474"/>
                      <a:pt x="94790" y="1129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18263239" y="9627358"/>
                <a:ext cx="170380" cy="81820"/>
              </a:xfrm>
              <a:custGeom>
                <a:rect b="b" l="l" r="r" t="t"/>
                <a:pathLst>
                  <a:path extrusionOk="0" h="81820" w="170380">
                    <a:moveTo>
                      <a:pt x="153525" y="9917"/>
                    </a:moveTo>
                    <a:cubicBezTo>
                      <a:pt x="-12043" y="-38932"/>
                      <a:pt x="-42366" y="110313"/>
                      <a:pt x="56126" y="76890"/>
                    </a:cubicBezTo>
                    <a:cubicBezTo>
                      <a:pt x="78900" y="69157"/>
                      <a:pt x="109889" y="57588"/>
                      <a:pt x="147342" y="55534"/>
                    </a:cubicBezTo>
                    <a:cubicBezTo>
                      <a:pt x="175023" y="54018"/>
                      <a:pt x="178588" y="17306"/>
                      <a:pt x="153525" y="9917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18127261" y="10273632"/>
                <a:ext cx="158578" cy="112032"/>
              </a:xfrm>
              <a:custGeom>
                <a:rect b="b" l="l" r="r" t="t"/>
                <a:pathLst>
                  <a:path extrusionOk="0" h="112032" w="158578">
                    <a:moveTo>
                      <a:pt x="154281" y="75524"/>
                    </a:moveTo>
                    <a:cubicBezTo>
                      <a:pt x="57091" y="-67030"/>
                      <a:pt x="-60963" y="29305"/>
                      <a:pt x="36445" y="65744"/>
                    </a:cubicBezTo>
                    <a:cubicBezTo>
                      <a:pt x="58978" y="74168"/>
                      <a:pt x="90288" y="84814"/>
                      <a:pt x="120578" y="106924"/>
                    </a:cubicBezTo>
                    <a:cubicBezTo>
                      <a:pt x="142967" y="123250"/>
                      <a:pt x="169001" y="97096"/>
                      <a:pt x="154281" y="75524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17704017" y="10570335"/>
                <a:ext cx="80954" cy="195547"/>
              </a:xfrm>
              <a:custGeom>
                <a:rect b="b" l="l" r="r" t="t"/>
                <a:pathLst>
                  <a:path extrusionOk="0" h="195547" w="80954">
                    <a:moveTo>
                      <a:pt x="78410" y="119140"/>
                    </a:moveTo>
                    <a:cubicBezTo>
                      <a:pt x="78025" y="117487"/>
                      <a:pt x="65578" y="62845"/>
                      <a:pt x="60663" y="31517"/>
                    </a:cubicBezTo>
                    <a:cubicBezTo>
                      <a:pt x="54151" y="-15135"/>
                      <a:pt x="11453" y="-1825"/>
                      <a:pt x="7808" y="19378"/>
                    </a:cubicBezTo>
                    <a:cubicBezTo>
                      <a:pt x="-33042" y="256552"/>
                      <a:pt x="100799" y="216053"/>
                      <a:pt x="78410" y="119140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6"/>
              <p:cNvSpPr/>
              <p:nvPr/>
            </p:nvSpPr>
            <p:spPr>
              <a:xfrm>
                <a:off x="16834804" y="10329917"/>
                <a:ext cx="148981" cy="159013"/>
              </a:xfrm>
              <a:custGeom>
                <a:rect b="b" l="l" r="r" t="t"/>
                <a:pathLst>
                  <a:path extrusionOk="0" h="159013" w="148981">
                    <a:moveTo>
                      <a:pt x="110375" y="3963"/>
                    </a:moveTo>
                    <a:cubicBezTo>
                      <a:pt x="-81469" y="147664"/>
                      <a:pt x="27013" y="186630"/>
                      <a:pt x="65237" y="140829"/>
                    </a:cubicBezTo>
                    <a:cubicBezTo>
                      <a:pt x="82591" y="120026"/>
                      <a:pt x="113475" y="77643"/>
                      <a:pt x="141565" y="44349"/>
                    </a:cubicBezTo>
                    <a:cubicBezTo>
                      <a:pt x="164146" y="17569"/>
                      <a:pt x="129761" y="-10566"/>
                      <a:pt x="110375" y="3963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16667024" y="9628396"/>
                <a:ext cx="213407" cy="82319"/>
              </a:xfrm>
              <a:custGeom>
                <a:rect b="b" l="l" r="r" t="t"/>
                <a:pathLst>
                  <a:path extrusionOk="0" h="82319" w="213407">
                    <a:moveTo>
                      <a:pt x="212990" y="55539"/>
                    </a:moveTo>
                    <a:cubicBezTo>
                      <a:pt x="217992" y="18354"/>
                      <a:pt x="177616" y="20672"/>
                      <a:pt x="118385" y="8887"/>
                    </a:cubicBezTo>
                    <a:cubicBezTo>
                      <a:pt x="112956" y="7812"/>
                      <a:pt x="47878" y="-4615"/>
                      <a:pt x="29168" y="1859"/>
                    </a:cubicBezTo>
                    <a:cubicBezTo>
                      <a:pt x="-4640" y="13556"/>
                      <a:pt x="-38214" y="84035"/>
                      <a:pt x="108499" y="81869"/>
                    </a:cubicBezTo>
                    <a:cubicBezTo>
                      <a:pt x="171738" y="80946"/>
                      <a:pt x="208340" y="90116"/>
                      <a:pt x="212990" y="55539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17183178" y="9086875"/>
                <a:ext cx="111251" cy="154526"/>
              </a:xfrm>
              <a:custGeom>
                <a:rect b="b" l="l" r="r" t="t"/>
                <a:pathLst>
                  <a:path extrusionOk="0" h="154526" w="111251">
                    <a:moveTo>
                      <a:pt x="100656" y="83564"/>
                    </a:moveTo>
                    <a:cubicBezTo>
                      <a:pt x="75505" y="39423"/>
                      <a:pt x="85157" y="56014"/>
                      <a:pt x="58328" y="15091"/>
                    </a:cubicBezTo>
                    <a:cubicBezTo>
                      <a:pt x="36743" y="-17818"/>
                      <a:pt x="-9335" y="9058"/>
                      <a:pt x="1674" y="38950"/>
                    </a:cubicBezTo>
                    <a:cubicBezTo>
                      <a:pt x="17093" y="80852"/>
                      <a:pt x="36052" y="137580"/>
                      <a:pt x="56835" y="148924"/>
                    </a:cubicBezTo>
                    <a:cubicBezTo>
                      <a:pt x="92120" y="168227"/>
                      <a:pt x="130239" y="135518"/>
                      <a:pt x="100656" y="83564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6" name="Google Shape;326;p16"/>
          <p:cNvGrpSpPr/>
          <p:nvPr/>
        </p:nvGrpSpPr>
        <p:grpSpPr>
          <a:xfrm>
            <a:off x="9378006" y="-24208"/>
            <a:ext cx="1906223" cy="2005656"/>
            <a:chOff x="9378006" y="-24208"/>
            <a:chExt cx="1906223" cy="2005656"/>
          </a:xfrm>
        </p:grpSpPr>
        <p:sp>
          <p:nvSpPr>
            <p:cNvPr id="327" name="Google Shape;327;p16"/>
            <p:cNvSpPr/>
            <p:nvPr/>
          </p:nvSpPr>
          <p:spPr>
            <a:xfrm>
              <a:off x="9378006" y="-24208"/>
              <a:ext cx="1906223" cy="2005656"/>
            </a:xfrm>
            <a:custGeom>
              <a:rect b="b" l="l" r="r" t="t"/>
              <a:pathLst>
                <a:path extrusionOk="0" h="2005656" w="1906223">
                  <a:moveTo>
                    <a:pt x="1797873" y="1362997"/>
                  </a:moveTo>
                  <a:cubicBezTo>
                    <a:pt x="1663967" y="1449004"/>
                    <a:pt x="1441367" y="1399641"/>
                    <a:pt x="1304009" y="1319198"/>
                  </a:cubicBezTo>
                  <a:cubicBezTo>
                    <a:pt x="1662723" y="1813046"/>
                    <a:pt x="1130390" y="2171702"/>
                    <a:pt x="981873" y="1679353"/>
                  </a:cubicBezTo>
                  <a:cubicBezTo>
                    <a:pt x="939963" y="1542604"/>
                    <a:pt x="984162" y="1564100"/>
                    <a:pt x="904534" y="1741408"/>
                  </a:cubicBezTo>
                  <a:cubicBezTo>
                    <a:pt x="753869" y="2074135"/>
                    <a:pt x="474053" y="2056866"/>
                    <a:pt x="421631" y="1886201"/>
                  </a:cubicBezTo>
                  <a:cubicBezTo>
                    <a:pt x="393533" y="1795974"/>
                    <a:pt x="437708" y="1631811"/>
                    <a:pt x="469127" y="1544293"/>
                  </a:cubicBezTo>
                  <a:cubicBezTo>
                    <a:pt x="499084" y="1457259"/>
                    <a:pt x="517429" y="1486859"/>
                    <a:pt x="420411" y="1519956"/>
                  </a:cubicBezTo>
                  <a:cubicBezTo>
                    <a:pt x="66985" y="1637652"/>
                    <a:pt x="-251308" y="1241021"/>
                    <a:pt x="290091" y="1001012"/>
                  </a:cubicBezTo>
                  <a:cubicBezTo>
                    <a:pt x="414894" y="945596"/>
                    <a:pt x="399584" y="1004875"/>
                    <a:pt x="257817" y="905495"/>
                  </a:cubicBezTo>
                  <a:cubicBezTo>
                    <a:pt x="18088" y="736438"/>
                    <a:pt x="46524" y="448434"/>
                    <a:pt x="241985" y="377430"/>
                  </a:cubicBezTo>
                  <a:cubicBezTo>
                    <a:pt x="415849" y="312170"/>
                    <a:pt x="594315" y="463344"/>
                    <a:pt x="690787" y="637812"/>
                  </a:cubicBezTo>
                  <a:cubicBezTo>
                    <a:pt x="677115" y="528544"/>
                    <a:pt x="665604" y="439108"/>
                    <a:pt x="679215" y="329366"/>
                  </a:cubicBezTo>
                  <a:cubicBezTo>
                    <a:pt x="719981" y="11013"/>
                    <a:pt x="949062" y="-51082"/>
                    <a:pt x="1072608" y="35522"/>
                  </a:cubicBezTo>
                  <a:cubicBezTo>
                    <a:pt x="1151269" y="90529"/>
                    <a:pt x="1171220" y="242501"/>
                    <a:pt x="1181611" y="349443"/>
                  </a:cubicBezTo>
                  <a:cubicBezTo>
                    <a:pt x="1205389" y="637066"/>
                    <a:pt x="1119525" y="572051"/>
                    <a:pt x="1293662" y="400547"/>
                  </a:cubicBezTo>
                  <a:cubicBezTo>
                    <a:pt x="1558795" y="139896"/>
                    <a:pt x="1763017" y="332242"/>
                    <a:pt x="1754035" y="516137"/>
                  </a:cubicBezTo>
                  <a:cubicBezTo>
                    <a:pt x="1745587" y="680637"/>
                    <a:pt x="1555755" y="848482"/>
                    <a:pt x="1418497" y="938957"/>
                  </a:cubicBezTo>
                  <a:cubicBezTo>
                    <a:pt x="1866207" y="866814"/>
                    <a:pt x="2037385" y="1208798"/>
                    <a:pt x="1797873" y="1362997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10042452" y="750483"/>
              <a:ext cx="507851" cy="560940"/>
            </a:xfrm>
            <a:custGeom>
              <a:rect b="b" l="l" r="r" t="t"/>
              <a:pathLst>
                <a:path extrusionOk="0" h="560940" w="507851">
                  <a:moveTo>
                    <a:pt x="499547" y="213079"/>
                  </a:moveTo>
                  <a:cubicBezTo>
                    <a:pt x="447599" y="-254"/>
                    <a:pt x="153461" y="-91291"/>
                    <a:pt x="42169" y="119836"/>
                  </a:cubicBezTo>
                  <a:cubicBezTo>
                    <a:pt x="-77640" y="347109"/>
                    <a:pt x="72929" y="597708"/>
                    <a:pt x="304009" y="556448"/>
                  </a:cubicBezTo>
                  <a:cubicBezTo>
                    <a:pt x="458845" y="528802"/>
                    <a:pt x="534185" y="355337"/>
                    <a:pt x="499547" y="213079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" name="Google Shape;329;p16"/>
            <p:cNvGrpSpPr/>
            <p:nvPr/>
          </p:nvGrpSpPr>
          <p:grpSpPr>
            <a:xfrm>
              <a:off x="9837580" y="597768"/>
              <a:ext cx="883297" cy="883200"/>
              <a:chOff x="9837580" y="597768"/>
              <a:chExt cx="883297" cy="883200"/>
            </a:xfrm>
          </p:grpSpPr>
          <p:sp>
            <p:nvSpPr>
              <p:cNvPr id="330" name="Google Shape;330;p16"/>
              <p:cNvSpPr/>
              <p:nvPr/>
            </p:nvSpPr>
            <p:spPr>
              <a:xfrm>
                <a:off x="10482731" y="597768"/>
                <a:ext cx="55625" cy="116073"/>
              </a:xfrm>
              <a:custGeom>
                <a:rect b="b" l="l" r="r" t="t"/>
                <a:pathLst>
                  <a:path extrusionOk="0" h="116073" w="55625">
                    <a:moveTo>
                      <a:pt x="47395" y="564"/>
                    </a:moveTo>
                    <a:cubicBezTo>
                      <a:pt x="33804" y="-3166"/>
                      <a:pt x="32748" y="11311"/>
                      <a:pt x="16651" y="52499"/>
                    </a:cubicBezTo>
                    <a:cubicBezTo>
                      <a:pt x="4654" y="83177"/>
                      <a:pt x="1931" y="87133"/>
                      <a:pt x="325" y="96575"/>
                    </a:cubicBezTo>
                    <a:cubicBezTo>
                      <a:pt x="-3039" y="116391"/>
                      <a:pt x="20626" y="122424"/>
                      <a:pt x="28652" y="108505"/>
                    </a:cubicBezTo>
                    <a:cubicBezTo>
                      <a:pt x="37622" y="92957"/>
                      <a:pt x="51394" y="31873"/>
                      <a:pt x="55317" y="14508"/>
                    </a:cubicBezTo>
                    <a:cubicBezTo>
                      <a:pt x="56670" y="8543"/>
                      <a:pt x="53498" y="2237"/>
                      <a:pt x="47395" y="564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10635687" y="911707"/>
                <a:ext cx="85190" cy="40910"/>
              </a:xfrm>
              <a:custGeom>
                <a:rect b="b" l="l" r="r" t="t"/>
                <a:pathLst>
                  <a:path extrusionOk="0" h="40910" w="85190">
                    <a:moveTo>
                      <a:pt x="76763" y="4959"/>
                    </a:moveTo>
                    <a:cubicBezTo>
                      <a:pt x="-6022" y="-19466"/>
                      <a:pt x="-21183" y="55156"/>
                      <a:pt x="28063" y="38445"/>
                    </a:cubicBezTo>
                    <a:cubicBezTo>
                      <a:pt x="39450" y="34578"/>
                      <a:pt x="54944" y="28794"/>
                      <a:pt x="73671" y="27767"/>
                    </a:cubicBezTo>
                    <a:cubicBezTo>
                      <a:pt x="87511" y="27009"/>
                      <a:pt x="89294" y="8653"/>
                      <a:pt x="76763" y="4959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6"/>
              <p:cNvSpPr/>
              <p:nvPr/>
            </p:nvSpPr>
            <p:spPr>
              <a:xfrm>
                <a:off x="10567698" y="1234844"/>
                <a:ext cx="79289" cy="56016"/>
              </a:xfrm>
              <a:custGeom>
                <a:rect b="b" l="l" r="r" t="t"/>
                <a:pathLst>
                  <a:path extrusionOk="0" h="56016" w="79289">
                    <a:moveTo>
                      <a:pt x="77141" y="37762"/>
                    </a:moveTo>
                    <a:cubicBezTo>
                      <a:pt x="28545" y="-33515"/>
                      <a:pt x="-30481" y="14653"/>
                      <a:pt x="18222" y="32872"/>
                    </a:cubicBezTo>
                    <a:cubicBezTo>
                      <a:pt x="29489" y="37084"/>
                      <a:pt x="45144" y="42407"/>
                      <a:pt x="60289" y="53462"/>
                    </a:cubicBezTo>
                    <a:cubicBezTo>
                      <a:pt x="71483" y="61625"/>
                      <a:pt x="84501" y="48548"/>
                      <a:pt x="77141" y="37762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6"/>
              <p:cNvSpPr/>
              <p:nvPr/>
            </p:nvSpPr>
            <p:spPr>
              <a:xfrm>
                <a:off x="10356076" y="1383195"/>
                <a:ext cx="40477" cy="97773"/>
              </a:xfrm>
              <a:custGeom>
                <a:rect b="b" l="l" r="r" t="t"/>
                <a:pathLst>
                  <a:path extrusionOk="0" h="97773" w="40477">
                    <a:moveTo>
                      <a:pt x="39205" y="59570"/>
                    </a:moveTo>
                    <a:cubicBezTo>
                      <a:pt x="39012" y="58744"/>
                      <a:pt x="32789" y="31423"/>
                      <a:pt x="30332" y="15758"/>
                    </a:cubicBezTo>
                    <a:cubicBezTo>
                      <a:pt x="27075" y="-7567"/>
                      <a:pt x="5727" y="-913"/>
                      <a:pt x="3904" y="9689"/>
                    </a:cubicBezTo>
                    <a:cubicBezTo>
                      <a:pt x="-16521" y="128276"/>
                      <a:pt x="50399" y="108027"/>
                      <a:pt x="39205" y="59570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6"/>
              <p:cNvSpPr/>
              <p:nvPr/>
            </p:nvSpPr>
            <p:spPr>
              <a:xfrm>
                <a:off x="9921470" y="1262986"/>
                <a:ext cx="74490" cy="79506"/>
              </a:xfrm>
              <a:custGeom>
                <a:rect b="b" l="l" r="r" t="t"/>
                <a:pathLst>
                  <a:path extrusionOk="0" h="79506" w="74490">
                    <a:moveTo>
                      <a:pt x="55188" y="1982"/>
                    </a:moveTo>
                    <a:cubicBezTo>
                      <a:pt x="-40734" y="73832"/>
                      <a:pt x="13506" y="93315"/>
                      <a:pt x="32619" y="70415"/>
                    </a:cubicBezTo>
                    <a:cubicBezTo>
                      <a:pt x="41295" y="60013"/>
                      <a:pt x="56738" y="38821"/>
                      <a:pt x="70783" y="22174"/>
                    </a:cubicBezTo>
                    <a:cubicBezTo>
                      <a:pt x="82073" y="8785"/>
                      <a:pt x="64880" y="-5283"/>
                      <a:pt x="55188" y="1982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6"/>
              <p:cNvSpPr/>
              <p:nvPr/>
            </p:nvSpPr>
            <p:spPr>
              <a:xfrm>
                <a:off x="9837580" y="912226"/>
                <a:ext cx="106703" cy="41159"/>
              </a:xfrm>
              <a:custGeom>
                <a:rect b="b" l="l" r="r" t="t"/>
                <a:pathLst>
                  <a:path extrusionOk="0" h="41159" w="106703">
                    <a:moveTo>
                      <a:pt x="106495" y="27769"/>
                    </a:moveTo>
                    <a:cubicBezTo>
                      <a:pt x="108996" y="9177"/>
                      <a:pt x="88808" y="10336"/>
                      <a:pt x="59192" y="4444"/>
                    </a:cubicBezTo>
                    <a:cubicBezTo>
                      <a:pt x="56478" y="3906"/>
                      <a:pt x="23939" y="-2307"/>
                      <a:pt x="14584" y="930"/>
                    </a:cubicBezTo>
                    <a:cubicBezTo>
                      <a:pt x="-2320" y="6778"/>
                      <a:pt x="-19107" y="42018"/>
                      <a:pt x="54250" y="40934"/>
                    </a:cubicBezTo>
                    <a:cubicBezTo>
                      <a:pt x="85869" y="40473"/>
                      <a:pt x="104170" y="45058"/>
                      <a:pt x="106495" y="27769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6"/>
              <p:cNvSpPr/>
              <p:nvPr/>
            </p:nvSpPr>
            <p:spPr>
              <a:xfrm>
                <a:off x="10095657" y="641466"/>
                <a:ext cx="55625" cy="77263"/>
              </a:xfrm>
              <a:custGeom>
                <a:rect b="b" l="l" r="r" t="t"/>
                <a:pathLst>
                  <a:path extrusionOk="0" h="77263" w="55625">
                    <a:moveTo>
                      <a:pt x="50328" y="41782"/>
                    </a:moveTo>
                    <a:cubicBezTo>
                      <a:pt x="37752" y="19712"/>
                      <a:pt x="42579" y="28007"/>
                      <a:pt x="29164" y="7545"/>
                    </a:cubicBezTo>
                    <a:cubicBezTo>
                      <a:pt x="18371" y="-8909"/>
                      <a:pt x="-4668" y="4529"/>
                      <a:pt x="837" y="19475"/>
                    </a:cubicBezTo>
                    <a:cubicBezTo>
                      <a:pt x="8546" y="40426"/>
                      <a:pt x="18026" y="68790"/>
                      <a:pt x="28417" y="74462"/>
                    </a:cubicBezTo>
                    <a:cubicBezTo>
                      <a:pt x="46060" y="84113"/>
                      <a:pt x="65120" y="67759"/>
                      <a:pt x="50328" y="41782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7" name="Google Shape;337;p16"/>
          <p:cNvGrpSpPr/>
          <p:nvPr/>
        </p:nvGrpSpPr>
        <p:grpSpPr>
          <a:xfrm>
            <a:off x="10331605" y="2919210"/>
            <a:ext cx="7680375" cy="4835925"/>
            <a:chOff x="0" y="-9525"/>
            <a:chExt cx="10240500" cy="6447900"/>
          </a:xfrm>
        </p:grpSpPr>
        <p:sp>
          <p:nvSpPr>
            <p:cNvPr id="338" name="Google Shape;338;p16"/>
            <p:cNvSpPr txBox="1"/>
            <p:nvPr/>
          </p:nvSpPr>
          <p:spPr>
            <a:xfrm>
              <a:off x="0" y="1368425"/>
              <a:ext cx="10240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85775" lvl="1" marL="9715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Arial"/>
                <a:buChar char="•"/>
              </a:pPr>
              <a:r>
                <a:rPr b="0" i="0" lang="en-US" sz="4500" u="none" cap="none" strike="noStrike">
                  <a:solidFill>
                    <a:schemeClr val="lt1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Write an agenda here.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9" name="Google Shape;339;p16"/>
            <p:cNvSpPr txBox="1"/>
            <p:nvPr/>
          </p:nvSpPr>
          <p:spPr>
            <a:xfrm>
              <a:off x="0" y="5514975"/>
              <a:ext cx="10240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85775" lvl="1" marL="9715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Arial"/>
                <a:buChar char="•"/>
              </a:pPr>
              <a:r>
                <a:rPr b="0" i="0" lang="en-US" sz="4500" u="none" cap="none" strike="noStrike">
                  <a:solidFill>
                    <a:schemeClr val="lt1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Write an agenda here.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0" name="Google Shape;340;p16"/>
            <p:cNvSpPr txBox="1"/>
            <p:nvPr/>
          </p:nvSpPr>
          <p:spPr>
            <a:xfrm>
              <a:off x="0" y="-9525"/>
              <a:ext cx="10240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85775" lvl="1" marL="9715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Arial"/>
                <a:buChar char="•"/>
              </a:pPr>
              <a:r>
                <a:rPr b="0" i="0" lang="en-US" sz="4500" u="none" cap="none" strike="noStrike">
                  <a:solidFill>
                    <a:schemeClr val="lt1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Write an agenda here.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1" name="Google Shape;341;p16"/>
            <p:cNvSpPr txBox="1"/>
            <p:nvPr/>
          </p:nvSpPr>
          <p:spPr>
            <a:xfrm>
              <a:off x="0" y="2746375"/>
              <a:ext cx="10240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85775" lvl="1" marL="9715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Arial"/>
                <a:buChar char="•"/>
              </a:pPr>
              <a:r>
                <a:rPr b="0" i="0" lang="en-US" sz="4500" u="none" cap="none" strike="noStrike">
                  <a:solidFill>
                    <a:schemeClr val="lt1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Write an agenda here.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2" name="Google Shape;342;p16"/>
            <p:cNvSpPr txBox="1"/>
            <p:nvPr/>
          </p:nvSpPr>
          <p:spPr>
            <a:xfrm>
              <a:off x="0" y="4130675"/>
              <a:ext cx="10240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85775" lvl="1" marL="97155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Arial"/>
                <a:buChar char="•"/>
              </a:pPr>
              <a:r>
                <a:rPr b="0" i="0" lang="en-US" sz="4500" u="none" cap="none" strike="noStrike">
                  <a:solidFill>
                    <a:schemeClr val="lt1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Write an agenda here.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43" name="Google Shape;343;p16"/>
          <p:cNvGrpSpPr/>
          <p:nvPr/>
        </p:nvGrpSpPr>
        <p:grpSpPr>
          <a:xfrm rot="6496444">
            <a:off x="5861506" y="2915732"/>
            <a:ext cx="1615198" cy="2589625"/>
            <a:chOff x="5950437" y="2665002"/>
            <a:chExt cx="1615198" cy="2589625"/>
          </a:xfrm>
        </p:grpSpPr>
        <p:sp>
          <p:nvSpPr>
            <p:cNvPr id="344" name="Google Shape;344;p16"/>
            <p:cNvSpPr/>
            <p:nvPr/>
          </p:nvSpPr>
          <p:spPr>
            <a:xfrm>
              <a:off x="6290187" y="3693746"/>
              <a:ext cx="872338" cy="839080"/>
            </a:xfrm>
            <a:custGeom>
              <a:rect b="b" l="l" r="r" t="t"/>
              <a:pathLst>
                <a:path extrusionOk="0" h="839080" w="872338">
                  <a:moveTo>
                    <a:pt x="512327" y="249196"/>
                  </a:moveTo>
                  <a:cubicBezTo>
                    <a:pt x="306328" y="67139"/>
                    <a:pt x="209181" y="-18609"/>
                    <a:pt x="120253" y="3377"/>
                  </a:cubicBezTo>
                  <a:cubicBezTo>
                    <a:pt x="44467" y="22116"/>
                    <a:pt x="-2067" y="102477"/>
                    <a:pt x="71" y="183067"/>
                  </a:cubicBezTo>
                  <a:cubicBezTo>
                    <a:pt x="4512" y="350631"/>
                    <a:pt x="383972" y="646921"/>
                    <a:pt x="518590" y="747974"/>
                  </a:cubicBezTo>
                  <a:cubicBezTo>
                    <a:pt x="598077" y="807629"/>
                    <a:pt x="701415" y="869920"/>
                    <a:pt x="788661" y="822100"/>
                  </a:cubicBezTo>
                  <a:cubicBezTo>
                    <a:pt x="830112" y="799378"/>
                    <a:pt x="862210" y="754940"/>
                    <a:pt x="870239" y="701112"/>
                  </a:cubicBezTo>
                  <a:cubicBezTo>
                    <a:pt x="892098" y="554534"/>
                    <a:pt x="741309" y="451549"/>
                    <a:pt x="512327" y="249196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5950437" y="4793952"/>
              <a:ext cx="959586" cy="460675"/>
            </a:xfrm>
            <a:custGeom>
              <a:rect b="b" l="l" r="r" t="t"/>
              <a:pathLst>
                <a:path extrusionOk="0" h="460675" w="959586">
                  <a:moveTo>
                    <a:pt x="915626" y="46250"/>
                  </a:moveTo>
                  <a:cubicBezTo>
                    <a:pt x="859805" y="-12658"/>
                    <a:pt x="758398" y="-11649"/>
                    <a:pt x="452777" y="28739"/>
                  </a:cubicBezTo>
                  <a:cubicBezTo>
                    <a:pt x="322946" y="45903"/>
                    <a:pt x="200440" y="58960"/>
                    <a:pt x="81433" y="125856"/>
                  </a:cubicBezTo>
                  <a:cubicBezTo>
                    <a:pt x="-44997" y="196926"/>
                    <a:pt x="-19121" y="428128"/>
                    <a:pt x="123826" y="452574"/>
                  </a:cubicBezTo>
                  <a:cubicBezTo>
                    <a:pt x="255049" y="475016"/>
                    <a:pt x="377478" y="446618"/>
                    <a:pt x="503245" y="418717"/>
                  </a:cubicBezTo>
                  <a:cubicBezTo>
                    <a:pt x="812753" y="350040"/>
                    <a:pt x="901029" y="315505"/>
                    <a:pt x="938608" y="246196"/>
                  </a:cubicBezTo>
                  <a:cubicBezTo>
                    <a:pt x="973455" y="181942"/>
                    <a:pt x="964277" y="97598"/>
                    <a:pt x="915626" y="46250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6814493" y="2665002"/>
              <a:ext cx="751142" cy="1361290"/>
            </a:xfrm>
            <a:custGeom>
              <a:rect b="b" l="l" r="r" t="t"/>
              <a:pathLst>
                <a:path extrusionOk="0" h="1361290" w="751142">
                  <a:moveTo>
                    <a:pt x="694512" y="938062"/>
                  </a:moveTo>
                  <a:cubicBezTo>
                    <a:pt x="361659" y="115025"/>
                    <a:pt x="351674" y="54505"/>
                    <a:pt x="215399" y="7809"/>
                  </a:cubicBezTo>
                  <a:cubicBezTo>
                    <a:pt x="128800" y="-21868"/>
                    <a:pt x="45794" y="36368"/>
                    <a:pt x="15994" y="126192"/>
                  </a:cubicBezTo>
                  <a:cubicBezTo>
                    <a:pt x="-30804" y="267249"/>
                    <a:pt x="21072" y="341690"/>
                    <a:pt x="225109" y="796388"/>
                  </a:cubicBezTo>
                  <a:cubicBezTo>
                    <a:pt x="407018" y="1201774"/>
                    <a:pt x="457543" y="1308488"/>
                    <a:pt x="567026" y="1352972"/>
                  </a:cubicBezTo>
                  <a:cubicBezTo>
                    <a:pt x="659608" y="1390595"/>
                    <a:pt x="844431" y="1308804"/>
                    <a:pt x="694512" y="938062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16"/>
          <p:cNvGrpSpPr/>
          <p:nvPr/>
        </p:nvGrpSpPr>
        <p:grpSpPr>
          <a:xfrm rot="-5145468">
            <a:off x="440789" y="6820494"/>
            <a:ext cx="927787" cy="1487509"/>
            <a:chOff x="564866" y="6668873"/>
            <a:chExt cx="927787" cy="1487509"/>
          </a:xfrm>
        </p:grpSpPr>
        <p:sp>
          <p:nvSpPr>
            <p:cNvPr id="348" name="Google Shape;348;p16"/>
            <p:cNvSpPr/>
            <p:nvPr/>
          </p:nvSpPr>
          <p:spPr>
            <a:xfrm>
              <a:off x="760023" y="7259795"/>
              <a:ext cx="501081" cy="481977"/>
            </a:xfrm>
            <a:custGeom>
              <a:rect b="b" l="l" r="r" t="t"/>
              <a:pathLst>
                <a:path extrusionOk="0" h="481977" w="501081">
                  <a:moveTo>
                    <a:pt x="294286" y="143141"/>
                  </a:moveTo>
                  <a:cubicBezTo>
                    <a:pt x="175958" y="38566"/>
                    <a:pt x="120156" y="-10689"/>
                    <a:pt x="69074" y="1940"/>
                  </a:cubicBezTo>
                  <a:cubicBezTo>
                    <a:pt x="25542" y="12704"/>
                    <a:pt x="-1187" y="58864"/>
                    <a:pt x="41" y="105155"/>
                  </a:cubicBezTo>
                  <a:cubicBezTo>
                    <a:pt x="2592" y="201406"/>
                    <a:pt x="220558" y="371599"/>
                    <a:pt x="297884" y="429644"/>
                  </a:cubicBezTo>
                  <a:cubicBezTo>
                    <a:pt x="343542" y="463911"/>
                    <a:pt x="402901" y="499691"/>
                    <a:pt x="453016" y="472223"/>
                  </a:cubicBezTo>
                  <a:cubicBezTo>
                    <a:pt x="476826" y="459171"/>
                    <a:pt x="495263" y="433646"/>
                    <a:pt x="499875" y="402726"/>
                  </a:cubicBezTo>
                  <a:cubicBezTo>
                    <a:pt x="512431" y="318530"/>
                    <a:pt x="425816" y="259375"/>
                    <a:pt x="294286" y="143141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564866" y="7891765"/>
              <a:ext cx="551196" cy="264617"/>
            </a:xfrm>
            <a:custGeom>
              <a:rect b="b" l="l" r="r" t="t"/>
              <a:pathLst>
                <a:path extrusionOk="0" h="264617" w="551196">
                  <a:moveTo>
                    <a:pt x="525946" y="26567"/>
                  </a:moveTo>
                  <a:cubicBezTo>
                    <a:pt x="493882" y="-7271"/>
                    <a:pt x="435632" y="-6691"/>
                    <a:pt x="260080" y="16508"/>
                  </a:cubicBezTo>
                  <a:cubicBezTo>
                    <a:pt x="185504" y="26367"/>
                    <a:pt x="115135" y="33867"/>
                    <a:pt x="46776" y="72293"/>
                  </a:cubicBezTo>
                  <a:cubicBezTo>
                    <a:pt x="-25847" y="113116"/>
                    <a:pt x="-10983" y="245921"/>
                    <a:pt x="71127" y="259963"/>
                  </a:cubicBezTo>
                  <a:cubicBezTo>
                    <a:pt x="146503" y="272854"/>
                    <a:pt x="216827" y="256542"/>
                    <a:pt x="289069" y="240516"/>
                  </a:cubicBezTo>
                  <a:cubicBezTo>
                    <a:pt x="466854" y="201067"/>
                    <a:pt x="517561" y="181229"/>
                    <a:pt x="539147" y="141418"/>
                  </a:cubicBezTo>
                  <a:cubicBezTo>
                    <a:pt x="559163" y="104509"/>
                    <a:pt x="553892" y="56061"/>
                    <a:pt x="525946" y="26567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061189" y="6668873"/>
              <a:ext cx="431464" cy="781940"/>
            </a:xfrm>
            <a:custGeom>
              <a:rect b="b" l="l" r="r" t="t"/>
              <a:pathLst>
                <a:path extrusionOk="0" h="781940" w="431464">
                  <a:moveTo>
                    <a:pt x="398935" y="538833"/>
                  </a:moveTo>
                  <a:cubicBezTo>
                    <a:pt x="207741" y="66072"/>
                    <a:pt x="202005" y="31309"/>
                    <a:pt x="123727" y="4486"/>
                  </a:cubicBezTo>
                  <a:cubicBezTo>
                    <a:pt x="73984" y="-12561"/>
                    <a:pt x="26304" y="20890"/>
                    <a:pt x="9187" y="72486"/>
                  </a:cubicBezTo>
                  <a:cubicBezTo>
                    <a:pt x="-17694" y="153511"/>
                    <a:pt x="12104" y="196271"/>
                    <a:pt x="129305" y="457454"/>
                  </a:cubicBezTo>
                  <a:cubicBezTo>
                    <a:pt x="233796" y="690312"/>
                    <a:pt x="262818" y="751609"/>
                    <a:pt x="325706" y="777162"/>
                  </a:cubicBezTo>
                  <a:cubicBezTo>
                    <a:pt x="378886" y="798773"/>
                    <a:pt x="485051" y="751791"/>
                    <a:pt x="398935" y="538833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/>
          <p:nvPr/>
        </p:nvSpPr>
        <p:spPr>
          <a:xfrm>
            <a:off x="1027837" y="1019175"/>
            <a:ext cx="13938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u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Write your topic or idea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356" name="Google Shape;356;p17"/>
          <p:cNvGrpSpPr/>
          <p:nvPr/>
        </p:nvGrpSpPr>
        <p:grpSpPr>
          <a:xfrm>
            <a:off x="1027837" y="4127687"/>
            <a:ext cx="4584151" cy="4890660"/>
            <a:chOff x="0" y="-2"/>
            <a:chExt cx="6112200" cy="6520878"/>
          </a:xfrm>
        </p:grpSpPr>
        <p:grpSp>
          <p:nvGrpSpPr>
            <p:cNvPr id="357" name="Google Shape;357;p17"/>
            <p:cNvGrpSpPr/>
            <p:nvPr/>
          </p:nvGrpSpPr>
          <p:grpSpPr>
            <a:xfrm>
              <a:off x="368200" y="-2"/>
              <a:ext cx="3498051" cy="3680519"/>
              <a:chOff x="368200" y="-2"/>
              <a:chExt cx="3498051" cy="3680519"/>
            </a:xfrm>
          </p:grpSpPr>
          <p:sp>
            <p:nvSpPr>
              <p:cNvPr id="358" name="Google Shape;358;p17"/>
              <p:cNvSpPr/>
              <p:nvPr/>
            </p:nvSpPr>
            <p:spPr>
              <a:xfrm>
                <a:off x="368200" y="-2"/>
                <a:ext cx="3498051" cy="3680519"/>
              </a:xfrm>
              <a:custGeom>
                <a:rect b="b" l="l" r="r" t="t"/>
                <a:pathLst>
                  <a:path extrusionOk="0" h="3680519" w="3498051">
                    <a:moveTo>
                      <a:pt x="3299220" y="2501195"/>
                    </a:moveTo>
                    <a:cubicBezTo>
                      <a:pt x="3053495" y="2659023"/>
                      <a:pt x="2645009" y="2568438"/>
                      <a:pt x="2392947" y="2420819"/>
                    </a:cubicBezTo>
                    <a:cubicBezTo>
                      <a:pt x="3051211" y="3327066"/>
                      <a:pt x="2074343" y="3985224"/>
                      <a:pt x="1801806" y="3081730"/>
                    </a:cubicBezTo>
                    <a:cubicBezTo>
                      <a:pt x="1724897" y="2830785"/>
                      <a:pt x="1806005" y="2870233"/>
                      <a:pt x="1659882" y="3195605"/>
                    </a:cubicBezTo>
                    <a:cubicBezTo>
                      <a:pt x="1383402" y="3806181"/>
                      <a:pt x="869920" y="3774492"/>
                      <a:pt x="773723" y="3461309"/>
                    </a:cubicBezTo>
                    <a:cubicBezTo>
                      <a:pt x="722161" y="3295737"/>
                      <a:pt x="803224" y="2994487"/>
                      <a:pt x="860879" y="2833884"/>
                    </a:cubicBezTo>
                    <a:cubicBezTo>
                      <a:pt x="915853" y="2674172"/>
                      <a:pt x="949518" y="2728489"/>
                      <a:pt x="771483" y="2789225"/>
                    </a:cubicBezTo>
                    <a:cubicBezTo>
                      <a:pt x="122922" y="3005205"/>
                      <a:pt x="-461168" y="2277360"/>
                      <a:pt x="532337" y="1836927"/>
                    </a:cubicBezTo>
                    <a:cubicBezTo>
                      <a:pt x="761359" y="1735235"/>
                      <a:pt x="733264" y="1844016"/>
                      <a:pt x="473112" y="1661646"/>
                    </a:cubicBezTo>
                    <a:cubicBezTo>
                      <a:pt x="33194" y="1351416"/>
                      <a:pt x="85374" y="822908"/>
                      <a:pt x="444060" y="692610"/>
                    </a:cubicBezTo>
                    <a:cubicBezTo>
                      <a:pt x="763112" y="572853"/>
                      <a:pt x="1090609" y="850269"/>
                      <a:pt x="1267642" y="1170430"/>
                    </a:cubicBezTo>
                    <a:cubicBezTo>
                      <a:pt x="1242553" y="969915"/>
                      <a:pt x="1221429" y="805793"/>
                      <a:pt x="1246407" y="604410"/>
                    </a:cubicBezTo>
                    <a:cubicBezTo>
                      <a:pt x="1321215" y="20209"/>
                      <a:pt x="1741593" y="-93740"/>
                      <a:pt x="1968309" y="65185"/>
                    </a:cubicBezTo>
                    <a:cubicBezTo>
                      <a:pt x="2112657" y="166127"/>
                      <a:pt x="2149270" y="445007"/>
                      <a:pt x="2168338" y="641252"/>
                    </a:cubicBezTo>
                    <a:cubicBezTo>
                      <a:pt x="2211972" y="1169061"/>
                      <a:pt x="2054405" y="1049753"/>
                      <a:pt x="2373959" y="735032"/>
                    </a:cubicBezTo>
                    <a:cubicBezTo>
                      <a:pt x="2860495" y="256719"/>
                      <a:pt x="3235258" y="609688"/>
                      <a:pt x="3218776" y="947147"/>
                    </a:cubicBezTo>
                    <a:cubicBezTo>
                      <a:pt x="3203273" y="1249016"/>
                      <a:pt x="2854918" y="1557024"/>
                      <a:pt x="2603040" y="1723052"/>
                    </a:cubicBezTo>
                    <a:cubicBezTo>
                      <a:pt x="3424618" y="1590664"/>
                      <a:pt x="3738741" y="2218229"/>
                      <a:pt x="3299220" y="2501195"/>
                    </a:cubicBezTo>
                    <a:close/>
                  </a:path>
                </a:pathLst>
              </a:custGeom>
              <a:solidFill>
                <a:srgbClr val="FACB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7"/>
              <p:cNvSpPr/>
              <p:nvPr/>
            </p:nvSpPr>
            <p:spPr>
              <a:xfrm>
                <a:off x="1587504" y="1421610"/>
                <a:ext cx="931943" cy="1029365"/>
              </a:xfrm>
              <a:custGeom>
                <a:rect b="b" l="l" r="r" t="t"/>
                <a:pathLst>
                  <a:path extrusionOk="0" h="1029365" w="931943">
                    <a:moveTo>
                      <a:pt x="916702" y="391015"/>
                    </a:moveTo>
                    <a:cubicBezTo>
                      <a:pt x="821374" y="-467"/>
                      <a:pt x="281611" y="-167525"/>
                      <a:pt x="77382" y="219908"/>
                    </a:cubicBezTo>
                    <a:cubicBezTo>
                      <a:pt x="-142474" y="636970"/>
                      <a:pt x="133829" y="1096836"/>
                      <a:pt x="557877" y="1021120"/>
                    </a:cubicBezTo>
                    <a:cubicBezTo>
                      <a:pt x="842012" y="970388"/>
                      <a:pt x="980267" y="652067"/>
                      <a:pt x="916702" y="391015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0" name="Google Shape;360;p17"/>
              <p:cNvGrpSpPr/>
              <p:nvPr/>
            </p:nvGrpSpPr>
            <p:grpSpPr>
              <a:xfrm>
                <a:off x="1211549" y="1141367"/>
                <a:ext cx="1620913" cy="1620736"/>
                <a:chOff x="1211549" y="1141367"/>
                <a:chExt cx="1620913" cy="1620736"/>
              </a:xfrm>
            </p:grpSpPr>
            <p:sp>
              <p:nvSpPr>
                <p:cNvPr id="361" name="Google Shape;361;p17"/>
                <p:cNvSpPr/>
                <p:nvPr/>
              </p:nvSpPr>
              <p:spPr>
                <a:xfrm>
                  <a:off x="2395447" y="1141367"/>
                  <a:ext cx="102077" cy="213002"/>
                </a:xfrm>
                <a:custGeom>
                  <a:rect b="b" l="l" r="r" t="t"/>
                  <a:pathLst>
                    <a:path extrusionOk="0" h="213002" w="102077">
                      <a:moveTo>
                        <a:pt x="86973" y="1036"/>
                      </a:moveTo>
                      <a:cubicBezTo>
                        <a:pt x="62032" y="-5810"/>
                        <a:pt x="60094" y="20756"/>
                        <a:pt x="30556" y="96339"/>
                      </a:cubicBezTo>
                      <a:cubicBezTo>
                        <a:pt x="8540" y="152636"/>
                        <a:pt x="3544" y="159894"/>
                        <a:pt x="597" y="177222"/>
                      </a:cubicBezTo>
                      <a:cubicBezTo>
                        <a:pt x="-5578" y="213586"/>
                        <a:pt x="37850" y="224657"/>
                        <a:pt x="52579" y="199114"/>
                      </a:cubicBezTo>
                      <a:cubicBezTo>
                        <a:pt x="69039" y="170583"/>
                        <a:pt x="94311" y="58489"/>
                        <a:pt x="101510" y="26623"/>
                      </a:cubicBezTo>
                      <a:cubicBezTo>
                        <a:pt x="103993" y="15677"/>
                        <a:pt x="98172" y="4105"/>
                        <a:pt x="86973" y="1036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17"/>
                <p:cNvSpPr/>
                <p:nvPr/>
              </p:nvSpPr>
              <p:spPr>
                <a:xfrm>
                  <a:off x="2676132" y="1717468"/>
                  <a:ext cx="156330" cy="75072"/>
                </a:xfrm>
                <a:custGeom>
                  <a:rect b="b" l="l" r="r" t="t"/>
                  <a:pathLst>
                    <a:path extrusionOk="0" h="75072" w="156330">
                      <a:moveTo>
                        <a:pt x="140865" y="9100"/>
                      </a:moveTo>
                      <a:cubicBezTo>
                        <a:pt x="-11050" y="-35722"/>
                        <a:pt x="-38872" y="101216"/>
                        <a:pt x="51497" y="70550"/>
                      </a:cubicBezTo>
                      <a:cubicBezTo>
                        <a:pt x="72393" y="63453"/>
                        <a:pt x="100827" y="52839"/>
                        <a:pt x="135191" y="50954"/>
                      </a:cubicBezTo>
                      <a:cubicBezTo>
                        <a:pt x="160589" y="49563"/>
                        <a:pt x="163861" y="15879"/>
                        <a:pt x="140865" y="9100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17"/>
                <p:cNvSpPr/>
                <p:nvPr/>
              </p:nvSpPr>
              <p:spPr>
                <a:xfrm>
                  <a:off x="2551367" y="2310446"/>
                  <a:ext cx="145501" cy="102793"/>
                </a:xfrm>
                <a:custGeom>
                  <a:rect b="b" l="l" r="r" t="t"/>
                  <a:pathLst>
                    <a:path extrusionOk="0" h="102793" w="145501">
                      <a:moveTo>
                        <a:pt x="141559" y="69296"/>
                      </a:moveTo>
                      <a:cubicBezTo>
                        <a:pt x="52383" y="-61503"/>
                        <a:pt x="-55935" y="26889"/>
                        <a:pt x="33439" y="60323"/>
                      </a:cubicBezTo>
                      <a:cubicBezTo>
                        <a:pt x="54114" y="68052"/>
                        <a:pt x="82842" y="77820"/>
                        <a:pt x="110635" y="98107"/>
                      </a:cubicBezTo>
                      <a:cubicBezTo>
                        <a:pt x="131177" y="113086"/>
                        <a:pt x="155064" y="89089"/>
                        <a:pt x="141559" y="69296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17"/>
                <p:cNvSpPr/>
                <p:nvPr/>
              </p:nvSpPr>
              <p:spPr>
                <a:xfrm>
                  <a:off x="2163026" y="2582682"/>
                  <a:ext cx="74278" cy="179421"/>
                </a:xfrm>
                <a:custGeom>
                  <a:rect b="b" l="l" r="r" t="t"/>
                  <a:pathLst>
                    <a:path extrusionOk="0" h="179421" w="74278">
                      <a:moveTo>
                        <a:pt x="71944" y="109315"/>
                      </a:moveTo>
                      <a:cubicBezTo>
                        <a:pt x="71590" y="107799"/>
                        <a:pt x="60170" y="57663"/>
                        <a:pt x="55661" y="28918"/>
                      </a:cubicBezTo>
                      <a:cubicBezTo>
                        <a:pt x="49685" y="-13887"/>
                        <a:pt x="10509" y="-1675"/>
                        <a:pt x="7164" y="17780"/>
                      </a:cubicBezTo>
                      <a:cubicBezTo>
                        <a:pt x="-30318" y="235395"/>
                        <a:pt x="92486" y="198236"/>
                        <a:pt x="71944" y="109315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17"/>
                <p:cNvSpPr/>
                <p:nvPr/>
              </p:nvSpPr>
              <p:spPr>
                <a:xfrm>
                  <a:off x="1365493" y="2362090"/>
                  <a:ext cx="136695" cy="145900"/>
                </a:xfrm>
                <a:custGeom>
                  <a:rect b="b" l="l" r="r" t="t"/>
                  <a:pathLst>
                    <a:path extrusionOk="0" h="145900" w="136695">
                      <a:moveTo>
                        <a:pt x="101273" y="3636"/>
                      </a:moveTo>
                      <a:cubicBezTo>
                        <a:pt x="-74750" y="135487"/>
                        <a:pt x="24785" y="171240"/>
                        <a:pt x="59857" y="129216"/>
                      </a:cubicBezTo>
                      <a:cubicBezTo>
                        <a:pt x="75780" y="110128"/>
                        <a:pt x="104117" y="71240"/>
                        <a:pt x="129891" y="40692"/>
                      </a:cubicBezTo>
                      <a:cubicBezTo>
                        <a:pt x="150610" y="16121"/>
                        <a:pt x="119060" y="-9695"/>
                        <a:pt x="101273" y="3636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17"/>
                <p:cNvSpPr/>
                <p:nvPr/>
              </p:nvSpPr>
              <p:spPr>
                <a:xfrm>
                  <a:off x="1211549" y="1718420"/>
                  <a:ext cx="195808" cy="75530"/>
                </a:xfrm>
                <a:custGeom>
                  <a:rect b="b" l="l" r="r" t="t"/>
                  <a:pathLst>
                    <a:path extrusionOk="0" h="75530" w="195808">
                      <a:moveTo>
                        <a:pt x="195425" y="50959"/>
                      </a:moveTo>
                      <a:cubicBezTo>
                        <a:pt x="200016" y="16840"/>
                        <a:pt x="162969" y="18968"/>
                        <a:pt x="108622" y="8154"/>
                      </a:cubicBezTo>
                      <a:cubicBezTo>
                        <a:pt x="103641" y="7168"/>
                        <a:pt x="43930" y="-4234"/>
                        <a:pt x="26763" y="1706"/>
                      </a:cubicBezTo>
                      <a:cubicBezTo>
                        <a:pt x="-4257" y="12438"/>
                        <a:pt x="-35063" y="77105"/>
                        <a:pt x="99552" y="75118"/>
                      </a:cubicBezTo>
                      <a:cubicBezTo>
                        <a:pt x="157575" y="74271"/>
                        <a:pt x="191159" y="82685"/>
                        <a:pt x="195425" y="50959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17"/>
                <p:cNvSpPr/>
                <p:nvPr/>
              </p:nvSpPr>
              <p:spPr>
                <a:xfrm>
                  <a:off x="1685138" y="1221556"/>
                  <a:ext cx="102077" cy="141783"/>
                </a:xfrm>
                <a:custGeom>
                  <a:rect b="b" l="l" r="r" t="t"/>
                  <a:pathLst>
                    <a:path extrusionOk="0" h="141783" w="102077">
                      <a:moveTo>
                        <a:pt x="92355" y="76673"/>
                      </a:moveTo>
                      <a:cubicBezTo>
                        <a:pt x="69278" y="36172"/>
                        <a:pt x="78135" y="51395"/>
                        <a:pt x="53518" y="13846"/>
                      </a:cubicBezTo>
                      <a:cubicBezTo>
                        <a:pt x="33713" y="-16349"/>
                        <a:pt x="-8565" y="8311"/>
                        <a:pt x="1536" y="35738"/>
                      </a:cubicBezTo>
                      <a:cubicBezTo>
                        <a:pt x="15683" y="74185"/>
                        <a:pt x="33079" y="126235"/>
                        <a:pt x="52148" y="136643"/>
                      </a:cubicBezTo>
                      <a:cubicBezTo>
                        <a:pt x="84523" y="154354"/>
                        <a:pt x="119499" y="124343"/>
                        <a:pt x="92355" y="76673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8" name="Google Shape;368;p17"/>
            <p:cNvSpPr txBox="1"/>
            <p:nvPr/>
          </p:nvSpPr>
          <p:spPr>
            <a:xfrm>
              <a:off x="0" y="4264629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chemeClr val="accent1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69" name="Google Shape;369;p17"/>
            <p:cNvSpPr txBox="1"/>
            <p:nvPr/>
          </p:nvSpPr>
          <p:spPr>
            <a:xfrm>
              <a:off x="0" y="5339176"/>
              <a:ext cx="61122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Briefly elaborate on what you want to discuss. </a:t>
              </a: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370" name="Google Shape;370;p17"/>
          <p:cNvGrpSpPr/>
          <p:nvPr/>
        </p:nvGrpSpPr>
        <p:grpSpPr>
          <a:xfrm>
            <a:off x="6851075" y="4127687"/>
            <a:ext cx="4584151" cy="4890660"/>
            <a:chOff x="0" y="-2"/>
            <a:chExt cx="6112200" cy="6520878"/>
          </a:xfrm>
        </p:grpSpPr>
        <p:grpSp>
          <p:nvGrpSpPr>
            <p:cNvPr id="371" name="Google Shape;371;p17"/>
            <p:cNvGrpSpPr/>
            <p:nvPr/>
          </p:nvGrpSpPr>
          <p:grpSpPr>
            <a:xfrm>
              <a:off x="350813" y="-2"/>
              <a:ext cx="3498051" cy="3680519"/>
              <a:chOff x="350813" y="-2"/>
              <a:chExt cx="3498051" cy="3680519"/>
            </a:xfrm>
          </p:grpSpPr>
          <p:sp>
            <p:nvSpPr>
              <p:cNvPr id="372" name="Google Shape;372;p17"/>
              <p:cNvSpPr/>
              <p:nvPr/>
            </p:nvSpPr>
            <p:spPr>
              <a:xfrm>
                <a:off x="350813" y="-2"/>
                <a:ext cx="3498051" cy="3680519"/>
              </a:xfrm>
              <a:custGeom>
                <a:rect b="b" l="l" r="r" t="t"/>
                <a:pathLst>
                  <a:path extrusionOk="0" h="3680519" w="3498051">
                    <a:moveTo>
                      <a:pt x="3299220" y="2501195"/>
                    </a:moveTo>
                    <a:cubicBezTo>
                      <a:pt x="3053495" y="2659023"/>
                      <a:pt x="2645009" y="2568438"/>
                      <a:pt x="2392947" y="2420819"/>
                    </a:cubicBezTo>
                    <a:cubicBezTo>
                      <a:pt x="3051211" y="3327066"/>
                      <a:pt x="2074343" y="3985224"/>
                      <a:pt x="1801806" y="3081730"/>
                    </a:cubicBezTo>
                    <a:cubicBezTo>
                      <a:pt x="1724897" y="2830785"/>
                      <a:pt x="1806005" y="2870233"/>
                      <a:pt x="1659882" y="3195605"/>
                    </a:cubicBezTo>
                    <a:cubicBezTo>
                      <a:pt x="1383402" y="3806181"/>
                      <a:pt x="869920" y="3774492"/>
                      <a:pt x="773723" y="3461309"/>
                    </a:cubicBezTo>
                    <a:cubicBezTo>
                      <a:pt x="722161" y="3295737"/>
                      <a:pt x="803224" y="2994487"/>
                      <a:pt x="860879" y="2833884"/>
                    </a:cubicBezTo>
                    <a:cubicBezTo>
                      <a:pt x="915853" y="2674172"/>
                      <a:pt x="949518" y="2728489"/>
                      <a:pt x="771483" y="2789225"/>
                    </a:cubicBezTo>
                    <a:cubicBezTo>
                      <a:pt x="122922" y="3005205"/>
                      <a:pt x="-461168" y="2277360"/>
                      <a:pt x="532337" y="1836927"/>
                    </a:cubicBezTo>
                    <a:cubicBezTo>
                      <a:pt x="761359" y="1735235"/>
                      <a:pt x="733264" y="1844016"/>
                      <a:pt x="473112" y="1661646"/>
                    </a:cubicBezTo>
                    <a:cubicBezTo>
                      <a:pt x="33194" y="1351416"/>
                      <a:pt x="85374" y="822908"/>
                      <a:pt x="444060" y="692610"/>
                    </a:cubicBezTo>
                    <a:cubicBezTo>
                      <a:pt x="763112" y="572853"/>
                      <a:pt x="1090609" y="850269"/>
                      <a:pt x="1267642" y="1170430"/>
                    </a:cubicBezTo>
                    <a:cubicBezTo>
                      <a:pt x="1242553" y="969915"/>
                      <a:pt x="1221429" y="805793"/>
                      <a:pt x="1246407" y="604410"/>
                    </a:cubicBezTo>
                    <a:cubicBezTo>
                      <a:pt x="1321215" y="20209"/>
                      <a:pt x="1741593" y="-93740"/>
                      <a:pt x="1968309" y="65185"/>
                    </a:cubicBezTo>
                    <a:cubicBezTo>
                      <a:pt x="2112657" y="166127"/>
                      <a:pt x="2149270" y="445007"/>
                      <a:pt x="2168338" y="641252"/>
                    </a:cubicBezTo>
                    <a:cubicBezTo>
                      <a:pt x="2211972" y="1169061"/>
                      <a:pt x="2054405" y="1049753"/>
                      <a:pt x="2373959" y="735032"/>
                    </a:cubicBezTo>
                    <a:cubicBezTo>
                      <a:pt x="2860495" y="256719"/>
                      <a:pt x="3235258" y="609688"/>
                      <a:pt x="3218776" y="947147"/>
                    </a:cubicBezTo>
                    <a:cubicBezTo>
                      <a:pt x="3203273" y="1249016"/>
                      <a:pt x="2854918" y="1557024"/>
                      <a:pt x="2603040" y="1723052"/>
                    </a:cubicBezTo>
                    <a:cubicBezTo>
                      <a:pt x="3424618" y="1590664"/>
                      <a:pt x="3738741" y="2218229"/>
                      <a:pt x="3299220" y="2501195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1570117" y="1421610"/>
                <a:ext cx="931943" cy="1029365"/>
              </a:xfrm>
              <a:custGeom>
                <a:rect b="b" l="l" r="r" t="t"/>
                <a:pathLst>
                  <a:path extrusionOk="0" h="1029365" w="931943">
                    <a:moveTo>
                      <a:pt x="916702" y="391015"/>
                    </a:moveTo>
                    <a:cubicBezTo>
                      <a:pt x="821374" y="-467"/>
                      <a:pt x="281611" y="-167525"/>
                      <a:pt x="77382" y="219908"/>
                    </a:cubicBezTo>
                    <a:cubicBezTo>
                      <a:pt x="-142474" y="636970"/>
                      <a:pt x="133829" y="1096836"/>
                      <a:pt x="557877" y="1021120"/>
                    </a:cubicBezTo>
                    <a:cubicBezTo>
                      <a:pt x="842012" y="970388"/>
                      <a:pt x="980267" y="652067"/>
                      <a:pt x="916702" y="391015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4" name="Google Shape;374;p17"/>
              <p:cNvGrpSpPr/>
              <p:nvPr/>
            </p:nvGrpSpPr>
            <p:grpSpPr>
              <a:xfrm>
                <a:off x="1194162" y="1141367"/>
                <a:ext cx="1620913" cy="1620736"/>
                <a:chOff x="1194162" y="1141367"/>
                <a:chExt cx="1620913" cy="1620736"/>
              </a:xfrm>
            </p:grpSpPr>
            <p:sp>
              <p:nvSpPr>
                <p:cNvPr id="375" name="Google Shape;375;p17"/>
                <p:cNvSpPr/>
                <p:nvPr/>
              </p:nvSpPr>
              <p:spPr>
                <a:xfrm>
                  <a:off x="2378060" y="1141367"/>
                  <a:ext cx="102077" cy="213002"/>
                </a:xfrm>
                <a:custGeom>
                  <a:rect b="b" l="l" r="r" t="t"/>
                  <a:pathLst>
                    <a:path extrusionOk="0" h="213002" w="102077">
                      <a:moveTo>
                        <a:pt x="86973" y="1036"/>
                      </a:moveTo>
                      <a:cubicBezTo>
                        <a:pt x="62032" y="-5810"/>
                        <a:pt x="60094" y="20756"/>
                        <a:pt x="30556" y="96339"/>
                      </a:cubicBezTo>
                      <a:cubicBezTo>
                        <a:pt x="8540" y="152636"/>
                        <a:pt x="3544" y="159894"/>
                        <a:pt x="597" y="177222"/>
                      </a:cubicBezTo>
                      <a:cubicBezTo>
                        <a:pt x="-5578" y="213586"/>
                        <a:pt x="37850" y="224657"/>
                        <a:pt x="52579" y="199114"/>
                      </a:cubicBezTo>
                      <a:cubicBezTo>
                        <a:pt x="69039" y="170583"/>
                        <a:pt x="94311" y="58489"/>
                        <a:pt x="101510" y="26623"/>
                      </a:cubicBezTo>
                      <a:cubicBezTo>
                        <a:pt x="103993" y="15677"/>
                        <a:pt x="98172" y="4105"/>
                        <a:pt x="86973" y="1036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17"/>
                <p:cNvSpPr/>
                <p:nvPr/>
              </p:nvSpPr>
              <p:spPr>
                <a:xfrm>
                  <a:off x="2658745" y="1717468"/>
                  <a:ext cx="156330" cy="75072"/>
                </a:xfrm>
                <a:custGeom>
                  <a:rect b="b" l="l" r="r" t="t"/>
                  <a:pathLst>
                    <a:path extrusionOk="0" h="75072" w="156330">
                      <a:moveTo>
                        <a:pt x="140865" y="9100"/>
                      </a:moveTo>
                      <a:cubicBezTo>
                        <a:pt x="-11050" y="-35722"/>
                        <a:pt x="-38872" y="101216"/>
                        <a:pt x="51497" y="70550"/>
                      </a:cubicBezTo>
                      <a:cubicBezTo>
                        <a:pt x="72393" y="63453"/>
                        <a:pt x="100827" y="52839"/>
                        <a:pt x="135191" y="50954"/>
                      </a:cubicBezTo>
                      <a:cubicBezTo>
                        <a:pt x="160589" y="49563"/>
                        <a:pt x="163861" y="15879"/>
                        <a:pt x="140865" y="9100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17"/>
                <p:cNvSpPr/>
                <p:nvPr/>
              </p:nvSpPr>
              <p:spPr>
                <a:xfrm>
                  <a:off x="2533980" y="2310446"/>
                  <a:ext cx="145501" cy="102793"/>
                </a:xfrm>
                <a:custGeom>
                  <a:rect b="b" l="l" r="r" t="t"/>
                  <a:pathLst>
                    <a:path extrusionOk="0" h="102793" w="145501">
                      <a:moveTo>
                        <a:pt x="141559" y="69296"/>
                      </a:moveTo>
                      <a:cubicBezTo>
                        <a:pt x="52383" y="-61503"/>
                        <a:pt x="-55935" y="26889"/>
                        <a:pt x="33439" y="60323"/>
                      </a:cubicBezTo>
                      <a:cubicBezTo>
                        <a:pt x="54114" y="68052"/>
                        <a:pt x="82842" y="77820"/>
                        <a:pt x="110635" y="98107"/>
                      </a:cubicBezTo>
                      <a:cubicBezTo>
                        <a:pt x="131177" y="113086"/>
                        <a:pt x="155064" y="89089"/>
                        <a:pt x="141559" y="69296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17"/>
                <p:cNvSpPr/>
                <p:nvPr/>
              </p:nvSpPr>
              <p:spPr>
                <a:xfrm>
                  <a:off x="2145639" y="2582682"/>
                  <a:ext cx="74278" cy="179421"/>
                </a:xfrm>
                <a:custGeom>
                  <a:rect b="b" l="l" r="r" t="t"/>
                  <a:pathLst>
                    <a:path extrusionOk="0" h="179421" w="74278">
                      <a:moveTo>
                        <a:pt x="71944" y="109315"/>
                      </a:moveTo>
                      <a:cubicBezTo>
                        <a:pt x="71590" y="107799"/>
                        <a:pt x="60170" y="57663"/>
                        <a:pt x="55661" y="28918"/>
                      </a:cubicBezTo>
                      <a:cubicBezTo>
                        <a:pt x="49685" y="-13887"/>
                        <a:pt x="10509" y="-1675"/>
                        <a:pt x="7164" y="17780"/>
                      </a:cubicBezTo>
                      <a:cubicBezTo>
                        <a:pt x="-30318" y="235395"/>
                        <a:pt x="92486" y="198236"/>
                        <a:pt x="71944" y="109315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17"/>
                <p:cNvSpPr/>
                <p:nvPr/>
              </p:nvSpPr>
              <p:spPr>
                <a:xfrm>
                  <a:off x="1348106" y="2362090"/>
                  <a:ext cx="136695" cy="145900"/>
                </a:xfrm>
                <a:custGeom>
                  <a:rect b="b" l="l" r="r" t="t"/>
                  <a:pathLst>
                    <a:path extrusionOk="0" h="145900" w="136695">
                      <a:moveTo>
                        <a:pt x="101273" y="3636"/>
                      </a:moveTo>
                      <a:cubicBezTo>
                        <a:pt x="-74750" y="135487"/>
                        <a:pt x="24785" y="171240"/>
                        <a:pt x="59857" y="129216"/>
                      </a:cubicBezTo>
                      <a:cubicBezTo>
                        <a:pt x="75780" y="110128"/>
                        <a:pt x="104117" y="71240"/>
                        <a:pt x="129891" y="40692"/>
                      </a:cubicBezTo>
                      <a:cubicBezTo>
                        <a:pt x="150610" y="16121"/>
                        <a:pt x="119060" y="-9695"/>
                        <a:pt x="101273" y="3636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17"/>
                <p:cNvSpPr/>
                <p:nvPr/>
              </p:nvSpPr>
              <p:spPr>
                <a:xfrm>
                  <a:off x="1194162" y="1718420"/>
                  <a:ext cx="195808" cy="75530"/>
                </a:xfrm>
                <a:custGeom>
                  <a:rect b="b" l="l" r="r" t="t"/>
                  <a:pathLst>
                    <a:path extrusionOk="0" h="75530" w="195808">
                      <a:moveTo>
                        <a:pt x="195425" y="50959"/>
                      </a:moveTo>
                      <a:cubicBezTo>
                        <a:pt x="200016" y="16840"/>
                        <a:pt x="162969" y="18968"/>
                        <a:pt x="108622" y="8154"/>
                      </a:cubicBezTo>
                      <a:cubicBezTo>
                        <a:pt x="103641" y="7168"/>
                        <a:pt x="43930" y="-4234"/>
                        <a:pt x="26763" y="1706"/>
                      </a:cubicBezTo>
                      <a:cubicBezTo>
                        <a:pt x="-4257" y="12438"/>
                        <a:pt x="-35063" y="77105"/>
                        <a:pt x="99552" y="75118"/>
                      </a:cubicBezTo>
                      <a:cubicBezTo>
                        <a:pt x="157575" y="74271"/>
                        <a:pt x="191159" y="82685"/>
                        <a:pt x="195425" y="50959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17"/>
                <p:cNvSpPr/>
                <p:nvPr/>
              </p:nvSpPr>
              <p:spPr>
                <a:xfrm>
                  <a:off x="1667751" y="1221556"/>
                  <a:ext cx="102077" cy="141783"/>
                </a:xfrm>
                <a:custGeom>
                  <a:rect b="b" l="l" r="r" t="t"/>
                  <a:pathLst>
                    <a:path extrusionOk="0" h="141783" w="102077">
                      <a:moveTo>
                        <a:pt x="92355" y="76673"/>
                      </a:moveTo>
                      <a:cubicBezTo>
                        <a:pt x="69278" y="36172"/>
                        <a:pt x="78135" y="51395"/>
                        <a:pt x="53518" y="13846"/>
                      </a:cubicBezTo>
                      <a:cubicBezTo>
                        <a:pt x="33713" y="-16349"/>
                        <a:pt x="-8565" y="8311"/>
                        <a:pt x="1536" y="35738"/>
                      </a:cubicBezTo>
                      <a:cubicBezTo>
                        <a:pt x="15683" y="74185"/>
                        <a:pt x="33079" y="126235"/>
                        <a:pt x="52148" y="136643"/>
                      </a:cubicBezTo>
                      <a:cubicBezTo>
                        <a:pt x="84523" y="154354"/>
                        <a:pt x="119499" y="124343"/>
                        <a:pt x="92355" y="76673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82" name="Google Shape;382;p17"/>
            <p:cNvSpPr txBox="1"/>
            <p:nvPr/>
          </p:nvSpPr>
          <p:spPr>
            <a:xfrm>
              <a:off x="0" y="4264629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chemeClr val="l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383" name="Google Shape;383;p17"/>
            <p:cNvSpPr txBox="1"/>
            <p:nvPr/>
          </p:nvSpPr>
          <p:spPr>
            <a:xfrm>
              <a:off x="0" y="5339176"/>
              <a:ext cx="61122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Briefly elaborate on what you want to discuss. </a:t>
              </a: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384" name="Google Shape;384;p17"/>
          <p:cNvGrpSpPr/>
          <p:nvPr/>
        </p:nvGrpSpPr>
        <p:grpSpPr>
          <a:xfrm>
            <a:off x="12673449" y="4127687"/>
            <a:ext cx="4584151" cy="4890660"/>
            <a:chOff x="0" y="-2"/>
            <a:chExt cx="6112200" cy="6520878"/>
          </a:xfrm>
        </p:grpSpPr>
        <p:grpSp>
          <p:nvGrpSpPr>
            <p:cNvPr id="385" name="Google Shape;385;p17"/>
            <p:cNvGrpSpPr/>
            <p:nvPr/>
          </p:nvGrpSpPr>
          <p:grpSpPr>
            <a:xfrm>
              <a:off x="334577" y="-2"/>
              <a:ext cx="3498051" cy="3680519"/>
              <a:chOff x="334577" y="-2"/>
              <a:chExt cx="3498051" cy="3680519"/>
            </a:xfrm>
          </p:grpSpPr>
          <p:sp>
            <p:nvSpPr>
              <p:cNvPr id="386" name="Google Shape;386;p17"/>
              <p:cNvSpPr/>
              <p:nvPr/>
            </p:nvSpPr>
            <p:spPr>
              <a:xfrm>
                <a:off x="334577" y="-2"/>
                <a:ext cx="3498051" cy="3680519"/>
              </a:xfrm>
              <a:custGeom>
                <a:rect b="b" l="l" r="r" t="t"/>
                <a:pathLst>
                  <a:path extrusionOk="0" h="3680519" w="3498051">
                    <a:moveTo>
                      <a:pt x="3299220" y="2501195"/>
                    </a:moveTo>
                    <a:cubicBezTo>
                      <a:pt x="3053495" y="2659023"/>
                      <a:pt x="2645009" y="2568438"/>
                      <a:pt x="2392947" y="2420819"/>
                    </a:cubicBezTo>
                    <a:cubicBezTo>
                      <a:pt x="3051211" y="3327066"/>
                      <a:pt x="2074343" y="3985224"/>
                      <a:pt x="1801806" y="3081730"/>
                    </a:cubicBezTo>
                    <a:cubicBezTo>
                      <a:pt x="1724897" y="2830785"/>
                      <a:pt x="1806005" y="2870233"/>
                      <a:pt x="1659882" y="3195605"/>
                    </a:cubicBezTo>
                    <a:cubicBezTo>
                      <a:pt x="1383402" y="3806181"/>
                      <a:pt x="869920" y="3774492"/>
                      <a:pt x="773723" y="3461309"/>
                    </a:cubicBezTo>
                    <a:cubicBezTo>
                      <a:pt x="722161" y="3295737"/>
                      <a:pt x="803224" y="2994487"/>
                      <a:pt x="860879" y="2833884"/>
                    </a:cubicBezTo>
                    <a:cubicBezTo>
                      <a:pt x="915853" y="2674172"/>
                      <a:pt x="949518" y="2728489"/>
                      <a:pt x="771483" y="2789225"/>
                    </a:cubicBezTo>
                    <a:cubicBezTo>
                      <a:pt x="122922" y="3005205"/>
                      <a:pt x="-461168" y="2277360"/>
                      <a:pt x="532337" y="1836927"/>
                    </a:cubicBezTo>
                    <a:cubicBezTo>
                      <a:pt x="761359" y="1735235"/>
                      <a:pt x="733264" y="1844016"/>
                      <a:pt x="473112" y="1661646"/>
                    </a:cubicBezTo>
                    <a:cubicBezTo>
                      <a:pt x="33194" y="1351416"/>
                      <a:pt x="85374" y="822908"/>
                      <a:pt x="444060" y="692610"/>
                    </a:cubicBezTo>
                    <a:cubicBezTo>
                      <a:pt x="763112" y="572853"/>
                      <a:pt x="1090609" y="850269"/>
                      <a:pt x="1267642" y="1170430"/>
                    </a:cubicBezTo>
                    <a:cubicBezTo>
                      <a:pt x="1242553" y="969915"/>
                      <a:pt x="1221429" y="805793"/>
                      <a:pt x="1246407" y="604410"/>
                    </a:cubicBezTo>
                    <a:cubicBezTo>
                      <a:pt x="1321215" y="20209"/>
                      <a:pt x="1741593" y="-93740"/>
                      <a:pt x="1968309" y="65185"/>
                    </a:cubicBezTo>
                    <a:cubicBezTo>
                      <a:pt x="2112657" y="166127"/>
                      <a:pt x="2149270" y="445007"/>
                      <a:pt x="2168338" y="641252"/>
                    </a:cubicBezTo>
                    <a:cubicBezTo>
                      <a:pt x="2211972" y="1169061"/>
                      <a:pt x="2054405" y="1049753"/>
                      <a:pt x="2373959" y="735032"/>
                    </a:cubicBezTo>
                    <a:cubicBezTo>
                      <a:pt x="2860495" y="256719"/>
                      <a:pt x="3235258" y="609688"/>
                      <a:pt x="3218776" y="947147"/>
                    </a:cubicBezTo>
                    <a:cubicBezTo>
                      <a:pt x="3203273" y="1249016"/>
                      <a:pt x="2854918" y="1557024"/>
                      <a:pt x="2603040" y="1723052"/>
                    </a:cubicBezTo>
                    <a:cubicBezTo>
                      <a:pt x="3424618" y="1590664"/>
                      <a:pt x="3738741" y="2218229"/>
                      <a:pt x="3299220" y="250119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7"/>
              <p:cNvSpPr/>
              <p:nvPr/>
            </p:nvSpPr>
            <p:spPr>
              <a:xfrm>
                <a:off x="1553881" y="1421610"/>
                <a:ext cx="931943" cy="1029365"/>
              </a:xfrm>
              <a:custGeom>
                <a:rect b="b" l="l" r="r" t="t"/>
                <a:pathLst>
                  <a:path extrusionOk="0" h="1029365" w="931943">
                    <a:moveTo>
                      <a:pt x="916702" y="391015"/>
                    </a:moveTo>
                    <a:cubicBezTo>
                      <a:pt x="821374" y="-467"/>
                      <a:pt x="281611" y="-167525"/>
                      <a:pt x="77382" y="219908"/>
                    </a:cubicBezTo>
                    <a:cubicBezTo>
                      <a:pt x="-142474" y="636970"/>
                      <a:pt x="133829" y="1096836"/>
                      <a:pt x="557877" y="1021120"/>
                    </a:cubicBezTo>
                    <a:cubicBezTo>
                      <a:pt x="842012" y="970388"/>
                      <a:pt x="980267" y="652067"/>
                      <a:pt x="916702" y="391015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8" name="Google Shape;388;p17"/>
              <p:cNvGrpSpPr/>
              <p:nvPr/>
            </p:nvGrpSpPr>
            <p:grpSpPr>
              <a:xfrm>
                <a:off x="1177926" y="1141367"/>
                <a:ext cx="1620913" cy="1620736"/>
                <a:chOff x="1177926" y="1141367"/>
                <a:chExt cx="1620913" cy="1620736"/>
              </a:xfrm>
            </p:grpSpPr>
            <p:sp>
              <p:nvSpPr>
                <p:cNvPr id="389" name="Google Shape;389;p17"/>
                <p:cNvSpPr/>
                <p:nvPr/>
              </p:nvSpPr>
              <p:spPr>
                <a:xfrm>
                  <a:off x="2361824" y="1141367"/>
                  <a:ext cx="102077" cy="213002"/>
                </a:xfrm>
                <a:custGeom>
                  <a:rect b="b" l="l" r="r" t="t"/>
                  <a:pathLst>
                    <a:path extrusionOk="0" h="213002" w="102077">
                      <a:moveTo>
                        <a:pt x="86973" y="1036"/>
                      </a:moveTo>
                      <a:cubicBezTo>
                        <a:pt x="62032" y="-5810"/>
                        <a:pt x="60094" y="20756"/>
                        <a:pt x="30556" y="96339"/>
                      </a:cubicBezTo>
                      <a:cubicBezTo>
                        <a:pt x="8540" y="152636"/>
                        <a:pt x="3544" y="159894"/>
                        <a:pt x="597" y="177222"/>
                      </a:cubicBezTo>
                      <a:cubicBezTo>
                        <a:pt x="-5578" y="213586"/>
                        <a:pt x="37850" y="224657"/>
                        <a:pt x="52579" y="199114"/>
                      </a:cubicBezTo>
                      <a:cubicBezTo>
                        <a:pt x="69039" y="170583"/>
                        <a:pt x="94311" y="58489"/>
                        <a:pt x="101510" y="26623"/>
                      </a:cubicBezTo>
                      <a:cubicBezTo>
                        <a:pt x="103993" y="15677"/>
                        <a:pt x="98172" y="4105"/>
                        <a:pt x="86973" y="1036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17"/>
                <p:cNvSpPr/>
                <p:nvPr/>
              </p:nvSpPr>
              <p:spPr>
                <a:xfrm>
                  <a:off x="2642509" y="1717468"/>
                  <a:ext cx="156330" cy="75072"/>
                </a:xfrm>
                <a:custGeom>
                  <a:rect b="b" l="l" r="r" t="t"/>
                  <a:pathLst>
                    <a:path extrusionOk="0" h="75072" w="156330">
                      <a:moveTo>
                        <a:pt x="140865" y="9100"/>
                      </a:moveTo>
                      <a:cubicBezTo>
                        <a:pt x="-11050" y="-35722"/>
                        <a:pt x="-38872" y="101216"/>
                        <a:pt x="51497" y="70550"/>
                      </a:cubicBezTo>
                      <a:cubicBezTo>
                        <a:pt x="72393" y="63453"/>
                        <a:pt x="100827" y="52839"/>
                        <a:pt x="135191" y="50954"/>
                      </a:cubicBezTo>
                      <a:cubicBezTo>
                        <a:pt x="160589" y="49563"/>
                        <a:pt x="163861" y="15879"/>
                        <a:pt x="140865" y="9100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7"/>
                <p:cNvSpPr/>
                <p:nvPr/>
              </p:nvSpPr>
              <p:spPr>
                <a:xfrm>
                  <a:off x="2517744" y="2310446"/>
                  <a:ext cx="145501" cy="102793"/>
                </a:xfrm>
                <a:custGeom>
                  <a:rect b="b" l="l" r="r" t="t"/>
                  <a:pathLst>
                    <a:path extrusionOk="0" h="102793" w="145501">
                      <a:moveTo>
                        <a:pt x="141559" y="69296"/>
                      </a:moveTo>
                      <a:cubicBezTo>
                        <a:pt x="52383" y="-61503"/>
                        <a:pt x="-55935" y="26889"/>
                        <a:pt x="33439" y="60323"/>
                      </a:cubicBezTo>
                      <a:cubicBezTo>
                        <a:pt x="54114" y="68052"/>
                        <a:pt x="82842" y="77820"/>
                        <a:pt x="110635" y="98107"/>
                      </a:cubicBezTo>
                      <a:cubicBezTo>
                        <a:pt x="131177" y="113086"/>
                        <a:pt x="155064" y="89089"/>
                        <a:pt x="141559" y="69296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17"/>
                <p:cNvSpPr/>
                <p:nvPr/>
              </p:nvSpPr>
              <p:spPr>
                <a:xfrm>
                  <a:off x="2129403" y="2582682"/>
                  <a:ext cx="74278" cy="179421"/>
                </a:xfrm>
                <a:custGeom>
                  <a:rect b="b" l="l" r="r" t="t"/>
                  <a:pathLst>
                    <a:path extrusionOk="0" h="179421" w="74278">
                      <a:moveTo>
                        <a:pt x="71944" y="109315"/>
                      </a:moveTo>
                      <a:cubicBezTo>
                        <a:pt x="71590" y="107799"/>
                        <a:pt x="60170" y="57663"/>
                        <a:pt x="55661" y="28918"/>
                      </a:cubicBezTo>
                      <a:cubicBezTo>
                        <a:pt x="49685" y="-13887"/>
                        <a:pt x="10509" y="-1675"/>
                        <a:pt x="7164" y="17780"/>
                      </a:cubicBezTo>
                      <a:cubicBezTo>
                        <a:pt x="-30318" y="235395"/>
                        <a:pt x="92486" y="198236"/>
                        <a:pt x="71944" y="109315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7"/>
                <p:cNvSpPr/>
                <p:nvPr/>
              </p:nvSpPr>
              <p:spPr>
                <a:xfrm>
                  <a:off x="1331870" y="2362090"/>
                  <a:ext cx="136695" cy="145900"/>
                </a:xfrm>
                <a:custGeom>
                  <a:rect b="b" l="l" r="r" t="t"/>
                  <a:pathLst>
                    <a:path extrusionOk="0" h="145900" w="136695">
                      <a:moveTo>
                        <a:pt x="101273" y="3636"/>
                      </a:moveTo>
                      <a:cubicBezTo>
                        <a:pt x="-74750" y="135487"/>
                        <a:pt x="24785" y="171240"/>
                        <a:pt x="59857" y="129216"/>
                      </a:cubicBezTo>
                      <a:cubicBezTo>
                        <a:pt x="75780" y="110128"/>
                        <a:pt x="104117" y="71240"/>
                        <a:pt x="129891" y="40692"/>
                      </a:cubicBezTo>
                      <a:cubicBezTo>
                        <a:pt x="150610" y="16121"/>
                        <a:pt x="119060" y="-9695"/>
                        <a:pt x="101273" y="3636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7"/>
                <p:cNvSpPr/>
                <p:nvPr/>
              </p:nvSpPr>
              <p:spPr>
                <a:xfrm>
                  <a:off x="1177926" y="1718420"/>
                  <a:ext cx="195808" cy="75530"/>
                </a:xfrm>
                <a:custGeom>
                  <a:rect b="b" l="l" r="r" t="t"/>
                  <a:pathLst>
                    <a:path extrusionOk="0" h="75530" w="195808">
                      <a:moveTo>
                        <a:pt x="195425" y="50959"/>
                      </a:moveTo>
                      <a:cubicBezTo>
                        <a:pt x="200016" y="16840"/>
                        <a:pt x="162969" y="18968"/>
                        <a:pt x="108622" y="8154"/>
                      </a:cubicBezTo>
                      <a:cubicBezTo>
                        <a:pt x="103641" y="7168"/>
                        <a:pt x="43930" y="-4234"/>
                        <a:pt x="26763" y="1706"/>
                      </a:cubicBezTo>
                      <a:cubicBezTo>
                        <a:pt x="-4257" y="12438"/>
                        <a:pt x="-35063" y="77105"/>
                        <a:pt x="99552" y="75118"/>
                      </a:cubicBezTo>
                      <a:cubicBezTo>
                        <a:pt x="157575" y="74271"/>
                        <a:pt x="191159" y="82685"/>
                        <a:pt x="195425" y="50959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17"/>
                <p:cNvSpPr/>
                <p:nvPr/>
              </p:nvSpPr>
              <p:spPr>
                <a:xfrm>
                  <a:off x="1651515" y="1221556"/>
                  <a:ext cx="102077" cy="141783"/>
                </a:xfrm>
                <a:custGeom>
                  <a:rect b="b" l="l" r="r" t="t"/>
                  <a:pathLst>
                    <a:path extrusionOk="0" h="141783" w="102077">
                      <a:moveTo>
                        <a:pt x="92355" y="76673"/>
                      </a:moveTo>
                      <a:cubicBezTo>
                        <a:pt x="69278" y="36172"/>
                        <a:pt x="78135" y="51395"/>
                        <a:pt x="53518" y="13846"/>
                      </a:cubicBezTo>
                      <a:cubicBezTo>
                        <a:pt x="33713" y="-16349"/>
                        <a:pt x="-8565" y="8311"/>
                        <a:pt x="1536" y="35738"/>
                      </a:cubicBezTo>
                      <a:cubicBezTo>
                        <a:pt x="15683" y="74185"/>
                        <a:pt x="33079" y="126235"/>
                        <a:pt x="52148" y="136643"/>
                      </a:cubicBezTo>
                      <a:cubicBezTo>
                        <a:pt x="84523" y="154354"/>
                        <a:pt x="119499" y="124343"/>
                        <a:pt x="92355" y="76673"/>
                      </a:cubicBezTo>
                      <a:close/>
                    </a:path>
                  </a:pathLst>
                </a:custGeom>
                <a:solidFill>
                  <a:srgbClr val="F9EA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6" name="Google Shape;396;p17"/>
            <p:cNvSpPr txBox="1"/>
            <p:nvPr/>
          </p:nvSpPr>
          <p:spPr>
            <a:xfrm>
              <a:off x="0" y="4264629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chemeClr val="dk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0" y="5339176"/>
              <a:ext cx="61122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Briefly elaborate on what you want to discuss. </a:t>
              </a: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398" name="Google Shape;398;p17"/>
          <p:cNvGrpSpPr/>
          <p:nvPr/>
        </p:nvGrpSpPr>
        <p:grpSpPr>
          <a:xfrm rot="10800000">
            <a:off x="14965512" y="269933"/>
            <a:ext cx="3125588" cy="3350867"/>
            <a:chOff x="15083113" y="269569"/>
            <a:chExt cx="3125588" cy="3350867"/>
          </a:xfrm>
        </p:grpSpPr>
        <p:sp>
          <p:nvSpPr>
            <p:cNvPr id="399" name="Google Shape;399;p17"/>
            <p:cNvSpPr/>
            <p:nvPr/>
          </p:nvSpPr>
          <p:spPr>
            <a:xfrm>
              <a:off x="16903948" y="269569"/>
              <a:ext cx="1304753" cy="1583835"/>
            </a:xfrm>
            <a:custGeom>
              <a:rect b="b" l="l" r="r" t="t"/>
              <a:pathLst>
                <a:path extrusionOk="0" h="1583835" w="1304753">
                  <a:moveTo>
                    <a:pt x="626328" y="66274"/>
                  </a:moveTo>
                  <a:cubicBezTo>
                    <a:pt x="825525" y="978178"/>
                    <a:pt x="1598213" y="673779"/>
                    <a:pt x="1184964" y="796246"/>
                  </a:cubicBezTo>
                  <a:cubicBezTo>
                    <a:pt x="960663" y="862720"/>
                    <a:pt x="719172" y="1225653"/>
                    <a:pt x="710963" y="1551430"/>
                  </a:cubicBezTo>
                  <a:cubicBezTo>
                    <a:pt x="703565" y="1744929"/>
                    <a:pt x="662331" y="1012578"/>
                    <a:pt x="122293" y="919263"/>
                  </a:cubicBezTo>
                  <a:cubicBezTo>
                    <a:pt x="-302445" y="845872"/>
                    <a:pt x="508299" y="996762"/>
                    <a:pt x="599514" y="67849"/>
                  </a:cubicBezTo>
                  <a:cubicBezTo>
                    <a:pt x="607180" y="-15139"/>
                    <a:pt x="606039" y="-29226"/>
                    <a:pt x="626328" y="66274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15083113" y="813628"/>
              <a:ext cx="2082434" cy="2489490"/>
            </a:xfrm>
            <a:custGeom>
              <a:rect b="b" l="l" r="r" t="t"/>
              <a:pathLst>
                <a:path extrusionOk="0" h="2489490" w="2082434">
                  <a:moveTo>
                    <a:pt x="1247155" y="109386"/>
                  </a:moveTo>
                  <a:cubicBezTo>
                    <a:pt x="1262494" y="1599703"/>
                    <a:pt x="2569411" y="1374270"/>
                    <a:pt x="1883545" y="1431778"/>
                  </a:cubicBezTo>
                  <a:cubicBezTo>
                    <a:pt x="1511275" y="1462995"/>
                    <a:pt x="1015865" y="1952140"/>
                    <a:pt x="897253" y="2458818"/>
                  </a:cubicBezTo>
                  <a:cubicBezTo>
                    <a:pt x="886602" y="2501783"/>
                    <a:pt x="860398" y="2499176"/>
                    <a:pt x="862645" y="2453731"/>
                  </a:cubicBezTo>
                  <a:cubicBezTo>
                    <a:pt x="895087" y="1934387"/>
                    <a:pt x="529651" y="1416625"/>
                    <a:pt x="182150" y="1279602"/>
                  </a:cubicBezTo>
                  <a:cubicBezTo>
                    <a:pt x="-458082" y="1027161"/>
                    <a:pt x="760491" y="1525904"/>
                    <a:pt x="1204720" y="103147"/>
                  </a:cubicBezTo>
                  <a:cubicBezTo>
                    <a:pt x="1243661" y="-24112"/>
                    <a:pt x="1246444" y="-46503"/>
                    <a:pt x="1247155" y="109386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16903951" y="2702640"/>
              <a:ext cx="767718" cy="917796"/>
            </a:xfrm>
            <a:custGeom>
              <a:rect b="b" l="l" r="r" t="t"/>
              <a:pathLst>
                <a:path extrusionOk="0" h="917796" w="767718">
                  <a:moveTo>
                    <a:pt x="459778" y="40329"/>
                  </a:moveTo>
                  <a:cubicBezTo>
                    <a:pt x="465432" y="589757"/>
                    <a:pt x="947253" y="506649"/>
                    <a:pt x="694394" y="527853"/>
                  </a:cubicBezTo>
                  <a:cubicBezTo>
                    <a:pt x="557149" y="539360"/>
                    <a:pt x="374512" y="719690"/>
                    <a:pt x="330783" y="906487"/>
                  </a:cubicBezTo>
                  <a:cubicBezTo>
                    <a:pt x="326859" y="922330"/>
                    <a:pt x="317195" y="921365"/>
                    <a:pt x="318026" y="904611"/>
                  </a:cubicBezTo>
                  <a:cubicBezTo>
                    <a:pt x="329985" y="713143"/>
                    <a:pt x="195262" y="522264"/>
                    <a:pt x="67152" y="471746"/>
                  </a:cubicBezTo>
                  <a:cubicBezTo>
                    <a:pt x="-168879" y="378679"/>
                    <a:pt x="280367" y="562548"/>
                    <a:pt x="444137" y="38024"/>
                  </a:cubicBezTo>
                  <a:cubicBezTo>
                    <a:pt x="458490" y="-8888"/>
                    <a:pt x="459516" y="-17145"/>
                    <a:pt x="459778" y="40329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/>
          <p:nvPr/>
        </p:nvSpPr>
        <p:spPr>
          <a:xfrm>
            <a:off x="3736941" y="868664"/>
            <a:ext cx="11454565" cy="8965835"/>
          </a:xfrm>
          <a:prstGeom prst="rect">
            <a:avLst/>
          </a:prstGeom>
          <a:solidFill>
            <a:srgbClr val="BDDE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18"/>
          <p:cNvPicPr preferRelativeResize="0"/>
          <p:nvPr/>
        </p:nvPicPr>
        <p:blipFill rotWithShape="1">
          <a:blip r:embed="rId3">
            <a:alphaModFix/>
          </a:blip>
          <a:srcRect b="2452" l="0" r="0" t="0"/>
          <a:stretch/>
        </p:blipFill>
        <p:spPr>
          <a:xfrm>
            <a:off x="4474942" y="1468290"/>
            <a:ext cx="9978560" cy="64891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18"/>
          <p:cNvGrpSpPr/>
          <p:nvPr/>
        </p:nvGrpSpPr>
        <p:grpSpPr>
          <a:xfrm rot="-657859">
            <a:off x="1074916" y="712781"/>
            <a:ext cx="4936872" cy="3343653"/>
            <a:chOff x="1074916" y="712781"/>
            <a:chExt cx="4936872" cy="3343653"/>
          </a:xfrm>
        </p:grpSpPr>
        <p:sp>
          <p:nvSpPr>
            <p:cNvPr id="409" name="Google Shape;409;p18"/>
            <p:cNvSpPr/>
            <p:nvPr/>
          </p:nvSpPr>
          <p:spPr>
            <a:xfrm>
              <a:off x="1074916" y="712781"/>
              <a:ext cx="4936872" cy="3343653"/>
            </a:xfrm>
            <a:custGeom>
              <a:rect b="b" l="l" r="r" t="t"/>
              <a:pathLst>
                <a:path extrusionOk="0" h="3343653" w="4936872">
                  <a:moveTo>
                    <a:pt x="4746548" y="2261531"/>
                  </a:moveTo>
                  <a:cubicBezTo>
                    <a:pt x="4860076" y="2462273"/>
                    <a:pt x="4841859" y="2723723"/>
                    <a:pt x="4686071" y="2903828"/>
                  </a:cubicBezTo>
                  <a:cubicBezTo>
                    <a:pt x="4517279" y="3099365"/>
                    <a:pt x="4237151" y="3141034"/>
                    <a:pt x="4003281" y="3056489"/>
                  </a:cubicBezTo>
                  <a:cubicBezTo>
                    <a:pt x="3771010" y="3331365"/>
                    <a:pt x="3380948" y="3239005"/>
                    <a:pt x="3076994" y="3114391"/>
                  </a:cubicBezTo>
                  <a:cubicBezTo>
                    <a:pt x="2801269" y="3341372"/>
                    <a:pt x="2394994" y="3352595"/>
                    <a:pt x="2104656" y="3149046"/>
                  </a:cubicBezTo>
                  <a:cubicBezTo>
                    <a:pt x="1861771" y="3391657"/>
                    <a:pt x="1478531" y="3407285"/>
                    <a:pt x="1209214" y="3196723"/>
                  </a:cubicBezTo>
                  <a:cubicBezTo>
                    <a:pt x="1009577" y="3313721"/>
                    <a:pt x="753679" y="3297499"/>
                    <a:pt x="565663" y="3153047"/>
                  </a:cubicBezTo>
                  <a:cubicBezTo>
                    <a:pt x="365028" y="2999191"/>
                    <a:pt x="290145" y="2747759"/>
                    <a:pt x="305163" y="2504338"/>
                  </a:cubicBezTo>
                  <a:cubicBezTo>
                    <a:pt x="148970" y="2424802"/>
                    <a:pt x="49068" y="2268940"/>
                    <a:pt x="21836" y="2093043"/>
                  </a:cubicBezTo>
                  <a:cubicBezTo>
                    <a:pt x="-11804" y="1874469"/>
                    <a:pt x="73090" y="1664509"/>
                    <a:pt x="181820" y="1477992"/>
                  </a:cubicBezTo>
                  <a:cubicBezTo>
                    <a:pt x="-1792" y="1355788"/>
                    <a:pt x="-40636" y="1106756"/>
                    <a:pt x="39648" y="897804"/>
                  </a:cubicBezTo>
                  <a:cubicBezTo>
                    <a:pt x="135364" y="649178"/>
                    <a:pt x="336996" y="452644"/>
                    <a:pt x="606510" y="417583"/>
                  </a:cubicBezTo>
                  <a:cubicBezTo>
                    <a:pt x="680198" y="407970"/>
                    <a:pt x="753689" y="408168"/>
                    <a:pt x="827771" y="411369"/>
                  </a:cubicBezTo>
                  <a:cubicBezTo>
                    <a:pt x="867207" y="412969"/>
                    <a:pt x="919874" y="422591"/>
                    <a:pt x="957118" y="403554"/>
                  </a:cubicBezTo>
                  <a:cubicBezTo>
                    <a:pt x="992357" y="385525"/>
                    <a:pt x="1017190" y="339449"/>
                    <a:pt x="1043217" y="311195"/>
                  </a:cubicBezTo>
                  <a:cubicBezTo>
                    <a:pt x="1127519" y="219438"/>
                    <a:pt x="1240248" y="157734"/>
                    <a:pt x="1361389" y="130082"/>
                  </a:cubicBezTo>
                  <a:cubicBezTo>
                    <a:pt x="1612676" y="72586"/>
                    <a:pt x="1859569" y="158534"/>
                    <a:pt x="2071608" y="291358"/>
                  </a:cubicBezTo>
                  <a:cubicBezTo>
                    <a:pt x="2296068" y="-45015"/>
                    <a:pt x="2782242" y="-98707"/>
                    <a:pt x="3058964" y="175160"/>
                  </a:cubicBezTo>
                  <a:cubicBezTo>
                    <a:pt x="3306045" y="-32992"/>
                    <a:pt x="3690302" y="-1537"/>
                    <a:pt x="3889742" y="271126"/>
                  </a:cubicBezTo>
                  <a:cubicBezTo>
                    <a:pt x="4146648" y="165943"/>
                    <a:pt x="4459004" y="213432"/>
                    <a:pt x="4659639" y="413769"/>
                  </a:cubicBezTo>
                  <a:cubicBezTo>
                    <a:pt x="4868281" y="622129"/>
                    <a:pt x="4912130" y="951290"/>
                    <a:pt x="4791187" y="1213727"/>
                  </a:cubicBezTo>
                  <a:cubicBezTo>
                    <a:pt x="4958991" y="1511255"/>
                    <a:pt x="5026469" y="2019316"/>
                    <a:pt x="4746548" y="2261531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0" name="Google Shape;410;p18"/>
            <p:cNvGrpSpPr/>
            <p:nvPr/>
          </p:nvGrpSpPr>
          <p:grpSpPr>
            <a:xfrm>
              <a:off x="1868780" y="1459947"/>
              <a:ext cx="3431489" cy="1975716"/>
              <a:chOff x="1868780" y="1459947"/>
              <a:chExt cx="3431489" cy="1975716"/>
            </a:xfrm>
          </p:grpSpPr>
          <p:sp>
            <p:nvSpPr>
              <p:cNvPr id="411" name="Google Shape;411;p18"/>
              <p:cNvSpPr/>
              <p:nvPr/>
            </p:nvSpPr>
            <p:spPr>
              <a:xfrm>
                <a:off x="5155672" y="1480484"/>
                <a:ext cx="130909" cy="1593261"/>
              </a:xfrm>
              <a:custGeom>
                <a:rect b="b" l="l" r="r" t="t"/>
                <a:pathLst>
                  <a:path extrusionOk="0" h="1593261" w="130909">
                    <a:moveTo>
                      <a:pt x="7616" y="659847"/>
                    </a:moveTo>
                    <a:cubicBezTo>
                      <a:pt x="7616" y="764052"/>
                      <a:pt x="7606" y="867673"/>
                      <a:pt x="2531" y="972194"/>
                    </a:cubicBezTo>
                    <a:cubicBezTo>
                      <a:pt x="2531" y="1010149"/>
                      <a:pt x="2521" y="1051463"/>
                      <a:pt x="5108" y="1090249"/>
                    </a:cubicBezTo>
                    <a:cubicBezTo>
                      <a:pt x="5858" y="1102341"/>
                      <a:pt x="7043" y="1114156"/>
                      <a:pt x="8188" y="1125527"/>
                    </a:cubicBezTo>
                    <a:cubicBezTo>
                      <a:pt x="11052" y="1154117"/>
                      <a:pt x="13609" y="1180247"/>
                      <a:pt x="10272" y="1208580"/>
                    </a:cubicBezTo>
                    <a:cubicBezTo>
                      <a:pt x="10173" y="1209351"/>
                      <a:pt x="10134" y="1210121"/>
                      <a:pt x="10134" y="1210892"/>
                    </a:cubicBezTo>
                    <a:lnTo>
                      <a:pt x="10134" y="1368325"/>
                    </a:lnTo>
                    <a:cubicBezTo>
                      <a:pt x="10134" y="1394731"/>
                      <a:pt x="9511" y="1421800"/>
                      <a:pt x="8870" y="1449145"/>
                    </a:cubicBezTo>
                    <a:cubicBezTo>
                      <a:pt x="8248" y="1476402"/>
                      <a:pt x="7606" y="1503925"/>
                      <a:pt x="7606" y="1530845"/>
                    </a:cubicBezTo>
                    <a:cubicBezTo>
                      <a:pt x="7606" y="1548736"/>
                      <a:pt x="13491" y="1564098"/>
                      <a:pt x="23937" y="1575301"/>
                    </a:cubicBezTo>
                    <a:cubicBezTo>
                      <a:pt x="34107" y="1586198"/>
                      <a:pt x="47683" y="1592164"/>
                      <a:pt x="61536" y="1593123"/>
                    </a:cubicBezTo>
                    <a:cubicBezTo>
                      <a:pt x="75300" y="1594081"/>
                      <a:pt x="89489" y="1590100"/>
                      <a:pt x="101209" y="1581060"/>
                    </a:cubicBezTo>
                    <a:cubicBezTo>
                      <a:pt x="113403" y="1571656"/>
                      <a:pt x="122072" y="1557440"/>
                      <a:pt x="125469" y="1539628"/>
                    </a:cubicBezTo>
                    <a:cubicBezTo>
                      <a:pt x="125696" y="1538403"/>
                      <a:pt x="125815" y="1537168"/>
                      <a:pt x="125815" y="1535923"/>
                    </a:cubicBezTo>
                    <a:cubicBezTo>
                      <a:pt x="125815" y="1509516"/>
                      <a:pt x="126446" y="1481815"/>
                      <a:pt x="127088" y="1453838"/>
                    </a:cubicBezTo>
                    <a:cubicBezTo>
                      <a:pt x="127720" y="1425949"/>
                      <a:pt x="128362" y="1397784"/>
                      <a:pt x="128362" y="1370854"/>
                    </a:cubicBezTo>
                    <a:cubicBezTo>
                      <a:pt x="128362" y="1370715"/>
                      <a:pt x="128362" y="1214517"/>
                      <a:pt x="128332" y="1214507"/>
                    </a:cubicBezTo>
                    <a:cubicBezTo>
                      <a:pt x="130949" y="1167483"/>
                      <a:pt x="128322" y="1123225"/>
                      <a:pt x="125775" y="1079955"/>
                    </a:cubicBezTo>
                    <a:cubicBezTo>
                      <a:pt x="125755" y="1079688"/>
                      <a:pt x="125736" y="1079411"/>
                      <a:pt x="125716" y="1079145"/>
                    </a:cubicBezTo>
                    <a:cubicBezTo>
                      <a:pt x="123208" y="1043748"/>
                      <a:pt x="120759" y="1009171"/>
                      <a:pt x="120759" y="974713"/>
                    </a:cubicBezTo>
                    <a:cubicBezTo>
                      <a:pt x="120759" y="883569"/>
                      <a:pt x="123297" y="769515"/>
                      <a:pt x="125824" y="680682"/>
                    </a:cubicBezTo>
                    <a:cubicBezTo>
                      <a:pt x="125884" y="678351"/>
                      <a:pt x="125953" y="676019"/>
                      <a:pt x="126022" y="673688"/>
                    </a:cubicBezTo>
                    <a:cubicBezTo>
                      <a:pt x="128500" y="584766"/>
                      <a:pt x="130909" y="497761"/>
                      <a:pt x="130909" y="405866"/>
                    </a:cubicBezTo>
                    <a:cubicBezTo>
                      <a:pt x="130909" y="296357"/>
                      <a:pt x="128372" y="181671"/>
                      <a:pt x="120729" y="56760"/>
                    </a:cubicBezTo>
                    <a:cubicBezTo>
                      <a:pt x="120670" y="55920"/>
                      <a:pt x="120572" y="55090"/>
                      <a:pt x="120414" y="54270"/>
                    </a:cubicBezTo>
                    <a:cubicBezTo>
                      <a:pt x="116968" y="36221"/>
                      <a:pt x="108121" y="21748"/>
                      <a:pt x="95769" y="12205"/>
                    </a:cubicBezTo>
                    <a:cubicBezTo>
                      <a:pt x="84256" y="3324"/>
                      <a:pt x="70265" y="-816"/>
                      <a:pt x="56481" y="133"/>
                    </a:cubicBezTo>
                    <a:cubicBezTo>
                      <a:pt x="42895" y="1071"/>
                      <a:pt x="29683" y="6959"/>
                      <a:pt x="19662" y="17688"/>
                    </a:cubicBezTo>
                    <a:cubicBezTo>
                      <a:pt x="8573" y="29573"/>
                      <a:pt x="2531" y="46140"/>
                      <a:pt x="2531" y="65572"/>
                    </a:cubicBezTo>
                    <a:lnTo>
                      <a:pt x="2531" y="124826"/>
                    </a:lnTo>
                    <a:cubicBezTo>
                      <a:pt x="-115" y="141631"/>
                      <a:pt x="-7" y="181947"/>
                      <a:pt x="3" y="195738"/>
                    </a:cubicBezTo>
                    <a:cubicBezTo>
                      <a:pt x="5078" y="350474"/>
                      <a:pt x="7616" y="505151"/>
                      <a:pt x="7616" y="659847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8"/>
              <p:cNvSpPr/>
              <p:nvPr/>
            </p:nvSpPr>
            <p:spPr>
              <a:xfrm>
                <a:off x="3267477" y="1468802"/>
                <a:ext cx="511608" cy="1961014"/>
              </a:xfrm>
              <a:custGeom>
                <a:rect b="b" l="l" r="r" t="t"/>
                <a:pathLst>
                  <a:path extrusionOk="0" h="1961014" w="511608">
                    <a:moveTo>
                      <a:pt x="457343" y="1840509"/>
                    </a:moveTo>
                    <a:cubicBezTo>
                      <a:pt x="456365" y="1840331"/>
                      <a:pt x="455388" y="1840233"/>
                      <a:pt x="454390" y="1840203"/>
                    </a:cubicBezTo>
                    <a:cubicBezTo>
                      <a:pt x="453946" y="1840193"/>
                      <a:pt x="368094" y="1837664"/>
                      <a:pt x="367521" y="1837654"/>
                    </a:cubicBezTo>
                    <a:cubicBezTo>
                      <a:pt x="352503" y="1837654"/>
                      <a:pt x="288314" y="1837644"/>
                      <a:pt x="250764" y="1840193"/>
                    </a:cubicBezTo>
                    <a:cubicBezTo>
                      <a:pt x="240890" y="1840193"/>
                      <a:pt x="229367" y="1841151"/>
                      <a:pt x="220748" y="1841853"/>
                    </a:cubicBezTo>
                    <a:cubicBezTo>
                      <a:pt x="214043" y="1842396"/>
                      <a:pt x="209758" y="1842732"/>
                      <a:pt x="208761" y="1842771"/>
                    </a:cubicBezTo>
                    <a:lnTo>
                      <a:pt x="138351" y="1838741"/>
                    </a:lnTo>
                    <a:cubicBezTo>
                      <a:pt x="137680" y="1807404"/>
                      <a:pt x="135557" y="1769854"/>
                      <a:pt x="133483" y="1745700"/>
                    </a:cubicBezTo>
                    <a:cubicBezTo>
                      <a:pt x="133483" y="1745700"/>
                      <a:pt x="133483" y="1738093"/>
                      <a:pt x="133454" y="1736996"/>
                    </a:cubicBezTo>
                    <a:cubicBezTo>
                      <a:pt x="133444" y="1736730"/>
                      <a:pt x="133424" y="1736463"/>
                      <a:pt x="133414" y="1736196"/>
                    </a:cubicBezTo>
                    <a:cubicBezTo>
                      <a:pt x="130906" y="1690782"/>
                      <a:pt x="128418" y="1645704"/>
                      <a:pt x="128418" y="1583169"/>
                    </a:cubicBezTo>
                    <a:lnTo>
                      <a:pt x="128418" y="1517138"/>
                    </a:lnTo>
                    <a:cubicBezTo>
                      <a:pt x="128418" y="1504196"/>
                      <a:pt x="127796" y="1490731"/>
                      <a:pt x="127174" y="1477523"/>
                    </a:cubicBezTo>
                    <a:cubicBezTo>
                      <a:pt x="126522" y="1463494"/>
                      <a:pt x="125871" y="1449654"/>
                      <a:pt x="125871" y="1435892"/>
                    </a:cubicBezTo>
                    <a:cubicBezTo>
                      <a:pt x="125871" y="1412805"/>
                      <a:pt x="125239" y="1377033"/>
                      <a:pt x="124597" y="1341557"/>
                    </a:cubicBezTo>
                    <a:cubicBezTo>
                      <a:pt x="123965" y="1305923"/>
                      <a:pt x="123323" y="1270596"/>
                      <a:pt x="123294" y="1249069"/>
                    </a:cubicBezTo>
                    <a:cubicBezTo>
                      <a:pt x="133464" y="1065862"/>
                      <a:pt x="138559" y="877666"/>
                      <a:pt x="141096" y="712162"/>
                    </a:cubicBezTo>
                    <a:lnTo>
                      <a:pt x="141096" y="580098"/>
                    </a:lnTo>
                    <a:cubicBezTo>
                      <a:pt x="141096" y="548001"/>
                      <a:pt x="141145" y="494042"/>
                      <a:pt x="136011" y="456817"/>
                    </a:cubicBezTo>
                    <a:cubicBezTo>
                      <a:pt x="135962" y="418486"/>
                      <a:pt x="133701" y="382408"/>
                      <a:pt x="131380" y="345095"/>
                    </a:cubicBezTo>
                    <a:cubicBezTo>
                      <a:pt x="131222" y="342615"/>
                      <a:pt x="131064" y="340126"/>
                      <a:pt x="130916" y="337695"/>
                    </a:cubicBezTo>
                    <a:cubicBezTo>
                      <a:pt x="128369" y="294386"/>
                      <a:pt x="123323" y="198499"/>
                      <a:pt x="123264" y="155061"/>
                    </a:cubicBezTo>
                    <a:lnTo>
                      <a:pt x="130887" y="61111"/>
                    </a:lnTo>
                    <a:cubicBezTo>
                      <a:pt x="130985" y="59926"/>
                      <a:pt x="130966" y="58730"/>
                      <a:pt x="130847" y="57545"/>
                    </a:cubicBezTo>
                    <a:cubicBezTo>
                      <a:pt x="129109" y="40089"/>
                      <a:pt x="122612" y="25112"/>
                      <a:pt x="111623" y="14581"/>
                    </a:cubicBezTo>
                    <a:cubicBezTo>
                      <a:pt x="102332" y="5680"/>
                      <a:pt x="90631" y="780"/>
                      <a:pt x="78338" y="88"/>
                    </a:cubicBezTo>
                    <a:cubicBezTo>
                      <a:pt x="66579" y="-584"/>
                      <a:pt x="54878" y="2607"/>
                      <a:pt x="44432" y="8811"/>
                    </a:cubicBezTo>
                    <a:cubicBezTo>
                      <a:pt x="31162" y="16695"/>
                      <a:pt x="19906" y="29429"/>
                      <a:pt x="12066" y="45967"/>
                    </a:cubicBezTo>
                    <a:cubicBezTo>
                      <a:pt x="10812" y="48614"/>
                      <a:pt x="10170" y="51509"/>
                      <a:pt x="10170" y="54433"/>
                    </a:cubicBezTo>
                    <a:cubicBezTo>
                      <a:pt x="10170" y="58256"/>
                      <a:pt x="9706" y="66149"/>
                      <a:pt x="9123" y="76068"/>
                    </a:cubicBezTo>
                    <a:cubicBezTo>
                      <a:pt x="8482" y="86886"/>
                      <a:pt x="7702" y="99738"/>
                      <a:pt x="7623" y="108817"/>
                    </a:cubicBezTo>
                    <a:cubicBezTo>
                      <a:pt x="-59" y="161927"/>
                      <a:pt x="49" y="258673"/>
                      <a:pt x="2557" y="305845"/>
                    </a:cubicBezTo>
                    <a:cubicBezTo>
                      <a:pt x="2557" y="348345"/>
                      <a:pt x="4986" y="441791"/>
                      <a:pt x="10160" y="479895"/>
                    </a:cubicBezTo>
                    <a:lnTo>
                      <a:pt x="10160" y="780722"/>
                    </a:lnTo>
                    <a:cubicBezTo>
                      <a:pt x="10160" y="843998"/>
                      <a:pt x="10150" y="933453"/>
                      <a:pt x="12698" y="986424"/>
                    </a:cubicBezTo>
                    <a:cubicBezTo>
                      <a:pt x="12698" y="986424"/>
                      <a:pt x="12698" y="1051172"/>
                      <a:pt x="12737" y="1051182"/>
                    </a:cubicBezTo>
                    <a:cubicBezTo>
                      <a:pt x="12648" y="1052545"/>
                      <a:pt x="7652" y="1129898"/>
                      <a:pt x="7613" y="1131162"/>
                    </a:cubicBezTo>
                    <a:lnTo>
                      <a:pt x="7613" y="1187038"/>
                    </a:lnTo>
                    <a:cubicBezTo>
                      <a:pt x="7613" y="1200592"/>
                      <a:pt x="6991" y="1219254"/>
                      <a:pt x="6349" y="1238429"/>
                    </a:cubicBezTo>
                    <a:cubicBezTo>
                      <a:pt x="5717" y="1257348"/>
                      <a:pt x="5065" y="1276780"/>
                      <a:pt x="5075" y="1290413"/>
                    </a:cubicBezTo>
                    <a:cubicBezTo>
                      <a:pt x="2557" y="1358944"/>
                      <a:pt x="0" y="1430390"/>
                      <a:pt x="0" y="1499385"/>
                    </a:cubicBezTo>
                    <a:cubicBezTo>
                      <a:pt x="0" y="1534693"/>
                      <a:pt x="-10" y="1593839"/>
                      <a:pt x="2538" y="1631429"/>
                    </a:cubicBezTo>
                    <a:lnTo>
                      <a:pt x="2538" y="1699999"/>
                    </a:lnTo>
                    <a:cubicBezTo>
                      <a:pt x="2538" y="1725053"/>
                      <a:pt x="2498" y="1749227"/>
                      <a:pt x="5115" y="1770071"/>
                    </a:cubicBezTo>
                    <a:cubicBezTo>
                      <a:pt x="7623" y="1802791"/>
                      <a:pt x="10101" y="1844965"/>
                      <a:pt x="7603" y="1892987"/>
                    </a:cubicBezTo>
                    <a:cubicBezTo>
                      <a:pt x="7603" y="1898114"/>
                      <a:pt x="7593" y="1908685"/>
                      <a:pt x="12234" y="1922229"/>
                    </a:cubicBezTo>
                    <a:cubicBezTo>
                      <a:pt x="15502" y="1931723"/>
                      <a:pt x="20873" y="1942244"/>
                      <a:pt x="29542" y="1953378"/>
                    </a:cubicBezTo>
                    <a:cubicBezTo>
                      <a:pt x="33373" y="1958307"/>
                      <a:pt x="39307" y="1961133"/>
                      <a:pt x="45548" y="1961004"/>
                    </a:cubicBezTo>
                    <a:cubicBezTo>
                      <a:pt x="45548" y="1961004"/>
                      <a:pt x="293912" y="1955946"/>
                      <a:pt x="293873" y="1955946"/>
                    </a:cubicBezTo>
                    <a:cubicBezTo>
                      <a:pt x="304833" y="1955946"/>
                      <a:pt x="321509" y="1956559"/>
                      <a:pt x="338808" y="1957201"/>
                    </a:cubicBezTo>
                    <a:cubicBezTo>
                      <a:pt x="355149" y="1957803"/>
                      <a:pt x="372043" y="1958436"/>
                      <a:pt x="383892" y="1958485"/>
                    </a:cubicBezTo>
                    <a:cubicBezTo>
                      <a:pt x="403442" y="1961054"/>
                      <a:pt x="434218" y="1961014"/>
                      <a:pt x="443618" y="1961014"/>
                    </a:cubicBezTo>
                    <a:cubicBezTo>
                      <a:pt x="462901" y="1961014"/>
                      <a:pt x="480793" y="1952765"/>
                      <a:pt x="493263" y="1940278"/>
                    </a:cubicBezTo>
                    <a:cubicBezTo>
                      <a:pt x="503947" y="1929589"/>
                      <a:pt x="511609" y="1914800"/>
                      <a:pt x="511609" y="1898075"/>
                    </a:cubicBezTo>
                    <a:cubicBezTo>
                      <a:pt x="511609" y="1888107"/>
                      <a:pt x="506149" y="1874533"/>
                      <a:pt x="497035" y="1863597"/>
                    </a:cubicBezTo>
                    <a:cubicBezTo>
                      <a:pt x="488524" y="1853352"/>
                      <a:pt x="475500" y="1843809"/>
                      <a:pt x="457343" y="184050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8"/>
              <p:cNvSpPr/>
              <p:nvPr/>
            </p:nvSpPr>
            <p:spPr>
              <a:xfrm>
                <a:off x="1868780" y="1468900"/>
                <a:ext cx="587755" cy="1966763"/>
              </a:xfrm>
              <a:custGeom>
                <a:rect b="b" l="l" r="r" t="t"/>
                <a:pathLst>
                  <a:path extrusionOk="0" h="1966763" w="587755">
                    <a:moveTo>
                      <a:pt x="575067" y="1344373"/>
                    </a:moveTo>
                    <a:cubicBezTo>
                      <a:pt x="575067" y="1318075"/>
                      <a:pt x="574327" y="1293289"/>
                      <a:pt x="573646" y="1270695"/>
                    </a:cubicBezTo>
                    <a:cubicBezTo>
                      <a:pt x="573063" y="1251194"/>
                      <a:pt x="572520" y="1233461"/>
                      <a:pt x="572520" y="1217398"/>
                    </a:cubicBezTo>
                    <a:cubicBezTo>
                      <a:pt x="572520" y="1217398"/>
                      <a:pt x="572520" y="1146298"/>
                      <a:pt x="572471" y="1144885"/>
                    </a:cubicBezTo>
                    <a:cubicBezTo>
                      <a:pt x="569992" y="1110190"/>
                      <a:pt x="569973" y="1067799"/>
                      <a:pt x="569973" y="1021871"/>
                    </a:cubicBezTo>
                    <a:lnTo>
                      <a:pt x="569973" y="666343"/>
                    </a:lnTo>
                    <a:cubicBezTo>
                      <a:pt x="569973" y="613184"/>
                      <a:pt x="569982" y="516201"/>
                      <a:pt x="567455" y="455573"/>
                    </a:cubicBezTo>
                    <a:cubicBezTo>
                      <a:pt x="567455" y="416373"/>
                      <a:pt x="566833" y="370929"/>
                      <a:pt x="566201" y="325318"/>
                    </a:cubicBezTo>
                    <a:cubicBezTo>
                      <a:pt x="565559" y="278886"/>
                      <a:pt x="564907" y="232267"/>
                      <a:pt x="564907" y="191476"/>
                    </a:cubicBezTo>
                    <a:cubicBezTo>
                      <a:pt x="564907" y="174059"/>
                      <a:pt x="563959" y="160426"/>
                      <a:pt x="563229" y="149856"/>
                    </a:cubicBezTo>
                    <a:cubicBezTo>
                      <a:pt x="562725" y="142535"/>
                      <a:pt x="562370" y="137359"/>
                      <a:pt x="562370" y="133081"/>
                    </a:cubicBezTo>
                    <a:cubicBezTo>
                      <a:pt x="562370" y="133081"/>
                      <a:pt x="562370" y="123824"/>
                      <a:pt x="562350" y="123824"/>
                    </a:cubicBezTo>
                    <a:cubicBezTo>
                      <a:pt x="562439" y="122105"/>
                      <a:pt x="564888" y="70517"/>
                      <a:pt x="564907" y="69588"/>
                    </a:cubicBezTo>
                    <a:cubicBezTo>
                      <a:pt x="564907" y="59106"/>
                      <a:pt x="562409" y="49395"/>
                      <a:pt x="558173" y="40929"/>
                    </a:cubicBezTo>
                    <a:cubicBezTo>
                      <a:pt x="554056" y="32719"/>
                      <a:pt x="548349" y="25686"/>
                      <a:pt x="541704" y="20163"/>
                    </a:cubicBezTo>
                    <a:cubicBezTo>
                      <a:pt x="535395" y="12023"/>
                      <a:pt x="527417" y="5848"/>
                      <a:pt x="518017" y="2559"/>
                    </a:cubicBezTo>
                    <a:cubicBezTo>
                      <a:pt x="508360" y="-820"/>
                      <a:pt x="498348" y="-711"/>
                      <a:pt x="489057" y="2055"/>
                    </a:cubicBezTo>
                    <a:cubicBezTo>
                      <a:pt x="480990" y="4455"/>
                      <a:pt x="473644" y="8782"/>
                      <a:pt x="467256" y="14315"/>
                    </a:cubicBezTo>
                    <a:cubicBezTo>
                      <a:pt x="458587" y="21833"/>
                      <a:pt x="451339" y="31850"/>
                      <a:pt x="445958" y="43527"/>
                    </a:cubicBezTo>
                    <a:cubicBezTo>
                      <a:pt x="444734" y="46175"/>
                      <a:pt x="444112" y="49059"/>
                      <a:pt x="444141" y="51984"/>
                    </a:cubicBezTo>
                    <a:lnTo>
                      <a:pt x="449226" y="663824"/>
                    </a:lnTo>
                    <a:cubicBezTo>
                      <a:pt x="449226" y="689223"/>
                      <a:pt x="449226" y="757774"/>
                      <a:pt x="449246" y="779587"/>
                    </a:cubicBezTo>
                    <a:cubicBezTo>
                      <a:pt x="449138" y="781731"/>
                      <a:pt x="449019" y="783865"/>
                      <a:pt x="448910" y="785998"/>
                    </a:cubicBezTo>
                    <a:cubicBezTo>
                      <a:pt x="446481" y="831689"/>
                      <a:pt x="444220" y="874367"/>
                      <a:pt x="446679" y="927911"/>
                    </a:cubicBezTo>
                    <a:lnTo>
                      <a:pt x="446679" y="962389"/>
                    </a:lnTo>
                    <a:cubicBezTo>
                      <a:pt x="431592" y="962824"/>
                      <a:pt x="418351" y="962478"/>
                      <a:pt x="403382" y="962083"/>
                    </a:cubicBezTo>
                    <a:cubicBezTo>
                      <a:pt x="391988" y="961786"/>
                      <a:pt x="379597" y="961460"/>
                      <a:pt x="364924" y="961460"/>
                    </a:cubicBezTo>
                    <a:cubicBezTo>
                      <a:pt x="306452" y="961460"/>
                      <a:pt x="243467" y="961451"/>
                      <a:pt x="187256" y="958922"/>
                    </a:cubicBezTo>
                    <a:cubicBezTo>
                      <a:pt x="173176" y="958922"/>
                      <a:pt x="159698" y="958250"/>
                      <a:pt x="146378" y="957588"/>
                    </a:cubicBezTo>
                    <a:cubicBezTo>
                      <a:pt x="141521" y="957341"/>
                      <a:pt x="136653" y="957104"/>
                      <a:pt x="131815" y="956896"/>
                    </a:cubicBezTo>
                    <a:cubicBezTo>
                      <a:pt x="131973" y="954762"/>
                      <a:pt x="132141" y="952599"/>
                      <a:pt x="132308" y="950445"/>
                    </a:cubicBezTo>
                    <a:cubicBezTo>
                      <a:pt x="132842" y="943500"/>
                      <a:pt x="133434" y="935973"/>
                      <a:pt x="133424" y="931221"/>
                    </a:cubicBezTo>
                    <a:cubicBezTo>
                      <a:pt x="135981" y="864744"/>
                      <a:pt x="135971" y="777967"/>
                      <a:pt x="135971" y="709534"/>
                    </a:cubicBezTo>
                    <a:cubicBezTo>
                      <a:pt x="135971" y="551657"/>
                      <a:pt x="130896" y="396427"/>
                      <a:pt x="123284" y="242274"/>
                    </a:cubicBezTo>
                    <a:lnTo>
                      <a:pt x="123284" y="194025"/>
                    </a:lnTo>
                    <a:cubicBezTo>
                      <a:pt x="123284" y="183217"/>
                      <a:pt x="123126" y="172439"/>
                      <a:pt x="122968" y="161681"/>
                    </a:cubicBezTo>
                    <a:cubicBezTo>
                      <a:pt x="122484" y="128645"/>
                      <a:pt x="122020" y="95214"/>
                      <a:pt x="125732" y="56232"/>
                    </a:cubicBezTo>
                    <a:cubicBezTo>
                      <a:pt x="126226" y="51114"/>
                      <a:pt x="124706" y="46007"/>
                      <a:pt x="121497" y="41996"/>
                    </a:cubicBezTo>
                    <a:cubicBezTo>
                      <a:pt x="120025" y="40168"/>
                      <a:pt x="118544" y="37995"/>
                      <a:pt x="116481" y="34952"/>
                    </a:cubicBezTo>
                    <a:cubicBezTo>
                      <a:pt x="111899" y="28195"/>
                      <a:pt x="103418" y="14809"/>
                      <a:pt x="88953" y="8130"/>
                    </a:cubicBezTo>
                    <a:cubicBezTo>
                      <a:pt x="81271" y="4594"/>
                      <a:pt x="72651" y="3181"/>
                      <a:pt x="63251" y="4228"/>
                    </a:cubicBezTo>
                    <a:cubicBezTo>
                      <a:pt x="46407" y="6105"/>
                      <a:pt x="28397" y="13416"/>
                      <a:pt x="15689" y="27632"/>
                    </a:cubicBezTo>
                    <a:cubicBezTo>
                      <a:pt x="5993" y="38479"/>
                      <a:pt x="0" y="52734"/>
                      <a:pt x="0" y="70082"/>
                    </a:cubicBezTo>
                    <a:cubicBezTo>
                      <a:pt x="2547" y="174464"/>
                      <a:pt x="7623" y="286404"/>
                      <a:pt x="12688" y="387032"/>
                    </a:cubicBezTo>
                    <a:lnTo>
                      <a:pt x="12688" y="519906"/>
                    </a:lnTo>
                    <a:cubicBezTo>
                      <a:pt x="7465" y="551193"/>
                      <a:pt x="7662" y="617185"/>
                      <a:pt x="10150" y="648590"/>
                    </a:cubicBezTo>
                    <a:cubicBezTo>
                      <a:pt x="10150" y="660633"/>
                      <a:pt x="10812" y="673229"/>
                      <a:pt x="11444" y="685183"/>
                    </a:cubicBezTo>
                    <a:cubicBezTo>
                      <a:pt x="12085" y="697353"/>
                      <a:pt x="12698" y="708882"/>
                      <a:pt x="12698" y="719690"/>
                    </a:cubicBezTo>
                    <a:cubicBezTo>
                      <a:pt x="12698" y="762802"/>
                      <a:pt x="12688" y="841894"/>
                      <a:pt x="15235" y="907610"/>
                    </a:cubicBezTo>
                    <a:cubicBezTo>
                      <a:pt x="15235" y="911374"/>
                      <a:pt x="14741" y="915928"/>
                      <a:pt x="14080" y="921924"/>
                    </a:cubicBezTo>
                    <a:cubicBezTo>
                      <a:pt x="13517" y="926983"/>
                      <a:pt x="12786" y="933295"/>
                      <a:pt x="12698" y="939302"/>
                    </a:cubicBezTo>
                    <a:cubicBezTo>
                      <a:pt x="10150" y="959919"/>
                      <a:pt x="7603" y="988124"/>
                      <a:pt x="7702" y="1009759"/>
                    </a:cubicBezTo>
                    <a:cubicBezTo>
                      <a:pt x="4976" y="1036956"/>
                      <a:pt x="7623" y="1073598"/>
                      <a:pt x="10160" y="1096744"/>
                    </a:cubicBezTo>
                    <a:cubicBezTo>
                      <a:pt x="10298" y="1102800"/>
                      <a:pt x="11444" y="1107690"/>
                      <a:pt x="12085" y="1110555"/>
                    </a:cubicBezTo>
                    <a:cubicBezTo>
                      <a:pt x="12471" y="1112235"/>
                      <a:pt x="12599" y="1112936"/>
                      <a:pt x="12688" y="1112482"/>
                    </a:cubicBezTo>
                    <a:cubicBezTo>
                      <a:pt x="10150" y="1143048"/>
                      <a:pt x="7603" y="1183868"/>
                      <a:pt x="7603" y="1214868"/>
                    </a:cubicBezTo>
                    <a:cubicBezTo>
                      <a:pt x="7603" y="1238756"/>
                      <a:pt x="6329" y="1264659"/>
                      <a:pt x="5046" y="1290809"/>
                    </a:cubicBezTo>
                    <a:cubicBezTo>
                      <a:pt x="3801" y="1316050"/>
                      <a:pt x="2547" y="1341577"/>
                      <a:pt x="2547" y="1364704"/>
                    </a:cubicBezTo>
                    <a:lnTo>
                      <a:pt x="2547" y="1501836"/>
                    </a:lnTo>
                    <a:cubicBezTo>
                      <a:pt x="2547" y="1543031"/>
                      <a:pt x="5085" y="1601901"/>
                      <a:pt x="7613" y="1646574"/>
                    </a:cubicBezTo>
                    <a:cubicBezTo>
                      <a:pt x="7613" y="1655890"/>
                      <a:pt x="8245" y="1666312"/>
                      <a:pt x="8857" y="1676261"/>
                    </a:cubicBezTo>
                    <a:cubicBezTo>
                      <a:pt x="9518" y="1687187"/>
                      <a:pt x="10160" y="1697738"/>
                      <a:pt x="10160" y="1707518"/>
                    </a:cubicBezTo>
                    <a:lnTo>
                      <a:pt x="10160" y="1760855"/>
                    </a:lnTo>
                    <a:cubicBezTo>
                      <a:pt x="10160" y="1780949"/>
                      <a:pt x="10140" y="1812453"/>
                      <a:pt x="12698" y="1837042"/>
                    </a:cubicBezTo>
                    <a:lnTo>
                      <a:pt x="12698" y="1870048"/>
                    </a:lnTo>
                    <a:cubicBezTo>
                      <a:pt x="12698" y="1885173"/>
                      <a:pt x="12658" y="1899419"/>
                      <a:pt x="15502" y="1916490"/>
                    </a:cubicBezTo>
                    <a:cubicBezTo>
                      <a:pt x="15739" y="1917893"/>
                      <a:pt x="16114" y="1919256"/>
                      <a:pt x="16647" y="1920580"/>
                    </a:cubicBezTo>
                    <a:cubicBezTo>
                      <a:pt x="23480" y="1937680"/>
                      <a:pt x="34301" y="1950592"/>
                      <a:pt x="47611" y="1958397"/>
                    </a:cubicBezTo>
                    <a:cubicBezTo>
                      <a:pt x="59114" y="1965154"/>
                      <a:pt x="72049" y="1967792"/>
                      <a:pt x="84500" y="1966172"/>
                    </a:cubicBezTo>
                    <a:cubicBezTo>
                      <a:pt x="97434" y="1964492"/>
                      <a:pt x="109530" y="1958259"/>
                      <a:pt x="118495" y="1948044"/>
                    </a:cubicBezTo>
                    <a:cubicBezTo>
                      <a:pt x="128151" y="1937048"/>
                      <a:pt x="133444" y="1922309"/>
                      <a:pt x="133434" y="1904931"/>
                    </a:cubicBezTo>
                    <a:cubicBezTo>
                      <a:pt x="133434" y="1904921"/>
                      <a:pt x="128398" y="1755777"/>
                      <a:pt x="128379" y="1755777"/>
                    </a:cubicBezTo>
                    <a:cubicBezTo>
                      <a:pt x="128379" y="1737274"/>
                      <a:pt x="127717" y="1717506"/>
                      <a:pt x="127065" y="1698518"/>
                    </a:cubicBezTo>
                    <a:cubicBezTo>
                      <a:pt x="126443" y="1680064"/>
                      <a:pt x="125831" y="1662390"/>
                      <a:pt x="125831" y="1646594"/>
                    </a:cubicBezTo>
                    <a:lnTo>
                      <a:pt x="125831" y="1567867"/>
                    </a:lnTo>
                    <a:cubicBezTo>
                      <a:pt x="125831" y="1544622"/>
                      <a:pt x="126433" y="1518936"/>
                      <a:pt x="127055" y="1492292"/>
                    </a:cubicBezTo>
                    <a:cubicBezTo>
                      <a:pt x="127697" y="1464394"/>
                      <a:pt x="128379" y="1435488"/>
                      <a:pt x="128379" y="1407886"/>
                    </a:cubicBezTo>
                    <a:lnTo>
                      <a:pt x="128379" y="1250453"/>
                    </a:lnTo>
                    <a:cubicBezTo>
                      <a:pt x="128379" y="1230043"/>
                      <a:pt x="128398" y="1210769"/>
                      <a:pt x="130808" y="1189153"/>
                    </a:cubicBezTo>
                    <a:cubicBezTo>
                      <a:pt x="130887" y="1188432"/>
                      <a:pt x="130926" y="1187701"/>
                      <a:pt x="130926" y="1186970"/>
                    </a:cubicBezTo>
                    <a:lnTo>
                      <a:pt x="130926" y="1080276"/>
                    </a:lnTo>
                    <a:cubicBezTo>
                      <a:pt x="136722" y="1080523"/>
                      <a:pt x="142636" y="1080839"/>
                      <a:pt x="148521" y="1081145"/>
                    </a:cubicBezTo>
                    <a:cubicBezTo>
                      <a:pt x="159550" y="1081728"/>
                      <a:pt x="170707" y="1082331"/>
                      <a:pt x="177895" y="1082242"/>
                    </a:cubicBezTo>
                    <a:cubicBezTo>
                      <a:pt x="207092" y="1084880"/>
                      <a:pt x="251337" y="1084860"/>
                      <a:pt x="285539" y="1082242"/>
                    </a:cubicBezTo>
                    <a:cubicBezTo>
                      <a:pt x="312406" y="1079792"/>
                      <a:pt x="339440" y="1079782"/>
                      <a:pt x="364944" y="1079782"/>
                    </a:cubicBezTo>
                    <a:cubicBezTo>
                      <a:pt x="376052" y="1079782"/>
                      <a:pt x="387654" y="1079505"/>
                      <a:pt x="399166" y="1079229"/>
                    </a:cubicBezTo>
                    <a:cubicBezTo>
                      <a:pt x="416534" y="1078814"/>
                      <a:pt x="433636" y="1078409"/>
                      <a:pt x="449750" y="1078844"/>
                    </a:cubicBezTo>
                    <a:cubicBezTo>
                      <a:pt x="452376" y="1174858"/>
                      <a:pt x="464462" y="1616127"/>
                      <a:pt x="464471" y="1616127"/>
                    </a:cubicBezTo>
                    <a:cubicBezTo>
                      <a:pt x="464471" y="1616127"/>
                      <a:pt x="464471" y="1674541"/>
                      <a:pt x="464471" y="1674808"/>
                    </a:cubicBezTo>
                    <a:cubicBezTo>
                      <a:pt x="464471" y="1674808"/>
                      <a:pt x="466989" y="1865247"/>
                      <a:pt x="467029" y="1866304"/>
                    </a:cubicBezTo>
                    <a:cubicBezTo>
                      <a:pt x="467029" y="1866304"/>
                      <a:pt x="469487" y="1903104"/>
                      <a:pt x="469527" y="1903114"/>
                    </a:cubicBezTo>
                    <a:cubicBezTo>
                      <a:pt x="469527" y="1921637"/>
                      <a:pt x="475421" y="1937473"/>
                      <a:pt x="486125" y="1948943"/>
                    </a:cubicBezTo>
                    <a:cubicBezTo>
                      <a:pt x="496295" y="1959839"/>
                      <a:pt x="509772" y="1965687"/>
                      <a:pt x="523467" y="1966626"/>
                    </a:cubicBezTo>
                    <a:cubicBezTo>
                      <a:pt x="537369" y="1967584"/>
                      <a:pt x="551617" y="1963534"/>
                      <a:pt x="563328" y="1954583"/>
                    </a:cubicBezTo>
                    <a:cubicBezTo>
                      <a:pt x="575265" y="1945465"/>
                      <a:pt x="583934" y="1931753"/>
                      <a:pt x="587370" y="1914593"/>
                    </a:cubicBezTo>
                    <a:cubicBezTo>
                      <a:pt x="587627" y="1913319"/>
                      <a:pt x="587755" y="1912015"/>
                      <a:pt x="587755" y="1910711"/>
                    </a:cubicBezTo>
                    <a:cubicBezTo>
                      <a:pt x="587755" y="1776217"/>
                      <a:pt x="587765" y="1656117"/>
                      <a:pt x="577605" y="1524716"/>
                    </a:cubicBezTo>
                    <a:cubicBezTo>
                      <a:pt x="577605" y="1471507"/>
                      <a:pt x="577615" y="1397335"/>
                      <a:pt x="575067" y="1344373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8"/>
              <p:cNvSpPr/>
              <p:nvPr/>
            </p:nvSpPr>
            <p:spPr>
              <a:xfrm>
                <a:off x="2603487" y="1479181"/>
                <a:ext cx="549966" cy="1950625"/>
              </a:xfrm>
              <a:custGeom>
                <a:rect b="b" l="l" r="r" t="t"/>
                <a:pathLst>
                  <a:path extrusionOk="0" h="1950625" w="549966">
                    <a:moveTo>
                      <a:pt x="529391" y="19327"/>
                    </a:moveTo>
                    <a:cubicBezTo>
                      <a:pt x="528028" y="18072"/>
                      <a:pt x="526498" y="17025"/>
                      <a:pt x="524849" y="16195"/>
                    </a:cubicBezTo>
                    <a:lnTo>
                      <a:pt x="514679" y="11127"/>
                    </a:lnTo>
                    <a:cubicBezTo>
                      <a:pt x="513119" y="10347"/>
                      <a:pt x="511450" y="9783"/>
                      <a:pt x="509742" y="9438"/>
                    </a:cubicBezTo>
                    <a:cubicBezTo>
                      <a:pt x="469566" y="1386"/>
                      <a:pt x="401763" y="-1163"/>
                      <a:pt x="360945" y="1623"/>
                    </a:cubicBezTo>
                    <a:cubicBezTo>
                      <a:pt x="350074" y="3174"/>
                      <a:pt x="309947" y="2463"/>
                      <a:pt x="278617" y="1841"/>
                    </a:cubicBezTo>
                    <a:cubicBezTo>
                      <a:pt x="267529" y="1623"/>
                      <a:pt x="257833" y="1426"/>
                      <a:pt x="253054" y="1445"/>
                    </a:cubicBezTo>
                    <a:cubicBezTo>
                      <a:pt x="203656" y="-1034"/>
                      <a:pt x="128447" y="-1400"/>
                      <a:pt x="88696" y="9270"/>
                    </a:cubicBezTo>
                    <a:cubicBezTo>
                      <a:pt x="82070" y="9823"/>
                      <a:pt x="59835" y="11670"/>
                      <a:pt x="58452" y="11838"/>
                    </a:cubicBezTo>
                    <a:cubicBezTo>
                      <a:pt x="42802" y="14456"/>
                      <a:pt x="28742" y="18368"/>
                      <a:pt x="19174" y="28158"/>
                    </a:cubicBezTo>
                    <a:cubicBezTo>
                      <a:pt x="9409" y="38156"/>
                      <a:pt x="7741" y="51019"/>
                      <a:pt x="6546" y="59515"/>
                    </a:cubicBezTo>
                    <a:cubicBezTo>
                      <a:pt x="1481" y="102469"/>
                      <a:pt x="-1333" y="144702"/>
                      <a:pt x="3870" y="182558"/>
                    </a:cubicBezTo>
                    <a:lnTo>
                      <a:pt x="3870" y="201506"/>
                    </a:lnTo>
                    <a:cubicBezTo>
                      <a:pt x="3870" y="228358"/>
                      <a:pt x="4502" y="268536"/>
                      <a:pt x="5144" y="308457"/>
                    </a:cubicBezTo>
                    <a:cubicBezTo>
                      <a:pt x="5776" y="348527"/>
                      <a:pt x="6418" y="388349"/>
                      <a:pt x="6437" y="413877"/>
                    </a:cubicBezTo>
                    <a:cubicBezTo>
                      <a:pt x="3870" y="467737"/>
                      <a:pt x="3860" y="539578"/>
                      <a:pt x="6418" y="582414"/>
                    </a:cubicBezTo>
                    <a:cubicBezTo>
                      <a:pt x="6418" y="591987"/>
                      <a:pt x="6941" y="601480"/>
                      <a:pt x="7484" y="611379"/>
                    </a:cubicBezTo>
                    <a:cubicBezTo>
                      <a:pt x="8185" y="624113"/>
                      <a:pt x="8965" y="638142"/>
                      <a:pt x="8965" y="656052"/>
                    </a:cubicBezTo>
                    <a:lnTo>
                      <a:pt x="8965" y="714477"/>
                    </a:lnTo>
                    <a:cubicBezTo>
                      <a:pt x="8965" y="740419"/>
                      <a:pt x="8679" y="772220"/>
                      <a:pt x="8402" y="804367"/>
                    </a:cubicBezTo>
                    <a:cubicBezTo>
                      <a:pt x="7849" y="868521"/>
                      <a:pt x="7227" y="935788"/>
                      <a:pt x="8965" y="955704"/>
                    </a:cubicBezTo>
                    <a:cubicBezTo>
                      <a:pt x="8965" y="997404"/>
                      <a:pt x="8195" y="1032998"/>
                      <a:pt x="7494" y="1065174"/>
                    </a:cubicBezTo>
                    <a:cubicBezTo>
                      <a:pt x="6941" y="1091393"/>
                      <a:pt x="6418" y="1115478"/>
                      <a:pt x="6418" y="1138556"/>
                    </a:cubicBezTo>
                    <a:cubicBezTo>
                      <a:pt x="6418" y="1138556"/>
                      <a:pt x="6418" y="1437042"/>
                      <a:pt x="6447" y="1437042"/>
                    </a:cubicBezTo>
                    <a:cubicBezTo>
                      <a:pt x="1342" y="1523760"/>
                      <a:pt x="1333" y="1546996"/>
                      <a:pt x="1333" y="1585485"/>
                    </a:cubicBezTo>
                    <a:cubicBezTo>
                      <a:pt x="1333" y="1585485"/>
                      <a:pt x="1333" y="1716630"/>
                      <a:pt x="1352" y="1716630"/>
                    </a:cubicBezTo>
                    <a:cubicBezTo>
                      <a:pt x="-1195" y="1772585"/>
                      <a:pt x="-1373" y="1851222"/>
                      <a:pt x="12016" y="1907503"/>
                    </a:cubicBezTo>
                    <a:cubicBezTo>
                      <a:pt x="12549" y="1909785"/>
                      <a:pt x="13507" y="1911959"/>
                      <a:pt x="14810" y="1913915"/>
                    </a:cubicBezTo>
                    <a:cubicBezTo>
                      <a:pt x="14830" y="1913944"/>
                      <a:pt x="14850" y="1913984"/>
                      <a:pt x="14869" y="1914013"/>
                    </a:cubicBezTo>
                    <a:cubicBezTo>
                      <a:pt x="20428" y="1922341"/>
                      <a:pt x="27676" y="1934107"/>
                      <a:pt x="39475" y="1940420"/>
                    </a:cubicBezTo>
                    <a:cubicBezTo>
                      <a:pt x="46110" y="1943967"/>
                      <a:pt x="53150" y="1945409"/>
                      <a:pt x="60457" y="1945547"/>
                    </a:cubicBezTo>
                    <a:cubicBezTo>
                      <a:pt x="104760" y="1950655"/>
                      <a:pt x="156301" y="1950625"/>
                      <a:pt x="203843" y="1950625"/>
                    </a:cubicBezTo>
                    <a:cubicBezTo>
                      <a:pt x="244217" y="1950625"/>
                      <a:pt x="305849" y="1950635"/>
                      <a:pt x="345966" y="1948106"/>
                    </a:cubicBezTo>
                    <a:cubicBezTo>
                      <a:pt x="368567" y="1948106"/>
                      <a:pt x="391119" y="1947414"/>
                      <a:pt x="412624" y="1946762"/>
                    </a:cubicBezTo>
                    <a:cubicBezTo>
                      <a:pt x="432934" y="1946140"/>
                      <a:pt x="452238" y="1945557"/>
                      <a:pt x="470326" y="1945557"/>
                    </a:cubicBezTo>
                    <a:cubicBezTo>
                      <a:pt x="482234" y="1945557"/>
                      <a:pt x="500491" y="1943433"/>
                      <a:pt x="516071" y="1933623"/>
                    </a:cubicBezTo>
                    <a:cubicBezTo>
                      <a:pt x="524158" y="1928535"/>
                      <a:pt x="531672" y="1921274"/>
                      <a:pt x="536826" y="1911218"/>
                    </a:cubicBezTo>
                    <a:cubicBezTo>
                      <a:pt x="541980" y="1901161"/>
                      <a:pt x="544182" y="1889424"/>
                      <a:pt x="543392" y="1877520"/>
                    </a:cubicBezTo>
                    <a:cubicBezTo>
                      <a:pt x="543392" y="1862889"/>
                      <a:pt x="540154" y="1850185"/>
                      <a:pt x="531869" y="1840701"/>
                    </a:cubicBezTo>
                    <a:cubicBezTo>
                      <a:pt x="520702" y="1827937"/>
                      <a:pt x="504707" y="1826544"/>
                      <a:pt x="498861" y="1825754"/>
                    </a:cubicBezTo>
                    <a:cubicBezTo>
                      <a:pt x="496758" y="1825477"/>
                      <a:pt x="495524" y="1825299"/>
                      <a:pt x="494517" y="1825102"/>
                    </a:cubicBezTo>
                    <a:cubicBezTo>
                      <a:pt x="493046" y="1824805"/>
                      <a:pt x="491555" y="1824677"/>
                      <a:pt x="490054" y="1824726"/>
                    </a:cubicBezTo>
                    <a:cubicBezTo>
                      <a:pt x="490054" y="1824726"/>
                      <a:pt x="230621" y="1832294"/>
                      <a:pt x="230611" y="1832392"/>
                    </a:cubicBezTo>
                    <a:cubicBezTo>
                      <a:pt x="214171" y="1831217"/>
                      <a:pt x="195352" y="1828895"/>
                      <a:pt x="175476" y="1826445"/>
                    </a:cubicBezTo>
                    <a:cubicBezTo>
                      <a:pt x="161603" y="1824736"/>
                      <a:pt x="147237" y="1822958"/>
                      <a:pt x="133256" y="1821555"/>
                    </a:cubicBezTo>
                    <a:lnTo>
                      <a:pt x="130225" y="1821259"/>
                    </a:lnTo>
                    <a:cubicBezTo>
                      <a:pt x="131558" y="1767220"/>
                      <a:pt x="130047" y="1728771"/>
                      <a:pt x="128151" y="1680057"/>
                    </a:cubicBezTo>
                    <a:cubicBezTo>
                      <a:pt x="127815" y="1671512"/>
                      <a:pt x="127470" y="1662641"/>
                      <a:pt x="127134" y="1654056"/>
                    </a:cubicBezTo>
                    <a:cubicBezTo>
                      <a:pt x="127134" y="1643811"/>
                      <a:pt x="126542" y="1633082"/>
                      <a:pt x="125949" y="1622472"/>
                    </a:cubicBezTo>
                    <a:cubicBezTo>
                      <a:pt x="125288" y="1610420"/>
                      <a:pt x="124607" y="1598259"/>
                      <a:pt x="124607" y="1585485"/>
                    </a:cubicBezTo>
                    <a:cubicBezTo>
                      <a:pt x="124607" y="1579202"/>
                      <a:pt x="123461" y="1573245"/>
                      <a:pt x="122819" y="1569748"/>
                    </a:cubicBezTo>
                    <a:cubicBezTo>
                      <a:pt x="122247" y="1566606"/>
                      <a:pt x="122098" y="1565559"/>
                      <a:pt x="122069" y="1565174"/>
                    </a:cubicBezTo>
                    <a:cubicBezTo>
                      <a:pt x="122069" y="1565174"/>
                      <a:pt x="122069" y="1543440"/>
                      <a:pt x="122039" y="1543420"/>
                    </a:cubicBezTo>
                    <a:cubicBezTo>
                      <a:pt x="129682" y="1413263"/>
                      <a:pt x="129672" y="1280627"/>
                      <a:pt x="129672" y="1153789"/>
                    </a:cubicBezTo>
                    <a:lnTo>
                      <a:pt x="129672" y="1089595"/>
                    </a:lnTo>
                    <a:cubicBezTo>
                      <a:pt x="170480" y="1089002"/>
                      <a:pt x="226099" y="1086819"/>
                      <a:pt x="275971" y="1084656"/>
                    </a:cubicBezTo>
                    <a:cubicBezTo>
                      <a:pt x="281096" y="1084369"/>
                      <a:pt x="286191" y="1084083"/>
                      <a:pt x="291206" y="1083806"/>
                    </a:cubicBezTo>
                    <a:cubicBezTo>
                      <a:pt x="331412" y="1081554"/>
                      <a:pt x="366415" y="1079607"/>
                      <a:pt x="381472" y="1079607"/>
                    </a:cubicBezTo>
                    <a:cubicBezTo>
                      <a:pt x="395582" y="1079607"/>
                      <a:pt x="407796" y="1074648"/>
                      <a:pt x="416978" y="1065905"/>
                    </a:cubicBezTo>
                    <a:cubicBezTo>
                      <a:pt x="428778" y="1054673"/>
                      <a:pt x="433813" y="1039024"/>
                      <a:pt x="434534" y="1024631"/>
                    </a:cubicBezTo>
                    <a:cubicBezTo>
                      <a:pt x="435265" y="1009960"/>
                      <a:pt x="431700" y="994262"/>
                      <a:pt x="423564" y="981212"/>
                    </a:cubicBezTo>
                    <a:cubicBezTo>
                      <a:pt x="417521" y="971531"/>
                      <a:pt x="408684" y="962906"/>
                      <a:pt x="396885" y="957838"/>
                    </a:cubicBezTo>
                    <a:cubicBezTo>
                      <a:pt x="394417" y="956781"/>
                      <a:pt x="391771" y="956238"/>
                      <a:pt x="389095" y="956238"/>
                    </a:cubicBezTo>
                    <a:cubicBezTo>
                      <a:pt x="360520" y="956238"/>
                      <a:pt x="304181" y="958816"/>
                      <a:pt x="269800" y="961306"/>
                    </a:cubicBezTo>
                    <a:cubicBezTo>
                      <a:pt x="263432" y="961306"/>
                      <a:pt x="258929" y="962462"/>
                      <a:pt x="256125" y="963173"/>
                    </a:cubicBezTo>
                    <a:cubicBezTo>
                      <a:pt x="253864" y="963736"/>
                      <a:pt x="253291" y="963854"/>
                      <a:pt x="251553" y="963864"/>
                    </a:cubicBezTo>
                    <a:cubicBezTo>
                      <a:pt x="251553" y="963864"/>
                      <a:pt x="151680" y="966364"/>
                      <a:pt x="151670" y="966433"/>
                    </a:cubicBezTo>
                    <a:lnTo>
                      <a:pt x="127164" y="964991"/>
                    </a:lnTo>
                    <a:cubicBezTo>
                      <a:pt x="127253" y="938900"/>
                      <a:pt x="127657" y="908976"/>
                      <a:pt x="129682" y="871910"/>
                    </a:cubicBezTo>
                    <a:cubicBezTo>
                      <a:pt x="129682" y="857131"/>
                      <a:pt x="130304" y="841018"/>
                      <a:pt x="130945" y="824421"/>
                    </a:cubicBezTo>
                    <a:cubicBezTo>
                      <a:pt x="131577" y="808002"/>
                      <a:pt x="132229" y="791099"/>
                      <a:pt x="132229" y="775411"/>
                    </a:cubicBezTo>
                    <a:cubicBezTo>
                      <a:pt x="132229" y="759763"/>
                      <a:pt x="131469" y="744203"/>
                      <a:pt x="130778" y="730402"/>
                    </a:cubicBezTo>
                    <a:cubicBezTo>
                      <a:pt x="130195" y="718419"/>
                      <a:pt x="129682" y="707987"/>
                      <a:pt x="129682" y="699234"/>
                    </a:cubicBezTo>
                    <a:lnTo>
                      <a:pt x="129682" y="673835"/>
                    </a:lnTo>
                    <a:cubicBezTo>
                      <a:pt x="129682" y="627028"/>
                      <a:pt x="127312" y="607852"/>
                      <a:pt x="124853" y="588074"/>
                    </a:cubicBezTo>
                    <a:cubicBezTo>
                      <a:pt x="124725" y="587067"/>
                      <a:pt x="124597" y="586059"/>
                      <a:pt x="124468" y="585042"/>
                    </a:cubicBezTo>
                    <a:cubicBezTo>
                      <a:pt x="122108" y="566222"/>
                      <a:pt x="122069" y="547343"/>
                      <a:pt x="122069" y="503697"/>
                    </a:cubicBezTo>
                    <a:cubicBezTo>
                      <a:pt x="122069" y="503697"/>
                      <a:pt x="122069" y="495063"/>
                      <a:pt x="122020" y="494994"/>
                    </a:cubicBezTo>
                    <a:cubicBezTo>
                      <a:pt x="124626" y="463509"/>
                      <a:pt x="124607" y="414430"/>
                      <a:pt x="124607" y="384338"/>
                    </a:cubicBezTo>
                    <a:lnTo>
                      <a:pt x="124607" y="244668"/>
                    </a:lnTo>
                    <a:cubicBezTo>
                      <a:pt x="124607" y="231203"/>
                      <a:pt x="124735" y="221195"/>
                      <a:pt x="126552" y="213895"/>
                    </a:cubicBezTo>
                    <a:cubicBezTo>
                      <a:pt x="126739" y="213134"/>
                      <a:pt x="126887" y="212364"/>
                      <a:pt x="126986" y="211583"/>
                    </a:cubicBezTo>
                    <a:cubicBezTo>
                      <a:pt x="127124" y="210467"/>
                      <a:pt x="127263" y="209350"/>
                      <a:pt x="127411" y="208234"/>
                    </a:cubicBezTo>
                    <a:cubicBezTo>
                      <a:pt x="129721" y="189928"/>
                      <a:pt x="132180" y="171010"/>
                      <a:pt x="129682" y="149533"/>
                    </a:cubicBezTo>
                    <a:lnTo>
                      <a:pt x="129682" y="129024"/>
                    </a:lnTo>
                    <a:cubicBezTo>
                      <a:pt x="133128" y="128638"/>
                      <a:pt x="136731" y="128075"/>
                      <a:pt x="140385" y="127265"/>
                    </a:cubicBezTo>
                    <a:lnTo>
                      <a:pt x="421461" y="119737"/>
                    </a:lnTo>
                    <a:cubicBezTo>
                      <a:pt x="429459" y="120469"/>
                      <a:pt x="476300" y="124707"/>
                      <a:pt x="477929" y="124786"/>
                    </a:cubicBezTo>
                    <a:lnTo>
                      <a:pt x="488079" y="124786"/>
                    </a:lnTo>
                    <a:cubicBezTo>
                      <a:pt x="500678" y="124786"/>
                      <a:pt x="512290" y="121041"/>
                      <a:pt x="521926" y="114778"/>
                    </a:cubicBezTo>
                    <a:cubicBezTo>
                      <a:pt x="532057" y="108199"/>
                      <a:pt x="540035" y="98814"/>
                      <a:pt x="544843" y="87966"/>
                    </a:cubicBezTo>
                    <a:cubicBezTo>
                      <a:pt x="549622" y="77228"/>
                      <a:pt x="551350" y="64879"/>
                      <a:pt x="548773" y="52451"/>
                    </a:cubicBezTo>
                    <a:cubicBezTo>
                      <a:pt x="546255" y="40250"/>
                      <a:pt x="539739" y="28820"/>
                      <a:pt x="529391" y="19327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8"/>
              <p:cNvSpPr/>
              <p:nvPr/>
            </p:nvSpPr>
            <p:spPr>
              <a:xfrm>
                <a:off x="5140414" y="3272171"/>
                <a:ext cx="159855" cy="162735"/>
              </a:xfrm>
              <a:custGeom>
                <a:rect b="b" l="l" r="r" t="t"/>
                <a:pathLst>
                  <a:path extrusionOk="0" h="162735" w="159855">
                    <a:moveTo>
                      <a:pt x="159577" y="74977"/>
                    </a:moveTo>
                    <a:cubicBezTo>
                      <a:pt x="158718" y="67114"/>
                      <a:pt x="155933" y="60248"/>
                      <a:pt x="152280" y="53787"/>
                    </a:cubicBezTo>
                    <a:cubicBezTo>
                      <a:pt x="151855" y="52255"/>
                      <a:pt x="151302" y="50042"/>
                      <a:pt x="151243" y="48867"/>
                    </a:cubicBezTo>
                    <a:cubicBezTo>
                      <a:pt x="151243" y="48175"/>
                      <a:pt x="151204" y="47484"/>
                      <a:pt x="151125" y="46792"/>
                    </a:cubicBezTo>
                    <a:cubicBezTo>
                      <a:pt x="150157" y="38128"/>
                      <a:pt x="147363" y="29830"/>
                      <a:pt x="142229" y="22569"/>
                    </a:cubicBezTo>
                    <a:cubicBezTo>
                      <a:pt x="137311" y="15604"/>
                      <a:pt x="130765" y="10368"/>
                      <a:pt x="123261" y="6733"/>
                    </a:cubicBezTo>
                    <a:cubicBezTo>
                      <a:pt x="108361" y="-469"/>
                      <a:pt x="89848" y="-1329"/>
                      <a:pt x="70081" y="1507"/>
                    </a:cubicBezTo>
                    <a:cubicBezTo>
                      <a:pt x="59003" y="3206"/>
                      <a:pt x="49869" y="8758"/>
                      <a:pt x="42760" y="14962"/>
                    </a:cubicBezTo>
                    <a:cubicBezTo>
                      <a:pt x="15025" y="39176"/>
                      <a:pt x="816" y="89075"/>
                      <a:pt x="816" y="89075"/>
                    </a:cubicBezTo>
                    <a:cubicBezTo>
                      <a:pt x="-388" y="93135"/>
                      <a:pt x="-260" y="97482"/>
                      <a:pt x="1201" y="101473"/>
                    </a:cubicBezTo>
                    <a:cubicBezTo>
                      <a:pt x="6543" y="116143"/>
                      <a:pt x="13435" y="127564"/>
                      <a:pt x="21976" y="136603"/>
                    </a:cubicBezTo>
                    <a:cubicBezTo>
                      <a:pt x="32442" y="147658"/>
                      <a:pt x="44221" y="153911"/>
                      <a:pt x="55152" y="158594"/>
                    </a:cubicBezTo>
                    <a:cubicBezTo>
                      <a:pt x="57620" y="159651"/>
                      <a:pt x="60257" y="160194"/>
                      <a:pt x="62932" y="160194"/>
                    </a:cubicBezTo>
                    <a:lnTo>
                      <a:pt x="75620" y="160194"/>
                    </a:lnTo>
                    <a:cubicBezTo>
                      <a:pt x="83855" y="160194"/>
                      <a:pt x="97747" y="162466"/>
                      <a:pt x="97747" y="162466"/>
                    </a:cubicBezTo>
                    <a:cubicBezTo>
                      <a:pt x="103089" y="163355"/>
                      <a:pt x="108549" y="162022"/>
                      <a:pt x="112874" y="158771"/>
                    </a:cubicBezTo>
                    <a:cubicBezTo>
                      <a:pt x="125808" y="149060"/>
                      <a:pt x="139632" y="138756"/>
                      <a:pt x="148015" y="124304"/>
                    </a:cubicBezTo>
                    <a:cubicBezTo>
                      <a:pt x="151974" y="117477"/>
                      <a:pt x="154590" y="110038"/>
                      <a:pt x="155874" y="101740"/>
                    </a:cubicBezTo>
                    <a:cubicBezTo>
                      <a:pt x="158579" y="93352"/>
                      <a:pt x="160623" y="84530"/>
                      <a:pt x="159577" y="74977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8"/>
              <p:cNvSpPr/>
              <p:nvPr/>
            </p:nvSpPr>
            <p:spPr>
              <a:xfrm>
                <a:off x="3828169" y="1468802"/>
                <a:ext cx="511598" cy="1961014"/>
              </a:xfrm>
              <a:custGeom>
                <a:rect b="b" l="l" r="r" t="t"/>
                <a:pathLst>
                  <a:path extrusionOk="0" h="1961014" w="511598">
                    <a:moveTo>
                      <a:pt x="457343" y="1840509"/>
                    </a:moveTo>
                    <a:cubicBezTo>
                      <a:pt x="456365" y="1840331"/>
                      <a:pt x="455388" y="1840233"/>
                      <a:pt x="454400" y="1840203"/>
                    </a:cubicBezTo>
                    <a:cubicBezTo>
                      <a:pt x="454301" y="1840203"/>
                      <a:pt x="368104" y="1837664"/>
                      <a:pt x="367521" y="1837654"/>
                    </a:cubicBezTo>
                    <a:cubicBezTo>
                      <a:pt x="352503" y="1837654"/>
                      <a:pt x="288314" y="1837644"/>
                      <a:pt x="250764" y="1840193"/>
                    </a:cubicBezTo>
                    <a:cubicBezTo>
                      <a:pt x="240890" y="1840193"/>
                      <a:pt x="229367" y="1841151"/>
                      <a:pt x="220748" y="1841853"/>
                    </a:cubicBezTo>
                    <a:cubicBezTo>
                      <a:pt x="214043" y="1842396"/>
                      <a:pt x="209758" y="1842732"/>
                      <a:pt x="208761" y="1842771"/>
                    </a:cubicBezTo>
                    <a:lnTo>
                      <a:pt x="138351" y="1838741"/>
                    </a:lnTo>
                    <a:cubicBezTo>
                      <a:pt x="137680" y="1807404"/>
                      <a:pt x="135557" y="1769854"/>
                      <a:pt x="133483" y="1745700"/>
                    </a:cubicBezTo>
                    <a:cubicBezTo>
                      <a:pt x="133483" y="1745700"/>
                      <a:pt x="133483" y="1738093"/>
                      <a:pt x="133454" y="1736996"/>
                    </a:cubicBezTo>
                    <a:cubicBezTo>
                      <a:pt x="133444" y="1736730"/>
                      <a:pt x="133424" y="1736463"/>
                      <a:pt x="133414" y="1736196"/>
                    </a:cubicBezTo>
                    <a:cubicBezTo>
                      <a:pt x="130906" y="1690782"/>
                      <a:pt x="128418" y="1645704"/>
                      <a:pt x="128418" y="1583169"/>
                    </a:cubicBezTo>
                    <a:lnTo>
                      <a:pt x="128418" y="1517138"/>
                    </a:lnTo>
                    <a:cubicBezTo>
                      <a:pt x="128418" y="1504196"/>
                      <a:pt x="127796" y="1490731"/>
                      <a:pt x="127174" y="1477523"/>
                    </a:cubicBezTo>
                    <a:cubicBezTo>
                      <a:pt x="126522" y="1463494"/>
                      <a:pt x="125871" y="1449654"/>
                      <a:pt x="125871" y="1435892"/>
                    </a:cubicBezTo>
                    <a:cubicBezTo>
                      <a:pt x="125871" y="1412805"/>
                      <a:pt x="125239" y="1377033"/>
                      <a:pt x="124597" y="1341557"/>
                    </a:cubicBezTo>
                    <a:cubicBezTo>
                      <a:pt x="123965" y="1305923"/>
                      <a:pt x="123323" y="1270596"/>
                      <a:pt x="123294" y="1249069"/>
                    </a:cubicBezTo>
                    <a:cubicBezTo>
                      <a:pt x="133464" y="1065862"/>
                      <a:pt x="138558" y="877666"/>
                      <a:pt x="141096" y="712162"/>
                    </a:cubicBezTo>
                    <a:lnTo>
                      <a:pt x="141096" y="580098"/>
                    </a:lnTo>
                    <a:cubicBezTo>
                      <a:pt x="141096" y="548001"/>
                      <a:pt x="141145" y="494042"/>
                      <a:pt x="136011" y="456817"/>
                    </a:cubicBezTo>
                    <a:cubicBezTo>
                      <a:pt x="135962" y="418486"/>
                      <a:pt x="133700" y="382408"/>
                      <a:pt x="131380" y="345095"/>
                    </a:cubicBezTo>
                    <a:cubicBezTo>
                      <a:pt x="131222" y="342615"/>
                      <a:pt x="131064" y="340126"/>
                      <a:pt x="130916" y="337695"/>
                    </a:cubicBezTo>
                    <a:cubicBezTo>
                      <a:pt x="128369" y="294386"/>
                      <a:pt x="123323" y="198499"/>
                      <a:pt x="123264" y="155061"/>
                    </a:cubicBezTo>
                    <a:lnTo>
                      <a:pt x="130886" y="61111"/>
                    </a:lnTo>
                    <a:cubicBezTo>
                      <a:pt x="130985" y="59926"/>
                      <a:pt x="130965" y="58730"/>
                      <a:pt x="130847" y="57545"/>
                    </a:cubicBezTo>
                    <a:cubicBezTo>
                      <a:pt x="129109" y="40089"/>
                      <a:pt x="122612" y="25112"/>
                      <a:pt x="111623" y="14581"/>
                    </a:cubicBezTo>
                    <a:cubicBezTo>
                      <a:pt x="102331" y="5680"/>
                      <a:pt x="90631" y="780"/>
                      <a:pt x="78338" y="88"/>
                    </a:cubicBezTo>
                    <a:cubicBezTo>
                      <a:pt x="66579" y="-584"/>
                      <a:pt x="54878" y="2607"/>
                      <a:pt x="44432" y="8811"/>
                    </a:cubicBezTo>
                    <a:cubicBezTo>
                      <a:pt x="31162" y="16695"/>
                      <a:pt x="19905" y="29429"/>
                      <a:pt x="12066" y="45967"/>
                    </a:cubicBezTo>
                    <a:cubicBezTo>
                      <a:pt x="10812" y="48614"/>
                      <a:pt x="10170" y="51509"/>
                      <a:pt x="10170" y="54433"/>
                    </a:cubicBezTo>
                    <a:cubicBezTo>
                      <a:pt x="10170" y="58256"/>
                      <a:pt x="9706" y="66149"/>
                      <a:pt x="9123" y="76068"/>
                    </a:cubicBezTo>
                    <a:cubicBezTo>
                      <a:pt x="8481" y="86886"/>
                      <a:pt x="7702" y="99738"/>
                      <a:pt x="7623" y="108817"/>
                    </a:cubicBezTo>
                    <a:cubicBezTo>
                      <a:pt x="-59" y="161927"/>
                      <a:pt x="49" y="258673"/>
                      <a:pt x="2557" y="305845"/>
                    </a:cubicBezTo>
                    <a:cubicBezTo>
                      <a:pt x="2557" y="348345"/>
                      <a:pt x="4986" y="441791"/>
                      <a:pt x="10160" y="479895"/>
                    </a:cubicBezTo>
                    <a:lnTo>
                      <a:pt x="10160" y="780722"/>
                    </a:lnTo>
                    <a:cubicBezTo>
                      <a:pt x="10160" y="843998"/>
                      <a:pt x="10150" y="933453"/>
                      <a:pt x="12697" y="986424"/>
                    </a:cubicBezTo>
                    <a:cubicBezTo>
                      <a:pt x="12697" y="986424"/>
                      <a:pt x="12697" y="1051172"/>
                      <a:pt x="12737" y="1051182"/>
                    </a:cubicBezTo>
                    <a:cubicBezTo>
                      <a:pt x="12648" y="1052545"/>
                      <a:pt x="7652" y="1129898"/>
                      <a:pt x="7613" y="1131162"/>
                    </a:cubicBezTo>
                    <a:lnTo>
                      <a:pt x="7613" y="1187038"/>
                    </a:lnTo>
                    <a:cubicBezTo>
                      <a:pt x="7613" y="1200592"/>
                      <a:pt x="6990" y="1219254"/>
                      <a:pt x="6349" y="1238429"/>
                    </a:cubicBezTo>
                    <a:cubicBezTo>
                      <a:pt x="5717" y="1257348"/>
                      <a:pt x="5065" y="1276780"/>
                      <a:pt x="5075" y="1290413"/>
                    </a:cubicBezTo>
                    <a:cubicBezTo>
                      <a:pt x="2557" y="1358944"/>
                      <a:pt x="0" y="1430390"/>
                      <a:pt x="0" y="1499385"/>
                    </a:cubicBezTo>
                    <a:cubicBezTo>
                      <a:pt x="0" y="1534693"/>
                      <a:pt x="-10" y="1593839"/>
                      <a:pt x="2537" y="1631429"/>
                    </a:cubicBezTo>
                    <a:lnTo>
                      <a:pt x="2537" y="1699999"/>
                    </a:lnTo>
                    <a:cubicBezTo>
                      <a:pt x="2537" y="1725053"/>
                      <a:pt x="2498" y="1749227"/>
                      <a:pt x="5115" y="1770071"/>
                    </a:cubicBezTo>
                    <a:cubicBezTo>
                      <a:pt x="7623" y="1802791"/>
                      <a:pt x="10101" y="1844965"/>
                      <a:pt x="7593" y="1892987"/>
                    </a:cubicBezTo>
                    <a:cubicBezTo>
                      <a:pt x="7593" y="1898114"/>
                      <a:pt x="7583" y="1908685"/>
                      <a:pt x="12224" y="1922229"/>
                    </a:cubicBezTo>
                    <a:cubicBezTo>
                      <a:pt x="15492" y="1931723"/>
                      <a:pt x="20863" y="1942244"/>
                      <a:pt x="29532" y="1953378"/>
                    </a:cubicBezTo>
                    <a:cubicBezTo>
                      <a:pt x="33363" y="1958307"/>
                      <a:pt x="39297" y="1961133"/>
                      <a:pt x="45538" y="1961004"/>
                    </a:cubicBezTo>
                    <a:cubicBezTo>
                      <a:pt x="45538" y="1961004"/>
                      <a:pt x="293902" y="1955946"/>
                      <a:pt x="293863" y="1955946"/>
                    </a:cubicBezTo>
                    <a:cubicBezTo>
                      <a:pt x="304822" y="1955946"/>
                      <a:pt x="321499" y="1956559"/>
                      <a:pt x="338798" y="1957201"/>
                    </a:cubicBezTo>
                    <a:cubicBezTo>
                      <a:pt x="355139" y="1957803"/>
                      <a:pt x="372033" y="1958436"/>
                      <a:pt x="383882" y="1958485"/>
                    </a:cubicBezTo>
                    <a:cubicBezTo>
                      <a:pt x="403432" y="1961054"/>
                      <a:pt x="434208" y="1961014"/>
                      <a:pt x="443608" y="1961014"/>
                    </a:cubicBezTo>
                    <a:cubicBezTo>
                      <a:pt x="462891" y="1961014"/>
                      <a:pt x="480783" y="1952765"/>
                      <a:pt x="493253" y="1940278"/>
                    </a:cubicBezTo>
                    <a:cubicBezTo>
                      <a:pt x="503937" y="1929589"/>
                      <a:pt x="511599" y="1914800"/>
                      <a:pt x="511599" y="1898075"/>
                    </a:cubicBezTo>
                    <a:cubicBezTo>
                      <a:pt x="511599" y="1888107"/>
                      <a:pt x="506139" y="1874533"/>
                      <a:pt x="497025" y="1863597"/>
                    </a:cubicBezTo>
                    <a:cubicBezTo>
                      <a:pt x="488524" y="1853352"/>
                      <a:pt x="475500" y="1843809"/>
                      <a:pt x="457343" y="1840509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8"/>
              <p:cNvSpPr/>
              <p:nvPr/>
            </p:nvSpPr>
            <p:spPr>
              <a:xfrm>
                <a:off x="4323180" y="1459947"/>
                <a:ext cx="668996" cy="1969859"/>
              </a:xfrm>
              <a:custGeom>
                <a:rect b="b" l="l" r="r" t="t"/>
                <a:pathLst>
                  <a:path extrusionOk="0" h="1969859" w="668996">
                    <a:moveTo>
                      <a:pt x="663872" y="867316"/>
                    </a:moveTo>
                    <a:cubicBezTo>
                      <a:pt x="663872" y="867316"/>
                      <a:pt x="661374" y="817506"/>
                      <a:pt x="661354" y="817496"/>
                    </a:cubicBezTo>
                    <a:lnTo>
                      <a:pt x="661354" y="723565"/>
                    </a:lnTo>
                    <a:cubicBezTo>
                      <a:pt x="661354" y="681560"/>
                      <a:pt x="656141" y="634753"/>
                      <a:pt x="651125" y="597271"/>
                    </a:cubicBezTo>
                    <a:cubicBezTo>
                      <a:pt x="651125" y="597271"/>
                      <a:pt x="643680" y="517844"/>
                      <a:pt x="643601" y="517834"/>
                    </a:cubicBezTo>
                    <a:lnTo>
                      <a:pt x="643601" y="472163"/>
                    </a:lnTo>
                    <a:cubicBezTo>
                      <a:pt x="643601" y="471264"/>
                      <a:pt x="643542" y="470375"/>
                      <a:pt x="643423" y="469486"/>
                    </a:cubicBezTo>
                    <a:cubicBezTo>
                      <a:pt x="635761" y="413363"/>
                      <a:pt x="625433" y="348477"/>
                      <a:pt x="604116" y="281961"/>
                    </a:cubicBezTo>
                    <a:cubicBezTo>
                      <a:pt x="572599" y="203116"/>
                      <a:pt x="497371" y="82236"/>
                      <a:pt x="415754" y="28464"/>
                    </a:cubicBezTo>
                    <a:cubicBezTo>
                      <a:pt x="389500" y="11166"/>
                      <a:pt x="360787" y="-392"/>
                      <a:pt x="333111" y="388"/>
                    </a:cubicBezTo>
                    <a:cubicBezTo>
                      <a:pt x="301446" y="-1479"/>
                      <a:pt x="274263" y="3500"/>
                      <a:pt x="250458" y="12984"/>
                    </a:cubicBezTo>
                    <a:cubicBezTo>
                      <a:pt x="205058" y="31063"/>
                      <a:pt x="173492" y="65086"/>
                      <a:pt x="147573" y="92678"/>
                    </a:cubicBezTo>
                    <a:cubicBezTo>
                      <a:pt x="146704" y="93617"/>
                      <a:pt x="145835" y="94545"/>
                      <a:pt x="144177" y="96343"/>
                    </a:cubicBezTo>
                    <a:lnTo>
                      <a:pt x="131489" y="111567"/>
                    </a:lnTo>
                    <a:cubicBezTo>
                      <a:pt x="130788" y="112417"/>
                      <a:pt x="130146" y="113316"/>
                      <a:pt x="129593" y="114274"/>
                    </a:cubicBezTo>
                    <a:cubicBezTo>
                      <a:pt x="74715" y="208392"/>
                      <a:pt x="41203" y="327622"/>
                      <a:pt x="23075" y="410686"/>
                    </a:cubicBezTo>
                    <a:cubicBezTo>
                      <a:pt x="10308" y="492474"/>
                      <a:pt x="0" y="584992"/>
                      <a:pt x="0" y="670229"/>
                    </a:cubicBezTo>
                    <a:lnTo>
                      <a:pt x="0" y="708322"/>
                    </a:lnTo>
                    <a:cubicBezTo>
                      <a:pt x="0" y="716235"/>
                      <a:pt x="829" y="723971"/>
                      <a:pt x="1491" y="730135"/>
                    </a:cubicBezTo>
                    <a:cubicBezTo>
                      <a:pt x="2113" y="736072"/>
                      <a:pt x="2547" y="740320"/>
                      <a:pt x="2547" y="743867"/>
                    </a:cubicBezTo>
                    <a:cubicBezTo>
                      <a:pt x="2547" y="743867"/>
                      <a:pt x="2547" y="896232"/>
                      <a:pt x="2567" y="897170"/>
                    </a:cubicBezTo>
                    <a:cubicBezTo>
                      <a:pt x="5075" y="950182"/>
                      <a:pt x="7613" y="1054001"/>
                      <a:pt x="7613" y="1107002"/>
                    </a:cubicBezTo>
                    <a:lnTo>
                      <a:pt x="7613" y="1152702"/>
                    </a:lnTo>
                    <a:cubicBezTo>
                      <a:pt x="7613" y="1161613"/>
                      <a:pt x="8383" y="1171087"/>
                      <a:pt x="9034" y="1179178"/>
                    </a:cubicBezTo>
                    <a:cubicBezTo>
                      <a:pt x="9657" y="1186973"/>
                      <a:pt x="10160" y="1193315"/>
                      <a:pt x="10160" y="1198423"/>
                    </a:cubicBezTo>
                    <a:cubicBezTo>
                      <a:pt x="10160" y="1242019"/>
                      <a:pt x="12707" y="1323650"/>
                      <a:pt x="15294" y="1390264"/>
                    </a:cubicBezTo>
                    <a:cubicBezTo>
                      <a:pt x="15541" y="1393801"/>
                      <a:pt x="15798" y="1397308"/>
                      <a:pt x="16035" y="1400786"/>
                    </a:cubicBezTo>
                    <a:cubicBezTo>
                      <a:pt x="18316" y="1432586"/>
                      <a:pt x="20310" y="1460584"/>
                      <a:pt x="20310" y="1480292"/>
                    </a:cubicBezTo>
                    <a:cubicBezTo>
                      <a:pt x="20310" y="1481152"/>
                      <a:pt x="20360" y="1482021"/>
                      <a:pt x="20478" y="1482871"/>
                    </a:cubicBezTo>
                    <a:cubicBezTo>
                      <a:pt x="33284" y="1580268"/>
                      <a:pt x="58936" y="1698679"/>
                      <a:pt x="90098" y="1781801"/>
                    </a:cubicBezTo>
                    <a:cubicBezTo>
                      <a:pt x="90434" y="1782671"/>
                      <a:pt x="90809" y="1783511"/>
                      <a:pt x="91253" y="1784321"/>
                    </a:cubicBezTo>
                    <a:cubicBezTo>
                      <a:pt x="122681" y="1841985"/>
                      <a:pt x="183375" y="1916680"/>
                      <a:pt x="243803" y="1949677"/>
                    </a:cubicBezTo>
                    <a:cubicBezTo>
                      <a:pt x="245007" y="1950338"/>
                      <a:pt x="246281" y="1950862"/>
                      <a:pt x="247594" y="1951257"/>
                    </a:cubicBezTo>
                    <a:lnTo>
                      <a:pt x="298355" y="1966501"/>
                    </a:lnTo>
                    <a:cubicBezTo>
                      <a:pt x="299856" y="1966955"/>
                      <a:pt x="301426" y="1967222"/>
                      <a:pt x="302996" y="1967311"/>
                    </a:cubicBezTo>
                    <a:cubicBezTo>
                      <a:pt x="302996" y="1967311"/>
                      <a:pt x="351219" y="1969830"/>
                      <a:pt x="352256" y="1969859"/>
                    </a:cubicBezTo>
                    <a:cubicBezTo>
                      <a:pt x="374818" y="1969859"/>
                      <a:pt x="395404" y="1966945"/>
                      <a:pt x="421086" y="1955505"/>
                    </a:cubicBezTo>
                    <a:cubicBezTo>
                      <a:pt x="465320" y="1936152"/>
                      <a:pt x="500886" y="1906100"/>
                      <a:pt x="529381" y="1870555"/>
                    </a:cubicBezTo>
                    <a:cubicBezTo>
                      <a:pt x="585632" y="1800374"/>
                      <a:pt x="615096" y="1707797"/>
                      <a:pt x="630617" y="1628528"/>
                    </a:cubicBezTo>
                    <a:cubicBezTo>
                      <a:pt x="630617" y="1628528"/>
                      <a:pt x="648370" y="1529490"/>
                      <a:pt x="648439" y="1529055"/>
                    </a:cubicBezTo>
                    <a:cubicBezTo>
                      <a:pt x="661335" y="1446506"/>
                      <a:pt x="666449" y="1348940"/>
                      <a:pt x="666449" y="1274600"/>
                    </a:cubicBezTo>
                    <a:cubicBezTo>
                      <a:pt x="666449" y="1266776"/>
                      <a:pt x="666992" y="1258250"/>
                      <a:pt x="667624" y="1248618"/>
                    </a:cubicBezTo>
                    <a:cubicBezTo>
                      <a:pt x="668266" y="1238571"/>
                      <a:pt x="668996" y="1227438"/>
                      <a:pt x="668996" y="1216195"/>
                    </a:cubicBezTo>
                    <a:cubicBezTo>
                      <a:pt x="668996" y="1216175"/>
                      <a:pt x="668996" y="969880"/>
                      <a:pt x="668927" y="968231"/>
                    </a:cubicBezTo>
                    <a:cubicBezTo>
                      <a:pt x="666390" y="938001"/>
                      <a:pt x="663892" y="892913"/>
                      <a:pt x="663872" y="867316"/>
                    </a:cubicBezTo>
                    <a:close/>
                    <a:moveTo>
                      <a:pt x="148531" y="1508477"/>
                    </a:moveTo>
                    <a:cubicBezTo>
                      <a:pt x="146043" y="1487346"/>
                      <a:pt x="142389" y="1465148"/>
                      <a:pt x="138786" y="1443177"/>
                    </a:cubicBezTo>
                    <a:cubicBezTo>
                      <a:pt x="134846" y="1419240"/>
                      <a:pt x="130956" y="1395520"/>
                      <a:pt x="128359" y="1372561"/>
                    </a:cubicBezTo>
                    <a:lnTo>
                      <a:pt x="128359" y="1259386"/>
                    </a:lnTo>
                    <a:cubicBezTo>
                      <a:pt x="128359" y="1213666"/>
                      <a:pt x="128359" y="1124784"/>
                      <a:pt x="128359" y="1079084"/>
                    </a:cubicBezTo>
                    <a:cubicBezTo>
                      <a:pt x="128359" y="1027584"/>
                      <a:pt x="128438" y="833203"/>
                      <a:pt x="120736" y="780489"/>
                    </a:cubicBezTo>
                    <a:cubicBezTo>
                      <a:pt x="120805" y="665062"/>
                      <a:pt x="128378" y="527565"/>
                      <a:pt x="150752" y="392716"/>
                    </a:cubicBezTo>
                    <a:cubicBezTo>
                      <a:pt x="152451" y="386758"/>
                      <a:pt x="160616" y="358159"/>
                      <a:pt x="160804" y="357427"/>
                    </a:cubicBezTo>
                    <a:cubicBezTo>
                      <a:pt x="176474" y="292137"/>
                      <a:pt x="198433" y="219387"/>
                      <a:pt x="221557" y="194126"/>
                    </a:cubicBezTo>
                    <a:cubicBezTo>
                      <a:pt x="236141" y="179535"/>
                      <a:pt x="264548" y="153533"/>
                      <a:pt x="290269" y="136867"/>
                    </a:cubicBezTo>
                    <a:lnTo>
                      <a:pt x="310362" y="128826"/>
                    </a:lnTo>
                    <a:cubicBezTo>
                      <a:pt x="319673" y="128826"/>
                      <a:pt x="337119" y="128826"/>
                      <a:pt x="348445" y="128826"/>
                    </a:cubicBezTo>
                    <a:cubicBezTo>
                      <a:pt x="381561" y="153435"/>
                      <a:pt x="409929" y="193316"/>
                      <a:pt x="438405" y="233702"/>
                    </a:cubicBezTo>
                    <a:cubicBezTo>
                      <a:pt x="439846" y="235737"/>
                      <a:pt x="441268" y="237772"/>
                      <a:pt x="441900" y="238563"/>
                    </a:cubicBezTo>
                    <a:cubicBezTo>
                      <a:pt x="463158" y="274018"/>
                      <a:pt x="487428" y="338944"/>
                      <a:pt x="502870" y="382560"/>
                    </a:cubicBezTo>
                    <a:cubicBezTo>
                      <a:pt x="503868" y="392469"/>
                      <a:pt x="507778" y="430552"/>
                      <a:pt x="510147" y="445845"/>
                    </a:cubicBezTo>
                    <a:cubicBezTo>
                      <a:pt x="510276" y="467135"/>
                      <a:pt x="512794" y="502383"/>
                      <a:pt x="515331" y="517300"/>
                    </a:cubicBezTo>
                    <a:lnTo>
                      <a:pt x="522924" y="593419"/>
                    </a:lnTo>
                    <a:lnTo>
                      <a:pt x="530527" y="672145"/>
                    </a:lnTo>
                    <a:cubicBezTo>
                      <a:pt x="530596" y="672807"/>
                      <a:pt x="530695" y="673469"/>
                      <a:pt x="530823" y="674131"/>
                    </a:cubicBezTo>
                    <a:cubicBezTo>
                      <a:pt x="533499" y="687497"/>
                      <a:pt x="535523" y="698038"/>
                      <a:pt x="535622" y="707769"/>
                    </a:cubicBezTo>
                    <a:cubicBezTo>
                      <a:pt x="538169" y="733336"/>
                      <a:pt x="540608" y="760286"/>
                      <a:pt x="540628" y="780469"/>
                    </a:cubicBezTo>
                    <a:cubicBezTo>
                      <a:pt x="541921" y="805028"/>
                      <a:pt x="544498" y="836592"/>
                      <a:pt x="547036" y="867711"/>
                    </a:cubicBezTo>
                    <a:cubicBezTo>
                      <a:pt x="549573" y="898810"/>
                      <a:pt x="552081" y="929465"/>
                      <a:pt x="553306" y="952118"/>
                    </a:cubicBezTo>
                    <a:cubicBezTo>
                      <a:pt x="553306" y="1003291"/>
                      <a:pt x="552002" y="1060353"/>
                      <a:pt x="550719" y="1116980"/>
                    </a:cubicBezTo>
                    <a:cubicBezTo>
                      <a:pt x="549475" y="1171631"/>
                      <a:pt x="548240" y="1225886"/>
                      <a:pt x="548220" y="1273523"/>
                    </a:cubicBezTo>
                    <a:cubicBezTo>
                      <a:pt x="547826" y="1277021"/>
                      <a:pt x="547441" y="1280409"/>
                      <a:pt x="547046" y="1283748"/>
                    </a:cubicBezTo>
                    <a:cubicBezTo>
                      <a:pt x="545021" y="1301264"/>
                      <a:pt x="543136" y="1317446"/>
                      <a:pt x="543155" y="1334606"/>
                    </a:cubicBezTo>
                    <a:cubicBezTo>
                      <a:pt x="540677" y="1384396"/>
                      <a:pt x="533173" y="1447059"/>
                      <a:pt x="523033" y="1505464"/>
                    </a:cubicBezTo>
                    <a:cubicBezTo>
                      <a:pt x="523033" y="1505464"/>
                      <a:pt x="510424" y="1593783"/>
                      <a:pt x="510384" y="1594060"/>
                    </a:cubicBezTo>
                    <a:cubicBezTo>
                      <a:pt x="502821" y="1642062"/>
                      <a:pt x="493036" y="1689847"/>
                      <a:pt x="469675" y="1731962"/>
                    </a:cubicBezTo>
                    <a:cubicBezTo>
                      <a:pt x="442117" y="1779579"/>
                      <a:pt x="418993" y="1813602"/>
                      <a:pt x="399976" y="1829201"/>
                    </a:cubicBezTo>
                    <a:cubicBezTo>
                      <a:pt x="377790" y="1840009"/>
                      <a:pt x="358556" y="1843980"/>
                      <a:pt x="342106" y="1843980"/>
                    </a:cubicBezTo>
                    <a:cubicBezTo>
                      <a:pt x="321726" y="1843980"/>
                      <a:pt x="302867" y="1838873"/>
                      <a:pt x="285727" y="1829982"/>
                    </a:cubicBezTo>
                    <a:cubicBezTo>
                      <a:pt x="263047" y="1818216"/>
                      <a:pt x="243220" y="1799752"/>
                      <a:pt x="227363" y="1777692"/>
                    </a:cubicBezTo>
                    <a:lnTo>
                      <a:pt x="205295" y="1728672"/>
                    </a:lnTo>
                    <a:cubicBezTo>
                      <a:pt x="204841" y="1727684"/>
                      <a:pt x="204328" y="1726726"/>
                      <a:pt x="203725" y="1725827"/>
                    </a:cubicBezTo>
                    <a:cubicBezTo>
                      <a:pt x="190001" y="1705209"/>
                      <a:pt x="170924" y="1662502"/>
                      <a:pt x="163608" y="1634129"/>
                    </a:cubicBezTo>
                    <a:cubicBezTo>
                      <a:pt x="162009" y="1620871"/>
                      <a:pt x="148531" y="1508477"/>
                      <a:pt x="148531" y="1508477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18"/>
            <p:cNvGrpSpPr/>
            <p:nvPr/>
          </p:nvGrpSpPr>
          <p:grpSpPr>
            <a:xfrm>
              <a:off x="1373075" y="1317401"/>
              <a:ext cx="155771" cy="207141"/>
              <a:chOff x="1373075" y="1317401"/>
              <a:chExt cx="155771" cy="207141"/>
            </a:xfrm>
          </p:grpSpPr>
          <p:sp>
            <p:nvSpPr>
              <p:cNvPr id="419" name="Google Shape;419;p18"/>
              <p:cNvSpPr/>
              <p:nvPr/>
            </p:nvSpPr>
            <p:spPr>
              <a:xfrm>
                <a:off x="1373075" y="1317401"/>
                <a:ext cx="155771" cy="207141"/>
              </a:xfrm>
              <a:custGeom>
                <a:rect b="b" l="l" r="r" t="t"/>
                <a:pathLst>
                  <a:path extrusionOk="0" h="207141" w="155771">
                    <a:moveTo>
                      <a:pt x="139963" y="2009"/>
                    </a:moveTo>
                    <a:cubicBezTo>
                      <a:pt x="116079" y="-6685"/>
                      <a:pt x="91641" y="14733"/>
                      <a:pt x="75182" y="30036"/>
                    </a:cubicBezTo>
                    <a:cubicBezTo>
                      <a:pt x="61111" y="43116"/>
                      <a:pt x="48937" y="58833"/>
                      <a:pt x="38185" y="74689"/>
                    </a:cubicBezTo>
                    <a:cubicBezTo>
                      <a:pt x="27412" y="90585"/>
                      <a:pt x="19286" y="107725"/>
                      <a:pt x="12118" y="125507"/>
                    </a:cubicBezTo>
                    <a:cubicBezTo>
                      <a:pt x="3409" y="147113"/>
                      <a:pt x="-9575" y="179387"/>
                      <a:pt x="11022" y="197950"/>
                    </a:cubicBezTo>
                    <a:cubicBezTo>
                      <a:pt x="18793" y="204954"/>
                      <a:pt x="30305" y="209529"/>
                      <a:pt x="40791" y="205824"/>
                    </a:cubicBezTo>
                    <a:cubicBezTo>
                      <a:pt x="50240" y="202485"/>
                      <a:pt x="57468" y="197160"/>
                      <a:pt x="62928" y="188684"/>
                    </a:cubicBezTo>
                    <a:cubicBezTo>
                      <a:pt x="66285" y="183477"/>
                      <a:pt x="67381" y="177105"/>
                      <a:pt x="68872" y="171227"/>
                    </a:cubicBezTo>
                    <a:cubicBezTo>
                      <a:pt x="70847" y="163403"/>
                      <a:pt x="73236" y="155688"/>
                      <a:pt x="76001" y="148110"/>
                    </a:cubicBezTo>
                    <a:cubicBezTo>
                      <a:pt x="76702" y="146184"/>
                      <a:pt x="77453" y="144287"/>
                      <a:pt x="78193" y="142371"/>
                    </a:cubicBezTo>
                    <a:cubicBezTo>
                      <a:pt x="78114" y="142479"/>
                      <a:pt x="78045" y="142657"/>
                      <a:pt x="77966" y="142746"/>
                    </a:cubicBezTo>
                    <a:cubicBezTo>
                      <a:pt x="78084" y="142618"/>
                      <a:pt x="78144" y="142341"/>
                      <a:pt x="78262" y="142193"/>
                    </a:cubicBezTo>
                    <a:cubicBezTo>
                      <a:pt x="78381" y="141906"/>
                      <a:pt x="78489" y="141620"/>
                      <a:pt x="78598" y="141323"/>
                    </a:cubicBezTo>
                    <a:cubicBezTo>
                      <a:pt x="79654" y="138607"/>
                      <a:pt x="79556" y="139437"/>
                      <a:pt x="79082" y="140691"/>
                    </a:cubicBezTo>
                    <a:cubicBezTo>
                      <a:pt x="80652" y="137945"/>
                      <a:pt x="81807" y="134299"/>
                      <a:pt x="83081" y="131751"/>
                    </a:cubicBezTo>
                    <a:cubicBezTo>
                      <a:pt x="86833" y="124163"/>
                      <a:pt x="90920" y="116705"/>
                      <a:pt x="95334" y="109483"/>
                    </a:cubicBezTo>
                    <a:cubicBezTo>
                      <a:pt x="99471" y="102726"/>
                      <a:pt x="103993" y="96275"/>
                      <a:pt x="108673" y="89893"/>
                    </a:cubicBezTo>
                    <a:cubicBezTo>
                      <a:pt x="108812" y="89735"/>
                      <a:pt x="108861" y="89685"/>
                      <a:pt x="109019" y="89488"/>
                    </a:cubicBezTo>
                    <a:cubicBezTo>
                      <a:pt x="110322" y="87947"/>
                      <a:pt x="111586" y="86366"/>
                      <a:pt x="112899" y="84835"/>
                    </a:cubicBezTo>
                    <a:cubicBezTo>
                      <a:pt x="115516" y="81762"/>
                      <a:pt x="118231" y="78769"/>
                      <a:pt x="120937" y="75766"/>
                    </a:cubicBezTo>
                    <a:cubicBezTo>
                      <a:pt x="126328" y="69779"/>
                      <a:pt x="131699" y="63763"/>
                      <a:pt x="137426" y="58092"/>
                    </a:cubicBezTo>
                    <a:cubicBezTo>
                      <a:pt x="148010" y="47620"/>
                      <a:pt x="155781" y="38621"/>
                      <a:pt x="155771" y="22735"/>
                    </a:cubicBezTo>
                    <a:cubicBezTo>
                      <a:pt x="155751" y="12668"/>
                      <a:pt x="148968" y="5279"/>
                      <a:pt x="139963" y="2009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8"/>
              <p:cNvSpPr/>
              <p:nvPr/>
            </p:nvSpPr>
            <p:spPr>
              <a:xfrm>
                <a:off x="1451269" y="1458122"/>
                <a:ext cx="878" cy="1669"/>
              </a:xfrm>
              <a:custGeom>
                <a:rect b="b" l="l" r="r" t="t"/>
                <a:pathLst>
                  <a:path extrusionOk="0" h="1669" w="878">
                    <a:moveTo>
                      <a:pt x="0" y="1670"/>
                    </a:moveTo>
                    <a:cubicBezTo>
                      <a:pt x="365" y="1166"/>
                      <a:pt x="652" y="593"/>
                      <a:pt x="879" y="0"/>
                    </a:cubicBezTo>
                    <a:cubicBezTo>
                      <a:pt x="592" y="484"/>
                      <a:pt x="385" y="1097"/>
                      <a:pt x="69" y="1492"/>
                    </a:cubicBezTo>
                    <a:cubicBezTo>
                      <a:pt x="49" y="1551"/>
                      <a:pt x="30" y="1610"/>
                      <a:pt x="0" y="167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1" name="Google Shape;421;p18"/>
            <p:cNvSpPr/>
            <p:nvPr/>
          </p:nvSpPr>
          <p:spPr>
            <a:xfrm>
              <a:off x="1254835" y="1691403"/>
              <a:ext cx="77110" cy="236699"/>
            </a:xfrm>
            <a:custGeom>
              <a:rect b="b" l="l" r="r" t="t"/>
              <a:pathLst>
                <a:path extrusionOk="0" h="236699" w="77110">
                  <a:moveTo>
                    <a:pt x="76458" y="198246"/>
                  </a:moveTo>
                  <a:cubicBezTo>
                    <a:pt x="75352" y="192892"/>
                    <a:pt x="73279" y="188189"/>
                    <a:pt x="70948" y="183230"/>
                  </a:cubicBezTo>
                  <a:cubicBezTo>
                    <a:pt x="70563" y="182440"/>
                    <a:pt x="69349" y="179081"/>
                    <a:pt x="69033" y="178409"/>
                  </a:cubicBezTo>
                  <a:cubicBezTo>
                    <a:pt x="68292" y="175821"/>
                    <a:pt x="67572" y="173232"/>
                    <a:pt x="66870" y="170614"/>
                  </a:cubicBezTo>
                  <a:cubicBezTo>
                    <a:pt x="66712" y="170051"/>
                    <a:pt x="66624" y="169785"/>
                    <a:pt x="66515" y="169459"/>
                  </a:cubicBezTo>
                  <a:cubicBezTo>
                    <a:pt x="66505" y="169083"/>
                    <a:pt x="66505" y="168816"/>
                    <a:pt x="66466" y="168234"/>
                  </a:cubicBezTo>
                  <a:cubicBezTo>
                    <a:pt x="65409" y="152763"/>
                    <a:pt x="64827" y="137361"/>
                    <a:pt x="65350" y="121851"/>
                  </a:cubicBezTo>
                  <a:cubicBezTo>
                    <a:pt x="65913" y="105590"/>
                    <a:pt x="67028" y="89171"/>
                    <a:pt x="68746" y="72989"/>
                  </a:cubicBezTo>
                  <a:cubicBezTo>
                    <a:pt x="69329" y="67418"/>
                    <a:pt x="70771" y="59900"/>
                    <a:pt x="72005" y="52728"/>
                  </a:cubicBezTo>
                  <a:cubicBezTo>
                    <a:pt x="72805" y="48084"/>
                    <a:pt x="73782" y="43431"/>
                    <a:pt x="73989" y="38709"/>
                  </a:cubicBezTo>
                  <a:cubicBezTo>
                    <a:pt x="74128" y="35439"/>
                    <a:pt x="72903" y="30766"/>
                    <a:pt x="73762" y="27664"/>
                  </a:cubicBezTo>
                  <a:cubicBezTo>
                    <a:pt x="76882" y="16303"/>
                    <a:pt x="69882" y="3935"/>
                    <a:pt x="58517" y="803"/>
                  </a:cubicBezTo>
                  <a:cubicBezTo>
                    <a:pt x="46373" y="-2536"/>
                    <a:pt x="35738" y="4923"/>
                    <a:pt x="31680" y="16037"/>
                  </a:cubicBezTo>
                  <a:cubicBezTo>
                    <a:pt x="26813" y="22922"/>
                    <a:pt x="22577" y="29857"/>
                    <a:pt x="19674" y="38284"/>
                  </a:cubicBezTo>
                  <a:cubicBezTo>
                    <a:pt x="16643" y="47146"/>
                    <a:pt x="14194" y="56225"/>
                    <a:pt x="11775" y="65264"/>
                  </a:cubicBezTo>
                  <a:cubicBezTo>
                    <a:pt x="6325" y="85585"/>
                    <a:pt x="3155" y="106144"/>
                    <a:pt x="1427" y="127107"/>
                  </a:cubicBezTo>
                  <a:cubicBezTo>
                    <a:pt x="-1604" y="164094"/>
                    <a:pt x="-3845" y="220958"/>
                    <a:pt x="39491" y="235224"/>
                  </a:cubicBezTo>
                  <a:cubicBezTo>
                    <a:pt x="62635" y="242870"/>
                    <a:pt x="80832" y="219358"/>
                    <a:pt x="76458" y="198246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1390713" y="2107185"/>
              <a:ext cx="128015" cy="156956"/>
            </a:xfrm>
            <a:custGeom>
              <a:rect b="b" l="l" r="r" t="t"/>
              <a:pathLst>
                <a:path extrusionOk="0" h="156956" w="128015">
                  <a:moveTo>
                    <a:pt x="112867" y="98259"/>
                  </a:moveTo>
                  <a:cubicBezTo>
                    <a:pt x="111929" y="97716"/>
                    <a:pt x="110863" y="97429"/>
                    <a:pt x="109895" y="96945"/>
                  </a:cubicBezTo>
                  <a:cubicBezTo>
                    <a:pt x="108513" y="95651"/>
                    <a:pt x="107140" y="94308"/>
                    <a:pt x="105916" y="92845"/>
                  </a:cubicBezTo>
                  <a:cubicBezTo>
                    <a:pt x="94867" y="77266"/>
                    <a:pt x="84381" y="61381"/>
                    <a:pt x="72266" y="46552"/>
                  </a:cubicBezTo>
                  <a:cubicBezTo>
                    <a:pt x="66372" y="39321"/>
                    <a:pt x="60457" y="32109"/>
                    <a:pt x="54652" y="24798"/>
                  </a:cubicBezTo>
                  <a:cubicBezTo>
                    <a:pt x="51758" y="21143"/>
                    <a:pt x="49023" y="17349"/>
                    <a:pt x="45696" y="14080"/>
                  </a:cubicBezTo>
                  <a:cubicBezTo>
                    <a:pt x="43228" y="11659"/>
                    <a:pt x="40285" y="8182"/>
                    <a:pt x="37224" y="6809"/>
                  </a:cubicBezTo>
                  <a:cubicBezTo>
                    <a:pt x="35319" y="5208"/>
                    <a:pt x="35269" y="5337"/>
                    <a:pt x="37096" y="7204"/>
                  </a:cubicBezTo>
                  <a:cubicBezTo>
                    <a:pt x="35240" y="5564"/>
                    <a:pt x="33255" y="4102"/>
                    <a:pt x="31152" y="2807"/>
                  </a:cubicBezTo>
                  <a:cubicBezTo>
                    <a:pt x="24092" y="-1727"/>
                    <a:pt x="14238" y="-472"/>
                    <a:pt x="7870" y="4447"/>
                  </a:cubicBezTo>
                  <a:cubicBezTo>
                    <a:pt x="800" y="9911"/>
                    <a:pt x="-809" y="17567"/>
                    <a:pt x="336" y="26014"/>
                  </a:cubicBezTo>
                  <a:cubicBezTo>
                    <a:pt x="247" y="25421"/>
                    <a:pt x="217" y="25282"/>
                    <a:pt x="346" y="26231"/>
                  </a:cubicBezTo>
                  <a:cubicBezTo>
                    <a:pt x="356" y="26320"/>
                    <a:pt x="346" y="26409"/>
                    <a:pt x="366" y="26498"/>
                  </a:cubicBezTo>
                  <a:cubicBezTo>
                    <a:pt x="445" y="27061"/>
                    <a:pt x="484" y="27288"/>
                    <a:pt x="524" y="27584"/>
                  </a:cubicBezTo>
                  <a:cubicBezTo>
                    <a:pt x="593" y="28078"/>
                    <a:pt x="642" y="28444"/>
                    <a:pt x="741" y="29185"/>
                  </a:cubicBezTo>
                  <a:cubicBezTo>
                    <a:pt x="1076" y="31645"/>
                    <a:pt x="1491" y="33729"/>
                    <a:pt x="2242" y="36051"/>
                  </a:cubicBezTo>
                  <a:cubicBezTo>
                    <a:pt x="3752" y="40674"/>
                    <a:pt x="5688" y="45218"/>
                    <a:pt x="7800" y="49585"/>
                  </a:cubicBezTo>
                  <a:cubicBezTo>
                    <a:pt x="10773" y="55690"/>
                    <a:pt x="14011" y="61657"/>
                    <a:pt x="17023" y="67743"/>
                  </a:cubicBezTo>
                  <a:cubicBezTo>
                    <a:pt x="22888" y="79617"/>
                    <a:pt x="28585" y="91551"/>
                    <a:pt x="35368" y="102942"/>
                  </a:cubicBezTo>
                  <a:cubicBezTo>
                    <a:pt x="42833" y="115478"/>
                    <a:pt x="49557" y="129260"/>
                    <a:pt x="59154" y="140305"/>
                  </a:cubicBezTo>
                  <a:cubicBezTo>
                    <a:pt x="65315" y="147388"/>
                    <a:pt x="73728" y="153048"/>
                    <a:pt x="82831" y="155548"/>
                  </a:cubicBezTo>
                  <a:cubicBezTo>
                    <a:pt x="89407" y="157356"/>
                    <a:pt x="96457" y="157385"/>
                    <a:pt x="103092" y="155854"/>
                  </a:cubicBezTo>
                  <a:cubicBezTo>
                    <a:pt x="112265" y="153730"/>
                    <a:pt x="118742" y="147368"/>
                    <a:pt x="123768" y="139870"/>
                  </a:cubicBezTo>
                  <a:cubicBezTo>
                    <a:pt x="132901" y="126266"/>
                    <a:pt x="126404" y="106103"/>
                    <a:pt x="112867" y="98259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1295180" y="2408458"/>
              <a:ext cx="114894" cy="225815"/>
            </a:xfrm>
            <a:custGeom>
              <a:rect b="b" l="l" r="r" t="t"/>
              <a:pathLst>
                <a:path extrusionOk="0" h="225815" w="114894">
                  <a:moveTo>
                    <a:pt x="78323" y="6471"/>
                  </a:moveTo>
                  <a:cubicBezTo>
                    <a:pt x="66405" y="20618"/>
                    <a:pt x="53875" y="33352"/>
                    <a:pt x="43883" y="49090"/>
                  </a:cubicBezTo>
                  <a:cubicBezTo>
                    <a:pt x="33782" y="65005"/>
                    <a:pt x="25518" y="81849"/>
                    <a:pt x="18379" y="99275"/>
                  </a:cubicBezTo>
                  <a:cubicBezTo>
                    <a:pt x="11951" y="114904"/>
                    <a:pt x="7498" y="131046"/>
                    <a:pt x="4447" y="147653"/>
                  </a:cubicBezTo>
                  <a:cubicBezTo>
                    <a:pt x="113" y="171235"/>
                    <a:pt x="-5506" y="197938"/>
                    <a:pt x="11843" y="217587"/>
                  </a:cubicBezTo>
                  <a:cubicBezTo>
                    <a:pt x="21726" y="228790"/>
                    <a:pt x="42046" y="228326"/>
                    <a:pt x="51999" y="217587"/>
                  </a:cubicBezTo>
                  <a:cubicBezTo>
                    <a:pt x="66820" y="201593"/>
                    <a:pt x="64628" y="179385"/>
                    <a:pt x="66790" y="159083"/>
                  </a:cubicBezTo>
                  <a:cubicBezTo>
                    <a:pt x="66839" y="158579"/>
                    <a:pt x="66879" y="158234"/>
                    <a:pt x="66928" y="157878"/>
                  </a:cubicBezTo>
                  <a:cubicBezTo>
                    <a:pt x="67185" y="156208"/>
                    <a:pt x="67432" y="154529"/>
                    <a:pt x="67708" y="152859"/>
                  </a:cubicBezTo>
                  <a:cubicBezTo>
                    <a:pt x="68350" y="148947"/>
                    <a:pt x="69091" y="145055"/>
                    <a:pt x="69890" y="141173"/>
                  </a:cubicBezTo>
                  <a:cubicBezTo>
                    <a:pt x="71609" y="132943"/>
                    <a:pt x="73465" y="124724"/>
                    <a:pt x="75558" y="116583"/>
                  </a:cubicBezTo>
                  <a:cubicBezTo>
                    <a:pt x="77513" y="108947"/>
                    <a:pt x="79715" y="101389"/>
                    <a:pt x="82252" y="93921"/>
                  </a:cubicBezTo>
                  <a:cubicBezTo>
                    <a:pt x="84731" y="86630"/>
                    <a:pt x="87120" y="80377"/>
                    <a:pt x="89243" y="75615"/>
                  </a:cubicBezTo>
                  <a:cubicBezTo>
                    <a:pt x="95898" y="60707"/>
                    <a:pt x="102128" y="45237"/>
                    <a:pt x="111489" y="32078"/>
                  </a:cubicBezTo>
                  <a:cubicBezTo>
                    <a:pt x="125272" y="12675"/>
                    <a:pt x="93775" y="-11884"/>
                    <a:pt x="78323" y="6471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1307054" y="2803987"/>
              <a:ext cx="87931" cy="170229"/>
            </a:xfrm>
            <a:custGeom>
              <a:rect b="b" l="l" r="r" t="t"/>
              <a:pathLst>
                <a:path extrusionOk="0" h="170229" w="87931">
                  <a:moveTo>
                    <a:pt x="87213" y="138751"/>
                  </a:moveTo>
                  <a:cubicBezTo>
                    <a:pt x="87341" y="137368"/>
                    <a:pt x="87746" y="136083"/>
                    <a:pt x="87657" y="134621"/>
                  </a:cubicBezTo>
                  <a:cubicBezTo>
                    <a:pt x="87351" y="129781"/>
                    <a:pt x="86383" y="124881"/>
                    <a:pt x="85120" y="120198"/>
                  </a:cubicBezTo>
                  <a:cubicBezTo>
                    <a:pt x="82987" y="112364"/>
                    <a:pt x="79788" y="104451"/>
                    <a:pt x="76362" y="97130"/>
                  </a:cubicBezTo>
                  <a:cubicBezTo>
                    <a:pt x="76293" y="96972"/>
                    <a:pt x="76283" y="96962"/>
                    <a:pt x="76223" y="96854"/>
                  </a:cubicBezTo>
                  <a:cubicBezTo>
                    <a:pt x="75503" y="95095"/>
                    <a:pt x="74762" y="93337"/>
                    <a:pt x="74012" y="91588"/>
                  </a:cubicBezTo>
                  <a:cubicBezTo>
                    <a:pt x="74002" y="91568"/>
                    <a:pt x="74002" y="91578"/>
                    <a:pt x="73992" y="91559"/>
                  </a:cubicBezTo>
                  <a:cubicBezTo>
                    <a:pt x="73488" y="90235"/>
                    <a:pt x="72935" y="88921"/>
                    <a:pt x="72422" y="87587"/>
                  </a:cubicBezTo>
                  <a:cubicBezTo>
                    <a:pt x="70250" y="81956"/>
                    <a:pt x="68295" y="76236"/>
                    <a:pt x="66567" y="70457"/>
                  </a:cubicBezTo>
                  <a:cubicBezTo>
                    <a:pt x="63338" y="59679"/>
                    <a:pt x="60949" y="48585"/>
                    <a:pt x="58786" y="37550"/>
                  </a:cubicBezTo>
                  <a:cubicBezTo>
                    <a:pt x="57523" y="31099"/>
                    <a:pt x="56081" y="24292"/>
                    <a:pt x="53524" y="18226"/>
                  </a:cubicBezTo>
                  <a:cubicBezTo>
                    <a:pt x="48656" y="6697"/>
                    <a:pt x="36521" y="-2974"/>
                    <a:pt x="23310" y="849"/>
                  </a:cubicBezTo>
                  <a:cubicBezTo>
                    <a:pt x="3711" y="6510"/>
                    <a:pt x="472" y="29103"/>
                    <a:pt x="37" y="46559"/>
                  </a:cubicBezTo>
                  <a:cubicBezTo>
                    <a:pt x="-308" y="60647"/>
                    <a:pt x="1785" y="74892"/>
                    <a:pt x="4293" y="88733"/>
                  </a:cubicBezTo>
                  <a:cubicBezTo>
                    <a:pt x="6367" y="100213"/>
                    <a:pt x="9121" y="111682"/>
                    <a:pt x="13318" y="122579"/>
                  </a:cubicBezTo>
                  <a:cubicBezTo>
                    <a:pt x="16151" y="129939"/>
                    <a:pt x="19202" y="137338"/>
                    <a:pt x="23695" y="143858"/>
                  </a:cubicBezTo>
                  <a:cubicBezTo>
                    <a:pt x="28869" y="151347"/>
                    <a:pt x="36126" y="160386"/>
                    <a:pt x="45091" y="164249"/>
                  </a:cubicBezTo>
                  <a:cubicBezTo>
                    <a:pt x="46158" y="165029"/>
                    <a:pt x="47116" y="165958"/>
                    <a:pt x="48231" y="166659"/>
                  </a:cubicBezTo>
                  <a:cubicBezTo>
                    <a:pt x="64622" y="176924"/>
                    <a:pt x="89010" y="163735"/>
                    <a:pt x="87894" y="143888"/>
                  </a:cubicBezTo>
                  <a:cubicBezTo>
                    <a:pt x="87786" y="142159"/>
                    <a:pt x="87430" y="140460"/>
                    <a:pt x="87213" y="138751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1456521" y="3089642"/>
              <a:ext cx="114920" cy="121047"/>
            </a:xfrm>
            <a:custGeom>
              <a:rect b="b" l="l" r="r" t="t"/>
              <a:pathLst>
                <a:path extrusionOk="0" h="121047" w="114920">
                  <a:moveTo>
                    <a:pt x="112906" y="83575"/>
                  </a:moveTo>
                  <a:cubicBezTo>
                    <a:pt x="111366" y="77786"/>
                    <a:pt x="108276" y="72412"/>
                    <a:pt x="103763" y="67818"/>
                  </a:cubicBezTo>
                  <a:cubicBezTo>
                    <a:pt x="100357" y="64350"/>
                    <a:pt x="96042" y="61298"/>
                    <a:pt x="92191" y="58571"/>
                  </a:cubicBezTo>
                  <a:cubicBezTo>
                    <a:pt x="88074" y="55657"/>
                    <a:pt x="83907" y="52831"/>
                    <a:pt x="79869" y="49828"/>
                  </a:cubicBezTo>
                  <a:cubicBezTo>
                    <a:pt x="74705" y="45728"/>
                    <a:pt x="69620" y="41451"/>
                    <a:pt x="64841" y="36926"/>
                  </a:cubicBezTo>
                  <a:cubicBezTo>
                    <a:pt x="60151" y="32490"/>
                    <a:pt x="55273" y="27995"/>
                    <a:pt x="51047" y="23076"/>
                  </a:cubicBezTo>
                  <a:cubicBezTo>
                    <a:pt x="48806" y="19924"/>
                    <a:pt x="46555" y="16773"/>
                    <a:pt x="43849" y="14026"/>
                  </a:cubicBezTo>
                  <a:cubicBezTo>
                    <a:pt x="41371" y="11517"/>
                    <a:pt x="39307" y="8385"/>
                    <a:pt x="36602" y="6143"/>
                  </a:cubicBezTo>
                  <a:cubicBezTo>
                    <a:pt x="29809" y="482"/>
                    <a:pt x="21722" y="-1889"/>
                    <a:pt x="13191" y="1707"/>
                  </a:cubicBezTo>
                  <a:cubicBezTo>
                    <a:pt x="5203" y="5076"/>
                    <a:pt x="316" y="12633"/>
                    <a:pt x="10" y="21297"/>
                  </a:cubicBezTo>
                  <a:cubicBezTo>
                    <a:pt x="-109" y="24755"/>
                    <a:pt x="879" y="28074"/>
                    <a:pt x="1362" y="31463"/>
                  </a:cubicBezTo>
                  <a:lnTo>
                    <a:pt x="543" y="25397"/>
                  </a:lnTo>
                  <a:cubicBezTo>
                    <a:pt x="987" y="33567"/>
                    <a:pt x="3278" y="40848"/>
                    <a:pt x="6655" y="48238"/>
                  </a:cubicBezTo>
                  <a:cubicBezTo>
                    <a:pt x="8541" y="52357"/>
                    <a:pt x="10515" y="56437"/>
                    <a:pt x="12441" y="60547"/>
                  </a:cubicBezTo>
                  <a:cubicBezTo>
                    <a:pt x="11532" y="58383"/>
                    <a:pt x="10614" y="56210"/>
                    <a:pt x="9706" y="54047"/>
                  </a:cubicBezTo>
                  <a:cubicBezTo>
                    <a:pt x="12915" y="62029"/>
                    <a:pt x="16588" y="68994"/>
                    <a:pt x="21535" y="75958"/>
                  </a:cubicBezTo>
                  <a:cubicBezTo>
                    <a:pt x="26501" y="82963"/>
                    <a:pt x="31882" y="89670"/>
                    <a:pt x="37905" y="95805"/>
                  </a:cubicBezTo>
                  <a:cubicBezTo>
                    <a:pt x="43800" y="101812"/>
                    <a:pt x="50692" y="107443"/>
                    <a:pt x="57603" y="112155"/>
                  </a:cubicBezTo>
                  <a:cubicBezTo>
                    <a:pt x="62135" y="115257"/>
                    <a:pt x="67309" y="117599"/>
                    <a:pt x="72503" y="119377"/>
                  </a:cubicBezTo>
                  <a:cubicBezTo>
                    <a:pt x="78921" y="121580"/>
                    <a:pt x="85872" y="121521"/>
                    <a:pt x="92310" y="119693"/>
                  </a:cubicBezTo>
                  <a:cubicBezTo>
                    <a:pt x="100120" y="118745"/>
                    <a:pt x="107565" y="113578"/>
                    <a:pt x="111406" y="107018"/>
                  </a:cubicBezTo>
                  <a:cubicBezTo>
                    <a:pt x="115177" y="100597"/>
                    <a:pt x="116273" y="90826"/>
                    <a:pt x="112906" y="83575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1551031" y="3348536"/>
              <a:ext cx="73446" cy="172883"/>
            </a:xfrm>
            <a:custGeom>
              <a:rect b="b" l="l" r="r" t="t"/>
              <a:pathLst>
                <a:path extrusionOk="0" h="172883" w="73446">
                  <a:moveTo>
                    <a:pt x="72199" y="122485"/>
                  </a:moveTo>
                  <a:cubicBezTo>
                    <a:pt x="71330" y="117526"/>
                    <a:pt x="70037" y="112665"/>
                    <a:pt x="68882" y="107766"/>
                  </a:cubicBezTo>
                  <a:cubicBezTo>
                    <a:pt x="67746" y="102875"/>
                    <a:pt x="66848" y="97956"/>
                    <a:pt x="66088" y="92996"/>
                  </a:cubicBezTo>
                  <a:cubicBezTo>
                    <a:pt x="65999" y="92403"/>
                    <a:pt x="65910" y="91821"/>
                    <a:pt x="65821" y="91238"/>
                  </a:cubicBezTo>
                  <a:cubicBezTo>
                    <a:pt x="65821" y="91208"/>
                    <a:pt x="65811" y="91198"/>
                    <a:pt x="65811" y="91169"/>
                  </a:cubicBezTo>
                  <a:cubicBezTo>
                    <a:pt x="65584" y="88659"/>
                    <a:pt x="65317" y="86150"/>
                    <a:pt x="65140" y="83631"/>
                  </a:cubicBezTo>
                  <a:cubicBezTo>
                    <a:pt x="64399" y="73584"/>
                    <a:pt x="63945" y="63626"/>
                    <a:pt x="64577" y="53559"/>
                  </a:cubicBezTo>
                  <a:cubicBezTo>
                    <a:pt x="65248" y="42791"/>
                    <a:pt x="66650" y="33168"/>
                    <a:pt x="63767" y="23309"/>
                  </a:cubicBezTo>
                  <a:cubicBezTo>
                    <a:pt x="64498" y="14122"/>
                    <a:pt x="59857" y="5329"/>
                    <a:pt x="51109" y="1625"/>
                  </a:cubicBezTo>
                  <a:cubicBezTo>
                    <a:pt x="42104" y="-2179"/>
                    <a:pt x="28804" y="676"/>
                    <a:pt x="24341" y="10397"/>
                  </a:cubicBezTo>
                  <a:cubicBezTo>
                    <a:pt x="24302" y="10486"/>
                    <a:pt x="24302" y="10496"/>
                    <a:pt x="24262" y="10575"/>
                  </a:cubicBezTo>
                  <a:cubicBezTo>
                    <a:pt x="23186" y="11365"/>
                    <a:pt x="22001" y="12008"/>
                    <a:pt x="21024" y="12946"/>
                  </a:cubicBezTo>
                  <a:cubicBezTo>
                    <a:pt x="17874" y="15979"/>
                    <a:pt x="15554" y="19684"/>
                    <a:pt x="13668" y="23566"/>
                  </a:cubicBezTo>
                  <a:cubicBezTo>
                    <a:pt x="10360" y="30363"/>
                    <a:pt x="8000" y="37288"/>
                    <a:pt x="6154" y="44579"/>
                  </a:cubicBezTo>
                  <a:cubicBezTo>
                    <a:pt x="2935" y="57244"/>
                    <a:pt x="703" y="70591"/>
                    <a:pt x="131" y="83631"/>
                  </a:cubicBezTo>
                  <a:cubicBezTo>
                    <a:pt x="-462" y="97116"/>
                    <a:pt x="1029" y="110373"/>
                    <a:pt x="3172" y="123681"/>
                  </a:cubicBezTo>
                  <a:cubicBezTo>
                    <a:pt x="4090" y="129420"/>
                    <a:pt x="5354" y="134943"/>
                    <a:pt x="7467" y="140366"/>
                  </a:cubicBezTo>
                  <a:cubicBezTo>
                    <a:pt x="11189" y="149920"/>
                    <a:pt x="16294" y="156983"/>
                    <a:pt x="23147" y="164501"/>
                  </a:cubicBezTo>
                  <a:cubicBezTo>
                    <a:pt x="31055" y="173185"/>
                    <a:pt x="44928" y="174953"/>
                    <a:pt x="55276" y="170586"/>
                  </a:cubicBezTo>
                  <a:cubicBezTo>
                    <a:pt x="66196" y="165973"/>
                    <a:pt x="72989" y="155580"/>
                    <a:pt x="73355" y="143696"/>
                  </a:cubicBezTo>
                  <a:cubicBezTo>
                    <a:pt x="73562" y="136296"/>
                    <a:pt x="73513" y="129954"/>
                    <a:pt x="72199" y="122485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7" name="Google Shape;427;p18"/>
            <p:cNvGrpSpPr/>
            <p:nvPr/>
          </p:nvGrpSpPr>
          <p:grpSpPr>
            <a:xfrm>
              <a:off x="1667778" y="3642440"/>
              <a:ext cx="149451" cy="167443"/>
              <a:chOff x="1667778" y="3642440"/>
              <a:chExt cx="149451" cy="167443"/>
            </a:xfrm>
          </p:grpSpPr>
          <p:sp>
            <p:nvSpPr>
              <p:cNvPr id="428" name="Google Shape;428;p18"/>
              <p:cNvSpPr/>
              <p:nvPr/>
            </p:nvSpPr>
            <p:spPr>
              <a:xfrm>
                <a:off x="1816926" y="3783012"/>
                <a:ext cx="303" cy="4747"/>
              </a:xfrm>
              <a:custGeom>
                <a:rect b="b" l="l" r="r" t="t"/>
                <a:pathLst>
                  <a:path extrusionOk="0" h="4747" w="303">
                    <a:moveTo>
                      <a:pt x="303" y="0"/>
                    </a:moveTo>
                    <a:cubicBezTo>
                      <a:pt x="293" y="316"/>
                      <a:pt x="135" y="534"/>
                      <a:pt x="106" y="850"/>
                    </a:cubicBezTo>
                    <a:cubicBezTo>
                      <a:pt x="-3" y="4841"/>
                      <a:pt x="-131" y="7469"/>
                      <a:pt x="303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8"/>
              <p:cNvSpPr/>
              <p:nvPr/>
            </p:nvSpPr>
            <p:spPr>
              <a:xfrm>
                <a:off x="1667778" y="3642440"/>
                <a:ext cx="149368" cy="167443"/>
              </a:xfrm>
              <a:custGeom>
                <a:rect b="b" l="l" r="r" t="t"/>
                <a:pathLst>
                  <a:path extrusionOk="0" h="167443" w="149368">
                    <a:moveTo>
                      <a:pt x="149294" y="133844"/>
                    </a:moveTo>
                    <a:cubicBezTo>
                      <a:pt x="148682" y="129241"/>
                      <a:pt x="147289" y="125101"/>
                      <a:pt x="145117" y="120942"/>
                    </a:cubicBezTo>
                    <a:cubicBezTo>
                      <a:pt x="143616" y="118048"/>
                      <a:pt x="141592" y="115390"/>
                      <a:pt x="139647" y="112772"/>
                    </a:cubicBezTo>
                    <a:cubicBezTo>
                      <a:pt x="133999" y="105126"/>
                      <a:pt x="128085" y="98369"/>
                      <a:pt x="121312" y="91779"/>
                    </a:cubicBezTo>
                    <a:cubicBezTo>
                      <a:pt x="111290" y="82029"/>
                      <a:pt x="101120" y="72396"/>
                      <a:pt x="91384" y="62359"/>
                    </a:cubicBezTo>
                    <a:cubicBezTo>
                      <a:pt x="81975" y="52658"/>
                      <a:pt x="73394" y="42226"/>
                      <a:pt x="63935" y="32584"/>
                    </a:cubicBezTo>
                    <a:cubicBezTo>
                      <a:pt x="61595" y="30203"/>
                      <a:pt x="59216" y="27891"/>
                      <a:pt x="56836" y="25560"/>
                    </a:cubicBezTo>
                    <a:cubicBezTo>
                      <a:pt x="55424" y="24167"/>
                      <a:pt x="54071" y="22705"/>
                      <a:pt x="52640" y="21332"/>
                    </a:cubicBezTo>
                    <a:cubicBezTo>
                      <a:pt x="52136" y="20848"/>
                      <a:pt x="52126" y="20887"/>
                      <a:pt x="51919" y="20729"/>
                    </a:cubicBezTo>
                    <a:cubicBezTo>
                      <a:pt x="45501" y="12174"/>
                      <a:pt x="37888" y="4419"/>
                      <a:pt x="27511" y="922"/>
                    </a:cubicBezTo>
                    <a:cubicBezTo>
                      <a:pt x="16482" y="-2793"/>
                      <a:pt x="4159" y="5229"/>
                      <a:pt x="1138" y="15898"/>
                    </a:cubicBezTo>
                    <a:cubicBezTo>
                      <a:pt x="-1893" y="26656"/>
                      <a:pt x="1592" y="38630"/>
                      <a:pt x="6174" y="48420"/>
                    </a:cubicBezTo>
                    <a:cubicBezTo>
                      <a:pt x="7635" y="51532"/>
                      <a:pt x="7645" y="51443"/>
                      <a:pt x="6361" y="48292"/>
                    </a:cubicBezTo>
                    <a:cubicBezTo>
                      <a:pt x="7092" y="50090"/>
                      <a:pt x="7803" y="51907"/>
                      <a:pt x="8534" y="53705"/>
                    </a:cubicBezTo>
                    <a:cubicBezTo>
                      <a:pt x="10518" y="58516"/>
                      <a:pt x="12463" y="63377"/>
                      <a:pt x="14764" y="68050"/>
                    </a:cubicBezTo>
                    <a:cubicBezTo>
                      <a:pt x="21962" y="82641"/>
                      <a:pt x="32813" y="95306"/>
                      <a:pt x="43190" y="107724"/>
                    </a:cubicBezTo>
                    <a:cubicBezTo>
                      <a:pt x="52185" y="118482"/>
                      <a:pt x="61595" y="128836"/>
                      <a:pt x="71627" y="138626"/>
                    </a:cubicBezTo>
                    <a:cubicBezTo>
                      <a:pt x="78321" y="145166"/>
                      <a:pt x="85253" y="151390"/>
                      <a:pt x="93023" y="156675"/>
                    </a:cubicBezTo>
                    <a:cubicBezTo>
                      <a:pt x="95758" y="158542"/>
                      <a:pt x="98562" y="160380"/>
                      <a:pt x="101495" y="161930"/>
                    </a:cubicBezTo>
                    <a:cubicBezTo>
                      <a:pt x="104842" y="163699"/>
                      <a:pt x="108634" y="165536"/>
                      <a:pt x="112326" y="166386"/>
                    </a:cubicBezTo>
                    <a:cubicBezTo>
                      <a:pt x="114953" y="166741"/>
                      <a:pt x="117589" y="167087"/>
                      <a:pt x="120206" y="167443"/>
                    </a:cubicBezTo>
                    <a:cubicBezTo>
                      <a:pt x="129714" y="166248"/>
                      <a:pt x="130702" y="166060"/>
                      <a:pt x="123178" y="166890"/>
                    </a:cubicBezTo>
                    <a:cubicBezTo>
                      <a:pt x="137672" y="165181"/>
                      <a:pt x="147981" y="156487"/>
                      <a:pt x="149264" y="141441"/>
                    </a:cubicBezTo>
                    <a:cubicBezTo>
                      <a:pt x="149353" y="138507"/>
                      <a:pt x="149432" y="134882"/>
                      <a:pt x="149294" y="133844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" name="Google Shape;430;p18"/>
            <p:cNvSpPr/>
            <p:nvPr/>
          </p:nvSpPr>
          <p:spPr>
            <a:xfrm>
              <a:off x="2000922" y="3781827"/>
              <a:ext cx="167556" cy="70980"/>
            </a:xfrm>
            <a:custGeom>
              <a:rect b="b" l="l" r="r" t="t"/>
              <a:pathLst>
                <a:path extrusionOk="0" h="70980" w="167556">
                  <a:moveTo>
                    <a:pt x="151314" y="8249"/>
                  </a:moveTo>
                  <a:cubicBezTo>
                    <a:pt x="137797" y="454"/>
                    <a:pt x="120399" y="316"/>
                    <a:pt x="105085" y="119"/>
                  </a:cubicBezTo>
                  <a:cubicBezTo>
                    <a:pt x="94431" y="-10"/>
                    <a:pt x="83797" y="-89"/>
                    <a:pt x="73133" y="178"/>
                  </a:cubicBezTo>
                  <a:cubicBezTo>
                    <a:pt x="62519" y="445"/>
                    <a:pt x="51776" y="277"/>
                    <a:pt x="41182" y="1028"/>
                  </a:cubicBezTo>
                  <a:cubicBezTo>
                    <a:pt x="34241" y="1521"/>
                    <a:pt x="26855" y="2677"/>
                    <a:pt x="20259" y="5048"/>
                  </a:cubicBezTo>
                  <a:cubicBezTo>
                    <a:pt x="7117" y="9761"/>
                    <a:pt x="-2510" y="22110"/>
                    <a:pt x="581" y="36464"/>
                  </a:cubicBezTo>
                  <a:cubicBezTo>
                    <a:pt x="4846" y="56252"/>
                    <a:pt x="26411" y="61003"/>
                    <a:pt x="43473" y="63187"/>
                  </a:cubicBezTo>
                  <a:cubicBezTo>
                    <a:pt x="54107" y="64550"/>
                    <a:pt x="64770" y="65824"/>
                    <a:pt x="75424" y="67148"/>
                  </a:cubicBezTo>
                  <a:cubicBezTo>
                    <a:pt x="86038" y="68462"/>
                    <a:pt x="96702" y="69440"/>
                    <a:pt x="107376" y="70290"/>
                  </a:cubicBezTo>
                  <a:cubicBezTo>
                    <a:pt x="112697" y="70714"/>
                    <a:pt x="118010" y="71041"/>
                    <a:pt x="123351" y="70971"/>
                  </a:cubicBezTo>
                  <a:cubicBezTo>
                    <a:pt x="125662" y="70942"/>
                    <a:pt x="127903" y="70813"/>
                    <a:pt x="130194" y="70596"/>
                  </a:cubicBezTo>
                  <a:cubicBezTo>
                    <a:pt x="138231" y="69865"/>
                    <a:pt x="143987" y="68176"/>
                    <a:pt x="151314" y="64896"/>
                  </a:cubicBezTo>
                  <a:cubicBezTo>
                    <a:pt x="161523" y="60322"/>
                    <a:pt x="167556" y="47153"/>
                    <a:pt x="167556" y="36572"/>
                  </a:cubicBezTo>
                  <a:cubicBezTo>
                    <a:pt x="167546" y="25073"/>
                    <a:pt x="161306" y="14009"/>
                    <a:pt x="151314" y="8249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2339389" y="3803852"/>
              <a:ext cx="131391" cy="101427"/>
            </a:xfrm>
            <a:custGeom>
              <a:rect b="b" l="l" r="r" t="t"/>
              <a:pathLst>
                <a:path extrusionOk="0" h="101427" w="131391">
                  <a:moveTo>
                    <a:pt x="130476" y="65909"/>
                  </a:moveTo>
                  <a:cubicBezTo>
                    <a:pt x="127474" y="54775"/>
                    <a:pt x="116040" y="46595"/>
                    <a:pt x="105890" y="41576"/>
                  </a:cubicBezTo>
                  <a:cubicBezTo>
                    <a:pt x="97803" y="37575"/>
                    <a:pt x="89500" y="33979"/>
                    <a:pt x="81186" y="30492"/>
                  </a:cubicBezTo>
                  <a:lnTo>
                    <a:pt x="89045" y="33811"/>
                  </a:lnTo>
                  <a:cubicBezTo>
                    <a:pt x="79053" y="29514"/>
                    <a:pt x="69397" y="24318"/>
                    <a:pt x="59730" y="19319"/>
                  </a:cubicBezTo>
                  <a:cubicBezTo>
                    <a:pt x="51021" y="14794"/>
                    <a:pt x="42708" y="7098"/>
                    <a:pt x="33259" y="4036"/>
                  </a:cubicBezTo>
                  <a:cubicBezTo>
                    <a:pt x="26001" y="-1496"/>
                    <a:pt x="15269" y="-1249"/>
                    <a:pt x="8199" y="4214"/>
                  </a:cubicBezTo>
                  <a:cubicBezTo>
                    <a:pt x="596" y="10092"/>
                    <a:pt x="-2583" y="21660"/>
                    <a:pt x="2403" y="30393"/>
                  </a:cubicBezTo>
                  <a:cubicBezTo>
                    <a:pt x="4200" y="44787"/>
                    <a:pt x="16444" y="57906"/>
                    <a:pt x="25952" y="68447"/>
                  </a:cubicBezTo>
                  <a:cubicBezTo>
                    <a:pt x="37889" y="81656"/>
                    <a:pt x="54023" y="90596"/>
                    <a:pt x="70394" y="96968"/>
                  </a:cubicBezTo>
                  <a:cubicBezTo>
                    <a:pt x="78243" y="100021"/>
                    <a:pt x="87870" y="101819"/>
                    <a:pt x="96174" y="101354"/>
                  </a:cubicBezTo>
                  <a:cubicBezTo>
                    <a:pt x="101160" y="101078"/>
                    <a:pt x="106433" y="100643"/>
                    <a:pt x="111251" y="99369"/>
                  </a:cubicBezTo>
                  <a:cubicBezTo>
                    <a:pt x="125677" y="95556"/>
                    <a:pt x="134327" y="80184"/>
                    <a:pt x="130476" y="65909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603787" y="3892422"/>
              <a:ext cx="240936" cy="84595"/>
            </a:xfrm>
            <a:custGeom>
              <a:rect b="b" l="l" r="r" t="t"/>
              <a:pathLst>
                <a:path extrusionOk="0" h="84595" w="240936">
                  <a:moveTo>
                    <a:pt x="226825" y="17487"/>
                  </a:moveTo>
                  <a:cubicBezTo>
                    <a:pt x="207522" y="9159"/>
                    <a:pt x="188614" y="9880"/>
                    <a:pt x="168136" y="11342"/>
                  </a:cubicBezTo>
                  <a:cubicBezTo>
                    <a:pt x="151726" y="12508"/>
                    <a:pt x="135088" y="12567"/>
                    <a:pt x="118668" y="11866"/>
                  </a:cubicBezTo>
                  <a:cubicBezTo>
                    <a:pt x="114699" y="11698"/>
                    <a:pt x="110740" y="11470"/>
                    <a:pt x="106790" y="11145"/>
                  </a:cubicBezTo>
                  <a:cubicBezTo>
                    <a:pt x="105921" y="11076"/>
                    <a:pt x="98704" y="10256"/>
                    <a:pt x="97430" y="10177"/>
                  </a:cubicBezTo>
                  <a:cubicBezTo>
                    <a:pt x="89975" y="9110"/>
                    <a:pt x="82560" y="7736"/>
                    <a:pt x="75165" y="6274"/>
                  </a:cubicBezTo>
                  <a:cubicBezTo>
                    <a:pt x="56019" y="2490"/>
                    <a:pt x="40152" y="189"/>
                    <a:pt x="21441" y="1"/>
                  </a:cubicBezTo>
                  <a:cubicBezTo>
                    <a:pt x="2424" y="-187"/>
                    <a:pt x="-7015" y="23839"/>
                    <a:pt x="6058" y="37137"/>
                  </a:cubicBezTo>
                  <a:cubicBezTo>
                    <a:pt x="33122" y="64640"/>
                    <a:pt x="72321" y="74627"/>
                    <a:pt x="109387" y="80377"/>
                  </a:cubicBezTo>
                  <a:cubicBezTo>
                    <a:pt x="128976" y="83410"/>
                    <a:pt x="148299" y="85109"/>
                    <a:pt x="168126" y="84457"/>
                  </a:cubicBezTo>
                  <a:cubicBezTo>
                    <a:pt x="190954" y="83696"/>
                    <a:pt x="215787" y="79853"/>
                    <a:pt x="232690" y="63079"/>
                  </a:cubicBezTo>
                  <a:cubicBezTo>
                    <a:pt x="244667" y="51214"/>
                    <a:pt x="244332" y="25035"/>
                    <a:pt x="226825" y="17487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910428" y="3768499"/>
              <a:ext cx="182611" cy="129380"/>
            </a:xfrm>
            <a:custGeom>
              <a:rect b="b" l="l" r="r" t="t"/>
              <a:pathLst>
                <a:path extrusionOk="0" h="129380" w="182611">
                  <a:moveTo>
                    <a:pt x="176873" y="11165"/>
                  </a:moveTo>
                  <a:cubicBezTo>
                    <a:pt x="171433" y="4131"/>
                    <a:pt x="163652" y="80"/>
                    <a:pt x="154638" y="1"/>
                  </a:cubicBezTo>
                  <a:cubicBezTo>
                    <a:pt x="144497" y="-88"/>
                    <a:pt x="134831" y="4220"/>
                    <a:pt x="126744" y="10108"/>
                  </a:cubicBezTo>
                  <a:cubicBezTo>
                    <a:pt x="122331" y="13328"/>
                    <a:pt x="117996" y="16648"/>
                    <a:pt x="113701" y="20036"/>
                  </a:cubicBezTo>
                  <a:cubicBezTo>
                    <a:pt x="112487" y="20994"/>
                    <a:pt x="111282" y="21962"/>
                    <a:pt x="110087" y="22921"/>
                  </a:cubicBezTo>
                  <a:cubicBezTo>
                    <a:pt x="109821" y="23128"/>
                    <a:pt x="109801" y="23148"/>
                    <a:pt x="109613" y="23296"/>
                  </a:cubicBezTo>
                  <a:cubicBezTo>
                    <a:pt x="99848" y="31605"/>
                    <a:pt x="88711" y="38905"/>
                    <a:pt x="78067" y="45949"/>
                  </a:cubicBezTo>
                  <a:cubicBezTo>
                    <a:pt x="67087" y="53210"/>
                    <a:pt x="55762" y="59859"/>
                    <a:pt x="44269" y="66260"/>
                  </a:cubicBezTo>
                  <a:cubicBezTo>
                    <a:pt x="37120" y="70251"/>
                    <a:pt x="30554" y="74578"/>
                    <a:pt x="24087" y="79627"/>
                  </a:cubicBezTo>
                  <a:cubicBezTo>
                    <a:pt x="21796" y="81405"/>
                    <a:pt x="19673" y="83381"/>
                    <a:pt x="17412" y="85159"/>
                  </a:cubicBezTo>
                  <a:cubicBezTo>
                    <a:pt x="20493" y="82739"/>
                    <a:pt x="16385" y="85485"/>
                    <a:pt x="15674" y="85890"/>
                  </a:cubicBezTo>
                  <a:cubicBezTo>
                    <a:pt x="14006" y="86828"/>
                    <a:pt x="12327" y="87737"/>
                    <a:pt x="10649" y="88656"/>
                  </a:cubicBezTo>
                  <a:cubicBezTo>
                    <a:pt x="1071" y="93882"/>
                    <a:pt x="-2404" y="106320"/>
                    <a:pt x="1693" y="116021"/>
                  </a:cubicBezTo>
                  <a:cubicBezTo>
                    <a:pt x="5969" y="126167"/>
                    <a:pt x="16800" y="131324"/>
                    <a:pt x="27523" y="128706"/>
                  </a:cubicBezTo>
                  <a:cubicBezTo>
                    <a:pt x="29024" y="128340"/>
                    <a:pt x="30515" y="127975"/>
                    <a:pt x="32006" y="127599"/>
                  </a:cubicBezTo>
                  <a:cubicBezTo>
                    <a:pt x="31927" y="127619"/>
                    <a:pt x="34691" y="126987"/>
                    <a:pt x="35738" y="126691"/>
                  </a:cubicBezTo>
                  <a:cubicBezTo>
                    <a:pt x="36557" y="126621"/>
                    <a:pt x="37614" y="126513"/>
                    <a:pt x="37821" y="126503"/>
                  </a:cubicBezTo>
                  <a:cubicBezTo>
                    <a:pt x="41247" y="126187"/>
                    <a:pt x="44644" y="125643"/>
                    <a:pt x="48031" y="125090"/>
                  </a:cubicBezTo>
                  <a:cubicBezTo>
                    <a:pt x="55406" y="123875"/>
                    <a:pt x="62180" y="121237"/>
                    <a:pt x="69032" y="118333"/>
                  </a:cubicBezTo>
                  <a:cubicBezTo>
                    <a:pt x="82678" y="112573"/>
                    <a:pt x="96017" y="106053"/>
                    <a:pt x="109021" y="98930"/>
                  </a:cubicBezTo>
                  <a:cubicBezTo>
                    <a:pt x="120879" y="92440"/>
                    <a:pt x="132511" y="85505"/>
                    <a:pt x="143589" y="77750"/>
                  </a:cubicBezTo>
                  <a:cubicBezTo>
                    <a:pt x="157738" y="67851"/>
                    <a:pt x="179006" y="54564"/>
                    <a:pt x="181949" y="35862"/>
                  </a:cubicBezTo>
                  <a:cubicBezTo>
                    <a:pt x="183400" y="26556"/>
                    <a:pt x="182788" y="18821"/>
                    <a:pt x="176873" y="11165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214490" y="2217159"/>
              <a:ext cx="93245" cy="71543"/>
            </a:xfrm>
            <a:custGeom>
              <a:rect b="b" l="l" r="r" t="t"/>
              <a:pathLst>
                <a:path extrusionOk="0" h="71543" w="93245">
                  <a:moveTo>
                    <a:pt x="92335" y="41404"/>
                  </a:moveTo>
                  <a:cubicBezTo>
                    <a:pt x="90360" y="35299"/>
                    <a:pt x="86766" y="30764"/>
                    <a:pt x="81415" y="27188"/>
                  </a:cubicBezTo>
                  <a:cubicBezTo>
                    <a:pt x="75155" y="23009"/>
                    <a:pt x="69033" y="19077"/>
                    <a:pt x="62200" y="15906"/>
                  </a:cubicBezTo>
                  <a:cubicBezTo>
                    <a:pt x="53926" y="12063"/>
                    <a:pt x="45464" y="8645"/>
                    <a:pt x="37052" y="5108"/>
                  </a:cubicBezTo>
                  <a:cubicBezTo>
                    <a:pt x="38859" y="5869"/>
                    <a:pt x="40656" y="6630"/>
                    <a:pt x="42473" y="7391"/>
                  </a:cubicBezTo>
                  <a:cubicBezTo>
                    <a:pt x="39273" y="6007"/>
                    <a:pt x="36134" y="4447"/>
                    <a:pt x="32984" y="2965"/>
                  </a:cubicBezTo>
                  <a:cubicBezTo>
                    <a:pt x="27504" y="396"/>
                    <a:pt x="22024" y="-928"/>
                    <a:pt x="15991" y="742"/>
                  </a:cubicBezTo>
                  <a:cubicBezTo>
                    <a:pt x="10877" y="2155"/>
                    <a:pt x="5337" y="6106"/>
                    <a:pt x="2810" y="10888"/>
                  </a:cubicBezTo>
                  <a:cubicBezTo>
                    <a:pt x="-2878" y="21666"/>
                    <a:pt x="223" y="34617"/>
                    <a:pt x="10719" y="41088"/>
                  </a:cubicBezTo>
                  <a:cubicBezTo>
                    <a:pt x="18410" y="45820"/>
                    <a:pt x="25766" y="51007"/>
                    <a:pt x="33379" y="55857"/>
                  </a:cubicBezTo>
                  <a:cubicBezTo>
                    <a:pt x="37101" y="58238"/>
                    <a:pt x="40863" y="60589"/>
                    <a:pt x="44783" y="62644"/>
                  </a:cubicBezTo>
                  <a:cubicBezTo>
                    <a:pt x="48861" y="64788"/>
                    <a:pt x="53176" y="66467"/>
                    <a:pt x="57402" y="68275"/>
                  </a:cubicBezTo>
                  <a:cubicBezTo>
                    <a:pt x="60137" y="70014"/>
                    <a:pt x="63079" y="70953"/>
                    <a:pt x="66249" y="71101"/>
                  </a:cubicBezTo>
                  <a:cubicBezTo>
                    <a:pt x="69408" y="71812"/>
                    <a:pt x="72568" y="71664"/>
                    <a:pt x="75727" y="70676"/>
                  </a:cubicBezTo>
                  <a:cubicBezTo>
                    <a:pt x="81247" y="69154"/>
                    <a:pt x="87220" y="64887"/>
                    <a:pt x="89946" y="59740"/>
                  </a:cubicBezTo>
                  <a:cubicBezTo>
                    <a:pt x="92848" y="54217"/>
                    <a:pt x="94320" y="47529"/>
                    <a:pt x="92335" y="41404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267117" y="3758981"/>
              <a:ext cx="203719" cy="109182"/>
            </a:xfrm>
            <a:custGeom>
              <a:rect b="b" l="l" r="r" t="t"/>
              <a:pathLst>
                <a:path extrusionOk="0" h="109182" w="203719">
                  <a:moveTo>
                    <a:pt x="199228" y="54498"/>
                  </a:moveTo>
                  <a:cubicBezTo>
                    <a:pt x="192681" y="39007"/>
                    <a:pt x="170278" y="28002"/>
                    <a:pt x="152989" y="32122"/>
                  </a:cubicBezTo>
                  <a:cubicBezTo>
                    <a:pt x="147815" y="31055"/>
                    <a:pt x="142641" y="30017"/>
                    <a:pt x="137537" y="28724"/>
                  </a:cubicBezTo>
                  <a:cubicBezTo>
                    <a:pt x="124839" y="25503"/>
                    <a:pt x="112102" y="22342"/>
                    <a:pt x="99493" y="18765"/>
                  </a:cubicBezTo>
                  <a:cubicBezTo>
                    <a:pt x="86904" y="15189"/>
                    <a:pt x="74720" y="10447"/>
                    <a:pt x="62200" y="6703"/>
                  </a:cubicBezTo>
                  <a:cubicBezTo>
                    <a:pt x="56187" y="4905"/>
                    <a:pt x="49887" y="4125"/>
                    <a:pt x="43746" y="2899"/>
                  </a:cubicBezTo>
                  <a:cubicBezTo>
                    <a:pt x="40250" y="2198"/>
                    <a:pt x="36785" y="1260"/>
                    <a:pt x="33270" y="608"/>
                  </a:cubicBezTo>
                  <a:cubicBezTo>
                    <a:pt x="27089" y="-538"/>
                    <a:pt x="21747" y="44"/>
                    <a:pt x="15734" y="1457"/>
                  </a:cubicBezTo>
                  <a:cubicBezTo>
                    <a:pt x="726" y="5004"/>
                    <a:pt x="-3214" y="21640"/>
                    <a:pt x="2503" y="33989"/>
                  </a:cubicBezTo>
                  <a:cubicBezTo>
                    <a:pt x="4488" y="38267"/>
                    <a:pt x="7065" y="41566"/>
                    <a:pt x="10520" y="44787"/>
                  </a:cubicBezTo>
                  <a:cubicBezTo>
                    <a:pt x="13009" y="46703"/>
                    <a:pt x="15477" y="48620"/>
                    <a:pt x="17955" y="50537"/>
                  </a:cubicBezTo>
                  <a:cubicBezTo>
                    <a:pt x="15951" y="48995"/>
                    <a:pt x="16168" y="49183"/>
                    <a:pt x="18627" y="51099"/>
                  </a:cubicBezTo>
                  <a:cubicBezTo>
                    <a:pt x="24640" y="55871"/>
                    <a:pt x="30870" y="61216"/>
                    <a:pt x="37634" y="64980"/>
                  </a:cubicBezTo>
                  <a:cubicBezTo>
                    <a:pt x="51013" y="72419"/>
                    <a:pt x="66050" y="78010"/>
                    <a:pt x="80131" y="83878"/>
                  </a:cubicBezTo>
                  <a:cubicBezTo>
                    <a:pt x="104726" y="94123"/>
                    <a:pt x="131326" y="104308"/>
                    <a:pt x="157758" y="108428"/>
                  </a:cubicBezTo>
                  <a:cubicBezTo>
                    <a:pt x="172815" y="110769"/>
                    <a:pt x="186491" y="108003"/>
                    <a:pt x="196325" y="95269"/>
                  </a:cubicBezTo>
                  <a:cubicBezTo>
                    <a:pt x="206159" y="82574"/>
                    <a:pt x="205182" y="68595"/>
                    <a:pt x="199228" y="54498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598259" y="3793341"/>
              <a:ext cx="173853" cy="87001"/>
            </a:xfrm>
            <a:custGeom>
              <a:rect b="b" l="l" r="r" t="t"/>
              <a:pathLst>
                <a:path extrusionOk="0" h="87001" w="173853">
                  <a:moveTo>
                    <a:pt x="168929" y="17610"/>
                  </a:moveTo>
                  <a:cubicBezTo>
                    <a:pt x="162619" y="7948"/>
                    <a:pt x="150899" y="-1220"/>
                    <a:pt x="138498" y="133"/>
                  </a:cubicBezTo>
                  <a:cubicBezTo>
                    <a:pt x="112846" y="2939"/>
                    <a:pt x="88191" y="12581"/>
                    <a:pt x="63901" y="20879"/>
                  </a:cubicBezTo>
                  <a:cubicBezTo>
                    <a:pt x="55400" y="23784"/>
                    <a:pt x="46859" y="26649"/>
                    <a:pt x="38220" y="29059"/>
                  </a:cubicBezTo>
                  <a:cubicBezTo>
                    <a:pt x="35159" y="29593"/>
                    <a:pt x="36225" y="29484"/>
                    <a:pt x="41399" y="28714"/>
                  </a:cubicBezTo>
                  <a:cubicBezTo>
                    <a:pt x="38792" y="28822"/>
                    <a:pt x="36245" y="29296"/>
                    <a:pt x="33727" y="29879"/>
                  </a:cubicBezTo>
                  <a:cubicBezTo>
                    <a:pt x="27902" y="25740"/>
                    <a:pt x="20506" y="24416"/>
                    <a:pt x="13328" y="27449"/>
                  </a:cubicBezTo>
                  <a:cubicBezTo>
                    <a:pt x="4145" y="31322"/>
                    <a:pt x="-2588" y="42564"/>
                    <a:pt x="966" y="52651"/>
                  </a:cubicBezTo>
                  <a:cubicBezTo>
                    <a:pt x="1598" y="54449"/>
                    <a:pt x="2378" y="56187"/>
                    <a:pt x="3129" y="57946"/>
                  </a:cubicBezTo>
                  <a:cubicBezTo>
                    <a:pt x="3129" y="57975"/>
                    <a:pt x="3040" y="57798"/>
                    <a:pt x="3138" y="58084"/>
                  </a:cubicBezTo>
                  <a:cubicBezTo>
                    <a:pt x="3237" y="58361"/>
                    <a:pt x="3385" y="58549"/>
                    <a:pt x="3484" y="58815"/>
                  </a:cubicBezTo>
                  <a:cubicBezTo>
                    <a:pt x="3533" y="58924"/>
                    <a:pt x="3573" y="59032"/>
                    <a:pt x="3612" y="59131"/>
                  </a:cubicBezTo>
                  <a:cubicBezTo>
                    <a:pt x="4175" y="60435"/>
                    <a:pt x="4116" y="60267"/>
                    <a:pt x="3948" y="59783"/>
                  </a:cubicBezTo>
                  <a:cubicBezTo>
                    <a:pt x="5478" y="63597"/>
                    <a:pt x="7463" y="66640"/>
                    <a:pt x="10139" y="69949"/>
                  </a:cubicBezTo>
                  <a:cubicBezTo>
                    <a:pt x="9971" y="69741"/>
                    <a:pt x="9951" y="69712"/>
                    <a:pt x="9704" y="69425"/>
                  </a:cubicBezTo>
                  <a:cubicBezTo>
                    <a:pt x="7187" y="66274"/>
                    <a:pt x="8095" y="67469"/>
                    <a:pt x="12420" y="73011"/>
                  </a:cubicBezTo>
                  <a:cubicBezTo>
                    <a:pt x="14227" y="74800"/>
                    <a:pt x="16419" y="76459"/>
                    <a:pt x="18512" y="77872"/>
                  </a:cubicBezTo>
                  <a:cubicBezTo>
                    <a:pt x="20013" y="78880"/>
                    <a:pt x="21652" y="79709"/>
                    <a:pt x="23212" y="80608"/>
                  </a:cubicBezTo>
                  <a:cubicBezTo>
                    <a:pt x="36897" y="88452"/>
                    <a:pt x="52290" y="87771"/>
                    <a:pt x="67298" y="85419"/>
                  </a:cubicBezTo>
                  <a:cubicBezTo>
                    <a:pt x="80578" y="83335"/>
                    <a:pt x="93888" y="81211"/>
                    <a:pt x="107129" y="78860"/>
                  </a:cubicBezTo>
                  <a:cubicBezTo>
                    <a:pt x="120449" y="76489"/>
                    <a:pt x="135299" y="74513"/>
                    <a:pt x="147868" y="69445"/>
                  </a:cubicBezTo>
                  <a:cubicBezTo>
                    <a:pt x="155253" y="66471"/>
                    <a:pt x="161178" y="63290"/>
                    <a:pt x="166194" y="56800"/>
                  </a:cubicBezTo>
                  <a:cubicBezTo>
                    <a:pt x="171278" y="50210"/>
                    <a:pt x="172947" y="43779"/>
                    <a:pt x="173757" y="35422"/>
                  </a:cubicBezTo>
                  <a:cubicBezTo>
                    <a:pt x="174339" y="29296"/>
                    <a:pt x="172246" y="22697"/>
                    <a:pt x="168929" y="17610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862410" y="3687394"/>
              <a:ext cx="144590" cy="115123"/>
            </a:xfrm>
            <a:custGeom>
              <a:rect b="b" l="l" r="r" t="t"/>
              <a:pathLst>
                <a:path extrusionOk="0" h="115123" w="144590">
                  <a:moveTo>
                    <a:pt x="133830" y="9532"/>
                  </a:moveTo>
                  <a:cubicBezTo>
                    <a:pt x="134047" y="9621"/>
                    <a:pt x="134264" y="9710"/>
                    <a:pt x="134472" y="9798"/>
                  </a:cubicBezTo>
                  <a:cubicBezTo>
                    <a:pt x="133978" y="9413"/>
                    <a:pt x="133484" y="9028"/>
                    <a:pt x="132981" y="8652"/>
                  </a:cubicBezTo>
                  <a:cubicBezTo>
                    <a:pt x="131727" y="7496"/>
                    <a:pt x="130384" y="6528"/>
                    <a:pt x="128991" y="5570"/>
                  </a:cubicBezTo>
                  <a:cubicBezTo>
                    <a:pt x="128577" y="5254"/>
                    <a:pt x="128162" y="4928"/>
                    <a:pt x="127748" y="4602"/>
                  </a:cubicBezTo>
                  <a:cubicBezTo>
                    <a:pt x="127609" y="4523"/>
                    <a:pt x="127441" y="4503"/>
                    <a:pt x="127303" y="4424"/>
                  </a:cubicBezTo>
                  <a:cubicBezTo>
                    <a:pt x="122317" y="1411"/>
                    <a:pt x="116738" y="-377"/>
                    <a:pt x="110972" y="67"/>
                  </a:cubicBezTo>
                  <a:cubicBezTo>
                    <a:pt x="103932" y="-100"/>
                    <a:pt x="96606" y="2221"/>
                    <a:pt x="90681" y="5876"/>
                  </a:cubicBezTo>
                  <a:cubicBezTo>
                    <a:pt x="84234" y="9848"/>
                    <a:pt x="78497" y="14837"/>
                    <a:pt x="72711" y="19677"/>
                  </a:cubicBezTo>
                  <a:cubicBezTo>
                    <a:pt x="64940" y="26168"/>
                    <a:pt x="57170" y="32659"/>
                    <a:pt x="49389" y="39149"/>
                  </a:cubicBezTo>
                  <a:cubicBezTo>
                    <a:pt x="41974" y="45343"/>
                    <a:pt x="34973" y="51804"/>
                    <a:pt x="28309" y="58799"/>
                  </a:cubicBezTo>
                  <a:cubicBezTo>
                    <a:pt x="26847" y="60320"/>
                    <a:pt x="25376" y="61822"/>
                    <a:pt x="23826" y="63264"/>
                  </a:cubicBezTo>
                  <a:cubicBezTo>
                    <a:pt x="23323" y="63738"/>
                    <a:pt x="22789" y="64192"/>
                    <a:pt x="22266" y="64637"/>
                  </a:cubicBezTo>
                  <a:cubicBezTo>
                    <a:pt x="20153" y="65763"/>
                    <a:pt x="18089" y="67136"/>
                    <a:pt x="16184" y="68559"/>
                  </a:cubicBezTo>
                  <a:cubicBezTo>
                    <a:pt x="16144" y="68569"/>
                    <a:pt x="16134" y="68569"/>
                    <a:pt x="16095" y="68579"/>
                  </a:cubicBezTo>
                  <a:cubicBezTo>
                    <a:pt x="7574" y="71039"/>
                    <a:pt x="1363" y="78319"/>
                    <a:pt x="188" y="87063"/>
                  </a:cubicBezTo>
                  <a:cubicBezTo>
                    <a:pt x="-917" y="95262"/>
                    <a:pt x="2874" y="105349"/>
                    <a:pt x="10783" y="109211"/>
                  </a:cubicBezTo>
                  <a:cubicBezTo>
                    <a:pt x="17240" y="112353"/>
                    <a:pt x="24567" y="115247"/>
                    <a:pt x="31863" y="115119"/>
                  </a:cubicBezTo>
                  <a:cubicBezTo>
                    <a:pt x="37876" y="115011"/>
                    <a:pt x="44364" y="113449"/>
                    <a:pt x="49992" y="111286"/>
                  </a:cubicBezTo>
                  <a:cubicBezTo>
                    <a:pt x="60872" y="107117"/>
                    <a:pt x="71457" y="101861"/>
                    <a:pt x="81272" y="95549"/>
                  </a:cubicBezTo>
                  <a:cubicBezTo>
                    <a:pt x="89783" y="90056"/>
                    <a:pt x="98096" y="84227"/>
                    <a:pt x="106509" y="78576"/>
                  </a:cubicBezTo>
                  <a:cubicBezTo>
                    <a:pt x="110844" y="75662"/>
                    <a:pt x="115208" y="72797"/>
                    <a:pt x="119513" y="69834"/>
                  </a:cubicBezTo>
                  <a:cubicBezTo>
                    <a:pt x="123719" y="66939"/>
                    <a:pt x="127688" y="63728"/>
                    <a:pt x="131579" y="60428"/>
                  </a:cubicBezTo>
                  <a:cubicBezTo>
                    <a:pt x="137335" y="55538"/>
                    <a:pt x="140376" y="49117"/>
                    <a:pt x="143002" y="42162"/>
                  </a:cubicBezTo>
                  <a:cubicBezTo>
                    <a:pt x="147278" y="30861"/>
                    <a:pt x="142489" y="18057"/>
                    <a:pt x="133830" y="9532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4267193" y="3708305"/>
              <a:ext cx="188934" cy="93703"/>
            </a:xfrm>
            <a:custGeom>
              <a:rect b="b" l="l" r="r" t="t"/>
              <a:pathLst>
                <a:path extrusionOk="0" h="93703" w="188934">
                  <a:moveTo>
                    <a:pt x="187673" y="53596"/>
                  </a:moveTo>
                  <a:cubicBezTo>
                    <a:pt x="180169" y="32060"/>
                    <a:pt x="159839" y="25451"/>
                    <a:pt x="139607" y="20787"/>
                  </a:cubicBezTo>
                  <a:cubicBezTo>
                    <a:pt x="127403" y="17972"/>
                    <a:pt x="115199" y="15166"/>
                    <a:pt x="103074" y="12064"/>
                  </a:cubicBezTo>
                  <a:cubicBezTo>
                    <a:pt x="90900" y="8962"/>
                    <a:pt x="78647" y="6473"/>
                    <a:pt x="66275" y="4339"/>
                  </a:cubicBezTo>
                  <a:cubicBezTo>
                    <a:pt x="60084" y="3282"/>
                    <a:pt x="53903" y="2086"/>
                    <a:pt x="47722" y="1079"/>
                  </a:cubicBezTo>
                  <a:cubicBezTo>
                    <a:pt x="42035" y="160"/>
                    <a:pt x="37809" y="-344"/>
                    <a:pt x="32299" y="269"/>
                  </a:cubicBezTo>
                  <a:cubicBezTo>
                    <a:pt x="29189" y="585"/>
                    <a:pt x="26089" y="980"/>
                    <a:pt x="23008" y="1454"/>
                  </a:cubicBezTo>
                  <a:cubicBezTo>
                    <a:pt x="25506" y="1207"/>
                    <a:pt x="25220" y="1079"/>
                    <a:pt x="22129" y="1049"/>
                  </a:cubicBezTo>
                  <a:cubicBezTo>
                    <a:pt x="12808" y="447"/>
                    <a:pt x="2688" y="8370"/>
                    <a:pt x="644" y="17419"/>
                  </a:cubicBezTo>
                  <a:cubicBezTo>
                    <a:pt x="-1666" y="27535"/>
                    <a:pt x="2352" y="36861"/>
                    <a:pt x="10893" y="42610"/>
                  </a:cubicBezTo>
                  <a:cubicBezTo>
                    <a:pt x="11249" y="42847"/>
                    <a:pt x="11594" y="43085"/>
                    <a:pt x="11959" y="43322"/>
                  </a:cubicBezTo>
                  <a:cubicBezTo>
                    <a:pt x="20638" y="52815"/>
                    <a:pt x="32339" y="58121"/>
                    <a:pt x="44207" y="63475"/>
                  </a:cubicBezTo>
                  <a:cubicBezTo>
                    <a:pt x="57418" y="69432"/>
                    <a:pt x="70767" y="74816"/>
                    <a:pt x="84660" y="78926"/>
                  </a:cubicBezTo>
                  <a:cubicBezTo>
                    <a:pt x="96647" y="82473"/>
                    <a:pt x="108683" y="85960"/>
                    <a:pt x="120808" y="89022"/>
                  </a:cubicBezTo>
                  <a:cubicBezTo>
                    <a:pt x="140061" y="93883"/>
                    <a:pt x="164568" y="98763"/>
                    <a:pt x="180030" y="82581"/>
                  </a:cubicBezTo>
                  <a:cubicBezTo>
                    <a:pt x="187011" y="75271"/>
                    <a:pt x="191168" y="63623"/>
                    <a:pt x="187673" y="53596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527108" y="3750279"/>
              <a:ext cx="195097" cy="90532"/>
            </a:xfrm>
            <a:custGeom>
              <a:rect b="b" l="l" r="r" t="t"/>
              <a:pathLst>
                <a:path extrusionOk="0" h="90532" w="195097">
                  <a:moveTo>
                    <a:pt x="171254" y="3382"/>
                  </a:moveTo>
                  <a:cubicBezTo>
                    <a:pt x="161321" y="-737"/>
                    <a:pt x="149473" y="-1063"/>
                    <a:pt x="139707" y="2237"/>
                  </a:cubicBezTo>
                  <a:cubicBezTo>
                    <a:pt x="133961" y="4173"/>
                    <a:pt x="128353" y="6573"/>
                    <a:pt x="122587" y="8490"/>
                  </a:cubicBezTo>
                  <a:cubicBezTo>
                    <a:pt x="110699" y="12432"/>
                    <a:pt x="98682" y="16137"/>
                    <a:pt x="86478" y="18992"/>
                  </a:cubicBezTo>
                  <a:cubicBezTo>
                    <a:pt x="74383" y="21817"/>
                    <a:pt x="62011" y="23397"/>
                    <a:pt x="49817" y="25680"/>
                  </a:cubicBezTo>
                  <a:cubicBezTo>
                    <a:pt x="46490" y="26302"/>
                    <a:pt x="43172" y="26816"/>
                    <a:pt x="39835" y="27398"/>
                  </a:cubicBezTo>
                  <a:cubicBezTo>
                    <a:pt x="39351" y="27477"/>
                    <a:pt x="39163" y="27517"/>
                    <a:pt x="38867" y="27576"/>
                  </a:cubicBezTo>
                  <a:cubicBezTo>
                    <a:pt x="38511" y="27616"/>
                    <a:pt x="38275" y="27636"/>
                    <a:pt x="37731" y="27695"/>
                  </a:cubicBezTo>
                  <a:cubicBezTo>
                    <a:pt x="28361" y="28752"/>
                    <a:pt x="20245" y="30728"/>
                    <a:pt x="13560" y="35885"/>
                  </a:cubicBezTo>
                  <a:cubicBezTo>
                    <a:pt x="12682" y="36339"/>
                    <a:pt x="11773" y="36724"/>
                    <a:pt x="10964" y="37278"/>
                  </a:cubicBezTo>
                  <a:cubicBezTo>
                    <a:pt x="-411" y="45112"/>
                    <a:pt x="-4578" y="61718"/>
                    <a:pt x="6461" y="72181"/>
                  </a:cubicBezTo>
                  <a:cubicBezTo>
                    <a:pt x="7202" y="72892"/>
                    <a:pt x="8130" y="73356"/>
                    <a:pt x="8930" y="74008"/>
                  </a:cubicBezTo>
                  <a:cubicBezTo>
                    <a:pt x="19702" y="87690"/>
                    <a:pt x="42836" y="88254"/>
                    <a:pt x="58496" y="89894"/>
                  </a:cubicBezTo>
                  <a:cubicBezTo>
                    <a:pt x="71480" y="91257"/>
                    <a:pt x="84276" y="90210"/>
                    <a:pt x="97221" y="88886"/>
                  </a:cubicBezTo>
                  <a:cubicBezTo>
                    <a:pt x="112486" y="87315"/>
                    <a:pt x="127810" y="85280"/>
                    <a:pt x="142670" y="81398"/>
                  </a:cubicBezTo>
                  <a:cubicBezTo>
                    <a:pt x="161677" y="76428"/>
                    <a:pt x="184712" y="68199"/>
                    <a:pt x="191357" y="48876"/>
                  </a:cubicBezTo>
                  <a:cubicBezTo>
                    <a:pt x="201033" y="31212"/>
                    <a:pt x="191091" y="8085"/>
                    <a:pt x="171254" y="3382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4809283" y="3658457"/>
              <a:ext cx="153394" cy="109514"/>
            </a:xfrm>
            <a:custGeom>
              <a:rect b="b" l="l" r="r" t="t"/>
              <a:pathLst>
                <a:path extrusionOk="0" h="109514" w="153394">
                  <a:moveTo>
                    <a:pt x="128212" y="1334"/>
                  </a:moveTo>
                  <a:cubicBezTo>
                    <a:pt x="115228" y="-2153"/>
                    <a:pt x="103794" y="1571"/>
                    <a:pt x="92755" y="8160"/>
                  </a:cubicBezTo>
                  <a:cubicBezTo>
                    <a:pt x="88331" y="10798"/>
                    <a:pt x="84007" y="13594"/>
                    <a:pt x="79643" y="16311"/>
                  </a:cubicBezTo>
                  <a:cubicBezTo>
                    <a:pt x="71161" y="21576"/>
                    <a:pt x="62956" y="27267"/>
                    <a:pt x="54662" y="32809"/>
                  </a:cubicBezTo>
                  <a:cubicBezTo>
                    <a:pt x="50643" y="35496"/>
                    <a:pt x="46655" y="38232"/>
                    <a:pt x="42665" y="40959"/>
                  </a:cubicBezTo>
                  <a:cubicBezTo>
                    <a:pt x="40533" y="42411"/>
                    <a:pt x="38370" y="43824"/>
                    <a:pt x="36277" y="45326"/>
                  </a:cubicBezTo>
                  <a:cubicBezTo>
                    <a:pt x="33661" y="47173"/>
                    <a:pt x="31143" y="49159"/>
                    <a:pt x="28743" y="51273"/>
                  </a:cubicBezTo>
                  <a:cubicBezTo>
                    <a:pt x="26403" y="53268"/>
                    <a:pt x="26897" y="52922"/>
                    <a:pt x="30225" y="50245"/>
                  </a:cubicBezTo>
                  <a:cubicBezTo>
                    <a:pt x="27677" y="53456"/>
                    <a:pt x="23096" y="55590"/>
                    <a:pt x="20025" y="58267"/>
                  </a:cubicBezTo>
                  <a:cubicBezTo>
                    <a:pt x="18169" y="59877"/>
                    <a:pt x="16233" y="61488"/>
                    <a:pt x="14496" y="63226"/>
                  </a:cubicBezTo>
                  <a:cubicBezTo>
                    <a:pt x="11711" y="65992"/>
                    <a:pt x="9351" y="69174"/>
                    <a:pt x="6962" y="72256"/>
                  </a:cubicBezTo>
                  <a:cubicBezTo>
                    <a:pt x="8947" y="69895"/>
                    <a:pt x="9006" y="69668"/>
                    <a:pt x="7140" y="71584"/>
                  </a:cubicBezTo>
                  <a:cubicBezTo>
                    <a:pt x="5431" y="73372"/>
                    <a:pt x="3990" y="75348"/>
                    <a:pt x="2854" y="77522"/>
                  </a:cubicBezTo>
                  <a:cubicBezTo>
                    <a:pt x="-5351" y="91984"/>
                    <a:pt x="5175" y="108660"/>
                    <a:pt x="21160" y="109431"/>
                  </a:cubicBezTo>
                  <a:cubicBezTo>
                    <a:pt x="23708" y="109658"/>
                    <a:pt x="26235" y="109421"/>
                    <a:pt x="28743" y="108720"/>
                  </a:cubicBezTo>
                  <a:cubicBezTo>
                    <a:pt x="29287" y="108591"/>
                    <a:pt x="29178" y="108611"/>
                    <a:pt x="29474" y="108532"/>
                  </a:cubicBezTo>
                  <a:cubicBezTo>
                    <a:pt x="32940" y="107919"/>
                    <a:pt x="36494" y="107712"/>
                    <a:pt x="39931" y="106921"/>
                  </a:cubicBezTo>
                  <a:cubicBezTo>
                    <a:pt x="44828" y="105795"/>
                    <a:pt x="49528" y="104047"/>
                    <a:pt x="54257" y="102377"/>
                  </a:cubicBezTo>
                  <a:cubicBezTo>
                    <a:pt x="65504" y="98406"/>
                    <a:pt x="76434" y="93555"/>
                    <a:pt x="87344" y="88714"/>
                  </a:cubicBezTo>
                  <a:cubicBezTo>
                    <a:pt x="96497" y="84654"/>
                    <a:pt x="105739" y="80722"/>
                    <a:pt x="114754" y="76356"/>
                  </a:cubicBezTo>
                  <a:cubicBezTo>
                    <a:pt x="119385" y="74113"/>
                    <a:pt x="124084" y="71940"/>
                    <a:pt x="128676" y="69608"/>
                  </a:cubicBezTo>
                  <a:cubicBezTo>
                    <a:pt x="140001" y="63859"/>
                    <a:pt x="148157" y="55797"/>
                    <a:pt x="152067" y="43290"/>
                  </a:cubicBezTo>
                  <a:cubicBezTo>
                    <a:pt x="157507" y="25794"/>
                    <a:pt x="145570" y="5997"/>
                    <a:pt x="128212" y="1334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190163" y="3631254"/>
              <a:ext cx="200256" cy="84169"/>
            </a:xfrm>
            <a:custGeom>
              <a:rect b="b" l="l" r="r" t="t"/>
              <a:pathLst>
                <a:path extrusionOk="0" h="84169" w="200256">
                  <a:moveTo>
                    <a:pt x="197930" y="21592"/>
                  </a:moveTo>
                  <a:cubicBezTo>
                    <a:pt x="192994" y="9895"/>
                    <a:pt x="182754" y="4293"/>
                    <a:pt x="170481" y="3118"/>
                  </a:cubicBezTo>
                  <a:cubicBezTo>
                    <a:pt x="174628" y="3839"/>
                    <a:pt x="175033" y="3760"/>
                    <a:pt x="171706" y="2871"/>
                  </a:cubicBezTo>
                  <a:cubicBezTo>
                    <a:pt x="161249" y="1577"/>
                    <a:pt x="159719" y="1320"/>
                    <a:pt x="167114" y="2090"/>
                  </a:cubicBezTo>
                  <a:cubicBezTo>
                    <a:pt x="163224" y="628"/>
                    <a:pt x="159156" y="-73"/>
                    <a:pt x="154901" y="6"/>
                  </a:cubicBezTo>
                  <a:cubicBezTo>
                    <a:pt x="153163" y="16"/>
                    <a:pt x="151405" y="45"/>
                    <a:pt x="149658" y="85"/>
                  </a:cubicBezTo>
                  <a:cubicBezTo>
                    <a:pt x="140722" y="539"/>
                    <a:pt x="132161" y="2782"/>
                    <a:pt x="123423" y="4422"/>
                  </a:cubicBezTo>
                  <a:cubicBezTo>
                    <a:pt x="120194" y="5034"/>
                    <a:pt x="116946" y="5538"/>
                    <a:pt x="113717" y="6062"/>
                  </a:cubicBezTo>
                  <a:cubicBezTo>
                    <a:pt x="112374" y="6210"/>
                    <a:pt x="111041" y="6368"/>
                    <a:pt x="109698" y="6506"/>
                  </a:cubicBezTo>
                  <a:cubicBezTo>
                    <a:pt x="102974" y="7178"/>
                    <a:pt x="96231" y="7494"/>
                    <a:pt x="89487" y="7860"/>
                  </a:cubicBezTo>
                  <a:cubicBezTo>
                    <a:pt x="76039" y="8581"/>
                    <a:pt x="62591" y="8700"/>
                    <a:pt x="49123" y="8858"/>
                  </a:cubicBezTo>
                  <a:cubicBezTo>
                    <a:pt x="46013" y="8897"/>
                    <a:pt x="42883" y="8502"/>
                    <a:pt x="39782" y="8571"/>
                  </a:cubicBezTo>
                  <a:cubicBezTo>
                    <a:pt x="29662" y="9974"/>
                    <a:pt x="27894" y="10201"/>
                    <a:pt x="34470" y="9233"/>
                  </a:cubicBezTo>
                  <a:cubicBezTo>
                    <a:pt x="30679" y="9105"/>
                    <a:pt x="27085" y="9767"/>
                    <a:pt x="23698" y="11228"/>
                  </a:cubicBezTo>
                  <a:cubicBezTo>
                    <a:pt x="7071" y="15990"/>
                    <a:pt x="-2645" y="29416"/>
                    <a:pt x="633" y="46734"/>
                  </a:cubicBezTo>
                  <a:cubicBezTo>
                    <a:pt x="2144" y="54776"/>
                    <a:pt x="7614" y="61226"/>
                    <a:pt x="14357" y="65514"/>
                  </a:cubicBezTo>
                  <a:cubicBezTo>
                    <a:pt x="6182" y="60318"/>
                    <a:pt x="20509" y="70019"/>
                    <a:pt x="22839" y="71135"/>
                  </a:cubicBezTo>
                  <a:cubicBezTo>
                    <a:pt x="30975" y="75038"/>
                    <a:pt x="40128" y="77398"/>
                    <a:pt x="48965" y="79226"/>
                  </a:cubicBezTo>
                  <a:cubicBezTo>
                    <a:pt x="64358" y="82417"/>
                    <a:pt x="80472" y="84413"/>
                    <a:pt x="96221" y="84146"/>
                  </a:cubicBezTo>
                  <a:cubicBezTo>
                    <a:pt x="112295" y="83879"/>
                    <a:pt x="128241" y="82022"/>
                    <a:pt x="144128" y="79602"/>
                  </a:cubicBezTo>
                  <a:cubicBezTo>
                    <a:pt x="153824" y="78130"/>
                    <a:pt x="162780" y="76134"/>
                    <a:pt x="171528" y="71185"/>
                  </a:cubicBezTo>
                  <a:cubicBezTo>
                    <a:pt x="175240" y="69475"/>
                    <a:pt x="178548" y="67134"/>
                    <a:pt x="181441" y="64141"/>
                  </a:cubicBezTo>
                  <a:cubicBezTo>
                    <a:pt x="184018" y="61592"/>
                    <a:pt x="183465" y="61770"/>
                    <a:pt x="179772" y="64694"/>
                  </a:cubicBezTo>
                  <a:cubicBezTo>
                    <a:pt x="184581" y="61632"/>
                    <a:pt x="187523" y="57917"/>
                    <a:pt x="191710" y="54430"/>
                  </a:cubicBezTo>
                  <a:cubicBezTo>
                    <a:pt x="200843" y="46813"/>
                    <a:pt x="202206" y="31718"/>
                    <a:pt x="197930" y="21592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5495794" y="3464981"/>
              <a:ext cx="202727" cy="164111"/>
            </a:xfrm>
            <a:custGeom>
              <a:rect b="b" l="l" r="r" t="t"/>
              <a:pathLst>
                <a:path extrusionOk="0" h="164111" w="202727">
                  <a:moveTo>
                    <a:pt x="194170" y="8184"/>
                  </a:moveTo>
                  <a:cubicBezTo>
                    <a:pt x="184829" y="-401"/>
                    <a:pt x="171510" y="-2565"/>
                    <a:pt x="160126" y="3284"/>
                  </a:cubicBezTo>
                  <a:cubicBezTo>
                    <a:pt x="140950" y="5368"/>
                    <a:pt x="125854" y="21036"/>
                    <a:pt x="113669" y="34847"/>
                  </a:cubicBezTo>
                  <a:cubicBezTo>
                    <a:pt x="103341" y="46524"/>
                    <a:pt x="92994" y="58122"/>
                    <a:pt x="81718" y="68901"/>
                  </a:cubicBezTo>
                  <a:cubicBezTo>
                    <a:pt x="77067" y="73356"/>
                    <a:pt x="72170" y="77525"/>
                    <a:pt x="67233" y="81644"/>
                  </a:cubicBezTo>
                  <a:cubicBezTo>
                    <a:pt x="67144" y="81704"/>
                    <a:pt x="67134" y="81704"/>
                    <a:pt x="67046" y="81763"/>
                  </a:cubicBezTo>
                  <a:cubicBezTo>
                    <a:pt x="65693" y="82672"/>
                    <a:pt x="64399" y="83620"/>
                    <a:pt x="63047" y="84509"/>
                  </a:cubicBezTo>
                  <a:cubicBezTo>
                    <a:pt x="60035" y="86505"/>
                    <a:pt x="56945" y="88382"/>
                    <a:pt x="53775" y="90111"/>
                  </a:cubicBezTo>
                  <a:cubicBezTo>
                    <a:pt x="52037" y="91069"/>
                    <a:pt x="50231" y="91909"/>
                    <a:pt x="48483" y="92847"/>
                  </a:cubicBezTo>
                  <a:cubicBezTo>
                    <a:pt x="43704" y="95416"/>
                    <a:pt x="50082" y="92828"/>
                    <a:pt x="50458" y="92146"/>
                  </a:cubicBezTo>
                  <a:cubicBezTo>
                    <a:pt x="49549" y="93835"/>
                    <a:pt x="42411" y="94962"/>
                    <a:pt x="40396" y="95683"/>
                  </a:cubicBezTo>
                  <a:cubicBezTo>
                    <a:pt x="36526" y="97066"/>
                    <a:pt x="32546" y="98765"/>
                    <a:pt x="28893" y="100415"/>
                  </a:cubicBezTo>
                  <a:cubicBezTo>
                    <a:pt x="28222" y="100721"/>
                    <a:pt x="25181" y="101679"/>
                    <a:pt x="24884" y="102282"/>
                  </a:cubicBezTo>
                  <a:cubicBezTo>
                    <a:pt x="26079" y="101837"/>
                    <a:pt x="27274" y="101402"/>
                    <a:pt x="28459" y="100958"/>
                  </a:cubicBezTo>
                  <a:cubicBezTo>
                    <a:pt x="27373" y="101422"/>
                    <a:pt x="26287" y="101877"/>
                    <a:pt x="25201" y="102341"/>
                  </a:cubicBezTo>
                  <a:cubicBezTo>
                    <a:pt x="11752" y="103062"/>
                    <a:pt x="180" y="116103"/>
                    <a:pt x="3" y="129350"/>
                  </a:cubicBezTo>
                  <a:cubicBezTo>
                    <a:pt x="-106" y="137520"/>
                    <a:pt x="3113" y="145690"/>
                    <a:pt x="8879" y="151489"/>
                  </a:cubicBezTo>
                  <a:cubicBezTo>
                    <a:pt x="10696" y="153406"/>
                    <a:pt x="12759" y="155036"/>
                    <a:pt x="15090" y="156389"/>
                  </a:cubicBezTo>
                  <a:cubicBezTo>
                    <a:pt x="17391" y="157358"/>
                    <a:pt x="19681" y="158326"/>
                    <a:pt x="21982" y="159304"/>
                  </a:cubicBezTo>
                  <a:cubicBezTo>
                    <a:pt x="17775" y="157298"/>
                    <a:pt x="18002" y="157318"/>
                    <a:pt x="22643" y="159363"/>
                  </a:cubicBezTo>
                  <a:cubicBezTo>
                    <a:pt x="24499" y="160311"/>
                    <a:pt x="26435" y="161033"/>
                    <a:pt x="28449" y="161546"/>
                  </a:cubicBezTo>
                  <a:cubicBezTo>
                    <a:pt x="40337" y="165123"/>
                    <a:pt x="52778" y="164727"/>
                    <a:pt x="64735" y="161793"/>
                  </a:cubicBezTo>
                  <a:cubicBezTo>
                    <a:pt x="83436" y="157210"/>
                    <a:pt x="101801" y="148111"/>
                    <a:pt x="117421" y="136878"/>
                  </a:cubicBezTo>
                  <a:cubicBezTo>
                    <a:pt x="133960" y="124974"/>
                    <a:pt x="148218" y="111045"/>
                    <a:pt x="162080" y="96186"/>
                  </a:cubicBezTo>
                  <a:cubicBezTo>
                    <a:pt x="175963" y="81279"/>
                    <a:pt x="193706" y="65245"/>
                    <a:pt x="197784" y="44598"/>
                  </a:cubicBezTo>
                  <a:cubicBezTo>
                    <a:pt x="198100" y="44163"/>
                    <a:pt x="198366" y="43709"/>
                    <a:pt x="198683" y="43264"/>
                  </a:cubicBezTo>
                  <a:cubicBezTo>
                    <a:pt x="205861" y="33336"/>
                    <a:pt x="202948" y="16245"/>
                    <a:pt x="194170" y="8184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5712639" y="3091191"/>
              <a:ext cx="75707" cy="250173"/>
            </a:xfrm>
            <a:custGeom>
              <a:rect b="b" l="l" r="r" t="t"/>
              <a:pathLst>
                <a:path extrusionOk="0" h="250173" w="75707">
                  <a:moveTo>
                    <a:pt x="53077" y="4554"/>
                  </a:moveTo>
                  <a:cubicBezTo>
                    <a:pt x="43173" y="-297"/>
                    <a:pt x="29468" y="-2628"/>
                    <a:pt x="19763" y="4554"/>
                  </a:cubicBezTo>
                  <a:cubicBezTo>
                    <a:pt x="5880" y="14818"/>
                    <a:pt x="-202" y="27078"/>
                    <a:pt x="5" y="44268"/>
                  </a:cubicBezTo>
                  <a:cubicBezTo>
                    <a:pt x="114" y="52922"/>
                    <a:pt x="1565" y="61793"/>
                    <a:pt x="2118" y="70447"/>
                  </a:cubicBezTo>
                  <a:cubicBezTo>
                    <a:pt x="3174" y="87271"/>
                    <a:pt x="3708" y="104155"/>
                    <a:pt x="3925" y="121018"/>
                  </a:cubicBezTo>
                  <a:cubicBezTo>
                    <a:pt x="4152" y="137852"/>
                    <a:pt x="3767" y="154686"/>
                    <a:pt x="2780" y="171490"/>
                  </a:cubicBezTo>
                  <a:cubicBezTo>
                    <a:pt x="1753" y="188868"/>
                    <a:pt x="262" y="206156"/>
                    <a:pt x="2572" y="223484"/>
                  </a:cubicBezTo>
                  <a:cubicBezTo>
                    <a:pt x="4172" y="235398"/>
                    <a:pt x="9790" y="245880"/>
                    <a:pt x="22211" y="249298"/>
                  </a:cubicBezTo>
                  <a:cubicBezTo>
                    <a:pt x="33062" y="252281"/>
                    <a:pt x="47212" y="247510"/>
                    <a:pt x="52425" y="236998"/>
                  </a:cubicBezTo>
                  <a:cubicBezTo>
                    <a:pt x="69368" y="202787"/>
                    <a:pt x="71471" y="162293"/>
                    <a:pt x="74187" y="124762"/>
                  </a:cubicBezTo>
                  <a:cubicBezTo>
                    <a:pt x="75450" y="107286"/>
                    <a:pt x="75895" y="89840"/>
                    <a:pt x="75638" y="72324"/>
                  </a:cubicBezTo>
                  <a:cubicBezTo>
                    <a:pt x="75293" y="49069"/>
                    <a:pt x="77771" y="16656"/>
                    <a:pt x="53077" y="4554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4" name="Google Shape;444;p18"/>
            <p:cNvGrpSpPr/>
            <p:nvPr/>
          </p:nvGrpSpPr>
          <p:grpSpPr>
            <a:xfrm>
              <a:off x="5718163" y="2666683"/>
              <a:ext cx="120545" cy="217474"/>
              <a:chOff x="5718163" y="2666683"/>
              <a:chExt cx="120545" cy="217474"/>
            </a:xfrm>
          </p:grpSpPr>
          <p:sp>
            <p:nvSpPr>
              <p:cNvPr id="445" name="Google Shape;445;p18"/>
              <p:cNvSpPr/>
              <p:nvPr/>
            </p:nvSpPr>
            <p:spPr>
              <a:xfrm>
                <a:off x="5762319" y="2872144"/>
                <a:ext cx="1195" cy="966"/>
              </a:xfrm>
              <a:custGeom>
                <a:rect b="b" l="l" r="r" t="t"/>
                <a:pathLst>
                  <a:path extrusionOk="0" h="966" w="1195">
                    <a:moveTo>
                      <a:pt x="1106" y="58"/>
                    </a:moveTo>
                    <a:cubicBezTo>
                      <a:pt x="721" y="344"/>
                      <a:pt x="385" y="670"/>
                      <a:pt x="0" y="966"/>
                    </a:cubicBezTo>
                    <a:cubicBezTo>
                      <a:pt x="592" y="512"/>
                      <a:pt x="1481" y="-209"/>
                      <a:pt x="1106" y="58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5718163" y="2666683"/>
                <a:ext cx="120545" cy="217474"/>
              </a:xfrm>
              <a:custGeom>
                <a:rect b="b" l="l" r="r" t="t"/>
                <a:pathLst>
                  <a:path extrusionOk="0" h="217474" w="120545">
                    <a:moveTo>
                      <a:pt x="112482" y="13006"/>
                    </a:moveTo>
                    <a:cubicBezTo>
                      <a:pt x="94255" y="-10596"/>
                      <a:pt x="60013" y="647"/>
                      <a:pt x="48470" y="24999"/>
                    </a:cubicBezTo>
                    <a:cubicBezTo>
                      <a:pt x="41648" y="39402"/>
                      <a:pt x="39278" y="54438"/>
                      <a:pt x="36375" y="69919"/>
                    </a:cubicBezTo>
                    <a:cubicBezTo>
                      <a:pt x="34045" y="82297"/>
                      <a:pt x="31132" y="94636"/>
                      <a:pt x="27716" y="106748"/>
                    </a:cubicBezTo>
                    <a:cubicBezTo>
                      <a:pt x="25741" y="113713"/>
                      <a:pt x="23510" y="120608"/>
                      <a:pt x="21031" y="127405"/>
                    </a:cubicBezTo>
                    <a:cubicBezTo>
                      <a:pt x="19748" y="130892"/>
                      <a:pt x="18375" y="134350"/>
                      <a:pt x="16993" y="137788"/>
                    </a:cubicBezTo>
                    <a:cubicBezTo>
                      <a:pt x="16786" y="138282"/>
                      <a:pt x="16608" y="138697"/>
                      <a:pt x="16341" y="139339"/>
                    </a:cubicBezTo>
                    <a:cubicBezTo>
                      <a:pt x="15186" y="142076"/>
                      <a:pt x="14149" y="144713"/>
                      <a:pt x="13182" y="147509"/>
                    </a:cubicBezTo>
                    <a:cubicBezTo>
                      <a:pt x="10901" y="154118"/>
                      <a:pt x="8363" y="160836"/>
                      <a:pt x="6724" y="167633"/>
                    </a:cubicBezTo>
                    <a:cubicBezTo>
                      <a:pt x="6724" y="167623"/>
                      <a:pt x="5658" y="172059"/>
                      <a:pt x="6339" y="169638"/>
                    </a:cubicBezTo>
                    <a:cubicBezTo>
                      <a:pt x="7198" y="167890"/>
                      <a:pt x="6853" y="168749"/>
                      <a:pt x="5303" y="172227"/>
                    </a:cubicBezTo>
                    <a:cubicBezTo>
                      <a:pt x="4276" y="174094"/>
                      <a:pt x="3624" y="176089"/>
                      <a:pt x="3357" y="178203"/>
                    </a:cubicBezTo>
                    <a:cubicBezTo>
                      <a:pt x="2943" y="179497"/>
                      <a:pt x="2419" y="180802"/>
                      <a:pt x="2074" y="182115"/>
                    </a:cubicBezTo>
                    <a:cubicBezTo>
                      <a:pt x="1531" y="184170"/>
                      <a:pt x="-1510" y="194929"/>
                      <a:pt x="2172" y="186442"/>
                    </a:cubicBezTo>
                    <a:cubicBezTo>
                      <a:pt x="-7277" y="208206"/>
                      <a:pt x="16026" y="227421"/>
                      <a:pt x="34973" y="211763"/>
                    </a:cubicBezTo>
                    <a:cubicBezTo>
                      <a:pt x="33828" y="212701"/>
                      <a:pt x="28298" y="215477"/>
                      <a:pt x="34865" y="212484"/>
                    </a:cubicBezTo>
                    <a:cubicBezTo>
                      <a:pt x="37945" y="211081"/>
                      <a:pt x="40098" y="209451"/>
                      <a:pt x="42783" y="207386"/>
                    </a:cubicBezTo>
                    <a:cubicBezTo>
                      <a:pt x="44442" y="206112"/>
                      <a:pt x="45025" y="205687"/>
                      <a:pt x="45252" y="205529"/>
                    </a:cubicBezTo>
                    <a:cubicBezTo>
                      <a:pt x="47108" y="204116"/>
                      <a:pt x="48944" y="202694"/>
                      <a:pt x="50663" y="201113"/>
                    </a:cubicBezTo>
                    <a:cubicBezTo>
                      <a:pt x="55511" y="196618"/>
                      <a:pt x="60290" y="192143"/>
                      <a:pt x="64644" y="187124"/>
                    </a:cubicBezTo>
                    <a:cubicBezTo>
                      <a:pt x="74251" y="176030"/>
                      <a:pt x="81558" y="164096"/>
                      <a:pt x="87926" y="150937"/>
                    </a:cubicBezTo>
                    <a:cubicBezTo>
                      <a:pt x="94532" y="137284"/>
                      <a:pt x="100831" y="123088"/>
                      <a:pt x="105284" y="108566"/>
                    </a:cubicBezTo>
                    <a:cubicBezTo>
                      <a:pt x="109155" y="95960"/>
                      <a:pt x="111495" y="82969"/>
                      <a:pt x="114654" y="70176"/>
                    </a:cubicBezTo>
                    <a:cubicBezTo>
                      <a:pt x="119423" y="50803"/>
                      <a:pt x="126058" y="30581"/>
                      <a:pt x="112482" y="13006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7" name="Google Shape;447;p18"/>
            <p:cNvSpPr/>
            <p:nvPr/>
          </p:nvSpPr>
          <p:spPr>
            <a:xfrm>
              <a:off x="5802624" y="2264481"/>
              <a:ext cx="77235" cy="277853"/>
            </a:xfrm>
            <a:custGeom>
              <a:rect b="b" l="l" r="r" t="t"/>
              <a:pathLst>
                <a:path extrusionOk="0" h="277853" w="77235">
                  <a:moveTo>
                    <a:pt x="64101" y="16518"/>
                  </a:moveTo>
                  <a:cubicBezTo>
                    <a:pt x="58552" y="6866"/>
                    <a:pt x="49409" y="0"/>
                    <a:pt x="37481" y="0"/>
                  </a:cubicBezTo>
                  <a:cubicBezTo>
                    <a:pt x="24507" y="0"/>
                    <a:pt x="12984" y="8783"/>
                    <a:pt x="8581" y="20825"/>
                  </a:cubicBezTo>
                  <a:cubicBezTo>
                    <a:pt x="-4137" y="37550"/>
                    <a:pt x="810" y="63187"/>
                    <a:pt x="2024" y="83656"/>
                  </a:cubicBezTo>
                  <a:cubicBezTo>
                    <a:pt x="3180" y="103039"/>
                    <a:pt x="4681" y="122382"/>
                    <a:pt x="5924" y="141755"/>
                  </a:cubicBezTo>
                  <a:cubicBezTo>
                    <a:pt x="8225" y="177606"/>
                    <a:pt x="5826" y="213319"/>
                    <a:pt x="425" y="248716"/>
                  </a:cubicBezTo>
                  <a:cubicBezTo>
                    <a:pt x="-1145" y="259019"/>
                    <a:pt x="1471" y="269195"/>
                    <a:pt x="11019" y="274786"/>
                  </a:cubicBezTo>
                  <a:cubicBezTo>
                    <a:pt x="19126" y="279528"/>
                    <a:pt x="32761" y="279104"/>
                    <a:pt x="38982" y="271171"/>
                  </a:cubicBezTo>
                  <a:cubicBezTo>
                    <a:pt x="66737" y="235833"/>
                    <a:pt x="72967" y="193452"/>
                    <a:pt x="75683" y="149796"/>
                  </a:cubicBezTo>
                  <a:cubicBezTo>
                    <a:pt x="76976" y="129208"/>
                    <a:pt x="76937" y="108650"/>
                    <a:pt x="76709" y="88032"/>
                  </a:cubicBezTo>
                  <a:cubicBezTo>
                    <a:pt x="76463" y="65953"/>
                    <a:pt x="81627" y="32907"/>
                    <a:pt x="64101" y="16518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8"/>
            <p:cNvGrpSpPr/>
            <p:nvPr/>
          </p:nvGrpSpPr>
          <p:grpSpPr>
            <a:xfrm>
              <a:off x="5687178" y="1980546"/>
              <a:ext cx="134203" cy="183091"/>
              <a:chOff x="5687178" y="1980546"/>
              <a:chExt cx="134203" cy="183091"/>
            </a:xfrm>
          </p:grpSpPr>
          <p:sp>
            <p:nvSpPr>
              <p:cNvPr id="449" name="Google Shape;449;p18"/>
              <p:cNvSpPr/>
              <p:nvPr/>
            </p:nvSpPr>
            <p:spPr>
              <a:xfrm>
                <a:off x="5765666" y="2141309"/>
                <a:ext cx="1095" cy="1363"/>
              </a:xfrm>
              <a:custGeom>
                <a:rect b="b" l="l" r="r" t="t"/>
                <a:pathLst>
                  <a:path extrusionOk="0" h="1363" w="1095">
                    <a:moveTo>
                      <a:pt x="1096" y="1363"/>
                    </a:moveTo>
                    <a:cubicBezTo>
                      <a:pt x="721" y="909"/>
                      <a:pt x="365" y="454"/>
                      <a:pt x="0" y="0"/>
                    </a:cubicBezTo>
                    <a:cubicBezTo>
                      <a:pt x="79" y="99"/>
                      <a:pt x="336" y="435"/>
                      <a:pt x="1096" y="1363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5687178" y="1980546"/>
                <a:ext cx="134203" cy="183091"/>
              </a:xfrm>
              <a:custGeom>
                <a:rect b="b" l="l" r="r" t="t"/>
                <a:pathLst>
                  <a:path extrusionOk="0" h="183091" w="134203">
                    <a:moveTo>
                      <a:pt x="133356" y="152227"/>
                    </a:moveTo>
                    <a:cubicBezTo>
                      <a:pt x="132705" y="149135"/>
                      <a:pt x="132517" y="149224"/>
                      <a:pt x="132804" y="152514"/>
                    </a:cubicBezTo>
                    <a:cubicBezTo>
                      <a:pt x="132794" y="147663"/>
                      <a:pt x="131569" y="143148"/>
                      <a:pt x="129150" y="138960"/>
                    </a:cubicBezTo>
                    <a:cubicBezTo>
                      <a:pt x="127975" y="136352"/>
                      <a:pt x="126691" y="133823"/>
                      <a:pt x="125457" y="131244"/>
                    </a:cubicBezTo>
                    <a:cubicBezTo>
                      <a:pt x="122791" y="125741"/>
                      <a:pt x="120274" y="120170"/>
                      <a:pt x="117707" y="114628"/>
                    </a:cubicBezTo>
                    <a:cubicBezTo>
                      <a:pt x="112908" y="104304"/>
                      <a:pt x="108425" y="93763"/>
                      <a:pt x="102896" y="83805"/>
                    </a:cubicBezTo>
                    <a:cubicBezTo>
                      <a:pt x="97386" y="73867"/>
                      <a:pt x="91887" y="63918"/>
                      <a:pt x="86328" y="54019"/>
                    </a:cubicBezTo>
                    <a:cubicBezTo>
                      <a:pt x="82971" y="48062"/>
                      <a:pt x="79436" y="42125"/>
                      <a:pt x="75970" y="36158"/>
                    </a:cubicBezTo>
                    <a:cubicBezTo>
                      <a:pt x="76148" y="32859"/>
                      <a:pt x="75773" y="29549"/>
                      <a:pt x="74667" y="26388"/>
                    </a:cubicBezTo>
                    <a:cubicBezTo>
                      <a:pt x="68032" y="7420"/>
                      <a:pt x="50061" y="-3704"/>
                      <a:pt x="30057" y="1127"/>
                    </a:cubicBezTo>
                    <a:cubicBezTo>
                      <a:pt x="26986" y="1868"/>
                      <a:pt x="11732" y="8645"/>
                      <a:pt x="27075" y="2184"/>
                    </a:cubicBezTo>
                    <a:cubicBezTo>
                      <a:pt x="21181" y="4664"/>
                      <a:pt x="16066" y="6995"/>
                      <a:pt x="11277" y="11391"/>
                    </a:cubicBezTo>
                    <a:cubicBezTo>
                      <a:pt x="3358" y="18672"/>
                      <a:pt x="-78" y="29776"/>
                      <a:pt x="1" y="40149"/>
                    </a:cubicBezTo>
                    <a:cubicBezTo>
                      <a:pt x="120" y="53081"/>
                      <a:pt x="7229" y="63464"/>
                      <a:pt x="14190" y="73639"/>
                    </a:cubicBezTo>
                    <a:cubicBezTo>
                      <a:pt x="19018" y="80683"/>
                      <a:pt x="23817" y="87757"/>
                      <a:pt x="28685" y="94771"/>
                    </a:cubicBezTo>
                    <a:cubicBezTo>
                      <a:pt x="39102" y="109777"/>
                      <a:pt x="49400" y="124694"/>
                      <a:pt x="60883" y="138910"/>
                    </a:cubicBezTo>
                    <a:lnTo>
                      <a:pt x="75862" y="157473"/>
                    </a:lnTo>
                    <a:cubicBezTo>
                      <a:pt x="76740" y="158570"/>
                      <a:pt x="77629" y="159656"/>
                      <a:pt x="78508" y="160753"/>
                    </a:cubicBezTo>
                    <a:cubicBezTo>
                      <a:pt x="78330" y="160516"/>
                      <a:pt x="79525" y="161958"/>
                      <a:pt x="80463" y="163193"/>
                    </a:cubicBezTo>
                    <a:cubicBezTo>
                      <a:pt x="82566" y="165939"/>
                      <a:pt x="84442" y="169130"/>
                      <a:pt x="86989" y="171492"/>
                    </a:cubicBezTo>
                    <a:cubicBezTo>
                      <a:pt x="88362" y="172549"/>
                      <a:pt x="89724" y="173606"/>
                      <a:pt x="91097" y="174663"/>
                    </a:cubicBezTo>
                    <a:cubicBezTo>
                      <a:pt x="91284" y="174831"/>
                      <a:pt x="91610" y="175137"/>
                      <a:pt x="92588" y="175967"/>
                    </a:cubicBezTo>
                    <a:cubicBezTo>
                      <a:pt x="100447" y="182951"/>
                      <a:pt x="112740" y="185866"/>
                      <a:pt x="122150" y="179790"/>
                    </a:cubicBezTo>
                    <a:cubicBezTo>
                      <a:pt x="131263" y="173922"/>
                      <a:pt x="136318" y="162986"/>
                      <a:pt x="133356" y="152227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1" name="Google Shape;451;p18"/>
            <p:cNvSpPr/>
            <p:nvPr/>
          </p:nvSpPr>
          <p:spPr>
            <a:xfrm>
              <a:off x="5663574" y="1590719"/>
              <a:ext cx="105603" cy="234362"/>
            </a:xfrm>
            <a:custGeom>
              <a:rect b="b" l="l" r="r" t="t"/>
              <a:pathLst>
                <a:path extrusionOk="0" h="234362" w="105603">
                  <a:moveTo>
                    <a:pt x="105351" y="37540"/>
                  </a:moveTo>
                  <a:cubicBezTo>
                    <a:pt x="103307" y="21388"/>
                    <a:pt x="95101" y="5078"/>
                    <a:pt x="77615" y="1086"/>
                  </a:cubicBezTo>
                  <a:cubicBezTo>
                    <a:pt x="60494" y="-2816"/>
                    <a:pt x="44647" y="3981"/>
                    <a:pt x="34941" y="18464"/>
                  </a:cubicBezTo>
                  <a:cubicBezTo>
                    <a:pt x="28908" y="27454"/>
                    <a:pt x="27456" y="37935"/>
                    <a:pt x="25245" y="48279"/>
                  </a:cubicBezTo>
                  <a:cubicBezTo>
                    <a:pt x="23477" y="56508"/>
                    <a:pt x="21680" y="64727"/>
                    <a:pt x="19942" y="72957"/>
                  </a:cubicBezTo>
                  <a:cubicBezTo>
                    <a:pt x="16724" y="88279"/>
                    <a:pt x="13633" y="103611"/>
                    <a:pt x="10987" y="119033"/>
                  </a:cubicBezTo>
                  <a:cubicBezTo>
                    <a:pt x="8351" y="134484"/>
                    <a:pt x="5487" y="149905"/>
                    <a:pt x="3048" y="165385"/>
                  </a:cubicBezTo>
                  <a:cubicBezTo>
                    <a:pt x="2318" y="169495"/>
                    <a:pt x="1824" y="173634"/>
                    <a:pt x="1597" y="177803"/>
                  </a:cubicBezTo>
                  <a:cubicBezTo>
                    <a:pt x="1982" y="175669"/>
                    <a:pt x="1982" y="175758"/>
                    <a:pt x="1617" y="178060"/>
                  </a:cubicBezTo>
                  <a:cubicBezTo>
                    <a:pt x="1014" y="183928"/>
                    <a:pt x="-230" y="189451"/>
                    <a:pt x="37" y="195329"/>
                  </a:cubicBezTo>
                  <a:cubicBezTo>
                    <a:pt x="481" y="205139"/>
                    <a:pt x="1992" y="215482"/>
                    <a:pt x="7610" y="223771"/>
                  </a:cubicBezTo>
                  <a:cubicBezTo>
                    <a:pt x="14275" y="233571"/>
                    <a:pt x="26370" y="237532"/>
                    <a:pt x="37152" y="231516"/>
                  </a:cubicBezTo>
                  <a:cubicBezTo>
                    <a:pt x="54807" y="221666"/>
                    <a:pt x="61383" y="201108"/>
                    <a:pt x="67633" y="183207"/>
                  </a:cubicBezTo>
                  <a:cubicBezTo>
                    <a:pt x="72767" y="168527"/>
                    <a:pt x="76677" y="153283"/>
                    <a:pt x="81170" y="138396"/>
                  </a:cubicBezTo>
                  <a:cubicBezTo>
                    <a:pt x="85682" y="123449"/>
                    <a:pt x="89740" y="108403"/>
                    <a:pt x="93689" y="93308"/>
                  </a:cubicBezTo>
                  <a:cubicBezTo>
                    <a:pt x="95822" y="85177"/>
                    <a:pt x="97876" y="77037"/>
                    <a:pt x="99969" y="68896"/>
                  </a:cubicBezTo>
                  <a:cubicBezTo>
                    <a:pt x="102566" y="58839"/>
                    <a:pt x="106664" y="47943"/>
                    <a:pt x="105351" y="37540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5495718" y="1155694"/>
              <a:ext cx="209119" cy="233296"/>
            </a:xfrm>
            <a:custGeom>
              <a:rect b="b" l="l" r="r" t="t"/>
              <a:pathLst>
                <a:path extrusionOk="0" h="233296" w="209119">
                  <a:moveTo>
                    <a:pt x="200013" y="179601"/>
                  </a:moveTo>
                  <a:cubicBezTo>
                    <a:pt x="195550" y="170364"/>
                    <a:pt x="190208" y="161424"/>
                    <a:pt x="184531" y="152888"/>
                  </a:cubicBezTo>
                  <a:cubicBezTo>
                    <a:pt x="172139" y="134286"/>
                    <a:pt x="157960" y="116286"/>
                    <a:pt x="143713" y="99107"/>
                  </a:cubicBezTo>
                  <a:cubicBezTo>
                    <a:pt x="130798" y="83527"/>
                    <a:pt x="117231" y="68600"/>
                    <a:pt x="102786" y="54424"/>
                  </a:cubicBezTo>
                  <a:cubicBezTo>
                    <a:pt x="95400" y="47182"/>
                    <a:pt x="87867" y="40109"/>
                    <a:pt x="80185" y="33193"/>
                  </a:cubicBezTo>
                  <a:cubicBezTo>
                    <a:pt x="78398" y="31583"/>
                    <a:pt x="76690" y="29785"/>
                    <a:pt x="74804" y="28293"/>
                  </a:cubicBezTo>
                  <a:cubicBezTo>
                    <a:pt x="74705" y="28214"/>
                    <a:pt x="74685" y="28214"/>
                    <a:pt x="74586" y="28135"/>
                  </a:cubicBezTo>
                  <a:cubicBezTo>
                    <a:pt x="74399" y="27829"/>
                    <a:pt x="74281" y="27691"/>
                    <a:pt x="74271" y="27760"/>
                  </a:cubicBezTo>
                  <a:cubicBezTo>
                    <a:pt x="73431" y="25814"/>
                    <a:pt x="72553" y="23947"/>
                    <a:pt x="71595" y="22238"/>
                  </a:cubicBezTo>
                  <a:cubicBezTo>
                    <a:pt x="69827" y="18029"/>
                    <a:pt x="67734" y="13979"/>
                    <a:pt x="64298" y="10807"/>
                  </a:cubicBezTo>
                  <a:cubicBezTo>
                    <a:pt x="52973" y="326"/>
                    <a:pt x="36582" y="-4920"/>
                    <a:pt x="19955" y="6214"/>
                  </a:cubicBezTo>
                  <a:cubicBezTo>
                    <a:pt x="7791" y="14364"/>
                    <a:pt x="50" y="26367"/>
                    <a:pt x="0" y="41383"/>
                  </a:cubicBezTo>
                  <a:cubicBezTo>
                    <a:pt x="-59" y="59758"/>
                    <a:pt x="10930" y="75407"/>
                    <a:pt x="24714" y="86491"/>
                  </a:cubicBezTo>
                  <a:cubicBezTo>
                    <a:pt x="43306" y="101438"/>
                    <a:pt x="61148" y="117235"/>
                    <a:pt x="78556" y="133555"/>
                  </a:cubicBezTo>
                  <a:cubicBezTo>
                    <a:pt x="95825" y="149757"/>
                    <a:pt x="112897" y="166581"/>
                    <a:pt x="128211" y="184649"/>
                  </a:cubicBezTo>
                  <a:cubicBezTo>
                    <a:pt x="135508" y="193244"/>
                    <a:pt x="143041" y="201730"/>
                    <a:pt x="150822" y="209881"/>
                  </a:cubicBezTo>
                  <a:cubicBezTo>
                    <a:pt x="161426" y="220985"/>
                    <a:pt x="171942" y="231397"/>
                    <a:pt x="187562" y="233205"/>
                  </a:cubicBezTo>
                  <a:cubicBezTo>
                    <a:pt x="196814" y="234272"/>
                    <a:pt x="205542" y="225835"/>
                    <a:pt x="208011" y="217636"/>
                  </a:cubicBezTo>
                  <a:cubicBezTo>
                    <a:pt x="211723" y="205277"/>
                    <a:pt x="205365" y="190676"/>
                    <a:pt x="200013" y="179601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5047539" y="1039509"/>
              <a:ext cx="272155" cy="107414"/>
            </a:xfrm>
            <a:custGeom>
              <a:rect b="b" l="l" r="r" t="t"/>
              <a:pathLst>
                <a:path extrusionOk="0" h="107414" w="272155">
                  <a:moveTo>
                    <a:pt x="269000" y="68716"/>
                  </a:moveTo>
                  <a:cubicBezTo>
                    <a:pt x="258563" y="50154"/>
                    <a:pt x="231677" y="45639"/>
                    <a:pt x="212996" y="38793"/>
                  </a:cubicBezTo>
                  <a:cubicBezTo>
                    <a:pt x="194957" y="32174"/>
                    <a:pt x="176453" y="27116"/>
                    <a:pt x="157733" y="22848"/>
                  </a:cubicBezTo>
                  <a:cubicBezTo>
                    <a:pt x="139042" y="18590"/>
                    <a:pt x="120311" y="14510"/>
                    <a:pt x="101531" y="10637"/>
                  </a:cubicBezTo>
                  <a:cubicBezTo>
                    <a:pt x="83462" y="6913"/>
                    <a:pt x="63172" y="1232"/>
                    <a:pt x="44372" y="630"/>
                  </a:cubicBezTo>
                  <a:cubicBezTo>
                    <a:pt x="26323" y="-3262"/>
                    <a:pt x="5084" y="11467"/>
                    <a:pt x="1145" y="28785"/>
                  </a:cubicBezTo>
                  <a:cubicBezTo>
                    <a:pt x="-3822" y="50618"/>
                    <a:pt x="7770" y="69023"/>
                    <a:pt x="28189" y="76442"/>
                  </a:cubicBezTo>
                  <a:cubicBezTo>
                    <a:pt x="45547" y="82735"/>
                    <a:pt x="66746" y="83179"/>
                    <a:pt x="85022" y="85985"/>
                  </a:cubicBezTo>
                  <a:cubicBezTo>
                    <a:pt x="103378" y="88801"/>
                    <a:pt x="121693" y="91804"/>
                    <a:pt x="139989" y="94975"/>
                  </a:cubicBezTo>
                  <a:cubicBezTo>
                    <a:pt x="159935" y="98443"/>
                    <a:pt x="180028" y="101406"/>
                    <a:pt x="200200" y="103352"/>
                  </a:cubicBezTo>
                  <a:cubicBezTo>
                    <a:pt x="218585" y="105121"/>
                    <a:pt x="243931" y="112500"/>
                    <a:pt x="260410" y="101495"/>
                  </a:cubicBezTo>
                  <a:cubicBezTo>
                    <a:pt x="271291" y="94204"/>
                    <a:pt x="275665" y="80571"/>
                    <a:pt x="269000" y="68716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4" name="Google Shape;454;p18"/>
            <p:cNvGrpSpPr/>
            <p:nvPr/>
          </p:nvGrpSpPr>
          <p:grpSpPr>
            <a:xfrm>
              <a:off x="4673261" y="929739"/>
              <a:ext cx="223233" cy="172920"/>
              <a:chOff x="4673261" y="929739"/>
              <a:chExt cx="223233" cy="172920"/>
            </a:xfrm>
          </p:grpSpPr>
          <p:sp>
            <p:nvSpPr>
              <p:cNvPr id="455" name="Google Shape;455;p18"/>
              <p:cNvSpPr/>
              <p:nvPr/>
            </p:nvSpPr>
            <p:spPr>
              <a:xfrm>
                <a:off x="4673261" y="929739"/>
                <a:ext cx="223233" cy="172920"/>
              </a:xfrm>
              <a:custGeom>
                <a:rect b="b" l="l" r="r" t="t"/>
                <a:pathLst>
                  <a:path extrusionOk="0" h="172920" w="223233">
                    <a:moveTo>
                      <a:pt x="222675" y="145094"/>
                    </a:moveTo>
                    <a:cubicBezTo>
                      <a:pt x="218183" y="126295"/>
                      <a:pt x="201348" y="111911"/>
                      <a:pt x="187801" y="98959"/>
                    </a:cubicBezTo>
                    <a:cubicBezTo>
                      <a:pt x="173702" y="85474"/>
                      <a:pt x="158812" y="73363"/>
                      <a:pt x="143053" y="61863"/>
                    </a:cubicBezTo>
                    <a:cubicBezTo>
                      <a:pt x="129279" y="51816"/>
                      <a:pt x="115150" y="42244"/>
                      <a:pt x="100705" y="33184"/>
                    </a:cubicBezTo>
                    <a:cubicBezTo>
                      <a:pt x="93280" y="28531"/>
                      <a:pt x="85785" y="24056"/>
                      <a:pt x="78113" y="19828"/>
                    </a:cubicBezTo>
                    <a:cubicBezTo>
                      <a:pt x="74608" y="17901"/>
                      <a:pt x="71074" y="16024"/>
                      <a:pt x="67549" y="14128"/>
                    </a:cubicBezTo>
                    <a:cubicBezTo>
                      <a:pt x="60607" y="5543"/>
                      <a:pt x="50576" y="60"/>
                      <a:pt x="38490" y="1"/>
                    </a:cubicBezTo>
                    <a:cubicBezTo>
                      <a:pt x="20520" y="-98"/>
                      <a:pt x="8395" y="12023"/>
                      <a:pt x="2263" y="27593"/>
                    </a:cubicBezTo>
                    <a:cubicBezTo>
                      <a:pt x="-5389" y="47045"/>
                      <a:pt x="7477" y="68551"/>
                      <a:pt x="24144" y="78193"/>
                    </a:cubicBezTo>
                    <a:cubicBezTo>
                      <a:pt x="31983" y="82728"/>
                      <a:pt x="40613" y="86284"/>
                      <a:pt x="48700" y="90384"/>
                    </a:cubicBezTo>
                    <a:cubicBezTo>
                      <a:pt x="65643" y="98969"/>
                      <a:pt x="82409" y="107781"/>
                      <a:pt x="98760" y="117453"/>
                    </a:cubicBezTo>
                    <a:cubicBezTo>
                      <a:pt x="114597" y="126828"/>
                      <a:pt x="130198" y="136618"/>
                      <a:pt x="145936" y="146161"/>
                    </a:cubicBezTo>
                    <a:cubicBezTo>
                      <a:pt x="153746" y="150903"/>
                      <a:pt x="161744" y="155438"/>
                      <a:pt x="169387" y="160417"/>
                    </a:cubicBezTo>
                    <a:cubicBezTo>
                      <a:pt x="174807" y="163954"/>
                      <a:pt x="179043" y="167056"/>
                      <a:pt x="185204" y="169407"/>
                    </a:cubicBezTo>
                    <a:cubicBezTo>
                      <a:pt x="186844" y="169980"/>
                      <a:pt x="190625" y="171353"/>
                      <a:pt x="190477" y="171304"/>
                    </a:cubicBezTo>
                    <a:cubicBezTo>
                      <a:pt x="193982" y="172272"/>
                      <a:pt x="197942" y="172430"/>
                      <a:pt x="201555" y="172815"/>
                    </a:cubicBezTo>
                    <a:cubicBezTo>
                      <a:pt x="216346" y="174406"/>
                      <a:pt x="225667" y="157631"/>
                      <a:pt x="222675" y="145094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4857720" y="1098903"/>
                <a:ext cx="1031" cy="391"/>
              </a:xfrm>
              <a:custGeom>
                <a:rect b="b" l="l" r="r" t="t"/>
                <a:pathLst>
                  <a:path extrusionOk="0" h="391" w="1031">
                    <a:moveTo>
                      <a:pt x="1032" y="392"/>
                    </a:moveTo>
                    <a:cubicBezTo>
                      <a:pt x="923" y="352"/>
                      <a:pt x="854" y="293"/>
                      <a:pt x="745" y="253"/>
                    </a:cubicBezTo>
                    <a:cubicBezTo>
                      <a:pt x="-163" y="-63"/>
                      <a:pt x="-429" y="-152"/>
                      <a:pt x="1032" y="392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7" name="Google Shape;457;p18"/>
            <p:cNvSpPr/>
            <p:nvPr/>
          </p:nvSpPr>
          <p:spPr>
            <a:xfrm>
              <a:off x="4245239" y="886041"/>
              <a:ext cx="226166" cy="127873"/>
            </a:xfrm>
            <a:custGeom>
              <a:rect b="b" l="l" r="r" t="t"/>
              <a:pathLst>
                <a:path extrusionOk="0" h="127873" w="226166">
                  <a:moveTo>
                    <a:pt x="204245" y="4"/>
                  </a:moveTo>
                  <a:cubicBezTo>
                    <a:pt x="171968" y="-273"/>
                    <a:pt x="140501" y="15287"/>
                    <a:pt x="110208" y="25146"/>
                  </a:cubicBezTo>
                  <a:cubicBezTo>
                    <a:pt x="95427" y="29957"/>
                    <a:pt x="80616" y="34600"/>
                    <a:pt x="65875" y="39550"/>
                  </a:cubicBezTo>
                  <a:cubicBezTo>
                    <a:pt x="58499" y="42039"/>
                    <a:pt x="51182" y="44637"/>
                    <a:pt x="43866" y="47295"/>
                  </a:cubicBezTo>
                  <a:cubicBezTo>
                    <a:pt x="31642" y="51740"/>
                    <a:pt x="20761" y="55820"/>
                    <a:pt x="10562" y="64336"/>
                  </a:cubicBezTo>
                  <a:cubicBezTo>
                    <a:pt x="-724" y="73751"/>
                    <a:pt x="-2412" y="92403"/>
                    <a:pt x="2880" y="104939"/>
                  </a:cubicBezTo>
                  <a:cubicBezTo>
                    <a:pt x="8232" y="117604"/>
                    <a:pt x="22252" y="128965"/>
                    <a:pt x="36826" y="127789"/>
                  </a:cubicBezTo>
                  <a:cubicBezTo>
                    <a:pt x="56346" y="126209"/>
                    <a:pt x="74968" y="115549"/>
                    <a:pt x="92504" y="107033"/>
                  </a:cubicBezTo>
                  <a:cubicBezTo>
                    <a:pt x="106969" y="100019"/>
                    <a:pt x="121257" y="92719"/>
                    <a:pt x="135653" y="85556"/>
                  </a:cubicBezTo>
                  <a:cubicBezTo>
                    <a:pt x="164089" y="71419"/>
                    <a:pt x="197097" y="60582"/>
                    <a:pt x="219895" y="37811"/>
                  </a:cubicBezTo>
                  <a:cubicBezTo>
                    <a:pt x="233551" y="24158"/>
                    <a:pt x="223351" y="162"/>
                    <a:pt x="204245" y="4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3769505" y="880452"/>
              <a:ext cx="285110" cy="133699"/>
            </a:xfrm>
            <a:custGeom>
              <a:rect b="b" l="l" r="r" t="t"/>
              <a:pathLst>
                <a:path extrusionOk="0" h="133699" w="285110">
                  <a:moveTo>
                    <a:pt x="274178" y="90216"/>
                  </a:moveTo>
                  <a:cubicBezTo>
                    <a:pt x="256129" y="77828"/>
                    <a:pt x="235779" y="70942"/>
                    <a:pt x="215419" y="63474"/>
                  </a:cubicBezTo>
                  <a:cubicBezTo>
                    <a:pt x="197242" y="56825"/>
                    <a:pt x="179192" y="49870"/>
                    <a:pt x="161163" y="42856"/>
                  </a:cubicBezTo>
                  <a:cubicBezTo>
                    <a:pt x="143173" y="35862"/>
                    <a:pt x="124857" y="29707"/>
                    <a:pt x="106749" y="23039"/>
                  </a:cubicBezTo>
                  <a:cubicBezTo>
                    <a:pt x="87337" y="15896"/>
                    <a:pt x="68122" y="7341"/>
                    <a:pt x="48306" y="1453"/>
                  </a:cubicBezTo>
                  <a:cubicBezTo>
                    <a:pt x="29861" y="-4030"/>
                    <a:pt x="10144" y="6570"/>
                    <a:pt x="2896" y="23750"/>
                  </a:cubicBezTo>
                  <a:cubicBezTo>
                    <a:pt x="-3847" y="39744"/>
                    <a:pt x="1099" y="64076"/>
                    <a:pt x="18635" y="71841"/>
                  </a:cubicBezTo>
                  <a:cubicBezTo>
                    <a:pt x="56975" y="88794"/>
                    <a:pt x="99244" y="101488"/>
                    <a:pt x="139875" y="111792"/>
                  </a:cubicBezTo>
                  <a:cubicBezTo>
                    <a:pt x="159277" y="116712"/>
                    <a:pt x="178797" y="121167"/>
                    <a:pt x="198308" y="125554"/>
                  </a:cubicBezTo>
                  <a:cubicBezTo>
                    <a:pt x="219497" y="130315"/>
                    <a:pt x="240627" y="134959"/>
                    <a:pt x="262488" y="133388"/>
                  </a:cubicBezTo>
                  <a:cubicBezTo>
                    <a:pt x="285799" y="131718"/>
                    <a:pt x="293451" y="103464"/>
                    <a:pt x="274178" y="90216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3271969" y="900913"/>
              <a:ext cx="244245" cy="182853"/>
            </a:xfrm>
            <a:custGeom>
              <a:rect b="b" l="l" r="r" t="t"/>
              <a:pathLst>
                <a:path extrusionOk="0" h="182853" w="244245">
                  <a:moveTo>
                    <a:pt x="232172" y="4683"/>
                  </a:moveTo>
                  <a:cubicBezTo>
                    <a:pt x="225823" y="267"/>
                    <a:pt x="217292" y="-1077"/>
                    <a:pt x="210006" y="869"/>
                  </a:cubicBezTo>
                  <a:cubicBezTo>
                    <a:pt x="189725" y="6283"/>
                    <a:pt x="170757" y="17288"/>
                    <a:pt x="152056" y="26634"/>
                  </a:cubicBezTo>
                  <a:cubicBezTo>
                    <a:pt x="134244" y="35535"/>
                    <a:pt x="116699" y="44851"/>
                    <a:pt x="99686" y="55194"/>
                  </a:cubicBezTo>
                  <a:cubicBezTo>
                    <a:pt x="83236" y="65192"/>
                    <a:pt x="67389" y="76345"/>
                    <a:pt x="51680" y="87449"/>
                  </a:cubicBezTo>
                  <a:cubicBezTo>
                    <a:pt x="30925" y="102130"/>
                    <a:pt x="-2586" y="119546"/>
                    <a:pt x="159" y="148986"/>
                  </a:cubicBezTo>
                  <a:cubicBezTo>
                    <a:pt x="1610" y="164427"/>
                    <a:pt x="9558" y="175778"/>
                    <a:pt x="24399" y="180836"/>
                  </a:cubicBezTo>
                  <a:cubicBezTo>
                    <a:pt x="42872" y="187119"/>
                    <a:pt x="58907" y="177724"/>
                    <a:pt x="72820" y="166472"/>
                  </a:cubicBezTo>
                  <a:cubicBezTo>
                    <a:pt x="76453" y="163538"/>
                    <a:pt x="80106" y="160624"/>
                    <a:pt x="83769" y="157729"/>
                  </a:cubicBezTo>
                  <a:cubicBezTo>
                    <a:pt x="85596" y="156277"/>
                    <a:pt x="87443" y="154854"/>
                    <a:pt x="89269" y="153402"/>
                  </a:cubicBezTo>
                  <a:cubicBezTo>
                    <a:pt x="89556" y="153175"/>
                    <a:pt x="89654" y="153096"/>
                    <a:pt x="89832" y="152948"/>
                  </a:cubicBezTo>
                  <a:cubicBezTo>
                    <a:pt x="89862" y="152928"/>
                    <a:pt x="89872" y="152918"/>
                    <a:pt x="89901" y="152898"/>
                  </a:cubicBezTo>
                  <a:cubicBezTo>
                    <a:pt x="105739" y="140777"/>
                    <a:pt x="122050" y="129327"/>
                    <a:pt x="138055" y="117432"/>
                  </a:cubicBezTo>
                  <a:cubicBezTo>
                    <a:pt x="153617" y="105854"/>
                    <a:pt x="169168" y="94217"/>
                    <a:pt x="184877" y="82836"/>
                  </a:cubicBezTo>
                  <a:cubicBezTo>
                    <a:pt x="202511" y="70062"/>
                    <a:pt x="220640" y="59729"/>
                    <a:pt x="235993" y="45552"/>
                  </a:cubicBezTo>
                  <a:cubicBezTo>
                    <a:pt x="240555" y="41334"/>
                    <a:pt x="243014" y="35120"/>
                    <a:pt x="243517" y="28847"/>
                  </a:cubicBezTo>
                  <a:cubicBezTo>
                    <a:pt x="246203" y="18454"/>
                    <a:pt x="241246" y="9158"/>
                    <a:pt x="232172" y="4683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2700676" y="995299"/>
              <a:ext cx="309242" cy="149420"/>
            </a:xfrm>
            <a:custGeom>
              <a:rect b="b" l="l" r="r" t="t"/>
              <a:pathLst>
                <a:path extrusionOk="0" h="149420" w="309242">
                  <a:moveTo>
                    <a:pt x="303468" y="112541"/>
                  </a:moveTo>
                  <a:cubicBezTo>
                    <a:pt x="287512" y="94492"/>
                    <a:pt x="265237" y="84267"/>
                    <a:pt x="243653" y="74368"/>
                  </a:cubicBezTo>
                  <a:cubicBezTo>
                    <a:pt x="222444" y="64647"/>
                    <a:pt x="201136" y="55055"/>
                    <a:pt x="179434" y="46470"/>
                  </a:cubicBezTo>
                  <a:cubicBezTo>
                    <a:pt x="158936" y="38369"/>
                    <a:pt x="138092" y="31217"/>
                    <a:pt x="117041" y="24726"/>
                  </a:cubicBezTo>
                  <a:cubicBezTo>
                    <a:pt x="104393" y="20824"/>
                    <a:pt x="91340" y="16457"/>
                    <a:pt x="78188" y="12743"/>
                  </a:cubicBezTo>
                  <a:cubicBezTo>
                    <a:pt x="71128" y="3061"/>
                    <a:pt x="59063" y="-2787"/>
                    <a:pt x="45980" y="1342"/>
                  </a:cubicBezTo>
                  <a:cubicBezTo>
                    <a:pt x="40135" y="3190"/>
                    <a:pt x="34349" y="4988"/>
                    <a:pt x="28345" y="6183"/>
                  </a:cubicBezTo>
                  <a:cubicBezTo>
                    <a:pt x="12508" y="9324"/>
                    <a:pt x="-684" y="27453"/>
                    <a:pt x="27" y="43388"/>
                  </a:cubicBezTo>
                  <a:cubicBezTo>
                    <a:pt x="817" y="61071"/>
                    <a:pt x="11590" y="74981"/>
                    <a:pt x="28345" y="80592"/>
                  </a:cubicBezTo>
                  <a:cubicBezTo>
                    <a:pt x="48981" y="87507"/>
                    <a:pt x="71306" y="90886"/>
                    <a:pt x="92386" y="96487"/>
                  </a:cubicBezTo>
                  <a:cubicBezTo>
                    <a:pt x="114375" y="102336"/>
                    <a:pt x="136295" y="108560"/>
                    <a:pt x="158126" y="114961"/>
                  </a:cubicBezTo>
                  <a:cubicBezTo>
                    <a:pt x="179167" y="121126"/>
                    <a:pt x="200287" y="127014"/>
                    <a:pt x="221081" y="133988"/>
                  </a:cubicBezTo>
                  <a:cubicBezTo>
                    <a:pt x="242981" y="141338"/>
                    <a:pt x="264861" y="149528"/>
                    <a:pt x="288213" y="149420"/>
                  </a:cubicBezTo>
                  <a:cubicBezTo>
                    <a:pt x="307733" y="149321"/>
                    <a:pt x="315593" y="126263"/>
                    <a:pt x="303468" y="112541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2162346" y="1012911"/>
              <a:ext cx="297503" cy="203537"/>
            </a:xfrm>
            <a:custGeom>
              <a:rect b="b" l="l" r="r" t="t"/>
              <a:pathLst>
                <a:path extrusionOk="0" h="203537" w="297503">
                  <a:moveTo>
                    <a:pt x="269979" y="988"/>
                  </a:moveTo>
                  <a:cubicBezTo>
                    <a:pt x="269851" y="1028"/>
                    <a:pt x="269722" y="1057"/>
                    <a:pt x="269604" y="1097"/>
                  </a:cubicBezTo>
                  <a:cubicBezTo>
                    <a:pt x="258970" y="632"/>
                    <a:pt x="249076" y="4209"/>
                    <a:pt x="238620" y="7617"/>
                  </a:cubicBezTo>
                  <a:cubicBezTo>
                    <a:pt x="225744" y="11816"/>
                    <a:pt x="213560" y="17131"/>
                    <a:pt x="201258" y="22771"/>
                  </a:cubicBezTo>
                  <a:cubicBezTo>
                    <a:pt x="178291" y="33293"/>
                    <a:pt x="155266" y="43794"/>
                    <a:pt x="133129" y="56015"/>
                  </a:cubicBezTo>
                  <a:cubicBezTo>
                    <a:pt x="111663" y="67860"/>
                    <a:pt x="90750" y="80455"/>
                    <a:pt x="70401" y="94108"/>
                  </a:cubicBezTo>
                  <a:cubicBezTo>
                    <a:pt x="60250" y="100915"/>
                    <a:pt x="50209" y="107890"/>
                    <a:pt x="40286" y="115042"/>
                  </a:cubicBezTo>
                  <a:cubicBezTo>
                    <a:pt x="27420" y="124299"/>
                    <a:pt x="10635" y="133368"/>
                    <a:pt x="4187" y="148423"/>
                  </a:cubicBezTo>
                  <a:cubicBezTo>
                    <a:pt x="-3603" y="166611"/>
                    <a:pt x="-1233" y="187732"/>
                    <a:pt x="17339" y="198599"/>
                  </a:cubicBezTo>
                  <a:cubicBezTo>
                    <a:pt x="26680" y="204062"/>
                    <a:pt x="36563" y="204714"/>
                    <a:pt x="45529" y="201918"/>
                  </a:cubicBezTo>
                  <a:cubicBezTo>
                    <a:pt x="45548" y="202047"/>
                    <a:pt x="45568" y="202165"/>
                    <a:pt x="45588" y="202294"/>
                  </a:cubicBezTo>
                  <a:cubicBezTo>
                    <a:pt x="60250" y="199864"/>
                    <a:pt x="73679" y="186408"/>
                    <a:pt x="83335" y="178969"/>
                  </a:cubicBezTo>
                  <a:cubicBezTo>
                    <a:pt x="89724" y="174050"/>
                    <a:pt x="100644" y="165959"/>
                    <a:pt x="108898" y="160002"/>
                  </a:cubicBezTo>
                  <a:cubicBezTo>
                    <a:pt x="128784" y="145677"/>
                    <a:pt x="148976" y="131668"/>
                    <a:pt x="169484" y="118253"/>
                  </a:cubicBezTo>
                  <a:cubicBezTo>
                    <a:pt x="189389" y="105242"/>
                    <a:pt x="209196" y="92083"/>
                    <a:pt x="229753" y="80110"/>
                  </a:cubicBezTo>
                  <a:cubicBezTo>
                    <a:pt x="239736" y="74301"/>
                    <a:pt x="249836" y="68966"/>
                    <a:pt x="259483" y="62624"/>
                  </a:cubicBezTo>
                  <a:cubicBezTo>
                    <a:pt x="269436" y="56084"/>
                    <a:pt x="280583" y="50522"/>
                    <a:pt x="287900" y="41067"/>
                  </a:cubicBezTo>
                  <a:cubicBezTo>
                    <a:pt x="307746" y="27681"/>
                    <a:pt x="294407" y="-6194"/>
                    <a:pt x="269979" y="988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2" name="Google Shape;462;p18"/>
            <p:cNvGrpSpPr/>
            <p:nvPr/>
          </p:nvGrpSpPr>
          <p:grpSpPr>
            <a:xfrm>
              <a:off x="1665765" y="1246379"/>
              <a:ext cx="239570" cy="82213"/>
              <a:chOff x="1665765" y="1246379"/>
              <a:chExt cx="239570" cy="82213"/>
            </a:xfrm>
          </p:grpSpPr>
          <p:sp>
            <p:nvSpPr>
              <p:cNvPr id="463" name="Google Shape;463;p18"/>
              <p:cNvSpPr/>
              <p:nvPr/>
            </p:nvSpPr>
            <p:spPr>
              <a:xfrm>
                <a:off x="1665765" y="1246379"/>
                <a:ext cx="239570" cy="82213"/>
              </a:xfrm>
              <a:custGeom>
                <a:rect b="b" l="l" r="r" t="t"/>
                <a:pathLst>
                  <a:path extrusionOk="0" h="82213" w="239570">
                    <a:moveTo>
                      <a:pt x="238660" y="28714"/>
                    </a:moveTo>
                    <a:cubicBezTo>
                      <a:pt x="237998" y="25928"/>
                      <a:pt x="236784" y="23448"/>
                      <a:pt x="235036" y="21265"/>
                    </a:cubicBezTo>
                    <a:cubicBezTo>
                      <a:pt x="231837" y="16315"/>
                      <a:pt x="227720" y="12472"/>
                      <a:pt x="222625" y="9519"/>
                    </a:cubicBezTo>
                    <a:cubicBezTo>
                      <a:pt x="215941" y="5636"/>
                      <a:pt x="208407" y="3641"/>
                      <a:pt x="200863" y="2416"/>
                    </a:cubicBezTo>
                    <a:cubicBezTo>
                      <a:pt x="182162" y="-617"/>
                      <a:pt x="162751" y="341"/>
                      <a:pt x="143832" y="134"/>
                    </a:cubicBezTo>
                    <a:cubicBezTo>
                      <a:pt x="119296" y="-123"/>
                      <a:pt x="93921" y="-202"/>
                      <a:pt x="68930" y="1744"/>
                    </a:cubicBezTo>
                    <a:cubicBezTo>
                      <a:pt x="68170" y="1714"/>
                      <a:pt x="67449" y="1408"/>
                      <a:pt x="66689" y="1447"/>
                    </a:cubicBezTo>
                    <a:cubicBezTo>
                      <a:pt x="64971" y="1536"/>
                      <a:pt x="63174" y="1941"/>
                      <a:pt x="61367" y="2297"/>
                    </a:cubicBezTo>
                    <a:cubicBezTo>
                      <a:pt x="59343" y="2495"/>
                      <a:pt x="57299" y="2603"/>
                      <a:pt x="55275" y="2831"/>
                    </a:cubicBezTo>
                    <a:cubicBezTo>
                      <a:pt x="54771" y="2821"/>
                      <a:pt x="54208" y="3008"/>
                      <a:pt x="53715" y="2939"/>
                    </a:cubicBezTo>
                    <a:cubicBezTo>
                      <a:pt x="53172" y="2860"/>
                      <a:pt x="52856" y="2791"/>
                      <a:pt x="52638" y="2722"/>
                    </a:cubicBezTo>
                    <a:cubicBezTo>
                      <a:pt x="52125" y="2791"/>
                      <a:pt x="51523" y="2860"/>
                      <a:pt x="50624" y="2949"/>
                    </a:cubicBezTo>
                    <a:cubicBezTo>
                      <a:pt x="43061" y="3670"/>
                      <a:pt x="34826" y="4648"/>
                      <a:pt x="27648" y="7246"/>
                    </a:cubicBezTo>
                    <a:cubicBezTo>
                      <a:pt x="9658" y="13757"/>
                      <a:pt x="-2279" y="29356"/>
                      <a:pt x="367" y="49055"/>
                    </a:cubicBezTo>
                    <a:cubicBezTo>
                      <a:pt x="2687" y="66323"/>
                      <a:pt x="18860" y="83859"/>
                      <a:pt x="37769" y="82090"/>
                    </a:cubicBezTo>
                    <a:cubicBezTo>
                      <a:pt x="72080" y="78889"/>
                      <a:pt x="106431" y="70690"/>
                      <a:pt x="140387" y="64822"/>
                    </a:cubicBezTo>
                    <a:cubicBezTo>
                      <a:pt x="157202" y="61917"/>
                      <a:pt x="168300" y="60831"/>
                      <a:pt x="184019" y="59250"/>
                    </a:cubicBezTo>
                    <a:cubicBezTo>
                      <a:pt x="188886" y="58756"/>
                      <a:pt x="193843" y="58371"/>
                      <a:pt x="198632" y="57304"/>
                    </a:cubicBezTo>
                    <a:cubicBezTo>
                      <a:pt x="199037" y="57225"/>
                      <a:pt x="199224" y="57185"/>
                      <a:pt x="199520" y="57126"/>
                    </a:cubicBezTo>
                    <a:cubicBezTo>
                      <a:pt x="200636" y="57057"/>
                      <a:pt x="201752" y="56968"/>
                      <a:pt x="202868" y="56968"/>
                    </a:cubicBezTo>
                    <a:cubicBezTo>
                      <a:pt x="203282" y="56928"/>
                      <a:pt x="203470" y="56889"/>
                      <a:pt x="203727" y="56839"/>
                    </a:cubicBezTo>
                    <a:cubicBezTo>
                      <a:pt x="203983" y="56978"/>
                      <a:pt x="204299" y="57136"/>
                      <a:pt x="204823" y="57343"/>
                    </a:cubicBezTo>
                    <a:cubicBezTo>
                      <a:pt x="207222" y="58292"/>
                      <a:pt x="209750" y="58726"/>
                      <a:pt x="212297" y="59062"/>
                    </a:cubicBezTo>
                    <a:cubicBezTo>
                      <a:pt x="228441" y="63083"/>
                      <a:pt x="241612" y="50043"/>
                      <a:pt x="239164" y="32715"/>
                    </a:cubicBezTo>
                    <a:cubicBezTo>
                      <a:pt x="239845" y="37328"/>
                      <a:pt x="239667" y="35985"/>
                      <a:pt x="238660" y="28714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8"/>
              <p:cNvSpPr/>
              <p:nvPr/>
            </p:nvSpPr>
            <p:spPr>
              <a:xfrm>
                <a:off x="1718108" y="1248772"/>
                <a:ext cx="1669" cy="348"/>
              </a:xfrm>
              <a:custGeom>
                <a:rect b="b" l="l" r="r" t="t"/>
                <a:pathLst>
                  <a:path extrusionOk="0" h="348" w="1669">
                    <a:moveTo>
                      <a:pt x="295" y="348"/>
                    </a:moveTo>
                    <a:cubicBezTo>
                      <a:pt x="4057" y="-136"/>
                      <a:pt x="-1265" y="-96"/>
                      <a:pt x="295" y="348"/>
                    </a:cubicBezTo>
                    <a:lnTo>
                      <a:pt x="295" y="348"/>
                    </a:ln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5" name="Google Shape;465;p18"/>
          <p:cNvSpPr txBox="1"/>
          <p:nvPr/>
        </p:nvSpPr>
        <p:spPr>
          <a:xfrm>
            <a:off x="4474975" y="7957475"/>
            <a:ext cx="9978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I'm Rain, and I'll be sharing with you my beautiful ideas. Follow me at @reallygreatsite </a:t>
            </a:r>
            <a:endParaRPr sz="3500">
              <a:solidFill>
                <a:schemeClr val="accent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to learn more. 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466" name="Google Shape;466;p18"/>
          <p:cNvGrpSpPr/>
          <p:nvPr/>
        </p:nvGrpSpPr>
        <p:grpSpPr>
          <a:xfrm>
            <a:off x="802421" y="5949699"/>
            <a:ext cx="3186526" cy="3416196"/>
            <a:chOff x="802421" y="5949699"/>
            <a:chExt cx="3186526" cy="3416196"/>
          </a:xfrm>
        </p:grpSpPr>
        <p:sp>
          <p:nvSpPr>
            <p:cNvPr id="467" name="Google Shape;467;p18"/>
            <p:cNvSpPr/>
            <p:nvPr/>
          </p:nvSpPr>
          <p:spPr>
            <a:xfrm>
              <a:off x="2658756" y="5949699"/>
              <a:ext cx="1330191" cy="1614714"/>
            </a:xfrm>
            <a:custGeom>
              <a:rect b="b" l="l" r="r" t="t"/>
              <a:pathLst>
                <a:path extrusionOk="0" h="1614714" w="1330191">
                  <a:moveTo>
                    <a:pt x="638539" y="67566"/>
                  </a:moveTo>
                  <a:cubicBezTo>
                    <a:pt x="841619" y="997249"/>
                    <a:pt x="1629373" y="686915"/>
                    <a:pt x="1208067" y="811770"/>
                  </a:cubicBezTo>
                  <a:cubicBezTo>
                    <a:pt x="979393" y="879540"/>
                    <a:pt x="733194" y="1249548"/>
                    <a:pt x="724824" y="1581677"/>
                  </a:cubicBezTo>
                  <a:cubicBezTo>
                    <a:pt x="717282" y="1778949"/>
                    <a:pt x="675244" y="1032319"/>
                    <a:pt x="124678" y="937185"/>
                  </a:cubicBezTo>
                  <a:cubicBezTo>
                    <a:pt x="-308341" y="862364"/>
                    <a:pt x="518209" y="1016195"/>
                    <a:pt x="611202" y="69171"/>
                  </a:cubicBezTo>
                  <a:cubicBezTo>
                    <a:pt x="619018" y="-15434"/>
                    <a:pt x="617855" y="-29796"/>
                    <a:pt x="638539" y="67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802421" y="6504366"/>
              <a:ext cx="2123034" cy="2538026"/>
            </a:xfrm>
            <a:custGeom>
              <a:rect b="b" l="l" r="r" t="t"/>
              <a:pathLst>
                <a:path extrusionOk="0" h="2538026" w="2123034">
                  <a:moveTo>
                    <a:pt x="1271470" y="111519"/>
                  </a:moveTo>
                  <a:cubicBezTo>
                    <a:pt x="1287108" y="1630891"/>
                    <a:pt x="2619506" y="1401063"/>
                    <a:pt x="1920267" y="1459692"/>
                  </a:cubicBezTo>
                  <a:cubicBezTo>
                    <a:pt x="1540739" y="1491518"/>
                    <a:pt x="1035671" y="1990200"/>
                    <a:pt x="914746" y="2506756"/>
                  </a:cubicBezTo>
                  <a:cubicBezTo>
                    <a:pt x="903888" y="2550558"/>
                    <a:pt x="877173" y="2547900"/>
                    <a:pt x="879464" y="2501570"/>
                  </a:cubicBezTo>
                  <a:cubicBezTo>
                    <a:pt x="912538" y="1972101"/>
                    <a:pt x="539978" y="1444244"/>
                    <a:pt x="185702" y="1304549"/>
                  </a:cubicBezTo>
                  <a:cubicBezTo>
                    <a:pt x="-467013" y="1047187"/>
                    <a:pt x="775318" y="1555653"/>
                    <a:pt x="1228208" y="105158"/>
                  </a:cubicBezTo>
                  <a:cubicBezTo>
                    <a:pt x="1267907" y="-24582"/>
                    <a:pt x="1270745" y="-47409"/>
                    <a:pt x="1271470" y="1115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2658759" y="8430206"/>
              <a:ext cx="782686" cy="935689"/>
            </a:xfrm>
            <a:custGeom>
              <a:rect b="b" l="l" r="r" t="t"/>
              <a:pathLst>
                <a:path extrusionOk="0" h="935689" w="782686">
                  <a:moveTo>
                    <a:pt x="468742" y="41115"/>
                  </a:moveTo>
                  <a:cubicBezTo>
                    <a:pt x="474506" y="601255"/>
                    <a:pt x="965721" y="516527"/>
                    <a:pt x="707932" y="538144"/>
                  </a:cubicBezTo>
                  <a:cubicBezTo>
                    <a:pt x="568012" y="549876"/>
                    <a:pt x="381814" y="733721"/>
                    <a:pt x="337232" y="924160"/>
                  </a:cubicBezTo>
                  <a:cubicBezTo>
                    <a:pt x="333232" y="940312"/>
                    <a:pt x="323379" y="939328"/>
                    <a:pt x="324227" y="922247"/>
                  </a:cubicBezTo>
                  <a:cubicBezTo>
                    <a:pt x="336418" y="727046"/>
                    <a:pt x="199069" y="532446"/>
                    <a:pt x="68462" y="480943"/>
                  </a:cubicBezTo>
                  <a:cubicBezTo>
                    <a:pt x="-172171" y="386062"/>
                    <a:pt x="285833" y="573516"/>
                    <a:pt x="452796" y="38765"/>
                  </a:cubicBezTo>
                  <a:cubicBezTo>
                    <a:pt x="467429" y="-9062"/>
                    <a:pt x="468475" y="-17479"/>
                    <a:pt x="468742" y="41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18"/>
          <p:cNvGrpSpPr/>
          <p:nvPr/>
        </p:nvGrpSpPr>
        <p:grpSpPr>
          <a:xfrm rot="10575575">
            <a:off x="14753606" y="2382357"/>
            <a:ext cx="2575512" cy="2761144"/>
            <a:chOff x="14753606" y="2382358"/>
            <a:chExt cx="2575512" cy="2761144"/>
          </a:xfrm>
        </p:grpSpPr>
        <p:sp>
          <p:nvSpPr>
            <p:cNvPr id="471" name="Google Shape;471;p18"/>
            <p:cNvSpPr/>
            <p:nvPr/>
          </p:nvSpPr>
          <p:spPr>
            <a:xfrm>
              <a:off x="16253990" y="2382358"/>
              <a:ext cx="1075128" cy="1305094"/>
            </a:xfrm>
            <a:custGeom>
              <a:rect b="b" l="l" r="r" t="t"/>
              <a:pathLst>
                <a:path extrusionOk="0" h="1305094" w="1075128">
                  <a:moveTo>
                    <a:pt x="516100" y="54610"/>
                  </a:moveTo>
                  <a:cubicBezTo>
                    <a:pt x="680239" y="806027"/>
                    <a:pt x="1316941" y="555199"/>
                    <a:pt x="976420" y="656114"/>
                  </a:cubicBezTo>
                  <a:cubicBezTo>
                    <a:pt x="791595" y="710889"/>
                    <a:pt x="592604" y="1009948"/>
                    <a:pt x="585840" y="1278392"/>
                  </a:cubicBezTo>
                  <a:cubicBezTo>
                    <a:pt x="579744" y="1437837"/>
                    <a:pt x="545766" y="834373"/>
                    <a:pt x="100771" y="757481"/>
                  </a:cubicBezTo>
                  <a:cubicBezTo>
                    <a:pt x="-249217" y="697006"/>
                    <a:pt x="418843" y="821340"/>
                    <a:pt x="494004" y="55908"/>
                  </a:cubicBezTo>
                  <a:cubicBezTo>
                    <a:pt x="500321" y="-12475"/>
                    <a:pt x="499382" y="-24082"/>
                    <a:pt x="516100" y="546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14753606" y="2830668"/>
              <a:ext cx="1715943" cy="2051361"/>
            </a:xfrm>
            <a:custGeom>
              <a:rect b="b" l="l" r="r" t="t"/>
              <a:pathLst>
                <a:path extrusionOk="0" h="2051361" w="1715943">
                  <a:moveTo>
                    <a:pt x="1027666" y="90135"/>
                  </a:moveTo>
                  <a:cubicBezTo>
                    <a:pt x="1040306" y="1318169"/>
                    <a:pt x="2117217" y="1132411"/>
                    <a:pt x="1552057" y="1179798"/>
                  </a:cubicBezTo>
                  <a:cubicBezTo>
                    <a:pt x="1245303" y="1205520"/>
                    <a:pt x="837082" y="1608581"/>
                    <a:pt x="739344" y="2026087"/>
                  </a:cubicBezTo>
                  <a:cubicBezTo>
                    <a:pt x="730568" y="2061491"/>
                    <a:pt x="708975" y="2059342"/>
                    <a:pt x="710827" y="2021896"/>
                  </a:cubicBezTo>
                  <a:cubicBezTo>
                    <a:pt x="737559" y="1593952"/>
                    <a:pt x="436437" y="1167312"/>
                    <a:pt x="150094" y="1054403"/>
                  </a:cubicBezTo>
                  <a:cubicBezTo>
                    <a:pt x="-377464" y="846390"/>
                    <a:pt x="626651" y="1257358"/>
                    <a:pt x="992700" y="84994"/>
                  </a:cubicBezTo>
                  <a:cubicBezTo>
                    <a:pt x="1024787" y="-19869"/>
                    <a:pt x="1027081" y="-38319"/>
                    <a:pt x="1027666" y="90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16253993" y="4387230"/>
              <a:ext cx="632606" cy="756272"/>
            </a:xfrm>
            <a:custGeom>
              <a:rect b="b" l="l" r="r" t="t"/>
              <a:pathLst>
                <a:path extrusionOk="0" h="756272" w="632606">
                  <a:moveTo>
                    <a:pt x="378861" y="33232"/>
                  </a:moveTo>
                  <a:cubicBezTo>
                    <a:pt x="383520" y="485965"/>
                    <a:pt x="780544" y="417483"/>
                    <a:pt x="572186" y="434956"/>
                  </a:cubicBezTo>
                  <a:cubicBezTo>
                    <a:pt x="459096" y="444437"/>
                    <a:pt x="308601" y="593031"/>
                    <a:pt x="272568" y="746953"/>
                  </a:cubicBezTo>
                  <a:cubicBezTo>
                    <a:pt x="269335" y="760008"/>
                    <a:pt x="261371" y="759213"/>
                    <a:pt x="262056" y="745407"/>
                  </a:cubicBezTo>
                  <a:cubicBezTo>
                    <a:pt x="271910" y="587636"/>
                    <a:pt x="160898" y="430350"/>
                    <a:pt x="55334" y="388723"/>
                  </a:cubicBezTo>
                  <a:cubicBezTo>
                    <a:pt x="-139158" y="312035"/>
                    <a:pt x="231024" y="463544"/>
                    <a:pt x="365973" y="31332"/>
                  </a:cubicBezTo>
                  <a:cubicBezTo>
                    <a:pt x="377800" y="-7324"/>
                    <a:pt x="378645" y="-14127"/>
                    <a:pt x="378861" y="33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18"/>
          <p:cNvGrpSpPr/>
          <p:nvPr/>
        </p:nvGrpSpPr>
        <p:grpSpPr>
          <a:xfrm rot="1457843">
            <a:off x="14829020" y="19272"/>
            <a:ext cx="895026" cy="1584506"/>
            <a:chOff x="14829020" y="19272"/>
            <a:chExt cx="895026" cy="1584506"/>
          </a:xfrm>
        </p:grpSpPr>
        <p:grpSp>
          <p:nvGrpSpPr>
            <p:cNvPr id="475" name="Google Shape;475;p18"/>
            <p:cNvGrpSpPr/>
            <p:nvPr/>
          </p:nvGrpSpPr>
          <p:grpSpPr>
            <a:xfrm>
              <a:off x="14829020" y="19272"/>
              <a:ext cx="895026" cy="1584506"/>
              <a:chOff x="14829020" y="19272"/>
              <a:chExt cx="895026" cy="1584506"/>
            </a:xfrm>
          </p:grpSpPr>
          <p:sp>
            <p:nvSpPr>
              <p:cNvPr id="476" name="Google Shape;476;p18"/>
              <p:cNvSpPr/>
              <p:nvPr/>
            </p:nvSpPr>
            <p:spPr>
              <a:xfrm>
                <a:off x="14911393" y="869719"/>
                <a:ext cx="336466" cy="734059"/>
              </a:xfrm>
              <a:custGeom>
                <a:rect b="b" l="l" r="r" t="t"/>
                <a:pathLst>
                  <a:path extrusionOk="0" h="734059" w="336466">
                    <a:moveTo>
                      <a:pt x="309095" y="196182"/>
                    </a:moveTo>
                    <a:cubicBezTo>
                      <a:pt x="221560" y="378860"/>
                      <a:pt x="132660" y="544596"/>
                      <a:pt x="27132" y="726729"/>
                    </a:cubicBezTo>
                    <a:cubicBezTo>
                      <a:pt x="19322" y="740213"/>
                      <a:pt x="-3356" y="733894"/>
                      <a:pt x="421" y="717551"/>
                    </a:cubicBezTo>
                    <a:cubicBezTo>
                      <a:pt x="100497" y="284829"/>
                      <a:pt x="162591" y="-5088"/>
                      <a:pt x="189337" y="68"/>
                    </a:cubicBezTo>
                    <a:cubicBezTo>
                      <a:pt x="247619" y="11324"/>
                      <a:pt x="321041" y="31625"/>
                      <a:pt x="334889" y="99293"/>
                    </a:cubicBezTo>
                    <a:cubicBezTo>
                      <a:pt x="342006" y="134117"/>
                      <a:pt x="323573" y="165867"/>
                      <a:pt x="309095" y="196182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8"/>
              <p:cNvSpPr/>
              <p:nvPr/>
            </p:nvSpPr>
            <p:spPr>
              <a:xfrm>
                <a:off x="15043945" y="869197"/>
                <a:ext cx="202070" cy="294714"/>
              </a:xfrm>
              <a:custGeom>
                <a:rect b="b" l="l" r="r" t="t"/>
                <a:pathLst>
                  <a:path extrusionOk="0" h="294714" w="202070">
                    <a:moveTo>
                      <a:pt x="128661" y="294715"/>
                    </a:moveTo>
                    <a:cubicBezTo>
                      <a:pt x="14253" y="176137"/>
                      <a:pt x="20389" y="182785"/>
                      <a:pt x="0" y="160751"/>
                    </a:cubicBezTo>
                    <a:cubicBezTo>
                      <a:pt x="41863" y="-818"/>
                      <a:pt x="41756" y="-2307"/>
                      <a:pt x="56785" y="589"/>
                    </a:cubicBezTo>
                    <a:cubicBezTo>
                      <a:pt x="278721" y="43454"/>
                      <a:pt x="198255" y="154873"/>
                      <a:pt x="128661" y="294715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14829020" y="19272"/>
                <a:ext cx="895026" cy="1056543"/>
              </a:xfrm>
              <a:custGeom>
                <a:rect b="b" l="l" r="r" t="t"/>
                <a:pathLst>
                  <a:path extrusionOk="0" h="1056543" w="895026">
                    <a:moveTo>
                      <a:pt x="555186" y="2855"/>
                    </a:moveTo>
                    <a:cubicBezTo>
                      <a:pt x="290372" y="-21274"/>
                      <a:pt x="493953" y="103718"/>
                      <a:pt x="281229" y="525120"/>
                    </a:cubicBezTo>
                    <a:cubicBezTo>
                      <a:pt x="181831" y="525120"/>
                      <a:pt x="57396" y="597697"/>
                      <a:pt x="8741" y="662082"/>
                    </a:cubicBezTo>
                    <a:cubicBezTo>
                      <a:pt x="-36497" y="721945"/>
                      <a:pt x="98341" y="939925"/>
                      <a:pt x="309428" y="1020697"/>
                    </a:cubicBezTo>
                    <a:cubicBezTo>
                      <a:pt x="516146" y="1100749"/>
                      <a:pt x="766083" y="1032299"/>
                      <a:pt x="772693" y="956160"/>
                    </a:cubicBezTo>
                    <a:cubicBezTo>
                      <a:pt x="779712" y="875303"/>
                      <a:pt x="735614" y="738154"/>
                      <a:pt x="662103" y="671735"/>
                    </a:cubicBezTo>
                    <a:cubicBezTo>
                      <a:pt x="787804" y="210669"/>
                      <a:pt x="1022509" y="261085"/>
                      <a:pt x="808348" y="100308"/>
                    </a:cubicBezTo>
                    <a:cubicBezTo>
                      <a:pt x="763271" y="66466"/>
                      <a:pt x="665646" y="12916"/>
                      <a:pt x="555186" y="2855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8"/>
              <p:cNvSpPr/>
              <p:nvPr/>
            </p:nvSpPr>
            <p:spPr>
              <a:xfrm>
                <a:off x="15106710" y="577686"/>
                <a:ext cx="372731" cy="159798"/>
              </a:xfrm>
              <a:custGeom>
                <a:rect b="b" l="l" r="r" t="t"/>
                <a:pathLst>
                  <a:path extrusionOk="0" h="159798" w="372731">
                    <a:moveTo>
                      <a:pt x="365462" y="138017"/>
                    </a:moveTo>
                    <a:cubicBezTo>
                      <a:pt x="218938" y="129353"/>
                      <a:pt x="166637" y="128275"/>
                      <a:pt x="17083" y="2329"/>
                    </a:cubicBezTo>
                    <a:cubicBezTo>
                      <a:pt x="9209" y="-4304"/>
                      <a:pt x="-4958" y="4357"/>
                      <a:pt x="1754" y="14169"/>
                    </a:cubicBezTo>
                    <a:cubicBezTo>
                      <a:pt x="72728" y="117912"/>
                      <a:pt x="259178" y="182113"/>
                      <a:pt x="367438" y="152600"/>
                    </a:cubicBezTo>
                    <a:cubicBezTo>
                      <a:pt x="375751" y="150335"/>
                      <a:pt x="373649" y="138502"/>
                      <a:pt x="365462" y="138017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0" name="Google Shape;480;p18"/>
            <p:cNvSpPr/>
            <p:nvPr/>
          </p:nvSpPr>
          <p:spPr>
            <a:xfrm>
              <a:off x="15260737" y="45530"/>
              <a:ext cx="422911" cy="219202"/>
            </a:xfrm>
            <a:custGeom>
              <a:rect b="b" l="l" r="r" t="t"/>
              <a:pathLst>
                <a:path extrusionOk="0" h="219202" w="422911">
                  <a:moveTo>
                    <a:pt x="409707" y="142058"/>
                  </a:moveTo>
                  <a:cubicBezTo>
                    <a:pt x="405645" y="136433"/>
                    <a:pt x="394219" y="139630"/>
                    <a:pt x="397398" y="147252"/>
                  </a:cubicBezTo>
                  <a:cubicBezTo>
                    <a:pt x="461527" y="301079"/>
                    <a:pt x="-90131" y="73094"/>
                    <a:pt x="30574" y="15259"/>
                  </a:cubicBezTo>
                  <a:cubicBezTo>
                    <a:pt x="38786" y="11323"/>
                    <a:pt x="33002" y="-2633"/>
                    <a:pt x="24331" y="438"/>
                  </a:cubicBezTo>
                  <a:cubicBezTo>
                    <a:pt x="-23561" y="17389"/>
                    <a:pt x="9821" y="74659"/>
                    <a:pt x="34648" y="96303"/>
                  </a:cubicBezTo>
                  <a:cubicBezTo>
                    <a:pt x="75765" y="132151"/>
                    <a:pt x="131676" y="154290"/>
                    <a:pt x="181698" y="174496"/>
                  </a:cubicBezTo>
                  <a:cubicBezTo>
                    <a:pt x="411018" y="267120"/>
                    <a:pt x="448265" y="195459"/>
                    <a:pt x="409707" y="142058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9"/>
          <p:cNvGrpSpPr/>
          <p:nvPr/>
        </p:nvGrpSpPr>
        <p:grpSpPr>
          <a:xfrm rot="-296275">
            <a:off x="9684517" y="-1014879"/>
            <a:ext cx="8395884" cy="12758705"/>
            <a:chOff x="9684517" y="-1014879"/>
            <a:chExt cx="8395884" cy="12758705"/>
          </a:xfrm>
        </p:grpSpPr>
        <p:sp>
          <p:nvSpPr>
            <p:cNvPr id="486" name="Google Shape;486;p19"/>
            <p:cNvSpPr/>
            <p:nvPr/>
          </p:nvSpPr>
          <p:spPr>
            <a:xfrm>
              <a:off x="9684517" y="-1014879"/>
              <a:ext cx="8395884" cy="12758705"/>
            </a:xfrm>
            <a:custGeom>
              <a:rect b="b" l="l" r="r" t="t"/>
              <a:pathLst>
                <a:path extrusionOk="0" h="12758705" w="8395884">
                  <a:moveTo>
                    <a:pt x="8392113" y="12664750"/>
                  </a:moveTo>
                  <a:cubicBezTo>
                    <a:pt x="8394870" y="12711524"/>
                    <a:pt x="8803619" y="12691595"/>
                    <a:pt x="238424" y="12758706"/>
                  </a:cubicBezTo>
                  <a:cubicBezTo>
                    <a:pt x="85328" y="12758706"/>
                    <a:pt x="55286" y="1900406"/>
                    <a:pt x="0" y="241392"/>
                  </a:cubicBezTo>
                  <a:cubicBezTo>
                    <a:pt x="0" y="122225"/>
                    <a:pt x="1342893" y="162619"/>
                    <a:pt x="1787989" y="140725"/>
                  </a:cubicBezTo>
                  <a:cubicBezTo>
                    <a:pt x="4797733" y="-7276"/>
                    <a:pt x="6312967" y="-63516"/>
                    <a:pt x="8170969" y="95993"/>
                  </a:cubicBezTo>
                  <a:cubicBezTo>
                    <a:pt x="8302369" y="107272"/>
                    <a:pt x="8039366" y="4829934"/>
                    <a:pt x="8392113" y="12664750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10039383" y="-621001"/>
              <a:ext cx="7675258" cy="11970914"/>
            </a:xfrm>
            <a:custGeom>
              <a:rect b="b" l="l" r="r" t="t"/>
              <a:pathLst>
                <a:path extrusionOk="0" h="11970914" w="7675258">
                  <a:moveTo>
                    <a:pt x="0" y="168676"/>
                  </a:moveTo>
                  <a:cubicBezTo>
                    <a:pt x="300346" y="142418"/>
                    <a:pt x="608937" y="146960"/>
                    <a:pt x="954437" y="147598"/>
                  </a:cubicBezTo>
                  <a:cubicBezTo>
                    <a:pt x="2137904" y="147598"/>
                    <a:pt x="4903097" y="-124060"/>
                    <a:pt x="7505904" y="69719"/>
                  </a:cubicBezTo>
                  <a:cubicBezTo>
                    <a:pt x="7581814" y="5359659"/>
                    <a:pt x="7362431" y="5048678"/>
                    <a:pt x="7675259" y="11912429"/>
                  </a:cubicBezTo>
                  <a:cubicBezTo>
                    <a:pt x="4197805" y="11940524"/>
                    <a:pt x="4446720" y="11937003"/>
                    <a:pt x="189366" y="11970915"/>
                  </a:cubicBezTo>
                  <a:cubicBezTo>
                    <a:pt x="18735" y="6829360"/>
                    <a:pt x="54776" y="2324540"/>
                    <a:pt x="0" y="168676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10043662" y="-625270"/>
              <a:ext cx="7660123" cy="11975366"/>
            </a:xfrm>
            <a:custGeom>
              <a:rect b="b" l="l" r="r" t="t"/>
              <a:pathLst>
                <a:path extrusionOk="0" h="11975366" w="7660123">
                  <a:moveTo>
                    <a:pt x="7607986" y="11672522"/>
                  </a:moveTo>
                  <a:cubicBezTo>
                    <a:pt x="7670189" y="11672522"/>
                    <a:pt x="7660056" y="11678595"/>
                    <a:pt x="7658703" y="11648791"/>
                  </a:cubicBezTo>
                  <a:cubicBezTo>
                    <a:pt x="7614596" y="11648841"/>
                    <a:pt x="7598720" y="11648791"/>
                    <a:pt x="7549969" y="11648867"/>
                  </a:cubicBezTo>
                  <a:cubicBezTo>
                    <a:pt x="7552291" y="11102207"/>
                    <a:pt x="7504050" y="11185241"/>
                    <a:pt x="7637390" y="11185548"/>
                  </a:cubicBezTo>
                  <a:cubicBezTo>
                    <a:pt x="7636063" y="11156815"/>
                    <a:pt x="7643286" y="11161816"/>
                    <a:pt x="7607986" y="11161816"/>
                  </a:cubicBezTo>
                  <a:cubicBezTo>
                    <a:pt x="7526767" y="11161816"/>
                    <a:pt x="7543205" y="11234337"/>
                    <a:pt x="7535981" y="10773007"/>
                  </a:cubicBezTo>
                  <a:cubicBezTo>
                    <a:pt x="7534628" y="10685457"/>
                    <a:pt x="7516225" y="10700232"/>
                    <a:pt x="7607986" y="10700232"/>
                  </a:cubicBezTo>
                  <a:cubicBezTo>
                    <a:pt x="7620595" y="10700232"/>
                    <a:pt x="7618170" y="10705004"/>
                    <a:pt x="7617175" y="10676551"/>
                  </a:cubicBezTo>
                  <a:cubicBezTo>
                    <a:pt x="7507547" y="10676551"/>
                    <a:pt x="7537079" y="10723019"/>
                    <a:pt x="7532382" y="10424439"/>
                  </a:cubicBezTo>
                  <a:cubicBezTo>
                    <a:pt x="7528247" y="10170311"/>
                    <a:pt x="7504560" y="10211854"/>
                    <a:pt x="7602013" y="10211879"/>
                  </a:cubicBezTo>
                  <a:cubicBezTo>
                    <a:pt x="7601043" y="10180212"/>
                    <a:pt x="7614392" y="10188352"/>
                    <a:pt x="7528528" y="10188072"/>
                  </a:cubicBezTo>
                  <a:cubicBezTo>
                    <a:pt x="7523525" y="9881505"/>
                    <a:pt x="7527098" y="10088528"/>
                    <a:pt x="7522478" y="9724905"/>
                  </a:cubicBezTo>
                  <a:cubicBezTo>
                    <a:pt x="7599486" y="9724726"/>
                    <a:pt x="7587924" y="9732714"/>
                    <a:pt x="7587030" y="9701123"/>
                  </a:cubicBezTo>
                  <a:cubicBezTo>
                    <a:pt x="7509870" y="9701148"/>
                    <a:pt x="7515357" y="9779232"/>
                    <a:pt x="7513188" y="9235991"/>
                  </a:cubicBezTo>
                  <a:cubicBezTo>
                    <a:pt x="7586443" y="9236807"/>
                    <a:pt x="7574396" y="9242319"/>
                    <a:pt x="7573604" y="9212693"/>
                  </a:cubicBezTo>
                  <a:cubicBezTo>
                    <a:pt x="7503999" y="9212464"/>
                    <a:pt x="7513112" y="9214378"/>
                    <a:pt x="7513086" y="9205242"/>
                  </a:cubicBezTo>
                  <a:cubicBezTo>
                    <a:pt x="7512754" y="9095926"/>
                    <a:pt x="7512269" y="9082606"/>
                    <a:pt x="7507011" y="8749068"/>
                  </a:cubicBezTo>
                  <a:cubicBezTo>
                    <a:pt x="7571868" y="8749756"/>
                    <a:pt x="7561199" y="8755320"/>
                    <a:pt x="7560383" y="8725745"/>
                  </a:cubicBezTo>
                  <a:cubicBezTo>
                    <a:pt x="7485085" y="8725439"/>
                    <a:pt x="7507547" y="8784537"/>
                    <a:pt x="7500476" y="8334410"/>
                  </a:cubicBezTo>
                  <a:cubicBezTo>
                    <a:pt x="7499098" y="8246936"/>
                    <a:pt x="7486948" y="8262093"/>
                    <a:pt x="7547416" y="8262757"/>
                  </a:cubicBezTo>
                  <a:cubicBezTo>
                    <a:pt x="7546549" y="8232493"/>
                    <a:pt x="7556273" y="8239613"/>
                    <a:pt x="7499022" y="8238184"/>
                  </a:cubicBezTo>
                  <a:cubicBezTo>
                    <a:pt x="7493049" y="7832686"/>
                    <a:pt x="7494836" y="7933761"/>
                    <a:pt x="7488787" y="7772184"/>
                  </a:cubicBezTo>
                  <a:cubicBezTo>
                    <a:pt x="7541393" y="7771878"/>
                    <a:pt x="7532765" y="7778232"/>
                    <a:pt x="7531795" y="7748300"/>
                  </a:cubicBezTo>
                  <a:cubicBezTo>
                    <a:pt x="7477607" y="7748479"/>
                    <a:pt x="7487484" y="7770705"/>
                    <a:pt x="7485392" y="7637759"/>
                  </a:cubicBezTo>
                  <a:cubicBezTo>
                    <a:pt x="7478806" y="7215879"/>
                    <a:pt x="7467116" y="7284777"/>
                    <a:pt x="7515893" y="7284087"/>
                  </a:cubicBezTo>
                  <a:cubicBezTo>
                    <a:pt x="7514796" y="7254385"/>
                    <a:pt x="7521866" y="7260127"/>
                    <a:pt x="7480542" y="7260918"/>
                  </a:cubicBezTo>
                  <a:cubicBezTo>
                    <a:pt x="7472119" y="6739826"/>
                    <a:pt x="7460224" y="6799053"/>
                    <a:pt x="7499328" y="6798951"/>
                  </a:cubicBezTo>
                  <a:cubicBezTo>
                    <a:pt x="7498562" y="6769120"/>
                    <a:pt x="7504586" y="6775194"/>
                    <a:pt x="7472119" y="6775270"/>
                  </a:cubicBezTo>
                  <a:cubicBezTo>
                    <a:pt x="7463670" y="6251781"/>
                    <a:pt x="7455502" y="6311058"/>
                    <a:pt x="7491364" y="6310751"/>
                  </a:cubicBezTo>
                  <a:cubicBezTo>
                    <a:pt x="7491110" y="6282273"/>
                    <a:pt x="7497771" y="6286943"/>
                    <a:pt x="7465100" y="6287275"/>
                  </a:cubicBezTo>
                  <a:cubicBezTo>
                    <a:pt x="7461603" y="6051852"/>
                    <a:pt x="7465610" y="6027661"/>
                    <a:pt x="7460990" y="5823649"/>
                  </a:cubicBezTo>
                  <a:cubicBezTo>
                    <a:pt x="7496316" y="5823649"/>
                    <a:pt x="7490344" y="5829773"/>
                    <a:pt x="7490496" y="5799943"/>
                  </a:cubicBezTo>
                  <a:cubicBezTo>
                    <a:pt x="7451036" y="5799969"/>
                    <a:pt x="7459408" y="5867335"/>
                    <a:pt x="7450653" y="5373828"/>
                  </a:cubicBezTo>
                  <a:cubicBezTo>
                    <a:pt x="7449836" y="5328356"/>
                    <a:pt x="7448432" y="5334327"/>
                    <a:pt x="7454558" y="5334378"/>
                  </a:cubicBezTo>
                  <a:cubicBezTo>
                    <a:pt x="7502646" y="5334838"/>
                    <a:pt x="7494478" y="5340860"/>
                    <a:pt x="7494861" y="5311030"/>
                  </a:cubicBezTo>
                  <a:cubicBezTo>
                    <a:pt x="7438708" y="5310621"/>
                    <a:pt x="7445344" y="5355073"/>
                    <a:pt x="7446748" y="5025311"/>
                  </a:cubicBezTo>
                  <a:cubicBezTo>
                    <a:pt x="7447411" y="4812674"/>
                    <a:pt x="7428932" y="4847659"/>
                    <a:pt x="7501906" y="4846154"/>
                  </a:cubicBezTo>
                  <a:cubicBezTo>
                    <a:pt x="7502391" y="4816451"/>
                    <a:pt x="7511861" y="4821988"/>
                    <a:pt x="7454379" y="4823647"/>
                  </a:cubicBezTo>
                  <a:cubicBezTo>
                    <a:pt x="7440724" y="4824030"/>
                    <a:pt x="7446288" y="4878458"/>
                    <a:pt x="7435236" y="4359485"/>
                  </a:cubicBezTo>
                  <a:cubicBezTo>
                    <a:pt x="7456600" y="4359102"/>
                    <a:pt x="7481512" y="4358618"/>
                    <a:pt x="7509640" y="4358286"/>
                  </a:cubicBezTo>
                  <a:cubicBezTo>
                    <a:pt x="7510074" y="4328609"/>
                    <a:pt x="7521075" y="4334197"/>
                    <a:pt x="7454481" y="4335448"/>
                  </a:cubicBezTo>
                  <a:cubicBezTo>
                    <a:pt x="7431153" y="4335856"/>
                    <a:pt x="7434777" y="4338000"/>
                    <a:pt x="7434598" y="4329017"/>
                  </a:cubicBezTo>
                  <a:cubicBezTo>
                    <a:pt x="7423316" y="3814356"/>
                    <a:pt x="7419615" y="3872485"/>
                    <a:pt x="7454584" y="3872842"/>
                  </a:cubicBezTo>
                  <a:cubicBezTo>
                    <a:pt x="7527788" y="3873736"/>
                    <a:pt x="7515409" y="3879400"/>
                    <a:pt x="7515639" y="3849723"/>
                  </a:cubicBezTo>
                  <a:cubicBezTo>
                    <a:pt x="7480874" y="3849468"/>
                    <a:pt x="7448637" y="3849060"/>
                    <a:pt x="7427196" y="3848831"/>
                  </a:cubicBezTo>
                  <a:cubicBezTo>
                    <a:pt x="7426328" y="3791442"/>
                    <a:pt x="7421019" y="3386353"/>
                    <a:pt x="7420994" y="3384567"/>
                  </a:cubicBezTo>
                  <a:cubicBezTo>
                    <a:pt x="7464410" y="3384413"/>
                    <a:pt x="7486030" y="3384286"/>
                    <a:pt x="7516787" y="3384209"/>
                  </a:cubicBezTo>
                  <a:cubicBezTo>
                    <a:pt x="7516685" y="3354354"/>
                    <a:pt x="7529396" y="3360402"/>
                    <a:pt x="7454609" y="3360708"/>
                  </a:cubicBezTo>
                  <a:cubicBezTo>
                    <a:pt x="7404887" y="3360912"/>
                    <a:pt x="7425511" y="3426211"/>
                    <a:pt x="7415276" y="2936379"/>
                  </a:cubicBezTo>
                  <a:cubicBezTo>
                    <a:pt x="7414281" y="2888406"/>
                    <a:pt x="7404096" y="2896087"/>
                    <a:pt x="7454481" y="2897031"/>
                  </a:cubicBezTo>
                  <a:cubicBezTo>
                    <a:pt x="7522810" y="2898307"/>
                    <a:pt x="7511503" y="2903946"/>
                    <a:pt x="7510917" y="2874244"/>
                  </a:cubicBezTo>
                  <a:cubicBezTo>
                    <a:pt x="7472808" y="2873784"/>
                    <a:pt x="7450525" y="2873172"/>
                    <a:pt x="7413999" y="2872636"/>
                  </a:cubicBezTo>
                  <a:cubicBezTo>
                    <a:pt x="7405679" y="2435957"/>
                    <a:pt x="7405577" y="2418350"/>
                    <a:pt x="7405423" y="2407811"/>
                  </a:cubicBezTo>
                  <a:cubicBezTo>
                    <a:pt x="7438708" y="2408347"/>
                    <a:pt x="7464921" y="2409087"/>
                    <a:pt x="7497899" y="2409623"/>
                  </a:cubicBezTo>
                  <a:cubicBezTo>
                    <a:pt x="7496801" y="2379640"/>
                    <a:pt x="7506399" y="2386147"/>
                    <a:pt x="7454864" y="2385024"/>
                  </a:cubicBezTo>
                  <a:cubicBezTo>
                    <a:pt x="7386050" y="2383544"/>
                    <a:pt x="7407286" y="2456345"/>
                    <a:pt x="7398558" y="1920352"/>
                  </a:cubicBezTo>
                  <a:cubicBezTo>
                    <a:pt x="7435006" y="1921041"/>
                    <a:pt x="7457391" y="1921857"/>
                    <a:pt x="7488583" y="1922597"/>
                  </a:cubicBezTo>
                  <a:cubicBezTo>
                    <a:pt x="7488403" y="1892691"/>
                    <a:pt x="7495168" y="1899096"/>
                    <a:pt x="7454941" y="1897998"/>
                  </a:cubicBezTo>
                  <a:cubicBezTo>
                    <a:pt x="7374973" y="1895702"/>
                    <a:pt x="7399272" y="1967482"/>
                    <a:pt x="7388424" y="1432586"/>
                  </a:cubicBezTo>
                  <a:cubicBezTo>
                    <a:pt x="7429187" y="1433275"/>
                    <a:pt x="7450015" y="1434194"/>
                    <a:pt x="7490165" y="1435163"/>
                  </a:cubicBezTo>
                  <a:cubicBezTo>
                    <a:pt x="7490522" y="1405231"/>
                    <a:pt x="7497261" y="1411738"/>
                    <a:pt x="7454941" y="1410463"/>
                  </a:cubicBezTo>
                  <a:cubicBezTo>
                    <a:pt x="7374590" y="1408166"/>
                    <a:pt x="7388067" y="1419317"/>
                    <a:pt x="7387301" y="1370043"/>
                  </a:cubicBezTo>
                  <a:cubicBezTo>
                    <a:pt x="7379414" y="862604"/>
                    <a:pt x="7365350" y="945637"/>
                    <a:pt x="7454711" y="945408"/>
                  </a:cubicBezTo>
                  <a:cubicBezTo>
                    <a:pt x="7506015" y="945254"/>
                    <a:pt x="7497388" y="951455"/>
                    <a:pt x="7497847" y="921600"/>
                  </a:cubicBezTo>
                  <a:cubicBezTo>
                    <a:pt x="7456830" y="921676"/>
                    <a:pt x="7432071" y="921804"/>
                    <a:pt x="7382196" y="921855"/>
                  </a:cubicBezTo>
                  <a:cubicBezTo>
                    <a:pt x="7378521" y="737823"/>
                    <a:pt x="7376428" y="728739"/>
                    <a:pt x="7375636" y="458535"/>
                  </a:cubicBezTo>
                  <a:cubicBezTo>
                    <a:pt x="7430616" y="458841"/>
                    <a:pt x="7451266" y="459377"/>
                    <a:pt x="7502901" y="459837"/>
                  </a:cubicBezTo>
                  <a:cubicBezTo>
                    <a:pt x="7503055" y="429879"/>
                    <a:pt x="7512678" y="436310"/>
                    <a:pt x="7454839" y="435570"/>
                  </a:cubicBezTo>
                  <a:cubicBezTo>
                    <a:pt x="7350188" y="434319"/>
                    <a:pt x="7377194" y="502323"/>
                    <a:pt x="7369919" y="65388"/>
                  </a:cubicBezTo>
                  <a:cubicBezTo>
                    <a:pt x="7336814" y="63092"/>
                    <a:pt x="7352205" y="17211"/>
                    <a:pt x="7354630" y="434702"/>
                  </a:cubicBezTo>
                  <a:cubicBezTo>
                    <a:pt x="7312795" y="434549"/>
                    <a:pt x="7008008" y="433298"/>
                    <a:pt x="6947464" y="433503"/>
                  </a:cubicBezTo>
                  <a:cubicBezTo>
                    <a:pt x="6937662" y="-4070"/>
                    <a:pt x="6959256" y="39871"/>
                    <a:pt x="6923164" y="38008"/>
                  </a:cubicBezTo>
                  <a:cubicBezTo>
                    <a:pt x="6927784" y="506482"/>
                    <a:pt x="6952339" y="432941"/>
                    <a:pt x="6841690" y="434498"/>
                  </a:cubicBezTo>
                  <a:cubicBezTo>
                    <a:pt x="6727239" y="436105"/>
                    <a:pt x="6724941" y="435289"/>
                    <a:pt x="6535626" y="435774"/>
                  </a:cubicBezTo>
                  <a:cubicBezTo>
                    <a:pt x="6520567" y="435799"/>
                    <a:pt x="6524267" y="452462"/>
                    <a:pt x="6522277" y="325283"/>
                  </a:cubicBezTo>
                  <a:cubicBezTo>
                    <a:pt x="6517044" y="-21141"/>
                    <a:pt x="6526438" y="19636"/>
                    <a:pt x="6496727" y="18564"/>
                  </a:cubicBezTo>
                  <a:cubicBezTo>
                    <a:pt x="6500479" y="267155"/>
                    <a:pt x="6501679" y="352459"/>
                    <a:pt x="6503261" y="435850"/>
                  </a:cubicBezTo>
                  <a:cubicBezTo>
                    <a:pt x="6408029" y="436029"/>
                    <a:pt x="6384930" y="435952"/>
                    <a:pt x="6098545" y="435748"/>
                  </a:cubicBezTo>
                  <a:cubicBezTo>
                    <a:pt x="6088131" y="-40866"/>
                    <a:pt x="6104365" y="7617"/>
                    <a:pt x="6071132" y="6928"/>
                  </a:cubicBezTo>
                  <a:cubicBezTo>
                    <a:pt x="6078202" y="470426"/>
                    <a:pt x="6078024" y="435723"/>
                    <a:pt x="6076211" y="435723"/>
                  </a:cubicBezTo>
                  <a:cubicBezTo>
                    <a:pt x="5921686" y="435723"/>
                    <a:pt x="5923371" y="433426"/>
                    <a:pt x="5769969" y="433426"/>
                  </a:cubicBezTo>
                  <a:cubicBezTo>
                    <a:pt x="5641887" y="433426"/>
                    <a:pt x="5675732" y="516715"/>
                    <a:pt x="5667922" y="1901"/>
                  </a:cubicBezTo>
                  <a:cubicBezTo>
                    <a:pt x="5639488" y="1722"/>
                    <a:pt x="5644924" y="-52757"/>
                    <a:pt x="5652812" y="434472"/>
                  </a:cubicBezTo>
                  <a:cubicBezTo>
                    <a:pt x="5437717" y="438861"/>
                    <a:pt x="5454946" y="437101"/>
                    <a:pt x="5248402" y="435493"/>
                  </a:cubicBezTo>
                  <a:cubicBezTo>
                    <a:pt x="5238498" y="-50129"/>
                    <a:pt x="5250035" y="1901"/>
                    <a:pt x="5219227" y="2182"/>
                  </a:cubicBezTo>
                  <a:cubicBezTo>
                    <a:pt x="5227625" y="509085"/>
                    <a:pt x="5253200" y="435187"/>
                    <a:pt x="5157586" y="435187"/>
                  </a:cubicBezTo>
                  <a:cubicBezTo>
                    <a:pt x="4762595" y="435187"/>
                    <a:pt x="4823445" y="469967"/>
                    <a:pt x="4821173" y="325232"/>
                  </a:cubicBezTo>
                  <a:cubicBezTo>
                    <a:pt x="4818519" y="154699"/>
                    <a:pt x="4817574" y="160543"/>
                    <a:pt x="4815047" y="8663"/>
                  </a:cubicBezTo>
                  <a:cubicBezTo>
                    <a:pt x="4785133" y="9327"/>
                    <a:pt x="4792969" y="-44847"/>
                    <a:pt x="4802158" y="436335"/>
                  </a:cubicBezTo>
                  <a:cubicBezTo>
                    <a:pt x="4699396" y="435825"/>
                    <a:pt x="4584536" y="431130"/>
                    <a:pt x="4397671" y="435136"/>
                  </a:cubicBezTo>
                  <a:cubicBezTo>
                    <a:pt x="4396446" y="294203"/>
                    <a:pt x="4392234" y="114076"/>
                    <a:pt x="4390678" y="19814"/>
                  </a:cubicBezTo>
                  <a:cubicBezTo>
                    <a:pt x="4356475" y="20860"/>
                    <a:pt x="4373015" y="-25785"/>
                    <a:pt x="4376767" y="435570"/>
                  </a:cubicBezTo>
                  <a:cubicBezTo>
                    <a:pt x="4194445" y="439346"/>
                    <a:pt x="4103323" y="434778"/>
                    <a:pt x="3969702" y="434319"/>
                  </a:cubicBezTo>
                  <a:cubicBezTo>
                    <a:pt x="3964827" y="216987"/>
                    <a:pt x="3967022" y="180497"/>
                    <a:pt x="3965236" y="33747"/>
                  </a:cubicBezTo>
                  <a:cubicBezTo>
                    <a:pt x="3936929" y="34716"/>
                    <a:pt x="3944714" y="13613"/>
                    <a:pt x="3945148" y="151357"/>
                  </a:cubicBezTo>
                  <a:cubicBezTo>
                    <a:pt x="3945454" y="249445"/>
                    <a:pt x="3946883" y="348045"/>
                    <a:pt x="3948798" y="434294"/>
                  </a:cubicBezTo>
                  <a:cubicBezTo>
                    <a:pt x="3930165" y="434268"/>
                    <a:pt x="3639237" y="434115"/>
                    <a:pt x="3626730" y="434089"/>
                  </a:cubicBezTo>
                  <a:cubicBezTo>
                    <a:pt x="3517026" y="434089"/>
                    <a:pt x="3545817" y="501200"/>
                    <a:pt x="3541759" y="49134"/>
                  </a:cubicBezTo>
                  <a:cubicBezTo>
                    <a:pt x="3513529" y="50205"/>
                    <a:pt x="3521365" y="31680"/>
                    <a:pt x="3521110" y="151280"/>
                  </a:cubicBezTo>
                  <a:cubicBezTo>
                    <a:pt x="3520906" y="246996"/>
                    <a:pt x="3522156" y="341232"/>
                    <a:pt x="3524377" y="434421"/>
                  </a:cubicBezTo>
                  <a:cubicBezTo>
                    <a:pt x="3129998" y="437432"/>
                    <a:pt x="3515418" y="434243"/>
                    <a:pt x="3121039" y="436794"/>
                  </a:cubicBezTo>
                  <a:cubicBezTo>
                    <a:pt x="3120197" y="356159"/>
                    <a:pt x="3118793" y="279173"/>
                    <a:pt x="3115322" y="66001"/>
                  </a:cubicBezTo>
                  <a:cubicBezTo>
                    <a:pt x="3086071" y="67200"/>
                    <a:pt x="3093805" y="28363"/>
                    <a:pt x="3098654" y="325615"/>
                  </a:cubicBezTo>
                  <a:cubicBezTo>
                    <a:pt x="3100901" y="468155"/>
                    <a:pt x="3180690" y="437458"/>
                    <a:pt x="2708232" y="437458"/>
                  </a:cubicBezTo>
                  <a:cubicBezTo>
                    <a:pt x="2691003" y="437458"/>
                    <a:pt x="2699988" y="479715"/>
                    <a:pt x="2689012" y="84067"/>
                  </a:cubicBezTo>
                  <a:cubicBezTo>
                    <a:pt x="2654554" y="85547"/>
                    <a:pt x="2673213" y="33517"/>
                    <a:pt x="2675969" y="437381"/>
                  </a:cubicBezTo>
                  <a:cubicBezTo>
                    <a:pt x="2545820" y="436718"/>
                    <a:pt x="2460798" y="429190"/>
                    <a:pt x="2268956" y="434370"/>
                  </a:cubicBezTo>
                  <a:cubicBezTo>
                    <a:pt x="2267348" y="359094"/>
                    <a:pt x="2267297" y="331841"/>
                    <a:pt x="2263060" y="103129"/>
                  </a:cubicBezTo>
                  <a:cubicBezTo>
                    <a:pt x="2235570" y="104404"/>
                    <a:pt x="2239960" y="52425"/>
                    <a:pt x="2248026" y="434957"/>
                  </a:cubicBezTo>
                  <a:cubicBezTo>
                    <a:pt x="2148327" y="437841"/>
                    <a:pt x="2044187" y="437458"/>
                    <a:pt x="1943085" y="436207"/>
                  </a:cubicBezTo>
                  <a:cubicBezTo>
                    <a:pt x="1814569" y="434753"/>
                    <a:pt x="1841804" y="495638"/>
                    <a:pt x="1840196" y="122905"/>
                  </a:cubicBezTo>
                  <a:cubicBezTo>
                    <a:pt x="1815105" y="124104"/>
                    <a:pt x="1815105" y="75391"/>
                    <a:pt x="1823018" y="435340"/>
                  </a:cubicBezTo>
                  <a:cubicBezTo>
                    <a:pt x="1800684" y="435289"/>
                    <a:pt x="1813650" y="435314"/>
                    <a:pt x="1483849" y="435238"/>
                  </a:cubicBezTo>
                  <a:cubicBezTo>
                    <a:pt x="1395738" y="435238"/>
                    <a:pt x="1417664" y="487166"/>
                    <a:pt x="1412789" y="143319"/>
                  </a:cubicBezTo>
                  <a:cubicBezTo>
                    <a:pt x="1382389" y="144671"/>
                    <a:pt x="1390506" y="100118"/>
                    <a:pt x="1396325" y="435008"/>
                  </a:cubicBezTo>
                  <a:cubicBezTo>
                    <a:pt x="1287591" y="434370"/>
                    <a:pt x="1272149" y="432890"/>
                    <a:pt x="992656" y="434319"/>
                  </a:cubicBezTo>
                  <a:cubicBezTo>
                    <a:pt x="990614" y="363457"/>
                    <a:pt x="988929" y="260341"/>
                    <a:pt x="989031" y="151612"/>
                  </a:cubicBezTo>
                  <a:cubicBezTo>
                    <a:pt x="962563" y="151663"/>
                    <a:pt x="966264" y="125456"/>
                    <a:pt x="969403" y="325641"/>
                  </a:cubicBezTo>
                  <a:cubicBezTo>
                    <a:pt x="971522" y="462363"/>
                    <a:pt x="992707" y="434574"/>
                    <a:pt x="871695" y="434574"/>
                  </a:cubicBezTo>
                  <a:cubicBezTo>
                    <a:pt x="720055" y="434574"/>
                    <a:pt x="718957" y="436871"/>
                    <a:pt x="568746" y="436896"/>
                  </a:cubicBezTo>
                  <a:cubicBezTo>
                    <a:pt x="566321" y="312601"/>
                    <a:pt x="566602" y="283613"/>
                    <a:pt x="563309" y="151535"/>
                  </a:cubicBezTo>
                  <a:cubicBezTo>
                    <a:pt x="534390" y="151663"/>
                    <a:pt x="541613" y="114816"/>
                    <a:pt x="547816" y="436871"/>
                  </a:cubicBezTo>
                  <a:cubicBezTo>
                    <a:pt x="545978" y="436871"/>
                    <a:pt x="143584" y="433987"/>
                    <a:pt x="141747" y="433962"/>
                  </a:cubicBezTo>
                  <a:cubicBezTo>
                    <a:pt x="139705" y="363968"/>
                    <a:pt x="138505" y="273917"/>
                    <a:pt x="136999" y="162967"/>
                  </a:cubicBezTo>
                  <a:cubicBezTo>
                    <a:pt x="109177" y="164575"/>
                    <a:pt x="115584" y="140869"/>
                    <a:pt x="118494" y="325615"/>
                  </a:cubicBezTo>
                  <a:cubicBezTo>
                    <a:pt x="120434" y="449885"/>
                    <a:pt x="126075" y="433758"/>
                    <a:pt x="106829" y="433452"/>
                  </a:cubicBezTo>
                  <a:cubicBezTo>
                    <a:pt x="-18496" y="431589"/>
                    <a:pt x="801" y="425031"/>
                    <a:pt x="1413" y="456162"/>
                  </a:cubicBezTo>
                  <a:cubicBezTo>
                    <a:pt x="55500" y="456366"/>
                    <a:pt x="85312" y="456902"/>
                    <a:pt x="121557" y="457412"/>
                  </a:cubicBezTo>
                  <a:cubicBezTo>
                    <a:pt x="130414" y="729352"/>
                    <a:pt x="128168" y="741983"/>
                    <a:pt x="130005" y="923590"/>
                  </a:cubicBezTo>
                  <a:cubicBezTo>
                    <a:pt x="92740" y="923947"/>
                    <a:pt x="62774" y="924330"/>
                    <a:pt x="8943" y="924509"/>
                  </a:cubicBezTo>
                  <a:cubicBezTo>
                    <a:pt x="9326" y="955512"/>
                    <a:pt x="-8848" y="948750"/>
                    <a:pt x="106778" y="947526"/>
                  </a:cubicBezTo>
                  <a:cubicBezTo>
                    <a:pt x="140955" y="947194"/>
                    <a:pt x="128117" y="882890"/>
                    <a:pt x="135851" y="1370324"/>
                  </a:cubicBezTo>
                  <a:cubicBezTo>
                    <a:pt x="136667" y="1422226"/>
                    <a:pt x="159435" y="1409263"/>
                    <a:pt x="13537" y="1409187"/>
                  </a:cubicBezTo>
                  <a:cubicBezTo>
                    <a:pt x="13742" y="1440777"/>
                    <a:pt x="-8618" y="1432867"/>
                    <a:pt x="136897" y="1432943"/>
                  </a:cubicBezTo>
                  <a:cubicBezTo>
                    <a:pt x="138965" y="1548818"/>
                    <a:pt x="143942" y="1713329"/>
                    <a:pt x="144223" y="1897641"/>
                  </a:cubicBezTo>
                  <a:cubicBezTo>
                    <a:pt x="101622" y="1897820"/>
                    <a:pt x="68645" y="1898100"/>
                    <a:pt x="15988" y="1898228"/>
                  </a:cubicBezTo>
                  <a:cubicBezTo>
                    <a:pt x="16090" y="1929155"/>
                    <a:pt x="-1012" y="1922163"/>
                    <a:pt x="106727" y="1921576"/>
                  </a:cubicBezTo>
                  <a:cubicBezTo>
                    <a:pt x="159384" y="1921296"/>
                    <a:pt x="142793" y="1849388"/>
                    <a:pt x="151395" y="2384973"/>
                  </a:cubicBezTo>
                  <a:cubicBezTo>
                    <a:pt x="105247" y="2385202"/>
                    <a:pt x="71605" y="2385560"/>
                    <a:pt x="17468" y="2385738"/>
                  </a:cubicBezTo>
                  <a:cubicBezTo>
                    <a:pt x="17545" y="2417201"/>
                    <a:pt x="1388" y="2409699"/>
                    <a:pt x="106727" y="2409010"/>
                  </a:cubicBezTo>
                  <a:cubicBezTo>
                    <a:pt x="170360" y="2408576"/>
                    <a:pt x="151701" y="2354071"/>
                    <a:pt x="158108" y="2762682"/>
                  </a:cubicBezTo>
                  <a:cubicBezTo>
                    <a:pt x="160150" y="2892923"/>
                    <a:pt x="174469" y="2870646"/>
                    <a:pt x="106497" y="2871922"/>
                  </a:cubicBezTo>
                  <a:cubicBezTo>
                    <a:pt x="3072" y="2873861"/>
                    <a:pt x="19025" y="2864981"/>
                    <a:pt x="19178" y="2896878"/>
                  </a:cubicBezTo>
                  <a:cubicBezTo>
                    <a:pt x="81943" y="2896418"/>
                    <a:pt x="108157" y="2895449"/>
                    <a:pt x="160916" y="2894760"/>
                  </a:cubicBezTo>
                  <a:cubicBezTo>
                    <a:pt x="166965" y="3107320"/>
                    <a:pt x="164821" y="3009971"/>
                    <a:pt x="169645" y="3359304"/>
                  </a:cubicBezTo>
                  <a:cubicBezTo>
                    <a:pt x="118979" y="3360045"/>
                    <a:pt x="85031" y="3361550"/>
                    <a:pt x="22394" y="3362213"/>
                  </a:cubicBezTo>
                  <a:cubicBezTo>
                    <a:pt x="22650" y="3391354"/>
                    <a:pt x="5523" y="3386914"/>
                    <a:pt x="106880" y="3384337"/>
                  </a:cubicBezTo>
                  <a:cubicBezTo>
                    <a:pt x="192872" y="3382245"/>
                    <a:pt x="169696" y="3311459"/>
                    <a:pt x="177251" y="3847121"/>
                  </a:cubicBezTo>
                  <a:cubicBezTo>
                    <a:pt x="114487" y="3846815"/>
                    <a:pt x="95854" y="3846304"/>
                    <a:pt x="28571" y="3846049"/>
                  </a:cubicBezTo>
                  <a:cubicBezTo>
                    <a:pt x="29056" y="3877410"/>
                    <a:pt x="14482" y="3869449"/>
                    <a:pt x="106549" y="3870342"/>
                  </a:cubicBezTo>
                  <a:cubicBezTo>
                    <a:pt x="195680" y="3871158"/>
                    <a:pt x="177634" y="3848601"/>
                    <a:pt x="178604" y="3981062"/>
                  </a:cubicBezTo>
                  <a:cubicBezTo>
                    <a:pt x="181718" y="4406948"/>
                    <a:pt x="217120" y="4335779"/>
                    <a:pt x="106651" y="4336060"/>
                  </a:cubicBezTo>
                  <a:cubicBezTo>
                    <a:pt x="26300" y="4336188"/>
                    <a:pt x="38475" y="4328303"/>
                    <a:pt x="39266" y="4359868"/>
                  </a:cubicBezTo>
                  <a:cubicBezTo>
                    <a:pt x="80003" y="4359817"/>
                    <a:pt x="117116" y="4359715"/>
                    <a:pt x="184577" y="4359638"/>
                  </a:cubicBezTo>
                  <a:cubicBezTo>
                    <a:pt x="196675" y="4916734"/>
                    <a:pt x="207779" y="4824846"/>
                    <a:pt x="106753" y="4823902"/>
                  </a:cubicBezTo>
                  <a:cubicBezTo>
                    <a:pt x="40746" y="4823290"/>
                    <a:pt x="51594" y="4817395"/>
                    <a:pt x="52462" y="4847149"/>
                  </a:cubicBezTo>
                  <a:cubicBezTo>
                    <a:pt x="104022" y="4847480"/>
                    <a:pt x="131639" y="4847965"/>
                    <a:pt x="189758" y="4848195"/>
                  </a:cubicBezTo>
                  <a:cubicBezTo>
                    <a:pt x="189784" y="4849165"/>
                    <a:pt x="195323" y="5076397"/>
                    <a:pt x="199994" y="5312816"/>
                  </a:cubicBezTo>
                  <a:cubicBezTo>
                    <a:pt x="138173" y="5312331"/>
                    <a:pt x="111602" y="5311208"/>
                    <a:pt x="63489" y="5310392"/>
                  </a:cubicBezTo>
                  <a:cubicBezTo>
                    <a:pt x="64025" y="5340375"/>
                    <a:pt x="55244" y="5333868"/>
                    <a:pt x="106446" y="5335016"/>
                  </a:cubicBezTo>
                  <a:cubicBezTo>
                    <a:pt x="226488" y="5337772"/>
                    <a:pt x="199917" y="5251166"/>
                    <a:pt x="208595" y="5800811"/>
                  </a:cubicBezTo>
                  <a:cubicBezTo>
                    <a:pt x="149430" y="5800684"/>
                    <a:pt x="126585" y="5800377"/>
                    <a:pt x="70457" y="5800071"/>
                  </a:cubicBezTo>
                  <a:cubicBezTo>
                    <a:pt x="70789" y="5829977"/>
                    <a:pt x="63514" y="5823751"/>
                    <a:pt x="106574" y="5824032"/>
                  </a:cubicBezTo>
                  <a:cubicBezTo>
                    <a:pt x="248516" y="5825002"/>
                    <a:pt x="203184" y="5753195"/>
                    <a:pt x="211097" y="6244712"/>
                  </a:cubicBezTo>
                  <a:cubicBezTo>
                    <a:pt x="211913" y="6297941"/>
                    <a:pt x="237336" y="6284621"/>
                    <a:pt x="74413" y="6284673"/>
                  </a:cubicBezTo>
                  <a:cubicBezTo>
                    <a:pt x="74592" y="6316263"/>
                    <a:pt x="49629" y="6308352"/>
                    <a:pt x="212092" y="6308327"/>
                  </a:cubicBezTo>
                  <a:cubicBezTo>
                    <a:pt x="212143" y="6310802"/>
                    <a:pt x="217605" y="6652276"/>
                    <a:pt x="220541" y="6776469"/>
                  </a:cubicBezTo>
                  <a:cubicBezTo>
                    <a:pt x="152135" y="6776112"/>
                    <a:pt x="116860" y="6774811"/>
                    <a:pt x="76328" y="6773943"/>
                  </a:cubicBezTo>
                  <a:cubicBezTo>
                    <a:pt x="76404" y="6802446"/>
                    <a:pt x="47332" y="6799308"/>
                    <a:pt x="221102" y="6800175"/>
                  </a:cubicBezTo>
                  <a:cubicBezTo>
                    <a:pt x="221153" y="6802446"/>
                    <a:pt x="230215" y="7260637"/>
                    <a:pt x="230240" y="7262500"/>
                  </a:cubicBezTo>
                  <a:cubicBezTo>
                    <a:pt x="155096" y="7262627"/>
                    <a:pt x="121684" y="7263189"/>
                    <a:pt x="77400" y="7263597"/>
                  </a:cubicBezTo>
                  <a:cubicBezTo>
                    <a:pt x="77451" y="7293401"/>
                    <a:pt x="71478" y="7287379"/>
                    <a:pt x="106778" y="7286997"/>
                  </a:cubicBezTo>
                  <a:cubicBezTo>
                    <a:pt x="244202" y="7285516"/>
                    <a:pt x="230623" y="7285134"/>
                    <a:pt x="230699" y="7289625"/>
                  </a:cubicBezTo>
                  <a:cubicBezTo>
                    <a:pt x="233201" y="7448955"/>
                    <a:pt x="237974" y="7610940"/>
                    <a:pt x="238536" y="7748275"/>
                  </a:cubicBezTo>
                  <a:cubicBezTo>
                    <a:pt x="47255" y="7748453"/>
                    <a:pt x="78625" y="7743529"/>
                    <a:pt x="78727" y="7773052"/>
                  </a:cubicBezTo>
                  <a:cubicBezTo>
                    <a:pt x="124416" y="7772644"/>
                    <a:pt x="157495" y="7772057"/>
                    <a:pt x="238612" y="7771955"/>
                  </a:cubicBezTo>
                  <a:cubicBezTo>
                    <a:pt x="238995" y="8063288"/>
                    <a:pt x="242645" y="8099344"/>
                    <a:pt x="245836" y="8234356"/>
                  </a:cubicBezTo>
                  <a:cubicBezTo>
                    <a:pt x="164132" y="8234433"/>
                    <a:pt x="130465" y="8235173"/>
                    <a:pt x="81381" y="8235836"/>
                  </a:cubicBezTo>
                  <a:cubicBezTo>
                    <a:pt x="81611" y="8264314"/>
                    <a:pt x="75153" y="8259644"/>
                    <a:pt x="106804" y="8259185"/>
                  </a:cubicBezTo>
                  <a:cubicBezTo>
                    <a:pt x="289176" y="8256480"/>
                    <a:pt x="242288" y="8172630"/>
                    <a:pt x="250251" y="8683207"/>
                  </a:cubicBezTo>
                  <a:cubicBezTo>
                    <a:pt x="251119" y="8738988"/>
                    <a:pt x="278405" y="8725056"/>
                    <a:pt x="106625" y="8725541"/>
                  </a:cubicBezTo>
                  <a:cubicBezTo>
                    <a:pt x="82351" y="8725592"/>
                    <a:pt x="86512" y="8719493"/>
                    <a:pt x="86946" y="8749323"/>
                  </a:cubicBezTo>
                  <a:cubicBezTo>
                    <a:pt x="129725" y="8749246"/>
                    <a:pt x="159844" y="8749068"/>
                    <a:pt x="251247" y="8749068"/>
                  </a:cubicBezTo>
                  <a:cubicBezTo>
                    <a:pt x="252548" y="8843125"/>
                    <a:pt x="253927" y="9021262"/>
                    <a:pt x="258215" y="9209861"/>
                  </a:cubicBezTo>
                  <a:cubicBezTo>
                    <a:pt x="178094" y="9209887"/>
                    <a:pt x="146418" y="9210652"/>
                    <a:pt x="95650" y="9211673"/>
                  </a:cubicBezTo>
                  <a:cubicBezTo>
                    <a:pt x="96441" y="9245101"/>
                    <a:pt x="70585" y="9233567"/>
                    <a:pt x="258700" y="9233542"/>
                  </a:cubicBezTo>
                  <a:cubicBezTo>
                    <a:pt x="258751" y="9235456"/>
                    <a:pt x="267787" y="9698801"/>
                    <a:pt x="267838" y="9700919"/>
                  </a:cubicBezTo>
                  <a:cubicBezTo>
                    <a:pt x="199968" y="9700995"/>
                    <a:pt x="161988" y="9700382"/>
                    <a:pt x="109535" y="9699183"/>
                  </a:cubicBezTo>
                  <a:cubicBezTo>
                    <a:pt x="110505" y="9728656"/>
                    <a:pt x="84368" y="9724624"/>
                    <a:pt x="259746" y="9724624"/>
                  </a:cubicBezTo>
                  <a:cubicBezTo>
                    <a:pt x="269777" y="9724624"/>
                    <a:pt x="268220" y="9723578"/>
                    <a:pt x="268272" y="9727916"/>
                  </a:cubicBezTo>
                  <a:cubicBezTo>
                    <a:pt x="276235" y="10244593"/>
                    <a:pt x="280983" y="10189016"/>
                    <a:pt x="259746" y="10189016"/>
                  </a:cubicBezTo>
                  <a:cubicBezTo>
                    <a:pt x="102771" y="10189016"/>
                    <a:pt x="125564" y="10182279"/>
                    <a:pt x="126585" y="10212874"/>
                  </a:cubicBezTo>
                  <a:cubicBezTo>
                    <a:pt x="166123" y="10212772"/>
                    <a:pt x="201729" y="10212721"/>
                    <a:pt x="275776" y="10212721"/>
                  </a:cubicBezTo>
                  <a:cubicBezTo>
                    <a:pt x="283254" y="10537456"/>
                    <a:pt x="281161" y="10540340"/>
                    <a:pt x="282412" y="10673005"/>
                  </a:cubicBezTo>
                  <a:cubicBezTo>
                    <a:pt x="221791" y="10672826"/>
                    <a:pt x="177838" y="10673259"/>
                    <a:pt x="141900" y="10673897"/>
                  </a:cubicBezTo>
                  <a:cubicBezTo>
                    <a:pt x="142946" y="10705080"/>
                    <a:pt x="122220" y="10696660"/>
                    <a:pt x="259772" y="10696660"/>
                  </a:cubicBezTo>
                  <a:cubicBezTo>
                    <a:pt x="291218" y="10696660"/>
                    <a:pt x="282080" y="10643201"/>
                    <a:pt x="289559" y="11121626"/>
                  </a:cubicBezTo>
                  <a:cubicBezTo>
                    <a:pt x="290376" y="11172252"/>
                    <a:pt x="298135" y="11163602"/>
                    <a:pt x="259772" y="11163602"/>
                  </a:cubicBezTo>
                  <a:cubicBezTo>
                    <a:pt x="137918" y="11163602"/>
                    <a:pt x="157853" y="11154365"/>
                    <a:pt x="158925" y="11186645"/>
                  </a:cubicBezTo>
                  <a:cubicBezTo>
                    <a:pt x="202061" y="11187283"/>
                    <a:pt x="247086" y="11187385"/>
                    <a:pt x="290656" y="11187257"/>
                  </a:cubicBezTo>
                  <a:cubicBezTo>
                    <a:pt x="299462" y="11724092"/>
                    <a:pt x="311995" y="11652440"/>
                    <a:pt x="259772" y="11652440"/>
                  </a:cubicBezTo>
                  <a:cubicBezTo>
                    <a:pt x="158338" y="11652440"/>
                    <a:pt x="174137" y="11644733"/>
                    <a:pt x="175158" y="11676171"/>
                  </a:cubicBezTo>
                  <a:cubicBezTo>
                    <a:pt x="218116" y="11676094"/>
                    <a:pt x="255765" y="11676119"/>
                    <a:pt x="296961" y="11676119"/>
                  </a:cubicBezTo>
                  <a:cubicBezTo>
                    <a:pt x="297293" y="11759358"/>
                    <a:pt x="299028" y="11860738"/>
                    <a:pt x="301019" y="11974138"/>
                  </a:cubicBezTo>
                  <a:cubicBezTo>
                    <a:pt x="333410" y="11973882"/>
                    <a:pt x="319244" y="12012490"/>
                    <a:pt x="317866" y="11676119"/>
                  </a:cubicBezTo>
                  <a:lnTo>
                    <a:pt x="721918" y="11676145"/>
                  </a:lnTo>
                  <a:cubicBezTo>
                    <a:pt x="723654" y="11799599"/>
                    <a:pt x="724751" y="11883730"/>
                    <a:pt x="727789" y="11970744"/>
                  </a:cubicBezTo>
                  <a:cubicBezTo>
                    <a:pt x="758418" y="11970489"/>
                    <a:pt x="747468" y="12010653"/>
                    <a:pt x="742848" y="11676145"/>
                  </a:cubicBezTo>
                  <a:cubicBezTo>
                    <a:pt x="1086994" y="11676171"/>
                    <a:pt x="993549" y="11673109"/>
                    <a:pt x="1148585" y="11672547"/>
                  </a:cubicBezTo>
                  <a:cubicBezTo>
                    <a:pt x="1151291" y="11784850"/>
                    <a:pt x="1151571" y="11846143"/>
                    <a:pt x="1154124" y="11967375"/>
                  </a:cubicBezTo>
                  <a:cubicBezTo>
                    <a:pt x="1182124" y="11967146"/>
                    <a:pt x="1175054" y="11990596"/>
                    <a:pt x="1172348" y="11818660"/>
                  </a:cubicBezTo>
                  <a:cubicBezTo>
                    <a:pt x="1169770" y="11655272"/>
                    <a:pt x="1166248" y="11672496"/>
                    <a:pt x="1177810" y="11672496"/>
                  </a:cubicBezTo>
                  <a:cubicBezTo>
                    <a:pt x="1326567" y="11672496"/>
                    <a:pt x="1329554" y="11675022"/>
                    <a:pt x="1483798" y="11675022"/>
                  </a:cubicBezTo>
                  <a:cubicBezTo>
                    <a:pt x="1598147" y="11675048"/>
                    <a:pt x="1572266" y="11646060"/>
                    <a:pt x="1574971" y="11819119"/>
                  </a:cubicBezTo>
                  <a:cubicBezTo>
                    <a:pt x="1577575" y="11986080"/>
                    <a:pt x="1572546" y="11964135"/>
                    <a:pt x="1599347" y="11963905"/>
                  </a:cubicBezTo>
                  <a:cubicBezTo>
                    <a:pt x="1596259" y="11873523"/>
                    <a:pt x="1594625" y="11758311"/>
                    <a:pt x="1594599" y="11675048"/>
                  </a:cubicBezTo>
                  <a:cubicBezTo>
                    <a:pt x="1765001" y="11675099"/>
                    <a:pt x="1845429" y="11675329"/>
                    <a:pt x="1943060" y="11674538"/>
                  </a:cubicBezTo>
                  <a:cubicBezTo>
                    <a:pt x="2012256" y="11673976"/>
                    <a:pt x="1997401" y="11645269"/>
                    <a:pt x="2000107" y="11819094"/>
                  </a:cubicBezTo>
                  <a:cubicBezTo>
                    <a:pt x="2002659" y="11982252"/>
                    <a:pt x="1995614" y="11960792"/>
                    <a:pt x="2023385" y="11960588"/>
                  </a:cubicBezTo>
                  <a:cubicBezTo>
                    <a:pt x="2021598" y="11859769"/>
                    <a:pt x="2020016" y="11757877"/>
                    <a:pt x="2018867" y="11674053"/>
                  </a:cubicBezTo>
                  <a:cubicBezTo>
                    <a:pt x="2140874" y="11673593"/>
                    <a:pt x="2238786" y="11674359"/>
                    <a:pt x="2425038" y="11674282"/>
                  </a:cubicBezTo>
                  <a:cubicBezTo>
                    <a:pt x="2425421" y="11763058"/>
                    <a:pt x="2427335" y="11878396"/>
                    <a:pt x="2429250" y="11957450"/>
                  </a:cubicBezTo>
                  <a:cubicBezTo>
                    <a:pt x="2461819" y="11957220"/>
                    <a:pt x="2447244" y="11994143"/>
                    <a:pt x="2445968" y="11674232"/>
                  </a:cubicBezTo>
                  <a:cubicBezTo>
                    <a:pt x="2447857" y="11674232"/>
                    <a:pt x="2847085" y="11672471"/>
                    <a:pt x="2849127" y="11672445"/>
                  </a:cubicBezTo>
                  <a:cubicBezTo>
                    <a:pt x="2851756" y="11812153"/>
                    <a:pt x="2851935" y="11855864"/>
                    <a:pt x="2854181" y="11954132"/>
                  </a:cubicBezTo>
                  <a:cubicBezTo>
                    <a:pt x="2883304" y="11953928"/>
                    <a:pt x="2875979" y="11994603"/>
                    <a:pt x="2870083" y="11672318"/>
                  </a:cubicBezTo>
                  <a:cubicBezTo>
                    <a:pt x="3155217" y="11670379"/>
                    <a:pt x="3131887" y="11674104"/>
                    <a:pt x="3276841" y="11674792"/>
                  </a:cubicBezTo>
                  <a:cubicBezTo>
                    <a:pt x="3279700" y="11762012"/>
                    <a:pt x="3281282" y="11868904"/>
                    <a:pt x="3281691" y="11950840"/>
                  </a:cubicBezTo>
                  <a:cubicBezTo>
                    <a:pt x="3308874" y="11950636"/>
                    <a:pt x="3303565" y="11972607"/>
                    <a:pt x="3301166" y="11818660"/>
                  </a:cubicBezTo>
                  <a:cubicBezTo>
                    <a:pt x="3298562" y="11653026"/>
                    <a:pt x="3289169" y="11674920"/>
                    <a:pt x="3320564" y="11674920"/>
                  </a:cubicBezTo>
                  <a:cubicBezTo>
                    <a:pt x="3595692" y="11675150"/>
                    <a:pt x="3642530" y="11675278"/>
                    <a:pt x="3701976" y="11675022"/>
                  </a:cubicBezTo>
                  <a:cubicBezTo>
                    <a:pt x="3703814" y="11790642"/>
                    <a:pt x="3705192" y="11868317"/>
                    <a:pt x="3705932" y="11947599"/>
                  </a:cubicBezTo>
                  <a:cubicBezTo>
                    <a:pt x="3733116" y="11947395"/>
                    <a:pt x="3727526" y="11969111"/>
                    <a:pt x="3725178" y="11818660"/>
                  </a:cubicBezTo>
                  <a:cubicBezTo>
                    <a:pt x="3722498" y="11649990"/>
                    <a:pt x="3703865" y="11675176"/>
                    <a:pt x="3779954" y="11674461"/>
                  </a:cubicBezTo>
                  <a:cubicBezTo>
                    <a:pt x="3926132" y="11673083"/>
                    <a:pt x="4009750" y="11673695"/>
                    <a:pt x="4085966" y="11674818"/>
                  </a:cubicBezTo>
                  <a:cubicBezTo>
                    <a:pt x="4139261" y="11675609"/>
                    <a:pt x="4125223" y="11648357"/>
                    <a:pt x="4127903" y="11819119"/>
                  </a:cubicBezTo>
                  <a:cubicBezTo>
                    <a:pt x="4130200" y="11965844"/>
                    <a:pt x="4124534" y="11944384"/>
                    <a:pt x="4151335" y="11944180"/>
                  </a:cubicBezTo>
                  <a:cubicBezTo>
                    <a:pt x="4149446" y="11871711"/>
                    <a:pt x="4147557" y="11762496"/>
                    <a:pt x="4147608" y="11675584"/>
                  </a:cubicBezTo>
                  <a:cubicBezTo>
                    <a:pt x="4383735" y="11677702"/>
                    <a:pt x="4365970" y="11671884"/>
                    <a:pt x="4550844" y="11671884"/>
                  </a:cubicBezTo>
                  <a:cubicBezTo>
                    <a:pt x="4551201" y="11757495"/>
                    <a:pt x="4552988" y="11867857"/>
                    <a:pt x="4554698" y="11941092"/>
                  </a:cubicBezTo>
                  <a:cubicBezTo>
                    <a:pt x="4586705" y="11940838"/>
                    <a:pt x="4573024" y="11978169"/>
                    <a:pt x="4571774" y="11671910"/>
                  </a:cubicBezTo>
                  <a:cubicBezTo>
                    <a:pt x="4611490" y="11671960"/>
                    <a:pt x="4445530" y="11671246"/>
                    <a:pt x="4978429" y="11673823"/>
                  </a:cubicBezTo>
                  <a:cubicBezTo>
                    <a:pt x="4979961" y="11749176"/>
                    <a:pt x="4981875" y="11860968"/>
                    <a:pt x="4982437" y="11937826"/>
                  </a:cubicBezTo>
                  <a:cubicBezTo>
                    <a:pt x="5009773" y="11937622"/>
                    <a:pt x="5004082" y="11958291"/>
                    <a:pt x="5001912" y="11818685"/>
                  </a:cubicBezTo>
                  <a:cubicBezTo>
                    <a:pt x="4999411" y="11657875"/>
                    <a:pt x="4996986" y="11673925"/>
                    <a:pt x="5004541" y="11673951"/>
                  </a:cubicBezTo>
                  <a:cubicBezTo>
                    <a:pt x="5485345" y="11676528"/>
                    <a:pt x="5402825" y="11629269"/>
                    <a:pt x="5405862" y="11819094"/>
                  </a:cubicBezTo>
                  <a:cubicBezTo>
                    <a:pt x="5407955" y="11953851"/>
                    <a:pt x="5401395" y="11934611"/>
                    <a:pt x="5428783" y="11934407"/>
                  </a:cubicBezTo>
                  <a:cubicBezTo>
                    <a:pt x="5426614" y="11822488"/>
                    <a:pt x="5426435" y="11781456"/>
                    <a:pt x="5424087" y="11672573"/>
                  </a:cubicBezTo>
                  <a:cubicBezTo>
                    <a:pt x="5616797" y="11672088"/>
                    <a:pt x="5607327" y="11675533"/>
                    <a:pt x="5828394" y="11675022"/>
                  </a:cubicBezTo>
                  <a:cubicBezTo>
                    <a:pt x="5830896" y="11788065"/>
                    <a:pt x="5830947" y="11828408"/>
                    <a:pt x="5833065" y="11931294"/>
                  </a:cubicBezTo>
                  <a:cubicBezTo>
                    <a:pt x="5860657" y="11931090"/>
                    <a:pt x="5854098" y="11949973"/>
                    <a:pt x="5851979" y="11818685"/>
                  </a:cubicBezTo>
                  <a:cubicBezTo>
                    <a:pt x="5849299" y="11646111"/>
                    <a:pt x="5829773" y="11675201"/>
                    <a:pt x="5923116" y="11674588"/>
                  </a:cubicBezTo>
                  <a:cubicBezTo>
                    <a:pt x="6013676" y="11673976"/>
                    <a:pt x="6087697" y="11673721"/>
                    <a:pt x="6229282" y="11674486"/>
                  </a:cubicBezTo>
                  <a:cubicBezTo>
                    <a:pt x="6263459" y="11674666"/>
                    <a:pt x="6253913" y="11648893"/>
                    <a:pt x="6256618" y="11819119"/>
                  </a:cubicBezTo>
                  <a:cubicBezTo>
                    <a:pt x="6258737" y="11949820"/>
                    <a:pt x="6251412" y="11928104"/>
                    <a:pt x="6279284" y="11927900"/>
                  </a:cubicBezTo>
                  <a:cubicBezTo>
                    <a:pt x="6277829" y="11838538"/>
                    <a:pt x="6276477" y="11760889"/>
                    <a:pt x="6275583" y="11674716"/>
                  </a:cubicBezTo>
                  <a:cubicBezTo>
                    <a:pt x="6570365" y="11675865"/>
                    <a:pt x="6490014" y="11672394"/>
                    <a:pt x="6679049" y="11672241"/>
                  </a:cubicBezTo>
                  <a:cubicBezTo>
                    <a:pt x="6682826" y="11964033"/>
                    <a:pt x="6674913" y="11924838"/>
                    <a:pt x="6704011" y="11924608"/>
                  </a:cubicBezTo>
                  <a:cubicBezTo>
                    <a:pt x="6702403" y="11849894"/>
                    <a:pt x="6700973" y="11747849"/>
                    <a:pt x="6700004" y="11672241"/>
                  </a:cubicBezTo>
                  <a:cubicBezTo>
                    <a:pt x="6833854" y="11672292"/>
                    <a:pt x="6807895" y="11673389"/>
                    <a:pt x="7104745" y="11673287"/>
                  </a:cubicBezTo>
                  <a:cubicBezTo>
                    <a:pt x="7109085" y="11959644"/>
                    <a:pt x="7099895" y="11921393"/>
                    <a:pt x="7129606" y="11921138"/>
                  </a:cubicBezTo>
                  <a:cubicBezTo>
                    <a:pt x="7128152" y="11844560"/>
                    <a:pt x="7127232" y="11778980"/>
                    <a:pt x="7125650" y="11673261"/>
                  </a:cubicBezTo>
                  <a:cubicBezTo>
                    <a:pt x="7326272" y="11673185"/>
                    <a:pt x="7372242" y="11673287"/>
                    <a:pt x="7454711" y="11672853"/>
                  </a:cubicBezTo>
                  <a:cubicBezTo>
                    <a:pt x="7549611" y="11672343"/>
                    <a:pt x="7527380" y="11643227"/>
                    <a:pt x="7530111" y="11819171"/>
                  </a:cubicBezTo>
                  <a:cubicBezTo>
                    <a:pt x="7531923" y="11935836"/>
                    <a:pt x="7525312" y="11917795"/>
                    <a:pt x="7552828" y="11917565"/>
                  </a:cubicBezTo>
                  <a:cubicBezTo>
                    <a:pt x="7546676" y="11633965"/>
                    <a:pt x="7532739" y="11672522"/>
                    <a:pt x="7607986" y="11672522"/>
                  </a:cubicBezTo>
                  <a:close/>
                  <a:moveTo>
                    <a:pt x="7501651" y="9728018"/>
                  </a:moveTo>
                  <a:cubicBezTo>
                    <a:pt x="7509793" y="10260975"/>
                    <a:pt x="7525133" y="10188174"/>
                    <a:pt x="7454737" y="10187689"/>
                  </a:cubicBezTo>
                  <a:cubicBezTo>
                    <a:pt x="7029219" y="10184805"/>
                    <a:pt x="7101836" y="10215936"/>
                    <a:pt x="7099666" y="10076076"/>
                  </a:cubicBezTo>
                  <a:cubicBezTo>
                    <a:pt x="7093055" y="9652920"/>
                    <a:pt x="7074371" y="9722557"/>
                    <a:pt x="7147959" y="9723961"/>
                  </a:cubicBezTo>
                  <a:cubicBezTo>
                    <a:pt x="7409303" y="9728885"/>
                    <a:pt x="7501523" y="9720822"/>
                    <a:pt x="7501651" y="9728018"/>
                  </a:cubicBezTo>
                  <a:close/>
                  <a:moveTo>
                    <a:pt x="7501191" y="9701251"/>
                  </a:moveTo>
                  <a:cubicBezTo>
                    <a:pt x="7152783" y="9702092"/>
                    <a:pt x="7281171" y="9701786"/>
                    <a:pt x="7094612" y="9699388"/>
                  </a:cubicBezTo>
                  <a:cubicBezTo>
                    <a:pt x="7092724" y="9565574"/>
                    <a:pt x="7094102" y="9397032"/>
                    <a:pt x="7088052" y="9233644"/>
                  </a:cubicBezTo>
                  <a:cubicBezTo>
                    <a:pt x="7442128" y="9233822"/>
                    <a:pt x="7338677" y="9233542"/>
                    <a:pt x="7492258" y="9235762"/>
                  </a:cubicBezTo>
                  <a:cubicBezTo>
                    <a:pt x="7493253" y="9459396"/>
                    <a:pt x="7498613" y="9553223"/>
                    <a:pt x="7501191" y="9701251"/>
                  </a:cubicBezTo>
                  <a:close/>
                  <a:moveTo>
                    <a:pt x="7492181" y="9212005"/>
                  </a:moveTo>
                  <a:cubicBezTo>
                    <a:pt x="7070338" y="9205676"/>
                    <a:pt x="7087389" y="9216062"/>
                    <a:pt x="7086980" y="9204783"/>
                  </a:cubicBezTo>
                  <a:cubicBezTo>
                    <a:pt x="7082283" y="9085489"/>
                    <a:pt x="7081007" y="8980154"/>
                    <a:pt x="7080472" y="8857083"/>
                  </a:cubicBezTo>
                  <a:cubicBezTo>
                    <a:pt x="7079910" y="8725413"/>
                    <a:pt x="7061482" y="8747562"/>
                    <a:pt x="7148111" y="8747332"/>
                  </a:cubicBezTo>
                  <a:cubicBezTo>
                    <a:pt x="7270935" y="8747000"/>
                    <a:pt x="7357284" y="8746796"/>
                    <a:pt x="7454533" y="8748353"/>
                  </a:cubicBezTo>
                  <a:cubicBezTo>
                    <a:pt x="7496163" y="8749042"/>
                    <a:pt x="7490037" y="8683743"/>
                    <a:pt x="7492181" y="9212005"/>
                  </a:cubicBezTo>
                  <a:close/>
                  <a:moveTo>
                    <a:pt x="3268443" y="9727610"/>
                  </a:moveTo>
                  <a:cubicBezTo>
                    <a:pt x="3268316" y="9720465"/>
                    <a:pt x="3221504" y="9718858"/>
                    <a:pt x="3672240" y="9721460"/>
                  </a:cubicBezTo>
                  <a:cubicBezTo>
                    <a:pt x="3675329" y="9900158"/>
                    <a:pt x="3672572" y="9979313"/>
                    <a:pt x="3677881" y="10187561"/>
                  </a:cubicBezTo>
                  <a:cubicBezTo>
                    <a:pt x="3450611" y="10187765"/>
                    <a:pt x="3398465" y="10190827"/>
                    <a:pt x="3271965" y="10189679"/>
                  </a:cubicBezTo>
                  <a:cubicBezTo>
                    <a:pt x="3266274" y="9870609"/>
                    <a:pt x="3271480" y="9922460"/>
                    <a:pt x="3268443" y="9727610"/>
                  </a:cubicBezTo>
                  <a:close/>
                  <a:moveTo>
                    <a:pt x="707063" y="9236935"/>
                  </a:moveTo>
                  <a:cubicBezTo>
                    <a:pt x="1120840" y="9236935"/>
                    <a:pt x="933669" y="9235762"/>
                    <a:pt x="1110375" y="9234485"/>
                  </a:cubicBezTo>
                  <a:cubicBezTo>
                    <a:pt x="1110732" y="9334157"/>
                    <a:pt x="1112264" y="9380317"/>
                    <a:pt x="1114255" y="9553887"/>
                  </a:cubicBezTo>
                  <a:cubicBezTo>
                    <a:pt x="1116475" y="9747360"/>
                    <a:pt x="1198307" y="9695483"/>
                    <a:pt x="718702" y="9698086"/>
                  </a:cubicBezTo>
                  <a:cubicBezTo>
                    <a:pt x="700784" y="9698188"/>
                    <a:pt x="720463" y="9682265"/>
                    <a:pt x="707063" y="9236935"/>
                  </a:cubicBezTo>
                  <a:close/>
                  <a:moveTo>
                    <a:pt x="685010" y="7772262"/>
                  </a:moveTo>
                  <a:cubicBezTo>
                    <a:pt x="859980" y="7774864"/>
                    <a:pt x="810998" y="7774379"/>
                    <a:pt x="1086382" y="7773511"/>
                  </a:cubicBezTo>
                  <a:cubicBezTo>
                    <a:pt x="1096362" y="8254821"/>
                    <a:pt x="1083395" y="7691269"/>
                    <a:pt x="1096362" y="8235071"/>
                  </a:cubicBezTo>
                  <a:cubicBezTo>
                    <a:pt x="951128" y="8236984"/>
                    <a:pt x="1040106" y="8239562"/>
                    <a:pt x="689808" y="8237877"/>
                  </a:cubicBezTo>
                  <a:cubicBezTo>
                    <a:pt x="688889" y="8061552"/>
                    <a:pt x="692692" y="8194013"/>
                    <a:pt x="685010" y="7772262"/>
                  </a:cubicBezTo>
                  <a:close/>
                  <a:moveTo>
                    <a:pt x="656346" y="5896144"/>
                  </a:moveTo>
                  <a:cubicBezTo>
                    <a:pt x="654814" y="5797341"/>
                    <a:pt x="589522" y="5825384"/>
                    <a:pt x="1024817" y="5822450"/>
                  </a:cubicBezTo>
                  <a:cubicBezTo>
                    <a:pt x="1073058" y="5822144"/>
                    <a:pt x="1054553" y="5758860"/>
                    <a:pt x="1062159" y="6244890"/>
                  </a:cubicBezTo>
                  <a:cubicBezTo>
                    <a:pt x="1062976" y="6295466"/>
                    <a:pt x="1118721" y="6289291"/>
                    <a:pt x="718804" y="6285004"/>
                  </a:cubicBezTo>
                  <a:cubicBezTo>
                    <a:pt x="633986" y="6284060"/>
                    <a:pt x="663390" y="6346476"/>
                    <a:pt x="656346" y="5896144"/>
                  </a:cubicBezTo>
                  <a:close/>
                  <a:moveTo>
                    <a:pt x="616706" y="3458746"/>
                  </a:moveTo>
                  <a:cubicBezTo>
                    <a:pt x="615251" y="3365658"/>
                    <a:pt x="540694" y="3381581"/>
                    <a:pt x="1019737" y="3385409"/>
                  </a:cubicBezTo>
                  <a:cubicBezTo>
                    <a:pt x="1028109" y="3883152"/>
                    <a:pt x="1027267" y="3849341"/>
                    <a:pt x="1024970" y="3849290"/>
                  </a:cubicBezTo>
                  <a:cubicBezTo>
                    <a:pt x="563079" y="3839976"/>
                    <a:pt x="620407" y="3877563"/>
                    <a:pt x="619284" y="3806905"/>
                  </a:cubicBezTo>
                  <a:cubicBezTo>
                    <a:pt x="616604" y="3629942"/>
                    <a:pt x="619463" y="3630937"/>
                    <a:pt x="616706" y="3458746"/>
                  </a:cubicBezTo>
                  <a:close/>
                  <a:moveTo>
                    <a:pt x="1005673" y="2408959"/>
                  </a:moveTo>
                  <a:cubicBezTo>
                    <a:pt x="1006209" y="2442259"/>
                    <a:pt x="1012106" y="2871641"/>
                    <a:pt x="1012106" y="2873453"/>
                  </a:cubicBezTo>
                  <a:cubicBezTo>
                    <a:pt x="528749" y="2864700"/>
                    <a:pt x="609176" y="2912137"/>
                    <a:pt x="606854" y="2762401"/>
                  </a:cubicBezTo>
                  <a:cubicBezTo>
                    <a:pt x="604122" y="2587862"/>
                    <a:pt x="601417" y="2588321"/>
                    <a:pt x="598686" y="2414496"/>
                  </a:cubicBezTo>
                  <a:cubicBezTo>
                    <a:pt x="598456" y="2400385"/>
                    <a:pt x="577500" y="2412021"/>
                    <a:pt x="1005673" y="2408959"/>
                  </a:cubicBezTo>
                  <a:close/>
                  <a:moveTo>
                    <a:pt x="598201" y="2384054"/>
                  </a:moveTo>
                  <a:cubicBezTo>
                    <a:pt x="594602" y="2158480"/>
                    <a:pt x="591488" y="2042223"/>
                    <a:pt x="591667" y="1922878"/>
                  </a:cubicBezTo>
                  <a:cubicBezTo>
                    <a:pt x="743843" y="1923005"/>
                    <a:pt x="735854" y="1924307"/>
                    <a:pt x="996076" y="1923822"/>
                  </a:cubicBezTo>
                  <a:cubicBezTo>
                    <a:pt x="996459" y="2153326"/>
                    <a:pt x="1002279" y="2217094"/>
                    <a:pt x="1005291" y="2385228"/>
                  </a:cubicBezTo>
                  <a:cubicBezTo>
                    <a:pt x="786980" y="2386861"/>
                    <a:pt x="735369" y="2384309"/>
                    <a:pt x="598201" y="2384054"/>
                  </a:cubicBezTo>
                  <a:close/>
                  <a:moveTo>
                    <a:pt x="1012361" y="2897158"/>
                  </a:moveTo>
                  <a:cubicBezTo>
                    <a:pt x="1014862" y="3137022"/>
                    <a:pt x="1016394" y="3191935"/>
                    <a:pt x="1019329" y="3361729"/>
                  </a:cubicBezTo>
                  <a:cubicBezTo>
                    <a:pt x="918533" y="3360937"/>
                    <a:pt x="818579" y="3361039"/>
                    <a:pt x="718676" y="3361576"/>
                  </a:cubicBezTo>
                  <a:cubicBezTo>
                    <a:pt x="587634" y="3362290"/>
                    <a:pt x="615021" y="3443129"/>
                    <a:pt x="609202" y="2936532"/>
                  </a:cubicBezTo>
                  <a:cubicBezTo>
                    <a:pt x="608589" y="2882690"/>
                    <a:pt x="543936" y="2888993"/>
                    <a:pt x="1012361" y="2897158"/>
                  </a:cubicBezTo>
                  <a:close/>
                  <a:moveTo>
                    <a:pt x="4410970" y="2762835"/>
                  </a:moveTo>
                  <a:cubicBezTo>
                    <a:pt x="4413241" y="2907978"/>
                    <a:pt x="4480958" y="2867124"/>
                    <a:pt x="4085992" y="2871871"/>
                  </a:cubicBezTo>
                  <a:cubicBezTo>
                    <a:pt x="3991245" y="2873019"/>
                    <a:pt x="4011741" y="2894326"/>
                    <a:pt x="4009674" y="2762375"/>
                  </a:cubicBezTo>
                  <a:cubicBezTo>
                    <a:pt x="4006942" y="2588142"/>
                    <a:pt x="4003854" y="2588015"/>
                    <a:pt x="4001149" y="2414471"/>
                  </a:cubicBezTo>
                  <a:cubicBezTo>
                    <a:pt x="4000945" y="2401508"/>
                    <a:pt x="3976109" y="2413909"/>
                    <a:pt x="4392337" y="2409419"/>
                  </a:cubicBezTo>
                  <a:cubicBezTo>
                    <a:pt x="4421639" y="2409112"/>
                    <a:pt x="4404818" y="2369841"/>
                    <a:pt x="4410970" y="2762835"/>
                  </a:cubicBezTo>
                  <a:close/>
                  <a:moveTo>
                    <a:pt x="4838071" y="2872075"/>
                  </a:moveTo>
                  <a:cubicBezTo>
                    <a:pt x="4713358" y="2872024"/>
                    <a:pt x="4867832" y="2871896"/>
                    <a:pt x="4434018" y="2871207"/>
                  </a:cubicBezTo>
                  <a:cubicBezTo>
                    <a:pt x="4427892" y="2628486"/>
                    <a:pt x="4433125" y="2609016"/>
                    <a:pt x="4429960" y="2409036"/>
                  </a:cubicBezTo>
                  <a:cubicBezTo>
                    <a:pt x="4671370" y="2406765"/>
                    <a:pt x="4834522" y="2412532"/>
                    <a:pt x="4834548" y="2414777"/>
                  </a:cubicBezTo>
                  <a:cubicBezTo>
                    <a:pt x="4837560" y="2606643"/>
                    <a:pt x="4831460" y="2636217"/>
                    <a:pt x="4838071" y="2872075"/>
                  </a:cubicBezTo>
                  <a:close/>
                  <a:moveTo>
                    <a:pt x="6532181" y="2385636"/>
                  </a:moveTo>
                  <a:cubicBezTo>
                    <a:pt x="6045020" y="2385815"/>
                    <a:pt x="6129455" y="2412965"/>
                    <a:pt x="6128001" y="2240493"/>
                  </a:cubicBezTo>
                  <a:cubicBezTo>
                    <a:pt x="6127235" y="2136306"/>
                    <a:pt x="6125397" y="2019053"/>
                    <a:pt x="6123278" y="1922087"/>
                  </a:cubicBezTo>
                  <a:cubicBezTo>
                    <a:pt x="6233646" y="1921525"/>
                    <a:pt x="6356904" y="1916039"/>
                    <a:pt x="6527024" y="1921092"/>
                  </a:cubicBezTo>
                  <a:cubicBezTo>
                    <a:pt x="6534248" y="2109716"/>
                    <a:pt x="6530522" y="2256926"/>
                    <a:pt x="6532181" y="2385636"/>
                  </a:cubicBezTo>
                  <a:close/>
                  <a:moveTo>
                    <a:pt x="6544228" y="3110994"/>
                  </a:moveTo>
                  <a:cubicBezTo>
                    <a:pt x="6548618" y="3395565"/>
                    <a:pt x="6553314" y="3360682"/>
                    <a:pt x="6535422" y="3361090"/>
                  </a:cubicBezTo>
                  <a:cubicBezTo>
                    <a:pt x="6428704" y="3363387"/>
                    <a:pt x="6337276" y="3363413"/>
                    <a:pt x="6229486" y="3361090"/>
                  </a:cubicBezTo>
                  <a:cubicBezTo>
                    <a:pt x="6111920" y="3358564"/>
                    <a:pt x="6152300" y="3434555"/>
                    <a:pt x="6137725" y="2936302"/>
                  </a:cubicBezTo>
                  <a:cubicBezTo>
                    <a:pt x="6136423" y="2891749"/>
                    <a:pt x="6071260" y="2891060"/>
                    <a:pt x="6535498" y="2896699"/>
                  </a:cubicBezTo>
                  <a:cubicBezTo>
                    <a:pt x="6548312" y="2896852"/>
                    <a:pt x="6540476" y="2871207"/>
                    <a:pt x="6544228" y="3110994"/>
                  </a:cubicBezTo>
                  <a:close/>
                  <a:moveTo>
                    <a:pt x="6994939" y="8236296"/>
                  </a:moveTo>
                  <a:cubicBezTo>
                    <a:pt x="6577869" y="8236296"/>
                    <a:pt x="6644641" y="8255332"/>
                    <a:pt x="6643850" y="8160432"/>
                  </a:cubicBezTo>
                  <a:cubicBezTo>
                    <a:pt x="6640123" y="7713341"/>
                    <a:pt x="6621823" y="7774992"/>
                    <a:pt x="6688722" y="7774992"/>
                  </a:cubicBezTo>
                  <a:cubicBezTo>
                    <a:pt x="7094919" y="7774992"/>
                    <a:pt x="7044124" y="7750520"/>
                    <a:pt x="7044533" y="7812221"/>
                  </a:cubicBezTo>
                  <a:cubicBezTo>
                    <a:pt x="7047060" y="8300217"/>
                    <a:pt x="7077051" y="8236296"/>
                    <a:pt x="6994939" y="8236296"/>
                  </a:cubicBezTo>
                  <a:close/>
                  <a:moveTo>
                    <a:pt x="7050633" y="8259899"/>
                  </a:moveTo>
                  <a:cubicBezTo>
                    <a:pt x="7054462" y="8505682"/>
                    <a:pt x="7056785" y="8602419"/>
                    <a:pt x="7058418" y="8723805"/>
                  </a:cubicBezTo>
                  <a:cubicBezTo>
                    <a:pt x="6803046" y="8724086"/>
                    <a:pt x="6819305" y="8725821"/>
                    <a:pt x="6653677" y="8725439"/>
                  </a:cubicBezTo>
                  <a:cubicBezTo>
                    <a:pt x="6648113" y="8414840"/>
                    <a:pt x="6647423" y="8461716"/>
                    <a:pt x="6644846" y="8259669"/>
                  </a:cubicBezTo>
                  <a:cubicBezTo>
                    <a:pt x="6770604" y="8259389"/>
                    <a:pt x="6932762" y="8260307"/>
                    <a:pt x="7050633" y="8259899"/>
                  </a:cubicBezTo>
                  <a:close/>
                  <a:moveTo>
                    <a:pt x="6994939" y="7747943"/>
                  </a:moveTo>
                  <a:cubicBezTo>
                    <a:pt x="6566945" y="7747943"/>
                    <a:pt x="6640660" y="7788312"/>
                    <a:pt x="6638311" y="7637734"/>
                  </a:cubicBezTo>
                  <a:cubicBezTo>
                    <a:pt x="6631700" y="7215420"/>
                    <a:pt x="6610694" y="7286129"/>
                    <a:pt x="6688722" y="7286129"/>
                  </a:cubicBezTo>
                  <a:cubicBezTo>
                    <a:pt x="7064774" y="7286129"/>
                    <a:pt x="7036034" y="7280107"/>
                    <a:pt x="7036161" y="7289778"/>
                  </a:cubicBezTo>
                  <a:cubicBezTo>
                    <a:pt x="7044380" y="7819494"/>
                    <a:pt x="7063727" y="7747943"/>
                    <a:pt x="6994939" y="7747943"/>
                  </a:cubicBezTo>
                  <a:close/>
                  <a:moveTo>
                    <a:pt x="6629301" y="7115111"/>
                  </a:moveTo>
                  <a:cubicBezTo>
                    <a:pt x="6626749" y="6992908"/>
                    <a:pt x="6625039" y="6879024"/>
                    <a:pt x="6624247" y="6797215"/>
                  </a:cubicBezTo>
                  <a:cubicBezTo>
                    <a:pt x="6710239" y="6797164"/>
                    <a:pt x="6642957" y="6797164"/>
                    <a:pt x="6994939" y="6797292"/>
                  </a:cubicBezTo>
                  <a:cubicBezTo>
                    <a:pt x="7040653" y="6797292"/>
                    <a:pt x="7026768" y="6725512"/>
                    <a:pt x="7035727" y="7260892"/>
                  </a:cubicBezTo>
                  <a:cubicBezTo>
                    <a:pt x="6551605" y="7259412"/>
                    <a:pt x="6633385" y="7309962"/>
                    <a:pt x="6629301" y="7115111"/>
                  </a:cubicBezTo>
                  <a:close/>
                  <a:moveTo>
                    <a:pt x="6994939" y="6773586"/>
                  </a:moveTo>
                  <a:cubicBezTo>
                    <a:pt x="6640277" y="6773459"/>
                    <a:pt x="6709346" y="6773484"/>
                    <a:pt x="6624018" y="6773509"/>
                  </a:cubicBezTo>
                  <a:cubicBezTo>
                    <a:pt x="6622077" y="6540408"/>
                    <a:pt x="6617585" y="6400955"/>
                    <a:pt x="6615875" y="6311440"/>
                  </a:cubicBezTo>
                  <a:cubicBezTo>
                    <a:pt x="6915456" y="6310522"/>
                    <a:pt x="6851619" y="6307332"/>
                    <a:pt x="7019673" y="6307842"/>
                  </a:cubicBezTo>
                  <a:cubicBezTo>
                    <a:pt x="7030290" y="6829035"/>
                    <a:pt x="7043359" y="6773586"/>
                    <a:pt x="6994939" y="6773586"/>
                  </a:cubicBezTo>
                  <a:close/>
                  <a:moveTo>
                    <a:pt x="5364359" y="7773665"/>
                  </a:moveTo>
                  <a:cubicBezTo>
                    <a:pt x="5824566" y="7777033"/>
                    <a:pt x="5765426" y="7749627"/>
                    <a:pt x="5767187" y="7811890"/>
                  </a:cubicBezTo>
                  <a:cubicBezTo>
                    <a:pt x="5772062" y="7985255"/>
                    <a:pt x="5774946" y="8236627"/>
                    <a:pt x="5769918" y="8236627"/>
                  </a:cubicBezTo>
                  <a:cubicBezTo>
                    <a:pt x="5617792" y="8236627"/>
                    <a:pt x="5613835" y="8238796"/>
                    <a:pt x="5463675" y="8238796"/>
                  </a:cubicBezTo>
                  <a:cubicBezTo>
                    <a:pt x="5331612" y="8238822"/>
                    <a:pt x="5375897" y="8322570"/>
                    <a:pt x="5364359" y="7773665"/>
                  </a:cubicBezTo>
                  <a:close/>
                  <a:moveTo>
                    <a:pt x="3662413" y="7771496"/>
                  </a:moveTo>
                  <a:cubicBezTo>
                    <a:pt x="4130583" y="7773461"/>
                    <a:pt x="4064704" y="7762386"/>
                    <a:pt x="4066312" y="7812579"/>
                  </a:cubicBezTo>
                  <a:cubicBezTo>
                    <a:pt x="4068992" y="7897781"/>
                    <a:pt x="4071239" y="7988904"/>
                    <a:pt x="4072311" y="8160585"/>
                  </a:cubicBezTo>
                  <a:cubicBezTo>
                    <a:pt x="4073000" y="8269749"/>
                    <a:pt x="4135688" y="8237775"/>
                    <a:pt x="3668233" y="8235121"/>
                  </a:cubicBezTo>
                  <a:cubicBezTo>
                    <a:pt x="3667467" y="8099190"/>
                    <a:pt x="3670377" y="8117537"/>
                    <a:pt x="3662413" y="7771496"/>
                  </a:cubicBezTo>
                  <a:close/>
                  <a:moveTo>
                    <a:pt x="1103202" y="7289293"/>
                  </a:moveTo>
                  <a:cubicBezTo>
                    <a:pt x="1103151" y="7286512"/>
                    <a:pt x="1071144" y="7283628"/>
                    <a:pt x="1483849" y="7283628"/>
                  </a:cubicBezTo>
                  <a:cubicBezTo>
                    <a:pt x="1511339" y="7283628"/>
                    <a:pt x="1504064" y="7229251"/>
                    <a:pt x="1510471" y="7638167"/>
                  </a:cubicBezTo>
                  <a:cubicBezTo>
                    <a:pt x="1512717" y="7783668"/>
                    <a:pt x="1582195" y="7749678"/>
                    <a:pt x="1177861" y="7749678"/>
                  </a:cubicBezTo>
                  <a:cubicBezTo>
                    <a:pt x="1073926" y="7749678"/>
                    <a:pt x="1111498" y="7819749"/>
                    <a:pt x="1103202" y="7289293"/>
                  </a:cubicBezTo>
                  <a:close/>
                  <a:moveTo>
                    <a:pt x="1454215" y="3871796"/>
                  </a:moveTo>
                  <a:cubicBezTo>
                    <a:pt x="1455287" y="3998414"/>
                    <a:pt x="1457737" y="4330268"/>
                    <a:pt x="1457814" y="4336035"/>
                  </a:cubicBezTo>
                  <a:cubicBezTo>
                    <a:pt x="1127093" y="4336315"/>
                    <a:pt x="1109660" y="4336239"/>
                    <a:pt x="1053736" y="4337004"/>
                  </a:cubicBezTo>
                  <a:cubicBezTo>
                    <a:pt x="1046870" y="3984762"/>
                    <a:pt x="1050009" y="4040517"/>
                    <a:pt x="1048044" y="3873455"/>
                  </a:cubicBezTo>
                  <a:cubicBezTo>
                    <a:pt x="1222759" y="3876696"/>
                    <a:pt x="1341371" y="3872102"/>
                    <a:pt x="1454215" y="3871796"/>
                  </a:cubicBezTo>
                  <a:close/>
                  <a:moveTo>
                    <a:pt x="1047763" y="3849749"/>
                  </a:moveTo>
                  <a:cubicBezTo>
                    <a:pt x="1040336" y="3289667"/>
                    <a:pt x="1000977" y="3386098"/>
                    <a:pt x="1177887" y="3386098"/>
                  </a:cubicBezTo>
                  <a:cubicBezTo>
                    <a:pt x="1321871" y="3386098"/>
                    <a:pt x="1326822" y="3384567"/>
                    <a:pt x="1444311" y="3384260"/>
                  </a:cubicBezTo>
                  <a:cubicBezTo>
                    <a:pt x="1453168" y="3814101"/>
                    <a:pt x="1452505" y="3720376"/>
                    <a:pt x="1453960" y="3848141"/>
                  </a:cubicBezTo>
                  <a:cubicBezTo>
                    <a:pt x="1329911" y="3848422"/>
                    <a:pt x="1221074" y="3852990"/>
                    <a:pt x="1047763" y="3849749"/>
                  </a:cubicBezTo>
                  <a:close/>
                  <a:moveTo>
                    <a:pt x="1458146" y="4359715"/>
                  </a:moveTo>
                  <a:cubicBezTo>
                    <a:pt x="1463148" y="4713973"/>
                    <a:pt x="1463761" y="4628643"/>
                    <a:pt x="1467156" y="4821580"/>
                  </a:cubicBezTo>
                  <a:cubicBezTo>
                    <a:pt x="1465344" y="4821580"/>
                    <a:pt x="1090211" y="4823545"/>
                    <a:pt x="1063589" y="4823928"/>
                  </a:cubicBezTo>
                  <a:cubicBezTo>
                    <a:pt x="1061393" y="4693432"/>
                    <a:pt x="1064201" y="4879964"/>
                    <a:pt x="1054221" y="4360684"/>
                  </a:cubicBezTo>
                  <a:cubicBezTo>
                    <a:pt x="1119257" y="4359843"/>
                    <a:pt x="1131279" y="4359996"/>
                    <a:pt x="1458146" y="4359715"/>
                  </a:cubicBezTo>
                  <a:close/>
                  <a:moveTo>
                    <a:pt x="2299943" y="3807314"/>
                  </a:moveTo>
                  <a:cubicBezTo>
                    <a:pt x="2300657" y="3853449"/>
                    <a:pt x="2358496" y="3859726"/>
                    <a:pt x="1943264" y="3848371"/>
                  </a:cubicBezTo>
                  <a:cubicBezTo>
                    <a:pt x="1883817" y="3846662"/>
                    <a:pt x="1898290" y="3913696"/>
                    <a:pt x="1891168" y="3458797"/>
                  </a:cubicBezTo>
                  <a:cubicBezTo>
                    <a:pt x="1889637" y="3360223"/>
                    <a:pt x="1826285" y="3386838"/>
                    <a:pt x="2249123" y="3385154"/>
                  </a:cubicBezTo>
                  <a:cubicBezTo>
                    <a:pt x="2320286" y="3384949"/>
                    <a:pt x="2292388" y="3323886"/>
                    <a:pt x="2299943" y="3807314"/>
                  </a:cubicBezTo>
                  <a:close/>
                  <a:moveTo>
                    <a:pt x="3161291" y="4336953"/>
                  </a:moveTo>
                  <a:cubicBezTo>
                    <a:pt x="2758566" y="4329375"/>
                    <a:pt x="2757622" y="4349533"/>
                    <a:pt x="2756882" y="4329196"/>
                  </a:cubicBezTo>
                  <a:cubicBezTo>
                    <a:pt x="2752517" y="4211689"/>
                    <a:pt x="2751062" y="4099284"/>
                    <a:pt x="2750424" y="3981087"/>
                  </a:cubicBezTo>
                  <a:cubicBezTo>
                    <a:pt x="2749709" y="3840410"/>
                    <a:pt x="2669511" y="3870546"/>
                    <a:pt x="3155063" y="3870137"/>
                  </a:cubicBezTo>
                  <a:cubicBezTo>
                    <a:pt x="3156212" y="3999358"/>
                    <a:pt x="3151847" y="4110869"/>
                    <a:pt x="3161291" y="4336953"/>
                  </a:cubicBezTo>
                  <a:close/>
                  <a:moveTo>
                    <a:pt x="3585023" y="4338484"/>
                  </a:moveTo>
                  <a:cubicBezTo>
                    <a:pt x="3307598" y="4338586"/>
                    <a:pt x="3269234" y="4338969"/>
                    <a:pt x="3182247" y="4337361"/>
                  </a:cubicBezTo>
                  <a:cubicBezTo>
                    <a:pt x="3172752" y="4110665"/>
                    <a:pt x="3177066" y="3992672"/>
                    <a:pt x="3175968" y="3870137"/>
                  </a:cubicBezTo>
                  <a:cubicBezTo>
                    <a:pt x="3664915" y="3869729"/>
                    <a:pt x="3581756" y="3846687"/>
                    <a:pt x="3581041" y="3981062"/>
                  </a:cubicBezTo>
                  <a:cubicBezTo>
                    <a:pt x="3580582" y="4069352"/>
                    <a:pt x="3580837" y="4096885"/>
                    <a:pt x="3585023" y="4338484"/>
                  </a:cubicBezTo>
                  <a:close/>
                  <a:moveTo>
                    <a:pt x="6535550" y="6288168"/>
                  </a:moveTo>
                  <a:cubicBezTo>
                    <a:pt x="6134433" y="6290873"/>
                    <a:pt x="6189106" y="6299778"/>
                    <a:pt x="6188238" y="6244431"/>
                  </a:cubicBezTo>
                  <a:cubicBezTo>
                    <a:pt x="6180606" y="5757355"/>
                    <a:pt x="6166849" y="5823879"/>
                    <a:pt x="6229537" y="5822144"/>
                  </a:cubicBezTo>
                  <a:cubicBezTo>
                    <a:pt x="6323850" y="5819694"/>
                    <a:pt x="6413849" y="5819107"/>
                    <a:pt x="6535371" y="5821888"/>
                  </a:cubicBezTo>
                  <a:cubicBezTo>
                    <a:pt x="6600739" y="5823394"/>
                    <a:pt x="6587773" y="5808007"/>
                    <a:pt x="6589151" y="5896527"/>
                  </a:cubicBezTo>
                  <a:cubicBezTo>
                    <a:pt x="6596324" y="6355636"/>
                    <a:pt x="6613527" y="6287658"/>
                    <a:pt x="6535550" y="6288168"/>
                  </a:cubicBezTo>
                  <a:close/>
                  <a:moveTo>
                    <a:pt x="6594971" y="6311542"/>
                  </a:moveTo>
                  <a:cubicBezTo>
                    <a:pt x="6597600" y="6453521"/>
                    <a:pt x="6600254" y="6485903"/>
                    <a:pt x="6603113" y="6773561"/>
                  </a:cubicBezTo>
                  <a:cubicBezTo>
                    <a:pt x="6152223" y="6773791"/>
                    <a:pt x="6198168" y="6778102"/>
                    <a:pt x="6198040" y="6766977"/>
                  </a:cubicBezTo>
                  <a:cubicBezTo>
                    <a:pt x="6192577" y="6243717"/>
                    <a:pt x="6169171" y="6311364"/>
                    <a:pt x="6229205" y="6311848"/>
                  </a:cubicBezTo>
                  <a:cubicBezTo>
                    <a:pt x="6395879" y="6313150"/>
                    <a:pt x="6533507" y="6311797"/>
                    <a:pt x="6594971" y="6311542"/>
                  </a:cubicBezTo>
                  <a:close/>
                  <a:moveTo>
                    <a:pt x="5340749" y="6310368"/>
                  </a:moveTo>
                  <a:cubicBezTo>
                    <a:pt x="5821911" y="6309960"/>
                    <a:pt x="5743755" y="6281917"/>
                    <a:pt x="5747329" y="6419098"/>
                  </a:cubicBezTo>
                  <a:cubicBezTo>
                    <a:pt x="5750443" y="6542602"/>
                    <a:pt x="5752510" y="6651383"/>
                    <a:pt x="5751642" y="6767360"/>
                  </a:cubicBezTo>
                  <a:cubicBezTo>
                    <a:pt x="5751540" y="6779302"/>
                    <a:pt x="5795442" y="6775678"/>
                    <a:pt x="5345267" y="6775934"/>
                  </a:cubicBezTo>
                  <a:cubicBezTo>
                    <a:pt x="5337789" y="6288296"/>
                    <a:pt x="5342944" y="6520913"/>
                    <a:pt x="5340749" y="6310368"/>
                  </a:cubicBezTo>
                  <a:close/>
                  <a:moveTo>
                    <a:pt x="4064500" y="6310215"/>
                  </a:moveTo>
                  <a:cubicBezTo>
                    <a:pt x="4279697" y="6313252"/>
                    <a:pt x="4366710" y="6310726"/>
                    <a:pt x="4469369" y="6310164"/>
                  </a:cubicBezTo>
                  <a:cubicBezTo>
                    <a:pt x="4475725" y="6747533"/>
                    <a:pt x="4475929" y="6773254"/>
                    <a:pt x="4475955" y="6776367"/>
                  </a:cubicBezTo>
                  <a:cubicBezTo>
                    <a:pt x="4023253" y="6776291"/>
                    <a:pt x="4069784" y="6781037"/>
                    <a:pt x="4069427" y="6766798"/>
                  </a:cubicBezTo>
                  <a:cubicBezTo>
                    <a:pt x="4062407" y="6474573"/>
                    <a:pt x="4065802" y="6444871"/>
                    <a:pt x="4064500" y="6310215"/>
                  </a:cubicBezTo>
                  <a:close/>
                  <a:moveTo>
                    <a:pt x="1945842" y="6799027"/>
                  </a:moveTo>
                  <a:cubicBezTo>
                    <a:pt x="2204328" y="6801808"/>
                    <a:pt x="2217371" y="6797522"/>
                    <a:pt x="2347061" y="6796603"/>
                  </a:cubicBezTo>
                  <a:cubicBezTo>
                    <a:pt x="2355178" y="7233155"/>
                    <a:pt x="2354999" y="7097709"/>
                    <a:pt x="2357960" y="7263393"/>
                  </a:cubicBezTo>
                  <a:cubicBezTo>
                    <a:pt x="2170431" y="7262908"/>
                    <a:pt x="2338051" y="7261734"/>
                    <a:pt x="1949696" y="7262015"/>
                  </a:cubicBezTo>
                  <a:cubicBezTo>
                    <a:pt x="1947297" y="7074870"/>
                    <a:pt x="1953193" y="7104955"/>
                    <a:pt x="1945842" y="6799027"/>
                  </a:cubicBezTo>
                  <a:close/>
                  <a:moveTo>
                    <a:pt x="2321792" y="5200182"/>
                  </a:moveTo>
                  <a:cubicBezTo>
                    <a:pt x="2323910" y="5335297"/>
                    <a:pt x="2343947" y="5312382"/>
                    <a:pt x="2248970" y="5313122"/>
                  </a:cubicBezTo>
                  <a:cubicBezTo>
                    <a:pt x="2113155" y="5314219"/>
                    <a:pt x="2025529" y="5313862"/>
                    <a:pt x="1943085" y="5312969"/>
                  </a:cubicBezTo>
                  <a:cubicBezTo>
                    <a:pt x="1912149" y="5312637"/>
                    <a:pt x="1923686" y="5368265"/>
                    <a:pt x="1915340" y="4851410"/>
                  </a:cubicBezTo>
                  <a:cubicBezTo>
                    <a:pt x="1915314" y="4849598"/>
                    <a:pt x="1882260" y="4838983"/>
                    <a:pt x="2248843" y="4847863"/>
                  </a:cubicBezTo>
                  <a:cubicBezTo>
                    <a:pt x="2349996" y="4850287"/>
                    <a:pt x="2315206" y="4778175"/>
                    <a:pt x="2321792" y="5200182"/>
                  </a:cubicBezTo>
                  <a:close/>
                  <a:moveTo>
                    <a:pt x="1942906" y="5336649"/>
                  </a:moveTo>
                  <a:cubicBezTo>
                    <a:pt x="2383740" y="5341395"/>
                    <a:pt x="2324191" y="5317843"/>
                    <a:pt x="2326029" y="5373981"/>
                  </a:cubicBezTo>
                  <a:cubicBezTo>
                    <a:pt x="2329653" y="5482430"/>
                    <a:pt x="2329475" y="5497052"/>
                    <a:pt x="2334324" y="5800735"/>
                  </a:cubicBezTo>
                  <a:cubicBezTo>
                    <a:pt x="1985456" y="5800173"/>
                    <a:pt x="2009985" y="5799892"/>
                    <a:pt x="1929149" y="5798667"/>
                  </a:cubicBezTo>
                  <a:cubicBezTo>
                    <a:pt x="1923227" y="5278674"/>
                    <a:pt x="1913017" y="5336343"/>
                    <a:pt x="1942906" y="5336649"/>
                  </a:cubicBezTo>
                  <a:close/>
                  <a:moveTo>
                    <a:pt x="1942855" y="5822654"/>
                  </a:moveTo>
                  <a:cubicBezTo>
                    <a:pt x="2403572" y="5830079"/>
                    <a:pt x="2334171" y="5792773"/>
                    <a:pt x="2335830" y="5896553"/>
                  </a:cubicBezTo>
                  <a:cubicBezTo>
                    <a:pt x="2343156" y="6364542"/>
                    <a:pt x="2362963" y="6285131"/>
                    <a:pt x="2249072" y="6284979"/>
                  </a:cubicBezTo>
                  <a:cubicBezTo>
                    <a:pt x="1871872" y="6283932"/>
                    <a:pt x="1934917" y="6306490"/>
                    <a:pt x="1933922" y="6244457"/>
                  </a:cubicBezTo>
                  <a:cubicBezTo>
                    <a:pt x="1926494" y="5770063"/>
                    <a:pt x="1925907" y="5822373"/>
                    <a:pt x="1942855" y="5822654"/>
                  </a:cubicBezTo>
                  <a:close/>
                  <a:moveTo>
                    <a:pt x="1943238" y="6310470"/>
                  </a:moveTo>
                  <a:cubicBezTo>
                    <a:pt x="2035739" y="6308098"/>
                    <a:pt x="2064045" y="6308429"/>
                    <a:pt x="2249072" y="6308658"/>
                  </a:cubicBezTo>
                  <a:cubicBezTo>
                    <a:pt x="2369701" y="6308990"/>
                    <a:pt x="2336238" y="6220828"/>
                    <a:pt x="2346499" y="6767334"/>
                  </a:cubicBezTo>
                  <a:cubicBezTo>
                    <a:pt x="2346525" y="6769222"/>
                    <a:pt x="2393056" y="6780144"/>
                    <a:pt x="1945255" y="6775296"/>
                  </a:cubicBezTo>
                  <a:cubicBezTo>
                    <a:pt x="1945229" y="6773509"/>
                    <a:pt x="1932850" y="6310726"/>
                    <a:pt x="1943238" y="6310470"/>
                  </a:cubicBezTo>
                  <a:close/>
                  <a:moveTo>
                    <a:pt x="2708232" y="5310902"/>
                  </a:moveTo>
                  <a:cubicBezTo>
                    <a:pt x="2271406" y="5310902"/>
                    <a:pt x="2345095" y="5346856"/>
                    <a:pt x="2342696" y="5199748"/>
                  </a:cubicBezTo>
                  <a:cubicBezTo>
                    <a:pt x="2340042" y="5030083"/>
                    <a:pt x="2343641" y="5024648"/>
                    <a:pt x="2340935" y="4851385"/>
                  </a:cubicBezTo>
                  <a:cubicBezTo>
                    <a:pt x="2340909" y="4849573"/>
                    <a:pt x="2746008" y="4844444"/>
                    <a:pt x="2746110" y="4851742"/>
                  </a:cubicBezTo>
                  <a:cubicBezTo>
                    <a:pt x="2754457" y="5384392"/>
                    <a:pt x="2764641" y="5310902"/>
                    <a:pt x="2708232" y="5310902"/>
                  </a:cubicBezTo>
                  <a:close/>
                  <a:moveTo>
                    <a:pt x="2751547" y="5334659"/>
                  </a:moveTo>
                  <a:cubicBezTo>
                    <a:pt x="2759996" y="5870244"/>
                    <a:pt x="2775897" y="5797928"/>
                    <a:pt x="2708232" y="5797928"/>
                  </a:cubicBezTo>
                  <a:cubicBezTo>
                    <a:pt x="2554856" y="5797928"/>
                    <a:pt x="2555264" y="5800811"/>
                    <a:pt x="2402168" y="5800811"/>
                  </a:cubicBezTo>
                  <a:cubicBezTo>
                    <a:pt x="2330904" y="5800811"/>
                    <a:pt x="2362222" y="5871341"/>
                    <a:pt x="2345785" y="5336292"/>
                  </a:cubicBezTo>
                  <a:cubicBezTo>
                    <a:pt x="2676020" y="5335322"/>
                    <a:pt x="2576960" y="5334250"/>
                    <a:pt x="2751547" y="5334659"/>
                  </a:cubicBezTo>
                  <a:close/>
                  <a:moveTo>
                    <a:pt x="2402168" y="5824491"/>
                  </a:moveTo>
                  <a:cubicBezTo>
                    <a:pt x="2555519" y="5824491"/>
                    <a:pt x="2555136" y="5821608"/>
                    <a:pt x="2708232" y="5821608"/>
                  </a:cubicBezTo>
                  <a:cubicBezTo>
                    <a:pt x="2773830" y="5821608"/>
                    <a:pt x="2756499" y="5747735"/>
                    <a:pt x="2765688" y="6288730"/>
                  </a:cubicBezTo>
                  <a:cubicBezTo>
                    <a:pt x="2592632" y="6290439"/>
                    <a:pt x="2589645" y="6285259"/>
                    <a:pt x="2361788" y="6285131"/>
                  </a:cubicBezTo>
                  <a:cubicBezTo>
                    <a:pt x="2354616" y="5750925"/>
                    <a:pt x="2341343" y="5824491"/>
                    <a:pt x="2402168" y="5824491"/>
                  </a:cubicBezTo>
                  <a:close/>
                  <a:moveTo>
                    <a:pt x="2402168" y="6308837"/>
                  </a:moveTo>
                  <a:cubicBezTo>
                    <a:pt x="2554192" y="6308837"/>
                    <a:pt x="2552763" y="6312691"/>
                    <a:pt x="2708232" y="6312691"/>
                  </a:cubicBezTo>
                  <a:cubicBezTo>
                    <a:pt x="2783836" y="6312691"/>
                    <a:pt x="2768010" y="6239149"/>
                    <a:pt x="2774060" y="6767206"/>
                  </a:cubicBezTo>
                  <a:cubicBezTo>
                    <a:pt x="2774162" y="6775959"/>
                    <a:pt x="2367583" y="6775653"/>
                    <a:pt x="2367429" y="6766850"/>
                  </a:cubicBezTo>
                  <a:cubicBezTo>
                    <a:pt x="2357398" y="6235627"/>
                    <a:pt x="2350787" y="6308837"/>
                    <a:pt x="2402168" y="6308837"/>
                  </a:cubicBezTo>
                  <a:close/>
                  <a:moveTo>
                    <a:pt x="2766913" y="4846128"/>
                  </a:moveTo>
                  <a:cubicBezTo>
                    <a:pt x="2847928" y="4846817"/>
                    <a:pt x="2990431" y="4852890"/>
                    <a:pt x="3168081" y="4847583"/>
                  </a:cubicBezTo>
                  <a:cubicBezTo>
                    <a:pt x="3170965" y="5027327"/>
                    <a:pt x="3175866" y="5144988"/>
                    <a:pt x="3176657" y="5312127"/>
                  </a:cubicBezTo>
                  <a:cubicBezTo>
                    <a:pt x="2839581" y="5312867"/>
                    <a:pt x="2925088" y="5311489"/>
                    <a:pt x="2772069" y="5311004"/>
                  </a:cubicBezTo>
                  <a:cubicBezTo>
                    <a:pt x="2767577" y="5025566"/>
                    <a:pt x="2769568" y="5009848"/>
                    <a:pt x="2766913" y="4846128"/>
                  </a:cubicBezTo>
                  <a:close/>
                  <a:moveTo>
                    <a:pt x="2772452" y="5334710"/>
                  </a:moveTo>
                  <a:cubicBezTo>
                    <a:pt x="2920723" y="5335246"/>
                    <a:pt x="2854666" y="5336522"/>
                    <a:pt x="3176759" y="5335832"/>
                  </a:cubicBezTo>
                  <a:cubicBezTo>
                    <a:pt x="3177397" y="5656076"/>
                    <a:pt x="3181737" y="5670494"/>
                    <a:pt x="3185284" y="5799433"/>
                  </a:cubicBezTo>
                  <a:cubicBezTo>
                    <a:pt x="2841572" y="5800224"/>
                    <a:pt x="2920060" y="5798770"/>
                    <a:pt x="2778807" y="5798081"/>
                  </a:cubicBezTo>
                  <a:cubicBezTo>
                    <a:pt x="2776434" y="5604455"/>
                    <a:pt x="2779752" y="5796983"/>
                    <a:pt x="2772452" y="5334710"/>
                  </a:cubicBezTo>
                  <a:close/>
                  <a:moveTo>
                    <a:pt x="3187326" y="5896553"/>
                  </a:moveTo>
                  <a:cubicBezTo>
                    <a:pt x="3194192" y="6345940"/>
                    <a:pt x="3204045" y="6286254"/>
                    <a:pt x="3167621" y="6285719"/>
                  </a:cubicBezTo>
                  <a:cubicBezTo>
                    <a:pt x="2730821" y="6278676"/>
                    <a:pt x="2786950" y="6313405"/>
                    <a:pt x="2785878" y="6244406"/>
                  </a:cubicBezTo>
                  <a:cubicBezTo>
                    <a:pt x="2780722" y="5927862"/>
                    <a:pt x="2779956" y="5885299"/>
                    <a:pt x="2779113" y="5821786"/>
                  </a:cubicBezTo>
                  <a:cubicBezTo>
                    <a:pt x="3257723" y="5824185"/>
                    <a:pt x="3185744" y="5796626"/>
                    <a:pt x="3187326" y="5896553"/>
                  </a:cubicBezTo>
                  <a:close/>
                  <a:moveTo>
                    <a:pt x="3188986" y="4846995"/>
                  </a:moveTo>
                  <a:cubicBezTo>
                    <a:pt x="3353593" y="4842606"/>
                    <a:pt x="3593191" y="4848578"/>
                    <a:pt x="3593242" y="4851869"/>
                  </a:cubicBezTo>
                  <a:cubicBezTo>
                    <a:pt x="3594646" y="4942278"/>
                    <a:pt x="3596815" y="5059020"/>
                    <a:pt x="3600925" y="5313122"/>
                  </a:cubicBezTo>
                  <a:cubicBezTo>
                    <a:pt x="3442035" y="5312969"/>
                    <a:pt x="3471465" y="5311566"/>
                    <a:pt x="3197613" y="5312076"/>
                  </a:cubicBezTo>
                  <a:cubicBezTo>
                    <a:pt x="3196592" y="5116102"/>
                    <a:pt x="3191155" y="5007781"/>
                    <a:pt x="3188986" y="4846995"/>
                  </a:cubicBezTo>
                  <a:close/>
                  <a:moveTo>
                    <a:pt x="2861634" y="6310470"/>
                  </a:moveTo>
                  <a:cubicBezTo>
                    <a:pt x="2965748" y="6307332"/>
                    <a:pt x="3063277" y="6307842"/>
                    <a:pt x="3167341" y="6309399"/>
                  </a:cubicBezTo>
                  <a:cubicBezTo>
                    <a:pt x="3202105" y="6309960"/>
                    <a:pt x="3195009" y="6290133"/>
                    <a:pt x="3193784" y="6418639"/>
                  </a:cubicBezTo>
                  <a:cubicBezTo>
                    <a:pt x="3189445" y="6827478"/>
                    <a:pt x="3219972" y="6773791"/>
                    <a:pt x="3167570" y="6773280"/>
                  </a:cubicBezTo>
                  <a:cubicBezTo>
                    <a:pt x="2763110" y="6769504"/>
                    <a:pt x="2795066" y="6777159"/>
                    <a:pt x="2794939" y="6766900"/>
                  </a:cubicBezTo>
                  <a:cubicBezTo>
                    <a:pt x="2788813" y="6231902"/>
                    <a:pt x="2759843" y="6313405"/>
                    <a:pt x="2861634" y="6310470"/>
                  </a:cubicBezTo>
                  <a:close/>
                  <a:moveTo>
                    <a:pt x="3197715" y="5374007"/>
                  </a:moveTo>
                  <a:cubicBezTo>
                    <a:pt x="3197715" y="5319017"/>
                    <a:pt x="3136022" y="5336420"/>
                    <a:pt x="3601308" y="5336802"/>
                  </a:cubicBezTo>
                  <a:cubicBezTo>
                    <a:pt x="3605953" y="5624920"/>
                    <a:pt x="3605953" y="5628900"/>
                    <a:pt x="3607995" y="5722524"/>
                  </a:cubicBezTo>
                  <a:cubicBezTo>
                    <a:pt x="3610088" y="5817703"/>
                    <a:pt x="3685972" y="5798336"/>
                    <a:pt x="3206189" y="5799382"/>
                  </a:cubicBezTo>
                  <a:cubicBezTo>
                    <a:pt x="3203790" y="5711832"/>
                    <a:pt x="3197715" y="5611905"/>
                    <a:pt x="3197715" y="5374007"/>
                  </a:cubicBezTo>
                  <a:close/>
                  <a:moveTo>
                    <a:pt x="3320538" y="5822960"/>
                  </a:moveTo>
                  <a:cubicBezTo>
                    <a:pt x="3475242" y="5822960"/>
                    <a:pt x="3469857" y="5820663"/>
                    <a:pt x="3610012" y="5820459"/>
                  </a:cubicBezTo>
                  <a:cubicBezTo>
                    <a:pt x="3611058" y="5876776"/>
                    <a:pt x="3611262" y="5894664"/>
                    <a:pt x="3616699" y="6244814"/>
                  </a:cubicBezTo>
                  <a:cubicBezTo>
                    <a:pt x="3617618" y="6303376"/>
                    <a:pt x="3662413" y="6286612"/>
                    <a:pt x="3320538" y="6286892"/>
                  </a:cubicBezTo>
                  <a:cubicBezTo>
                    <a:pt x="3193274" y="6286892"/>
                    <a:pt x="3214969" y="6296589"/>
                    <a:pt x="3214152" y="6244355"/>
                  </a:cubicBezTo>
                  <a:cubicBezTo>
                    <a:pt x="3206291" y="5737094"/>
                    <a:pt x="3175458" y="5822960"/>
                    <a:pt x="3320538" y="5822960"/>
                  </a:cubicBezTo>
                  <a:close/>
                  <a:moveTo>
                    <a:pt x="3614070" y="4848756"/>
                  </a:moveTo>
                  <a:cubicBezTo>
                    <a:pt x="4051738" y="4849471"/>
                    <a:pt x="4018505" y="4845592"/>
                    <a:pt x="4018607" y="4851869"/>
                  </a:cubicBezTo>
                  <a:cubicBezTo>
                    <a:pt x="4026954" y="5385234"/>
                    <a:pt x="4066568" y="5310239"/>
                    <a:pt x="3932947" y="5310239"/>
                  </a:cubicBezTo>
                  <a:cubicBezTo>
                    <a:pt x="3779852" y="5310239"/>
                    <a:pt x="3779622" y="5313122"/>
                    <a:pt x="3626705" y="5313122"/>
                  </a:cubicBezTo>
                  <a:cubicBezTo>
                    <a:pt x="3620094" y="5313122"/>
                    <a:pt x="3622136" y="5364871"/>
                    <a:pt x="3614070" y="4848756"/>
                  </a:cubicBezTo>
                  <a:close/>
                  <a:moveTo>
                    <a:pt x="3214663" y="6418945"/>
                  </a:moveTo>
                  <a:cubicBezTo>
                    <a:pt x="3216169" y="6276660"/>
                    <a:pt x="3129207" y="6310751"/>
                    <a:pt x="3617848" y="6310343"/>
                  </a:cubicBezTo>
                  <a:cubicBezTo>
                    <a:pt x="3620145" y="6430861"/>
                    <a:pt x="3625862" y="6575724"/>
                    <a:pt x="3625071" y="6767002"/>
                  </a:cubicBezTo>
                  <a:cubicBezTo>
                    <a:pt x="3625071" y="6768814"/>
                    <a:pt x="3672955" y="6776750"/>
                    <a:pt x="3219232" y="6773713"/>
                  </a:cubicBezTo>
                  <a:cubicBezTo>
                    <a:pt x="3215761" y="6654981"/>
                    <a:pt x="3213515" y="6538239"/>
                    <a:pt x="3214663" y="6418945"/>
                  </a:cubicBezTo>
                  <a:close/>
                  <a:moveTo>
                    <a:pt x="3622212" y="5336802"/>
                  </a:moveTo>
                  <a:cubicBezTo>
                    <a:pt x="3727245" y="5336802"/>
                    <a:pt x="3767727" y="5334199"/>
                    <a:pt x="4028562" y="5333868"/>
                  </a:cubicBezTo>
                  <a:cubicBezTo>
                    <a:pt x="4027796" y="5637372"/>
                    <a:pt x="4032595" y="5667534"/>
                    <a:pt x="4036015" y="5799586"/>
                  </a:cubicBezTo>
                  <a:cubicBezTo>
                    <a:pt x="3553603" y="5798208"/>
                    <a:pt x="3631044" y="5817805"/>
                    <a:pt x="3628925" y="5721937"/>
                  </a:cubicBezTo>
                  <a:cubicBezTo>
                    <a:pt x="3626449" y="5608410"/>
                    <a:pt x="3626705" y="5615657"/>
                    <a:pt x="3622212" y="5336802"/>
                  </a:cubicBezTo>
                  <a:close/>
                  <a:moveTo>
                    <a:pt x="4036602" y="5823292"/>
                  </a:moveTo>
                  <a:cubicBezTo>
                    <a:pt x="4038185" y="5892521"/>
                    <a:pt x="4043315" y="6284238"/>
                    <a:pt x="4043341" y="6286204"/>
                  </a:cubicBezTo>
                  <a:cubicBezTo>
                    <a:pt x="3579025" y="6280946"/>
                    <a:pt x="3638676" y="6310572"/>
                    <a:pt x="3637629" y="6244406"/>
                  </a:cubicBezTo>
                  <a:cubicBezTo>
                    <a:pt x="3632728" y="5928526"/>
                    <a:pt x="3632039" y="5881089"/>
                    <a:pt x="3630942" y="5820434"/>
                  </a:cubicBezTo>
                  <a:cubicBezTo>
                    <a:pt x="3774772" y="5820485"/>
                    <a:pt x="3689546" y="5822348"/>
                    <a:pt x="4036602" y="5823292"/>
                  </a:cubicBezTo>
                  <a:close/>
                  <a:moveTo>
                    <a:pt x="4043570" y="6309935"/>
                  </a:moveTo>
                  <a:cubicBezTo>
                    <a:pt x="4044821" y="6441553"/>
                    <a:pt x="4041426" y="6482075"/>
                    <a:pt x="4048726" y="6776521"/>
                  </a:cubicBezTo>
                  <a:cubicBezTo>
                    <a:pt x="3865971" y="6776801"/>
                    <a:pt x="3645924" y="6773663"/>
                    <a:pt x="3645950" y="6767130"/>
                  </a:cubicBezTo>
                  <a:cubicBezTo>
                    <a:pt x="3646741" y="6577102"/>
                    <a:pt x="3641202" y="6437037"/>
                    <a:pt x="3638752" y="6310292"/>
                  </a:cubicBezTo>
                  <a:cubicBezTo>
                    <a:pt x="3787024" y="6310266"/>
                    <a:pt x="3915539" y="6308378"/>
                    <a:pt x="4043570" y="6309935"/>
                  </a:cubicBezTo>
                  <a:close/>
                  <a:moveTo>
                    <a:pt x="3645873" y="6795276"/>
                  </a:moveTo>
                  <a:cubicBezTo>
                    <a:pt x="3804789" y="6795811"/>
                    <a:pt x="3730742" y="6800788"/>
                    <a:pt x="4049313" y="6800252"/>
                  </a:cubicBezTo>
                  <a:cubicBezTo>
                    <a:pt x="4049569" y="6811709"/>
                    <a:pt x="4058068" y="7260152"/>
                    <a:pt x="4058119" y="7263189"/>
                  </a:cubicBezTo>
                  <a:cubicBezTo>
                    <a:pt x="3772858" y="7264541"/>
                    <a:pt x="3815228" y="7260867"/>
                    <a:pt x="3654628" y="7260458"/>
                  </a:cubicBezTo>
                  <a:cubicBezTo>
                    <a:pt x="3652025" y="7112279"/>
                    <a:pt x="3645388" y="6987422"/>
                    <a:pt x="3645873" y="6795276"/>
                  </a:cubicBezTo>
                  <a:close/>
                  <a:moveTo>
                    <a:pt x="4057506" y="5823368"/>
                  </a:moveTo>
                  <a:cubicBezTo>
                    <a:pt x="4384271" y="5824491"/>
                    <a:pt x="4331691" y="5822986"/>
                    <a:pt x="4459492" y="5822016"/>
                  </a:cubicBezTo>
                  <a:cubicBezTo>
                    <a:pt x="4461661" y="6034091"/>
                    <a:pt x="4465668" y="6061370"/>
                    <a:pt x="4469012" y="6286458"/>
                  </a:cubicBezTo>
                  <a:cubicBezTo>
                    <a:pt x="4348920" y="6287071"/>
                    <a:pt x="4289677" y="6289572"/>
                    <a:pt x="4064219" y="6286484"/>
                  </a:cubicBezTo>
                  <a:cubicBezTo>
                    <a:pt x="4064194" y="6284468"/>
                    <a:pt x="4059242" y="5900635"/>
                    <a:pt x="4057506" y="5823368"/>
                  </a:cubicBezTo>
                  <a:close/>
                  <a:moveTo>
                    <a:pt x="4474142" y="5373599"/>
                  </a:moveTo>
                  <a:cubicBezTo>
                    <a:pt x="4472228" y="5316133"/>
                    <a:pt x="4414926" y="5335220"/>
                    <a:pt x="4851573" y="5335220"/>
                  </a:cubicBezTo>
                  <a:cubicBezTo>
                    <a:pt x="4895347" y="5335220"/>
                    <a:pt x="4870027" y="5278954"/>
                    <a:pt x="4883453" y="5722626"/>
                  </a:cubicBezTo>
                  <a:cubicBezTo>
                    <a:pt x="4886159" y="5812217"/>
                    <a:pt x="4955151" y="5798030"/>
                    <a:pt x="4545356" y="5798030"/>
                  </a:cubicBezTo>
                  <a:cubicBezTo>
                    <a:pt x="4450609" y="5798030"/>
                    <a:pt x="4490708" y="5869861"/>
                    <a:pt x="4474142" y="5373599"/>
                  </a:cubicBezTo>
                  <a:close/>
                  <a:moveTo>
                    <a:pt x="4545381" y="5821710"/>
                  </a:moveTo>
                  <a:cubicBezTo>
                    <a:pt x="4946983" y="5821710"/>
                    <a:pt x="4885929" y="5797494"/>
                    <a:pt x="4887486" y="5896553"/>
                  </a:cubicBezTo>
                  <a:cubicBezTo>
                    <a:pt x="4894530" y="6345633"/>
                    <a:pt x="4904051" y="6284570"/>
                    <a:pt x="4851598" y="6284570"/>
                  </a:cubicBezTo>
                  <a:cubicBezTo>
                    <a:pt x="4433406" y="6284570"/>
                    <a:pt x="4490223" y="6302203"/>
                    <a:pt x="4489304" y="6244406"/>
                  </a:cubicBezTo>
                  <a:cubicBezTo>
                    <a:pt x="4481519" y="5751664"/>
                    <a:pt x="4454974" y="5821710"/>
                    <a:pt x="4545381" y="5821710"/>
                  </a:cubicBezTo>
                  <a:close/>
                  <a:moveTo>
                    <a:pt x="4545381" y="6309960"/>
                  </a:moveTo>
                  <a:cubicBezTo>
                    <a:pt x="4697379" y="6309960"/>
                    <a:pt x="4705471" y="6308250"/>
                    <a:pt x="4851598" y="6308250"/>
                  </a:cubicBezTo>
                  <a:cubicBezTo>
                    <a:pt x="4908544" y="6308250"/>
                    <a:pt x="4891417" y="6242620"/>
                    <a:pt x="4899227" y="6772438"/>
                  </a:cubicBezTo>
                  <a:cubicBezTo>
                    <a:pt x="4731302" y="6771391"/>
                    <a:pt x="4703505" y="6776393"/>
                    <a:pt x="4496911" y="6776367"/>
                  </a:cubicBezTo>
                  <a:cubicBezTo>
                    <a:pt x="4489610" y="6244916"/>
                    <a:pt x="4468093" y="6309960"/>
                    <a:pt x="4545381" y="6309960"/>
                  </a:cubicBezTo>
                  <a:close/>
                  <a:moveTo>
                    <a:pt x="4890830" y="4851385"/>
                  </a:moveTo>
                  <a:cubicBezTo>
                    <a:pt x="4890753" y="4845847"/>
                    <a:pt x="5297332" y="4845056"/>
                    <a:pt x="5297434" y="4851793"/>
                  </a:cubicBezTo>
                  <a:cubicBezTo>
                    <a:pt x="5300472" y="5045955"/>
                    <a:pt x="5297102" y="4976905"/>
                    <a:pt x="5302616" y="5310494"/>
                  </a:cubicBezTo>
                  <a:cubicBezTo>
                    <a:pt x="5115113" y="5307509"/>
                    <a:pt x="5008855" y="5310979"/>
                    <a:pt x="4899865" y="5311413"/>
                  </a:cubicBezTo>
                  <a:cubicBezTo>
                    <a:pt x="4899687" y="5138787"/>
                    <a:pt x="4893408" y="5016099"/>
                    <a:pt x="4890830" y="4851385"/>
                  </a:cubicBezTo>
                  <a:close/>
                  <a:moveTo>
                    <a:pt x="4899584" y="5374109"/>
                  </a:moveTo>
                  <a:cubicBezTo>
                    <a:pt x="4899916" y="5330066"/>
                    <a:pt x="4838964" y="5326749"/>
                    <a:pt x="5302973" y="5334276"/>
                  </a:cubicBezTo>
                  <a:cubicBezTo>
                    <a:pt x="5310273" y="5763836"/>
                    <a:pt x="5307287" y="5621883"/>
                    <a:pt x="5309380" y="5799255"/>
                  </a:cubicBezTo>
                  <a:cubicBezTo>
                    <a:pt x="4841312" y="5791012"/>
                    <a:pt x="4907573" y="5828931"/>
                    <a:pt x="4904332" y="5721860"/>
                  </a:cubicBezTo>
                  <a:cubicBezTo>
                    <a:pt x="4899814" y="5572047"/>
                    <a:pt x="4898997" y="5468294"/>
                    <a:pt x="4899584" y="5374109"/>
                  </a:cubicBezTo>
                  <a:close/>
                  <a:moveTo>
                    <a:pt x="5309686" y="5822935"/>
                  </a:moveTo>
                  <a:cubicBezTo>
                    <a:pt x="5312800" y="6060884"/>
                    <a:pt x="5317165" y="6091710"/>
                    <a:pt x="5319564" y="6286714"/>
                  </a:cubicBezTo>
                  <a:cubicBezTo>
                    <a:pt x="5158683" y="6286841"/>
                    <a:pt x="5107634" y="6287249"/>
                    <a:pt x="5004694" y="6285719"/>
                  </a:cubicBezTo>
                  <a:cubicBezTo>
                    <a:pt x="4886082" y="6283958"/>
                    <a:pt x="4915537" y="6356453"/>
                    <a:pt x="4908339" y="5896144"/>
                  </a:cubicBezTo>
                  <a:cubicBezTo>
                    <a:pt x="4906859" y="5800556"/>
                    <a:pt x="4830413" y="5815177"/>
                    <a:pt x="5309686" y="5822935"/>
                  </a:cubicBezTo>
                  <a:close/>
                  <a:moveTo>
                    <a:pt x="5319845" y="6310394"/>
                  </a:moveTo>
                  <a:cubicBezTo>
                    <a:pt x="5322551" y="6577586"/>
                    <a:pt x="5316425" y="6259384"/>
                    <a:pt x="5324388" y="6775934"/>
                  </a:cubicBezTo>
                  <a:cubicBezTo>
                    <a:pt x="4886950" y="6776163"/>
                    <a:pt x="5124480" y="6774658"/>
                    <a:pt x="4920157" y="6772616"/>
                  </a:cubicBezTo>
                  <a:cubicBezTo>
                    <a:pt x="4918906" y="6672333"/>
                    <a:pt x="4919545" y="6720688"/>
                    <a:pt x="4913215" y="6308404"/>
                  </a:cubicBezTo>
                  <a:cubicBezTo>
                    <a:pt x="5084866" y="6309322"/>
                    <a:pt x="4926258" y="6310726"/>
                    <a:pt x="5319845" y="6310394"/>
                  </a:cubicBezTo>
                  <a:close/>
                  <a:moveTo>
                    <a:pt x="5323928" y="5334608"/>
                  </a:moveTo>
                  <a:cubicBezTo>
                    <a:pt x="5784696" y="5341906"/>
                    <a:pt x="5727573" y="5309499"/>
                    <a:pt x="5728798" y="5374262"/>
                  </a:cubicBezTo>
                  <a:cubicBezTo>
                    <a:pt x="5731197" y="5501288"/>
                    <a:pt x="5732882" y="5599581"/>
                    <a:pt x="5734030" y="5722422"/>
                  </a:cubicBezTo>
                  <a:cubicBezTo>
                    <a:pt x="5734822" y="5808160"/>
                    <a:pt x="5817240" y="5807190"/>
                    <a:pt x="5330335" y="5799586"/>
                  </a:cubicBezTo>
                  <a:cubicBezTo>
                    <a:pt x="5328702" y="5659674"/>
                    <a:pt x="5330463" y="5710046"/>
                    <a:pt x="5323928" y="5334608"/>
                  </a:cubicBezTo>
                  <a:close/>
                  <a:moveTo>
                    <a:pt x="5324771" y="6799614"/>
                  </a:moveTo>
                  <a:cubicBezTo>
                    <a:pt x="5327273" y="6961802"/>
                    <a:pt x="5327987" y="7016410"/>
                    <a:pt x="5330259" y="7115724"/>
                  </a:cubicBezTo>
                  <a:cubicBezTo>
                    <a:pt x="5334572" y="7311799"/>
                    <a:pt x="5405020" y="7253645"/>
                    <a:pt x="5004388" y="7262245"/>
                  </a:cubicBezTo>
                  <a:cubicBezTo>
                    <a:pt x="4908901" y="7264184"/>
                    <a:pt x="4927661" y="7352040"/>
                    <a:pt x="4920463" y="6796297"/>
                  </a:cubicBezTo>
                  <a:cubicBezTo>
                    <a:pt x="5078000" y="6797904"/>
                    <a:pt x="4927329" y="6799818"/>
                    <a:pt x="5324771" y="6799614"/>
                  </a:cubicBezTo>
                  <a:close/>
                  <a:moveTo>
                    <a:pt x="5331663" y="5896195"/>
                  </a:moveTo>
                  <a:cubicBezTo>
                    <a:pt x="5330208" y="5803006"/>
                    <a:pt x="5252128" y="5822960"/>
                    <a:pt x="5735153" y="5820970"/>
                  </a:cubicBezTo>
                  <a:cubicBezTo>
                    <a:pt x="5738395" y="6060349"/>
                    <a:pt x="5739544" y="6006124"/>
                    <a:pt x="5744495" y="6288526"/>
                  </a:cubicBezTo>
                  <a:cubicBezTo>
                    <a:pt x="5275943" y="6287735"/>
                    <a:pt x="5340800" y="6302228"/>
                    <a:pt x="5339907" y="6244406"/>
                  </a:cubicBezTo>
                  <a:cubicBezTo>
                    <a:pt x="5337176" y="6070249"/>
                    <a:pt x="5334343" y="6065988"/>
                    <a:pt x="5331663" y="5896195"/>
                  </a:cubicBezTo>
                  <a:close/>
                  <a:moveTo>
                    <a:pt x="5769918" y="5310290"/>
                  </a:moveTo>
                  <a:cubicBezTo>
                    <a:pt x="5741560" y="5310290"/>
                    <a:pt x="5748707" y="5327131"/>
                    <a:pt x="5746716" y="5199723"/>
                  </a:cubicBezTo>
                  <a:cubicBezTo>
                    <a:pt x="5740284" y="4795016"/>
                    <a:pt x="5729615" y="4848271"/>
                    <a:pt x="5769918" y="4848271"/>
                  </a:cubicBezTo>
                  <a:cubicBezTo>
                    <a:pt x="5923320" y="4848271"/>
                    <a:pt x="5922427" y="4847455"/>
                    <a:pt x="6076160" y="4847455"/>
                  </a:cubicBezTo>
                  <a:cubicBezTo>
                    <a:pt x="6178156" y="4847455"/>
                    <a:pt x="6147093" y="4777996"/>
                    <a:pt x="6153704" y="5200105"/>
                  </a:cubicBezTo>
                  <a:cubicBezTo>
                    <a:pt x="6156026" y="5348566"/>
                    <a:pt x="6232472" y="5310290"/>
                    <a:pt x="5769918" y="5310290"/>
                  </a:cubicBezTo>
                  <a:close/>
                  <a:moveTo>
                    <a:pt x="6155057" y="5335960"/>
                  </a:moveTo>
                  <a:cubicBezTo>
                    <a:pt x="6155618" y="5582510"/>
                    <a:pt x="6158323" y="5639566"/>
                    <a:pt x="6161489" y="5799969"/>
                  </a:cubicBezTo>
                  <a:cubicBezTo>
                    <a:pt x="5997290" y="5802444"/>
                    <a:pt x="5925362" y="5797085"/>
                    <a:pt x="5755777" y="5797213"/>
                  </a:cubicBezTo>
                  <a:cubicBezTo>
                    <a:pt x="5754450" y="5687258"/>
                    <a:pt x="5754986" y="5652759"/>
                    <a:pt x="5749013" y="5333995"/>
                  </a:cubicBezTo>
                  <a:cubicBezTo>
                    <a:pt x="5928322" y="5333817"/>
                    <a:pt x="5877324" y="5336088"/>
                    <a:pt x="6155057" y="5335960"/>
                  </a:cubicBezTo>
                  <a:close/>
                  <a:moveTo>
                    <a:pt x="5751463" y="6799410"/>
                  </a:moveTo>
                  <a:cubicBezTo>
                    <a:pt x="5750494" y="7002707"/>
                    <a:pt x="5758049" y="7106588"/>
                    <a:pt x="5760857" y="7259132"/>
                  </a:cubicBezTo>
                  <a:cubicBezTo>
                    <a:pt x="5579914" y="7259285"/>
                    <a:pt x="5596990" y="7264082"/>
                    <a:pt x="5354022" y="7261938"/>
                  </a:cubicBezTo>
                  <a:cubicBezTo>
                    <a:pt x="5351138" y="7085996"/>
                    <a:pt x="5351368" y="7170458"/>
                    <a:pt x="5345650" y="6799614"/>
                  </a:cubicBezTo>
                  <a:lnTo>
                    <a:pt x="5751463" y="6799410"/>
                  </a:lnTo>
                  <a:close/>
                  <a:moveTo>
                    <a:pt x="5757155" y="5896195"/>
                  </a:moveTo>
                  <a:cubicBezTo>
                    <a:pt x="5755496" y="5790400"/>
                    <a:pt x="5692324" y="5824236"/>
                    <a:pt x="6076160" y="5824236"/>
                  </a:cubicBezTo>
                  <a:cubicBezTo>
                    <a:pt x="6188213" y="5824236"/>
                    <a:pt x="6159523" y="5745821"/>
                    <a:pt x="6167334" y="6244865"/>
                  </a:cubicBezTo>
                  <a:cubicBezTo>
                    <a:pt x="6168227" y="6301820"/>
                    <a:pt x="6231553" y="6288551"/>
                    <a:pt x="5769918" y="6288551"/>
                  </a:cubicBezTo>
                  <a:cubicBezTo>
                    <a:pt x="5766089" y="6288551"/>
                    <a:pt x="5763996" y="6333947"/>
                    <a:pt x="5757155" y="5896195"/>
                  </a:cubicBezTo>
                  <a:close/>
                  <a:moveTo>
                    <a:pt x="5769918" y="6312231"/>
                  </a:moveTo>
                  <a:cubicBezTo>
                    <a:pt x="6246689" y="6312231"/>
                    <a:pt x="6167129" y="6277986"/>
                    <a:pt x="6171111" y="6419149"/>
                  </a:cubicBezTo>
                  <a:cubicBezTo>
                    <a:pt x="6174532" y="6545001"/>
                    <a:pt x="6175782" y="6640564"/>
                    <a:pt x="6177110" y="6767206"/>
                  </a:cubicBezTo>
                  <a:cubicBezTo>
                    <a:pt x="6177237" y="6778638"/>
                    <a:pt x="6215881" y="6775704"/>
                    <a:pt x="5772547" y="6775704"/>
                  </a:cubicBezTo>
                  <a:cubicBezTo>
                    <a:pt x="5775227" y="6430071"/>
                    <a:pt x="5758891" y="6312231"/>
                    <a:pt x="5769918" y="6312231"/>
                  </a:cubicBezTo>
                  <a:close/>
                  <a:moveTo>
                    <a:pt x="5772394" y="6799410"/>
                  </a:moveTo>
                  <a:cubicBezTo>
                    <a:pt x="5786559" y="6799410"/>
                    <a:pt x="6121926" y="6799078"/>
                    <a:pt x="6177441" y="6798669"/>
                  </a:cubicBezTo>
                  <a:cubicBezTo>
                    <a:pt x="6180122" y="7045066"/>
                    <a:pt x="6183083" y="7102250"/>
                    <a:pt x="6185736" y="7261479"/>
                  </a:cubicBezTo>
                  <a:cubicBezTo>
                    <a:pt x="5949125" y="7263316"/>
                    <a:pt x="5951805" y="7259310"/>
                    <a:pt x="5781761" y="7259157"/>
                  </a:cubicBezTo>
                  <a:cubicBezTo>
                    <a:pt x="5778800" y="7097249"/>
                    <a:pt x="5771424" y="6999339"/>
                    <a:pt x="5772394" y="6799410"/>
                  </a:cubicBezTo>
                  <a:close/>
                  <a:moveTo>
                    <a:pt x="6535830" y="5798183"/>
                  </a:moveTo>
                  <a:cubicBezTo>
                    <a:pt x="6124172" y="5788792"/>
                    <a:pt x="6183312" y="5833550"/>
                    <a:pt x="6180760" y="5721911"/>
                  </a:cubicBezTo>
                  <a:cubicBezTo>
                    <a:pt x="6178079" y="5605501"/>
                    <a:pt x="6176038" y="5489498"/>
                    <a:pt x="6176038" y="5374007"/>
                  </a:cubicBezTo>
                  <a:cubicBezTo>
                    <a:pt x="6176038" y="5316899"/>
                    <a:pt x="6116208" y="5339915"/>
                    <a:pt x="6580090" y="5333791"/>
                  </a:cubicBezTo>
                  <a:cubicBezTo>
                    <a:pt x="6586803" y="5872311"/>
                    <a:pt x="6608575" y="5799841"/>
                    <a:pt x="6535830" y="5798183"/>
                  </a:cubicBezTo>
                  <a:close/>
                  <a:moveTo>
                    <a:pt x="6535473" y="5310800"/>
                  </a:moveTo>
                  <a:cubicBezTo>
                    <a:pt x="6442947" y="5312433"/>
                    <a:pt x="6432762" y="5312127"/>
                    <a:pt x="6175884" y="5312254"/>
                  </a:cubicBezTo>
                  <a:cubicBezTo>
                    <a:pt x="6175680" y="5275152"/>
                    <a:pt x="6170754" y="4897188"/>
                    <a:pt x="6170014" y="4847353"/>
                  </a:cubicBezTo>
                  <a:cubicBezTo>
                    <a:pt x="6172617" y="4847353"/>
                    <a:pt x="6462091" y="4846766"/>
                    <a:pt x="6572483" y="4846256"/>
                  </a:cubicBezTo>
                  <a:cubicBezTo>
                    <a:pt x="6580881" y="5382198"/>
                    <a:pt x="6597140" y="5309728"/>
                    <a:pt x="6535473" y="5310800"/>
                  </a:cubicBezTo>
                  <a:close/>
                  <a:moveTo>
                    <a:pt x="6535550" y="4822754"/>
                  </a:moveTo>
                  <a:cubicBezTo>
                    <a:pt x="6394884" y="4823519"/>
                    <a:pt x="6366578" y="4822882"/>
                    <a:pt x="6229256" y="4823417"/>
                  </a:cubicBezTo>
                  <a:cubicBezTo>
                    <a:pt x="6147578" y="4823749"/>
                    <a:pt x="6170524" y="4897800"/>
                    <a:pt x="6161080" y="4359715"/>
                  </a:cubicBezTo>
                  <a:cubicBezTo>
                    <a:pt x="6285078" y="4360200"/>
                    <a:pt x="6262489" y="4361016"/>
                    <a:pt x="6563244" y="4360378"/>
                  </a:cubicBezTo>
                  <a:cubicBezTo>
                    <a:pt x="6566000" y="4886190"/>
                    <a:pt x="6594690" y="4822422"/>
                    <a:pt x="6535550" y="4822754"/>
                  </a:cubicBezTo>
                  <a:close/>
                  <a:moveTo>
                    <a:pt x="6535600" y="4336724"/>
                  </a:moveTo>
                  <a:cubicBezTo>
                    <a:pt x="6116514" y="4337872"/>
                    <a:pt x="6160672" y="4337566"/>
                    <a:pt x="6160518" y="4329043"/>
                  </a:cubicBezTo>
                  <a:cubicBezTo>
                    <a:pt x="6150896" y="3787410"/>
                    <a:pt x="6127490" y="3869040"/>
                    <a:pt x="6229103" y="3870827"/>
                  </a:cubicBezTo>
                  <a:cubicBezTo>
                    <a:pt x="6613757" y="3877538"/>
                    <a:pt x="6559057" y="3834464"/>
                    <a:pt x="6559645" y="3981878"/>
                  </a:cubicBezTo>
                  <a:cubicBezTo>
                    <a:pt x="6560946" y="4390897"/>
                    <a:pt x="6578712" y="4336596"/>
                    <a:pt x="6535600" y="4336724"/>
                  </a:cubicBezTo>
                  <a:close/>
                  <a:moveTo>
                    <a:pt x="6535677" y="3849239"/>
                  </a:moveTo>
                  <a:cubicBezTo>
                    <a:pt x="6092624" y="3844467"/>
                    <a:pt x="6152070" y="3862559"/>
                    <a:pt x="6151202" y="3806854"/>
                  </a:cubicBezTo>
                  <a:cubicBezTo>
                    <a:pt x="6143417" y="3306611"/>
                    <a:pt x="6118684" y="3382449"/>
                    <a:pt x="6229103" y="3384847"/>
                  </a:cubicBezTo>
                  <a:cubicBezTo>
                    <a:pt x="6612991" y="3393090"/>
                    <a:pt x="6547904" y="3350450"/>
                    <a:pt x="6549563" y="3459205"/>
                  </a:cubicBezTo>
                  <a:cubicBezTo>
                    <a:pt x="6556403" y="3895247"/>
                    <a:pt x="6572381" y="3849596"/>
                    <a:pt x="6535677" y="3849239"/>
                  </a:cubicBezTo>
                  <a:close/>
                  <a:moveTo>
                    <a:pt x="6076186" y="4823749"/>
                  </a:moveTo>
                  <a:cubicBezTo>
                    <a:pt x="5922784" y="4823749"/>
                    <a:pt x="5923677" y="4824566"/>
                    <a:pt x="5769943" y="4824566"/>
                  </a:cubicBezTo>
                  <a:cubicBezTo>
                    <a:pt x="5729053" y="4824566"/>
                    <a:pt x="5741535" y="4873151"/>
                    <a:pt x="5735638" y="4503276"/>
                  </a:cubicBezTo>
                  <a:cubicBezTo>
                    <a:pt x="5732984" y="4333815"/>
                    <a:pt x="5722110" y="4359740"/>
                    <a:pt x="5769943" y="4359740"/>
                  </a:cubicBezTo>
                  <a:cubicBezTo>
                    <a:pt x="6082133" y="4359587"/>
                    <a:pt x="6090173" y="4359536"/>
                    <a:pt x="6140150" y="4359664"/>
                  </a:cubicBezTo>
                  <a:cubicBezTo>
                    <a:pt x="6149849" y="4904027"/>
                    <a:pt x="6173179" y="4823749"/>
                    <a:pt x="6076186" y="4823749"/>
                  </a:cubicBezTo>
                  <a:close/>
                  <a:moveTo>
                    <a:pt x="6076186" y="4335907"/>
                  </a:moveTo>
                  <a:cubicBezTo>
                    <a:pt x="5731963" y="4336086"/>
                    <a:pt x="5769101" y="4336086"/>
                    <a:pt x="5733520" y="4336035"/>
                  </a:cubicBezTo>
                  <a:cubicBezTo>
                    <a:pt x="5732652" y="4254226"/>
                    <a:pt x="5727394" y="3872026"/>
                    <a:pt x="5727368" y="3870188"/>
                  </a:cubicBezTo>
                  <a:cubicBezTo>
                    <a:pt x="5729232" y="3870188"/>
                    <a:pt x="6071923" y="3869321"/>
                    <a:pt x="6131344" y="3869627"/>
                  </a:cubicBezTo>
                  <a:cubicBezTo>
                    <a:pt x="6140711" y="4410622"/>
                    <a:pt x="6167027" y="4335907"/>
                    <a:pt x="6076186" y="4335907"/>
                  </a:cubicBezTo>
                  <a:close/>
                  <a:moveTo>
                    <a:pt x="5727649" y="5310341"/>
                  </a:moveTo>
                  <a:cubicBezTo>
                    <a:pt x="5617486" y="5310596"/>
                    <a:pt x="5489353" y="5313530"/>
                    <a:pt x="5323546" y="5310851"/>
                  </a:cubicBezTo>
                  <a:cubicBezTo>
                    <a:pt x="5318109" y="4991552"/>
                    <a:pt x="5321529" y="5055753"/>
                    <a:pt x="5318339" y="4851385"/>
                  </a:cubicBezTo>
                  <a:cubicBezTo>
                    <a:pt x="5318211" y="4844086"/>
                    <a:pt x="5287888" y="4847072"/>
                    <a:pt x="5720247" y="4848195"/>
                  </a:cubicBezTo>
                  <a:cubicBezTo>
                    <a:pt x="5726858" y="5266094"/>
                    <a:pt x="5726679" y="5256576"/>
                    <a:pt x="5727649" y="5310341"/>
                  </a:cubicBezTo>
                  <a:close/>
                  <a:moveTo>
                    <a:pt x="5317879" y="4823494"/>
                  </a:moveTo>
                  <a:cubicBezTo>
                    <a:pt x="5310145" y="4332947"/>
                    <a:pt x="5308742" y="4358158"/>
                    <a:pt x="5310554" y="4358158"/>
                  </a:cubicBezTo>
                  <a:cubicBezTo>
                    <a:pt x="5469877" y="4358822"/>
                    <a:pt x="5476718" y="4358005"/>
                    <a:pt x="5616720" y="4359128"/>
                  </a:cubicBezTo>
                  <a:cubicBezTo>
                    <a:pt x="5743908" y="4360149"/>
                    <a:pt x="5711109" y="4275023"/>
                    <a:pt x="5719839" y="4824489"/>
                  </a:cubicBezTo>
                  <a:cubicBezTo>
                    <a:pt x="5625296" y="4824209"/>
                    <a:pt x="5522254" y="4822141"/>
                    <a:pt x="5317879" y="4823494"/>
                  </a:cubicBezTo>
                  <a:close/>
                  <a:moveTo>
                    <a:pt x="5309150" y="4328992"/>
                  </a:moveTo>
                  <a:cubicBezTo>
                    <a:pt x="5297689" y="3831122"/>
                    <a:pt x="5305321" y="3872000"/>
                    <a:pt x="5310554" y="3872000"/>
                  </a:cubicBezTo>
                  <a:cubicBezTo>
                    <a:pt x="5786840" y="3873965"/>
                    <a:pt x="5706056" y="3832806"/>
                    <a:pt x="5707919" y="3981291"/>
                  </a:cubicBezTo>
                  <a:cubicBezTo>
                    <a:pt x="5709757" y="4141720"/>
                    <a:pt x="5711058" y="4174969"/>
                    <a:pt x="5712513" y="4329502"/>
                  </a:cubicBezTo>
                  <a:cubicBezTo>
                    <a:pt x="5712590" y="4339046"/>
                    <a:pt x="5309329" y="4337566"/>
                    <a:pt x="5309150" y="4328992"/>
                  </a:cubicBezTo>
                  <a:close/>
                  <a:moveTo>
                    <a:pt x="5616669" y="3847504"/>
                  </a:moveTo>
                  <a:cubicBezTo>
                    <a:pt x="5245824" y="3852990"/>
                    <a:pt x="5303586" y="3862329"/>
                    <a:pt x="5302693" y="3806829"/>
                  </a:cubicBezTo>
                  <a:cubicBezTo>
                    <a:pt x="5295443" y="3332588"/>
                    <a:pt x="5288654" y="3384260"/>
                    <a:pt x="5310554" y="3384388"/>
                  </a:cubicBezTo>
                  <a:cubicBezTo>
                    <a:pt x="5771960" y="3387476"/>
                    <a:pt x="5700210" y="3361244"/>
                    <a:pt x="5701742" y="3459180"/>
                  </a:cubicBezTo>
                  <a:cubicBezTo>
                    <a:pt x="5704345" y="3625528"/>
                    <a:pt x="5702788" y="3633438"/>
                    <a:pt x="5705520" y="3807288"/>
                  </a:cubicBezTo>
                  <a:cubicBezTo>
                    <a:pt x="5706285" y="3857251"/>
                    <a:pt x="5723974" y="3845896"/>
                    <a:pt x="5616669" y="3847504"/>
                  </a:cubicBezTo>
                  <a:close/>
                  <a:moveTo>
                    <a:pt x="5296975" y="4823621"/>
                  </a:moveTo>
                  <a:cubicBezTo>
                    <a:pt x="5215833" y="4824055"/>
                    <a:pt x="5222367" y="4823979"/>
                    <a:pt x="4890421" y="4824132"/>
                  </a:cubicBezTo>
                  <a:cubicBezTo>
                    <a:pt x="4887690" y="4633262"/>
                    <a:pt x="4890983" y="4696341"/>
                    <a:pt x="4884933" y="4361603"/>
                  </a:cubicBezTo>
                  <a:cubicBezTo>
                    <a:pt x="5049668" y="4360914"/>
                    <a:pt x="4975903" y="4356755"/>
                    <a:pt x="5288909" y="4358082"/>
                  </a:cubicBezTo>
                  <a:cubicBezTo>
                    <a:pt x="5290415" y="4424351"/>
                    <a:pt x="5296745" y="4808949"/>
                    <a:pt x="5296975" y="4823621"/>
                  </a:cubicBezTo>
                  <a:close/>
                  <a:moveTo>
                    <a:pt x="4884500" y="4337872"/>
                  </a:moveTo>
                  <a:cubicBezTo>
                    <a:pt x="4876332" y="3867918"/>
                    <a:pt x="4878067" y="3992162"/>
                    <a:pt x="4875949" y="3873072"/>
                  </a:cubicBezTo>
                  <a:cubicBezTo>
                    <a:pt x="5041194" y="3872893"/>
                    <a:pt x="5031112" y="3870852"/>
                    <a:pt x="5282681" y="3871898"/>
                  </a:cubicBezTo>
                  <a:cubicBezTo>
                    <a:pt x="5283932" y="3984864"/>
                    <a:pt x="5282171" y="4075987"/>
                    <a:pt x="5288271" y="4329630"/>
                  </a:cubicBezTo>
                  <a:cubicBezTo>
                    <a:pt x="5288347" y="4334402"/>
                    <a:pt x="5323877" y="4335984"/>
                    <a:pt x="4884500" y="4337872"/>
                  </a:cubicBezTo>
                  <a:close/>
                  <a:moveTo>
                    <a:pt x="4875515" y="3849392"/>
                  </a:moveTo>
                  <a:cubicBezTo>
                    <a:pt x="4872222" y="3653392"/>
                    <a:pt x="4873983" y="3656557"/>
                    <a:pt x="4869746" y="3384235"/>
                  </a:cubicBezTo>
                  <a:cubicBezTo>
                    <a:pt x="5347233" y="3384158"/>
                    <a:pt x="5274207" y="3358794"/>
                    <a:pt x="5275764" y="3459180"/>
                  </a:cubicBezTo>
                  <a:cubicBezTo>
                    <a:pt x="5278163" y="3613687"/>
                    <a:pt x="5278904" y="3627518"/>
                    <a:pt x="5281762" y="3807237"/>
                  </a:cubicBezTo>
                  <a:cubicBezTo>
                    <a:pt x="5282656" y="3862457"/>
                    <a:pt x="5347513" y="3848882"/>
                    <a:pt x="4875515" y="3849392"/>
                  </a:cubicBezTo>
                  <a:close/>
                  <a:moveTo>
                    <a:pt x="4869874" y="4847812"/>
                  </a:moveTo>
                  <a:cubicBezTo>
                    <a:pt x="4872452" y="5018932"/>
                    <a:pt x="4878807" y="5136337"/>
                    <a:pt x="4878935" y="5311489"/>
                  </a:cubicBezTo>
                  <a:cubicBezTo>
                    <a:pt x="4744753" y="5311744"/>
                    <a:pt x="4691637" y="5309907"/>
                    <a:pt x="4472177" y="5309907"/>
                  </a:cubicBezTo>
                  <a:cubicBezTo>
                    <a:pt x="4466970" y="5119369"/>
                    <a:pt x="4469625" y="5018983"/>
                    <a:pt x="4466817" y="4847710"/>
                  </a:cubicBezTo>
                  <a:cubicBezTo>
                    <a:pt x="4519117" y="4848042"/>
                    <a:pt x="4530169" y="4847965"/>
                    <a:pt x="4869874" y="4847812"/>
                  </a:cubicBezTo>
                  <a:close/>
                  <a:moveTo>
                    <a:pt x="4545381" y="4824260"/>
                  </a:moveTo>
                  <a:cubicBezTo>
                    <a:pt x="4444789" y="4824260"/>
                    <a:pt x="4468247" y="4853043"/>
                    <a:pt x="4462937" y="4677126"/>
                  </a:cubicBezTo>
                  <a:cubicBezTo>
                    <a:pt x="4459798" y="4573372"/>
                    <a:pt x="4457526" y="4456809"/>
                    <a:pt x="4458062" y="4360914"/>
                  </a:cubicBezTo>
                  <a:cubicBezTo>
                    <a:pt x="4472075" y="4360991"/>
                    <a:pt x="4812571" y="4361731"/>
                    <a:pt x="4864003" y="4361654"/>
                  </a:cubicBezTo>
                  <a:cubicBezTo>
                    <a:pt x="4870001" y="4694656"/>
                    <a:pt x="4866888" y="4641044"/>
                    <a:pt x="4869517" y="4824132"/>
                  </a:cubicBezTo>
                  <a:lnTo>
                    <a:pt x="4545381" y="4824260"/>
                  </a:lnTo>
                  <a:close/>
                  <a:moveTo>
                    <a:pt x="4458981" y="5722269"/>
                  </a:moveTo>
                  <a:cubicBezTo>
                    <a:pt x="4459083" y="5815968"/>
                    <a:pt x="4532032" y="5801577"/>
                    <a:pt x="4086145" y="5799790"/>
                  </a:cubicBezTo>
                  <a:cubicBezTo>
                    <a:pt x="4056358" y="5799663"/>
                    <a:pt x="4046148" y="5867411"/>
                    <a:pt x="4049313" y="5374466"/>
                  </a:cubicBezTo>
                  <a:cubicBezTo>
                    <a:pt x="4049645" y="5320140"/>
                    <a:pt x="3985196" y="5333613"/>
                    <a:pt x="4451962" y="5333613"/>
                  </a:cubicBezTo>
                  <a:cubicBezTo>
                    <a:pt x="4455484" y="5450508"/>
                    <a:pt x="4458777" y="5537497"/>
                    <a:pt x="4458981" y="5722269"/>
                  </a:cubicBezTo>
                  <a:close/>
                  <a:moveTo>
                    <a:pt x="4049492" y="5310137"/>
                  </a:moveTo>
                  <a:cubicBezTo>
                    <a:pt x="4049160" y="5092728"/>
                    <a:pt x="4041630" y="5019162"/>
                    <a:pt x="4039461" y="4848042"/>
                  </a:cubicBezTo>
                  <a:cubicBezTo>
                    <a:pt x="4230562" y="4845643"/>
                    <a:pt x="4150773" y="4845056"/>
                    <a:pt x="4445887" y="4847557"/>
                  </a:cubicBezTo>
                  <a:cubicBezTo>
                    <a:pt x="4448873" y="5030619"/>
                    <a:pt x="4445862" y="5111917"/>
                    <a:pt x="4451222" y="5309907"/>
                  </a:cubicBezTo>
                  <a:cubicBezTo>
                    <a:pt x="4088799" y="5309932"/>
                    <a:pt x="4197355" y="5309907"/>
                    <a:pt x="4049492" y="5310137"/>
                  </a:cubicBezTo>
                  <a:close/>
                  <a:moveTo>
                    <a:pt x="4392388" y="4823264"/>
                  </a:moveTo>
                  <a:cubicBezTo>
                    <a:pt x="4294272" y="4821937"/>
                    <a:pt x="4186482" y="4821810"/>
                    <a:pt x="4085966" y="4823570"/>
                  </a:cubicBezTo>
                  <a:cubicBezTo>
                    <a:pt x="4008729" y="4824923"/>
                    <a:pt x="4051355" y="4883332"/>
                    <a:pt x="4034075" y="4359740"/>
                  </a:cubicBezTo>
                  <a:cubicBezTo>
                    <a:pt x="4377711" y="4358949"/>
                    <a:pt x="4278115" y="4359383"/>
                    <a:pt x="4437158" y="4360735"/>
                  </a:cubicBezTo>
                  <a:cubicBezTo>
                    <a:pt x="4434299" y="4882898"/>
                    <a:pt x="4480728" y="4824336"/>
                    <a:pt x="4392388" y="4823264"/>
                  </a:cubicBezTo>
                  <a:close/>
                  <a:moveTo>
                    <a:pt x="4437362" y="4329196"/>
                  </a:moveTo>
                  <a:cubicBezTo>
                    <a:pt x="4437260" y="4342134"/>
                    <a:pt x="4478507" y="4334325"/>
                    <a:pt x="4086043" y="4335881"/>
                  </a:cubicBezTo>
                  <a:cubicBezTo>
                    <a:pt x="4013783" y="4336086"/>
                    <a:pt x="4031676" y="4407636"/>
                    <a:pt x="4025984" y="3977974"/>
                  </a:cubicBezTo>
                  <a:cubicBezTo>
                    <a:pt x="4024376" y="3851025"/>
                    <a:pt x="4008602" y="3871668"/>
                    <a:pt x="4085941" y="3872817"/>
                  </a:cubicBezTo>
                  <a:cubicBezTo>
                    <a:pt x="4181581" y="3874348"/>
                    <a:pt x="4217213" y="3873991"/>
                    <a:pt x="4432257" y="3874042"/>
                  </a:cubicBezTo>
                  <a:cubicBezTo>
                    <a:pt x="4437592" y="4211459"/>
                    <a:pt x="4438255" y="4222074"/>
                    <a:pt x="4437362" y="4329196"/>
                  </a:cubicBezTo>
                  <a:close/>
                  <a:moveTo>
                    <a:pt x="4024171" y="3848320"/>
                  </a:moveTo>
                  <a:cubicBezTo>
                    <a:pt x="4021160" y="3652449"/>
                    <a:pt x="4020368" y="3626676"/>
                    <a:pt x="4016642" y="3383470"/>
                  </a:cubicBezTo>
                  <a:cubicBezTo>
                    <a:pt x="4129766" y="3382729"/>
                    <a:pt x="4165807" y="3380458"/>
                    <a:pt x="4423042" y="3383138"/>
                  </a:cubicBezTo>
                  <a:cubicBezTo>
                    <a:pt x="4428505" y="3740024"/>
                    <a:pt x="4426744" y="3526648"/>
                    <a:pt x="4431874" y="3850362"/>
                  </a:cubicBezTo>
                  <a:cubicBezTo>
                    <a:pt x="4015799" y="3850285"/>
                    <a:pt x="4194471" y="3849902"/>
                    <a:pt x="4024171" y="3848320"/>
                  </a:cubicBezTo>
                  <a:close/>
                  <a:moveTo>
                    <a:pt x="4017535" y="4677509"/>
                  </a:moveTo>
                  <a:cubicBezTo>
                    <a:pt x="4016923" y="4866338"/>
                    <a:pt x="4103451" y="4825816"/>
                    <a:pt x="3613713" y="4825050"/>
                  </a:cubicBezTo>
                  <a:cubicBezTo>
                    <a:pt x="3608735" y="4507843"/>
                    <a:pt x="3607561" y="4430806"/>
                    <a:pt x="3606387" y="4362164"/>
                  </a:cubicBezTo>
                  <a:cubicBezTo>
                    <a:pt x="3794834" y="4362113"/>
                    <a:pt x="3708255" y="4360302"/>
                    <a:pt x="4013094" y="4359791"/>
                  </a:cubicBezTo>
                  <a:cubicBezTo>
                    <a:pt x="4015902" y="4443769"/>
                    <a:pt x="4017918" y="4554591"/>
                    <a:pt x="4017535" y="4677509"/>
                  </a:cubicBezTo>
                  <a:close/>
                  <a:moveTo>
                    <a:pt x="3932947" y="4336162"/>
                  </a:moveTo>
                  <a:cubicBezTo>
                    <a:pt x="3569785" y="4336162"/>
                    <a:pt x="3606106" y="4345935"/>
                    <a:pt x="3605800" y="4329119"/>
                  </a:cubicBezTo>
                  <a:cubicBezTo>
                    <a:pt x="3596637" y="3811932"/>
                    <a:pt x="3596407" y="3873429"/>
                    <a:pt x="3626705" y="3873429"/>
                  </a:cubicBezTo>
                  <a:cubicBezTo>
                    <a:pt x="4080300" y="3873429"/>
                    <a:pt x="4003242" y="3838266"/>
                    <a:pt x="4005054" y="3978382"/>
                  </a:cubicBezTo>
                  <a:cubicBezTo>
                    <a:pt x="4007274" y="4146006"/>
                    <a:pt x="4008397" y="4226616"/>
                    <a:pt x="4012048" y="4329834"/>
                  </a:cubicBezTo>
                  <a:cubicBezTo>
                    <a:pt x="4012354" y="4338178"/>
                    <a:pt x="4024248" y="4336162"/>
                    <a:pt x="3932947" y="4336162"/>
                  </a:cubicBezTo>
                  <a:close/>
                  <a:moveTo>
                    <a:pt x="3932947" y="3847963"/>
                  </a:moveTo>
                  <a:cubicBezTo>
                    <a:pt x="3548319" y="3847963"/>
                    <a:pt x="3601997" y="3866386"/>
                    <a:pt x="3601027" y="3806803"/>
                  </a:cubicBezTo>
                  <a:cubicBezTo>
                    <a:pt x="3593421" y="3320926"/>
                    <a:pt x="3573793" y="3383546"/>
                    <a:pt x="3626679" y="3383546"/>
                  </a:cubicBezTo>
                  <a:cubicBezTo>
                    <a:pt x="3899357" y="3383674"/>
                    <a:pt x="3944714" y="3383801"/>
                    <a:pt x="3995737" y="3383572"/>
                  </a:cubicBezTo>
                  <a:cubicBezTo>
                    <a:pt x="4004007" y="3924974"/>
                    <a:pt x="4032544" y="3847963"/>
                    <a:pt x="3932947" y="3847963"/>
                  </a:cubicBezTo>
                  <a:close/>
                  <a:moveTo>
                    <a:pt x="3592808" y="4824999"/>
                  </a:moveTo>
                  <a:cubicBezTo>
                    <a:pt x="3476978" y="4824540"/>
                    <a:pt x="3354154" y="4819028"/>
                    <a:pt x="3188628" y="4823264"/>
                  </a:cubicBezTo>
                  <a:cubicBezTo>
                    <a:pt x="3186637" y="4672686"/>
                    <a:pt x="3190543" y="4550304"/>
                    <a:pt x="3183191" y="4361118"/>
                  </a:cubicBezTo>
                  <a:cubicBezTo>
                    <a:pt x="3271608" y="4362726"/>
                    <a:pt x="3319952" y="4362266"/>
                    <a:pt x="3585432" y="4362164"/>
                  </a:cubicBezTo>
                  <a:cubicBezTo>
                    <a:pt x="3587040" y="4453594"/>
                    <a:pt x="3587805" y="4505190"/>
                    <a:pt x="3592808" y="4824999"/>
                  </a:cubicBezTo>
                  <a:close/>
                  <a:moveTo>
                    <a:pt x="3175738" y="3846432"/>
                  </a:moveTo>
                  <a:cubicBezTo>
                    <a:pt x="3173696" y="3673398"/>
                    <a:pt x="3169714" y="3618025"/>
                    <a:pt x="3166677" y="3384209"/>
                  </a:cubicBezTo>
                  <a:cubicBezTo>
                    <a:pt x="3194984" y="3384209"/>
                    <a:pt x="3455665" y="3383903"/>
                    <a:pt x="3570755" y="3383597"/>
                  </a:cubicBezTo>
                  <a:cubicBezTo>
                    <a:pt x="3574660" y="3657348"/>
                    <a:pt x="3578412" y="3648978"/>
                    <a:pt x="3580735" y="3849545"/>
                  </a:cubicBezTo>
                  <a:cubicBezTo>
                    <a:pt x="3390629" y="3848499"/>
                    <a:pt x="3573665" y="3846100"/>
                    <a:pt x="3175738" y="3846432"/>
                  </a:cubicBezTo>
                  <a:close/>
                  <a:moveTo>
                    <a:pt x="3167188" y="4823851"/>
                  </a:moveTo>
                  <a:cubicBezTo>
                    <a:pt x="2976571" y="4829337"/>
                    <a:pt x="2874626" y="4823315"/>
                    <a:pt x="2766530" y="4822422"/>
                  </a:cubicBezTo>
                  <a:cubicBezTo>
                    <a:pt x="2757877" y="4274180"/>
                    <a:pt x="2725129" y="4362777"/>
                    <a:pt x="2861481" y="4360582"/>
                  </a:cubicBezTo>
                  <a:cubicBezTo>
                    <a:pt x="2962200" y="4358949"/>
                    <a:pt x="3058275" y="4358796"/>
                    <a:pt x="3162236" y="4360761"/>
                  </a:cubicBezTo>
                  <a:cubicBezTo>
                    <a:pt x="3166983" y="4482454"/>
                    <a:pt x="3169000" y="4823775"/>
                    <a:pt x="3167188" y="4823851"/>
                  </a:cubicBezTo>
                  <a:close/>
                  <a:moveTo>
                    <a:pt x="3014424" y="3846559"/>
                  </a:moveTo>
                  <a:cubicBezTo>
                    <a:pt x="2872150" y="3846559"/>
                    <a:pt x="2867811" y="3848218"/>
                    <a:pt x="2749173" y="3848550"/>
                  </a:cubicBezTo>
                  <a:cubicBezTo>
                    <a:pt x="2744681" y="3524096"/>
                    <a:pt x="2743839" y="3466962"/>
                    <a:pt x="2742409" y="3386378"/>
                  </a:cubicBezTo>
                  <a:cubicBezTo>
                    <a:pt x="3211524" y="3384949"/>
                    <a:pt x="3145185" y="3354328"/>
                    <a:pt x="3146845" y="3459205"/>
                  </a:cubicBezTo>
                  <a:cubicBezTo>
                    <a:pt x="3154196" y="3928445"/>
                    <a:pt x="3193376" y="3846406"/>
                    <a:pt x="3014424" y="3846559"/>
                  </a:cubicBezTo>
                  <a:close/>
                  <a:moveTo>
                    <a:pt x="2745651" y="4822294"/>
                  </a:moveTo>
                  <a:cubicBezTo>
                    <a:pt x="2550823" y="4821325"/>
                    <a:pt x="2538750" y="4827526"/>
                    <a:pt x="2340501" y="4825765"/>
                  </a:cubicBezTo>
                  <a:cubicBezTo>
                    <a:pt x="2330878" y="4287016"/>
                    <a:pt x="2298922" y="4358618"/>
                    <a:pt x="2402168" y="4358618"/>
                  </a:cubicBezTo>
                  <a:cubicBezTo>
                    <a:pt x="2552814" y="4358618"/>
                    <a:pt x="2555928" y="4361807"/>
                    <a:pt x="2708232" y="4361807"/>
                  </a:cubicBezTo>
                  <a:cubicBezTo>
                    <a:pt x="2748969" y="4361807"/>
                    <a:pt x="2737381" y="4298652"/>
                    <a:pt x="2745651" y="4822294"/>
                  </a:cubicBezTo>
                  <a:close/>
                  <a:moveTo>
                    <a:pt x="2708232" y="4338127"/>
                  </a:moveTo>
                  <a:cubicBezTo>
                    <a:pt x="2705960" y="4338127"/>
                    <a:pt x="2330368" y="4336928"/>
                    <a:pt x="2330342" y="4329375"/>
                  </a:cubicBezTo>
                  <a:cubicBezTo>
                    <a:pt x="2329245" y="3802695"/>
                    <a:pt x="2284781" y="3873685"/>
                    <a:pt x="2402168" y="3873685"/>
                  </a:cubicBezTo>
                  <a:cubicBezTo>
                    <a:pt x="2793969" y="3873685"/>
                    <a:pt x="2728754" y="3836914"/>
                    <a:pt x="2729494" y="3981215"/>
                  </a:cubicBezTo>
                  <a:cubicBezTo>
                    <a:pt x="2731638" y="4392428"/>
                    <a:pt x="2752185" y="4338127"/>
                    <a:pt x="2708232" y="4338127"/>
                  </a:cubicBezTo>
                  <a:close/>
                  <a:moveTo>
                    <a:pt x="2708232" y="3848626"/>
                  </a:moveTo>
                  <a:cubicBezTo>
                    <a:pt x="2262064" y="3848626"/>
                    <a:pt x="2321817" y="3868326"/>
                    <a:pt x="2320847" y="3806905"/>
                  </a:cubicBezTo>
                  <a:cubicBezTo>
                    <a:pt x="2318116" y="3633081"/>
                    <a:pt x="2321588" y="3632979"/>
                    <a:pt x="2318856" y="3458746"/>
                  </a:cubicBezTo>
                  <a:cubicBezTo>
                    <a:pt x="2317401" y="3365939"/>
                    <a:pt x="2300581" y="3384898"/>
                    <a:pt x="2402168" y="3384898"/>
                  </a:cubicBezTo>
                  <a:cubicBezTo>
                    <a:pt x="2786031" y="3384898"/>
                    <a:pt x="2721224" y="3362851"/>
                    <a:pt x="2722730" y="3459154"/>
                  </a:cubicBezTo>
                  <a:cubicBezTo>
                    <a:pt x="2729851" y="3908720"/>
                    <a:pt x="2734675" y="3848626"/>
                    <a:pt x="2708232" y="3848626"/>
                  </a:cubicBezTo>
                  <a:close/>
                  <a:moveTo>
                    <a:pt x="2319571" y="4825536"/>
                  </a:moveTo>
                  <a:cubicBezTo>
                    <a:pt x="2168007" y="4823596"/>
                    <a:pt x="2272504" y="4821402"/>
                    <a:pt x="1914881" y="4822780"/>
                  </a:cubicBezTo>
                  <a:cubicBezTo>
                    <a:pt x="1905845" y="4290665"/>
                    <a:pt x="1887569" y="4358618"/>
                    <a:pt x="1943111" y="4358158"/>
                  </a:cubicBezTo>
                  <a:cubicBezTo>
                    <a:pt x="2035586" y="4357418"/>
                    <a:pt x="2111215" y="4357138"/>
                    <a:pt x="2248996" y="4358056"/>
                  </a:cubicBezTo>
                  <a:cubicBezTo>
                    <a:pt x="2324370" y="4358643"/>
                    <a:pt x="2309693" y="4280203"/>
                    <a:pt x="2319571" y="4825536"/>
                  </a:cubicBezTo>
                  <a:close/>
                  <a:moveTo>
                    <a:pt x="1901608" y="5336241"/>
                  </a:moveTo>
                  <a:cubicBezTo>
                    <a:pt x="1908346" y="5694786"/>
                    <a:pt x="1906662" y="5661486"/>
                    <a:pt x="1908193" y="5798361"/>
                  </a:cubicBezTo>
                  <a:cubicBezTo>
                    <a:pt x="1842902" y="5797468"/>
                    <a:pt x="1824447" y="5797673"/>
                    <a:pt x="1503222" y="5797596"/>
                  </a:cubicBezTo>
                  <a:cubicBezTo>
                    <a:pt x="1500389" y="5669830"/>
                    <a:pt x="1497683" y="5635203"/>
                    <a:pt x="1495539" y="5334276"/>
                  </a:cubicBezTo>
                  <a:cubicBezTo>
                    <a:pt x="1498372" y="5334301"/>
                    <a:pt x="1899489" y="5336241"/>
                    <a:pt x="1901608" y="5336241"/>
                  </a:cubicBezTo>
                  <a:close/>
                  <a:moveTo>
                    <a:pt x="1495360" y="5310596"/>
                  </a:moveTo>
                  <a:cubicBezTo>
                    <a:pt x="1494773" y="5246547"/>
                    <a:pt x="1494135" y="5213170"/>
                    <a:pt x="1488571" y="4851385"/>
                  </a:cubicBezTo>
                  <a:cubicBezTo>
                    <a:pt x="1488392" y="4839468"/>
                    <a:pt x="1467334" y="4847965"/>
                    <a:pt x="1894359" y="4846562"/>
                  </a:cubicBezTo>
                  <a:cubicBezTo>
                    <a:pt x="1896988" y="5005280"/>
                    <a:pt x="1897116" y="5087650"/>
                    <a:pt x="1901174" y="5312561"/>
                  </a:cubicBezTo>
                  <a:cubicBezTo>
                    <a:pt x="1899081" y="5312535"/>
                    <a:pt x="1497300" y="5310596"/>
                    <a:pt x="1495360" y="5310596"/>
                  </a:cubicBezTo>
                  <a:close/>
                  <a:moveTo>
                    <a:pt x="1789964" y="5821353"/>
                  </a:moveTo>
                  <a:cubicBezTo>
                    <a:pt x="1945204" y="5821353"/>
                    <a:pt x="1905079" y="5737017"/>
                    <a:pt x="1913017" y="6244865"/>
                  </a:cubicBezTo>
                  <a:cubicBezTo>
                    <a:pt x="1914038" y="6309781"/>
                    <a:pt x="1967665" y="6285974"/>
                    <a:pt x="1509986" y="6284315"/>
                  </a:cubicBezTo>
                  <a:cubicBezTo>
                    <a:pt x="1506974" y="6127511"/>
                    <a:pt x="1507484" y="6007451"/>
                    <a:pt x="1503732" y="5821302"/>
                  </a:cubicBezTo>
                  <a:lnTo>
                    <a:pt x="1789964" y="5821353"/>
                  </a:lnTo>
                  <a:close/>
                  <a:moveTo>
                    <a:pt x="2249123" y="4334351"/>
                  </a:moveTo>
                  <a:cubicBezTo>
                    <a:pt x="2155423" y="4333611"/>
                    <a:pt x="2049803" y="4333534"/>
                    <a:pt x="1942906" y="4334402"/>
                  </a:cubicBezTo>
                  <a:cubicBezTo>
                    <a:pt x="1889101" y="4334835"/>
                    <a:pt x="1906279" y="4405289"/>
                    <a:pt x="1898468" y="3870929"/>
                  </a:cubicBezTo>
                  <a:cubicBezTo>
                    <a:pt x="2057435" y="3874348"/>
                    <a:pt x="1963122" y="3874731"/>
                    <a:pt x="2301142" y="3873787"/>
                  </a:cubicBezTo>
                  <a:cubicBezTo>
                    <a:pt x="2311914" y="4407279"/>
                    <a:pt x="2332538" y="4334912"/>
                    <a:pt x="2249123" y="4334351"/>
                  </a:cubicBezTo>
                  <a:close/>
                  <a:moveTo>
                    <a:pt x="1893976" y="4822856"/>
                  </a:moveTo>
                  <a:cubicBezTo>
                    <a:pt x="1648329" y="4823749"/>
                    <a:pt x="1667191" y="4821606"/>
                    <a:pt x="1488086" y="4821580"/>
                  </a:cubicBezTo>
                  <a:cubicBezTo>
                    <a:pt x="1479612" y="4326134"/>
                    <a:pt x="1474788" y="4359715"/>
                    <a:pt x="1483849" y="4359689"/>
                  </a:cubicBezTo>
                  <a:cubicBezTo>
                    <a:pt x="1486861" y="4359689"/>
                    <a:pt x="1882566" y="4358567"/>
                    <a:pt x="1884787" y="4358541"/>
                  </a:cubicBezTo>
                  <a:cubicBezTo>
                    <a:pt x="1888769" y="4604376"/>
                    <a:pt x="1892879" y="4759547"/>
                    <a:pt x="1893976" y="4822856"/>
                  </a:cubicBezTo>
                  <a:close/>
                  <a:moveTo>
                    <a:pt x="1478642" y="4329247"/>
                  </a:moveTo>
                  <a:cubicBezTo>
                    <a:pt x="1477238" y="4226488"/>
                    <a:pt x="1469045" y="3871745"/>
                    <a:pt x="1483874" y="3871745"/>
                  </a:cubicBezTo>
                  <a:cubicBezTo>
                    <a:pt x="1956613" y="3871745"/>
                    <a:pt x="1877232" y="3834311"/>
                    <a:pt x="1879070" y="3981291"/>
                  </a:cubicBezTo>
                  <a:cubicBezTo>
                    <a:pt x="1880652" y="4108036"/>
                    <a:pt x="1881622" y="4161113"/>
                    <a:pt x="1884430" y="4334835"/>
                  </a:cubicBezTo>
                  <a:cubicBezTo>
                    <a:pt x="1428308" y="4337438"/>
                    <a:pt x="1478769" y="4338714"/>
                    <a:pt x="1478642" y="4329247"/>
                  </a:cubicBezTo>
                  <a:close/>
                  <a:moveTo>
                    <a:pt x="1789964" y="3846202"/>
                  </a:moveTo>
                  <a:cubicBezTo>
                    <a:pt x="1415954" y="3846202"/>
                    <a:pt x="1475247" y="3866846"/>
                    <a:pt x="1474303" y="3806803"/>
                  </a:cubicBezTo>
                  <a:cubicBezTo>
                    <a:pt x="1466901" y="3333174"/>
                    <a:pt x="1453705" y="3384158"/>
                    <a:pt x="1483849" y="3384158"/>
                  </a:cubicBezTo>
                  <a:cubicBezTo>
                    <a:pt x="1940456" y="3384158"/>
                    <a:pt x="1868732" y="3361244"/>
                    <a:pt x="1870264" y="3459205"/>
                  </a:cubicBezTo>
                  <a:cubicBezTo>
                    <a:pt x="1877487" y="3919412"/>
                    <a:pt x="1901404" y="3846202"/>
                    <a:pt x="1789964" y="3846202"/>
                  </a:cubicBezTo>
                  <a:close/>
                  <a:moveTo>
                    <a:pt x="1467564" y="4845286"/>
                  </a:moveTo>
                  <a:cubicBezTo>
                    <a:pt x="1467590" y="4847532"/>
                    <a:pt x="1473767" y="5237080"/>
                    <a:pt x="1474430" y="5310596"/>
                  </a:cubicBezTo>
                  <a:cubicBezTo>
                    <a:pt x="1347701" y="5310545"/>
                    <a:pt x="1498832" y="5310315"/>
                    <a:pt x="1071067" y="5309193"/>
                  </a:cubicBezTo>
                  <a:cubicBezTo>
                    <a:pt x="1070148" y="5237948"/>
                    <a:pt x="1069102" y="5175022"/>
                    <a:pt x="1064022" y="4851410"/>
                  </a:cubicBezTo>
                  <a:cubicBezTo>
                    <a:pt x="1063971" y="4846689"/>
                    <a:pt x="1028952" y="4845668"/>
                    <a:pt x="1467564" y="4845286"/>
                  </a:cubicBezTo>
                  <a:close/>
                  <a:moveTo>
                    <a:pt x="1474635" y="5334276"/>
                  </a:moveTo>
                  <a:cubicBezTo>
                    <a:pt x="1476932" y="5648294"/>
                    <a:pt x="1479510" y="5671591"/>
                    <a:pt x="1482292" y="5797596"/>
                  </a:cubicBezTo>
                  <a:cubicBezTo>
                    <a:pt x="1480097" y="5797596"/>
                    <a:pt x="1081022" y="5798361"/>
                    <a:pt x="1078010" y="5798387"/>
                  </a:cubicBezTo>
                  <a:cubicBezTo>
                    <a:pt x="1071322" y="5364259"/>
                    <a:pt x="1073620" y="5515475"/>
                    <a:pt x="1071348" y="5332873"/>
                  </a:cubicBezTo>
                  <a:cubicBezTo>
                    <a:pt x="1456180" y="5333766"/>
                    <a:pt x="1332233" y="5334225"/>
                    <a:pt x="1474635" y="5334276"/>
                  </a:cubicBezTo>
                  <a:close/>
                  <a:moveTo>
                    <a:pt x="1482802" y="5821302"/>
                  </a:moveTo>
                  <a:cubicBezTo>
                    <a:pt x="1486784" y="6018526"/>
                    <a:pt x="1485636" y="6103550"/>
                    <a:pt x="1489081" y="6284264"/>
                  </a:cubicBezTo>
                  <a:cubicBezTo>
                    <a:pt x="1486529" y="6284264"/>
                    <a:pt x="1442474" y="6284086"/>
                    <a:pt x="1083727" y="6285131"/>
                  </a:cubicBezTo>
                  <a:cubicBezTo>
                    <a:pt x="1080230" y="6070173"/>
                    <a:pt x="1082681" y="6101738"/>
                    <a:pt x="1078393" y="5822092"/>
                  </a:cubicBezTo>
                  <a:cubicBezTo>
                    <a:pt x="1083421" y="5822092"/>
                    <a:pt x="1458197" y="5821302"/>
                    <a:pt x="1482802" y="5821302"/>
                  </a:cubicBezTo>
                  <a:close/>
                  <a:moveTo>
                    <a:pt x="1483849" y="6307944"/>
                  </a:moveTo>
                  <a:cubicBezTo>
                    <a:pt x="1492451" y="6307944"/>
                    <a:pt x="1488494" y="6295645"/>
                    <a:pt x="1492757" y="6419200"/>
                  </a:cubicBezTo>
                  <a:cubicBezTo>
                    <a:pt x="1506412" y="6815817"/>
                    <a:pt x="1503375" y="6775806"/>
                    <a:pt x="1483849" y="6775806"/>
                  </a:cubicBezTo>
                  <a:cubicBezTo>
                    <a:pt x="1481322" y="6775806"/>
                    <a:pt x="1092865" y="6775883"/>
                    <a:pt x="1092610" y="6766696"/>
                  </a:cubicBezTo>
                  <a:cubicBezTo>
                    <a:pt x="1089419" y="6653858"/>
                    <a:pt x="1089675" y="6649188"/>
                    <a:pt x="1084136" y="6308863"/>
                  </a:cubicBezTo>
                  <a:cubicBezTo>
                    <a:pt x="1086969" y="6308863"/>
                    <a:pt x="1481577" y="6307944"/>
                    <a:pt x="1483849" y="6307944"/>
                  </a:cubicBezTo>
                  <a:close/>
                  <a:moveTo>
                    <a:pt x="1177887" y="6796628"/>
                  </a:moveTo>
                  <a:cubicBezTo>
                    <a:pt x="1330243" y="6796628"/>
                    <a:pt x="1330779" y="6799512"/>
                    <a:pt x="1483874" y="6799512"/>
                  </a:cubicBezTo>
                  <a:cubicBezTo>
                    <a:pt x="1508531" y="6799512"/>
                    <a:pt x="1496305" y="6748400"/>
                    <a:pt x="1503503" y="7259973"/>
                  </a:cubicBezTo>
                  <a:cubicBezTo>
                    <a:pt x="1493548" y="7259948"/>
                    <a:pt x="1104657" y="7262143"/>
                    <a:pt x="1102769" y="7262168"/>
                  </a:cubicBezTo>
                  <a:cubicBezTo>
                    <a:pt x="1093656" y="6713799"/>
                    <a:pt x="1064584" y="6796628"/>
                    <a:pt x="1177887" y="6796628"/>
                  </a:cubicBezTo>
                  <a:close/>
                  <a:moveTo>
                    <a:pt x="1510471" y="6307995"/>
                  </a:moveTo>
                  <a:cubicBezTo>
                    <a:pt x="1646465" y="6308531"/>
                    <a:pt x="1638297" y="6312385"/>
                    <a:pt x="1789964" y="6312385"/>
                  </a:cubicBezTo>
                  <a:cubicBezTo>
                    <a:pt x="1953065" y="6312385"/>
                    <a:pt x="1910312" y="6215699"/>
                    <a:pt x="1924095" y="6767411"/>
                  </a:cubicBezTo>
                  <a:cubicBezTo>
                    <a:pt x="1924350" y="6777694"/>
                    <a:pt x="1975322" y="6774990"/>
                    <a:pt x="1519864" y="6775780"/>
                  </a:cubicBezTo>
                  <a:cubicBezTo>
                    <a:pt x="1518792" y="6510476"/>
                    <a:pt x="1512717" y="6412464"/>
                    <a:pt x="1510471" y="6307995"/>
                  </a:cubicBezTo>
                  <a:close/>
                  <a:moveTo>
                    <a:pt x="1924886" y="6798797"/>
                  </a:moveTo>
                  <a:cubicBezTo>
                    <a:pt x="1931650" y="7075840"/>
                    <a:pt x="1926622" y="7094544"/>
                    <a:pt x="1928791" y="7262015"/>
                  </a:cubicBezTo>
                  <a:cubicBezTo>
                    <a:pt x="1553454" y="7262270"/>
                    <a:pt x="1698841" y="7260509"/>
                    <a:pt x="1524382" y="7259999"/>
                  </a:cubicBezTo>
                  <a:cubicBezTo>
                    <a:pt x="1524356" y="7257983"/>
                    <a:pt x="1520017" y="6801451"/>
                    <a:pt x="1519992" y="6799461"/>
                  </a:cubicBezTo>
                  <a:cubicBezTo>
                    <a:pt x="1634775" y="6799282"/>
                    <a:pt x="1755404" y="6797062"/>
                    <a:pt x="1924886" y="6798797"/>
                  </a:cubicBezTo>
                  <a:close/>
                  <a:moveTo>
                    <a:pt x="1929149" y="7285695"/>
                  </a:moveTo>
                  <a:cubicBezTo>
                    <a:pt x="1929174" y="7287583"/>
                    <a:pt x="1935275" y="7677464"/>
                    <a:pt x="1937087" y="7749908"/>
                  </a:cubicBezTo>
                  <a:cubicBezTo>
                    <a:pt x="1717908" y="7748479"/>
                    <a:pt x="1628471" y="7750724"/>
                    <a:pt x="1533366" y="7751005"/>
                  </a:cubicBezTo>
                  <a:cubicBezTo>
                    <a:pt x="1533341" y="7749193"/>
                    <a:pt x="1524892" y="7291922"/>
                    <a:pt x="1524765" y="7283705"/>
                  </a:cubicBezTo>
                  <a:cubicBezTo>
                    <a:pt x="1716734" y="7284317"/>
                    <a:pt x="1541024" y="7285976"/>
                    <a:pt x="1929149" y="7285695"/>
                  </a:cubicBezTo>
                  <a:close/>
                  <a:moveTo>
                    <a:pt x="1937674" y="7773639"/>
                  </a:moveTo>
                  <a:cubicBezTo>
                    <a:pt x="1945714" y="8069208"/>
                    <a:pt x="1943596" y="8100339"/>
                    <a:pt x="1944923" y="8237214"/>
                  </a:cubicBezTo>
                  <a:cubicBezTo>
                    <a:pt x="1788968" y="8235453"/>
                    <a:pt x="1597637" y="8237342"/>
                    <a:pt x="1540105" y="8237495"/>
                  </a:cubicBezTo>
                  <a:cubicBezTo>
                    <a:pt x="1538803" y="8107178"/>
                    <a:pt x="1540641" y="8112816"/>
                    <a:pt x="1533800" y="7774686"/>
                  </a:cubicBezTo>
                  <a:cubicBezTo>
                    <a:pt x="1659508" y="7774379"/>
                    <a:pt x="1706192" y="7772134"/>
                    <a:pt x="1937674" y="7773639"/>
                  </a:cubicBezTo>
                  <a:close/>
                  <a:moveTo>
                    <a:pt x="1942906" y="8260971"/>
                  </a:moveTo>
                  <a:cubicBezTo>
                    <a:pt x="1948088" y="8260996"/>
                    <a:pt x="1942575" y="8234050"/>
                    <a:pt x="1952197" y="8723371"/>
                  </a:cubicBezTo>
                  <a:cubicBezTo>
                    <a:pt x="1720129" y="8722070"/>
                    <a:pt x="1655042" y="8723473"/>
                    <a:pt x="1550187" y="8723755"/>
                  </a:cubicBezTo>
                  <a:cubicBezTo>
                    <a:pt x="1546563" y="8482385"/>
                    <a:pt x="1543015" y="8494072"/>
                    <a:pt x="1540334" y="8261226"/>
                  </a:cubicBezTo>
                  <a:cubicBezTo>
                    <a:pt x="1667650" y="8260946"/>
                    <a:pt x="1752596" y="8259159"/>
                    <a:pt x="1942906" y="8260971"/>
                  </a:cubicBezTo>
                  <a:close/>
                  <a:moveTo>
                    <a:pt x="1950079" y="7289395"/>
                  </a:moveTo>
                  <a:cubicBezTo>
                    <a:pt x="1949977" y="7282735"/>
                    <a:pt x="1917790" y="7286104"/>
                    <a:pt x="2358343" y="7287073"/>
                  </a:cubicBezTo>
                  <a:cubicBezTo>
                    <a:pt x="2358955" y="7324916"/>
                    <a:pt x="2363856" y="7738451"/>
                    <a:pt x="2363933" y="7749882"/>
                  </a:cubicBezTo>
                  <a:cubicBezTo>
                    <a:pt x="2242513" y="7749959"/>
                    <a:pt x="2111445" y="7751031"/>
                    <a:pt x="1957940" y="7750036"/>
                  </a:cubicBezTo>
                  <a:cubicBezTo>
                    <a:pt x="1956358" y="7684864"/>
                    <a:pt x="1956001" y="7651921"/>
                    <a:pt x="1950079" y="7289395"/>
                  </a:cubicBezTo>
                  <a:close/>
                  <a:moveTo>
                    <a:pt x="2364086" y="7773588"/>
                  </a:moveTo>
                  <a:cubicBezTo>
                    <a:pt x="2365030" y="8035524"/>
                    <a:pt x="2367838" y="8092326"/>
                    <a:pt x="2370722" y="8238209"/>
                  </a:cubicBezTo>
                  <a:cubicBezTo>
                    <a:pt x="2054321" y="8237954"/>
                    <a:pt x="2035535" y="8238056"/>
                    <a:pt x="1965853" y="8237419"/>
                  </a:cubicBezTo>
                  <a:cubicBezTo>
                    <a:pt x="1964653" y="8108861"/>
                    <a:pt x="1966465" y="8065354"/>
                    <a:pt x="1958604" y="7773767"/>
                  </a:cubicBezTo>
                  <a:cubicBezTo>
                    <a:pt x="2106825" y="7774686"/>
                    <a:pt x="2270334" y="7773665"/>
                    <a:pt x="2364086" y="7773588"/>
                  </a:cubicBezTo>
                  <a:close/>
                  <a:moveTo>
                    <a:pt x="2096028" y="8261685"/>
                  </a:moveTo>
                  <a:cubicBezTo>
                    <a:pt x="2424043" y="8261966"/>
                    <a:pt x="2370875" y="8237648"/>
                    <a:pt x="2372381" y="8334920"/>
                  </a:cubicBezTo>
                  <a:cubicBezTo>
                    <a:pt x="2374780" y="8488331"/>
                    <a:pt x="2374551" y="8511245"/>
                    <a:pt x="2377231" y="8683335"/>
                  </a:cubicBezTo>
                  <a:cubicBezTo>
                    <a:pt x="2378073" y="8737534"/>
                    <a:pt x="2443263" y="8725898"/>
                    <a:pt x="1973076" y="8723473"/>
                  </a:cubicBezTo>
                  <a:cubicBezTo>
                    <a:pt x="1972464" y="8692572"/>
                    <a:pt x="1972872" y="8717885"/>
                    <a:pt x="1967027" y="8334512"/>
                  </a:cubicBezTo>
                  <a:cubicBezTo>
                    <a:pt x="1965623" y="8241526"/>
                    <a:pt x="1940073" y="8261685"/>
                    <a:pt x="2096028" y="8261685"/>
                  </a:cubicBezTo>
                  <a:close/>
                  <a:moveTo>
                    <a:pt x="2367965" y="6796475"/>
                  </a:moveTo>
                  <a:cubicBezTo>
                    <a:pt x="2369778" y="6796475"/>
                    <a:pt x="2690314" y="6795761"/>
                    <a:pt x="2774392" y="6795889"/>
                  </a:cubicBezTo>
                  <a:cubicBezTo>
                    <a:pt x="2780875" y="7345253"/>
                    <a:pt x="2802775" y="7261071"/>
                    <a:pt x="2708232" y="7261071"/>
                  </a:cubicBezTo>
                  <a:cubicBezTo>
                    <a:pt x="2555851" y="7261071"/>
                    <a:pt x="2552507" y="7263444"/>
                    <a:pt x="2402168" y="7263444"/>
                  </a:cubicBezTo>
                  <a:cubicBezTo>
                    <a:pt x="2371717" y="7263444"/>
                    <a:pt x="2377741" y="7325400"/>
                    <a:pt x="2367965" y="6796475"/>
                  </a:cubicBezTo>
                  <a:close/>
                  <a:moveTo>
                    <a:pt x="2402168" y="7287124"/>
                  </a:moveTo>
                  <a:cubicBezTo>
                    <a:pt x="2810892" y="7287124"/>
                    <a:pt x="2780109" y="7279315"/>
                    <a:pt x="2780288" y="7289803"/>
                  </a:cubicBezTo>
                  <a:cubicBezTo>
                    <a:pt x="2788762" y="7829063"/>
                    <a:pt x="2820565" y="7751388"/>
                    <a:pt x="2708232" y="7751465"/>
                  </a:cubicBezTo>
                  <a:cubicBezTo>
                    <a:pt x="2558837" y="7751465"/>
                    <a:pt x="2558939" y="7749882"/>
                    <a:pt x="2402168" y="7749882"/>
                  </a:cubicBezTo>
                  <a:cubicBezTo>
                    <a:pt x="2378711" y="7749882"/>
                    <a:pt x="2385603" y="7766877"/>
                    <a:pt x="2383586" y="7637759"/>
                  </a:cubicBezTo>
                  <a:cubicBezTo>
                    <a:pt x="2377256" y="7233206"/>
                    <a:pt x="2370441" y="7287124"/>
                    <a:pt x="2402168" y="7287124"/>
                  </a:cubicBezTo>
                  <a:close/>
                  <a:moveTo>
                    <a:pt x="2402168" y="7773588"/>
                  </a:moveTo>
                  <a:cubicBezTo>
                    <a:pt x="2851450" y="7773588"/>
                    <a:pt x="2789681" y="7763151"/>
                    <a:pt x="2790906" y="7812477"/>
                  </a:cubicBezTo>
                  <a:cubicBezTo>
                    <a:pt x="2803056" y="8318768"/>
                    <a:pt x="2815741" y="8235581"/>
                    <a:pt x="2708232" y="8235581"/>
                  </a:cubicBezTo>
                  <a:cubicBezTo>
                    <a:pt x="2327330" y="8235581"/>
                    <a:pt x="2392469" y="8270540"/>
                    <a:pt x="2389942" y="8160228"/>
                  </a:cubicBezTo>
                  <a:cubicBezTo>
                    <a:pt x="2379962" y="7726024"/>
                    <a:pt x="2382438" y="7773588"/>
                    <a:pt x="2402168" y="7773588"/>
                  </a:cubicBezTo>
                  <a:close/>
                  <a:moveTo>
                    <a:pt x="2795271" y="6795939"/>
                  </a:moveTo>
                  <a:cubicBezTo>
                    <a:pt x="3206546" y="6796756"/>
                    <a:pt x="3020779" y="6795991"/>
                    <a:pt x="3198965" y="6797318"/>
                  </a:cubicBezTo>
                  <a:cubicBezTo>
                    <a:pt x="3213642" y="7336883"/>
                    <a:pt x="3212468" y="7262423"/>
                    <a:pt x="3167672" y="7261352"/>
                  </a:cubicBezTo>
                  <a:cubicBezTo>
                    <a:pt x="2723445" y="7250583"/>
                    <a:pt x="2800478" y="7312309"/>
                    <a:pt x="2799227" y="7115341"/>
                  </a:cubicBezTo>
                  <a:cubicBezTo>
                    <a:pt x="2798410" y="6981502"/>
                    <a:pt x="2797057" y="6945268"/>
                    <a:pt x="2795271" y="6795939"/>
                  </a:cubicBezTo>
                  <a:close/>
                  <a:moveTo>
                    <a:pt x="2861430" y="7283985"/>
                  </a:moveTo>
                  <a:cubicBezTo>
                    <a:pt x="3241949" y="7280388"/>
                    <a:pt x="3205117" y="7287941"/>
                    <a:pt x="3205168" y="7289803"/>
                  </a:cubicBezTo>
                  <a:cubicBezTo>
                    <a:pt x="3213438" y="7818346"/>
                    <a:pt x="3240774" y="7749857"/>
                    <a:pt x="3167366" y="7750546"/>
                  </a:cubicBezTo>
                  <a:cubicBezTo>
                    <a:pt x="3065575" y="7751363"/>
                    <a:pt x="3079664" y="7751159"/>
                    <a:pt x="2810381" y="7751388"/>
                  </a:cubicBezTo>
                  <a:cubicBezTo>
                    <a:pt x="2798640" y="7209832"/>
                    <a:pt x="2778807" y="7284879"/>
                    <a:pt x="2861430" y="7283985"/>
                  </a:cubicBezTo>
                  <a:close/>
                  <a:moveTo>
                    <a:pt x="3216858" y="7773869"/>
                  </a:moveTo>
                  <a:cubicBezTo>
                    <a:pt x="3223546" y="8129428"/>
                    <a:pt x="3221785" y="8097736"/>
                    <a:pt x="3223443" y="8238439"/>
                  </a:cubicBezTo>
                  <a:cubicBezTo>
                    <a:pt x="2790166" y="8235760"/>
                    <a:pt x="3139647" y="8238668"/>
                    <a:pt x="2817604" y="8235964"/>
                  </a:cubicBezTo>
                  <a:cubicBezTo>
                    <a:pt x="2816430" y="8111363"/>
                    <a:pt x="2817911" y="8075995"/>
                    <a:pt x="2810917" y="7775094"/>
                  </a:cubicBezTo>
                  <a:cubicBezTo>
                    <a:pt x="3200625" y="7774762"/>
                    <a:pt x="3045079" y="7774992"/>
                    <a:pt x="3216858" y="7773869"/>
                  </a:cubicBezTo>
                  <a:close/>
                  <a:moveTo>
                    <a:pt x="3219921" y="6797445"/>
                  </a:moveTo>
                  <a:cubicBezTo>
                    <a:pt x="3460030" y="6798874"/>
                    <a:pt x="3447702" y="6795276"/>
                    <a:pt x="3624995" y="6795225"/>
                  </a:cubicBezTo>
                  <a:cubicBezTo>
                    <a:pt x="3624075" y="7155990"/>
                    <a:pt x="3643704" y="7260407"/>
                    <a:pt x="3626730" y="7260407"/>
                  </a:cubicBezTo>
                  <a:cubicBezTo>
                    <a:pt x="3476825" y="7260407"/>
                    <a:pt x="3386366" y="7265026"/>
                    <a:pt x="3225690" y="7262551"/>
                  </a:cubicBezTo>
                  <a:cubicBezTo>
                    <a:pt x="3223622" y="7117612"/>
                    <a:pt x="3225460" y="6999900"/>
                    <a:pt x="3219921" y="6797445"/>
                  </a:cubicBezTo>
                  <a:close/>
                  <a:moveTo>
                    <a:pt x="3320538" y="7286869"/>
                  </a:moveTo>
                  <a:cubicBezTo>
                    <a:pt x="3658738" y="7286869"/>
                    <a:pt x="3634005" y="7277734"/>
                    <a:pt x="3634183" y="7289753"/>
                  </a:cubicBezTo>
                  <a:cubicBezTo>
                    <a:pt x="3642198" y="7802908"/>
                    <a:pt x="3645899" y="7747714"/>
                    <a:pt x="3626679" y="7747714"/>
                  </a:cubicBezTo>
                  <a:cubicBezTo>
                    <a:pt x="3158280" y="7747714"/>
                    <a:pt x="3237763" y="7786602"/>
                    <a:pt x="3235440" y="7637708"/>
                  </a:cubicBezTo>
                  <a:cubicBezTo>
                    <a:pt x="3228855" y="7214629"/>
                    <a:pt x="3188450" y="7286869"/>
                    <a:pt x="3320538" y="7286869"/>
                  </a:cubicBezTo>
                  <a:close/>
                  <a:moveTo>
                    <a:pt x="3320538" y="7773588"/>
                  </a:moveTo>
                  <a:cubicBezTo>
                    <a:pt x="3696106" y="7773588"/>
                    <a:pt x="3641024" y="7753276"/>
                    <a:pt x="3642453" y="7813446"/>
                  </a:cubicBezTo>
                  <a:cubicBezTo>
                    <a:pt x="3654552" y="8292791"/>
                    <a:pt x="3649524" y="8234994"/>
                    <a:pt x="3626679" y="8234994"/>
                  </a:cubicBezTo>
                  <a:cubicBezTo>
                    <a:pt x="3180869" y="8234994"/>
                    <a:pt x="3244552" y="8272811"/>
                    <a:pt x="3243608" y="8160356"/>
                  </a:cubicBezTo>
                  <a:cubicBezTo>
                    <a:pt x="3239856" y="7704359"/>
                    <a:pt x="3212340" y="7773588"/>
                    <a:pt x="3320538" y="7773588"/>
                  </a:cubicBezTo>
                  <a:close/>
                  <a:moveTo>
                    <a:pt x="3320538" y="8262400"/>
                  </a:moveTo>
                  <a:cubicBezTo>
                    <a:pt x="3703329" y="8262400"/>
                    <a:pt x="3646793" y="8228640"/>
                    <a:pt x="3648451" y="8334920"/>
                  </a:cubicBezTo>
                  <a:cubicBezTo>
                    <a:pt x="3655420" y="8779892"/>
                    <a:pt x="3673976" y="8724750"/>
                    <a:pt x="3626705" y="8724750"/>
                  </a:cubicBezTo>
                  <a:cubicBezTo>
                    <a:pt x="3190977" y="8724750"/>
                    <a:pt x="3250117" y="8737942"/>
                    <a:pt x="3249223" y="8682927"/>
                  </a:cubicBezTo>
                  <a:cubicBezTo>
                    <a:pt x="3241362" y="8180438"/>
                    <a:pt x="3226634" y="8262400"/>
                    <a:pt x="3320538" y="8262400"/>
                  </a:cubicBezTo>
                  <a:close/>
                  <a:moveTo>
                    <a:pt x="3655088" y="7289344"/>
                  </a:moveTo>
                  <a:cubicBezTo>
                    <a:pt x="3654909" y="7277121"/>
                    <a:pt x="3646665" y="7288732"/>
                    <a:pt x="4058502" y="7286895"/>
                  </a:cubicBezTo>
                  <a:cubicBezTo>
                    <a:pt x="4061055" y="7457274"/>
                    <a:pt x="4060136" y="7586010"/>
                    <a:pt x="4064475" y="7750546"/>
                  </a:cubicBezTo>
                  <a:cubicBezTo>
                    <a:pt x="3836362" y="7753098"/>
                    <a:pt x="3793711" y="7748351"/>
                    <a:pt x="3661877" y="7747790"/>
                  </a:cubicBezTo>
                  <a:cubicBezTo>
                    <a:pt x="3658763" y="7602238"/>
                    <a:pt x="3657742" y="7459214"/>
                    <a:pt x="3655088" y="7289344"/>
                  </a:cubicBezTo>
                  <a:close/>
                  <a:moveTo>
                    <a:pt x="4086094" y="6800175"/>
                  </a:moveTo>
                  <a:cubicBezTo>
                    <a:pt x="4223314" y="6799996"/>
                    <a:pt x="4124432" y="6799996"/>
                    <a:pt x="4476286" y="6800048"/>
                  </a:cubicBezTo>
                  <a:cubicBezTo>
                    <a:pt x="4480779" y="7126186"/>
                    <a:pt x="4482259" y="7088190"/>
                    <a:pt x="4485220" y="7262500"/>
                  </a:cubicBezTo>
                  <a:cubicBezTo>
                    <a:pt x="4161391" y="7262704"/>
                    <a:pt x="4149803" y="7262653"/>
                    <a:pt x="4079049" y="7263061"/>
                  </a:cubicBezTo>
                  <a:cubicBezTo>
                    <a:pt x="4070677" y="6746895"/>
                    <a:pt x="4061539" y="6800226"/>
                    <a:pt x="4086094" y="6800175"/>
                  </a:cubicBezTo>
                  <a:close/>
                  <a:moveTo>
                    <a:pt x="4086119" y="7286767"/>
                  </a:moveTo>
                  <a:cubicBezTo>
                    <a:pt x="4174281" y="7286308"/>
                    <a:pt x="4172903" y="7286410"/>
                    <a:pt x="4485578" y="7286180"/>
                  </a:cubicBezTo>
                  <a:cubicBezTo>
                    <a:pt x="4485603" y="7288298"/>
                    <a:pt x="4491678" y="7687748"/>
                    <a:pt x="4492086" y="7747152"/>
                  </a:cubicBezTo>
                  <a:cubicBezTo>
                    <a:pt x="4490146" y="7747152"/>
                    <a:pt x="4087217" y="7750266"/>
                    <a:pt x="4085379" y="7750290"/>
                  </a:cubicBezTo>
                  <a:cubicBezTo>
                    <a:pt x="4085354" y="7748479"/>
                    <a:pt x="4074455" y="7286843"/>
                    <a:pt x="4086119" y="7286767"/>
                  </a:cubicBezTo>
                  <a:close/>
                  <a:moveTo>
                    <a:pt x="4086221" y="7773997"/>
                  </a:moveTo>
                  <a:cubicBezTo>
                    <a:pt x="4557199" y="7768281"/>
                    <a:pt x="4492239" y="7758278"/>
                    <a:pt x="4492367" y="7812171"/>
                  </a:cubicBezTo>
                  <a:cubicBezTo>
                    <a:pt x="4493414" y="8313971"/>
                    <a:pt x="4532619" y="8238873"/>
                    <a:pt x="4392388" y="8237189"/>
                  </a:cubicBezTo>
                  <a:cubicBezTo>
                    <a:pt x="4295395" y="8235887"/>
                    <a:pt x="4189698" y="8235760"/>
                    <a:pt x="4093854" y="8237419"/>
                  </a:cubicBezTo>
                  <a:cubicBezTo>
                    <a:pt x="4093190" y="8173242"/>
                    <a:pt x="4089897" y="7773945"/>
                    <a:pt x="4086221" y="7773997"/>
                  </a:cubicBezTo>
                  <a:close/>
                  <a:moveTo>
                    <a:pt x="4497549" y="8261762"/>
                  </a:moveTo>
                  <a:cubicBezTo>
                    <a:pt x="4500177" y="8449825"/>
                    <a:pt x="4501352" y="8470494"/>
                    <a:pt x="4505487" y="8723015"/>
                  </a:cubicBezTo>
                  <a:cubicBezTo>
                    <a:pt x="4218260" y="8723065"/>
                    <a:pt x="4182168" y="8722606"/>
                    <a:pt x="4099826" y="8724622"/>
                  </a:cubicBezTo>
                  <a:cubicBezTo>
                    <a:pt x="4098805" y="8669964"/>
                    <a:pt x="4094134" y="8263063"/>
                    <a:pt x="4094109" y="8261150"/>
                  </a:cubicBezTo>
                  <a:cubicBezTo>
                    <a:pt x="4271274" y="8258036"/>
                    <a:pt x="4387206" y="8261404"/>
                    <a:pt x="4497549" y="8261762"/>
                  </a:cubicBezTo>
                  <a:close/>
                  <a:moveTo>
                    <a:pt x="4497217" y="6800073"/>
                  </a:moveTo>
                  <a:cubicBezTo>
                    <a:pt x="4733241" y="6800098"/>
                    <a:pt x="4709963" y="6794944"/>
                    <a:pt x="4899533" y="6796169"/>
                  </a:cubicBezTo>
                  <a:cubicBezTo>
                    <a:pt x="4900861" y="6898162"/>
                    <a:pt x="4902596" y="7013832"/>
                    <a:pt x="4905149" y="7115749"/>
                  </a:cubicBezTo>
                  <a:cubicBezTo>
                    <a:pt x="4909769" y="7307308"/>
                    <a:pt x="4985474" y="7262475"/>
                    <a:pt x="4545381" y="7262475"/>
                  </a:cubicBezTo>
                  <a:cubicBezTo>
                    <a:pt x="4492444" y="7262500"/>
                    <a:pt x="4504593" y="7338210"/>
                    <a:pt x="4497217" y="6800073"/>
                  </a:cubicBezTo>
                  <a:close/>
                  <a:moveTo>
                    <a:pt x="4545381" y="7286154"/>
                  </a:moveTo>
                  <a:cubicBezTo>
                    <a:pt x="4547653" y="7286154"/>
                    <a:pt x="4908595" y="7286537"/>
                    <a:pt x="4908646" y="7289753"/>
                  </a:cubicBezTo>
                  <a:cubicBezTo>
                    <a:pt x="4916992" y="7821714"/>
                    <a:pt x="4937897" y="7749168"/>
                    <a:pt x="4851598" y="7749168"/>
                  </a:cubicBezTo>
                  <a:cubicBezTo>
                    <a:pt x="4706134" y="7749168"/>
                    <a:pt x="4696333" y="7747050"/>
                    <a:pt x="4545381" y="7747050"/>
                  </a:cubicBezTo>
                  <a:cubicBezTo>
                    <a:pt x="4504159" y="7747050"/>
                    <a:pt x="4513782" y="7769046"/>
                    <a:pt x="4511714" y="7637708"/>
                  </a:cubicBezTo>
                  <a:cubicBezTo>
                    <a:pt x="4505155" y="7218023"/>
                    <a:pt x="4490274" y="7286206"/>
                    <a:pt x="4545381" y="7286154"/>
                  </a:cubicBezTo>
                  <a:close/>
                  <a:moveTo>
                    <a:pt x="4545381" y="7770755"/>
                  </a:moveTo>
                  <a:cubicBezTo>
                    <a:pt x="4975035" y="7770755"/>
                    <a:pt x="4915435" y="7765065"/>
                    <a:pt x="4915818" y="7812323"/>
                  </a:cubicBezTo>
                  <a:cubicBezTo>
                    <a:pt x="4916762" y="7924371"/>
                    <a:pt x="4917196" y="7942284"/>
                    <a:pt x="4921995" y="8238643"/>
                  </a:cubicBezTo>
                  <a:cubicBezTo>
                    <a:pt x="4836641" y="8239689"/>
                    <a:pt x="4774923" y="8238541"/>
                    <a:pt x="4518147" y="8238133"/>
                  </a:cubicBezTo>
                  <a:cubicBezTo>
                    <a:pt x="4511306" y="7711912"/>
                    <a:pt x="4499565" y="7770755"/>
                    <a:pt x="4545381" y="7770755"/>
                  </a:cubicBezTo>
                  <a:close/>
                  <a:moveTo>
                    <a:pt x="4545381" y="8261838"/>
                  </a:moveTo>
                  <a:cubicBezTo>
                    <a:pt x="4667542" y="8261838"/>
                    <a:pt x="4828320" y="8263472"/>
                    <a:pt x="4922378" y="8262323"/>
                  </a:cubicBezTo>
                  <a:cubicBezTo>
                    <a:pt x="4931286" y="8810820"/>
                    <a:pt x="4951246" y="8725617"/>
                    <a:pt x="4851573" y="8725617"/>
                  </a:cubicBezTo>
                  <a:cubicBezTo>
                    <a:pt x="4471335" y="8725617"/>
                    <a:pt x="4526519" y="8733196"/>
                    <a:pt x="4525753" y="8682927"/>
                  </a:cubicBezTo>
                  <a:cubicBezTo>
                    <a:pt x="4518147" y="8196820"/>
                    <a:pt x="4506686" y="8261838"/>
                    <a:pt x="4545381" y="8261838"/>
                  </a:cubicBezTo>
                  <a:close/>
                  <a:moveTo>
                    <a:pt x="4929525" y="7289344"/>
                  </a:moveTo>
                  <a:cubicBezTo>
                    <a:pt x="4929448" y="7285134"/>
                    <a:pt x="5142169" y="7283398"/>
                    <a:pt x="5310503" y="7285236"/>
                  </a:cubicBezTo>
                  <a:cubicBezTo>
                    <a:pt x="5341438" y="7285568"/>
                    <a:pt x="5334674" y="7232491"/>
                    <a:pt x="5341030" y="7638193"/>
                  </a:cubicBezTo>
                  <a:cubicBezTo>
                    <a:pt x="5343276" y="7780963"/>
                    <a:pt x="5413622" y="7747228"/>
                    <a:pt x="5004516" y="7748861"/>
                  </a:cubicBezTo>
                  <a:cubicBezTo>
                    <a:pt x="4911530" y="7749219"/>
                    <a:pt x="4937922" y="7825235"/>
                    <a:pt x="4929525" y="7289344"/>
                  </a:cubicBezTo>
                  <a:close/>
                  <a:moveTo>
                    <a:pt x="5004618" y="7772593"/>
                  </a:moveTo>
                  <a:cubicBezTo>
                    <a:pt x="5396086" y="7771011"/>
                    <a:pt x="5343200" y="7762131"/>
                    <a:pt x="5344297" y="7812349"/>
                  </a:cubicBezTo>
                  <a:cubicBezTo>
                    <a:pt x="5355094" y="8305167"/>
                    <a:pt x="5357876" y="8237954"/>
                    <a:pt x="5310809" y="8236729"/>
                  </a:cubicBezTo>
                  <a:cubicBezTo>
                    <a:pt x="5210600" y="8233974"/>
                    <a:pt x="5108579" y="8233846"/>
                    <a:pt x="5004286" y="8236831"/>
                  </a:cubicBezTo>
                  <a:cubicBezTo>
                    <a:pt x="4922378" y="8239077"/>
                    <a:pt x="4943563" y="8281130"/>
                    <a:pt x="4938790" y="7986174"/>
                  </a:cubicBezTo>
                  <a:cubicBezTo>
                    <a:pt x="4934783" y="7729571"/>
                    <a:pt x="4920744" y="7772950"/>
                    <a:pt x="5004618" y="7772593"/>
                  </a:cubicBezTo>
                  <a:close/>
                  <a:moveTo>
                    <a:pt x="5004847" y="8260537"/>
                  </a:moveTo>
                  <a:cubicBezTo>
                    <a:pt x="5114450" y="8257526"/>
                    <a:pt x="5206235" y="8257705"/>
                    <a:pt x="5310324" y="8260435"/>
                  </a:cubicBezTo>
                  <a:cubicBezTo>
                    <a:pt x="5358999" y="8261762"/>
                    <a:pt x="5348279" y="8246553"/>
                    <a:pt x="5349657" y="8334895"/>
                  </a:cubicBezTo>
                  <a:cubicBezTo>
                    <a:pt x="5356753" y="8787420"/>
                    <a:pt x="5370945" y="8726765"/>
                    <a:pt x="5310630" y="8726536"/>
                  </a:cubicBezTo>
                  <a:cubicBezTo>
                    <a:pt x="4893331" y="8724852"/>
                    <a:pt x="4950991" y="8740035"/>
                    <a:pt x="4950097" y="8682901"/>
                  </a:cubicBezTo>
                  <a:cubicBezTo>
                    <a:pt x="4942236" y="8197688"/>
                    <a:pt x="4918702" y="8263012"/>
                    <a:pt x="5004847" y="8260537"/>
                  </a:cubicBezTo>
                  <a:close/>
                  <a:moveTo>
                    <a:pt x="5354481" y="7289344"/>
                  </a:moveTo>
                  <a:cubicBezTo>
                    <a:pt x="5354430" y="7285644"/>
                    <a:pt x="5759376" y="7282812"/>
                    <a:pt x="5761265" y="7282812"/>
                  </a:cubicBezTo>
                  <a:cubicBezTo>
                    <a:pt x="5764685" y="7491927"/>
                    <a:pt x="5759249" y="7485828"/>
                    <a:pt x="5765502" y="7748147"/>
                  </a:cubicBezTo>
                  <a:cubicBezTo>
                    <a:pt x="5282834" y="7748249"/>
                    <a:pt x="5364257" y="7787138"/>
                    <a:pt x="5361909" y="7637759"/>
                  </a:cubicBezTo>
                  <a:cubicBezTo>
                    <a:pt x="5359203" y="7463475"/>
                    <a:pt x="5357187" y="7462607"/>
                    <a:pt x="5354481" y="7289344"/>
                  </a:cubicBezTo>
                  <a:close/>
                  <a:moveTo>
                    <a:pt x="5463675" y="8262502"/>
                  </a:moveTo>
                  <a:cubicBezTo>
                    <a:pt x="5835516" y="8262502"/>
                    <a:pt x="5772317" y="8231728"/>
                    <a:pt x="5773925" y="8334972"/>
                  </a:cubicBezTo>
                  <a:cubicBezTo>
                    <a:pt x="5780689" y="8769533"/>
                    <a:pt x="5794090" y="8725668"/>
                    <a:pt x="5769918" y="8725668"/>
                  </a:cubicBezTo>
                  <a:cubicBezTo>
                    <a:pt x="5315455" y="8725668"/>
                    <a:pt x="5376662" y="8744883"/>
                    <a:pt x="5375667" y="8682927"/>
                  </a:cubicBezTo>
                  <a:cubicBezTo>
                    <a:pt x="5367856" y="8182531"/>
                    <a:pt x="5343787" y="8262502"/>
                    <a:pt x="5463675" y="8262502"/>
                  </a:cubicBezTo>
                  <a:close/>
                  <a:moveTo>
                    <a:pt x="5782169" y="7282812"/>
                  </a:moveTo>
                  <a:cubicBezTo>
                    <a:pt x="5783982" y="7282812"/>
                    <a:pt x="6186120" y="7284521"/>
                    <a:pt x="6186196" y="7289753"/>
                  </a:cubicBezTo>
                  <a:cubicBezTo>
                    <a:pt x="6190280" y="7561641"/>
                    <a:pt x="6191531" y="7650365"/>
                    <a:pt x="6193267" y="7751388"/>
                  </a:cubicBezTo>
                  <a:cubicBezTo>
                    <a:pt x="5903538" y="7753506"/>
                    <a:pt x="5971485" y="7748479"/>
                    <a:pt x="5786457" y="7748147"/>
                  </a:cubicBezTo>
                  <a:cubicBezTo>
                    <a:pt x="5780000" y="7481082"/>
                    <a:pt x="5785615" y="7497184"/>
                    <a:pt x="5782169" y="7282812"/>
                  </a:cubicBezTo>
                  <a:close/>
                  <a:moveTo>
                    <a:pt x="6193675" y="7775144"/>
                  </a:moveTo>
                  <a:cubicBezTo>
                    <a:pt x="6199188" y="8087656"/>
                    <a:pt x="6192271" y="7699741"/>
                    <a:pt x="6201587" y="8237419"/>
                  </a:cubicBezTo>
                  <a:cubicBezTo>
                    <a:pt x="6119858" y="8237725"/>
                    <a:pt x="6019343" y="8237750"/>
                    <a:pt x="5923116" y="8237112"/>
                  </a:cubicBezTo>
                  <a:cubicBezTo>
                    <a:pt x="5748069" y="8235964"/>
                    <a:pt x="5802538" y="8323310"/>
                    <a:pt x="5788168" y="7811124"/>
                  </a:cubicBezTo>
                  <a:cubicBezTo>
                    <a:pt x="5786355" y="7748249"/>
                    <a:pt x="5730482" y="7778283"/>
                    <a:pt x="6193675" y="7775144"/>
                  </a:cubicBezTo>
                  <a:close/>
                  <a:moveTo>
                    <a:pt x="6200286" y="6941031"/>
                  </a:moveTo>
                  <a:cubicBezTo>
                    <a:pt x="6197657" y="6772872"/>
                    <a:pt x="6188468" y="6798593"/>
                    <a:pt x="6229410" y="6798159"/>
                  </a:cubicBezTo>
                  <a:cubicBezTo>
                    <a:pt x="6319995" y="6797190"/>
                    <a:pt x="6326504" y="6797368"/>
                    <a:pt x="6603369" y="6797215"/>
                  </a:cubicBezTo>
                  <a:cubicBezTo>
                    <a:pt x="6608754" y="7340175"/>
                    <a:pt x="6640353" y="7262781"/>
                    <a:pt x="6535754" y="7261377"/>
                  </a:cubicBezTo>
                  <a:cubicBezTo>
                    <a:pt x="6453846" y="7260279"/>
                    <a:pt x="6359431" y="7259846"/>
                    <a:pt x="6229230" y="7261071"/>
                  </a:cubicBezTo>
                  <a:cubicBezTo>
                    <a:pt x="6198984" y="7261377"/>
                    <a:pt x="6205978" y="7304884"/>
                    <a:pt x="6200286" y="6941031"/>
                  </a:cubicBezTo>
                  <a:close/>
                  <a:moveTo>
                    <a:pt x="6229384" y="7284827"/>
                  </a:moveTo>
                  <a:cubicBezTo>
                    <a:pt x="6644769" y="7280898"/>
                    <a:pt x="6611510" y="7287635"/>
                    <a:pt x="6611536" y="7289778"/>
                  </a:cubicBezTo>
                  <a:cubicBezTo>
                    <a:pt x="6619959" y="7828272"/>
                    <a:pt x="6648827" y="7751490"/>
                    <a:pt x="6535626" y="7750878"/>
                  </a:cubicBezTo>
                  <a:cubicBezTo>
                    <a:pt x="6449966" y="7750418"/>
                    <a:pt x="6334978" y="7750290"/>
                    <a:pt x="6229205" y="7751133"/>
                  </a:cubicBezTo>
                  <a:cubicBezTo>
                    <a:pt x="6209219" y="7751286"/>
                    <a:pt x="6214349" y="7768485"/>
                    <a:pt x="6212308" y="7637784"/>
                  </a:cubicBezTo>
                  <a:cubicBezTo>
                    <a:pt x="6206309" y="7237059"/>
                    <a:pt x="6198270" y="7285108"/>
                    <a:pt x="6229384" y="7284827"/>
                  </a:cubicBezTo>
                  <a:close/>
                  <a:moveTo>
                    <a:pt x="6994939" y="6284111"/>
                  </a:moveTo>
                  <a:cubicBezTo>
                    <a:pt x="6559160" y="6284111"/>
                    <a:pt x="6615748" y="6309527"/>
                    <a:pt x="6614726" y="6244406"/>
                  </a:cubicBezTo>
                  <a:cubicBezTo>
                    <a:pt x="6606865" y="5742504"/>
                    <a:pt x="6587900" y="5823675"/>
                    <a:pt x="6688722" y="5823675"/>
                  </a:cubicBezTo>
                  <a:cubicBezTo>
                    <a:pt x="7067939" y="5823675"/>
                    <a:pt x="7014261" y="5796448"/>
                    <a:pt x="7015818" y="5896553"/>
                  </a:cubicBezTo>
                  <a:cubicBezTo>
                    <a:pt x="7022812" y="6344179"/>
                    <a:pt x="7024113" y="6284111"/>
                    <a:pt x="6994939" y="6284111"/>
                  </a:cubicBezTo>
                  <a:close/>
                  <a:moveTo>
                    <a:pt x="6994939" y="5799050"/>
                  </a:moveTo>
                  <a:cubicBezTo>
                    <a:pt x="6540016" y="5799050"/>
                    <a:pt x="6609035" y="5824746"/>
                    <a:pt x="6607018" y="5722013"/>
                  </a:cubicBezTo>
                  <a:cubicBezTo>
                    <a:pt x="6597829" y="5259536"/>
                    <a:pt x="6580498" y="5333153"/>
                    <a:pt x="6688722" y="5333153"/>
                  </a:cubicBezTo>
                  <a:cubicBezTo>
                    <a:pt x="7054947" y="5333153"/>
                    <a:pt x="7006705" y="5314781"/>
                    <a:pt x="7006961" y="5374058"/>
                  </a:cubicBezTo>
                  <a:cubicBezTo>
                    <a:pt x="7008978" y="5849754"/>
                    <a:pt x="7027253" y="5799050"/>
                    <a:pt x="6994939" y="5799050"/>
                  </a:cubicBezTo>
                  <a:close/>
                  <a:moveTo>
                    <a:pt x="6994939" y="5308937"/>
                  </a:moveTo>
                  <a:cubicBezTo>
                    <a:pt x="6519419" y="5308937"/>
                    <a:pt x="6601300" y="5343003"/>
                    <a:pt x="6599055" y="5199697"/>
                  </a:cubicBezTo>
                  <a:cubicBezTo>
                    <a:pt x="6591295" y="4715428"/>
                    <a:pt x="6593924" y="4882184"/>
                    <a:pt x="6593388" y="4846179"/>
                  </a:cubicBezTo>
                  <a:cubicBezTo>
                    <a:pt x="6655336" y="4845949"/>
                    <a:pt x="6703628" y="4846026"/>
                    <a:pt x="6994939" y="4846077"/>
                  </a:cubicBezTo>
                  <a:cubicBezTo>
                    <a:pt x="6996726" y="4846077"/>
                    <a:pt x="7016252" y="5308937"/>
                    <a:pt x="6994939" y="5308937"/>
                  </a:cubicBezTo>
                  <a:close/>
                  <a:moveTo>
                    <a:pt x="6994939" y="4822397"/>
                  </a:moveTo>
                  <a:cubicBezTo>
                    <a:pt x="6711158" y="4822346"/>
                    <a:pt x="6655719" y="4822269"/>
                    <a:pt x="6593005" y="4822499"/>
                  </a:cubicBezTo>
                  <a:cubicBezTo>
                    <a:pt x="6590377" y="4669598"/>
                    <a:pt x="6585297" y="4577021"/>
                    <a:pt x="6584122" y="4360353"/>
                  </a:cubicBezTo>
                  <a:cubicBezTo>
                    <a:pt x="6586803" y="4360353"/>
                    <a:pt x="6986388" y="4359689"/>
                    <a:pt x="6989553" y="4359689"/>
                  </a:cubicBezTo>
                  <a:cubicBezTo>
                    <a:pt x="6991953" y="4474288"/>
                    <a:pt x="6997109" y="4822397"/>
                    <a:pt x="6994939" y="4822397"/>
                  </a:cubicBezTo>
                  <a:close/>
                  <a:moveTo>
                    <a:pt x="6583995" y="4336622"/>
                  </a:moveTo>
                  <a:cubicBezTo>
                    <a:pt x="6583995" y="4334325"/>
                    <a:pt x="6579809" y="3875292"/>
                    <a:pt x="6579784" y="3873353"/>
                  </a:cubicBezTo>
                  <a:cubicBezTo>
                    <a:pt x="6831634" y="3875267"/>
                    <a:pt x="6815119" y="3870418"/>
                    <a:pt x="6980263" y="3870112"/>
                  </a:cubicBezTo>
                  <a:cubicBezTo>
                    <a:pt x="6980288" y="3871924"/>
                    <a:pt x="6988889" y="4326976"/>
                    <a:pt x="6988941" y="4329655"/>
                  </a:cubicBezTo>
                  <a:cubicBezTo>
                    <a:pt x="6989119" y="4339199"/>
                    <a:pt x="7031516" y="4336060"/>
                    <a:pt x="6583995" y="4336622"/>
                  </a:cubicBezTo>
                  <a:close/>
                  <a:moveTo>
                    <a:pt x="6579478" y="3849647"/>
                  </a:moveTo>
                  <a:cubicBezTo>
                    <a:pt x="6576669" y="3648570"/>
                    <a:pt x="6573428" y="3649897"/>
                    <a:pt x="6569344" y="3384107"/>
                  </a:cubicBezTo>
                  <a:cubicBezTo>
                    <a:pt x="6638694" y="3382806"/>
                    <a:pt x="6731935" y="3382576"/>
                    <a:pt x="6841639" y="3384490"/>
                  </a:cubicBezTo>
                  <a:cubicBezTo>
                    <a:pt x="7014414" y="3387501"/>
                    <a:pt x="6971023" y="3297731"/>
                    <a:pt x="6979241" y="3807339"/>
                  </a:cubicBezTo>
                  <a:cubicBezTo>
                    <a:pt x="6979879" y="3850106"/>
                    <a:pt x="7047264" y="3853296"/>
                    <a:pt x="6579478" y="3849647"/>
                  </a:cubicBezTo>
                  <a:close/>
                  <a:moveTo>
                    <a:pt x="6568961" y="3360376"/>
                  </a:moveTo>
                  <a:cubicBezTo>
                    <a:pt x="6564265" y="3055469"/>
                    <a:pt x="6563703" y="3042506"/>
                    <a:pt x="6563933" y="2936710"/>
                  </a:cubicBezTo>
                  <a:cubicBezTo>
                    <a:pt x="6564035" y="2886084"/>
                    <a:pt x="6496905" y="2896750"/>
                    <a:pt x="6966760" y="2896036"/>
                  </a:cubicBezTo>
                  <a:cubicBezTo>
                    <a:pt x="6969160" y="3175809"/>
                    <a:pt x="6971584" y="3235060"/>
                    <a:pt x="6974060" y="3362086"/>
                  </a:cubicBezTo>
                  <a:cubicBezTo>
                    <a:pt x="6837734" y="3361856"/>
                    <a:pt x="6737627" y="3357186"/>
                    <a:pt x="6568961" y="3360376"/>
                  </a:cubicBezTo>
                  <a:close/>
                  <a:moveTo>
                    <a:pt x="6563933" y="2873274"/>
                  </a:moveTo>
                  <a:cubicBezTo>
                    <a:pt x="6563039" y="2642801"/>
                    <a:pt x="6556403" y="2601794"/>
                    <a:pt x="6553417" y="2409419"/>
                  </a:cubicBezTo>
                  <a:cubicBezTo>
                    <a:pt x="7006910" y="2409163"/>
                    <a:pt x="6961579" y="2406790"/>
                    <a:pt x="6961732" y="2414777"/>
                  </a:cubicBezTo>
                  <a:cubicBezTo>
                    <a:pt x="6962140" y="2442157"/>
                    <a:pt x="6960940" y="2319954"/>
                    <a:pt x="6966556" y="2872355"/>
                  </a:cubicBezTo>
                  <a:cubicBezTo>
                    <a:pt x="6835181" y="2872534"/>
                    <a:pt x="6730531" y="2875086"/>
                    <a:pt x="6563933" y="2873274"/>
                  </a:cubicBezTo>
                  <a:close/>
                  <a:moveTo>
                    <a:pt x="6553085" y="2385611"/>
                  </a:moveTo>
                  <a:cubicBezTo>
                    <a:pt x="6551451" y="2260320"/>
                    <a:pt x="6555127" y="2110329"/>
                    <a:pt x="6548006" y="1921679"/>
                  </a:cubicBezTo>
                  <a:cubicBezTo>
                    <a:pt x="6737346" y="1927012"/>
                    <a:pt x="6845544" y="1920096"/>
                    <a:pt x="6951726" y="1919407"/>
                  </a:cubicBezTo>
                  <a:cubicBezTo>
                    <a:pt x="6956601" y="2225412"/>
                    <a:pt x="6959536" y="2285914"/>
                    <a:pt x="6961272" y="2385483"/>
                  </a:cubicBezTo>
                  <a:lnTo>
                    <a:pt x="6553085" y="2385611"/>
                  </a:lnTo>
                  <a:close/>
                  <a:moveTo>
                    <a:pt x="6535677" y="2872942"/>
                  </a:moveTo>
                  <a:cubicBezTo>
                    <a:pt x="6057221" y="2867150"/>
                    <a:pt x="6136168" y="2916322"/>
                    <a:pt x="6133769" y="2762426"/>
                  </a:cubicBezTo>
                  <a:cubicBezTo>
                    <a:pt x="6131089" y="2592327"/>
                    <a:pt x="6132748" y="2587173"/>
                    <a:pt x="6130042" y="2414420"/>
                  </a:cubicBezTo>
                  <a:cubicBezTo>
                    <a:pt x="6129864" y="2402503"/>
                    <a:pt x="6089994" y="2409265"/>
                    <a:pt x="6532513" y="2409419"/>
                  </a:cubicBezTo>
                  <a:cubicBezTo>
                    <a:pt x="6535040" y="2585412"/>
                    <a:pt x="6551043" y="2873146"/>
                    <a:pt x="6535677" y="2872942"/>
                  </a:cubicBezTo>
                  <a:close/>
                  <a:moveTo>
                    <a:pt x="6123355" y="3383265"/>
                  </a:moveTo>
                  <a:cubicBezTo>
                    <a:pt x="6124606" y="3489214"/>
                    <a:pt x="6126290" y="3565893"/>
                    <a:pt x="6130936" y="3845921"/>
                  </a:cubicBezTo>
                  <a:cubicBezTo>
                    <a:pt x="6072280" y="3845590"/>
                    <a:pt x="5728900" y="3846457"/>
                    <a:pt x="5727011" y="3846457"/>
                  </a:cubicBezTo>
                  <a:cubicBezTo>
                    <a:pt x="5723183" y="3590084"/>
                    <a:pt x="5725735" y="3630069"/>
                    <a:pt x="5721421" y="3385715"/>
                  </a:cubicBezTo>
                  <a:cubicBezTo>
                    <a:pt x="5938992" y="3385996"/>
                    <a:pt x="5950886" y="3382321"/>
                    <a:pt x="6123355" y="3383265"/>
                  </a:cubicBezTo>
                  <a:close/>
                  <a:moveTo>
                    <a:pt x="6076186" y="3359457"/>
                  </a:moveTo>
                  <a:cubicBezTo>
                    <a:pt x="5657482" y="3359457"/>
                    <a:pt x="5721625" y="3387960"/>
                    <a:pt x="5719456" y="3284564"/>
                  </a:cubicBezTo>
                  <a:cubicBezTo>
                    <a:pt x="5710037" y="2833365"/>
                    <a:pt x="5696280" y="2898485"/>
                    <a:pt x="5769918" y="2898485"/>
                  </a:cubicBezTo>
                  <a:cubicBezTo>
                    <a:pt x="6169427" y="2898485"/>
                    <a:pt x="6115238" y="2884170"/>
                    <a:pt x="6116770" y="2937068"/>
                  </a:cubicBezTo>
                  <a:cubicBezTo>
                    <a:pt x="6131166" y="3427870"/>
                    <a:pt x="6128868" y="3359457"/>
                    <a:pt x="6076186" y="3359457"/>
                  </a:cubicBezTo>
                  <a:close/>
                  <a:moveTo>
                    <a:pt x="6076186" y="2874499"/>
                  </a:moveTo>
                  <a:cubicBezTo>
                    <a:pt x="5638722" y="2874499"/>
                    <a:pt x="5713917" y="2906676"/>
                    <a:pt x="5711645" y="2762375"/>
                  </a:cubicBezTo>
                  <a:cubicBezTo>
                    <a:pt x="5705034" y="2339705"/>
                    <a:pt x="5675707" y="2410414"/>
                    <a:pt x="5769918" y="2410414"/>
                  </a:cubicBezTo>
                  <a:cubicBezTo>
                    <a:pt x="6138134" y="2410414"/>
                    <a:pt x="6108908" y="2400105"/>
                    <a:pt x="6109138" y="2414854"/>
                  </a:cubicBezTo>
                  <a:cubicBezTo>
                    <a:pt x="6117510" y="2947913"/>
                    <a:pt x="6127413" y="2874499"/>
                    <a:pt x="6076186" y="2874499"/>
                  </a:cubicBezTo>
                  <a:close/>
                  <a:moveTo>
                    <a:pt x="6076186" y="2383722"/>
                  </a:moveTo>
                  <a:cubicBezTo>
                    <a:pt x="5922095" y="2383722"/>
                    <a:pt x="5921992" y="2386708"/>
                    <a:pt x="5769943" y="2386708"/>
                  </a:cubicBezTo>
                  <a:cubicBezTo>
                    <a:pt x="5676907" y="2386708"/>
                    <a:pt x="5704600" y="2457672"/>
                    <a:pt x="5695922" y="1919637"/>
                  </a:cubicBezTo>
                  <a:cubicBezTo>
                    <a:pt x="5844551" y="1917494"/>
                    <a:pt x="5941876" y="1922623"/>
                    <a:pt x="6102374" y="1922163"/>
                  </a:cubicBezTo>
                  <a:cubicBezTo>
                    <a:pt x="6114217" y="2458871"/>
                    <a:pt x="6117025" y="2383722"/>
                    <a:pt x="6076186" y="2383722"/>
                  </a:cubicBezTo>
                  <a:close/>
                  <a:moveTo>
                    <a:pt x="5698526" y="3285125"/>
                  </a:moveTo>
                  <a:cubicBezTo>
                    <a:pt x="5700542" y="3382219"/>
                    <a:pt x="5774589" y="3363795"/>
                    <a:pt x="5310656" y="3360682"/>
                  </a:cubicBezTo>
                  <a:cubicBezTo>
                    <a:pt x="5288041" y="3360529"/>
                    <a:pt x="5296464" y="3412993"/>
                    <a:pt x="5287046" y="2936404"/>
                  </a:cubicBezTo>
                  <a:cubicBezTo>
                    <a:pt x="5285999" y="2884221"/>
                    <a:pt x="5228646" y="2897312"/>
                    <a:pt x="5616822" y="2898332"/>
                  </a:cubicBezTo>
                  <a:cubicBezTo>
                    <a:pt x="5715346" y="2898613"/>
                    <a:pt x="5688979" y="2828159"/>
                    <a:pt x="5698526" y="3285125"/>
                  </a:cubicBezTo>
                  <a:close/>
                  <a:moveTo>
                    <a:pt x="5616797" y="2874601"/>
                  </a:moveTo>
                  <a:cubicBezTo>
                    <a:pt x="5217109" y="2873529"/>
                    <a:pt x="5286127" y="2903818"/>
                    <a:pt x="5283932" y="2762426"/>
                  </a:cubicBezTo>
                  <a:cubicBezTo>
                    <a:pt x="5277576" y="2357567"/>
                    <a:pt x="5262415" y="2411434"/>
                    <a:pt x="5310681" y="2410924"/>
                  </a:cubicBezTo>
                  <a:cubicBezTo>
                    <a:pt x="5716827" y="2406535"/>
                    <a:pt x="5682930" y="2411205"/>
                    <a:pt x="5682981" y="2414828"/>
                  </a:cubicBezTo>
                  <a:cubicBezTo>
                    <a:pt x="5691328" y="2950005"/>
                    <a:pt x="5722161" y="2874882"/>
                    <a:pt x="5616797" y="2874601"/>
                  </a:cubicBezTo>
                  <a:close/>
                  <a:moveTo>
                    <a:pt x="5616797" y="2386555"/>
                  </a:moveTo>
                  <a:cubicBezTo>
                    <a:pt x="5520110" y="2386300"/>
                    <a:pt x="5407164" y="2386172"/>
                    <a:pt x="5310503" y="2387218"/>
                  </a:cubicBezTo>
                  <a:cubicBezTo>
                    <a:pt x="5264967" y="2387703"/>
                    <a:pt x="5276096" y="2459892"/>
                    <a:pt x="5269689" y="1922521"/>
                  </a:cubicBezTo>
                  <a:cubicBezTo>
                    <a:pt x="5598087" y="1925608"/>
                    <a:pt x="5544537" y="1922597"/>
                    <a:pt x="5674992" y="1919994"/>
                  </a:cubicBezTo>
                  <a:cubicBezTo>
                    <a:pt x="5683671" y="2457289"/>
                    <a:pt x="5708812" y="2386657"/>
                    <a:pt x="5616797" y="2386555"/>
                  </a:cubicBezTo>
                  <a:close/>
                  <a:moveTo>
                    <a:pt x="5272471" y="3285125"/>
                  </a:moveTo>
                  <a:cubicBezTo>
                    <a:pt x="5274641" y="3384439"/>
                    <a:pt x="5347054" y="3360376"/>
                    <a:pt x="4869389" y="3360529"/>
                  </a:cubicBezTo>
                  <a:cubicBezTo>
                    <a:pt x="4864539" y="3047941"/>
                    <a:pt x="4864769" y="3039954"/>
                    <a:pt x="4861093" y="2936200"/>
                  </a:cubicBezTo>
                  <a:cubicBezTo>
                    <a:pt x="4859077" y="2879424"/>
                    <a:pt x="4814486" y="2895755"/>
                    <a:pt x="5157535" y="2895985"/>
                  </a:cubicBezTo>
                  <a:cubicBezTo>
                    <a:pt x="5295137" y="2895985"/>
                    <a:pt x="5262236" y="2817978"/>
                    <a:pt x="5272471" y="3285125"/>
                  </a:cubicBezTo>
                  <a:close/>
                  <a:moveTo>
                    <a:pt x="4859000" y="2872075"/>
                  </a:moveTo>
                  <a:cubicBezTo>
                    <a:pt x="4852441" y="2643719"/>
                    <a:pt x="4858388" y="2602943"/>
                    <a:pt x="4855427" y="2414369"/>
                  </a:cubicBezTo>
                  <a:cubicBezTo>
                    <a:pt x="4855325" y="2406994"/>
                    <a:pt x="4854074" y="2414369"/>
                    <a:pt x="5256621" y="2411434"/>
                  </a:cubicBezTo>
                  <a:cubicBezTo>
                    <a:pt x="5256672" y="2414012"/>
                    <a:pt x="5256723" y="2430930"/>
                    <a:pt x="5264891" y="2872789"/>
                  </a:cubicBezTo>
                  <a:cubicBezTo>
                    <a:pt x="5206414" y="2872151"/>
                    <a:pt x="5182727" y="2872304"/>
                    <a:pt x="4859000" y="2872075"/>
                  </a:cubicBezTo>
                  <a:close/>
                  <a:moveTo>
                    <a:pt x="4851573" y="4337949"/>
                  </a:moveTo>
                  <a:cubicBezTo>
                    <a:pt x="4411684" y="4337949"/>
                    <a:pt x="4458190" y="4339862"/>
                    <a:pt x="4458292" y="4329451"/>
                  </a:cubicBezTo>
                  <a:cubicBezTo>
                    <a:pt x="4459211" y="4221946"/>
                    <a:pt x="4458368" y="4203421"/>
                    <a:pt x="4453187" y="3874042"/>
                  </a:cubicBezTo>
                  <a:cubicBezTo>
                    <a:pt x="4693959" y="3874093"/>
                    <a:pt x="4728136" y="3873072"/>
                    <a:pt x="4855044" y="3873072"/>
                  </a:cubicBezTo>
                  <a:cubicBezTo>
                    <a:pt x="4864259" y="4393729"/>
                    <a:pt x="4870691" y="4337949"/>
                    <a:pt x="4851573" y="4337949"/>
                  </a:cubicBezTo>
                  <a:close/>
                  <a:moveTo>
                    <a:pt x="4851573" y="3849392"/>
                  </a:moveTo>
                  <a:cubicBezTo>
                    <a:pt x="4383275" y="3849392"/>
                    <a:pt x="4453085" y="3868760"/>
                    <a:pt x="4452115" y="3806803"/>
                  </a:cubicBezTo>
                  <a:cubicBezTo>
                    <a:pt x="4444254" y="3305259"/>
                    <a:pt x="4412680" y="3383699"/>
                    <a:pt x="4545381" y="3383699"/>
                  </a:cubicBezTo>
                  <a:cubicBezTo>
                    <a:pt x="4688752" y="3383699"/>
                    <a:pt x="4702101" y="3384209"/>
                    <a:pt x="4848867" y="3384209"/>
                  </a:cubicBezTo>
                  <a:cubicBezTo>
                    <a:pt x="4856703" y="3888408"/>
                    <a:pt x="4854687" y="3849392"/>
                    <a:pt x="4851573" y="3849392"/>
                  </a:cubicBezTo>
                  <a:close/>
                  <a:moveTo>
                    <a:pt x="4443615" y="3359636"/>
                  </a:moveTo>
                  <a:cubicBezTo>
                    <a:pt x="4439251" y="3073611"/>
                    <a:pt x="4439123" y="3043756"/>
                    <a:pt x="4435856" y="2936302"/>
                  </a:cubicBezTo>
                  <a:cubicBezTo>
                    <a:pt x="4434095" y="2877842"/>
                    <a:pt x="4371560" y="2895627"/>
                    <a:pt x="4838785" y="2895781"/>
                  </a:cubicBezTo>
                  <a:cubicBezTo>
                    <a:pt x="4844273" y="3069120"/>
                    <a:pt x="4842231" y="2955797"/>
                    <a:pt x="4848510" y="3360555"/>
                  </a:cubicBezTo>
                  <a:cubicBezTo>
                    <a:pt x="4816808" y="3360529"/>
                    <a:pt x="4476082" y="3359917"/>
                    <a:pt x="4443615" y="3359636"/>
                  </a:cubicBezTo>
                  <a:close/>
                  <a:moveTo>
                    <a:pt x="4429577" y="2385305"/>
                  </a:moveTo>
                  <a:cubicBezTo>
                    <a:pt x="4424293" y="2050771"/>
                    <a:pt x="4423757" y="2006167"/>
                    <a:pt x="4421767" y="1921627"/>
                  </a:cubicBezTo>
                  <a:cubicBezTo>
                    <a:pt x="4575704" y="1924460"/>
                    <a:pt x="4708023" y="1920760"/>
                    <a:pt x="4825665" y="1920530"/>
                  </a:cubicBezTo>
                  <a:cubicBezTo>
                    <a:pt x="4827503" y="1998231"/>
                    <a:pt x="4834063" y="2385407"/>
                    <a:pt x="4834114" y="2387729"/>
                  </a:cubicBezTo>
                  <a:cubicBezTo>
                    <a:pt x="4664657" y="2387448"/>
                    <a:pt x="4663126" y="2383238"/>
                    <a:pt x="4429577" y="2385305"/>
                  </a:cubicBezTo>
                  <a:close/>
                  <a:moveTo>
                    <a:pt x="4422711" y="3359432"/>
                  </a:moveTo>
                  <a:cubicBezTo>
                    <a:pt x="4167134" y="3356701"/>
                    <a:pt x="4126448" y="3359049"/>
                    <a:pt x="4016310" y="3359764"/>
                  </a:cubicBezTo>
                  <a:cubicBezTo>
                    <a:pt x="4007964" y="2812925"/>
                    <a:pt x="3991041" y="2896750"/>
                    <a:pt x="4086196" y="2895602"/>
                  </a:cubicBezTo>
                  <a:cubicBezTo>
                    <a:pt x="4466205" y="2891034"/>
                    <a:pt x="4413343" y="2884348"/>
                    <a:pt x="4414926" y="2937068"/>
                  </a:cubicBezTo>
                  <a:cubicBezTo>
                    <a:pt x="4418499" y="3055571"/>
                    <a:pt x="4418550" y="3086983"/>
                    <a:pt x="4422711" y="3359432"/>
                  </a:cubicBezTo>
                  <a:close/>
                  <a:moveTo>
                    <a:pt x="4392158" y="2385687"/>
                  </a:moveTo>
                  <a:cubicBezTo>
                    <a:pt x="4283449" y="2386861"/>
                    <a:pt x="4197942" y="2386887"/>
                    <a:pt x="4086170" y="2385687"/>
                  </a:cubicBezTo>
                  <a:cubicBezTo>
                    <a:pt x="3976492" y="2384360"/>
                    <a:pt x="3999336" y="2472574"/>
                    <a:pt x="3993006" y="1920071"/>
                  </a:cubicBezTo>
                  <a:cubicBezTo>
                    <a:pt x="4197585" y="1919790"/>
                    <a:pt x="4258793" y="1918234"/>
                    <a:pt x="4400811" y="1921219"/>
                  </a:cubicBezTo>
                  <a:cubicBezTo>
                    <a:pt x="4412935" y="2437054"/>
                    <a:pt x="4413216" y="2385458"/>
                    <a:pt x="4392158" y="2385687"/>
                  </a:cubicBezTo>
                  <a:close/>
                  <a:moveTo>
                    <a:pt x="3995405" y="3359891"/>
                  </a:moveTo>
                  <a:cubicBezTo>
                    <a:pt x="3519451" y="3362086"/>
                    <a:pt x="3591532" y="3380867"/>
                    <a:pt x="3590332" y="3284717"/>
                  </a:cubicBezTo>
                  <a:cubicBezTo>
                    <a:pt x="3584666" y="2830813"/>
                    <a:pt x="3565727" y="2894224"/>
                    <a:pt x="3626705" y="2894224"/>
                  </a:cubicBezTo>
                  <a:cubicBezTo>
                    <a:pt x="4047858" y="2894224"/>
                    <a:pt x="3990148" y="2887947"/>
                    <a:pt x="3990148" y="2936149"/>
                  </a:cubicBezTo>
                  <a:cubicBezTo>
                    <a:pt x="3990250" y="3043016"/>
                    <a:pt x="3990428" y="3034646"/>
                    <a:pt x="3995405" y="3359891"/>
                  </a:cubicBezTo>
                  <a:close/>
                  <a:moveTo>
                    <a:pt x="3932947" y="2872789"/>
                  </a:moveTo>
                  <a:cubicBezTo>
                    <a:pt x="3780030" y="2872789"/>
                    <a:pt x="3779954" y="2870518"/>
                    <a:pt x="3626705" y="2870518"/>
                  </a:cubicBezTo>
                  <a:cubicBezTo>
                    <a:pt x="3571521" y="2870518"/>
                    <a:pt x="3582547" y="2892540"/>
                    <a:pt x="3580505" y="2762477"/>
                  </a:cubicBezTo>
                  <a:cubicBezTo>
                    <a:pt x="3573844" y="2337766"/>
                    <a:pt x="3559192" y="2406892"/>
                    <a:pt x="3626705" y="2406892"/>
                  </a:cubicBezTo>
                  <a:cubicBezTo>
                    <a:pt x="4021364" y="2406892"/>
                    <a:pt x="3980116" y="2407096"/>
                    <a:pt x="3980244" y="2414879"/>
                  </a:cubicBezTo>
                  <a:cubicBezTo>
                    <a:pt x="3988488" y="2941457"/>
                    <a:pt x="4016565" y="2872789"/>
                    <a:pt x="3932947" y="2872789"/>
                  </a:cubicBezTo>
                  <a:close/>
                  <a:moveTo>
                    <a:pt x="3626705" y="2383212"/>
                  </a:moveTo>
                  <a:cubicBezTo>
                    <a:pt x="3553117" y="2383212"/>
                    <a:pt x="3581858" y="2454559"/>
                    <a:pt x="3568560" y="1920275"/>
                  </a:cubicBezTo>
                  <a:cubicBezTo>
                    <a:pt x="3609858" y="1920096"/>
                    <a:pt x="3635766" y="1920147"/>
                    <a:pt x="3932973" y="1920096"/>
                  </a:cubicBezTo>
                  <a:cubicBezTo>
                    <a:pt x="3985068" y="1920096"/>
                    <a:pt x="3971081" y="1846351"/>
                    <a:pt x="3979784" y="2384871"/>
                  </a:cubicBezTo>
                  <a:cubicBezTo>
                    <a:pt x="3725484" y="2384131"/>
                    <a:pt x="3757160" y="2383212"/>
                    <a:pt x="3626705" y="2383212"/>
                  </a:cubicBezTo>
                  <a:close/>
                  <a:moveTo>
                    <a:pt x="3569428" y="3285023"/>
                  </a:moveTo>
                  <a:cubicBezTo>
                    <a:pt x="3570602" y="3379361"/>
                    <a:pt x="3647788" y="3363107"/>
                    <a:pt x="3167519" y="3360529"/>
                  </a:cubicBezTo>
                  <a:cubicBezTo>
                    <a:pt x="3164048" y="3360504"/>
                    <a:pt x="3167519" y="3202780"/>
                    <a:pt x="3159479" y="2935690"/>
                  </a:cubicBezTo>
                  <a:cubicBezTo>
                    <a:pt x="3157616" y="2872662"/>
                    <a:pt x="3110089" y="2906881"/>
                    <a:pt x="3473915" y="2896444"/>
                  </a:cubicBezTo>
                  <a:cubicBezTo>
                    <a:pt x="3582445" y="2893305"/>
                    <a:pt x="3563608" y="2820351"/>
                    <a:pt x="3569428" y="3285023"/>
                  </a:cubicBezTo>
                  <a:close/>
                  <a:moveTo>
                    <a:pt x="3473353" y="2872687"/>
                  </a:moveTo>
                  <a:cubicBezTo>
                    <a:pt x="3395785" y="2874933"/>
                    <a:pt x="3308848" y="2876081"/>
                    <a:pt x="3167647" y="2873402"/>
                  </a:cubicBezTo>
                  <a:cubicBezTo>
                    <a:pt x="3154808" y="2873172"/>
                    <a:pt x="3157565" y="2888635"/>
                    <a:pt x="3155523" y="2762452"/>
                  </a:cubicBezTo>
                  <a:cubicBezTo>
                    <a:pt x="3149142" y="2355526"/>
                    <a:pt x="3145211" y="2410286"/>
                    <a:pt x="3167698" y="2409750"/>
                  </a:cubicBezTo>
                  <a:cubicBezTo>
                    <a:pt x="3603273" y="2399747"/>
                    <a:pt x="3556742" y="2410184"/>
                    <a:pt x="3556793" y="2414803"/>
                  </a:cubicBezTo>
                  <a:cubicBezTo>
                    <a:pt x="3559498" y="2586764"/>
                    <a:pt x="3556895" y="2588959"/>
                    <a:pt x="3559601" y="2762860"/>
                  </a:cubicBezTo>
                  <a:cubicBezTo>
                    <a:pt x="3561668" y="2893560"/>
                    <a:pt x="3584155" y="2869523"/>
                    <a:pt x="3473353" y="2872687"/>
                  </a:cubicBezTo>
                  <a:close/>
                  <a:moveTo>
                    <a:pt x="3473532" y="2383773"/>
                  </a:moveTo>
                  <a:cubicBezTo>
                    <a:pt x="3291772" y="2384998"/>
                    <a:pt x="3282099" y="2383416"/>
                    <a:pt x="3167239" y="2386045"/>
                  </a:cubicBezTo>
                  <a:cubicBezTo>
                    <a:pt x="3145466" y="2386555"/>
                    <a:pt x="3149499" y="2443229"/>
                    <a:pt x="3145083" y="1923082"/>
                  </a:cubicBezTo>
                  <a:cubicBezTo>
                    <a:pt x="3272016" y="1921959"/>
                    <a:pt x="3049188" y="1923618"/>
                    <a:pt x="3547630" y="1920377"/>
                  </a:cubicBezTo>
                  <a:cubicBezTo>
                    <a:pt x="3561158" y="2470277"/>
                    <a:pt x="3579229" y="2382931"/>
                    <a:pt x="3473532" y="2383773"/>
                  </a:cubicBezTo>
                  <a:close/>
                  <a:moveTo>
                    <a:pt x="3145441" y="3360402"/>
                  </a:moveTo>
                  <a:cubicBezTo>
                    <a:pt x="2675714" y="3357646"/>
                    <a:pt x="2742716" y="3395029"/>
                    <a:pt x="2740418" y="3284615"/>
                  </a:cubicBezTo>
                  <a:cubicBezTo>
                    <a:pt x="2737356" y="3138094"/>
                    <a:pt x="2735926" y="3029670"/>
                    <a:pt x="2735135" y="2936557"/>
                  </a:cubicBezTo>
                  <a:cubicBezTo>
                    <a:pt x="2734752" y="2890396"/>
                    <a:pt x="2670277" y="2888610"/>
                    <a:pt x="3137375" y="2896622"/>
                  </a:cubicBezTo>
                  <a:cubicBezTo>
                    <a:pt x="3144496" y="3151975"/>
                    <a:pt x="3143399" y="3191017"/>
                    <a:pt x="3145441" y="3360402"/>
                  </a:cubicBezTo>
                  <a:close/>
                  <a:moveTo>
                    <a:pt x="2734573" y="2874014"/>
                  </a:moveTo>
                  <a:cubicBezTo>
                    <a:pt x="2732021" y="2638488"/>
                    <a:pt x="2728958" y="2606107"/>
                    <a:pt x="2725844" y="2409087"/>
                  </a:cubicBezTo>
                  <a:cubicBezTo>
                    <a:pt x="2728167" y="2409087"/>
                    <a:pt x="3130279" y="2411281"/>
                    <a:pt x="3130356" y="2414879"/>
                  </a:cubicBezTo>
                  <a:cubicBezTo>
                    <a:pt x="3132678" y="2562319"/>
                    <a:pt x="3133189" y="2728846"/>
                    <a:pt x="3136788" y="2872866"/>
                  </a:cubicBezTo>
                  <a:cubicBezTo>
                    <a:pt x="2978868" y="2870289"/>
                    <a:pt x="2848234" y="2873810"/>
                    <a:pt x="2734573" y="2874014"/>
                  </a:cubicBezTo>
                  <a:close/>
                  <a:moveTo>
                    <a:pt x="2725487" y="2385381"/>
                  </a:moveTo>
                  <a:cubicBezTo>
                    <a:pt x="2720280" y="2055875"/>
                    <a:pt x="2719335" y="2012087"/>
                    <a:pt x="2718850" y="1921576"/>
                  </a:cubicBezTo>
                  <a:cubicBezTo>
                    <a:pt x="2881365" y="1921679"/>
                    <a:pt x="2906838" y="1924817"/>
                    <a:pt x="3124153" y="1923235"/>
                  </a:cubicBezTo>
                  <a:cubicBezTo>
                    <a:pt x="3124179" y="1925174"/>
                    <a:pt x="3129871" y="2384794"/>
                    <a:pt x="3129896" y="2386836"/>
                  </a:cubicBezTo>
                  <a:cubicBezTo>
                    <a:pt x="2978485" y="2389693"/>
                    <a:pt x="2850072" y="2385534"/>
                    <a:pt x="2725487" y="2385381"/>
                  </a:cubicBezTo>
                  <a:close/>
                  <a:moveTo>
                    <a:pt x="2719539" y="3285176"/>
                  </a:moveTo>
                  <a:cubicBezTo>
                    <a:pt x="2721786" y="3392222"/>
                    <a:pt x="2785188" y="3361193"/>
                    <a:pt x="2402168" y="3361193"/>
                  </a:cubicBezTo>
                  <a:cubicBezTo>
                    <a:pt x="2298080" y="3361193"/>
                    <a:pt x="2314364" y="3443767"/>
                    <a:pt x="2310127" y="2935409"/>
                  </a:cubicBezTo>
                  <a:cubicBezTo>
                    <a:pt x="2309693" y="2883430"/>
                    <a:pt x="2246418" y="2897694"/>
                    <a:pt x="2713924" y="2897694"/>
                  </a:cubicBezTo>
                  <a:cubicBezTo>
                    <a:pt x="2714919" y="3001576"/>
                    <a:pt x="2715456" y="3089100"/>
                    <a:pt x="2719539" y="3285176"/>
                  </a:cubicBezTo>
                  <a:close/>
                  <a:moveTo>
                    <a:pt x="2708232" y="2874040"/>
                  </a:moveTo>
                  <a:cubicBezTo>
                    <a:pt x="2443161" y="2874116"/>
                    <a:pt x="2380523" y="2874218"/>
                    <a:pt x="2309565" y="2874014"/>
                  </a:cubicBezTo>
                  <a:cubicBezTo>
                    <a:pt x="2309540" y="2872662"/>
                    <a:pt x="2304078" y="2452951"/>
                    <a:pt x="2303363" y="2407785"/>
                  </a:cubicBezTo>
                  <a:cubicBezTo>
                    <a:pt x="2305175" y="2407760"/>
                    <a:pt x="2704914" y="2404774"/>
                    <a:pt x="2705067" y="2414854"/>
                  </a:cubicBezTo>
                  <a:cubicBezTo>
                    <a:pt x="2712673" y="2906804"/>
                    <a:pt x="2718544" y="2874040"/>
                    <a:pt x="2708232" y="2874040"/>
                  </a:cubicBezTo>
                  <a:close/>
                  <a:moveTo>
                    <a:pt x="2302955" y="2384054"/>
                  </a:moveTo>
                  <a:cubicBezTo>
                    <a:pt x="2301627" y="2302296"/>
                    <a:pt x="2306528" y="2595900"/>
                    <a:pt x="2294940" y="1922648"/>
                  </a:cubicBezTo>
                  <a:cubicBezTo>
                    <a:pt x="2440710" y="1924639"/>
                    <a:pt x="2572365" y="1921653"/>
                    <a:pt x="2697920" y="1921576"/>
                  </a:cubicBezTo>
                  <a:cubicBezTo>
                    <a:pt x="2698431" y="2012163"/>
                    <a:pt x="2699707" y="2076544"/>
                    <a:pt x="2704582" y="2385356"/>
                  </a:cubicBezTo>
                  <a:cubicBezTo>
                    <a:pt x="2551563" y="2385330"/>
                    <a:pt x="2466796" y="2382396"/>
                    <a:pt x="2302955" y="2384054"/>
                  </a:cubicBezTo>
                  <a:close/>
                  <a:moveTo>
                    <a:pt x="2296242" y="3361320"/>
                  </a:moveTo>
                  <a:cubicBezTo>
                    <a:pt x="1951355" y="3362137"/>
                    <a:pt x="2051385" y="3361550"/>
                    <a:pt x="1889918" y="3360351"/>
                  </a:cubicBezTo>
                  <a:cubicBezTo>
                    <a:pt x="1888795" y="3237433"/>
                    <a:pt x="1890530" y="3214723"/>
                    <a:pt x="1883485" y="2897720"/>
                  </a:cubicBezTo>
                  <a:cubicBezTo>
                    <a:pt x="2003935" y="2897363"/>
                    <a:pt x="2013992" y="2896597"/>
                    <a:pt x="2288865" y="2897643"/>
                  </a:cubicBezTo>
                  <a:cubicBezTo>
                    <a:pt x="2291494" y="3182366"/>
                    <a:pt x="2293868" y="3238785"/>
                    <a:pt x="2296242" y="3361320"/>
                  </a:cubicBezTo>
                  <a:close/>
                  <a:moveTo>
                    <a:pt x="2249123" y="2873784"/>
                  </a:moveTo>
                  <a:cubicBezTo>
                    <a:pt x="1808699" y="2871386"/>
                    <a:pt x="1883230" y="2907671"/>
                    <a:pt x="1880959" y="2762426"/>
                  </a:cubicBezTo>
                  <a:cubicBezTo>
                    <a:pt x="1878227" y="2588729"/>
                    <a:pt x="1880244" y="2588474"/>
                    <a:pt x="1877513" y="2414420"/>
                  </a:cubicBezTo>
                  <a:cubicBezTo>
                    <a:pt x="1877360" y="2404596"/>
                    <a:pt x="1853647" y="2413578"/>
                    <a:pt x="2282458" y="2408015"/>
                  </a:cubicBezTo>
                  <a:cubicBezTo>
                    <a:pt x="2290677" y="2939058"/>
                    <a:pt x="2303006" y="2873989"/>
                    <a:pt x="2249123" y="2873784"/>
                  </a:cubicBezTo>
                  <a:close/>
                  <a:moveTo>
                    <a:pt x="1877053" y="2386147"/>
                  </a:moveTo>
                  <a:cubicBezTo>
                    <a:pt x="1868349" y="1847321"/>
                    <a:pt x="1840400" y="1921015"/>
                    <a:pt x="1943060" y="1920709"/>
                  </a:cubicBezTo>
                  <a:cubicBezTo>
                    <a:pt x="2072724" y="1920352"/>
                    <a:pt x="2148659" y="1920147"/>
                    <a:pt x="2248894" y="1921883"/>
                  </a:cubicBezTo>
                  <a:cubicBezTo>
                    <a:pt x="2283990" y="1922546"/>
                    <a:pt x="2273678" y="1866102"/>
                    <a:pt x="2282076" y="2384309"/>
                  </a:cubicBezTo>
                  <a:cubicBezTo>
                    <a:pt x="2132630" y="2386300"/>
                    <a:pt x="2211526" y="2385917"/>
                    <a:pt x="1877053" y="2386147"/>
                  </a:cubicBezTo>
                  <a:close/>
                  <a:moveTo>
                    <a:pt x="1869013" y="3360198"/>
                  </a:moveTo>
                  <a:cubicBezTo>
                    <a:pt x="1764669" y="3359661"/>
                    <a:pt x="1633473" y="3360402"/>
                    <a:pt x="1464731" y="3360478"/>
                  </a:cubicBezTo>
                  <a:cubicBezTo>
                    <a:pt x="1461566" y="3216636"/>
                    <a:pt x="1459320" y="3215411"/>
                    <a:pt x="1456946" y="2896393"/>
                  </a:cubicBezTo>
                  <a:cubicBezTo>
                    <a:pt x="1621298" y="2895985"/>
                    <a:pt x="1637123" y="2898204"/>
                    <a:pt x="1862530" y="2897745"/>
                  </a:cubicBezTo>
                  <a:cubicBezTo>
                    <a:pt x="1869983" y="3241337"/>
                    <a:pt x="1867788" y="3225083"/>
                    <a:pt x="1869013" y="3360198"/>
                  </a:cubicBezTo>
                  <a:close/>
                  <a:moveTo>
                    <a:pt x="1789964" y="2874142"/>
                  </a:moveTo>
                  <a:cubicBezTo>
                    <a:pt x="1636740" y="2874142"/>
                    <a:pt x="1637251" y="2872713"/>
                    <a:pt x="1483849" y="2872713"/>
                  </a:cubicBezTo>
                  <a:cubicBezTo>
                    <a:pt x="1448472" y="2872713"/>
                    <a:pt x="1457380" y="2894352"/>
                    <a:pt x="1455312" y="2762452"/>
                  </a:cubicBezTo>
                  <a:cubicBezTo>
                    <a:pt x="1448957" y="2356904"/>
                    <a:pt x="1437190" y="2410898"/>
                    <a:pt x="1483849" y="2410898"/>
                  </a:cubicBezTo>
                  <a:cubicBezTo>
                    <a:pt x="1889611" y="2410898"/>
                    <a:pt x="1856455" y="2405821"/>
                    <a:pt x="1856608" y="2414854"/>
                  </a:cubicBezTo>
                  <a:cubicBezTo>
                    <a:pt x="1865006" y="2949648"/>
                    <a:pt x="1884608" y="2874142"/>
                    <a:pt x="1789964" y="2874142"/>
                  </a:cubicBezTo>
                  <a:close/>
                  <a:moveTo>
                    <a:pt x="1789964" y="2386198"/>
                  </a:moveTo>
                  <a:cubicBezTo>
                    <a:pt x="1632146" y="2386198"/>
                    <a:pt x="1632580" y="2387167"/>
                    <a:pt x="1483849" y="2387167"/>
                  </a:cubicBezTo>
                  <a:cubicBezTo>
                    <a:pt x="1425372" y="2387167"/>
                    <a:pt x="1461132" y="2443561"/>
                    <a:pt x="1443163" y="1919433"/>
                  </a:cubicBezTo>
                  <a:cubicBezTo>
                    <a:pt x="1549447" y="1918820"/>
                    <a:pt x="1636281" y="1921015"/>
                    <a:pt x="1848032" y="1920887"/>
                  </a:cubicBezTo>
                  <a:cubicBezTo>
                    <a:pt x="1857221" y="2461346"/>
                    <a:pt x="1878712" y="2386147"/>
                    <a:pt x="1789964" y="2386198"/>
                  </a:cubicBezTo>
                  <a:close/>
                  <a:moveTo>
                    <a:pt x="1443801" y="3360529"/>
                  </a:moveTo>
                  <a:cubicBezTo>
                    <a:pt x="972134" y="3361729"/>
                    <a:pt x="1040846" y="3388956"/>
                    <a:pt x="1038881" y="3284615"/>
                  </a:cubicBezTo>
                  <a:cubicBezTo>
                    <a:pt x="1036584" y="3161723"/>
                    <a:pt x="1034797" y="3051590"/>
                    <a:pt x="1033699" y="2936557"/>
                  </a:cubicBezTo>
                  <a:cubicBezTo>
                    <a:pt x="1033214" y="2883149"/>
                    <a:pt x="968510" y="2898434"/>
                    <a:pt x="1436042" y="2896469"/>
                  </a:cubicBezTo>
                  <a:cubicBezTo>
                    <a:pt x="1438364" y="3212324"/>
                    <a:pt x="1440917" y="3232789"/>
                    <a:pt x="1443801" y="3360529"/>
                  </a:cubicBezTo>
                  <a:close/>
                  <a:moveTo>
                    <a:pt x="1330728" y="2873886"/>
                  </a:moveTo>
                  <a:cubicBezTo>
                    <a:pt x="1211018" y="2875673"/>
                    <a:pt x="1120227" y="2875341"/>
                    <a:pt x="1033036" y="2873810"/>
                  </a:cubicBezTo>
                  <a:cubicBezTo>
                    <a:pt x="1033010" y="2871820"/>
                    <a:pt x="1026935" y="2430598"/>
                    <a:pt x="1026552" y="2408781"/>
                  </a:cubicBezTo>
                  <a:cubicBezTo>
                    <a:pt x="1473001" y="2405183"/>
                    <a:pt x="1429762" y="2413016"/>
                    <a:pt x="1429788" y="2414828"/>
                  </a:cubicBezTo>
                  <a:cubicBezTo>
                    <a:pt x="1438313" y="2957558"/>
                    <a:pt x="1467105" y="2871666"/>
                    <a:pt x="1330728" y="2873886"/>
                  </a:cubicBezTo>
                  <a:close/>
                  <a:moveTo>
                    <a:pt x="1026170" y="2385049"/>
                  </a:moveTo>
                  <a:cubicBezTo>
                    <a:pt x="1017542" y="1897565"/>
                    <a:pt x="1010421" y="1923797"/>
                    <a:pt x="1024791" y="1923745"/>
                  </a:cubicBezTo>
                  <a:cubicBezTo>
                    <a:pt x="1216786" y="1923235"/>
                    <a:pt x="1233326" y="1924230"/>
                    <a:pt x="1331136" y="1921423"/>
                  </a:cubicBezTo>
                  <a:cubicBezTo>
                    <a:pt x="1447962" y="1918208"/>
                    <a:pt x="1421339" y="1838339"/>
                    <a:pt x="1429380" y="2387040"/>
                  </a:cubicBezTo>
                  <a:cubicBezTo>
                    <a:pt x="1314392" y="2386427"/>
                    <a:pt x="1267529" y="2383084"/>
                    <a:pt x="1026170" y="2385049"/>
                  </a:cubicBezTo>
                  <a:close/>
                  <a:moveTo>
                    <a:pt x="718906" y="3872893"/>
                  </a:moveTo>
                  <a:cubicBezTo>
                    <a:pt x="821412" y="3870954"/>
                    <a:pt x="918814" y="3870852"/>
                    <a:pt x="1024613" y="3872995"/>
                  </a:cubicBezTo>
                  <a:cubicBezTo>
                    <a:pt x="1027088" y="3873046"/>
                    <a:pt x="1035741" y="4337259"/>
                    <a:pt x="1024664" y="4337463"/>
                  </a:cubicBezTo>
                  <a:cubicBezTo>
                    <a:pt x="1008992" y="4337693"/>
                    <a:pt x="630821" y="4344022"/>
                    <a:pt x="630642" y="4327946"/>
                  </a:cubicBezTo>
                  <a:cubicBezTo>
                    <a:pt x="625563" y="3788099"/>
                    <a:pt x="581584" y="3875471"/>
                    <a:pt x="718906" y="3872893"/>
                  </a:cubicBezTo>
                  <a:close/>
                  <a:moveTo>
                    <a:pt x="718625" y="4361399"/>
                  </a:moveTo>
                  <a:cubicBezTo>
                    <a:pt x="820162" y="4362624"/>
                    <a:pt x="923791" y="4362777"/>
                    <a:pt x="1024919" y="4361144"/>
                  </a:cubicBezTo>
                  <a:cubicBezTo>
                    <a:pt x="1035129" y="4360991"/>
                    <a:pt x="1033878" y="4307302"/>
                    <a:pt x="1042684" y="4824285"/>
                  </a:cubicBezTo>
                  <a:cubicBezTo>
                    <a:pt x="849438" y="4827628"/>
                    <a:pt x="759286" y="4825357"/>
                    <a:pt x="638427" y="4824948"/>
                  </a:cubicBezTo>
                  <a:cubicBezTo>
                    <a:pt x="629724" y="4279386"/>
                    <a:pt x="601621" y="4359970"/>
                    <a:pt x="718625" y="4361399"/>
                  </a:cubicBezTo>
                  <a:close/>
                  <a:moveTo>
                    <a:pt x="1043143" y="4851818"/>
                  </a:moveTo>
                  <a:cubicBezTo>
                    <a:pt x="1048810" y="5214013"/>
                    <a:pt x="1049295" y="5241929"/>
                    <a:pt x="1050137" y="5309142"/>
                  </a:cubicBezTo>
                  <a:cubicBezTo>
                    <a:pt x="733889" y="5308274"/>
                    <a:pt x="770593" y="5309422"/>
                    <a:pt x="646034" y="5309983"/>
                  </a:cubicBezTo>
                  <a:cubicBezTo>
                    <a:pt x="636513" y="4701240"/>
                    <a:pt x="639372" y="4883919"/>
                    <a:pt x="638810" y="4848654"/>
                  </a:cubicBezTo>
                  <a:cubicBezTo>
                    <a:pt x="1078827" y="4850236"/>
                    <a:pt x="1043041" y="4845796"/>
                    <a:pt x="1043143" y="4851818"/>
                  </a:cubicBezTo>
                  <a:close/>
                  <a:moveTo>
                    <a:pt x="718804" y="5333153"/>
                  </a:moveTo>
                  <a:cubicBezTo>
                    <a:pt x="1111319" y="5329964"/>
                    <a:pt x="1050316" y="5323227"/>
                    <a:pt x="1050903" y="5374109"/>
                  </a:cubicBezTo>
                  <a:cubicBezTo>
                    <a:pt x="1052128" y="5481665"/>
                    <a:pt x="1052409" y="5493224"/>
                    <a:pt x="1057105" y="5798514"/>
                  </a:cubicBezTo>
                  <a:cubicBezTo>
                    <a:pt x="785397" y="5799994"/>
                    <a:pt x="774345" y="5798770"/>
                    <a:pt x="654661" y="5798310"/>
                  </a:cubicBezTo>
                  <a:cubicBezTo>
                    <a:pt x="644528" y="5262317"/>
                    <a:pt x="617217" y="5334123"/>
                    <a:pt x="718804" y="5333153"/>
                  </a:cubicBezTo>
                  <a:close/>
                  <a:moveTo>
                    <a:pt x="718625" y="6308684"/>
                  </a:moveTo>
                  <a:cubicBezTo>
                    <a:pt x="816180" y="6309731"/>
                    <a:pt x="927262" y="6309679"/>
                    <a:pt x="1024842" y="6309143"/>
                  </a:cubicBezTo>
                  <a:cubicBezTo>
                    <a:pt x="1085973" y="6308812"/>
                    <a:pt x="1056850" y="6250198"/>
                    <a:pt x="1071833" y="6773152"/>
                  </a:cubicBezTo>
                  <a:cubicBezTo>
                    <a:pt x="764135" y="6774683"/>
                    <a:pt x="829299" y="6773867"/>
                    <a:pt x="667091" y="6772795"/>
                  </a:cubicBezTo>
                  <a:cubicBezTo>
                    <a:pt x="653232" y="6231647"/>
                    <a:pt x="641873" y="6307868"/>
                    <a:pt x="718625" y="6308684"/>
                  </a:cubicBezTo>
                  <a:close/>
                  <a:moveTo>
                    <a:pt x="718625" y="6796986"/>
                  </a:moveTo>
                  <a:cubicBezTo>
                    <a:pt x="821004" y="6797955"/>
                    <a:pt x="920932" y="6797904"/>
                    <a:pt x="1024842" y="6797190"/>
                  </a:cubicBezTo>
                  <a:cubicBezTo>
                    <a:pt x="1087199" y="6796756"/>
                    <a:pt x="1072573" y="6721173"/>
                    <a:pt x="1081839" y="7262296"/>
                  </a:cubicBezTo>
                  <a:cubicBezTo>
                    <a:pt x="944134" y="7263418"/>
                    <a:pt x="991584" y="7264771"/>
                    <a:pt x="677761" y="7263087"/>
                  </a:cubicBezTo>
                  <a:cubicBezTo>
                    <a:pt x="668623" y="6725307"/>
                    <a:pt x="645651" y="6796297"/>
                    <a:pt x="718625" y="6796986"/>
                  </a:cubicBezTo>
                  <a:close/>
                  <a:moveTo>
                    <a:pt x="718676" y="7287073"/>
                  </a:moveTo>
                  <a:cubicBezTo>
                    <a:pt x="1105576" y="7289650"/>
                    <a:pt x="1082170" y="7281536"/>
                    <a:pt x="1082298" y="7289701"/>
                  </a:cubicBezTo>
                  <a:cubicBezTo>
                    <a:pt x="1085003" y="7462811"/>
                    <a:pt x="1081226" y="7461484"/>
                    <a:pt x="1083983" y="7638218"/>
                  </a:cubicBezTo>
                  <a:cubicBezTo>
                    <a:pt x="1086075" y="7772210"/>
                    <a:pt x="1101697" y="7749627"/>
                    <a:pt x="1024740" y="7750036"/>
                  </a:cubicBezTo>
                  <a:cubicBezTo>
                    <a:pt x="921953" y="7750597"/>
                    <a:pt x="821055" y="7750903"/>
                    <a:pt x="718906" y="7749117"/>
                  </a:cubicBezTo>
                  <a:cubicBezTo>
                    <a:pt x="674417" y="7748351"/>
                    <a:pt x="684805" y="7769378"/>
                    <a:pt x="682738" y="7637708"/>
                  </a:cubicBezTo>
                  <a:cubicBezTo>
                    <a:pt x="676408" y="7232721"/>
                    <a:pt x="661604" y="7286690"/>
                    <a:pt x="718676" y="7287073"/>
                  </a:cubicBezTo>
                  <a:close/>
                  <a:moveTo>
                    <a:pt x="718676" y="8261787"/>
                  </a:moveTo>
                  <a:cubicBezTo>
                    <a:pt x="1162190" y="8264160"/>
                    <a:pt x="1096668" y="8230886"/>
                    <a:pt x="1098276" y="8334870"/>
                  </a:cubicBezTo>
                  <a:cubicBezTo>
                    <a:pt x="1100956" y="8506601"/>
                    <a:pt x="1098736" y="8509663"/>
                    <a:pt x="1101467" y="8683335"/>
                  </a:cubicBezTo>
                  <a:cubicBezTo>
                    <a:pt x="1102335" y="8738095"/>
                    <a:pt x="1117777" y="8727097"/>
                    <a:pt x="1024842" y="8726587"/>
                  </a:cubicBezTo>
                  <a:cubicBezTo>
                    <a:pt x="649352" y="8724571"/>
                    <a:pt x="701064" y="8738402"/>
                    <a:pt x="700197" y="8682799"/>
                  </a:cubicBezTo>
                  <a:cubicBezTo>
                    <a:pt x="692846" y="8211901"/>
                    <a:pt x="671354" y="8261532"/>
                    <a:pt x="718676" y="8261787"/>
                  </a:cubicBezTo>
                  <a:close/>
                  <a:moveTo>
                    <a:pt x="700988" y="8747792"/>
                  </a:moveTo>
                  <a:cubicBezTo>
                    <a:pt x="797598" y="8749910"/>
                    <a:pt x="773528" y="8749833"/>
                    <a:pt x="1102615" y="8750625"/>
                  </a:cubicBezTo>
                  <a:cubicBezTo>
                    <a:pt x="1104938" y="8870658"/>
                    <a:pt x="1109915" y="8997837"/>
                    <a:pt x="1110273" y="9210806"/>
                  </a:cubicBezTo>
                  <a:cubicBezTo>
                    <a:pt x="669976" y="9213893"/>
                    <a:pt x="706450" y="9218257"/>
                    <a:pt x="706016" y="9204911"/>
                  </a:cubicBezTo>
                  <a:cubicBezTo>
                    <a:pt x="698257" y="8964026"/>
                    <a:pt x="702060" y="8868081"/>
                    <a:pt x="700988" y="8747792"/>
                  </a:cubicBezTo>
                  <a:close/>
                  <a:moveTo>
                    <a:pt x="1115276" y="8160126"/>
                  </a:moveTo>
                  <a:cubicBezTo>
                    <a:pt x="1102003" y="7706682"/>
                    <a:pt x="1086841" y="7773384"/>
                    <a:pt x="1177861" y="7773384"/>
                  </a:cubicBezTo>
                  <a:cubicBezTo>
                    <a:pt x="1566293" y="7773384"/>
                    <a:pt x="1512589" y="7763305"/>
                    <a:pt x="1513636" y="7814186"/>
                  </a:cubicBezTo>
                  <a:cubicBezTo>
                    <a:pt x="1524024" y="8304836"/>
                    <a:pt x="1529231" y="8237597"/>
                    <a:pt x="1483849" y="8237597"/>
                  </a:cubicBezTo>
                  <a:cubicBezTo>
                    <a:pt x="1332208" y="8237597"/>
                    <a:pt x="1331340" y="8234611"/>
                    <a:pt x="1177861" y="8234611"/>
                  </a:cubicBezTo>
                  <a:cubicBezTo>
                    <a:pt x="1101390" y="8234586"/>
                    <a:pt x="1117905" y="8250228"/>
                    <a:pt x="1115276" y="8160126"/>
                  </a:cubicBezTo>
                  <a:close/>
                  <a:moveTo>
                    <a:pt x="1177887" y="8258292"/>
                  </a:moveTo>
                  <a:cubicBezTo>
                    <a:pt x="1328430" y="8258292"/>
                    <a:pt x="1331264" y="8261277"/>
                    <a:pt x="1483874" y="8261277"/>
                  </a:cubicBezTo>
                  <a:cubicBezTo>
                    <a:pt x="1528874" y="8261277"/>
                    <a:pt x="1519098" y="8246477"/>
                    <a:pt x="1520476" y="8334920"/>
                  </a:cubicBezTo>
                  <a:cubicBezTo>
                    <a:pt x="1527521" y="8785506"/>
                    <a:pt x="1548809" y="8723831"/>
                    <a:pt x="1483874" y="8723831"/>
                  </a:cubicBezTo>
                  <a:cubicBezTo>
                    <a:pt x="1069000" y="8723831"/>
                    <a:pt x="1123418" y="8748251"/>
                    <a:pt x="1122397" y="8682927"/>
                  </a:cubicBezTo>
                  <a:cubicBezTo>
                    <a:pt x="1114637" y="8189394"/>
                    <a:pt x="1104913" y="8258292"/>
                    <a:pt x="1177887" y="8258292"/>
                  </a:cubicBezTo>
                  <a:close/>
                  <a:moveTo>
                    <a:pt x="1177887" y="8750701"/>
                  </a:moveTo>
                  <a:cubicBezTo>
                    <a:pt x="1601108" y="8750701"/>
                    <a:pt x="1529384" y="8712017"/>
                    <a:pt x="1531069" y="8857313"/>
                  </a:cubicBezTo>
                  <a:cubicBezTo>
                    <a:pt x="1535970" y="9283887"/>
                    <a:pt x="1556466" y="9213664"/>
                    <a:pt x="1483874" y="9213612"/>
                  </a:cubicBezTo>
                  <a:cubicBezTo>
                    <a:pt x="1462970" y="9213612"/>
                    <a:pt x="1131254" y="9212541"/>
                    <a:pt x="1131254" y="9205320"/>
                  </a:cubicBezTo>
                  <a:cubicBezTo>
                    <a:pt x="1130131" y="8682212"/>
                    <a:pt x="1095622" y="8750701"/>
                    <a:pt x="1177887" y="8750701"/>
                  </a:cubicBezTo>
                  <a:close/>
                  <a:moveTo>
                    <a:pt x="1177887" y="9234256"/>
                  </a:moveTo>
                  <a:cubicBezTo>
                    <a:pt x="1329247" y="9234256"/>
                    <a:pt x="1328507" y="9237293"/>
                    <a:pt x="1483874" y="9237293"/>
                  </a:cubicBezTo>
                  <a:cubicBezTo>
                    <a:pt x="1549574" y="9237343"/>
                    <a:pt x="1534311" y="9159566"/>
                    <a:pt x="1543423" y="9699540"/>
                  </a:cubicBezTo>
                  <a:cubicBezTo>
                    <a:pt x="1391374" y="9698979"/>
                    <a:pt x="1265793" y="9701148"/>
                    <a:pt x="1137150" y="9700587"/>
                  </a:cubicBezTo>
                  <a:cubicBezTo>
                    <a:pt x="1128906" y="9158724"/>
                    <a:pt x="1114969" y="9234256"/>
                    <a:pt x="1177887" y="9234256"/>
                  </a:cubicBezTo>
                  <a:close/>
                  <a:moveTo>
                    <a:pt x="1177887" y="9724369"/>
                  </a:moveTo>
                  <a:cubicBezTo>
                    <a:pt x="1574052" y="9724369"/>
                    <a:pt x="1543755" y="9719240"/>
                    <a:pt x="1543882" y="9728069"/>
                  </a:cubicBezTo>
                  <a:cubicBezTo>
                    <a:pt x="1552331" y="10267533"/>
                    <a:pt x="1577396" y="10189449"/>
                    <a:pt x="1483874" y="10189449"/>
                  </a:cubicBezTo>
                  <a:cubicBezTo>
                    <a:pt x="1332821" y="10189449"/>
                    <a:pt x="1335143" y="10187433"/>
                    <a:pt x="1177887" y="10187433"/>
                  </a:cubicBezTo>
                  <a:cubicBezTo>
                    <a:pt x="1138809" y="10187433"/>
                    <a:pt x="1149351" y="10209175"/>
                    <a:pt x="1147283" y="10076024"/>
                  </a:cubicBezTo>
                  <a:cubicBezTo>
                    <a:pt x="1140928" y="9670553"/>
                    <a:pt x="1112008" y="9724369"/>
                    <a:pt x="1177887" y="9724369"/>
                  </a:cubicBezTo>
                  <a:close/>
                  <a:moveTo>
                    <a:pt x="1551999" y="8856956"/>
                  </a:moveTo>
                  <a:cubicBezTo>
                    <a:pt x="1550442" y="8720769"/>
                    <a:pt x="1468279" y="8744449"/>
                    <a:pt x="1942957" y="8747000"/>
                  </a:cubicBezTo>
                  <a:cubicBezTo>
                    <a:pt x="1954392" y="8747078"/>
                    <a:pt x="1955566" y="8690403"/>
                    <a:pt x="1963683" y="9213357"/>
                  </a:cubicBezTo>
                  <a:cubicBezTo>
                    <a:pt x="1510701" y="9215551"/>
                    <a:pt x="1555981" y="9216624"/>
                    <a:pt x="1555955" y="9205320"/>
                  </a:cubicBezTo>
                  <a:cubicBezTo>
                    <a:pt x="1555675" y="9070740"/>
                    <a:pt x="1554296" y="9058875"/>
                    <a:pt x="1551999" y="8856956"/>
                  </a:cubicBezTo>
                  <a:close/>
                  <a:moveTo>
                    <a:pt x="1964041" y="9237089"/>
                  </a:moveTo>
                  <a:cubicBezTo>
                    <a:pt x="1972183" y="9761854"/>
                    <a:pt x="1982010" y="9700689"/>
                    <a:pt x="1942957" y="9700817"/>
                  </a:cubicBezTo>
                  <a:cubicBezTo>
                    <a:pt x="1836138" y="9701251"/>
                    <a:pt x="1743509" y="9701403"/>
                    <a:pt x="1636970" y="9700255"/>
                  </a:cubicBezTo>
                  <a:cubicBezTo>
                    <a:pt x="1550442" y="9699311"/>
                    <a:pt x="1558278" y="9778823"/>
                    <a:pt x="1556032" y="9237343"/>
                  </a:cubicBezTo>
                  <a:cubicBezTo>
                    <a:pt x="1816994" y="9237573"/>
                    <a:pt x="1838486" y="9237752"/>
                    <a:pt x="1964041" y="9237089"/>
                  </a:cubicBezTo>
                  <a:close/>
                  <a:moveTo>
                    <a:pt x="1636791" y="9724012"/>
                  </a:moveTo>
                  <a:cubicBezTo>
                    <a:pt x="1996253" y="9727890"/>
                    <a:pt x="1971034" y="9720082"/>
                    <a:pt x="1971162" y="9728018"/>
                  </a:cubicBezTo>
                  <a:cubicBezTo>
                    <a:pt x="1979509" y="10261613"/>
                    <a:pt x="1990101" y="10189220"/>
                    <a:pt x="1943136" y="10188506"/>
                  </a:cubicBezTo>
                  <a:cubicBezTo>
                    <a:pt x="1497581" y="10181921"/>
                    <a:pt x="1574257" y="10228363"/>
                    <a:pt x="1571883" y="10076024"/>
                  </a:cubicBezTo>
                  <a:cubicBezTo>
                    <a:pt x="1565272" y="9652767"/>
                    <a:pt x="1536455" y="9722940"/>
                    <a:pt x="1636791" y="9724012"/>
                  </a:cubicBezTo>
                  <a:close/>
                  <a:moveTo>
                    <a:pt x="1973612" y="8747180"/>
                  </a:moveTo>
                  <a:cubicBezTo>
                    <a:pt x="2031987" y="8747486"/>
                    <a:pt x="2374959" y="8747767"/>
                    <a:pt x="2378277" y="8747767"/>
                  </a:cubicBezTo>
                  <a:cubicBezTo>
                    <a:pt x="2378303" y="8749756"/>
                    <a:pt x="2385118" y="9151707"/>
                    <a:pt x="2386215" y="9211060"/>
                  </a:cubicBezTo>
                  <a:cubicBezTo>
                    <a:pt x="2250093" y="9211214"/>
                    <a:pt x="2384761" y="9211801"/>
                    <a:pt x="1984588" y="9213281"/>
                  </a:cubicBezTo>
                  <a:cubicBezTo>
                    <a:pt x="1977645" y="8766266"/>
                    <a:pt x="1977849" y="8930854"/>
                    <a:pt x="1973612" y="8747180"/>
                  </a:cubicBezTo>
                  <a:close/>
                  <a:moveTo>
                    <a:pt x="2386675" y="9234741"/>
                  </a:moveTo>
                  <a:cubicBezTo>
                    <a:pt x="2395481" y="9700255"/>
                    <a:pt x="2394000" y="9561976"/>
                    <a:pt x="2396374" y="9699744"/>
                  </a:cubicBezTo>
                  <a:cubicBezTo>
                    <a:pt x="2379222" y="9699744"/>
                    <a:pt x="2469195" y="9699490"/>
                    <a:pt x="1991658" y="9700663"/>
                  </a:cubicBezTo>
                  <a:cubicBezTo>
                    <a:pt x="1989616" y="9567360"/>
                    <a:pt x="1990841" y="9616022"/>
                    <a:pt x="1984971" y="9236987"/>
                  </a:cubicBezTo>
                  <a:cubicBezTo>
                    <a:pt x="2417100" y="9235149"/>
                    <a:pt x="2260686" y="9234868"/>
                    <a:pt x="2386675" y="9234741"/>
                  </a:cubicBezTo>
                  <a:close/>
                  <a:moveTo>
                    <a:pt x="2392061" y="8261915"/>
                  </a:moveTo>
                  <a:cubicBezTo>
                    <a:pt x="2574765" y="8262093"/>
                    <a:pt x="2574050" y="8257986"/>
                    <a:pt x="2796955" y="8259517"/>
                  </a:cubicBezTo>
                  <a:cubicBezTo>
                    <a:pt x="2799814" y="8508949"/>
                    <a:pt x="2802979" y="8473123"/>
                    <a:pt x="2806731" y="8722606"/>
                  </a:cubicBezTo>
                  <a:cubicBezTo>
                    <a:pt x="2533747" y="8722020"/>
                    <a:pt x="2589365" y="8724061"/>
                    <a:pt x="2398825" y="8724061"/>
                  </a:cubicBezTo>
                  <a:cubicBezTo>
                    <a:pt x="2395889" y="8545617"/>
                    <a:pt x="2395047" y="8424129"/>
                    <a:pt x="2392061" y="8261915"/>
                  </a:cubicBezTo>
                  <a:close/>
                  <a:moveTo>
                    <a:pt x="2402168" y="8747767"/>
                  </a:moveTo>
                  <a:cubicBezTo>
                    <a:pt x="2884810" y="8747767"/>
                    <a:pt x="2806629" y="8708724"/>
                    <a:pt x="2808620" y="8857210"/>
                  </a:cubicBezTo>
                  <a:cubicBezTo>
                    <a:pt x="2810636" y="9018940"/>
                    <a:pt x="2812091" y="9064974"/>
                    <a:pt x="2813112" y="9205370"/>
                  </a:cubicBezTo>
                  <a:cubicBezTo>
                    <a:pt x="2813189" y="9216522"/>
                    <a:pt x="2845784" y="9211112"/>
                    <a:pt x="2407171" y="9211035"/>
                  </a:cubicBezTo>
                  <a:cubicBezTo>
                    <a:pt x="2407094" y="9206851"/>
                    <a:pt x="2397957" y="8747767"/>
                    <a:pt x="2402168" y="8747767"/>
                  </a:cubicBezTo>
                  <a:close/>
                  <a:moveTo>
                    <a:pt x="2813342" y="9235481"/>
                  </a:moveTo>
                  <a:cubicBezTo>
                    <a:pt x="2813367" y="9237726"/>
                    <a:pt x="2818702" y="9695509"/>
                    <a:pt x="2818727" y="9698111"/>
                  </a:cubicBezTo>
                  <a:cubicBezTo>
                    <a:pt x="2653635" y="9695789"/>
                    <a:pt x="2541660" y="9699592"/>
                    <a:pt x="2417253" y="9699744"/>
                  </a:cubicBezTo>
                  <a:cubicBezTo>
                    <a:pt x="2414599" y="9544573"/>
                    <a:pt x="2416207" y="9698571"/>
                    <a:pt x="2407605" y="9234741"/>
                  </a:cubicBezTo>
                  <a:cubicBezTo>
                    <a:pt x="2550797" y="9234766"/>
                    <a:pt x="2652563" y="9236629"/>
                    <a:pt x="2813342" y="9235481"/>
                  </a:cubicBezTo>
                  <a:close/>
                  <a:moveTo>
                    <a:pt x="2819110" y="9721842"/>
                  </a:moveTo>
                  <a:cubicBezTo>
                    <a:pt x="2822148" y="9919909"/>
                    <a:pt x="2820182" y="9871809"/>
                    <a:pt x="2825313" y="10186642"/>
                  </a:cubicBezTo>
                  <a:cubicBezTo>
                    <a:pt x="2729239" y="10187944"/>
                    <a:pt x="2614787" y="10187077"/>
                    <a:pt x="2422664" y="10187025"/>
                  </a:cubicBezTo>
                  <a:cubicBezTo>
                    <a:pt x="2422639" y="10184116"/>
                    <a:pt x="2417764" y="9730034"/>
                    <a:pt x="2417738" y="9727610"/>
                  </a:cubicBezTo>
                  <a:cubicBezTo>
                    <a:pt x="2417611" y="9719112"/>
                    <a:pt x="2810483" y="9721716"/>
                    <a:pt x="2819110" y="9721842"/>
                  </a:cubicBezTo>
                  <a:close/>
                  <a:moveTo>
                    <a:pt x="2817860" y="8259695"/>
                  </a:moveTo>
                  <a:cubicBezTo>
                    <a:pt x="3053144" y="8261787"/>
                    <a:pt x="2871206" y="8259925"/>
                    <a:pt x="3223750" y="8262145"/>
                  </a:cubicBezTo>
                  <a:cubicBezTo>
                    <a:pt x="3227093" y="8520406"/>
                    <a:pt x="3226405" y="8572921"/>
                    <a:pt x="3228982" y="8723575"/>
                  </a:cubicBezTo>
                  <a:cubicBezTo>
                    <a:pt x="2899232" y="8722759"/>
                    <a:pt x="3089364" y="8723449"/>
                    <a:pt x="2827610" y="8722683"/>
                  </a:cubicBezTo>
                  <a:cubicBezTo>
                    <a:pt x="2823833" y="8475572"/>
                    <a:pt x="2820514" y="8493868"/>
                    <a:pt x="2817860" y="8259695"/>
                  </a:cubicBezTo>
                  <a:close/>
                  <a:moveTo>
                    <a:pt x="2861302" y="8746542"/>
                  </a:moveTo>
                  <a:cubicBezTo>
                    <a:pt x="3305045" y="8748327"/>
                    <a:pt x="3228395" y="8715946"/>
                    <a:pt x="3231790" y="8858461"/>
                  </a:cubicBezTo>
                  <a:cubicBezTo>
                    <a:pt x="3234674" y="8977500"/>
                    <a:pt x="3236001" y="9070230"/>
                    <a:pt x="3237839" y="9205549"/>
                  </a:cubicBezTo>
                  <a:cubicBezTo>
                    <a:pt x="3237941" y="9214531"/>
                    <a:pt x="2834119" y="9214199"/>
                    <a:pt x="2834068" y="9205242"/>
                  </a:cubicBezTo>
                  <a:cubicBezTo>
                    <a:pt x="2830214" y="8680375"/>
                    <a:pt x="2811172" y="8746312"/>
                    <a:pt x="2861302" y="8746542"/>
                  </a:cubicBezTo>
                  <a:close/>
                  <a:moveTo>
                    <a:pt x="2861430" y="9235047"/>
                  </a:moveTo>
                  <a:cubicBezTo>
                    <a:pt x="2968633" y="9234027"/>
                    <a:pt x="3060189" y="9234179"/>
                    <a:pt x="3167417" y="9234485"/>
                  </a:cubicBezTo>
                  <a:cubicBezTo>
                    <a:pt x="3259025" y="9234741"/>
                    <a:pt x="3237788" y="9151911"/>
                    <a:pt x="3247054" y="9697959"/>
                  </a:cubicBezTo>
                  <a:cubicBezTo>
                    <a:pt x="3135180" y="9698775"/>
                    <a:pt x="3072466" y="9702526"/>
                    <a:pt x="2839658" y="9698443"/>
                  </a:cubicBezTo>
                  <a:cubicBezTo>
                    <a:pt x="2831873" y="9165869"/>
                    <a:pt x="2824853" y="9235430"/>
                    <a:pt x="2861430" y="9235047"/>
                  </a:cubicBezTo>
                  <a:close/>
                  <a:moveTo>
                    <a:pt x="2861175" y="9722557"/>
                  </a:moveTo>
                  <a:cubicBezTo>
                    <a:pt x="3238146" y="9729651"/>
                    <a:pt x="3247309" y="9712044"/>
                    <a:pt x="3247564" y="9728018"/>
                  </a:cubicBezTo>
                  <a:cubicBezTo>
                    <a:pt x="3250219" y="9897148"/>
                    <a:pt x="3246518" y="9905644"/>
                    <a:pt x="3249198" y="10076535"/>
                  </a:cubicBezTo>
                  <a:cubicBezTo>
                    <a:pt x="3251291" y="10211012"/>
                    <a:pt x="3272425" y="10190827"/>
                    <a:pt x="3167800" y="10187357"/>
                  </a:cubicBezTo>
                  <a:cubicBezTo>
                    <a:pt x="2780926" y="10174675"/>
                    <a:pt x="2847009" y="10234105"/>
                    <a:pt x="2844431" y="10076101"/>
                  </a:cubicBezTo>
                  <a:cubicBezTo>
                    <a:pt x="2838024" y="9669073"/>
                    <a:pt x="2829601" y="9721970"/>
                    <a:pt x="2861175" y="9722557"/>
                  </a:cubicBezTo>
                  <a:close/>
                  <a:moveTo>
                    <a:pt x="3250346" y="8747307"/>
                  </a:moveTo>
                  <a:cubicBezTo>
                    <a:pt x="3582394" y="8747715"/>
                    <a:pt x="3321764" y="8747741"/>
                    <a:pt x="3657691" y="8748455"/>
                  </a:cubicBezTo>
                  <a:cubicBezTo>
                    <a:pt x="3666038" y="9285929"/>
                    <a:pt x="3677728" y="9214046"/>
                    <a:pt x="3626705" y="9214046"/>
                  </a:cubicBezTo>
                  <a:cubicBezTo>
                    <a:pt x="3624714" y="9214046"/>
                    <a:pt x="3258871" y="9212591"/>
                    <a:pt x="3258769" y="9205090"/>
                  </a:cubicBezTo>
                  <a:cubicBezTo>
                    <a:pt x="3254405" y="8882957"/>
                    <a:pt x="3253001" y="8891047"/>
                    <a:pt x="3250346" y="8747307"/>
                  </a:cubicBezTo>
                  <a:close/>
                  <a:moveTo>
                    <a:pt x="3626705" y="9237777"/>
                  </a:moveTo>
                  <a:cubicBezTo>
                    <a:pt x="3675329" y="9237777"/>
                    <a:pt x="3662388" y="9163522"/>
                    <a:pt x="3671857" y="9697780"/>
                  </a:cubicBezTo>
                  <a:cubicBezTo>
                    <a:pt x="3642300" y="9697601"/>
                    <a:pt x="3619226" y="9697652"/>
                    <a:pt x="3320564" y="9697703"/>
                  </a:cubicBezTo>
                  <a:cubicBezTo>
                    <a:pt x="3254634" y="9697703"/>
                    <a:pt x="3266580" y="9774383"/>
                    <a:pt x="3259178" y="9234613"/>
                  </a:cubicBezTo>
                  <a:cubicBezTo>
                    <a:pt x="3478510" y="9234741"/>
                    <a:pt x="3483640" y="9237777"/>
                    <a:pt x="3626705" y="9237777"/>
                  </a:cubicBezTo>
                  <a:close/>
                  <a:moveTo>
                    <a:pt x="3677575" y="8682875"/>
                  </a:moveTo>
                  <a:cubicBezTo>
                    <a:pt x="3669815" y="8184597"/>
                    <a:pt x="3631937" y="8256888"/>
                    <a:pt x="3779596" y="8260664"/>
                  </a:cubicBezTo>
                  <a:cubicBezTo>
                    <a:pt x="3880622" y="8263242"/>
                    <a:pt x="3983971" y="8263038"/>
                    <a:pt x="4073204" y="8261507"/>
                  </a:cubicBezTo>
                  <a:cubicBezTo>
                    <a:pt x="4078488" y="8698314"/>
                    <a:pt x="4076905" y="8613391"/>
                    <a:pt x="4078947" y="8725132"/>
                  </a:cubicBezTo>
                  <a:cubicBezTo>
                    <a:pt x="3612640" y="8736998"/>
                    <a:pt x="3678264" y="8726307"/>
                    <a:pt x="3677575" y="8682875"/>
                  </a:cubicBezTo>
                  <a:close/>
                  <a:moveTo>
                    <a:pt x="4079381" y="8748864"/>
                  </a:moveTo>
                  <a:cubicBezTo>
                    <a:pt x="4082495" y="8903780"/>
                    <a:pt x="4085328" y="8892322"/>
                    <a:pt x="4088212" y="9212413"/>
                  </a:cubicBezTo>
                  <a:cubicBezTo>
                    <a:pt x="4032620" y="9212923"/>
                    <a:pt x="3685845" y="9214020"/>
                    <a:pt x="3684033" y="9214020"/>
                  </a:cubicBezTo>
                  <a:cubicBezTo>
                    <a:pt x="3684288" y="9086357"/>
                    <a:pt x="3684237" y="9112028"/>
                    <a:pt x="3678570" y="8748532"/>
                  </a:cubicBezTo>
                  <a:cubicBezTo>
                    <a:pt x="3791286" y="8749017"/>
                    <a:pt x="3918705" y="8752921"/>
                    <a:pt x="4079381" y="8748864"/>
                  </a:cubicBezTo>
                  <a:close/>
                  <a:moveTo>
                    <a:pt x="4086170" y="9236118"/>
                  </a:moveTo>
                  <a:cubicBezTo>
                    <a:pt x="4088748" y="9236118"/>
                    <a:pt x="4096074" y="9697652"/>
                    <a:pt x="4096100" y="9699668"/>
                  </a:cubicBezTo>
                  <a:cubicBezTo>
                    <a:pt x="3858339" y="9703725"/>
                    <a:pt x="3802338" y="9698877"/>
                    <a:pt x="3692736" y="9697907"/>
                  </a:cubicBezTo>
                  <a:cubicBezTo>
                    <a:pt x="3690337" y="9560649"/>
                    <a:pt x="3683777" y="9427780"/>
                    <a:pt x="3683981" y="9237701"/>
                  </a:cubicBezTo>
                  <a:cubicBezTo>
                    <a:pt x="3685794" y="9237726"/>
                    <a:pt x="4048471" y="9236476"/>
                    <a:pt x="4086170" y="9236118"/>
                  </a:cubicBezTo>
                  <a:close/>
                  <a:moveTo>
                    <a:pt x="4096585" y="9728069"/>
                  </a:moveTo>
                  <a:cubicBezTo>
                    <a:pt x="4104727" y="10247374"/>
                    <a:pt x="4108989" y="10188250"/>
                    <a:pt x="4086170" y="10187995"/>
                  </a:cubicBezTo>
                  <a:cubicBezTo>
                    <a:pt x="3621395" y="10183019"/>
                    <a:pt x="3698888" y="10225327"/>
                    <a:pt x="3696565" y="10076076"/>
                  </a:cubicBezTo>
                  <a:cubicBezTo>
                    <a:pt x="3693859" y="9902966"/>
                    <a:pt x="3696055" y="9906385"/>
                    <a:pt x="3693247" y="9727610"/>
                  </a:cubicBezTo>
                  <a:cubicBezTo>
                    <a:pt x="3693119" y="9718347"/>
                    <a:pt x="4096559" y="9726079"/>
                    <a:pt x="4096585" y="9728069"/>
                  </a:cubicBezTo>
                  <a:close/>
                  <a:moveTo>
                    <a:pt x="4100286" y="8748327"/>
                  </a:moveTo>
                  <a:cubicBezTo>
                    <a:pt x="4178033" y="8746388"/>
                    <a:pt x="4191689" y="8746720"/>
                    <a:pt x="4505870" y="8746669"/>
                  </a:cubicBezTo>
                  <a:cubicBezTo>
                    <a:pt x="4509494" y="8958898"/>
                    <a:pt x="4507094" y="8769252"/>
                    <a:pt x="4513756" y="9213510"/>
                  </a:cubicBezTo>
                  <a:cubicBezTo>
                    <a:pt x="4062433" y="9212617"/>
                    <a:pt x="4109194" y="9214148"/>
                    <a:pt x="4109117" y="9205192"/>
                  </a:cubicBezTo>
                  <a:cubicBezTo>
                    <a:pt x="4106820" y="8929731"/>
                    <a:pt x="4102915" y="8876272"/>
                    <a:pt x="4100286" y="8748327"/>
                  </a:cubicBezTo>
                  <a:close/>
                  <a:moveTo>
                    <a:pt x="4514114" y="9237216"/>
                  </a:moveTo>
                  <a:cubicBezTo>
                    <a:pt x="4520674" y="9674482"/>
                    <a:pt x="4517534" y="9445285"/>
                    <a:pt x="4521593" y="9700638"/>
                  </a:cubicBezTo>
                  <a:cubicBezTo>
                    <a:pt x="4384986" y="9700408"/>
                    <a:pt x="4288018" y="9696734"/>
                    <a:pt x="4117030" y="9699311"/>
                  </a:cubicBezTo>
                  <a:cubicBezTo>
                    <a:pt x="4114809" y="9563507"/>
                    <a:pt x="4110878" y="9407621"/>
                    <a:pt x="4109398" y="9235889"/>
                  </a:cubicBezTo>
                  <a:cubicBezTo>
                    <a:pt x="4317371" y="9234077"/>
                    <a:pt x="4384399" y="9236987"/>
                    <a:pt x="4514114" y="9237216"/>
                  </a:cubicBezTo>
                  <a:close/>
                  <a:moveTo>
                    <a:pt x="4521975" y="9724344"/>
                  </a:moveTo>
                  <a:cubicBezTo>
                    <a:pt x="4524962" y="9940119"/>
                    <a:pt x="4521516" y="9842616"/>
                    <a:pt x="4526876" y="10186515"/>
                  </a:cubicBezTo>
                  <a:cubicBezTo>
                    <a:pt x="4373678" y="10186719"/>
                    <a:pt x="4334421" y="10190189"/>
                    <a:pt x="4124227" y="10188378"/>
                  </a:cubicBezTo>
                  <a:cubicBezTo>
                    <a:pt x="4120680" y="10051834"/>
                    <a:pt x="4120144" y="9899035"/>
                    <a:pt x="4117463" y="9727660"/>
                  </a:cubicBezTo>
                  <a:cubicBezTo>
                    <a:pt x="4117336" y="9717837"/>
                    <a:pt x="4100158" y="9723705"/>
                    <a:pt x="4521975" y="9724344"/>
                  </a:cubicBezTo>
                  <a:close/>
                  <a:moveTo>
                    <a:pt x="4526774" y="8746694"/>
                  </a:moveTo>
                  <a:cubicBezTo>
                    <a:pt x="4657255" y="8746669"/>
                    <a:pt x="4667644" y="8748736"/>
                    <a:pt x="4930265" y="8749400"/>
                  </a:cubicBezTo>
                  <a:cubicBezTo>
                    <a:pt x="4930290" y="8751441"/>
                    <a:pt x="4938356" y="9194550"/>
                    <a:pt x="4938739" y="9213204"/>
                  </a:cubicBezTo>
                  <a:cubicBezTo>
                    <a:pt x="4739980" y="9213153"/>
                    <a:pt x="4605568" y="9213612"/>
                    <a:pt x="4534636" y="9213536"/>
                  </a:cubicBezTo>
                  <a:cubicBezTo>
                    <a:pt x="4528280" y="8788747"/>
                    <a:pt x="4529863" y="8928838"/>
                    <a:pt x="4526774" y="8746694"/>
                  </a:cubicBezTo>
                  <a:close/>
                  <a:moveTo>
                    <a:pt x="4545381" y="9237241"/>
                  </a:moveTo>
                  <a:cubicBezTo>
                    <a:pt x="5021745" y="9237241"/>
                    <a:pt x="4938969" y="9202078"/>
                    <a:pt x="4941751" y="9379654"/>
                  </a:cubicBezTo>
                  <a:cubicBezTo>
                    <a:pt x="4944482" y="9554550"/>
                    <a:pt x="4945018" y="9542481"/>
                    <a:pt x="4947596" y="9702016"/>
                  </a:cubicBezTo>
                  <a:cubicBezTo>
                    <a:pt x="4752614" y="9703164"/>
                    <a:pt x="4713409" y="9700663"/>
                    <a:pt x="4542497" y="9700663"/>
                  </a:cubicBezTo>
                  <a:cubicBezTo>
                    <a:pt x="4534355" y="9182634"/>
                    <a:pt x="4529837" y="9237241"/>
                    <a:pt x="4545381" y="9237241"/>
                  </a:cubicBezTo>
                  <a:close/>
                  <a:moveTo>
                    <a:pt x="4545381" y="9724369"/>
                  </a:moveTo>
                  <a:cubicBezTo>
                    <a:pt x="4547193" y="9724369"/>
                    <a:pt x="4947979" y="9725339"/>
                    <a:pt x="4948030" y="9728069"/>
                  </a:cubicBezTo>
                  <a:cubicBezTo>
                    <a:pt x="4948081" y="9731131"/>
                    <a:pt x="4953620" y="10186490"/>
                    <a:pt x="4953645" y="10189551"/>
                  </a:cubicBezTo>
                  <a:cubicBezTo>
                    <a:pt x="4672799" y="10191006"/>
                    <a:pt x="4741231" y="10186540"/>
                    <a:pt x="4547781" y="10186515"/>
                  </a:cubicBezTo>
                  <a:cubicBezTo>
                    <a:pt x="4539740" y="9672951"/>
                    <a:pt x="4543569" y="9724369"/>
                    <a:pt x="4545381" y="9724369"/>
                  </a:cubicBezTo>
                  <a:close/>
                  <a:moveTo>
                    <a:pt x="5004516" y="8749680"/>
                  </a:moveTo>
                  <a:cubicBezTo>
                    <a:pt x="5155620" y="8750293"/>
                    <a:pt x="5160572" y="8749706"/>
                    <a:pt x="5310528" y="8750293"/>
                  </a:cubicBezTo>
                  <a:cubicBezTo>
                    <a:pt x="5372195" y="8750548"/>
                    <a:pt x="5356396" y="8677440"/>
                    <a:pt x="5362700" y="9212439"/>
                  </a:cubicBezTo>
                  <a:cubicBezTo>
                    <a:pt x="4918064" y="9214480"/>
                    <a:pt x="4959720" y="9216853"/>
                    <a:pt x="4959490" y="9205064"/>
                  </a:cubicBezTo>
                  <a:cubicBezTo>
                    <a:pt x="4949025" y="8677185"/>
                    <a:pt x="4932690" y="8749374"/>
                    <a:pt x="5004516" y="8749680"/>
                  </a:cubicBezTo>
                  <a:close/>
                  <a:moveTo>
                    <a:pt x="5363007" y="9236118"/>
                  </a:moveTo>
                  <a:cubicBezTo>
                    <a:pt x="5364411" y="9353882"/>
                    <a:pt x="5365891" y="9452685"/>
                    <a:pt x="5368954" y="9554040"/>
                  </a:cubicBezTo>
                  <a:cubicBezTo>
                    <a:pt x="5374646" y="9741414"/>
                    <a:pt x="5446472" y="9698009"/>
                    <a:pt x="5004464" y="9701607"/>
                  </a:cubicBezTo>
                  <a:cubicBezTo>
                    <a:pt x="4952701" y="9702016"/>
                    <a:pt x="4970874" y="9772929"/>
                    <a:pt x="4960154" y="9236910"/>
                  </a:cubicBezTo>
                  <a:cubicBezTo>
                    <a:pt x="5331841" y="9236961"/>
                    <a:pt x="5186913" y="9236961"/>
                    <a:pt x="5363007" y="9236118"/>
                  </a:cubicBezTo>
                  <a:close/>
                  <a:moveTo>
                    <a:pt x="5004669" y="9725339"/>
                  </a:moveTo>
                  <a:cubicBezTo>
                    <a:pt x="5006481" y="9725313"/>
                    <a:pt x="5372859" y="9721716"/>
                    <a:pt x="5372961" y="9728069"/>
                  </a:cubicBezTo>
                  <a:cubicBezTo>
                    <a:pt x="5381308" y="10262940"/>
                    <a:pt x="5409793" y="10187229"/>
                    <a:pt x="5310503" y="10188046"/>
                  </a:cubicBezTo>
                  <a:cubicBezTo>
                    <a:pt x="5157790" y="10189296"/>
                    <a:pt x="5148499" y="10188072"/>
                    <a:pt x="5004516" y="10189220"/>
                  </a:cubicBezTo>
                  <a:cubicBezTo>
                    <a:pt x="4965106" y="10189475"/>
                    <a:pt x="4975137" y="10210348"/>
                    <a:pt x="4973044" y="10076076"/>
                  </a:cubicBezTo>
                  <a:cubicBezTo>
                    <a:pt x="4966892" y="9672033"/>
                    <a:pt x="4954666" y="9725747"/>
                    <a:pt x="5004669" y="9725339"/>
                  </a:cubicBezTo>
                  <a:close/>
                  <a:moveTo>
                    <a:pt x="5376764" y="8750471"/>
                  </a:moveTo>
                  <a:cubicBezTo>
                    <a:pt x="5630733" y="8750931"/>
                    <a:pt x="5594233" y="8749348"/>
                    <a:pt x="5769943" y="8749348"/>
                  </a:cubicBezTo>
                  <a:cubicBezTo>
                    <a:pt x="5790771" y="8749348"/>
                    <a:pt x="5781200" y="8694308"/>
                    <a:pt x="5789495" y="9214735"/>
                  </a:cubicBezTo>
                  <a:cubicBezTo>
                    <a:pt x="5631728" y="9215169"/>
                    <a:pt x="5606485" y="9211545"/>
                    <a:pt x="5383656" y="9212311"/>
                  </a:cubicBezTo>
                  <a:cubicBezTo>
                    <a:pt x="5381920" y="9077681"/>
                    <a:pt x="5383834" y="9199272"/>
                    <a:pt x="5376764" y="8750471"/>
                  </a:cubicBezTo>
                  <a:close/>
                  <a:moveTo>
                    <a:pt x="5463675" y="9235914"/>
                  </a:moveTo>
                  <a:cubicBezTo>
                    <a:pt x="5615112" y="9235914"/>
                    <a:pt x="5616694" y="9238492"/>
                    <a:pt x="5769918" y="9238492"/>
                  </a:cubicBezTo>
                  <a:cubicBezTo>
                    <a:pt x="5799807" y="9238492"/>
                    <a:pt x="5789419" y="9181052"/>
                    <a:pt x="5797892" y="9701480"/>
                  </a:cubicBezTo>
                  <a:cubicBezTo>
                    <a:pt x="5645563" y="9701888"/>
                    <a:pt x="5588439" y="9699183"/>
                    <a:pt x="5393406" y="9699872"/>
                  </a:cubicBezTo>
                  <a:cubicBezTo>
                    <a:pt x="5384115" y="9161506"/>
                    <a:pt x="5351597" y="9235914"/>
                    <a:pt x="5463675" y="9235914"/>
                  </a:cubicBezTo>
                  <a:close/>
                  <a:moveTo>
                    <a:pt x="5794804" y="8334563"/>
                  </a:moveTo>
                  <a:cubicBezTo>
                    <a:pt x="5793221" y="8232851"/>
                    <a:pt x="5724356" y="8262859"/>
                    <a:pt x="6201970" y="8261124"/>
                  </a:cubicBezTo>
                  <a:cubicBezTo>
                    <a:pt x="6206259" y="8515813"/>
                    <a:pt x="6203604" y="8520304"/>
                    <a:pt x="6207228" y="8724902"/>
                  </a:cubicBezTo>
                  <a:cubicBezTo>
                    <a:pt x="6122436" y="8725898"/>
                    <a:pt x="6087518" y="8725617"/>
                    <a:pt x="5804120" y="8725668"/>
                  </a:cubicBezTo>
                  <a:cubicBezTo>
                    <a:pt x="5801134" y="8511909"/>
                    <a:pt x="5797535" y="8508592"/>
                    <a:pt x="5794804" y="8334563"/>
                  </a:cubicBezTo>
                  <a:close/>
                  <a:moveTo>
                    <a:pt x="6207662" y="8748609"/>
                  </a:moveTo>
                  <a:cubicBezTo>
                    <a:pt x="6210087" y="8876196"/>
                    <a:pt x="6213891" y="8947058"/>
                    <a:pt x="6216034" y="9205422"/>
                  </a:cubicBezTo>
                  <a:cubicBezTo>
                    <a:pt x="6216086" y="9212413"/>
                    <a:pt x="6263051" y="9211954"/>
                    <a:pt x="5810374" y="9214659"/>
                  </a:cubicBezTo>
                  <a:cubicBezTo>
                    <a:pt x="5803380" y="8775810"/>
                    <a:pt x="5806801" y="8933227"/>
                    <a:pt x="5804452" y="8749348"/>
                  </a:cubicBezTo>
                  <a:cubicBezTo>
                    <a:pt x="6087876" y="8749298"/>
                    <a:pt x="6133412" y="8749527"/>
                    <a:pt x="6207662" y="8748609"/>
                  </a:cubicBezTo>
                  <a:close/>
                  <a:moveTo>
                    <a:pt x="6216315" y="9235787"/>
                  </a:moveTo>
                  <a:cubicBezTo>
                    <a:pt x="6216340" y="9237803"/>
                    <a:pt x="6221446" y="9697856"/>
                    <a:pt x="6221471" y="9699694"/>
                  </a:cubicBezTo>
                  <a:cubicBezTo>
                    <a:pt x="6008469" y="9696862"/>
                    <a:pt x="5921176" y="9700867"/>
                    <a:pt x="5818797" y="9701377"/>
                  </a:cubicBezTo>
                  <a:cubicBezTo>
                    <a:pt x="5816704" y="9571903"/>
                    <a:pt x="5816525" y="9600737"/>
                    <a:pt x="5810757" y="9238364"/>
                  </a:cubicBezTo>
                  <a:cubicBezTo>
                    <a:pt x="5928144" y="9237675"/>
                    <a:pt x="6016203" y="9231525"/>
                    <a:pt x="6216315" y="9235787"/>
                  </a:cubicBezTo>
                  <a:close/>
                  <a:moveTo>
                    <a:pt x="6221114" y="8160228"/>
                  </a:moveTo>
                  <a:cubicBezTo>
                    <a:pt x="6213022" y="7728703"/>
                    <a:pt x="6209245" y="7775042"/>
                    <a:pt x="6229384" y="7774890"/>
                  </a:cubicBezTo>
                  <a:cubicBezTo>
                    <a:pt x="6681166" y="7771215"/>
                    <a:pt x="6618912" y="7764632"/>
                    <a:pt x="6619116" y="7812221"/>
                  </a:cubicBezTo>
                  <a:cubicBezTo>
                    <a:pt x="6621235" y="8312057"/>
                    <a:pt x="6652631" y="8235658"/>
                    <a:pt x="6535524" y="8236448"/>
                  </a:cubicBezTo>
                  <a:cubicBezTo>
                    <a:pt x="6389040" y="8237444"/>
                    <a:pt x="6393557" y="8236678"/>
                    <a:pt x="6229230" y="8237316"/>
                  </a:cubicBezTo>
                  <a:cubicBezTo>
                    <a:pt x="6220118" y="8237367"/>
                    <a:pt x="6222799" y="8248927"/>
                    <a:pt x="6221114" y="8160228"/>
                  </a:cubicBezTo>
                  <a:close/>
                  <a:moveTo>
                    <a:pt x="6229358" y="8261022"/>
                  </a:moveTo>
                  <a:cubicBezTo>
                    <a:pt x="6697247" y="8259108"/>
                    <a:pt x="6623532" y="8238439"/>
                    <a:pt x="6625064" y="8334920"/>
                  </a:cubicBezTo>
                  <a:cubicBezTo>
                    <a:pt x="6632390" y="8804288"/>
                    <a:pt x="6661105" y="8726077"/>
                    <a:pt x="6535703" y="8724546"/>
                  </a:cubicBezTo>
                  <a:cubicBezTo>
                    <a:pt x="6176370" y="8720182"/>
                    <a:pt x="6228439" y="8745776"/>
                    <a:pt x="6227443" y="8682927"/>
                  </a:cubicBezTo>
                  <a:cubicBezTo>
                    <a:pt x="6220042" y="8210829"/>
                    <a:pt x="6222415" y="8261022"/>
                    <a:pt x="6229358" y="8261022"/>
                  </a:cubicBezTo>
                  <a:close/>
                  <a:moveTo>
                    <a:pt x="6229434" y="8748327"/>
                  </a:moveTo>
                  <a:cubicBezTo>
                    <a:pt x="6718407" y="8742382"/>
                    <a:pt x="6632211" y="8725413"/>
                    <a:pt x="6635810" y="8857517"/>
                  </a:cubicBezTo>
                  <a:cubicBezTo>
                    <a:pt x="6639103" y="8978699"/>
                    <a:pt x="6641042" y="9086459"/>
                    <a:pt x="6640660" y="9205268"/>
                  </a:cubicBezTo>
                  <a:cubicBezTo>
                    <a:pt x="6640608" y="9221242"/>
                    <a:pt x="6238878" y="9212515"/>
                    <a:pt x="6237041" y="9212489"/>
                  </a:cubicBezTo>
                  <a:cubicBezTo>
                    <a:pt x="6234029" y="8865580"/>
                    <a:pt x="6226499" y="8748379"/>
                    <a:pt x="6229434" y="8748327"/>
                  </a:cubicBezTo>
                  <a:close/>
                  <a:moveTo>
                    <a:pt x="6640583" y="9238416"/>
                  </a:moveTo>
                  <a:cubicBezTo>
                    <a:pt x="6640481" y="9406907"/>
                    <a:pt x="6646147" y="9555393"/>
                    <a:pt x="6648547" y="9697372"/>
                  </a:cubicBezTo>
                  <a:cubicBezTo>
                    <a:pt x="6528633" y="9697959"/>
                    <a:pt x="6462626" y="9702858"/>
                    <a:pt x="6242350" y="9699974"/>
                  </a:cubicBezTo>
                  <a:cubicBezTo>
                    <a:pt x="6242324" y="9697703"/>
                    <a:pt x="6237245" y="9238058"/>
                    <a:pt x="6237220" y="9236246"/>
                  </a:cubicBezTo>
                  <a:cubicBezTo>
                    <a:pt x="6322242" y="9238058"/>
                    <a:pt x="6637622" y="9238416"/>
                    <a:pt x="6640583" y="9238416"/>
                  </a:cubicBezTo>
                  <a:close/>
                  <a:moveTo>
                    <a:pt x="6648955" y="9721077"/>
                  </a:moveTo>
                  <a:cubicBezTo>
                    <a:pt x="6651737" y="9892376"/>
                    <a:pt x="6651609" y="9996410"/>
                    <a:pt x="6655540" y="10186796"/>
                  </a:cubicBezTo>
                  <a:lnTo>
                    <a:pt x="6250518" y="10186974"/>
                  </a:lnTo>
                  <a:cubicBezTo>
                    <a:pt x="6249217" y="10125298"/>
                    <a:pt x="6242912" y="9734959"/>
                    <a:pt x="6242784" y="9727737"/>
                  </a:cubicBezTo>
                  <a:cubicBezTo>
                    <a:pt x="6242733" y="9723476"/>
                    <a:pt x="6207254" y="9723323"/>
                    <a:pt x="6648955" y="9721077"/>
                  </a:cubicBezTo>
                  <a:close/>
                  <a:moveTo>
                    <a:pt x="6654136" y="8749119"/>
                  </a:moveTo>
                  <a:cubicBezTo>
                    <a:pt x="6829975" y="8749450"/>
                    <a:pt x="6798605" y="8747588"/>
                    <a:pt x="7058725" y="8747486"/>
                  </a:cubicBezTo>
                  <a:cubicBezTo>
                    <a:pt x="7060179" y="8872598"/>
                    <a:pt x="7058725" y="9023048"/>
                    <a:pt x="7066178" y="9209938"/>
                  </a:cubicBezTo>
                  <a:cubicBezTo>
                    <a:pt x="6802765" y="9209810"/>
                    <a:pt x="6864483" y="9214889"/>
                    <a:pt x="6661564" y="9214735"/>
                  </a:cubicBezTo>
                  <a:cubicBezTo>
                    <a:pt x="6662202" y="9002711"/>
                    <a:pt x="6656535" y="8869229"/>
                    <a:pt x="6654136" y="8749119"/>
                  </a:cubicBezTo>
                  <a:close/>
                  <a:moveTo>
                    <a:pt x="6688722" y="9238440"/>
                  </a:moveTo>
                  <a:cubicBezTo>
                    <a:pt x="7141041" y="9238440"/>
                    <a:pt x="7067760" y="9182787"/>
                    <a:pt x="7070824" y="9379603"/>
                  </a:cubicBezTo>
                  <a:cubicBezTo>
                    <a:pt x="7073427" y="9546410"/>
                    <a:pt x="7071538" y="9545492"/>
                    <a:pt x="7073707" y="9699158"/>
                  </a:cubicBezTo>
                  <a:cubicBezTo>
                    <a:pt x="7071895" y="9699132"/>
                    <a:pt x="6719198" y="9697193"/>
                    <a:pt x="6669451" y="9697320"/>
                  </a:cubicBezTo>
                  <a:cubicBezTo>
                    <a:pt x="6660773" y="9185645"/>
                    <a:pt x="6647807" y="9238440"/>
                    <a:pt x="6688722" y="9238440"/>
                  </a:cubicBezTo>
                  <a:close/>
                  <a:moveTo>
                    <a:pt x="6688722" y="9720975"/>
                  </a:moveTo>
                  <a:cubicBezTo>
                    <a:pt x="7117253" y="9720975"/>
                    <a:pt x="7074065" y="9721894"/>
                    <a:pt x="7074141" y="9728095"/>
                  </a:cubicBezTo>
                  <a:cubicBezTo>
                    <a:pt x="7082565" y="10266359"/>
                    <a:pt x="7108574" y="10185035"/>
                    <a:pt x="6994914" y="10185035"/>
                  </a:cubicBezTo>
                  <a:cubicBezTo>
                    <a:pt x="6842277" y="10185035"/>
                    <a:pt x="6838857" y="10186796"/>
                    <a:pt x="6688697" y="10186796"/>
                  </a:cubicBezTo>
                  <a:cubicBezTo>
                    <a:pt x="6672106" y="10186796"/>
                    <a:pt x="6676444" y="10203867"/>
                    <a:pt x="6674429" y="10076126"/>
                  </a:cubicBezTo>
                  <a:cubicBezTo>
                    <a:pt x="6668226" y="9677315"/>
                    <a:pt x="6660032" y="9720975"/>
                    <a:pt x="6688722" y="9720975"/>
                  </a:cubicBezTo>
                  <a:close/>
                  <a:moveTo>
                    <a:pt x="7479597" y="8334870"/>
                  </a:moveTo>
                  <a:cubicBezTo>
                    <a:pt x="7486668" y="8784077"/>
                    <a:pt x="7498103" y="8725336"/>
                    <a:pt x="7454788" y="8724648"/>
                  </a:cubicBezTo>
                  <a:cubicBezTo>
                    <a:pt x="7366499" y="8723219"/>
                    <a:pt x="7289619" y="8723244"/>
                    <a:pt x="7148035" y="8723627"/>
                  </a:cubicBezTo>
                  <a:cubicBezTo>
                    <a:pt x="7056223" y="8723857"/>
                    <a:pt x="7079782" y="8789768"/>
                    <a:pt x="7072687" y="8334512"/>
                  </a:cubicBezTo>
                  <a:cubicBezTo>
                    <a:pt x="7071232" y="8240123"/>
                    <a:pt x="7051654" y="8260282"/>
                    <a:pt x="7148188" y="8259108"/>
                  </a:cubicBezTo>
                  <a:cubicBezTo>
                    <a:pt x="7537028" y="8254413"/>
                    <a:pt x="7478220" y="8245380"/>
                    <a:pt x="7479597" y="8334870"/>
                  </a:cubicBezTo>
                  <a:close/>
                  <a:moveTo>
                    <a:pt x="7469490" y="7812732"/>
                  </a:moveTo>
                  <a:cubicBezTo>
                    <a:pt x="7473727" y="7915006"/>
                    <a:pt x="7473880" y="7944249"/>
                    <a:pt x="7477020" y="8160687"/>
                  </a:cubicBezTo>
                  <a:cubicBezTo>
                    <a:pt x="7478270" y="8252346"/>
                    <a:pt x="7484907" y="8237903"/>
                    <a:pt x="7454992" y="8236959"/>
                  </a:cubicBezTo>
                  <a:cubicBezTo>
                    <a:pt x="6966556" y="8220985"/>
                    <a:pt x="7069624" y="8368782"/>
                    <a:pt x="7065182" y="7771751"/>
                  </a:cubicBezTo>
                  <a:cubicBezTo>
                    <a:pt x="7530085" y="7773563"/>
                    <a:pt x="7467091" y="7754986"/>
                    <a:pt x="7469490" y="7812732"/>
                  </a:cubicBezTo>
                  <a:close/>
                  <a:moveTo>
                    <a:pt x="7460122" y="7289803"/>
                  </a:moveTo>
                  <a:cubicBezTo>
                    <a:pt x="7468163" y="7805204"/>
                    <a:pt x="7470562" y="7748632"/>
                    <a:pt x="7454635" y="7748759"/>
                  </a:cubicBezTo>
                  <a:cubicBezTo>
                    <a:pt x="6983836" y="7751899"/>
                    <a:pt x="7065718" y="7775042"/>
                    <a:pt x="7063575" y="7637708"/>
                  </a:cubicBezTo>
                  <a:cubicBezTo>
                    <a:pt x="7060792" y="7461868"/>
                    <a:pt x="7060052" y="7474447"/>
                    <a:pt x="7057066" y="7289344"/>
                  </a:cubicBezTo>
                  <a:cubicBezTo>
                    <a:pt x="7056989" y="7283042"/>
                    <a:pt x="7460046" y="7285440"/>
                    <a:pt x="7460122" y="7289803"/>
                  </a:cubicBezTo>
                  <a:close/>
                  <a:moveTo>
                    <a:pt x="7459663" y="7261428"/>
                  </a:moveTo>
                  <a:cubicBezTo>
                    <a:pt x="7252047" y="7265537"/>
                    <a:pt x="7171058" y="7261581"/>
                    <a:pt x="7056606" y="7260969"/>
                  </a:cubicBezTo>
                  <a:cubicBezTo>
                    <a:pt x="7054232" y="7118224"/>
                    <a:pt x="7049230" y="6956266"/>
                    <a:pt x="7048948" y="6797394"/>
                  </a:cubicBezTo>
                  <a:cubicBezTo>
                    <a:pt x="7193290" y="6797981"/>
                    <a:pt x="7138310" y="6799920"/>
                    <a:pt x="7451622" y="6799155"/>
                  </a:cubicBezTo>
                  <a:cubicBezTo>
                    <a:pt x="7457187" y="7142109"/>
                    <a:pt x="7457749" y="7143155"/>
                    <a:pt x="7459663" y="7261428"/>
                  </a:cubicBezTo>
                  <a:close/>
                  <a:moveTo>
                    <a:pt x="7451266" y="6775398"/>
                  </a:moveTo>
                  <a:cubicBezTo>
                    <a:pt x="6996624" y="6776597"/>
                    <a:pt x="7048948" y="6774505"/>
                    <a:pt x="7048948" y="6767615"/>
                  </a:cubicBezTo>
                  <a:cubicBezTo>
                    <a:pt x="7048719" y="6542705"/>
                    <a:pt x="7043027" y="6423232"/>
                    <a:pt x="7040628" y="6307944"/>
                  </a:cubicBezTo>
                  <a:cubicBezTo>
                    <a:pt x="7173789" y="6308863"/>
                    <a:pt x="7185938" y="6313966"/>
                    <a:pt x="7444603" y="6311287"/>
                  </a:cubicBezTo>
                  <a:cubicBezTo>
                    <a:pt x="7447207" y="6496161"/>
                    <a:pt x="7444323" y="6347114"/>
                    <a:pt x="7451266" y="6775398"/>
                  </a:cubicBezTo>
                  <a:close/>
                  <a:moveTo>
                    <a:pt x="7441490" y="5896553"/>
                  </a:moveTo>
                  <a:cubicBezTo>
                    <a:pt x="7444195" y="6068948"/>
                    <a:pt x="7440851" y="6070504"/>
                    <a:pt x="7443583" y="6244865"/>
                  </a:cubicBezTo>
                  <a:cubicBezTo>
                    <a:pt x="7444603" y="6308276"/>
                    <a:pt x="7503489" y="6287275"/>
                    <a:pt x="7040143" y="6284264"/>
                  </a:cubicBezTo>
                  <a:cubicBezTo>
                    <a:pt x="7036391" y="6087270"/>
                    <a:pt x="7040118" y="6066167"/>
                    <a:pt x="7035446" y="5822782"/>
                  </a:cubicBezTo>
                  <a:cubicBezTo>
                    <a:pt x="7515919" y="5823496"/>
                    <a:pt x="7439983" y="5800786"/>
                    <a:pt x="7441490" y="5896553"/>
                  </a:cubicBezTo>
                  <a:close/>
                  <a:moveTo>
                    <a:pt x="7429034" y="5334199"/>
                  </a:moveTo>
                  <a:cubicBezTo>
                    <a:pt x="7437457" y="5827017"/>
                    <a:pt x="7434394" y="5608001"/>
                    <a:pt x="7439524" y="5800020"/>
                  </a:cubicBezTo>
                  <a:cubicBezTo>
                    <a:pt x="6960328" y="5800173"/>
                    <a:pt x="7035702" y="5822297"/>
                    <a:pt x="7033201" y="5721835"/>
                  </a:cubicBezTo>
                  <a:cubicBezTo>
                    <a:pt x="7030214" y="5602413"/>
                    <a:pt x="7028401" y="5495827"/>
                    <a:pt x="7027891" y="5373879"/>
                  </a:cubicBezTo>
                  <a:cubicBezTo>
                    <a:pt x="7027610" y="5317996"/>
                    <a:pt x="6964769" y="5330219"/>
                    <a:pt x="7429034" y="5334199"/>
                  </a:cubicBezTo>
                  <a:close/>
                  <a:moveTo>
                    <a:pt x="7424822" y="4851767"/>
                  </a:moveTo>
                  <a:cubicBezTo>
                    <a:pt x="7427962" y="5051390"/>
                    <a:pt x="7422959" y="4967361"/>
                    <a:pt x="7428625" y="5310519"/>
                  </a:cubicBezTo>
                  <a:cubicBezTo>
                    <a:pt x="7426047" y="5310494"/>
                    <a:pt x="7030572" y="5308988"/>
                    <a:pt x="7027483" y="5308963"/>
                  </a:cubicBezTo>
                  <a:cubicBezTo>
                    <a:pt x="7025288" y="5043454"/>
                    <a:pt x="7020361" y="5044220"/>
                    <a:pt x="7017452" y="4846128"/>
                  </a:cubicBezTo>
                  <a:cubicBezTo>
                    <a:pt x="7019315" y="4846128"/>
                    <a:pt x="7424796" y="4849955"/>
                    <a:pt x="7424822" y="4851767"/>
                  </a:cubicBezTo>
                  <a:close/>
                  <a:moveTo>
                    <a:pt x="7414357" y="4359868"/>
                  </a:moveTo>
                  <a:cubicBezTo>
                    <a:pt x="7427732" y="4985785"/>
                    <a:pt x="7423061" y="4748217"/>
                    <a:pt x="7424388" y="4824489"/>
                  </a:cubicBezTo>
                  <a:cubicBezTo>
                    <a:pt x="7256871" y="4828597"/>
                    <a:pt x="7142368" y="4822729"/>
                    <a:pt x="7017120" y="4822448"/>
                  </a:cubicBezTo>
                  <a:cubicBezTo>
                    <a:pt x="7014925" y="4675187"/>
                    <a:pt x="7014823" y="4570846"/>
                    <a:pt x="7010509" y="4359715"/>
                  </a:cubicBezTo>
                  <a:cubicBezTo>
                    <a:pt x="7133332" y="4359766"/>
                    <a:pt x="7298323" y="4361527"/>
                    <a:pt x="7414357" y="4359868"/>
                  </a:cubicBezTo>
                  <a:close/>
                  <a:moveTo>
                    <a:pt x="7413693" y="4329655"/>
                  </a:moveTo>
                  <a:cubicBezTo>
                    <a:pt x="7413949" y="4340730"/>
                    <a:pt x="7446314" y="4336162"/>
                    <a:pt x="7010024" y="4336009"/>
                  </a:cubicBezTo>
                  <a:cubicBezTo>
                    <a:pt x="7009973" y="4333662"/>
                    <a:pt x="7001193" y="3872000"/>
                    <a:pt x="7001167" y="3870112"/>
                  </a:cubicBezTo>
                  <a:cubicBezTo>
                    <a:pt x="7003005" y="3870112"/>
                    <a:pt x="7404709" y="3872383"/>
                    <a:pt x="7406649" y="3872409"/>
                  </a:cubicBezTo>
                  <a:cubicBezTo>
                    <a:pt x="7408129" y="3975831"/>
                    <a:pt x="7409405" y="4133783"/>
                    <a:pt x="7413693" y="4329655"/>
                  </a:cubicBezTo>
                  <a:close/>
                  <a:moveTo>
                    <a:pt x="7401110" y="3459205"/>
                  </a:moveTo>
                  <a:cubicBezTo>
                    <a:pt x="7403841" y="3633183"/>
                    <a:pt x="7402922" y="3632851"/>
                    <a:pt x="7405653" y="3807262"/>
                  </a:cubicBezTo>
                  <a:cubicBezTo>
                    <a:pt x="7406598" y="3867229"/>
                    <a:pt x="7468622" y="3846585"/>
                    <a:pt x="7000758" y="3846406"/>
                  </a:cubicBezTo>
                  <a:cubicBezTo>
                    <a:pt x="6996573" y="3596336"/>
                    <a:pt x="7000274" y="3653929"/>
                    <a:pt x="6995450" y="3385817"/>
                  </a:cubicBezTo>
                  <a:cubicBezTo>
                    <a:pt x="7469516" y="3385817"/>
                    <a:pt x="7399527" y="3357263"/>
                    <a:pt x="7401110" y="3459205"/>
                  </a:cubicBezTo>
                  <a:close/>
                  <a:moveTo>
                    <a:pt x="7394397" y="2936915"/>
                  </a:moveTo>
                  <a:cubicBezTo>
                    <a:pt x="7404964" y="3443103"/>
                    <a:pt x="7422959" y="3361090"/>
                    <a:pt x="7301309" y="3361090"/>
                  </a:cubicBezTo>
                  <a:cubicBezTo>
                    <a:pt x="7147856" y="3361090"/>
                    <a:pt x="7148519" y="3362111"/>
                    <a:pt x="6994990" y="3362111"/>
                  </a:cubicBezTo>
                  <a:cubicBezTo>
                    <a:pt x="6990932" y="3150189"/>
                    <a:pt x="6990242" y="3185582"/>
                    <a:pt x="6987690" y="2896010"/>
                  </a:cubicBezTo>
                  <a:cubicBezTo>
                    <a:pt x="7449121" y="2896036"/>
                    <a:pt x="7393197" y="2879015"/>
                    <a:pt x="7394397" y="2936915"/>
                  </a:cubicBezTo>
                  <a:close/>
                  <a:moveTo>
                    <a:pt x="7384621" y="2414828"/>
                  </a:moveTo>
                  <a:cubicBezTo>
                    <a:pt x="7393146" y="2958451"/>
                    <a:pt x="7423495" y="2871922"/>
                    <a:pt x="7301309" y="2871922"/>
                  </a:cubicBezTo>
                  <a:cubicBezTo>
                    <a:pt x="7149770" y="2871922"/>
                    <a:pt x="7148035" y="2872330"/>
                    <a:pt x="6994914" y="2872330"/>
                  </a:cubicBezTo>
                  <a:cubicBezTo>
                    <a:pt x="6984755" y="2872330"/>
                    <a:pt x="6987894" y="2886365"/>
                    <a:pt x="6985954" y="2762426"/>
                  </a:cubicBezTo>
                  <a:cubicBezTo>
                    <a:pt x="6979625" y="2356164"/>
                    <a:pt x="6977327" y="2409163"/>
                    <a:pt x="6994914" y="2409163"/>
                  </a:cubicBezTo>
                  <a:cubicBezTo>
                    <a:pt x="7412698" y="2409163"/>
                    <a:pt x="7384417" y="2401202"/>
                    <a:pt x="7384621" y="2414828"/>
                  </a:cubicBezTo>
                  <a:close/>
                  <a:moveTo>
                    <a:pt x="7384162" y="2383825"/>
                  </a:moveTo>
                  <a:cubicBezTo>
                    <a:pt x="7239999" y="2382166"/>
                    <a:pt x="7145253" y="2385432"/>
                    <a:pt x="6982152" y="2385458"/>
                  </a:cubicBezTo>
                  <a:cubicBezTo>
                    <a:pt x="6973142" y="1862070"/>
                    <a:pt x="6960072" y="1919254"/>
                    <a:pt x="6994939" y="1919254"/>
                  </a:cubicBezTo>
                  <a:cubicBezTo>
                    <a:pt x="7123736" y="1919254"/>
                    <a:pt x="7158194" y="1919561"/>
                    <a:pt x="7301334" y="1919561"/>
                  </a:cubicBezTo>
                  <a:cubicBezTo>
                    <a:pt x="7403611" y="1919586"/>
                    <a:pt x="7375866" y="1835532"/>
                    <a:pt x="7384162" y="2383825"/>
                  </a:cubicBezTo>
                  <a:close/>
                  <a:moveTo>
                    <a:pt x="7370353" y="1544684"/>
                  </a:moveTo>
                  <a:cubicBezTo>
                    <a:pt x="7373569" y="1650658"/>
                    <a:pt x="7373620" y="1674083"/>
                    <a:pt x="7377244" y="1896340"/>
                  </a:cubicBezTo>
                  <a:cubicBezTo>
                    <a:pt x="7332040" y="1895753"/>
                    <a:pt x="7003745" y="1895523"/>
                    <a:pt x="6972222" y="1895625"/>
                  </a:cubicBezTo>
                  <a:cubicBezTo>
                    <a:pt x="6963774" y="1364148"/>
                    <a:pt x="6950271" y="1435393"/>
                    <a:pt x="6994939" y="1435393"/>
                  </a:cubicBezTo>
                  <a:cubicBezTo>
                    <a:pt x="7443889" y="1435393"/>
                    <a:pt x="7365809" y="1393978"/>
                    <a:pt x="7370353" y="1544684"/>
                  </a:cubicBezTo>
                  <a:close/>
                  <a:moveTo>
                    <a:pt x="7363053" y="1022189"/>
                  </a:moveTo>
                  <a:cubicBezTo>
                    <a:pt x="7369995" y="1478160"/>
                    <a:pt x="7385336" y="1408319"/>
                    <a:pt x="7301309" y="1408319"/>
                  </a:cubicBezTo>
                  <a:cubicBezTo>
                    <a:pt x="6913414" y="1408319"/>
                    <a:pt x="6963672" y="1431668"/>
                    <a:pt x="6962727" y="1370094"/>
                  </a:cubicBezTo>
                  <a:cubicBezTo>
                    <a:pt x="6955070" y="881563"/>
                    <a:pt x="6946494" y="946530"/>
                    <a:pt x="6994939" y="946530"/>
                  </a:cubicBezTo>
                  <a:cubicBezTo>
                    <a:pt x="7429136" y="946530"/>
                    <a:pt x="7361496" y="922825"/>
                    <a:pt x="7363053" y="1022189"/>
                  </a:cubicBezTo>
                  <a:close/>
                  <a:moveTo>
                    <a:pt x="6994939" y="457234"/>
                  </a:moveTo>
                  <a:cubicBezTo>
                    <a:pt x="7411422" y="457234"/>
                    <a:pt x="7354732" y="447308"/>
                    <a:pt x="7354783" y="499669"/>
                  </a:cubicBezTo>
                  <a:cubicBezTo>
                    <a:pt x="7354783" y="993865"/>
                    <a:pt x="7387301" y="921957"/>
                    <a:pt x="7301309" y="921957"/>
                  </a:cubicBezTo>
                  <a:cubicBezTo>
                    <a:pt x="6894092" y="921957"/>
                    <a:pt x="6958209" y="944004"/>
                    <a:pt x="6955988" y="847599"/>
                  </a:cubicBezTo>
                  <a:cubicBezTo>
                    <a:pt x="6946060" y="394665"/>
                    <a:pt x="6932481" y="457234"/>
                    <a:pt x="6994939" y="457234"/>
                  </a:cubicBezTo>
                  <a:close/>
                  <a:moveTo>
                    <a:pt x="6951318" y="1895727"/>
                  </a:moveTo>
                  <a:cubicBezTo>
                    <a:pt x="6843553" y="1896416"/>
                    <a:pt x="6547444" y="1907899"/>
                    <a:pt x="6546806" y="1891874"/>
                  </a:cubicBezTo>
                  <a:cubicBezTo>
                    <a:pt x="6540220" y="1728920"/>
                    <a:pt x="6540552" y="1572396"/>
                    <a:pt x="6538715" y="1434832"/>
                  </a:cubicBezTo>
                  <a:cubicBezTo>
                    <a:pt x="6975464" y="1434985"/>
                    <a:pt x="6762794" y="1435240"/>
                    <a:pt x="6942894" y="1435393"/>
                  </a:cubicBezTo>
                  <a:cubicBezTo>
                    <a:pt x="6946774" y="1652521"/>
                    <a:pt x="6943584" y="1408881"/>
                    <a:pt x="6951318" y="1895727"/>
                  </a:cubicBezTo>
                  <a:close/>
                  <a:moveTo>
                    <a:pt x="6941822" y="1370502"/>
                  </a:moveTo>
                  <a:cubicBezTo>
                    <a:pt x="6942716" y="1428070"/>
                    <a:pt x="7006145" y="1411305"/>
                    <a:pt x="6538383" y="1411151"/>
                  </a:cubicBezTo>
                  <a:cubicBezTo>
                    <a:pt x="6533380" y="1061052"/>
                    <a:pt x="6538332" y="1321764"/>
                    <a:pt x="6532717" y="945025"/>
                  </a:cubicBezTo>
                  <a:cubicBezTo>
                    <a:pt x="7097446" y="947092"/>
                    <a:pt x="6889446" y="946352"/>
                    <a:pt x="6937126" y="946479"/>
                  </a:cubicBezTo>
                  <a:cubicBezTo>
                    <a:pt x="6941720" y="1195427"/>
                    <a:pt x="6938658" y="1168506"/>
                    <a:pt x="6941822" y="1370502"/>
                  </a:cubicBezTo>
                  <a:close/>
                  <a:moveTo>
                    <a:pt x="6535652" y="459556"/>
                  </a:moveTo>
                  <a:cubicBezTo>
                    <a:pt x="6988865" y="458663"/>
                    <a:pt x="6926585" y="439907"/>
                    <a:pt x="6928167" y="500026"/>
                  </a:cubicBezTo>
                  <a:cubicBezTo>
                    <a:pt x="6941338" y="1004123"/>
                    <a:pt x="6959536" y="923156"/>
                    <a:pt x="6841920" y="922187"/>
                  </a:cubicBezTo>
                  <a:cubicBezTo>
                    <a:pt x="6469850" y="919176"/>
                    <a:pt x="6532793" y="947143"/>
                    <a:pt x="6531389" y="853162"/>
                  </a:cubicBezTo>
                  <a:cubicBezTo>
                    <a:pt x="6525187" y="412629"/>
                    <a:pt x="6519725" y="459607"/>
                    <a:pt x="6535652" y="459556"/>
                  </a:cubicBezTo>
                  <a:close/>
                  <a:moveTo>
                    <a:pt x="6525927" y="1892946"/>
                  </a:moveTo>
                  <a:cubicBezTo>
                    <a:pt x="6526131" y="1898024"/>
                    <a:pt x="6574092" y="1895906"/>
                    <a:pt x="6122768" y="1898381"/>
                  </a:cubicBezTo>
                  <a:cubicBezTo>
                    <a:pt x="6116540" y="1629708"/>
                    <a:pt x="6118097" y="1564230"/>
                    <a:pt x="6116412" y="1432331"/>
                  </a:cubicBezTo>
                  <a:cubicBezTo>
                    <a:pt x="6316754" y="1433045"/>
                    <a:pt x="6119092" y="1434704"/>
                    <a:pt x="6517836" y="1434832"/>
                  </a:cubicBezTo>
                  <a:cubicBezTo>
                    <a:pt x="6519673" y="1574080"/>
                    <a:pt x="6519367" y="1730119"/>
                    <a:pt x="6525927" y="1892946"/>
                  </a:cubicBezTo>
                  <a:close/>
                  <a:moveTo>
                    <a:pt x="6512986" y="1022189"/>
                  </a:moveTo>
                  <a:cubicBezTo>
                    <a:pt x="6515666" y="1193131"/>
                    <a:pt x="6514186" y="1196984"/>
                    <a:pt x="6516892" y="1370502"/>
                  </a:cubicBezTo>
                  <a:cubicBezTo>
                    <a:pt x="6517836" y="1430443"/>
                    <a:pt x="6578788" y="1410207"/>
                    <a:pt x="6116080" y="1408625"/>
                  </a:cubicBezTo>
                  <a:cubicBezTo>
                    <a:pt x="6113860" y="1248529"/>
                    <a:pt x="6112763" y="1246156"/>
                    <a:pt x="6107913" y="945382"/>
                  </a:cubicBezTo>
                  <a:cubicBezTo>
                    <a:pt x="6583280" y="945076"/>
                    <a:pt x="6511429" y="918767"/>
                    <a:pt x="6512986" y="1022189"/>
                  </a:cubicBezTo>
                  <a:close/>
                  <a:moveTo>
                    <a:pt x="6382429" y="459760"/>
                  </a:moveTo>
                  <a:cubicBezTo>
                    <a:pt x="6525850" y="459760"/>
                    <a:pt x="6503466" y="448507"/>
                    <a:pt x="6504538" y="499899"/>
                  </a:cubicBezTo>
                  <a:cubicBezTo>
                    <a:pt x="6507064" y="620851"/>
                    <a:pt x="6508647" y="725932"/>
                    <a:pt x="6510433" y="853545"/>
                  </a:cubicBezTo>
                  <a:cubicBezTo>
                    <a:pt x="6511761" y="942346"/>
                    <a:pt x="6585475" y="921294"/>
                    <a:pt x="6107555" y="921676"/>
                  </a:cubicBezTo>
                  <a:cubicBezTo>
                    <a:pt x="6102527" y="608399"/>
                    <a:pt x="6102553" y="600412"/>
                    <a:pt x="6100026" y="499286"/>
                  </a:cubicBezTo>
                  <a:cubicBezTo>
                    <a:pt x="6098698" y="446287"/>
                    <a:pt x="6049002" y="459505"/>
                    <a:pt x="6382429" y="459760"/>
                  </a:cubicBezTo>
                  <a:close/>
                  <a:moveTo>
                    <a:pt x="6076186" y="1898509"/>
                  </a:moveTo>
                  <a:cubicBezTo>
                    <a:pt x="5924647" y="1898509"/>
                    <a:pt x="5925489" y="1895472"/>
                    <a:pt x="5769943" y="1895472"/>
                  </a:cubicBezTo>
                  <a:cubicBezTo>
                    <a:pt x="5668254" y="1895472"/>
                    <a:pt x="5696918" y="1982895"/>
                    <a:pt x="5687627" y="1434321"/>
                  </a:cubicBezTo>
                  <a:cubicBezTo>
                    <a:pt x="5860657" y="1436159"/>
                    <a:pt x="5922605" y="1431974"/>
                    <a:pt x="6095508" y="1432254"/>
                  </a:cubicBezTo>
                  <a:cubicBezTo>
                    <a:pt x="6102170" y="1967482"/>
                    <a:pt x="6113145" y="1898509"/>
                    <a:pt x="6076186" y="1898509"/>
                  </a:cubicBezTo>
                  <a:close/>
                  <a:moveTo>
                    <a:pt x="6088259" y="1022138"/>
                  </a:moveTo>
                  <a:cubicBezTo>
                    <a:pt x="6095304" y="1467826"/>
                    <a:pt x="6103012" y="1408574"/>
                    <a:pt x="6076186" y="1408574"/>
                  </a:cubicBezTo>
                  <a:cubicBezTo>
                    <a:pt x="5629431" y="1408574"/>
                    <a:pt x="5687525" y="1429907"/>
                    <a:pt x="5686580" y="1370094"/>
                  </a:cubicBezTo>
                  <a:cubicBezTo>
                    <a:pt x="5683798" y="1191804"/>
                    <a:pt x="5685891" y="1195147"/>
                    <a:pt x="5683160" y="1021781"/>
                  </a:cubicBezTo>
                  <a:cubicBezTo>
                    <a:pt x="5681680" y="929918"/>
                    <a:pt x="5659116" y="945816"/>
                    <a:pt x="5769918" y="945816"/>
                  </a:cubicBezTo>
                  <a:cubicBezTo>
                    <a:pt x="6151228" y="945816"/>
                    <a:pt x="6086549" y="916445"/>
                    <a:pt x="6088259" y="1022138"/>
                  </a:cubicBezTo>
                  <a:close/>
                  <a:moveTo>
                    <a:pt x="6079121" y="499975"/>
                  </a:moveTo>
                  <a:cubicBezTo>
                    <a:pt x="6081750" y="604495"/>
                    <a:pt x="6081827" y="621209"/>
                    <a:pt x="6086651" y="921702"/>
                  </a:cubicBezTo>
                  <a:cubicBezTo>
                    <a:pt x="6041932" y="921702"/>
                    <a:pt x="5726654" y="922059"/>
                    <a:pt x="5681552" y="922544"/>
                  </a:cubicBezTo>
                  <a:lnTo>
                    <a:pt x="5674022" y="457923"/>
                  </a:lnTo>
                  <a:cubicBezTo>
                    <a:pt x="6155388" y="450268"/>
                    <a:pt x="6077870" y="450395"/>
                    <a:pt x="6079121" y="499975"/>
                  </a:cubicBezTo>
                  <a:close/>
                  <a:moveTo>
                    <a:pt x="5668713" y="1544480"/>
                  </a:moveTo>
                  <a:cubicBezTo>
                    <a:pt x="5670781" y="1654358"/>
                    <a:pt x="5670066" y="1613173"/>
                    <a:pt x="5674610" y="1896289"/>
                  </a:cubicBezTo>
                  <a:cubicBezTo>
                    <a:pt x="5542877" y="1898866"/>
                    <a:pt x="5596096" y="1901928"/>
                    <a:pt x="5269409" y="1898815"/>
                  </a:cubicBezTo>
                  <a:cubicBezTo>
                    <a:pt x="5263487" y="1422558"/>
                    <a:pt x="5266933" y="1579694"/>
                    <a:pt x="5265427" y="1431719"/>
                  </a:cubicBezTo>
                  <a:cubicBezTo>
                    <a:pt x="5749754" y="1431489"/>
                    <a:pt x="5666084" y="1411789"/>
                    <a:pt x="5668713" y="1544480"/>
                  </a:cubicBezTo>
                  <a:close/>
                  <a:moveTo>
                    <a:pt x="5662255" y="1022189"/>
                  </a:moveTo>
                  <a:cubicBezTo>
                    <a:pt x="5669121" y="1473057"/>
                    <a:pt x="5680940" y="1410794"/>
                    <a:pt x="5616975" y="1409493"/>
                  </a:cubicBezTo>
                  <a:cubicBezTo>
                    <a:pt x="5521258" y="1407554"/>
                    <a:pt x="5503595" y="1407936"/>
                    <a:pt x="5265146" y="1408038"/>
                  </a:cubicBezTo>
                  <a:cubicBezTo>
                    <a:pt x="5262287" y="1183664"/>
                    <a:pt x="5257718" y="1184914"/>
                    <a:pt x="5255217" y="946837"/>
                  </a:cubicBezTo>
                  <a:cubicBezTo>
                    <a:pt x="5733162" y="951506"/>
                    <a:pt x="5660571" y="917083"/>
                    <a:pt x="5662255" y="1022189"/>
                  </a:cubicBezTo>
                  <a:close/>
                  <a:moveTo>
                    <a:pt x="5310452" y="460015"/>
                  </a:moveTo>
                  <a:cubicBezTo>
                    <a:pt x="5414285" y="461393"/>
                    <a:pt x="5514418" y="461623"/>
                    <a:pt x="5617026" y="459148"/>
                  </a:cubicBezTo>
                  <a:cubicBezTo>
                    <a:pt x="5667718" y="457872"/>
                    <a:pt x="5652020" y="388847"/>
                    <a:pt x="5660647" y="922825"/>
                  </a:cubicBezTo>
                  <a:cubicBezTo>
                    <a:pt x="5478734" y="925427"/>
                    <a:pt x="5550127" y="926065"/>
                    <a:pt x="5254987" y="923182"/>
                  </a:cubicBezTo>
                  <a:cubicBezTo>
                    <a:pt x="5250597" y="381702"/>
                    <a:pt x="5225991" y="458918"/>
                    <a:pt x="5310452" y="460015"/>
                  </a:cubicBezTo>
                  <a:close/>
                  <a:moveTo>
                    <a:pt x="5256238" y="2387729"/>
                  </a:moveTo>
                  <a:cubicBezTo>
                    <a:pt x="5156207" y="2388443"/>
                    <a:pt x="5026467" y="2387729"/>
                    <a:pt x="4855019" y="2387729"/>
                  </a:cubicBezTo>
                  <a:cubicBezTo>
                    <a:pt x="4854738" y="2370785"/>
                    <a:pt x="4847872" y="1973938"/>
                    <a:pt x="4846596" y="1920505"/>
                  </a:cubicBezTo>
                  <a:cubicBezTo>
                    <a:pt x="4848459" y="1920505"/>
                    <a:pt x="5245951" y="1922316"/>
                    <a:pt x="5248759" y="1922342"/>
                  </a:cubicBezTo>
                  <a:cubicBezTo>
                    <a:pt x="5250852" y="2092262"/>
                    <a:pt x="5254451" y="2275784"/>
                    <a:pt x="5256238" y="2387729"/>
                  </a:cubicBezTo>
                  <a:close/>
                  <a:moveTo>
                    <a:pt x="5244854" y="1544225"/>
                  </a:moveTo>
                  <a:cubicBezTo>
                    <a:pt x="5243960" y="1969957"/>
                    <a:pt x="5290236" y="1898356"/>
                    <a:pt x="5157560" y="1898356"/>
                  </a:cubicBezTo>
                  <a:cubicBezTo>
                    <a:pt x="4810683" y="1898356"/>
                    <a:pt x="4846059" y="1898330"/>
                    <a:pt x="4845906" y="1892129"/>
                  </a:cubicBezTo>
                  <a:cubicBezTo>
                    <a:pt x="4843864" y="1807488"/>
                    <a:pt x="4830770" y="1432816"/>
                    <a:pt x="4851573" y="1432816"/>
                  </a:cubicBezTo>
                  <a:cubicBezTo>
                    <a:pt x="5324618" y="1432816"/>
                    <a:pt x="5245160" y="1397985"/>
                    <a:pt x="5244854" y="1544225"/>
                  </a:cubicBezTo>
                  <a:close/>
                  <a:moveTo>
                    <a:pt x="5235333" y="1022189"/>
                  </a:moveTo>
                  <a:cubicBezTo>
                    <a:pt x="5242455" y="1476400"/>
                    <a:pt x="5272854" y="1408038"/>
                    <a:pt x="5157560" y="1408089"/>
                  </a:cubicBezTo>
                  <a:cubicBezTo>
                    <a:pt x="4792611" y="1408089"/>
                    <a:pt x="4838887" y="1426385"/>
                    <a:pt x="4837994" y="1370043"/>
                  </a:cubicBezTo>
                  <a:cubicBezTo>
                    <a:pt x="4837790" y="1356417"/>
                    <a:pt x="4831766" y="965439"/>
                    <a:pt x="4831434" y="943774"/>
                  </a:cubicBezTo>
                  <a:cubicBezTo>
                    <a:pt x="5316220" y="942754"/>
                    <a:pt x="5233827" y="927163"/>
                    <a:pt x="5235333" y="1022189"/>
                  </a:cubicBezTo>
                  <a:close/>
                  <a:moveTo>
                    <a:pt x="4851573" y="460296"/>
                  </a:moveTo>
                  <a:cubicBezTo>
                    <a:pt x="5285795" y="460296"/>
                    <a:pt x="5227523" y="442230"/>
                    <a:pt x="5228773" y="498751"/>
                  </a:cubicBezTo>
                  <a:cubicBezTo>
                    <a:pt x="5240311" y="1006113"/>
                    <a:pt x="5249908" y="922748"/>
                    <a:pt x="5157560" y="922748"/>
                  </a:cubicBezTo>
                  <a:cubicBezTo>
                    <a:pt x="5004975" y="922748"/>
                    <a:pt x="5004822" y="920069"/>
                    <a:pt x="4851573" y="920069"/>
                  </a:cubicBezTo>
                  <a:cubicBezTo>
                    <a:pt x="4824287" y="920069"/>
                    <a:pt x="4831256" y="933389"/>
                    <a:pt x="4830081" y="847650"/>
                  </a:cubicBezTo>
                  <a:cubicBezTo>
                    <a:pt x="4824032" y="400662"/>
                    <a:pt x="4812393" y="460296"/>
                    <a:pt x="4851573" y="460296"/>
                  </a:cubicBezTo>
                  <a:close/>
                  <a:moveTo>
                    <a:pt x="4818008" y="1432867"/>
                  </a:moveTo>
                  <a:cubicBezTo>
                    <a:pt x="4819769" y="1560862"/>
                    <a:pt x="4819795" y="1679952"/>
                    <a:pt x="4825104" y="1896850"/>
                  </a:cubicBezTo>
                  <a:cubicBezTo>
                    <a:pt x="4398616" y="1897616"/>
                    <a:pt x="4421332" y="1902643"/>
                    <a:pt x="4421077" y="1893124"/>
                  </a:cubicBezTo>
                  <a:cubicBezTo>
                    <a:pt x="4420107" y="1851965"/>
                    <a:pt x="4412348" y="1436184"/>
                    <a:pt x="4412322" y="1434321"/>
                  </a:cubicBezTo>
                  <a:cubicBezTo>
                    <a:pt x="4626166" y="1436133"/>
                    <a:pt x="4688344" y="1433147"/>
                    <a:pt x="4818008" y="1432867"/>
                  </a:cubicBezTo>
                  <a:close/>
                  <a:moveTo>
                    <a:pt x="4817676" y="1409161"/>
                  </a:moveTo>
                  <a:cubicBezTo>
                    <a:pt x="4350068" y="1410156"/>
                    <a:pt x="4412195" y="1427916"/>
                    <a:pt x="4411276" y="1370043"/>
                  </a:cubicBezTo>
                  <a:cubicBezTo>
                    <a:pt x="4408545" y="1195733"/>
                    <a:pt x="4409285" y="1195631"/>
                    <a:pt x="4406554" y="1021781"/>
                  </a:cubicBezTo>
                  <a:cubicBezTo>
                    <a:pt x="4405022" y="924764"/>
                    <a:pt x="4325718" y="946581"/>
                    <a:pt x="4810504" y="943876"/>
                  </a:cubicBezTo>
                  <a:cubicBezTo>
                    <a:pt x="4810529" y="945816"/>
                    <a:pt x="4817038" y="1364863"/>
                    <a:pt x="4817676" y="1409161"/>
                  </a:cubicBezTo>
                  <a:close/>
                  <a:moveTo>
                    <a:pt x="4802617" y="460168"/>
                  </a:moveTo>
                  <a:cubicBezTo>
                    <a:pt x="4807773" y="720242"/>
                    <a:pt x="4807365" y="728561"/>
                    <a:pt x="4810172" y="920171"/>
                  </a:cubicBezTo>
                  <a:cubicBezTo>
                    <a:pt x="4341134" y="922646"/>
                    <a:pt x="4405635" y="953497"/>
                    <a:pt x="4403210" y="847548"/>
                  </a:cubicBezTo>
                  <a:cubicBezTo>
                    <a:pt x="4399407" y="681659"/>
                    <a:pt x="4398437" y="586531"/>
                    <a:pt x="4398080" y="499593"/>
                  </a:cubicBezTo>
                  <a:cubicBezTo>
                    <a:pt x="4397824" y="440367"/>
                    <a:pt x="4338250" y="457872"/>
                    <a:pt x="4802617" y="460168"/>
                  </a:cubicBezTo>
                  <a:close/>
                  <a:moveTo>
                    <a:pt x="4392439" y="1897335"/>
                  </a:moveTo>
                  <a:cubicBezTo>
                    <a:pt x="4142912" y="1891951"/>
                    <a:pt x="3992802" y="1901290"/>
                    <a:pt x="3992700" y="1892334"/>
                  </a:cubicBezTo>
                  <a:cubicBezTo>
                    <a:pt x="3987033" y="1349399"/>
                    <a:pt x="3953213" y="1430621"/>
                    <a:pt x="4085966" y="1432408"/>
                  </a:cubicBezTo>
                  <a:cubicBezTo>
                    <a:pt x="4211904" y="1434092"/>
                    <a:pt x="4245188" y="1432739"/>
                    <a:pt x="4391443" y="1434092"/>
                  </a:cubicBezTo>
                  <a:cubicBezTo>
                    <a:pt x="4400300" y="1957454"/>
                    <a:pt x="4404946" y="1897565"/>
                    <a:pt x="4392439" y="1897335"/>
                  </a:cubicBezTo>
                  <a:close/>
                  <a:moveTo>
                    <a:pt x="4385649" y="1022189"/>
                  </a:moveTo>
                  <a:cubicBezTo>
                    <a:pt x="4388380" y="1196116"/>
                    <a:pt x="4387640" y="1195938"/>
                    <a:pt x="4390371" y="1370451"/>
                  </a:cubicBezTo>
                  <a:cubicBezTo>
                    <a:pt x="4391290" y="1428197"/>
                    <a:pt x="4454284" y="1409467"/>
                    <a:pt x="3986013" y="1407783"/>
                  </a:cubicBezTo>
                  <a:cubicBezTo>
                    <a:pt x="3982260" y="1160877"/>
                    <a:pt x="3985808" y="1163428"/>
                    <a:pt x="3981316" y="947628"/>
                  </a:cubicBezTo>
                  <a:cubicBezTo>
                    <a:pt x="4447240" y="944846"/>
                    <a:pt x="4383990" y="915042"/>
                    <a:pt x="4385649" y="1022189"/>
                  </a:cubicBezTo>
                  <a:close/>
                  <a:moveTo>
                    <a:pt x="4376920" y="459428"/>
                  </a:moveTo>
                  <a:cubicBezTo>
                    <a:pt x="4378528" y="722105"/>
                    <a:pt x="4380570" y="759335"/>
                    <a:pt x="4383888" y="922034"/>
                  </a:cubicBezTo>
                  <a:cubicBezTo>
                    <a:pt x="4289090" y="920018"/>
                    <a:pt x="4187630" y="919992"/>
                    <a:pt x="4085864" y="922314"/>
                  </a:cubicBezTo>
                  <a:cubicBezTo>
                    <a:pt x="3948568" y="925453"/>
                    <a:pt x="3984404" y="1000729"/>
                    <a:pt x="3971310" y="499338"/>
                  </a:cubicBezTo>
                  <a:cubicBezTo>
                    <a:pt x="3969473" y="429598"/>
                    <a:pt x="3918730" y="468921"/>
                    <a:pt x="4376920" y="459428"/>
                  </a:cubicBezTo>
                  <a:close/>
                  <a:moveTo>
                    <a:pt x="3932947" y="1896391"/>
                  </a:moveTo>
                  <a:cubicBezTo>
                    <a:pt x="3633162" y="1896442"/>
                    <a:pt x="3606055" y="1896391"/>
                    <a:pt x="3567947" y="1896569"/>
                  </a:cubicBezTo>
                  <a:cubicBezTo>
                    <a:pt x="3560852" y="1645682"/>
                    <a:pt x="3564067" y="1550298"/>
                    <a:pt x="3562919" y="1433734"/>
                  </a:cubicBezTo>
                  <a:cubicBezTo>
                    <a:pt x="3783578" y="1433071"/>
                    <a:pt x="3839757" y="1431132"/>
                    <a:pt x="3965440" y="1431412"/>
                  </a:cubicBezTo>
                  <a:cubicBezTo>
                    <a:pt x="3973454" y="1979578"/>
                    <a:pt x="3988948" y="1896391"/>
                    <a:pt x="3932947" y="1896391"/>
                  </a:cubicBezTo>
                  <a:close/>
                  <a:moveTo>
                    <a:pt x="3961764" y="1022138"/>
                  </a:moveTo>
                  <a:cubicBezTo>
                    <a:pt x="3968732" y="1468234"/>
                    <a:pt x="3972740" y="1407681"/>
                    <a:pt x="3932973" y="1407681"/>
                  </a:cubicBezTo>
                  <a:cubicBezTo>
                    <a:pt x="3505897" y="1407681"/>
                    <a:pt x="3563021" y="1428350"/>
                    <a:pt x="3562128" y="1370043"/>
                  </a:cubicBezTo>
                  <a:cubicBezTo>
                    <a:pt x="3554292" y="869697"/>
                    <a:pt x="3530222" y="945714"/>
                    <a:pt x="3626730" y="945714"/>
                  </a:cubicBezTo>
                  <a:cubicBezTo>
                    <a:pt x="3779673" y="945714"/>
                    <a:pt x="3779724" y="947781"/>
                    <a:pt x="3932973" y="947781"/>
                  </a:cubicBezTo>
                  <a:cubicBezTo>
                    <a:pt x="3967354" y="947755"/>
                    <a:pt x="3960309" y="932802"/>
                    <a:pt x="3961764" y="1022138"/>
                  </a:cubicBezTo>
                  <a:close/>
                  <a:moveTo>
                    <a:pt x="3626705" y="457948"/>
                  </a:moveTo>
                  <a:cubicBezTo>
                    <a:pt x="3638905" y="457948"/>
                    <a:pt x="3930497" y="458127"/>
                    <a:pt x="3949334" y="458152"/>
                  </a:cubicBezTo>
                  <a:cubicBezTo>
                    <a:pt x="3950916" y="523911"/>
                    <a:pt x="3944663" y="265726"/>
                    <a:pt x="3959850" y="924049"/>
                  </a:cubicBezTo>
                  <a:cubicBezTo>
                    <a:pt x="3789525" y="924534"/>
                    <a:pt x="3718975" y="920809"/>
                    <a:pt x="3553807" y="922314"/>
                  </a:cubicBezTo>
                  <a:cubicBezTo>
                    <a:pt x="3547426" y="373792"/>
                    <a:pt x="3517766" y="457948"/>
                    <a:pt x="3626705" y="457948"/>
                  </a:cubicBezTo>
                  <a:close/>
                  <a:moveTo>
                    <a:pt x="3542014" y="1433811"/>
                  </a:moveTo>
                  <a:cubicBezTo>
                    <a:pt x="3543546" y="1596025"/>
                    <a:pt x="3539156" y="1560326"/>
                    <a:pt x="3547017" y="1896671"/>
                  </a:cubicBezTo>
                  <a:cubicBezTo>
                    <a:pt x="3075606" y="1899631"/>
                    <a:pt x="3193963" y="1898866"/>
                    <a:pt x="3144879" y="1899325"/>
                  </a:cubicBezTo>
                  <a:cubicBezTo>
                    <a:pt x="3143373" y="1707383"/>
                    <a:pt x="3140132" y="1577627"/>
                    <a:pt x="3137707" y="1432561"/>
                  </a:cubicBezTo>
                  <a:cubicBezTo>
                    <a:pt x="3335547" y="1436312"/>
                    <a:pt x="3385652" y="1434500"/>
                    <a:pt x="3542014" y="1433811"/>
                  </a:cubicBezTo>
                  <a:close/>
                  <a:moveTo>
                    <a:pt x="3534306" y="1022189"/>
                  </a:moveTo>
                  <a:cubicBezTo>
                    <a:pt x="3541427" y="1477063"/>
                    <a:pt x="3564527" y="1409774"/>
                    <a:pt x="3473532" y="1410514"/>
                  </a:cubicBezTo>
                  <a:cubicBezTo>
                    <a:pt x="3083518" y="1413678"/>
                    <a:pt x="3137477" y="1417939"/>
                    <a:pt x="3136711" y="1370043"/>
                  </a:cubicBezTo>
                  <a:cubicBezTo>
                    <a:pt x="3130075" y="956865"/>
                    <a:pt x="3130534" y="982918"/>
                    <a:pt x="3129794" y="946990"/>
                  </a:cubicBezTo>
                  <a:cubicBezTo>
                    <a:pt x="3604652" y="953854"/>
                    <a:pt x="3532596" y="912541"/>
                    <a:pt x="3534306" y="1022189"/>
                  </a:cubicBezTo>
                  <a:close/>
                  <a:moveTo>
                    <a:pt x="3167570" y="460270"/>
                  </a:moveTo>
                  <a:cubicBezTo>
                    <a:pt x="3581960" y="456647"/>
                    <a:pt x="3524607" y="446848"/>
                    <a:pt x="3526138" y="500052"/>
                  </a:cubicBezTo>
                  <a:cubicBezTo>
                    <a:pt x="3540483" y="990114"/>
                    <a:pt x="3542474" y="922136"/>
                    <a:pt x="3473456" y="923616"/>
                  </a:cubicBezTo>
                  <a:cubicBezTo>
                    <a:pt x="3369290" y="925861"/>
                    <a:pt x="3270817" y="925734"/>
                    <a:pt x="3167621" y="923922"/>
                  </a:cubicBezTo>
                  <a:cubicBezTo>
                    <a:pt x="3119201" y="923080"/>
                    <a:pt x="3129896" y="938543"/>
                    <a:pt x="3127420" y="847497"/>
                  </a:cubicBezTo>
                  <a:cubicBezTo>
                    <a:pt x="3115271" y="400458"/>
                    <a:pt x="3109604" y="460806"/>
                    <a:pt x="3167570" y="460270"/>
                  </a:cubicBezTo>
                  <a:close/>
                  <a:moveTo>
                    <a:pt x="3123898" y="1891466"/>
                  </a:moveTo>
                  <a:cubicBezTo>
                    <a:pt x="3124026" y="1905832"/>
                    <a:pt x="3155804" y="1898177"/>
                    <a:pt x="2718748" y="1897922"/>
                  </a:cubicBezTo>
                  <a:cubicBezTo>
                    <a:pt x="2718340" y="1813587"/>
                    <a:pt x="2713337" y="1434832"/>
                    <a:pt x="2713286" y="1431923"/>
                  </a:cubicBezTo>
                  <a:cubicBezTo>
                    <a:pt x="2927334" y="1431923"/>
                    <a:pt x="3026905" y="1430877"/>
                    <a:pt x="3116802" y="1432254"/>
                  </a:cubicBezTo>
                  <a:cubicBezTo>
                    <a:pt x="3119355" y="1585512"/>
                    <a:pt x="3122622" y="1716110"/>
                    <a:pt x="3123898" y="1891466"/>
                  </a:cubicBezTo>
                  <a:close/>
                  <a:moveTo>
                    <a:pt x="3116419" y="1408523"/>
                  </a:moveTo>
                  <a:cubicBezTo>
                    <a:pt x="2655626" y="1401531"/>
                    <a:pt x="2713337" y="1431285"/>
                    <a:pt x="2712367" y="1369992"/>
                  </a:cubicBezTo>
                  <a:cubicBezTo>
                    <a:pt x="2706548" y="1001138"/>
                    <a:pt x="2706445" y="990497"/>
                    <a:pt x="2705425" y="943698"/>
                  </a:cubicBezTo>
                  <a:cubicBezTo>
                    <a:pt x="2708283" y="943698"/>
                    <a:pt x="3106899" y="946709"/>
                    <a:pt x="3108890" y="946734"/>
                  </a:cubicBezTo>
                  <a:cubicBezTo>
                    <a:pt x="3109936" y="997795"/>
                    <a:pt x="3110064" y="1012799"/>
                    <a:pt x="3116419" y="1408523"/>
                  </a:cubicBezTo>
                  <a:close/>
                  <a:moveTo>
                    <a:pt x="2708232" y="461317"/>
                  </a:moveTo>
                  <a:cubicBezTo>
                    <a:pt x="3161751" y="461317"/>
                    <a:pt x="3100237" y="445751"/>
                    <a:pt x="3100696" y="499771"/>
                  </a:cubicBezTo>
                  <a:cubicBezTo>
                    <a:pt x="3104321" y="998586"/>
                    <a:pt x="3140744" y="922595"/>
                    <a:pt x="3014424" y="922595"/>
                  </a:cubicBezTo>
                  <a:cubicBezTo>
                    <a:pt x="2864263" y="922595"/>
                    <a:pt x="2860409" y="920018"/>
                    <a:pt x="2708207" y="920018"/>
                  </a:cubicBezTo>
                  <a:cubicBezTo>
                    <a:pt x="2703587" y="919992"/>
                    <a:pt x="2683984" y="461317"/>
                    <a:pt x="2708232" y="461317"/>
                  </a:cubicBezTo>
                  <a:close/>
                  <a:moveTo>
                    <a:pt x="2697767" y="1892487"/>
                  </a:moveTo>
                  <a:cubicBezTo>
                    <a:pt x="2697818" y="1900601"/>
                    <a:pt x="2372534" y="1900014"/>
                    <a:pt x="2294532" y="1898942"/>
                  </a:cubicBezTo>
                  <a:cubicBezTo>
                    <a:pt x="2286593" y="1443329"/>
                    <a:pt x="2287895" y="1566425"/>
                    <a:pt x="2285394" y="1433989"/>
                  </a:cubicBezTo>
                  <a:cubicBezTo>
                    <a:pt x="2474020" y="1436924"/>
                    <a:pt x="2541506" y="1432127"/>
                    <a:pt x="2692407" y="1431923"/>
                  </a:cubicBezTo>
                  <a:cubicBezTo>
                    <a:pt x="2692407" y="1433760"/>
                    <a:pt x="2697512" y="1828030"/>
                    <a:pt x="2697767" y="1892487"/>
                  </a:cubicBezTo>
                  <a:close/>
                  <a:moveTo>
                    <a:pt x="2692050" y="1408217"/>
                  </a:moveTo>
                  <a:cubicBezTo>
                    <a:pt x="2226330" y="1408906"/>
                    <a:pt x="2285215" y="1429575"/>
                    <a:pt x="2284296" y="1370043"/>
                  </a:cubicBezTo>
                  <a:cubicBezTo>
                    <a:pt x="2282024" y="1223930"/>
                    <a:pt x="2281948" y="1193131"/>
                    <a:pt x="2279242" y="1021781"/>
                  </a:cubicBezTo>
                  <a:cubicBezTo>
                    <a:pt x="2277711" y="920936"/>
                    <a:pt x="2207034" y="943876"/>
                    <a:pt x="2684520" y="943698"/>
                  </a:cubicBezTo>
                  <a:cubicBezTo>
                    <a:pt x="2685796" y="1001597"/>
                    <a:pt x="2692024" y="1406303"/>
                    <a:pt x="2692050" y="1408217"/>
                  </a:cubicBezTo>
                  <a:close/>
                  <a:moveTo>
                    <a:pt x="2676097" y="461240"/>
                  </a:moveTo>
                  <a:cubicBezTo>
                    <a:pt x="2677577" y="773803"/>
                    <a:pt x="2680921" y="799371"/>
                    <a:pt x="2683933" y="920018"/>
                  </a:cubicBezTo>
                  <a:cubicBezTo>
                    <a:pt x="2390733" y="920145"/>
                    <a:pt x="2332742" y="920426"/>
                    <a:pt x="2277685" y="921778"/>
                  </a:cubicBezTo>
                  <a:cubicBezTo>
                    <a:pt x="2272095" y="556012"/>
                    <a:pt x="2273423" y="630803"/>
                    <a:pt x="2269467" y="458203"/>
                  </a:cubicBezTo>
                  <a:cubicBezTo>
                    <a:pt x="2468251" y="452845"/>
                    <a:pt x="2546075" y="460577"/>
                    <a:pt x="2676097" y="461240"/>
                  </a:cubicBezTo>
                  <a:close/>
                  <a:moveTo>
                    <a:pt x="2267016" y="1544582"/>
                  </a:moveTo>
                  <a:cubicBezTo>
                    <a:pt x="2277711" y="1954137"/>
                    <a:pt x="2281744" y="1898764"/>
                    <a:pt x="2249251" y="1898202"/>
                  </a:cubicBezTo>
                  <a:cubicBezTo>
                    <a:pt x="1869728" y="1891083"/>
                    <a:pt x="1868656" y="1904429"/>
                    <a:pt x="1868452" y="1892282"/>
                  </a:cubicBezTo>
                  <a:cubicBezTo>
                    <a:pt x="1859416" y="1351339"/>
                    <a:pt x="1828327" y="1432663"/>
                    <a:pt x="1943034" y="1432203"/>
                  </a:cubicBezTo>
                  <a:cubicBezTo>
                    <a:pt x="2083597" y="1431642"/>
                    <a:pt x="2149425" y="1431463"/>
                    <a:pt x="2248868" y="1433326"/>
                  </a:cubicBezTo>
                  <a:cubicBezTo>
                    <a:pt x="2269951" y="1433734"/>
                    <a:pt x="2263673" y="1416281"/>
                    <a:pt x="2267016" y="1544582"/>
                  </a:cubicBezTo>
                  <a:close/>
                  <a:moveTo>
                    <a:pt x="2258338" y="1022189"/>
                  </a:moveTo>
                  <a:cubicBezTo>
                    <a:pt x="2265127" y="1456292"/>
                    <a:pt x="2269390" y="1409978"/>
                    <a:pt x="2249251" y="1409595"/>
                  </a:cubicBezTo>
                  <a:cubicBezTo>
                    <a:pt x="1802573" y="1401200"/>
                    <a:pt x="1858089" y="1430877"/>
                    <a:pt x="1857144" y="1370094"/>
                  </a:cubicBezTo>
                  <a:cubicBezTo>
                    <a:pt x="1854439" y="1197392"/>
                    <a:pt x="1858574" y="1197902"/>
                    <a:pt x="1855817" y="1021730"/>
                  </a:cubicBezTo>
                  <a:cubicBezTo>
                    <a:pt x="1854081" y="911878"/>
                    <a:pt x="1792848" y="958753"/>
                    <a:pt x="2249328" y="946275"/>
                  </a:cubicBezTo>
                  <a:cubicBezTo>
                    <a:pt x="2260380" y="945969"/>
                    <a:pt x="2257011" y="934639"/>
                    <a:pt x="2258338" y="1022189"/>
                  </a:cubicBezTo>
                  <a:close/>
                  <a:moveTo>
                    <a:pt x="2248562" y="458790"/>
                  </a:moveTo>
                  <a:cubicBezTo>
                    <a:pt x="2260227" y="973936"/>
                    <a:pt x="2259206" y="922263"/>
                    <a:pt x="2248792" y="922518"/>
                  </a:cubicBezTo>
                  <a:cubicBezTo>
                    <a:pt x="2148072" y="925427"/>
                    <a:pt x="2130409" y="924381"/>
                    <a:pt x="1942957" y="924892"/>
                  </a:cubicBezTo>
                  <a:cubicBezTo>
                    <a:pt x="1825417" y="925198"/>
                    <a:pt x="1858574" y="1002337"/>
                    <a:pt x="1845480" y="499286"/>
                  </a:cubicBezTo>
                  <a:cubicBezTo>
                    <a:pt x="1843718" y="429547"/>
                    <a:pt x="1795758" y="471779"/>
                    <a:pt x="2248562" y="458790"/>
                  </a:cubicBezTo>
                  <a:close/>
                  <a:moveTo>
                    <a:pt x="1847573" y="1892742"/>
                  </a:moveTo>
                  <a:cubicBezTo>
                    <a:pt x="1847726" y="1902285"/>
                    <a:pt x="1442321" y="1895447"/>
                    <a:pt x="1442193" y="1891976"/>
                  </a:cubicBezTo>
                  <a:cubicBezTo>
                    <a:pt x="1422820" y="1355702"/>
                    <a:pt x="1429329" y="1431336"/>
                    <a:pt x="1483849" y="1431336"/>
                  </a:cubicBezTo>
                  <a:cubicBezTo>
                    <a:pt x="1629925" y="1431336"/>
                    <a:pt x="1633882" y="1432510"/>
                    <a:pt x="1789964" y="1432510"/>
                  </a:cubicBezTo>
                  <a:cubicBezTo>
                    <a:pt x="1851759" y="1432510"/>
                    <a:pt x="1838077" y="1357973"/>
                    <a:pt x="1847573" y="1892742"/>
                  </a:cubicBezTo>
                  <a:close/>
                  <a:moveTo>
                    <a:pt x="1834938" y="1022138"/>
                  </a:moveTo>
                  <a:cubicBezTo>
                    <a:pt x="1842008" y="1472215"/>
                    <a:pt x="1847573" y="1408829"/>
                    <a:pt x="1789964" y="1408829"/>
                  </a:cubicBezTo>
                  <a:cubicBezTo>
                    <a:pt x="1378637" y="1408829"/>
                    <a:pt x="1434816" y="1418092"/>
                    <a:pt x="1434076" y="1370043"/>
                  </a:cubicBezTo>
                  <a:cubicBezTo>
                    <a:pt x="1426342" y="876383"/>
                    <a:pt x="1405642" y="947092"/>
                    <a:pt x="1483849" y="947092"/>
                  </a:cubicBezTo>
                  <a:cubicBezTo>
                    <a:pt x="1901276" y="947092"/>
                    <a:pt x="1833534" y="932011"/>
                    <a:pt x="1834938" y="1022138"/>
                  </a:cubicBezTo>
                  <a:close/>
                  <a:moveTo>
                    <a:pt x="1483849" y="459097"/>
                  </a:moveTo>
                  <a:cubicBezTo>
                    <a:pt x="1796906" y="459173"/>
                    <a:pt x="1797749" y="459173"/>
                    <a:pt x="1823554" y="459224"/>
                  </a:cubicBezTo>
                  <a:cubicBezTo>
                    <a:pt x="1826004" y="561013"/>
                    <a:pt x="1833177" y="923131"/>
                    <a:pt x="1833228" y="925147"/>
                  </a:cubicBezTo>
                  <a:cubicBezTo>
                    <a:pt x="1701419" y="925274"/>
                    <a:pt x="1821180" y="925274"/>
                    <a:pt x="1425296" y="923284"/>
                  </a:cubicBezTo>
                  <a:cubicBezTo>
                    <a:pt x="1416643" y="374915"/>
                    <a:pt x="1399388" y="459097"/>
                    <a:pt x="1483849" y="459097"/>
                  </a:cubicBezTo>
                  <a:close/>
                  <a:moveTo>
                    <a:pt x="1414933" y="1544378"/>
                  </a:moveTo>
                  <a:cubicBezTo>
                    <a:pt x="1415545" y="1662753"/>
                    <a:pt x="1417026" y="1776025"/>
                    <a:pt x="1421237" y="1892895"/>
                  </a:cubicBezTo>
                  <a:cubicBezTo>
                    <a:pt x="1421339" y="1895625"/>
                    <a:pt x="1016955" y="1911574"/>
                    <a:pt x="1016955" y="1892997"/>
                  </a:cubicBezTo>
                  <a:cubicBezTo>
                    <a:pt x="1016955" y="1393570"/>
                    <a:pt x="993294" y="1433428"/>
                    <a:pt x="1024715" y="1433632"/>
                  </a:cubicBezTo>
                  <a:cubicBezTo>
                    <a:pt x="1492349" y="1436822"/>
                    <a:pt x="1414141" y="1392090"/>
                    <a:pt x="1414933" y="1544378"/>
                  </a:cubicBezTo>
                  <a:close/>
                  <a:moveTo>
                    <a:pt x="1405948" y="1022240"/>
                  </a:moveTo>
                  <a:cubicBezTo>
                    <a:pt x="1413069" y="1478900"/>
                    <a:pt x="1439666" y="1406967"/>
                    <a:pt x="1330677" y="1409034"/>
                  </a:cubicBezTo>
                  <a:cubicBezTo>
                    <a:pt x="949902" y="1415694"/>
                    <a:pt x="1008277" y="1418220"/>
                    <a:pt x="1007537" y="1370094"/>
                  </a:cubicBezTo>
                  <a:cubicBezTo>
                    <a:pt x="1000084" y="893939"/>
                    <a:pt x="995821" y="946581"/>
                    <a:pt x="1024944" y="946122"/>
                  </a:cubicBezTo>
                  <a:cubicBezTo>
                    <a:pt x="1482751" y="938722"/>
                    <a:pt x="1404570" y="934945"/>
                    <a:pt x="1405948" y="1022240"/>
                  </a:cubicBezTo>
                  <a:close/>
                  <a:moveTo>
                    <a:pt x="1024842" y="458025"/>
                  </a:moveTo>
                  <a:cubicBezTo>
                    <a:pt x="1455440" y="455422"/>
                    <a:pt x="1396504" y="445930"/>
                    <a:pt x="1397551" y="503573"/>
                  </a:cubicBezTo>
                  <a:cubicBezTo>
                    <a:pt x="1399720" y="621974"/>
                    <a:pt x="1400996" y="708325"/>
                    <a:pt x="1404391" y="923131"/>
                  </a:cubicBezTo>
                  <a:cubicBezTo>
                    <a:pt x="1306735" y="922391"/>
                    <a:pt x="1228630" y="919329"/>
                    <a:pt x="1002279" y="922774"/>
                  </a:cubicBezTo>
                  <a:cubicBezTo>
                    <a:pt x="995949" y="394384"/>
                    <a:pt x="978668" y="458280"/>
                    <a:pt x="1024842" y="458025"/>
                  </a:cubicBezTo>
                  <a:close/>
                  <a:moveTo>
                    <a:pt x="996051" y="1892997"/>
                  </a:moveTo>
                  <a:cubicBezTo>
                    <a:pt x="996051" y="1904556"/>
                    <a:pt x="1031326" y="1899606"/>
                    <a:pt x="591718" y="1899198"/>
                  </a:cubicBezTo>
                  <a:cubicBezTo>
                    <a:pt x="592330" y="1689291"/>
                    <a:pt x="586664" y="1552901"/>
                    <a:pt x="584367" y="1433862"/>
                  </a:cubicBezTo>
                  <a:cubicBezTo>
                    <a:pt x="711759" y="1433811"/>
                    <a:pt x="833051" y="1432561"/>
                    <a:pt x="987781" y="1433428"/>
                  </a:cubicBezTo>
                  <a:cubicBezTo>
                    <a:pt x="990231" y="1556422"/>
                    <a:pt x="996051" y="1670536"/>
                    <a:pt x="996051" y="1892997"/>
                  </a:cubicBezTo>
                  <a:close/>
                  <a:moveTo>
                    <a:pt x="986632" y="1370502"/>
                  </a:moveTo>
                  <a:cubicBezTo>
                    <a:pt x="987449" y="1421996"/>
                    <a:pt x="1053506" y="1409927"/>
                    <a:pt x="583882" y="1410156"/>
                  </a:cubicBezTo>
                  <a:cubicBezTo>
                    <a:pt x="578802" y="1123315"/>
                    <a:pt x="576888" y="1089479"/>
                    <a:pt x="575407" y="947168"/>
                  </a:cubicBezTo>
                  <a:cubicBezTo>
                    <a:pt x="864013" y="947372"/>
                    <a:pt x="911565" y="947653"/>
                    <a:pt x="981655" y="946760"/>
                  </a:cubicBezTo>
                  <a:cubicBezTo>
                    <a:pt x="985228" y="1212703"/>
                    <a:pt x="984794" y="1252714"/>
                    <a:pt x="986632" y="1370502"/>
                  </a:cubicBezTo>
                  <a:close/>
                  <a:moveTo>
                    <a:pt x="972441" y="458280"/>
                  </a:moveTo>
                  <a:cubicBezTo>
                    <a:pt x="979894" y="692326"/>
                    <a:pt x="977596" y="621336"/>
                    <a:pt x="981349" y="923080"/>
                  </a:cubicBezTo>
                  <a:cubicBezTo>
                    <a:pt x="919146" y="923845"/>
                    <a:pt x="895688" y="923692"/>
                    <a:pt x="575203" y="923488"/>
                  </a:cubicBezTo>
                  <a:cubicBezTo>
                    <a:pt x="574029" y="777911"/>
                    <a:pt x="576556" y="816647"/>
                    <a:pt x="569256" y="460806"/>
                  </a:cubicBezTo>
                  <a:cubicBezTo>
                    <a:pt x="699737" y="460730"/>
                    <a:pt x="595214" y="459811"/>
                    <a:pt x="972441" y="458280"/>
                  </a:cubicBezTo>
                  <a:close/>
                  <a:moveTo>
                    <a:pt x="259797" y="458510"/>
                  </a:moveTo>
                  <a:cubicBezTo>
                    <a:pt x="409881" y="458510"/>
                    <a:pt x="409013" y="460602"/>
                    <a:pt x="548326" y="460755"/>
                  </a:cubicBezTo>
                  <a:cubicBezTo>
                    <a:pt x="555830" y="828385"/>
                    <a:pt x="553099" y="781866"/>
                    <a:pt x="554299" y="923437"/>
                  </a:cubicBezTo>
                  <a:cubicBezTo>
                    <a:pt x="266766" y="923233"/>
                    <a:pt x="221460" y="923054"/>
                    <a:pt x="150987" y="923590"/>
                  </a:cubicBezTo>
                  <a:cubicBezTo>
                    <a:pt x="145397" y="362462"/>
                    <a:pt x="105859" y="458510"/>
                    <a:pt x="259797" y="458510"/>
                  </a:cubicBezTo>
                  <a:close/>
                  <a:moveTo>
                    <a:pt x="259797" y="946939"/>
                  </a:moveTo>
                  <a:cubicBezTo>
                    <a:pt x="610835" y="947168"/>
                    <a:pt x="553941" y="922085"/>
                    <a:pt x="555498" y="1022240"/>
                  </a:cubicBezTo>
                  <a:cubicBezTo>
                    <a:pt x="558255" y="1199408"/>
                    <a:pt x="559582" y="1196422"/>
                    <a:pt x="562313" y="1370451"/>
                  </a:cubicBezTo>
                  <a:cubicBezTo>
                    <a:pt x="563207" y="1427534"/>
                    <a:pt x="626482" y="1409672"/>
                    <a:pt x="157419" y="1409442"/>
                  </a:cubicBezTo>
                  <a:cubicBezTo>
                    <a:pt x="148077" y="861761"/>
                    <a:pt x="121429" y="946939"/>
                    <a:pt x="259797" y="946939"/>
                  </a:cubicBezTo>
                  <a:close/>
                  <a:moveTo>
                    <a:pt x="165178" y="1891772"/>
                  </a:moveTo>
                  <a:cubicBezTo>
                    <a:pt x="163468" y="1347511"/>
                    <a:pt x="117626" y="1433122"/>
                    <a:pt x="259797" y="1433199"/>
                  </a:cubicBezTo>
                  <a:cubicBezTo>
                    <a:pt x="392805" y="1433199"/>
                    <a:pt x="414220" y="1433862"/>
                    <a:pt x="563411" y="1433862"/>
                  </a:cubicBezTo>
                  <a:cubicBezTo>
                    <a:pt x="566091" y="1574591"/>
                    <a:pt x="571375" y="1683014"/>
                    <a:pt x="570736" y="1899198"/>
                  </a:cubicBezTo>
                  <a:cubicBezTo>
                    <a:pt x="568184" y="1899198"/>
                    <a:pt x="165204" y="1899198"/>
                    <a:pt x="165178" y="1891772"/>
                  </a:cubicBezTo>
                  <a:close/>
                  <a:moveTo>
                    <a:pt x="169824" y="2240391"/>
                  </a:moveTo>
                  <a:cubicBezTo>
                    <a:pt x="168037" y="2145441"/>
                    <a:pt x="165714" y="2016629"/>
                    <a:pt x="165306" y="1921449"/>
                  </a:cubicBezTo>
                  <a:cubicBezTo>
                    <a:pt x="398114" y="1920505"/>
                    <a:pt x="378154" y="1922878"/>
                    <a:pt x="570711" y="1922878"/>
                  </a:cubicBezTo>
                  <a:cubicBezTo>
                    <a:pt x="570098" y="2410873"/>
                    <a:pt x="589522" y="2384029"/>
                    <a:pt x="565734" y="2384029"/>
                  </a:cubicBezTo>
                  <a:cubicBezTo>
                    <a:pt x="89498" y="2384029"/>
                    <a:pt x="173193" y="2421437"/>
                    <a:pt x="169824" y="2240391"/>
                  </a:cubicBezTo>
                  <a:close/>
                  <a:moveTo>
                    <a:pt x="172810" y="2414471"/>
                  </a:moveTo>
                  <a:cubicBezTo>
                    <a:pt x="172657" y="2405259"/>
                    <a:pt x="577603" y="2404774"/>
                    <a:pt x="577756" y="2414879"/>
                  </a:cubicBezTo>
                  <a:cubicBezTo>
                    <a:pt x="585770" y="2926019"/>
                    <a:pt x="601340" y="2870671"/>
                    <a:pt x="565708" y="2870671"/>
                  </a:cubicBezTo>
                  <a:cubicBezTo>
                    <a:pt x="285756" y="2870620"/>
                    <a:pt x="236034" y="2870442"/>
                    <a:pt x="181182" y="2870952"/>
                  </a:cubicBezTo>
                  <a:cubicBezTo>
                    <a:pt x="179778" y="2815043"/>
                    <a:pt x="173040" y="2428914"/>
                    <a:pt x="172810" y="2414471"/>
                  </a:cubicBezTo>
                  <a:close/>
                  <a:moveTo>
                    <a:pt x="189656" y="3284666"/>
                  </a:moveTo>
                  <a:cubicBezTo>
                    <a:pt x="183888" y="2823464"/>
                    <a:pt x="158465" y="2894326"/>
                    <a:pt x="259797" y="2894326"/>
                  </a:cubicBezTo>
                  <a:cubicBezTo>
                    <a:pt x="281008" y="2894326"/>
                    <a:pt x="569741" y="2894377"/>
                    <a:pt x="587761" y="2894403"/>
                  </a:cubicBezTo>
                  <a:cubicBezTo>
                    <a:pt x="589216" y="3016835"/>
                    <a:pt x="588246" y="2956487"/>
                    <a:pt x="594296" y="3362009"/>
                  </a:cubicBezTo>
                  <a:cubicBezTo>
                    <a:pt x="116120" y="3362366"/>
                    <a:pt x="190830" y="3377294"/>
                    <a:pt x="189656" y="3284666"/>
                  </a:cubicBezTo>
                  <a:close/>
                  <a:moveTo>
                    <a:pt x="197620" y="3806803"/>
                  </a:moveTo>
                  <a:cubicBezTo>
                    <a:pt x="192796" y="3503809"/>
                    <a:pt x="191826" y="3445706"/>
                    <a:pt x="190958" y="3382908"/>
                  </a:cubicBezTo>
                  <a:cubicBezTo>
                    <a:pt x="350690" y="3381224"/>
                    <a:pt x="412127" y="3385842"/>
                    <a:pt x="594678" y="3385715"/>
                  </a:cubicBezTo>
                  <a:cubicBezTo>
                    <a:pt x="599196" y="3681845"/>
                    <a:pt x="595138" y="3647983"/>
                    <a:pt x="599171" y="3850591"/>
                  </a:cubicBezTo>
                  <a:cubicBezTo>
                    <a:pt x="128653" y="3852122"/>
                    <a:pt x="198360" y="3854649"/>
                    <a:pt x="197620" y="3806803"/>
                  </a:cubicBezTo>
                  <a:close/>
                  <a:moveTo>
                    <a:pt x="204894" y="4329043"/>
                  </a:moveTo>
                  <a:cubicBezTo>
                    <a:pt x="193255" y="3796035"/>
                    <a:pt x="181131" y="3871133"/>
                    <a:pt x="259823" y="3871133"/>
                  </a:cubicBezTo>
                  <a:cubicBezTo>
                    <a:pt x="410366" y="3871133"/>
                    <a:pt x="413174" y="3874322"/>
                    <a:pt x="565759" y="3874322"/>
                  </a:cubicBezTo>
                  <a:cubicBezTo>
                    <a:pt x="605501" y="3874322"/>
                    <a:pt x="604710" y="3800347"/>
                    <a:pt x="609738" y="4328175"/>
                  </a:cubicBezTo>
                  <a:cubicBezTo>
                    <a:pt x="609840" y="4339786"/>
                    <a:pt x="617753" y="4336775"/>
                    <a:pt x="565759" y="4336775"/>
                  </a:cubicBezTo>
                  <a:cubicBezTo>
                    <a:pt x="162447" y="4336775"/>
                    <a:pt x="205098" y="4338102"/>
                    <a:pt x="204894" y="4329043"/>
                  </a:cubicBezTo>
                  <a:close/>
                  <a:moveTo>
                    <a:pt x="205583" y="4359766"/>
                  </a:moveTo>
                  <a:cubicBezTo>
                    <a:pt x="268220" y="4359715"/>
                    <a:pt x="608104" y="4360531"/>
                    <a:pt x="610019" y="4360531"/>
                  </a:cubicBezTo>
                  <a:cubicBezTo>
                    <a:pt x="615430" y="4897979"/>
                    <a:pt x="641158" y="4824821"/>
                    <a:pt x="565734" y="4824821"/>
                  </a:cubicBezTo>
                  <a:cubicBezTo>
                    <a:pt x="261456" y="4824770"/>
                    <a:pt x="244559" y="4824795"/>
                    <a:pt x="210357" y="4824719"/>
                  </a:cubicBezTo>
                  <a:cubicBezTo>
                    <a:pt x="207957" y="4651149"/>
                    <a:pt x="211811" y="4644362"/>
                    <a:pt x="205583" y="4359766"/>
                  </a:cubicBezTo>
                  <a:close/>
                  <a:moveTo>
                    <a:pt x="220975" y="5313071"/>
                  </a:moveTo>
                  <a:cubicBezTo>
                    <a:pt x="211735" y="4859550"/>
                    <a:pt x="212577" y="4981983"/>
                    <a:pt x="210688" y="4848399"/>
                  </a:cubicBezTo>
                  <a:cubicBezTo>
                    <a:pt x="649224" y="4849522"/>
                    <a:pt x="617880" y="4845898"/>
                    <a:pt x="617957" y="4851793"/>
                  </a:cubicBezTo>
                  <a:cubicBezTo>
                    <a:pt x="626201" y="5379289"/>
                    <a:pt x="648790" y="5310111"/>
                    <a:pt x="565708" y="5310111"/>
                  </a:cubicBezTo>
                  <a:cubicBezTo>
                    <a:pt x="399518" y="5310137"/>
                    <a:pt x="397783" y="5313888"/>
                    <a:pt x="220975" y="5313071"/>
                  </a:cubicBezTo>
                  <a:close/>
                  <a:moveTo>
                    <a:pt x="221485" y="5336777"/>
                  </a:moveTo>
                  <a:cubicBezTo>
                    <a:pt x="360874" y="5337389"/>
                    <a:pt x="381396" y="5334480"/>
                    <a:pt x="625512" y="5333740"/>
                  </a:cubicBezTo>
                  <a:cubicBezTo>
                    <a:pt x="634190" y="5887315"/>
                    <a:pt x="654431" y="5798132"/>
                    <a:pt x="565734" y="5798132"/>
                  </a:cubicBezTo>
                  <a:cubicBezTo>
                    <a:pt x="412714" y="5798132"/>
                    <a:pt x="412561" y="5801015"/>
                    <a:pt x="259797" y="5801015"/>
                  </a:cubicBezTo>
                  <a:cubicBezTo>
                    <a:pt x="213675" y="5801015"/>
                    <a:pt x="232614" y="5860624"/>
                    <a:pt x="221485" y="5336777"/>
                  </a:cubicBezTo>
                  <a:close/>
                  <a:moveTo>
                    <a:pt x="232052" y="6244457"/>
                  </a:moveTo>
                  <a:cubicBezTo>
                    <a:pt x="224446" y="5757049"/>
                    <a:pt x="224369" y="5824695"/>
                    <a:pt x="259797" y="5824695"/>
                  </a:cubicBezTo>
                  <a:cubicBezTo>
                    <a:pt x="697185" y="5824695"/>
                    <a:pt x="633807" y="5793539"/>
                    <a:pt x="635467" y="5896553"/>
                  </a:cubicBezTo>
                  <a:cubicBezTo>
                    <a:pt x="638121" y="6066473"/>
                    <a:pt x="634879" y="6071015"/>
                    <a:pt x="637611" y="6244814"/>
                  </a:cubicBezTo>
                  <a:cubicBezTo>
                    <a:pt x="638402" y="6294752"/>
                    <a:pt x="652696" y="6284162"/>
                    <a:pt x="565759" y="6284162"/>
                  </a:cubicBezTo>
                  <a:cubicBezTo>
                    <a:pt x="179115" y="6284162"/>
                    <a:pt x="232895" y="6299166"/>
                    <a:pt x="232052" y="6244457"/>
                  </a:cubicBezTo>
                  <a:close/>
                  <a:moveTo>
                    <a:pt x="241318" y="6766798"/>
                  </a:moveTo>
                  <a:cubicBezTo>
                    <a:pt x="228555" y="6234990"/>
                    <a:pt x="224727" y="6308480"/>
                    <a:pt x="259797" y="6308480"/>
                  </a:cubicBezTo>
                  <a:cubicBezTo>
                    <a:pt x="717017" y="6308480"/>
                    <a:pt x="638223" y="6278318"/>
                    <a:pt x="640010" y="6418945"/>
                  </a:cubicBezTo>
                  <a:cubicBezTo>
                    <a:pt x="641414" y="6530482"/>
                    <a:pt x="643149" y="6656461"/>
                    <a:pt x="646059" y="6767462"/>
                  </a:cubicBezTo>
                  <a:cubicBezTo>
                    <a:pt x="646238" y="6774607"/>
                    <a:pt x="658260" y="6772514"/>
                    <a:pt x="565759" y="6772514"/>
                  </a:cubicBezTo>
                  <a:cubicBezTo>
                    <a:pt x="214645" y="6772514"/>
                    <a:pt x="241777" y="6786676"/>
                    <a:pt x="241318" y="6766798"/>
                  </a:cubicBezTo>
                  <a:close/>
                  <a:moveTo>
                    <a:pt x="251196" y="7262627"/>
                  </a:moveTo>
                  <a:cubicBezTo>
                    <a:pt x="242696" y="6746665"/>
                    <a:pt x="232333" y="6800430"/>
                    <a:pt x="259797" y="6800430"/>
                  </a:cubicBezTo>
                  <a:cubicBezTo>
                    <a:pt x="723756" y="6800430"/>
                    <a:pt x="646570" y="6746333"/>
                    <a:pt x="649633" y="6941389"/>
                  </a:cubicBezTo>
                  <a:cubicBezTo>
                    <a:pt x="652338" y="7114499"/>
                    <a:pt x="654253" y="7111667"/>
                    <a:pt x="656856" y="7262985"/>
                  </a:cubicBezTo>
                  <a:cubicBezTo>
                    <a:pt x="607288" y="7262781"/>
                    <a:pt x="275061" y="7262627"/>
                    <a:pt x="251196" y="7262627"/>
                  </a:cubicBezTo>
                  <a:close/>
                  <a:moveTo>
                    <a:pt x="259797" y="7286308"/>
                  </a:moveTo>
                  <a:cubicBezTo>
                    <a:pt x="619386" y="7286537"/>
                    <a:pt x="614434" y="7286512"/>
                    <a:pt x="657264" y="7286716"/>
                  </a:cubicBezTo>
                  <a:cubicBezTo>
                    <a:pt x="660787" y="7532755"/>
                    <a:pt x="659664" y="7521629"/>
                    <a:pt x="663671" y="7748300"/>
                  </a:cubicBezTo>
                  <a:cubicBezTo>
                    <a:pt x="561420" y="7747101"/>
                    <a:pt x="413046" y="7748428"/>
                    <a:pt x="259491" y="7748428"/>
                  </a:cubicBezTo>
                  <a:cubicBezTo>
                    <a:pt x="257143" y="7250404"/>
                    <a:pt x="241139" y="7286308"/>
                    <a:pt x="259797" y="7286308"/>
                  </a:cubicBezTo>
                  <a:close/>
                  <a:moveTo>
                    <a:pt x="259797" y="7772082"/>
                  </a:moveTo>
                  <a:cubicBezTo>
                    <a:pt x="727125" y="7772082"/>
                    <a:pt x="663799" y="7756236"/>
                    <a:pt x="664845" y="7812349"/>
                  </a:cubicBezTo>
                  <a:cubicBezTo>
                    <a:pt x="674417" y="8320452"/>
                    <a:pt x="692692" y="8237623"/>
                    <a:pt x="565734" y="8237623"/>
                  </a:cubicBezTo>
                  <a:cubicBezTo>
                    <a:pt x="418458" y="8237623"/>
                    <a:pt x="413812" y="8234586"/>
                    <a:pt x="266791" y="8234484"/>
                  </a:cubicBezTo>
                  <a:cubicBezTo>
                    <a:pt x="255126" y="7736970"/>
                    <a:pt x="261610" y="7772082"/>
                    <a:pt x="259797" y="7772082"/>
                  </a:cubicBezTo>
                  <a:close/>
                  <a:moveTo>
                    <a:pt x="271207" y="8682927"/>
                  </a:moveTo>
                  <a:cubicBezTo>
                    <a:pt x="268552" y="8513466"/>
                    <a:pt x="271437" y="8508209"/>
                    <a:pt x="268705" y="8334461"/>
                  </a:cubicBezTo>
                  <a:cubicBezTo>
                    <a:pt x="267097" y="8229916"/>
                    <a:pt x="199279" y="8259465"/>
                    <a:pt x="669057" y="8261532"/>
                  </a:cubicBezTo>
                  <a:cubicBezTo>
                    <a:pt x="671175" y="8500962"/>
                    <a:pt x="677276" y="8502008"/>
                    <a:pt x="679854" y="8723627"/>
                  </a:cubicBezTo>
                  <a:cubicBezTo>
                    <a:pt x="219265" y="8715359"/>
                    <a:pt x="272304" y="8753099"/>
                    <a:pt x="271207" y="8682927"/>
                  </a:cubicBezTo>
                  <a:close/>
                  <a:moveTo>
                    <a:pt x="279068" y="9205064"/>
                  </a:moveTo>
                  <a:cubicBezTo>
                    <a:pt x="276465" y="9080565"/>
                    <a:pt x="274882" y="8987758"/>
                    <a:pt x="273530" y="8857058"/>
                  </a:cubicBezTo>
                  <a:cubicBezTo>
                    <a:pt x="272100" y="8719595"/>
                    <a:pt x="243768" y="8751007"/>
                    <a:pt x="412944" y="8747817"/>
                  </a:cubicBezTo>
                  <a:cubicBezTo>
                    <a:pt x="522955" y="8745878"/>
                    <a:pt x="615506" y="8746159"/>
                    <a:pt x="680109" y="8747358"/>
                  </a:cubicBezTo>
                  <a:cubicBezTo>
                    <a:pt x="681257" y="8879845"/>
                    <a:pt x="676969" y="8944634"/>
                    <a:pt x="685367" y="9213255"/>
                  </a:cubicBezTo>
                  <a:cubicBezTo>
                    <a:pt x="242824" y="9213255"/>
                    <a:pt x="279170" y="9209529"/>
                    <a:pt x="279068" y="9205064"/>
                  </a:cubicBezTo>
                  <a:close/>
                  <a:moveTo>
                    <a:pt x="279681" y="9233720"/>
                  </a:moveTo>
                  <a:cubicBezTo>
                    <a:pt x="415828" y="9234001"/>
                    <a:pt x="373866" y="9236935"/>
                    <a:pt x="686107" y="9236935"/>
                  </a:cubicBezTo>
                  <a:cubicBezTo>
                    <a:pt x="692948" y="9459830"/>
                    <a:pt x="689042" y="9546436"/>
                    <a:pt x="691033" y="9698213"/>
                  </a:cubicBezTo>
                  <a:cubicBezTo>
                    <a:pt x="283331" y="9699872"/>
                    <a:pt x="420627" y="9700714"/>
                    <a:pt x="288793" y="9701046"/>
                  </a:cubicBezTo>
                  <a:cubicBezTo>
                    <a:pt x="288768" y="9698443"/>
                    <a:pt x="279732" y="9235685"/>
                    <a:pt x="279681" y="9233720"/>
                  </a:cubicBezTo>
                  <a:close/>
                  <a:moveTo>
                    <a:pt x="289227" y="9727660"/>
                  </a:moveTo>
                  <a:cubicBezTo>
                    <a:pt x="289176" y="9724369"/>
                    <a:pt x="254412" y="9723859"/>
                    <a:pt x="691365" y="9721920"/>
                  </a:cubicBezTo>
                  <a:cubicBezTo>
                    <a:pt x="694122" y="9900669"/>
                    <a:pt x="698563" y="9908375"/>
                    <a:pt x="701932" y="10188862"/>
                  </a:cubicBezTo>
                  <a:cubicBezTo>
                    <a:pt x="522827" y="10188225"/>
                    <a:pt x="425145" y="10189066"/>
                    <a:pt x="296221" y="10189169"/>
                  </a:cubicBezTo>
                  <a:cubicBezTo>
                    <a:pt x="293005" y="10038004"/>
                    <a:pt x="291652" y="9879107"/>
                    <a:pt x="289227" y="9727660"/>
                  </a:cubicBezTo>
                  <a:close/>
                  <a:moveTo>
                    <a:pt x="302908" y="10598902"/>
                  </a:moveTo>
                  <a:cubicBezTo>
                    <a:pt x="300994" y="10134076"/>
                    <a:pt x="260844" y="10213232"/>
                    <a:pt x="412791" y="10212619"/>
                  </a:cubicBezTo>
                  <a:cubicBezTo>
                    <a:pt x="516625" y="10212339"/>
                    <a:pt x="585643" y="10212237"/>
                    <a:pt x="702213" y="10212568"/>
                  </a:cubicBezTo>
                  <a:cubicBezTo>
                    <a:pt x="707777" y="10714649"/>
                    <a:pt x="702290" y="10103150"/>
                    <a:pt x="706501" y="10676781"/>
                  </a:cubicBezTo>
                  <a:cubicBezTo>
                    <a:pt x="222863" y="10679307"/>
                    <a:pt x="303291" y="10688774"/>
                    <a:pt x="302908" y="10598902"/>
                  </a:cubicBezTo>
                  <a:close/>
                  <a:moveTo>
                    <a:pt x="310489" y="11121345"/>
                  </a:moveTo>
                  <a:cubicBezTo>
                    <a:pt x="302500" y="10611635"/>
                    <a:pt x="271666" y="10695128"/>
                    <a:pt x="412510" y="10698803"/>
                  </a:cubicBezTo>
                  <a:cubicBezTo>
                    <a:pt x="499370" y="10701175"/>
                    <a:pt x="572676" y="10701175"/>
                    <a:pt x="706705" y="10700512"/>
                  </a:cubicBezTo>
                  <a:cubicBezTo>
                    <a:pt x="709181" y="10951425"/>
                    <a:pt x="715154" y="10936676"/>
                    <a:pt x="717808" y="11161229"/>
                  </a:cubicBezTo>
                  <a:cubicBezTo>
                    <a:pt x="250915" y="11155564"/>
                    <a:pt x="311561" y="11186925"/>
                    <a:pt x="310489" y="11121345"/>
                  </a:cubicBezTo>
                  <a:close/>
                  <a:moveTo>
                    <a:pt x="317840" y="11652542"/>
                  </a:moveTo>
                  <a:cubicBezTo>
                    <a:pt x="317406" y="11524751"/>
                    <a:pt x="317585" y="11553100"/>
                    <a:pt x="311587" y="11187257"/>
                  </a:cubicBezTo>
                  <a:cubicBezTo>
                    <a:pt x="435329" y="11186491"/>
                    <a:pt x="469200" y="11181949"/>
                    <a:pt x="718064" y="11184986"/>
                  </a:cubicBezTo>
                  <a:cubicBezTo>
                    <a:pt x="719187" y="11312522"/>
                    <a:pt x="720974" y="11599874"/>
                    <a:pt x="721663" y="11652567"/>
                  </a:cubicBezTo>
                  <a:lnTo>
                    <a:pt x="317840" y="11652542"/>
                  </a:lnTo>
                  <a:close/>
                  <a:moveTo>
                    <a:pt x="718778" y="9721792"/>
                  </a:moveTo>
                  <a:cubicBezTo>
                    <a:pt x="1149810" y="9720031"/>
                    <a:pt x="1116603" y="9725262"/>
                    <a:pt x="1116654" y="9728120"/>
                  </a:cubicBezTo>
                  <a:cubicBezTo>
                    <a:pt x="1124975" y="10259928"/>
                    <a:pt x="1171659" y="10186515"/>
                    <a:pt x="1024715" y="10188301"/>
                  </a:cubicBezTo>
                  <a:cubicBezTo>
                    <a:pt x="925322" y="10189373"/>
                    <a:pt x="865417" y="10189347"/>
                    <a:pt x="722888" y="10188939"/>
                  </a:cubicBezTo>
                  <a:cubicBezTo>
                    <a:pt x="716685" y="9685123"/>
                    <a:pt x="703898" y="9721868"/>
                    <a:pt x="718778" y="9721792"/>
                  </a:cubicBezTo>
                  <a:close/>
                  <a:moveTo>
                    <a:pt x="727227" y="10598953"/>
                  </a:moveTo>
                  <a:cubicBezTo>
                    <a:pt x="727227" y="10132418"/>
                    <a:pt x="678271" y="10212874"/>
                    <a:pt x="871721" y="10212874"/>
                  </a:cubicBezTo>
                  <a:cubicBezTo>
                    <a:pt x="1015934" y="10212874"/>
                    <a:pt x="1010217" y="10211599"/>
                    <a:pt x="1127425" y="10211190"/>
                  </a:cubicBezTo>
                  <a:cubicBezTo>
                    <a:pt x="1126915" y="10501782"/>
                    <a:pt x="1131330" y="10544652"/>
                    <a:pt x="1134674" y="10675633"/>
                  </a:cubicBezTo>
                  <a:cubicBezTo>
                    <a:pt x="655146" y="10676143"/>
                    <a:pt x="727227" y="10702707"/>
                    <a:pt x="727227" y="10598953"/>
                  </a:cubicBezTo>
                  <a:close/>
                  <a:moveTo>
                    <a:pt x="738177" y="11121295"/>
                  </a:moveTo>
                  <a:cubicBezTo>
                    <a:pt x="730290" y="10616049"/>
                    <a:pt x="680517" y="10700053"/>
                    <a:pt x="871721" y="10700053"/>
                  </a:cubicBezTo>
                  <a:cubicBezTo>
                    <a:pt x="1024204" y="10700053"/>
                    <a:pt x="1003198" y="10699517"/>
                    <a:pt x="1135236" y="10699364"/>
                  </a:cubicBezTo>
                  <a:cubicBezTo>
                    <a:pt x="1139932" y="10907688"/>
                    <a:pt x="1135746" y="10933844"/>
                    <a:pt x="1139447" y="11161408"/>
                  </a:cubicBezTo>
                  <a:cubicBezTo>
                    <a:pt x="674749" y="11161893"/>
                    <a:pt x="739019" y="11176157"/>
                    <a:pt x="738177" y="11121295"/>
                  </a:cubicBezTo>
                  <a:close/>
                  <a:moveTo>
                    <a:pt x="742593" y="11652592"/>
                  </a:moveTo>
                  <a:cubicBezTo>
                    <a:pt x="741827" y="11594540"/>
                    <a:pt x="740040" y="11306347"/>
                    <a:pt x="738968" y="11185241"/>
                  </a:cubicBezTo>
                  <a:cubicBezTo>
                    <a:pt x="879098" y="11186849"/>
                    <a:pt x="1033878" y="11185216"/>
                    <a:pt x="1139856" y="11185088"/>
                  </a:cubicBezTo>
                  <a:cubicBezTo>
                    <a:pt x="1146186" y="11573871"/>
                    <a:pt x="1145420" y="11535978"/>
                    <a:pt x="1148074" y="11648995"/>
                  </a:cubicBezTo>
                  <a:cubicBezTo>
                    <a:pt x="1004652" y="11649480"/>
                    <a:pt x="1067621" y="11652618"/>
                    <a:pt x="742593" y="11652592"/>
                  </a:cubicBezTo>
                  <a:close/>
                  <a:moveTo>
                    <a:pt x="1153358" y="10598519"/>
                  </a:moveTo>
                  <a:cubicBezTo>
                    <a:pt x="1138835" y="10150408"/>
                    <a:pt x="1145650" y="10211114"/>
                    <a:pt x="1177887" y="10211114"/>
                  </a:cubicBezTo>
                  <a:cubicBezTo>
                    <a:pt x="1611548" y="10211114"/>
                    <a:pt x="1552484" y="10201213"/>
                    <a:pt x="1552688" y="10250513"/>
                  </a:cubicBezTo>
                  <a:cubicBezTo>
                    <a:pt x="1554807" y="10751241"/>
                    <a:pt x="1584237" y="10673770"/>
                    <a:pt x="1483874" y="10673770"/>
                  </a:cubicBezTo>
                  <a:cubicBezTo>
                    <a:pt x="1100497" y="10673770"/>
                    <a:pt x="1156727" y="10703141"/>
                    <a:pt x="1153358" y="10598519"/>
                  </a:cubicBezTo>
                  <a:close/>
                  <a:moveTo>
                    <a:pt x="1159714" y="11121397"/>
                  </a:moveTo>
                  <a:cubicBezTo>
                    <a:pt x="1152235" y="10643123"/>
                    <a:pt x="1152439" y="10699338"/>
                    <a:pt x="1177887" y="10699338"/>
                  </a:cubicBezTo>
                  <a:cubicBezTo>
                    <a:pt x="1626684" y="10699338"/>
                    <a:pt x="1557768" y="10672494"/>
                    <a:pt x="1559350" y="10773441"/>
                  </a:cubicBezTo>
                  <a:cubicBezTo>
                    <a:pt x="1566472" y="11230509"/>
                    <a:pt x="1598147" y="11163577"/>
                    <a:pt x="1483849" y="11163577"/>
                  </a:cubicBezTo>
                  <a:cubicBezTo>
                    <a:pt x="1106878" y="11163577"/>
                    <a:pt x="1160530" y="11172738"/>
                    <a:pt x="1159714" y="11121397"/>
                  </a:cubicBezTo>
                  <a:close/>
                  <a:moveTo>
                    <a:pt x="1573746" y="11644554"/>
                  </a:moveTo>
                  <a:cubicBezTo>
                    <a:pt x="1573720" y="11658308"/>
                    <a:pt x="1608561" y="11648918"/>
                    <a:pt x="1177861" y="11648918"/>
                  </a:cubicBezTo>
                  <a:cubicBezTo>
                    <a:pt x="1164385" y="11648918"/>
                    <a:pt x="1169132" y="11701025"/>
                    <a:pt x="1160735" y="11185037"/>
                  </a:cubicBezTo>
                  <a:cubicBezTo>
                    <a:pt x="1342571" y="11184935"/>
                    <a:pt x="1300762" y="11187589"/>
                    <a:pt x="1569101" y="11187181"/>
                  </a:cubicBezTo>
                  <a:cubicBezTo>
                    <a:pt x="1569152" y="11190166"/>
                    <a:pt x="1573848" y="11559530"/>
                    <a:pt x="1573746" y="11644554"/>
                  </a:cubicBezTo>
                  <a:close/>
                  <a:moveTo>
                    <a:pt x="1577804" y="10598800"/>
                  </a:moveTo>
                  <a:cubicBezTo>
                    <a:pt x="1572138" y="10148290"/>
                    <a:pt x="1551795" y="10213258"/>
                    <a:pt x="1637047" y="10212109"/>
                  </a:cubicBezTo>
                  <a:cubicBezTo>
                    <a:pt x="2031502" y="10206775"/>
                    <a:pt x="1978130" y="10204683"/>
                    <a:pt x="1979279" y="10250793"/>
                  </a:cubicBezTo>
                  <a:cubicBezTo>
                    <a:pt x="1991148" y="10744402"/>
                    <a:pt x="1990867" y="10675811"/>
                    <a:pt x="1943111" y="10675276"/>
                  </a:cubicBezTo>
                  <a:cubicBezTo>
                    <a:pt x="1513228" y="10670631"/>
                    <a:pt x="1579030" y="10698293"/>
                    <a:pt x="1577804" y="10598800"/>
                  </a:cubicBezTo>
                  <a:close/>
                  <a:moveTo>
                    <a:pt x="1589061" y="11121295"/>
                  </a:moveTo>
                  <a:cubicBezTo>
                    <a:pt x="1581429" y="10633682"/>
                    <a:pt x="1552663" y="10697501"/>
                    <a:pt x="1636842" y="10697833"/>
                  </a:cubicBezTo>
                  <a:cubicBezTo>
                    <a:pt x="2049956" y="10699492"/>
                    <a:pt x="1984511" y="10679563"/>
                    <a:pt x="1985966" y="10773441"/>
                  </a:cubicBezTo>
                  <a:cubicBezTo>
                    <a:pt x="1988672" y="10945683"/>
                    <a:pt x="1990152" y="10957039"/>
                    <a:pt x="1992730" y="11121703"/>
                  </a:cubicBezTo>
                  <a:cubicBezTo>
                    <a:pt x="1993573" y="11176718"/>
                    <a:pt x="2031017" y="11162939"/>
                    <a:pt x="1789964" y="11163118"/>
                  </a:cubicBezTo>
                  <a:cubicBezTo>
                    <a:pt x="1551795" y="11163118"/>
                    <a:pt x="1589954" y="11177382"/>
                    <a:pt x="1589061" y="11121295"/>
                  </a:cubicBezTo>
                  <a:close/>
                  <a:moveTo>
                    <a:pt x="1942906" y="11650959"/>
                  </a:moveTo>
                  <a:cubicBezTo>
                    <a:pt x="1847215" y="11651725"/>
                    <a:pt x="1831773" y="11651597"/>
                    <a:pt x="1594625" y="11651521"/>
                  </a:cubicBezTo>
                  <a:cubicBezTo>
                    <a:pt x="1594753" y="11563027"/>
                    <a:pt x="1590082" y="11190268"/>
                    <a:pt x="1590031" y="11187181"/>
                  </a:cubicBezTo>
                  <a:cubicBezTo>
                    <a:pt x="1781515" y="11186798"/>
                    <a:pt x="1556057" y="11186977"/>
                    <a:pt x="1993573" y="11186670"/>
                  </a:cubicBezTo>
                  <a:cubicBezTo>
                    <a:pt x="1998856" y="11737770"/>
                    <a:pt x="2020092" y="11650322"/>
                    <a:pt x="1942906" y="11650959"/>
                  </a:cubicBezTo>
                  <a:close/>
                  <a:moveTo>
                    <a:pt x="1996661" y="10076076"/>
                  </a:moveTo>
                  <a:cubicBezTo>
                    <a:pt x="1994006" y="9906487"/>
                    <a:pt x="1994925" y="9909447"/>
                    <a:pt x="1992066" y="9727610"/>
                  </a:cubicBezTo>
                  <a:cubicBezTo>
                    <a:pt x="1992015" y="9723451"/>
                    <a:pt x="1958068" y="9723527"/>
                    <a:pt x="2396757" y="9723451"/>
                  </a:cubicBezTo>
                  <a:cubicBezTo>
                    <a:pt x="2396783" y="9725339"/>
                    <a:pt x="2398212" y="9798242"/>
                    <a:pt x="2401734" y="10187025"/>
                  </a:cubicBezTo>
                  <a:cubicBezTo>
                    <a:pt x="1918582" y="10187025"/>
                    <a:pt x="1999035" y="10227700"/>
                    <a:pt x="1996661" y="10076076"/>
                  </a:cubicBezTo>
                  <a:close/>
                  <a:moveTo>
                    <a:pt x="2096028" y="10213384"/>
                  </a:moveTo>
                  <a:cubicBezTo>
                    <a:pt x="2249149" y="10213384"/>
                    <a:pt x="2249634" y="10210706"/>
                    <a:pt x="2401913" y="10210706"/>
                  </a:cubicBezTo>
                  <a:cubicBezTo>
                    <a:pt x="2404185" y="10513495"/>
                    <a:pt x="2406661" y="10544627"/>
                    <a:pt x="2409392" y="10674459"/>
                  </a:cubicBezTo>
                  <a:cubicBezTo>
                    <a:pt x="2242411" y="10674459"/>
                    <a:pt x="2185210" y="10677011"/>
                    <a:pt x="2005646" y="10675837"/>
                  </a:cubicBezTo>
                  <a:cubicBezTo>
                    <a:pt x="2001153" y="10133362"/>
                    <a:pt x="1967563" y="10213384"/>
                    <a:pt x="2096028" y="10213384"/>
                  </a:cubicBezTo>
                  <a:close/>
                  <a:moveTo>
                    <a:pt x="2013635" y="11121295"/>
                  </a:moveTo>
                  <a:cubicBezTo>
                    <a:pt x="2005850" y="10622302"/>
                    <a:pt x="1978156" y="10699798"/>
                    <a:pt x="2096028" y="10699798"/>
                  </a:cubicBezTo>
                  <a:cubicBezTo>
                    <a:pt x="2472207" y="10699798"/>
                    <a:pt x="2409519" y="10666676"/>
                    <a:pt x="2411178" y="10773441"/>
                  </a:cubicBezTo>
                  <a:cubicBezTo>
                    <a:pt x="2417279" y="11159290"/>
                    <a:pt x="2416819" y="11131144"/>
                    <a:pt x="2417355" y="11163704"/>
                  </a:cubicBezTo>
                  <a:cubicBezTo>
                    <a:pt x="1948854" y="11164342"/>
                    <a:pt x="2014503" y="11176412"/>
                    <a:pt x="2013635" y="11121295"/>
                  </a:cubicBezTo>
                  <a:close/>
                  <a:moveTo>
                    <a:pt x="2402168" y="11650755"/>
                  </a:moveTo>
                  <a:cubicBezTo>
                    <a:pt x="1973970" y="11650755"/>
                    <a:pt x="2018612" y="11652618"/>
                    <a:pt x="2018510" y="11644529"/>
                  </a:cubicBezTo>
                  <a:cubicBezTo>
                    <a:pt x="2011057" y="11092842"/>
                    <a:pt x="1992066" y="11186696"/>
                    <a:pt x="2096053" y="11186619"/>
                  </a:cubicBezTo>
                  <a:cubicBezTo>
                    <a:pt x="2249583" y="11186619"/>
                    <a:pt x="2248996" y="11187435"/>
                    <a:pt x="2402168" y="11187435"/>
                  </a:cubicBezTo>
                  <a:cubicBezTo>
                    <a:pt x="2423252" y="11187435"/>
                    <a:pt x="2417151" y="11170773"/>
                    <a:pt x="2420010" y="11296165"/>
                  </a:cubicBezTo>
                  <a:cubicBezTo>
                    <a:pt x="2429403" y="11705108"/>
                    <a:pt x="2432211" y="11650755"/>
                    <a:pt x="2402168" y="11650755"/>
                  </a:cubicBezTo>
                  <a:close/>
                  <a:moveTo>
                    <a:pt x="2423149" y="10250411"/>
                  </a:moveTo>
                  <a:cubicBezTo>
                    <a:pt x="2422766" y="10188888"/>
                    <a:pt x="2365030" y="10216498"/>
                    <a:pt x="2825696" y="10210323"/>
                  </a:cubicBezTo>
                  <a:cubicBezTo>
                    <a:pt x="2830341" y="10494919"/>
                    <a:pt x="2830239" y="10501426"/>
                    <a:pt x="2833200" y="10599361"/>
                  </a:cubicBezTo>
                  <a:cubicBezTo>
                    <a:pt x="2836518" y="10708959"/>
                    <a:pt x="2900559" y="10675607"/>
                    <a:pt x="2430322" y="10674484"/>
                  </a:cubicBezTo>
                  <a:cubicBezTo>
                    <a:pt x="2428331" y="10579943"/>
                    <a:pt x="2424502" y="10468457"/>
                    <a:pt x="2423149" y="10250411"/>
                  </a:cubicBezTo>
                  <a:close/>
                  <a:moveTo>
                    <a:pt x="2430781" y="10698165"/>
                  </a:moveTo>
                  <a:cubicBezTo>
                    <a:pt x="2911918" y="10699364"/>
                    <a:pt x="2835778" y="10680762"/>
                    <a:pt x="2837207" y="10773364"/>
                  </a:cubicBezTo>
                  <a:cubicBezTo>
                    <a:pt x="2839913" y="10947929"/>
                    <a:pt x="2841444" y="10940836"/>
                    <a:pt x="2844380" y="11121677"/>
                  </a:cubicBezTo>
                  <a:cubicBezTo>
                    <a:pt x="2845222" y="11175442"/>
                    <a:pt x="2910309" y="11161740"/>
                    <a:pt x="2438260" y="11163628"/>
                  </a:cubicBezTo>
                  <a:cubicBezTo>
                    <a:pt x="2437086" y="11094093"/>
                    <a:pt x="2432032" y="10762648"/>
                    <a:pt x="2430781" y="10698165"/>
                  </a:cubicBezTo>
                  <a:close/>
                  <a:moveTo>
                    <a:pt x="2445917" y="11650679"/>
                  </a:moveTo>
                  <a:cubicBezTo>
                    <a:pt x="2445330" y="11449372"/>
                    <a:pt x="2440736" y="11300708"/>
                    <a:pt x="2438694" y="11187333"/>
                  </a:cubicBezTo>
                  <a:cubicBezTo>
                    <a:pt x="2579002" y="11186747"/>
                    <a:pt x="2625507" y="11181899"/>
                    <a:pt x="2845171" y="11185011"/>
                  </a:cubicBezTo>
                  <a:cubicBezTo>
                    <a:pt x="2846447" y="11348833"/>
                    <a:pt x="2841495" y="11263018"/>
                    <a:pt x="2848642" y="11644810"/>
                  </a:cubicBezTo>
                  <a:cubicBezTo>
                    <a:pt x="2848744" y="11650526"/>
                    <a:pt x="2884147" y="11649710"/>
                    <a:pt x="2445917" y="11650679"/>
                  </a:cubicBezTo>
                  <a:close/>
                  <a:moveTo>
                    <a:pt x="2854130" y="10598596"/>
                  </a:moveTo>
                  <a:cubicBezTo>
                    <a:pt x="2850837" y="10489866"/>
                    <a:pt x="2851041" y="10482492"/>
                    <a:pt x="2846600" y="10210042"/>
                  </a:cubicBezTo>
                  <a:cubicBezTo>
                    <a:pt x="3126936" y="10205653"/>
                    <a:pt x="3129565" y="10211522"/>
                    <a:pt x="3251469" y="10213180"/>
                  </a:cubicBezTo>
                  <a:cubicBezTo>
                    <a:pt x="3253690" y="10337578"/>
                    <a:pt x="3259433" y="10673515"/>
                    <a:pt x="3259459" y="10675403"/>
                  </a:cubicBezTo>
                  <a:cubicBezTo>
                    <a:pt x="2787511" y="10677470"/>
                    <a:pt x="2857372" y="10705692"/>
                    <a:pt x="2854130" y="10598596"/>
                  </a:cubicBezTo>
                  <a:close/>
                  <a:moveTo>
                    <a:pt x="2856810" y="10700895"/>
                  </a:moveTo>
                  <a:cubicBezTo>
                    <a:pt x="3027109" y="10700971"/>
                    <a:pt x="3074534" y="10701252"/>
                    <a:pt x="3167596" y="10700002"/>
                  </a:cubicBezTo>
                  <a:cubicBezTo>
                    <a:pt x="3284141" y="10698420"/>
                    <a:pt x="3259510" y="10619316"/>
                    <a:pt x="3267396" y="11121754"/>
                  </a:cubicBezTo>
                  <a:cubicBezTo>
                    <a:pt x="3268239" y="11174932"/>
                    <a:pt x="3332790" y="11168502"/>
                    <a:pt x="2865846" y="11161638"/>
                  </a:cubicBezTo>
                  <a:cubicBezTo>
                    <a:pt x="2865386" y="11121601"/>
                    <a:pt x="2856861" y="10702911"/>
                    <a:pt x="2856810" y="10700895"/>
                  </a:cubicBezTo>
                  <a:close/>
                  <a:moveTo>
                    <a:pt x="2869649" y="11648739"/>
                  </a:moveTo>
                  <a:cubicBezTo>
                    <a:pt x="2862221" y="11286622"/>
                    <a:pt x="2867352" y="11346460"/>
                    <a:pt x="2866075" y="11185343"/>
                  </a:cubicBezTo>
                  <a:cubicBezTo>
                    <a:pt x="2983462" y="11187079"/>
                    <a:pt x="2998267" y="11185828"/>
                    <a:pt x="3167417" y="11186977"/>
                  </a:cubicBezTo>
                  <a:cubicBezTo>
                    <a:pt x="3310176" y="11187946"/>
                    <a:pt x="3256881" y="11107923"/>
                    <a:pt x="3275845" y="11645499"/>
                  </a:cubicBezTo>
                  <a:cubicBezTo>
                    <a:pt x="3276304" y="11658717"/>
                    <a:pt x="3289016" y="11645958"/>
                    <a:pt x="2869649" y="11648739"/>
                  </a:cubicBezTo>
                  <a:close/>
                  <a:moveTo>
                    <a:pt x="3278985" y="10598800"/>
                  </a:moveTo>
                  <a:cubicBezTo>
                    <a:pt x="3271072" y="10151225"/>
                    <a:pt x="3256115" y="10213614"/>
                    <a:pt x="3320538" y="10213614"/>
                  </a:cubicBezTo>
                  <a:cubicBezTo>
                    <a:pt x="3733295" y="10213614"/>
                    <a:pt x="3677907" y="10193353"/>
                    <a:pt x="3679719" y="10250947"/>
                  </a:cubicBezTo>
                  <a:cubicBezTo>
                    <a:pt x="3694625" y="10743305"/>
                    <a:pt x="3696259" y="10673795"/>
                    <a:pt x="3626705" y="10673795"/>
                  </a:cubicBezTo>
                  <a:cubicBezTo>
                    <a:pt x="3217905" y="10673770"/>
                    <a:pt x="3280873" y="10698956"/>
                    <a:pt x="3278985" y="10598800"/>
                  </a:cubicBezTo>
                  <a:close/>
                  <a:moveTo>
                    <a:pt x="3288301" y="11121345"/>
                  </a:moveTo>
                  <a:cubicBezTo>
                    <a:pt x="3280669" y="10633886"/>
                    <a:pt x="3264257" y="10698956"/>
                    <a:pt x="3320564" y="10698956"/>
                  </a:cubicBezTo>
                  <a:cubicBezTo>
                    <a:pt x="3753485" y="10698956"/>
                    <a:pt x="3686483" y="10673770"/>
                    <a:pt x="3688040" y="10773364"/>
                  </a:cubicBezTo>
                  <a:cubicBezTo>
                    <a:pt x="3695212" y="11231836"/>
                    <a:pt x="3712365" y="11161127"/>
                    <a:pt x="3626705" y="11161127"/>
                  </a:cubicBezTo>
                  <a:cubicBezTo>
                    <a:pt x="3235313" y="11161152"/>
                    <a:pt x="3289245" y="11181821"/>
                    <a:pt x="3288301" y="11121345"/>
                  </a:cubicBezTo>
                  <a:close/>
                  <a:moveTo>
                    <a:pt x="3296980" y="11651317"/>
                  </a:moveTo>
                  <a:cubicBezTo>
                    <a:pt x="3290139" y="11446540"/>
                    <a:pt x="3291262" y="11340183"/>
                    <a:pt x="3289245" y="11187435"/>
                  </a:cubicBezTo>
                  <a:cubicBezTo>
                    <a:pt x="3494182" y="11187640"/>
                    <a:pt x="3414162" y="11185139"/>
                    <a:pt x="3694115" y="11184782"/>
                  </a:cubicBezTo>
                  <a:lnTo>
                    <a:pt x="3701568" y="11651419"/>
                  </a:lnTo>
                  <a:cubicBezTo>
                    <a:pt x="3636455" y="11651776"/>
                    <a:pt x="3298996" y="11651343"/>
                    <a:pt x="3296980" y="11651317"/>
                  </a:cubicBezTo>
                  <a:close/>
                  <a:moveTo>
                    <a:pt x="3706826" y="10600025"/>
                  </a:moveTo>
                  <a:cubicBezTo>
                    <a:pt x="3703048" y="10143620"/>
                    <a:pt x="3673134" y="10211420"/>
                    <a:pt x="3779826" y="10211114"/>
                  </a:cubicBezTo>
                  <a:cubicBezTo>
                    <a:pt x="4158839" y="10210093"/>
                    <a:pt x="4103527" y="10199912"/>
                    <a:pt x="4105059" y="10250921"/>
                  </a:cubicBezTo>
                  <a:cubicBezTo>
                    <a:pt x="4119786" y="10737564"/>
                    <a:pt x="4110674" y="10676577"/>
                    <a:pt x="4086196" y="10676195"/>
                  </a:cubicBezTo>
                  <a:cubicBezTo>
                    <a:pt x="3642070" y="10668437"/>
                    <a:pt x="3707694" y="10701916"/>
                    <a:pt x="3706826" y="10600025"/>
                  </a:cubicBezTo>
                  <a:close/>
                  <a:moveTo>
                    <a:pt x="3714024" y="11121345"/>
                  </a:moveTo>
                  <a:cubicBezTo>
                    <a:pt x="3706162" y="10619086"/>
                    <a:pt x="3687657" y="10697425"/>
                    <a:pt x="3779749" y="10698037"/>
                  </a:cubicBezTo>
                  <a:cubicBezTo>
                    <a:pt x="4166854" y="10701175"/>
                    <a:pt x="4109500" y="10676475"/>
                    <a:pt x="4111031" y="10773441"/>
                  </a:cubicBezTo>
                  <a:cubicBezTo>
                    <a:pt x="4117949" y="11215479"/>
                    <a:pt x="4139083" y="11161638"/>
                    <a:pt x="4086196" y="11161204"/>
                  </a:cubicBezTo>
                  <a:cubicBezTo>
                    <a:pt x="3657640" y="11157734"/>
                    <a:pt x="3714943" y="11179041"/>
                    <a:pt x="3714024" y="11121345"/>
                  </a:cubicBezTo>
                  <a:close/>
                  <a:moveTo>
                    <a:pt x="4126703" y="11644554"/>
                  </a:moveTo>
                  <a:cubicBezTo>
                    <a:pt x="4126678" y="11658615"/>
                    <a:pt x="4164837" y="11647208"/>
                    <a:pt x="3779749" y="11650832"/>
                  </a:cubicBezTo>
                  <a:cubicBezTo>
                    <a:pt x="3699347" y="11651597"/>
                    <a:pt x="3723595" y="11721847"/>
                    <a:pt x="3715045" y="11184756"/>
                  </a:cubicBezTo>
                  <a:cubicBezTo>
                    <a:pt x="3886186" y="11184425"/>
                    <a:pt x="3882281" y="11183582"/>
                    <a:pt x="4120782" y="11185190"/>
                  </a:cubicBezTo>
                  <a:cubicBezTo>
                    <a:pt x="4125402" y="11470169"/>
                    <a:pt x="4126984" y="11506633"/>
                    <a:pt x="4126703" y="11644554"/>
                  </a:cubicBezTo>
                  <a:close/>
                  <a:moveTo>
                    <a:pt x="4239164" y="10212517"/>
                  </a:moveTo>
                  <a:cubicBezTo>
                    <a:pt x="4394021" y="10212517"/>
                    <a:pt x="4388610" y="10210425"/>
                    <a:pt x="4527259" y="10210221"/>
                  </a:cubicBezTo>
                  <a:cubicBezTo>
                    <a:pt x="4531394" y="10474836"/>
                    <a:pt x="4531368" y="10493107"/>
                    <a:pt x="4534789" y="10599923"/>
                  </a:cubicBezTo>
                  <a:cubicBezTo>
                    <a:pt x="4537647" y="10691096"/>
                    <a:pt x="4617692" y="10683135"/>
                    <a:pt x="4130915" y="10676883"/>
                  </a:cubicBezTo>
                  <a:cubicBezTo>
                    <a:pt x="4128515" y="10125936"/>
                    <a:pt x="4088748" y="10212517"/>
                    <a:pt x="4239164" y="10212517"/>
                  </a:cubicBezTo>
                  <a:close/>
                  <a:moveTo>
                    <a:pt x="4140640" y="11121295"/>
                  </a:moveTo>
                  <a:cubicBezTo>
                    <a:pt x="4132880" y="10623960"/>
                    <a:pt x="4094696" y="10701175"/>
                    <a:pt x="4239164" y="10701175"/>
                  </a:cubicBezTo>
                  <a:cubicBezTo>
                    <a:pt x="4390090" y="10701175"/>
                    <a:pt x="4390167" y="10699594"/>
                    <a:pt x="4537545" y="10699542"/>
                  </a:cubicBezTo>
                  <a:cubicBezTo>
                    <a:pt x="4539613" y="10791507"/>
                    <a:pt x="4540634" y="10900824"/>
                    <a:pt x="4544667" y="11162199"/>
                  </a:cubicBezTo>
                  <a:cubicBezTo>
                    <a:pt x="4077084" y="11162173"/>
                    <a:pt x="4141482" y="11175723"/>
                    <a:pt x="4140640" y="11121295"/>
                  </a:cubicBezTo>
                  <a:close/>
                  <a:moveTo>
                    <a:pt x="4545381" y="11648331"/>
                  </a:moveTo>
                  <a:cubicBezTo>
                    <a:pt x="4349736" y="11648331"/>
                    <a:pt x="4147608" y="11660834"/>
                    <a:pt x="4147633" y="11644631"/>
                  </a:cubicBezTo>
                  <a:cubicBezTo>
                    <a:pt x="4148756" y="11104555"/>
                    <a:pt x="4101460" y="11185573"/>
                    <a:pt x="4239164" y="11185573"/>
                  </a:cubicBezTo>
                  <a:cubicBezTo>
                    <a:pt x="4371738" y="11185573"/>
                    <a:pt x="4400658" y="11185879"/>
                    <a:pt x="4545049" y="11185879"/>
                  </a:cubicBezTo>
                  <a:cubicBezTo>
                    <a:pt x="4552554" y="11687449"/>
                    <a:pt x="4553472" y="11648331"/>
                    <a:pt x="4545381" y="11648331"/>
                  </a:cubicBezTo>
                  <a:close/>
                  <a:moveTo>
                    <a:pt x="4548164" y="10210195"/>
                  </a:moveTo>
                  <a:cubicBezTo>
                    <a:pt x="4698528" y="10210246"/>
                    <a:pt x="4699039" y="10213487"/>
                    <a:pt x="4851598" y="10213487"/>
                  </a:cubicBezTo>
                  <a:cubicBezTo>
                    <a:pt x="4992136" y="10213487"/>
                    <a:pt x="4943206" y="10146886"/>
                    <a:pt x="4960945" y="10599437"/>
                  </a:cubicBezTo>
                  <a:cubicBezTo>
                    <a:pt x="4964646" y="10693750"/>
                    <a:pt x="5040632" y="10675352"/>
                    <a:pt x="4557965" y="10675811"/>
                  </a:cubicBezTo>
                  <a:cubicBezTo>
                    <a:pt x="4553421" y="10494281"/>
                    <a:pt x="4555412" y="10674382"/>
                    <a:pt x="4548164" y="10210195"/>
                  </a:cubicBezTo>
                  <a:close/>
                  <a:moveTo>
                    <a:pt x="4564959" y="11121345"/>
                  </a:moveTo>
                  <a:cubicBezTo>
                    <a:pt x="4562278" y="10949588"/>
                    <a:pt x="4562585" y="10946704"/>
                    <a:pt x="4559879" y="10772982"/>
                  </a:cubicBezTo>
                  <a:cubicBezTo>
                    <a:pt x="4558450" y="10682522"/>
                    <a:pt x="4478354" y="10694847"/>
                    <a:pt x="4964187" y="10697425"/>
                  </a:cubicBezTo>
                  <a:cubicBezTo>
                    <a:pt x="4966688" y="10797631"/>
                    <a:pt x="4966995" y="10894011"/>
                    <a:pt x="4970900" y="11162581"/>
                  </a:cubicBezTo>
                  <a:cubicBezTo>
                    <a:pt x="4497421" y="11170926"/>
                    <a:pt x="4565725" y="11168910"/>
                    <a:pt x="4564959" y="11121345"/>
                  </a:cubicBezTo>
                  <a:close/>
                  <a:moveTo>
                    <a:pt x="4571671" y="11648331"/>
                  </a:moveTo>
                  <a:cubicBezTo>
                    <a:pt x="4571671" y="11564736"/>
                    <a:pt x="4567230" y="11269831"/>
                    <a:pt x="4565954" y="11185879"/>
                  </a:cubicBezTo>
                  <a:cubicBezTo>
                    <a:pt x="4689646" y="11185981"/>
                    <a:pt x="4839832" y="11188558"/>
                    <a:pt x="4971206" y="11186287"/>
                  </a:cubicBezTo>
                  <a:cubicBezTo>
                    <a:pt x="4973350" y="11341944"/>
                    <a:pt x="4972865" y="11407141"/>
                    <a:pt x="4977791" y="11644861"/>
                  </a:cubicBezTo>
                  <a:cubicBezTo>
                    <a:pt x="4978021" y="11654507"/>
                    <a:pt x="5010361" y="11648969"/>
                    <a:pt x="4571671" y="11648331"/>
                  </a:cubicBezTo>
                  <a:close/>
                  <a:moveTo>
                    <a:pt x="4981799" y="10598417"/>
                  </a:moveTo>
                  <a:cubicBezTo>
                    <a:pt x="4964289" y="10152730"/>
                    <a:pt x="4972993" y="10213180"/>
                    <a:pt x="5004643" y="10212926"/>
                  </a:cubicBezTo>
                  <a:cubicBezTo>
                    <a:pt x="5440780" y="10209991"/>
                    <a:pt x="5381869" y="10197104"/>
                    <a:pt x="5382252" y="10250563"/>
                  </a:cubicBezTo>
                  <a:cubicBezTo>
                    <a:pt x="5383120" y="10370368"/>
                    <a:pt x="5383860" y="10399866"/>
                    <a:pt x="5388276" y="10677394"/>
                  </a:cubicBezTo>
                  <a:cubicBezTo>
                    <a:pt x="4914516" y="10672647"/>
                    <a:pt x="4985755" y="10699160"/>
                    <a:pt x="4981799" y="10598417"/>
                  </a:cubicBezTo>
                  <a:close/>
                  <a:moveTo>
                    <a:pt x="4991166" y="11121295"/>
                  </a:moveTo>
                  <a:cubicBezTo>
                    <a:pt x="4983713" y="10645267"/>
                    <a:pt x="4978685" y="10697501"/>
                    <a:pt x="5004516" y="10697680"/>
                  </a:cubicBezTo>
                  <a:cubicBezTo>
                    <a:pt x="5461378" y="10700742"/>
                    <a:pt x="5388327" y="10681042"/>
                    <a:pt x="5389807" y="10773390"/>
                  </a:cubicBezTo>
                  <a:cubicBezTo>
                    <a:pt x="5392513" y="10946041"/>
                    <a:pt x="5390496" y="10942749"/>
                    <a:pt x="5393304" y="11121754"/>
                  </a:cubicBezTo>
                  <a:cubicBezTo>
                    <a:pt x="5394121" y="11173350"/>
                    <a:pt x="5437436" y="11160438"/>
                    <a:pt x="5157560" y="11160387"/>
                  </a:cubicBezTo>
                  <a:cubicBezTo>
                    <a:pt x="4960154" y="11160387"/>
                    <a:pt x="4992034" y="11176335"/>
                    <a:pt x="4991166" y="11121295"/>
                  </a:cubicBezTo>
                  <a:close/>
                  <a:moveTo>
                    <a:pt x="4998747" y="11644300"/>
                  </a:moveTo>
                  <a:cubicBezTo>
                    <a:pt x="4988052" y="11130277"/>
                    <a:pt x="4989941" y="11185956"/>
                    <a:pt x="5004745" y="11185675"/>
                  </a:cubicBezTo>
                  <a:cubicBezTo>
                    <a:pt x="5110774" y="11183532"/>
                    <a:pt x="5129330" y="11184067"/>
                    <a:pt x="5394300" y="11184119"/>
                  </a:cubicBezTo>
                  <a:cubicBezTo>
                    <a:pt x="5394351" y="11187002"/>
                    <a:pt x="5399941" y="11526282"/>
                    <a:pt x="5402595" y="11649071"/>
                  </a:cubicBezTo>
                  <a:cubicBezTo>
                    <a:pt x="5015006" y="11650602"/>
                    <a:pt x="4999028" y="11656650"/>
                    <a:pt x="4998747" y="11644300"/>
                  </a:cubicBezTo>
                  <a:close/>
                  <a:moveTo>
                    <a:pt x="5401166" y="10076024"/>
                  </a:moveTo>
                  <a:cubicBezTo>
                    <a:pt x="5394555" y="9653074"/>
                    <a:pt x="5366197" y="9723425"/>
                    <a:pt x="5463675" y="9723425"/>
                  </a:cubicBezTo>
                  <a:cubicBezTo>
                    <a:pt x="5465589" y="9723425"/>
                    <a:pt x="5798250" y="9723578"/>
                    <a:pt x="5798327" y="9728069"/>
                  </a:cubicBezTo>
                  <a:cubicBezTo>
                    <a:pt x="5806571" y="10254136"/>
                    <a:pt x="5824132" y="10184959"/>
                    <a:pt x="5769943" y="10184959"/>
                  </a:cubicBezTo>
                  <a:cubicBezTo>
                    <a:pt x="5327349" y="10184959"/>
                    <a:pt x="5403463" y="10222545"/>
                    <a:pt x="5401166" y="10076024"/>
                  </a:cubicBezTo>
                  <a:close/>
                  <a:moveTo>
                    <a:pt x="5402850" y="10211216"/>
                  </a:moveTo>
                  <a:cubicBezTo>
                    <a:pt x="5687959" y="10210374"/>
                    <a:pt x="5637191" y="10208204"/>
                    <a:pt x="5807235" y="10208715"/>
                  </a:cubicBezTo>
                  <a:cubicBezTo>
                    <a:pt x="5807898" y="10283532"/>
                    <a:pt x="5808230" y="10279398"/>
                    <a:pt x="5811165" y="10676117"/>
                  </a:cubicBezTo>
                  <a:cubicBezTo>
                    <a:pt x="5614959" y="10676067"/>
                    <a:pt x="5544511" y="10678516"/>
                    <a:pt x="5409181" y="10677572"/>
                  </a:cubicBezTo>
                  <a:cubicBezTo>
                    <a:pt x="5402697" y="10269472"/>
                    <a:pt x="5404229" y="10372001"/>
                    <a:pt x="5402850" y="10211216"/>
                  </a:cubicBezTo>
                  <a:close/>
                  <a:moveTo>
                    <a:pt x="5414209" y="11121345"/>
                  </a:moveTo>
                  <a:cubicBezTo>
                    <a:pt x="5406552" y="10632509"/>
                    <a:pt x="5397107" y="10701431"/>
                    <a:pt x="5463675" y="10701431"/>
                  </a:cubicBezTo>
                  <a:cubicBezTo>
                    <a:pt x="5874747" y="10701431"/>
                    <a:pt x="5810859" y="10677419"/>
                    <a:pt x="5812339" y="10773441"/>
                  </a:cubicBezTo>
                  <a:cubicBezTo>
                    <a:pt x="5819384" y="11223976"/>
                    <a:pt x="5843581" y="11162709"/>
                    <a:pt x="5769918" y="11162709"/>
                  </a:cubicBezTo>
                  <a:cubicBezTo>
                    <a:pt x="5357621" y="11162709"/>
                    <a:pt x="5415000" y="11169497"/>
                    <a:pt x="5414209" y="11121345"/>
                  </a:cubicBezTo>
                  <a:close/>
                  <a:moveTo>
                    <a:pt x="5769918" y="11651521"/>
                  </a:moveTo>
                  <a:cubicBezTo>
                    <a:pt x="5383273" y="11651521"/>
                    <a:pt x="5423550" y="11649403"/>
                    <a:pt x="5423423" y="11643023"/>
                  </a:cubicBezTo>
                  <a:cubicBezTo>
                    <a:pt x="5411095" y="11110756"/>
                    <a:pt x="5400502" y="11184119"/>
                    <a:pt x="5463675" y="11184119"/>
                  </a:cubicBezTo>
                  <a:cubicBezTo>
                    <a:pt x="5616592" y="11184119"/>
                    <a:pt x="5616669" y="11186389"/>
                    <a:pt x="5769918" y="11186389"/>
                  </a:cubicBezTo>
                  <a:cubicBezTo>
                    <a:pt x="5834826" y="11186389"/>
                    <a:pt x="5821936" y="11164802"/>
                    <a:pt x="5822600" y="11295936"/>
                  </a:cubicBezTo>
                  <a:cubicBezTo>
                    <a:pt x="5824361" y="11720111"/>
                    <a:pt x="5854659" y="11651521"/>
                    <a:pt x="5769918" y="11651521"/>
                  </a:cubicBezTo>
                  <a:close/>
                  <a:moveTo>
                    <a:pt x="5826480" y="10076024"/>
                  </a:moveTo>
                  <a:cubicBezTo>
                    <a:pt x="5823749" y="9901664"/>
                    <a:pt x="5821936" y="9901383"/>
                    <a:pt x="5819205" y="9727660"/>
                  </a:cubicBezTo>
                  <a:cubicBezTo>
                    <a:pt x="5819154" y="9725237"/>
                    <a:pt x="6008827" y="9720541"/>
                    <a:pt x="6221828" y="9723399"/>
                  </a:cubicBezTo>
                  <a:cubicBezTo>
                    <a:pt x="6221854" y="9725492"/>
                    <a:pt x="6228312" y="10125886"/>
                    <a:pt x="6229588" y="10186974"/>
                  </a:cubicBezTo>
                  <a:cubicBezTo>
                    <a:pt x="5744699" y="10187153"/>
                    <a:pt x="5828700" y="10214074"/>
                    <a:pt x="5826480" y="10076024"/>
                  </a:cubicBezTo>
                  <a:close/>
                  <a:moveTo>
                    <a:pt x="5922911" y="10209685"/>
                  </a:moveTo>
                  <a:cubicBezTo>
                    <a:pt x="6012987" y="10210884"/>
                    <a:pt x="6034606" y="10210731"/>
                    <a:pt x="6230098" y="10210654"/>
                  </a:cubicBezTo>
                  <a:cubicBezTo>
                    <a:pt x="6241635" y="10725877"/>
                    <a:pt x="6241099" y="10675429"/>
                    <a:pt x="6229205" y="10675531"/>
                  </a:cubicBezTo>
                  <a:cubicBezTo>
                    <a:pt x="6114447" y="10676449"/>
                    <a:pt x="6107657" y="10676219"/>
                    <a:pt x="5832095" y="10676117"/>
                  </a:cubicBezTo>
                  <a:cubicBezTo>
                    <a:pt x="5828267" y="10127850"/>
                    <a:pt x="5799245" y="10208000"/>
                    <a:pt x="5922911" y="10209685"/>
                  </a:cubicBezTo>
                  <a:close/>
                  <a:moveTo>
                    <a:pt x="5841743" y="11121295"/>
                  </a:moveTo>
                  <a:cubicBezTo>
                    <a:pt x="5838987" y="10944714"/>
                    <a:pt x="5835950" y="10945760"/>
                    <a:pt x="5833244" y="10773033"/>
                  </a:cubicBezTo>
                  <a:cubicBezTo>
                    <a:pt x="5831611" y="10668590"/>
                    <a:pt x="5765017" y="10702885"/>
                    <a:pt x="6238572" y="10699211"/>
                  </a:cubicBezTo>
                  <a:cubicBezTo>
                    <a:pt x="6242554" y="10963214"/>
                    <a:pt x="6241508" y="11005981"/>
                    <a:pt x="6244494" y="11165057"/>
                  </a:cubicBezTo>
                  <a:cubicBezTo>
                    <a:pt x="5777243" y="11165261"/>
                    <a:pt x="5842586" y="11176055"/>
                    <a:pt x="5841743" y="11121295"/>
                  </a:cubicBezTo>
                  <a:close/>
                  <a:moveTo>
                    <a:pt x="6229358" y="11650857"/>
                  </a:moveTo>
                  <a:cubicBezTo>
                    <a:pt x="5814279" y="11648612"/>
                    <a:pt x="5848941" y="11656854"/>
                    <a:pt x="5848661" y="11644376"/>
                  </a:cubicBezTo>
                  <a:cubicBezTo>
                    <a:pt x="5836128" y="11097027"/>
                    <a:pt x="5823851" y="11186058"/>
                    <a:pt x="5922937" y="11187640"/>
                  </a:cubicBezTo>
                  <a:cubicBezTo>
                    <a:pt x="6011226" y="11189069"/>
                    <a:pt x="6035219" y="11188839"/>
                    <a:pt x="6245005" y="11188737"/>
                  </a:cubicBezTo>
                  <a:cubicBezTo>
                    <a:pt x="6255980" y="11704826"/>
                    <a:pt x="6266292" y="11651036"/>
                    <a:pt x="6229358" y="11650857"/>
                  </a:cubicBezTo>
                  <a:close/>
                  <a:moveTo>
                    <a:pt x="6251028" y="10210629"/>
                  </a:moveTo>
                  <a:cubicBezTo>
                    <a:pt x="6717258" y="10210425"/>
                    <a:pt x="6655617" y="10194324"/>
                    <a:pt x="6656969" y="10250819"/>
                  </a:cubicBezTo>
                  <a:cubicBezTo>
                    <a:pt x="6660415" y="10400657"/>
                    <a:pt x="6660007" y="10420561"/>
                    <a:pt x="6663376" y="10596657"/>
                  </a:cubicBezTo>
                  <a:cubicBezTo>
                    <a:pt x="6665419" y="10701865"/>
                    <a:pt x="6736479" y="10671856"/>
                    <a:pt x="6259119" y="10675276"/>
                  </a:cubicBezTo>
                  <a:cubicBezTo>
                    <a:pt x="6253479" y="10301675"/>
                    <a:pt x="6254831" y="10382489"/>
                    <a:pt x="6251028" y="10210629"/>
                  </a:cubicBezTo>
                  <a:close/>
                  <a:moveTo>
                    <a:pt x="6260600" y="10773033"/>
                  </a:moveTo>
                  <a:cubicBezTo>
                    <a:pt x="6259119" y="10675658"/>
                    <a:pt x="6186656" y="10698241"/>
                    <a:pt x="6665239" y="10697961"/>
                  </a:cubicBezTo>
                  <a:cubicBezTo>
                    <a:pt x="6665623" y="10719829"/>
                    <a:pt x="6671927" y="11106979"/>
                    <a:pt x="6672156" y="11121728"/>
                  </a:cubicBezTo>
                  <a:cubicBezTo>
                    <a:pt x="6672922" y="11170161"/>
                    <a:pt x="6739210" y="11164802"/>
                    <a:pt x="6265424" y="11165057"/>
                  </a:cubicBezTo>
                  <a:cubicBezTo>
                    <a:pt x="6262565" y="11018255"/>
                    <a:pt x="6263101" y="10933384"/>
                    <a:pt x="6260600" y="10773033"/>
                  </a:cubicBezTo>
                  <a:close/>
                  <a:moveTo>
                    <a:pt x="6275353" y="11651087"/>
                  </a:moveTo>
                  <a:cubicBezTo>
                    <a:pt x="6271755" y="11297875"/>
                    <a:pt x="6269432" y="11351641"/>
                    <a:pt x="6265884" y="11188712"/>
                  </a:cubicBezTo>
                  <a:cubicBezTo>
                    <a:pt x="6520209" y="11188584"/>
                    <a:pt x="6568476" y="11184297"/>
                    <a:pt x="6673050" y="11184042"/>
                  </a:cubicBezTo>
                  <a:cubicBezTo>
                    <a:pt x="6675143" y="11345158"/>
                    <a:pt x="6671033" y="11065615"/>
                    <a:pt x="6678742" y="11647744"/>
                  </a:cubicBezTo>
                  <a:cubicBezTo>
                    <a:pt x="6678742" y="11649582"/>
                    <a:pt x="6383654" y="11651597"/>
                    <a:pt x="6275353" y="11651087"/>
                  </a:cubicBezTo>
                  <a:close/>
                  <a:moveTo>
                    <a:pt x="6688722" y="10210450"/>
                  </a:moveTo>
                  <a:cubicBezTo>
                    <a:pt x="7140326" y="10210450"/>
                    <a:pt x="7080446" y="10190419"/>
                    <a:pt x="7081186" y="10250615"/>
                  </a:cubicBezTo>
                  <a:cubicBezTo>
                    <a:pt x="7087465" y="10753079"/>
                    <a:pt x="7120162" y="10676347"/>
                    <a:pt x="6994939" y="10676347"/>
                  </a:cubicBezTo>
                  <a:cubicBezTo>
                    <a:pt x="6847382" y="10676347"/>
                    <a:pt x="6842329" y="10674229"/>
                    <a:pt x="6688722" y="10674229"/>
                  </a:cubicBezTo>
                  <a:cubicBezTo>
                    <a:pt x="6685123" y="10674229"/>
                    <a:pt x="6669451" y="10210476"/>
                    <a:pt x="6688722" y="10210450"/>
                  </a:cubicBezTo>
                  <a:close/>
                  <a:moveTo>
                    <a:pt x="6693035" y="11121295"/>
                  </a:moveTo>
                  <a:cubicBezTo>
                    <a:pt x="6684357" y="10589154"/>
                    <a:pt x="6686706" y="10729908"/>
                    <a:pt x="6686144" y="10697935"/>
                  </a:cubicBezTo>
                  <a:cubicBezTo>
                    <a:pt x="6855857" y="10697935"/>
                    <a:pt x="6835411" y="10700665"/>
                    <a:pt x="7090145" y="10699926"/>
                  </a:cubicBezTo>
                  <a:cubicBezTo>
                    <a:pt x="7090197" y="10701916"/>
                    <a:pt x="7097879" y="11117977"/>
                    <a:pt x="7098517" y="11164597"/>
                  </a:cubicBezTo>
                  <a:cubicBezTo>
                    <a:pt x="6975157" y="11166256"/>
                    <a:pt x="6897920" y="11164572"/>
                    <a:pt x="6842073" y="11162735"/>
                  </a:cubicBezTo>
                  <a:cubicBezTo>
                    <a:pt x="6666643" y="11157249"/>
                    <a:pt x="6693878" y="11175442"/>
                    <a:pt x="6693035" y="11121295"/>
                  </a:cubicBezTo>
                  <a:close/>
                  <a:moveTo>
                    <a:pt x="6699698" y="11648637"/>
                  </a:moveTo>
                  <a:cubicBezTo>
                    <a:pt x="6694031" y="11259522"/>
                    <a:pt x="6695537" y="11303387"/>
                    <a:pt x="6693954" y="11184042"/>
                  </a:cubicBezTo>
                  <a:cubicBezTo>
                    <a:pt x="6841486" y="11184169"/>
                    <a:pt x="6842431" y="11188916"/>
                    <a:pt x="6994939" y="11188916"/>
                  </a:cubicBezTo>
                  <a:cubicBezTo>
                    <a:pt x="7133180" y="11188916"/>
                    <a:pt x="7096093" y="11100728"/>
                    <a:pt x="7104388" y="11649684"/>
                  </a:cubicBezTo>
                  <a:cubicBezTo>
                    <a:pt x="6822700" y="11649760"/>
                    <a:pt x="6850522" y="11648689"/>
                    <a:pt x="6699698" y="11648637"/>
                  </a:cubicBezTo>
                  <a:close/>
                  <a:moveTo>
                    <a:pt x="7108497" y="10598596"/>
                  </a:moveTo>
                  <a:cubicBezTo>
                    <a:pt x="7095250" y="10146197"/>
                    <a:pt x="7090222" y="10209021"/>
                    <a:pt x="7147983" y="10209787"/>
                  </a:cubicBezTo>
                  <a:cubicBezTo>
                    <a:pt x="7264554" y="10211522"/>
                    <a:pt x="7300390" y="10210348"/>
                    <a:pt x="7454635" y="10211394"/>
                  </a:cubicBezTo>
                  <a:cubicBezTo>
                    <a:pt x="7528962" y="10211905"/>
                    <a:pt x="7508466" y="10139844"/>
                    <a:pt x="7513800" y="10676399"/>
                  </a:cubicBezTo>
                  <a:cubicBezTo>
                    <a:pt x="7041700" y="10674586"/>
                    <a:pt x="7111535" y="10703243"/>
                    <a:pt x="7108497" y="10598596"/>
                  </a:cubicBezTo>
                  <a:close/>
                  <a:moveTo>
                    <a:pt x="7118809" y="11121295"/>
                  </a:moveTo>
                  <a:cubicBezTo>
                    <a:pt x="7111203" y="10635673"/>
                    <a:pt x="7095684" y="10699976"/>
                    <a:pt x="7148163" y="10699696"/>
                  </a:cubicBezTo>
                  <a:cubicBezTo>
                    <a:pt x="7583457" y="10697961"/>
                    <a:pt x="7513648" y="10682191"/>
                    <a:pt x="7515102" y="10773441"/>
                  </a:cubicBezTo>
                  <a:cubicBezTo>
                    <a:pt x="7522249" y="11229361"/>
                    <a:pt x="7544710" y="11161714"/>
                    <a:pt x="7454635" y="11162071"/>
                  </a:cubicBezTo>
                  <a:cubicBezTo>
                    <a:pt x="7060358" y="11163143"/>
                    <a:pt x="7119677" y="11177560"/>
                    <a:pt x="7118809" y="11121295"/>
                  </a:cubicBezTo>
                  <a:close/>
                  <a:moveTo>
                    <a:pt x="7529039" y="11644554"/>
                  </a:moveTo>
                  <a:cubicBezTo>
                    <a:pt x="7529039" y="11650398"/>
                    <a:pt x="7563343" y="11649505"/>
                    <a:pt x="7125293" y="11649658"/>
                  </a:cubicBezTo>
                  <a:cubicBezTo>
                    <a:pt x="7117431" y="11129587"/>
                    <a:pt x="7109646" y="11188176"/>
                    <a:pt x="7148290" y="11187461"/>
                  </a:cubicBezTo>
                  <a:cubicBezTo>
                    <a:pt x="7263916" y="11185292"/>
                    <a:pt x="7291125" y="11186415"/>
                    <a:pt x="7454711" y="11185752"/>
                  </a:cubicBezTo>
                  <a:cubicBezTo>
                    <a:pt x="7537563" y="11185548"/>
                    <a:pt x="7530723" y="11110756"/>
                    <a:pt x="7529039" y="1164455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19"/>
          <p:cNvSpPr/>
          <p:nvPr/>
        </p:nvSpPr>
        <p:spPr>
          <a:xfrm rot="236180">
            <a:off x="10717034" y="299553"/>
            <a:ext cx="6201497" cy="4731406"/>
          </a:xfrm>
          <a:prstGeom prst="rect">
            <a:avLst/>
          </a:prstGeom>
          <a:solidFill>
            <a:srgbClr val="CFEA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9"/>
          <p:cNvSpPr/>
          <p:nvPr/>
        </p:nvSpPr>
        <p:spPr>
          <a:xfrm rot="-302355">
            <a:off x="10828020" y="5549339"/>
            <a:ext cx="5979526" cy="4483710"/>
          </a:xfrm>
          <a:prstGeom prst="rect">
            <a:avLst/>
          </a:prstGeom>
          <a:solidFill>
            <a:srgbClr val="CFEA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1" name="Google Shape;491;p19"/>
          <p:cNvPicPr preferRelativeResize="0"/>
          <p:nvPr/>
        </p:nvPicPr>
        <p:blipFill rotWithShape="1">
          <a:blip r:embed="rId3">
            <a:alphaModFix/>
          </a:blip>
          <a:srcRect b="0" l="4054" r="4053" t="0"/>
          <a:stretch/>
        </p:blipFill>
        <p:spPr>
          <a:xfrm rot="236180">
            <a:off x="10957869" y="596622"/>
            <a:ext cx="5700777" cy="412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9"/>
          <p:cNvPicPr preferRelativeResize="0"/>
          <p:nvPr/>
        </p:nvPicPr>
        <p:blipFill rotWithShape="1">
          <a:blip r:embed="rId4">
            <a:alphaModFix/>
          </a:blip>
          <a:srcRect b="25470" l="0" r="0" t="25469"/>
          <a:stretch/>
        </p:blipFill>
        <p:spPr>
          <a:xfrm rot="-318115">
            <a:off x="11211987" y="5770517"/>
            <a:ext cx="5342610" cy="3931482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9"/>
          <p:cNvSpPr txBox="1"/>
          <p:nvPr/>
        </p:nvSpPr>
        <p:spPr>
          <a:xfrm>
            <a:off x="1254722" y="3753894"/>
            <a:ext cx="66366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rPr>
              <a:t>Write Your Topic or Idea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94" name="Google Shape;494;p19"/>
          <p:cNvSpPr txBox="1"/>
          <p:nvPr/>
        </p:nvSpPr>
        <p:spPr>
          <a:xfrm>
            <a:off x="1675492" y="6293691"/>
            <a:ext cx="5793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rPr>
              <a:t>Elaborate on what you want to discuss. 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495" name="Google Shape;495;p19"/>
          <p:cNvGrpSpPr/>
          <p:nvPr/>
        </p:nvGrpSpPr>
        <p:grpSpPr>
          <a:xfrm>
            <a:off x="10371953" y="5364470"/>
            <a:ext cx="1338956" cy="1408799"/>
            <a:chOff x="10371953" y="5364470"/>
            <a:chExt cx="1338956" cy="1408799"/>
          </a:xfrm>
        </p:grpSpPr>
        <p:sp>
          <p:nvSpPr>
            <p:cNvPr id="496" name="Google Shape;496;p19"/>
            <p:cNvSpPr/>
            <p:nvPr/>
          </p:nvSpPr>
          <p:spPr>
            <a:xfrm>
              <a:off x="10371953" y="5364470"/>
              <a:ext cx="1338956" cy="1408799"/>
            </a:xfrm>
            <a:custGeom>
              <a:rect b="b" l="l" r="r" t="t"/>
              <a:pathLst>
                <a:path extrusionOk="0" h="1408799" w="1338956">
                  <a:moveTo>
                    <a:pt x="1262849" y="957387"/>
                  </a:moveTo>
                  <a:cubicBezTo>
                    <a:pt x="1168792" y="1017799"/>
                    <a:pt x="1012435" y="983126"/>
                    <a:pt x="915953" y="926622"/>
                  </a:cubicBezTo>
                  <a:cubicBezTo>
                    <a:pt x="1167918" y="1273508"/>
                    <a:pt x="794001" y="1525432"/>
                    <a:pt x="689681" y="1179600"/>
                  </a:cubicBezTo>
                  <a:cubicBezTo>
                    <a:pt x="660242" y="1083545"/>
                    <a:pt x="691288" y="1098645"/>
                    <a:pt x="635356" y="1223188"/>
                  </a:cubicBezTo>
                  <a:cubicBezTo>
                    <a:pt x="529527" y="1456899"/>
                    <a:pt x="332981" y="1444770"/>
                    <a:pt x="296159" y="1324892"/>
                  </a:cubicBezTo>
                  <a:cubicBezTo>
                    <a:pt x="276423" y="1261516"/>
                    <a:pt x="307452" y="1146206"/>
                    <a:pt x="329521" y="1084731"/>
                  </a:cubicBezTo>
                  <a:cubicBezTo>
                    <a:pt x="350563" y="1023598"/>
                    <a:pt x="363449" y="1044389"/>
                    <a:pt x="295302" y="1067637"/>
                  </a:cubicBezTo>
                  <a:cubicBezTo>
                    <a:pt x="47051" y="1150308"/>
                    <a:pt x="-176522" y="871710"/>
                    <a:pt x="203764" y="703124"/>
                  </a:cubicBezTo>
                  <a:cubicBezTo>
                    <a:pt x="291427" y="664199"/>
                    <a:pt x="280673" y="705838"/>
                    <a:pt x="181094" y="636032"/>
                  </a:cubicBezTo>
                  <a:cubicBezTo>
                    <a:pt x="12706" y="517284"/>
                    <a:pt x="32679" y="314986"/>
                    <a:pt x="169974" y="265112"/>
                  </a:cubicBezTo>
                  <a:cubicBezTo>
                    <a:pt x="292098" y="219272"/>
                    <a:pt x="417455" y="325459"/>
                    <a:pt x="485218" y="448008"/>
                  </a:cubicBezTo>
                  <a:cubicBezTo>
                    <a:pt x="475615" y="371256"/>
                    <a:pt x="467529" y="308435"/>
                    <a:pt x="477090" y="231351"/>
                  </a:cubicBezTo>
                  <a:cubicBezTo>
                    <a:pt x="505724" y="7735"/>
                    <a:pt x="666633" y="-35881"/>
                    <a:pt x="753414" y="24951"/>
                  </a:cubicBezTo>
                  <a:cubicBezTo>
                    <a:pt x="808666" y="63589"/>
                    <a:pt x="822680" y="170336"/>
                    <a:pt x="829979" y="245453"/>
                  </a:cubicBezTo>
                  <a:cubicBezTo>
                    <a:pt x="846681" y="447484"/>
                    <a:pt x="786369" y="401816"/>
                    <a:pt x="908685" y="281350"/>
                  </a:cubicBezTo>
                  <a:cubicBezTo>
                    <a:pt x="1094918" y="98265"/>
                    <a:pt x="1238366" y="233371"/>
                    <a:pt x="1232057" y="362541"/>
                  </a:cubicBezTo>
                  <a:cubicBezTo>
                    <a:pt x="1226123" y="478088"/>
                    <a:pt x="1092783" y="595985"/>
                    <a:pt x="996371" y="659536"/>
                  </a:cubicBezTo>
                  <a:cubicBezTo>
                    <a:pt x="1310848" y="608862"/>
                    <a:pt x="1431085" y="849076"/>
                    <a:pt x="1262849" y="957387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10838669" y="5908624"/>
              <a:ext cx="356721" cy="394012"/>
            </a:xfrm>
            <a:custGeom>
              <a:rect b="b" l="l" r="r" t="t"/>
              <a:pathLst>
                <a:path extrusionOk="0" h="394012" w="356721">
                  <a:moveTo>
                    <a:pt x="350888" y="149670"/>
                  </a:moveTo>
                  <a:cubicBezTo>
                    <a:pt x="314399" y="-179"/>
                    <a:pt x="107793" y="-64124"/>
                    <a:pt x="29620" y="84175"/>
                  </a:cubicBezTo>
                  <a:cubicBezTo>
                    <a:pt x="-54535" y="243814"/>
                    <a:pt x="51226" y="419838"/>
                    <a:pt x="213540" y="390856"/>
                  </a:cubicBezTo>
                  <a:cubicBezTo>
                    <a:pt x="322299" y="371437"/>
                    <a:pt x="375219" y="249593"/>
                    <a:pt x="350888" y="14967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8" name="Google Shape;498;p19"/>
            <p:cNvGrpSpPr/>
            <p:nvPr/>
          </p:nvGrpSpPr>
          <p:grpSpPr>
            <a:xfrm>
              <a:off x="10694764" y="5801355"/>
              <a:ext cx="620439" cy="620372"/>
              <a:chOff x="10694764" y="5801355"/>
              <a:chExt cx="620439" cy="620372"/>
            </a:xfrm>
          </p:grpSpPr>
          <p:sp>
            <p:nvSpPr>
              <p:cNvPr id="499" name="Google Shape;499;p19"/>
              <p:cNvSpPr/>
              <p:nvPr/>
            </p:nvSpPr>
            <p:spPr>
              <a:xfrm>
                <a:off x="11147927" y="5801355"/>
                <a:ext cx="39072" cy="81531"/>
              </a:xfrm>
              <a:custGeom>
                <a:rect b="b" l="l" r="r" t="t"/>
                <a:pathLst>
                  <a:path extrusionOk="0" h="81531" w="39072">
                    <a:moveTo>
                      <a:pt x="33291" y="396"/>
                    </a:moveTo>
                    <a:cubicBezTo>
                      <a:pt x="23744" y="-2224"/>
                      <a:pt x="23002" y="7945"/>
                      <a:pt x="11696" y="36876"/>
                    </a:cubicBezTo>
                    <a:cubicBezTo>
                      <a:pt x="3269" y="58425"/>
                      <a:pt x="1357" y="61203"/>
                      <a:pt x="228" y="67836"/>
                    </a:cubicBezTo>
                    <a:cubicBezTo>
                      <a:pt x="-2135" y="81755"/>
                      <a:pt x="14488" y="85992"/>
                      <a:pt x="20126" y="76215"/>
                    </a:cubicBezTo>
                    <a:cubicBezTo>
                      <a:pt x="26426" y="65294"/>
                      <a:pt x="36100" y="22388"/>
                      <a:pt x="38855" y="10190"/>
                    </a:cubicBezTo>
                    <a:cubicBezTo>
                      <a:pt x="39806" y="6001"/>
                      <a:pt x="37578" y="1571"/>
                      <a:pt x="33291" y="396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11255365" y="6021870"/>
                <a:ext cx="59838" cy="28735"/>
              </a:xfrm>
              <a:custGeom>
                <a:rect b="b" l="l" r="r" t="t"/>
                <a:pathLst>
                  <a:path extrusionOk="0" h="28735" w="59838">
                    <a:moveTo>
                      <a:pt x="53919" y="3483"/>
                    </a:moveTo>
                    <a:cubicBezTo>
                      <a:pt x="-4230" y="-13673"/>
                      <a:pt x="-14879" y="38743"/>
                      <a:pt x="19712" y="27004"/>
                    </a:cubicBezTo>
                    <a:cubicBezTo>
                      <a:pt x="27710" y="24288"/>
                      <a:pt x="38594" y="20225"/>
                      <a:pt x="51748" y="19504"/>
                    </a:cubicBezTo>
                    <a:cubicBezTo>
                      <a:pt x="61469" y="18971"/>
                      <a:pt x="62721" y="6078"/>
                      <a:pt x="53919" y="3483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11207608" y="6248846"/>
                <a:ext cx="55693" cy="39346"/>
              </a:xfrm>
              <a:custGeom>
                <a:rect b="b" l="l" r="r" t="t"/>
                <a:pathLst>
                  <a:path extrusionOk="0" h="39346" w="55693">
                    <a:moveTo>
                      <a:pt x="54185" y="26524"/>
                    </a:moveTo>
                    <a:cubicBezTo>
                      <a:pt x="20051" y="-23542"/>
                      <a:pt x="-21410" y="10292"/>
                      <a:pt x="12800" y="23090"/>
                    </a:cubicBezTo>
                    <a:cubicBezTo>
                      <a:pt x="20713" y="26048"/>
                      <a:pt x="31710" y="29787"/>
                      <a:pt x="42348" y="37552"/>
                    </a:cubicBezTo>
                    <a:cubicBezTo>
                      <a:pt x="50211" y="43286"/>
                      <a:pt x="59354" y="34101"/>
                      <a:pt x="54185" y="26524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11058962" y="6353050"/>
                <a:ext cx="28431" cy="68677"/>
              </a:xfrm>
              <a:custGeom>
                <a:rect b="b" l="l" r="r" t="t"/>
                <a:pathLst>
                  <a:path extrusionOk="0" h="68677" w="28431">
                    <a:moveTo>
                      <a:pt x="27538" y="41843"/>
                    </a:moveTo>
                    <a:cubicBezTo>
                      <a:pt x="27403" y="41262"/>
                      <a:pt x="23031" y="22072"/>
                      <a:pt x="21305" y="11069"/>
                    </a:cubicBezTo>
                    <a:cubicBezTo>
                      <a:pt x="19018" y="-5315"/>
                      <a:pt x="4023" y="-641"/>
                      <a:pt x="2742" y="6806"/>
                    </a:cubicBezTo>
                    <a:cubicBezTo>
                      <a:pt x="-11605" y="90103"/>
                      <a:pt x="35401" y="75879"/>
                      <a:pt x="27538" y="41843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10753689" y="6268613"/>
                <a:ext cx="52323" cy="55846"/>
              </a:xfrm>
              <a:custGeom>
                <a:rect b="b" l="l" r="r" t="t"/>
                <a:pathLst>
                  <a:path extrusionOk="0" h="55846" w="52323">
                    <a:moveTo>
                      <a:pt x="38765" y="1392"/>
                    </a:moveTo>
                    <a:cubicBezTo>
                      <a:pt x="-28612" y="51861"/>
                      <a:pt x="9487" y="65546"/>
                      <a:pt x="22912" y="49460"/>
                    </a:cubicBezTo>
                    <a:cubicBezTo>
                      <a:pt x="29006" y="42154"/>
                      <a:pt x="39853" y="27269"/>
                      <a:pt x="49719" y="15576"/>
                    </a:cubicBezTo>
                    <a:cubicBezTo>
                      <a:pt x="57649" y="6170"/>
                      <a:pt x="45573" y="-3711"/>
                      <a:pt x="38765" y="1392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10694764" y="6022235"/>
                <a:ext cx="74950" cy="28911"/>
              </a:xfrm>
              <a:custGeom>
                <a:rect b="b" l="l" r="r" t="t"/>
                <a:pathLst>
                  <a:path extrusionOk="0" h="28911" w="74950">
                    <a:moveTo>
                      <a:pt x="74803" y="19506"/>
                    </a:moveTo>
                    <a:cubicBezTo>
                      <a:pt x="76560" y="6446"/>
                      <a:pt x="62380" y="7260"/>
                      <a:pt x="41577" y="3121"/>
                    </a:cubicBezTo>
                    <a:cubicBezTo>
                      <a:pt x="39671" y="2744"/>
                      <a:pt x="16815" y="-1621"/>
                      <a:pt x="10244" y="653"/>
                    </a:cubicBezTo>
                    <a:cubicBezTo>
                      <a:pt x="-1629" y="4761"/>
                      <a:pt x="-13421" y="29514"/>
                      <a:pt x="38106" y="28753"/>
                    </a:cubicBezTo>
                    <a:cubicBezTo>
                      <a:pt x="60315" y="28429"/>
                      <a:pt x="73170" y="31649"/>
                      <a:pt x="74803" y="19506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10876040" y="5832049"/>
                <a:ext cx="39072" cy="54270"/>
              </a:xfrm>
              <a:custGeom>
                <a:rect b="b" l="l" r="r" t="t"/>
                <a:pathLst>
                  <a:path extrusionOk="0" h="54270" w="39072">
                    <a:moveTo>
                      <a:pt x="35351" y="29348"/>
                    </a:moveTo>
                    <a:cubicBezTo>
                      <a:pt x="26518" y="13846"/>
                      <a:pt x="29908" y="19672"/>
                      <a:pt x="20485" y="5300"/>
                    </a:cubicBezTo>
                    <a:cubicBezTo>
                      <a:pt x="12904" y="-6258"/>
                      <a:pt x="-3279" y="3181"/>
                      <a:pt x="588" y="13679"/>
                    </a:cubicBezTo>
                    <a:cubicBezTo>
                      <a:pt x="6003" y="28396"/>
                      <a:pt x="12662" y="48319"/>
                      <a:pt x="19961" y="52303"/>
                    </a:cubicBezTo>
                    <a:cubicBezTo>
                      <a:pt x="32353" y="59082"/>
                      <a:pt x="45741" y="47595"/>
                      <a:pt x="35351" y="29348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6" name="Google Shape;506;p19"/>
          <p:cNvGrpSpPr/>
          <p:nvPr/>
        </p:nvGrpSpPr>
        <p:grpSpPr>
          <a:xfrm>
            <a:off x="16408446" y="240107"/>
            <a:ext cx="1168329" cy="1229272"/>
            <a:chOff x="16408446" y="240107"/>
            <a:chExt cx="1168329" cy="1229272"/>
          </a:xfrm>
        </p:grpSpPr>
        <p:sp>
          <p:nvSpPr>
            <p:cNvPr id="507" name="Google Shape;507;p19"/>
            <p:cNvSpPr/>
            <p:nvPr/>
          </p:nvSpPr>
          <p:spPr>
            <a:xfrm>
              <a:off x="16408446" y="240107"/>
              <a:ext cx="1168329" cy="1229272"/>
            </a:xfrm>
            <a:custGeom>
              <a:rect b="b" l="l" r="r" t="t"/>
              <a:pathLst>
                <a:path extrusionOk="0" h="1229272" w="1168329">
                  <a:moveTo>
                    <a:pt x="1101921" y="835385"/>
                  </a:moveTo>
                  <a:cubicBezTo>
                    <a:pt x="1019850" y="888098"/>
                    <a:pt x="883418" y="857844"/>
                    <a:pt x="799231" y="808540"/>
                  </a:cubicBezTo>
                  <a:cubicBezTo>
                    <a:pt x="1019087" y="1111221"/>
                    <a:pt x="692819" y="1331042"/>
                    <a:pt x="601793" y="1029280"/>
                  </a:cubicBezTo>
                  <a:cubicBezTo>
                    <a:pt x="576106" y="945466"/>
                    <a:pt x="603196" y="958641"/>
                    <a:pt x="554391" y="1067314"/>
                  </a:cubicBezTo>
                  <a:cubicBezTo>
                    <a:pt x="462048" y="1271243"/>
                    <a:pt x="290548" y="1260659"/>
                    <a:pt x="258419" y="1156058"/>
                  </a:cubicBezTo>
                  <a:cubicBezTo>
                    <a:pt x="241198" y="1100758"/>
                    <a:pt x="268272" y="1000142"/>
                    <a:pt x="287529" y="946501"/>
                  </a:cubicBezTo>
                  <a:cubicBezTo>
                    <a:pt x="305890" y="893158"/>
                    <a:pt x="317133" y="911300"/>
                    <a:pt x="257671" y="931585"/>
                  </a:cubicBezTo>
                  <a:cubicBezTo>
                    <a:pt x="41055" y="1003721"/>
                    <a:pt x="-154027" y="760625"/>
                    <a:pt x="177797" y="613523"/>
                  </a:cubicBezTo>
                  <a:cubicBezTo>
                    <a:pt x="254290" y="579558"/>
                    <a:pt x="244906" y="615891"/>
                    <a:pt x="158017" y="554980"/>
                  </a:cubicBezTo>
                  <a:cubicBezTo>
                    <a:pt x="11086" y="451365"/>
                    <a:pt x="28515" y="274847"/>
                    <a:pt x="148313" y="231328"/>
                  </a:cubicBezTo>
                  <a:cubicBezTo>
                    <a:pt x="254875" y="191330"/>
                    <a:pt x="364257" y="283985"/>
                    <a:pt x="423385" y="390917"/>
                  </a:cubicBezTo>
                  <a:cubicBezTo>
                    <a:pt x="415006" y="323946"/>
                    <a:pt x="407950" y="269130"/>
                    <a:pt x="416293" y="201870"/>
                  </a:cubicBezTo>
                  <a:cubicBezTo>
                    <a:pt x="441278" y="6750"/>
                    <a:pt x="581682" y="-31309"/>
                    <a:pt x="657404" y="21771"/>
                  </a:cubicBezTo>
                  <a:cubicBezTo>
                    <a:pt x="705616" y="55485"/>
                    <a:pt x="717844" y="148630"/>
                    <a:pt x="724213" y="214175"/>
                  </a:cubicBezTo>
                  <a:cubicBezTo>
                    <a:pt x="738786" y="390460"/>
                    <a:pt x="686160" y="350611"/>
                    <a:pt x="792889" y="245496"/>
                  </a:cubicBezTo>
                  <a:cubicBezTo>
                    <a:pt x="955389" y="85743"/>
                    <a:pt x="1080558" y="203632"/>
                    <a:pt x="1075053" y="316342"/>
                  </a:cubicBezTo>
                  <a:cubicBezTo>
                    <a:pt x="1069875" y="417164"/>
                    <a:pt x="953526" y="520037"/>
                    <a:pt x="869401" y="575490"/>
                  </a:cubicBezTo>
                  <a:cubicBezTo>
                    <a:pt x="1143803" y="531273"/>
                    <a:pt x="1248718" y="740876"/>
                    <a:pt x="1101921" y="835385"/>
                  </a:cubicBezTo>
                  <a:close/>
                </a:path>
              </a:pathLst>
            </a:custGeom>
            <a:solidFill>
              <a:srgbClr val="84A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16815687" y="714917"/>
              <a:ext cx="311263" cy="343802"/>
            </a:xfrm>
            <a:custGeom>
              <a:rect b="b" l="l" r="r" t="t"/>
              <a:pathLst>
                <a:path extrusionOk="0" h="343802" w="311263">
                  <a:moveTo>
                    <a:pt x="306173" y="130597"/>
                  </a:moveTo>
                  <a:cubicBezTo>
                    <a:pt x="274334" y="-156"/>
                    <a:pt x="94056" y="-55952"/>
                    <a:pt x="25845" y="73448"/>
                  </a:cubicBezTo>
                  <a:cubicBezTo>
                    <a:pt x="-47585" y="212744"/>
                    <a:pt x="44698" y="366337"/>
                    <a:pt x="186328" y="341048"/>
                  </a:cubicBezTo>
                  <a:cubicBezTo>
                    <a:pt x="281227" y="324104"/>
                    <a:pt x="327404" y="217787"/>
                    <a:pt x="306173" y="13059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9" name="Google Shape;509;p19"/>
            <p:cNvGrpSpPr/>
            <p:nvPr/>
          </p:nvGrpSpPr>
          <p:grpSpPr>
            <a:xfrm>
              <a:off x="16690120" y="621318"/>
              <a:ext cx="541375" cy="541316"/>
              <a:chOff x="16690120" y="621318"/>
              <a:chExt cx="541375" cy="541316"/>
            </a:xfrm>
          </p:grpSpPr>
          <p:sp>
            <p:nvSpPr>
              <p:cNvPr id="510" name="Google Shape;510;p19"/>
              <p:cNvSpPr/>
              <p:nvPr/>
            </p:nvSpPr>
            <p:spPr>
              <a:xfrm>
                <a:off x="17085535" y="621318"/>
                <a:ext cx="34093" cy="71141"/>
              </a:xfrm>
              <a:custGeom>
                <a:rect b="b" l="l" r="r" t="t"/>
                <a:pathLst>
                  <a:path extrusionOk="0" h="71141" w="34093">
                    <a:moveTo>
                      <a:pt x="29048" y="346"/>
                    </a:moveTo>
                    <a:cubicBezTo>
                      <a:pt x="20718" y="-1940"/>
                      <a:pt x="20071" y="6932"/>
                      <a:pt x="10205" y="32177"/>
                    </a:cubicBezTo>
                    <a:cubicBezTo>
                      <a:pt x="2852" y="50980"/>
                      <a:pt x="1184" y="53404"/>
                      <a:pt x="199" y="59191"/>
                    </a:cubicBezTo>
                    <a:cubicBezTo>
                      <a:pt x="-1863" y="71336"/>
                      <a:pt x="12642" y="75034"/>
                      <a:pt x="17561" y="66503"/>
                    </a:cubicBezTo>
                    <a:cubicBezTo>
                      <a:pt x="23059" y="56974"/>
                      <a:pt x="31499" y="19535"/>
                      <a:pt x="33904" y="8892"/>
                    </a:cubicBezTo>
                    <a:cubicBezTo>
                      <a:pt x="34733" y="5236"/>
                      <a:pt x="32789" y="1371"/>
                      <a:pt x="29048" y="346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17179282" y="813732"/>
                <a:ext cx="52213" cy="25073"/>
              </a:xfrm>
              <a:custGeom>
                <a:rect b="b" l="l" r="r" t="t"/>
                <a:pathLst>
                  <a:path extrusionOk="0" h="25073" w="52213">
                    <a:moveTo>
                      <a:pt x="47048" y="3039"/>
                    </a:moveTo>
                    <a:cubicBezTo>
                      <a:pt x="-3691" y="-11931"/>
                      <a:pt x="-12983" y="33805"/>
                      <a:pt x="17200" y="23563"/>
                    </a:cubicBezTo>
                    <a:cubicBezTo>
                      <a:pt x="24179" y="21193"/>
                      <a:pt x="33676" y="17648"/>
                      <a:pt x="45153" y="17019"/>
                    </a:cubicBezTo>
                    <a:cubicBezTo>
                      <a:pt x="53636" y="16554"/>
                      <a:pt x="54729" y="5304"/>
                      <a:pt x="47048" y="3039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9"/>
              <p:cNvSpPr/>
              <p:nvPr/>
            </p:nvSpPr>
            <p:spPr>
              <a:xfrm>
                <a:off x="17137612" y="1011783"/>
                <a:ext cx="48596" cy="34332"/>
              </a:xfrm>
              <a:custGeom>
                <a:rect b="b" l="l" r="r" t="t"/>
                <a:pathLst>
                  <a:path extrusionOk="0" h="34332" w="48596">
                    <a:moveTo>
                      <a:pt x="47280" y="23144"/>
                    </a:moveTo>
                    <a:cubicBezTo>
                      <a:pt x="17496" y="-20542"/>
                      <a:pt x="-18682" y="8981"/>
                      <a:pt x="11169" y="20147"/>
                    </a:cubicBezTo>
                    <a:cubicBezTo>
                      <a:pt x="18074" y="22729"/>
                      <a:pt x="27669" y="25991"/>
                      <a:pt x="36951" y="32767"/>
                    </a:cubicBezTo>
                    <a:cubicBezTo>
                      <a:pt x="43812" y="37770"/>
                      <a:pt x="51791" y="29755"/>
                      <a:pt x="47280" y="23144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9"/>
              <p:cNvSpPr/>
              <p:nvPr/>
            </p:nvSpPr>
            <p:spPr>
              <a:xfrm>
                <a:off x="17007908" y="1102709"/>
                <a:ext cx="24808" cy="59925"/>
              </a:xfrm>
              <a:custGeom>
                <a:rect b="b" l="l" r="r" t="t"/>
                <a:pathLst>
                  <a:path extrusionOk="0" h="59925" w="24808">
                    <a:moveTo>
                      <a:pt x="24029" y="36511"/>
                    </a:moveTo>
                    <a:cubicBezTo>
                      <a:pt x="23911" y="36004"/>
                      <a:pt x="20096" y="19259"/>
                      <a:pt x="18590" y="9658"/>
                    </a:cubicBezTo>
                    <a:cubicBezTo>
                      <a:pt x="16595" y="-4638"/>
                      <a:pt x="3510" y="-559"/>
                      <a:pt x="2393" y="5939"/>
                    </a:cubicBezTo>
                    <a:cubicBezTo>
                      <a:pt x="-10126" y="78621"/>
                      <a:pt x="30890" y="66210"/>
                      <a:pt x="24029" y="36511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9"/>
              <p:cNvSpPr/>
              <p:nvPr/>
            </p:nvSpPr>
            <p:spPr>
              <a:xfrm>
                <a:off x="16741537" y="1029032"/>
                <a:ext cx="45655" cy="48729"/>
              </a:xfrm>
              <a:custGeom>
                <a:rect b="b" l="l" r="r" t="t"/>
                <a:pathLst>
                  <a:path extrusionOk="0" h="48729" w="45655">
                    <a:moveTo>
                      <a:pt x="33825" y="1215"/>
                    </a:moveTo>
                    <a:cubicBezTo>
                      <a:pt x="-24966" y="45252"/>
                      <a:pt x="8278" y="57193"/>
                      <a:pt x="19992" y="43157"/>
                    </a:cubicBezTo>
                    <a:cubicBezTo>
                      <a:pt x="25310" y="36782"/>
                      <a:pt x="34775" y="23794"/>
                      <a:pt x="43383" y="13591"/>
                    </a:cubicBezTo>
                    <a:cubicBezTo>
                      <a:pt x="50303" y="5384"/>
                      <a:pt x="39765" y="-3238"/>
                      <a:pt x="33825" y="1215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16690120" y="814050"/>
                <a:ext cx="65399" cy="25226"/>
              </a:xfrm>
              <a:custGeom>
                <a:rect b="b" l="l" r="r" t="t"/>
                <a:pathLst>
                  <a:path extrusionOk="0" h="25226" w="65399">
                    <a:moveTo>
                      <a:pt x="65271" y="17020"/>
                    </a:moveTo>
                    <a:cubicBezTo>
                      <a:pt x="66804" y="5625"/>
                      <a:pt x="54431" y="6335"/>
                      <a:pt x="36279" y="2723"/>
                    </a:cubicBezTo>
                    <a:cubicBezTo>
                      <a:pt x="34616" y="2394"/>
                      <a:pt x="14672" y="-1414"/>
                      <a:pt x="8939" y="570"/>
                    </a:cubicBezTo>
                    <a:cubicBezTo>
                      <a:pt x="-1422" y="4154"/>
                      <a:pt x="-11711" y="25753"/>
                      <a:pt x="33250" y="25089"/>
                    </a:cubicBezTo>
                    <a:cubicBezTo>
                      <a:pt x="52629" y="24806"/>
                      <a:pt x="63846" y="27616"/>
                      <a:pt x="65271" y="17020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16848296" y="648100"/>
                <a:ext cx="34093" cy="47354"/>
              </a:xfrm>
              <a:custGeom>
                <a:rect b="b" l="l" r="r" t="t"/>
                <a:pathLst>
                  <a:path extrusionOk="0" h="47354" w="34093">
                    <a:moveTo>
                      <a:pt x="30846" y="25608"/>
                    </a:moveTo>
                    <a:cubicBezTo>
                      <a:pt x="23139" y="12081"/>
                      <a:pt x="26097" y="17166"/>
                      <a:pt x="17875" y="4625"/>
                    </a:cubicBezTo>
                    <a:cubicBezTo>
                      <a:pt x="11260" y="-5460"/>
                      <a:pt x="-2861" y="2776"/>
                      <a:pt x="513" y="11936"/>
                    </a:cubicBezTo>
                    <a:cubicBezTo>
                      <a:pt x="5238" y="24777"/>
                      <a:pt x="11048" y="42162"/>
                      <a:pt x="17417" y="45638"/>
                    </a:cubicBezTo>
                    <a:cubicBezTo>
                      <a:pt x="28230" y="51553"/>
                      <a:pt x="39912" y="41530"/>
                      <a:pt x="30846" y="25608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7" name="Google Shape;517;p19"/>
          <p:cNvGrpSpPr/>
          <p:nvPr/>
        </p:nvGrpSpPr>
        <p:grpSpPr>
          <a:xfrm rot="6496444">
            <a:off x="7497016" y="2073845"/>
            <a:ext cx="1615198" cy="2589625"/>
            <a:chOff x="7497016" y="2073844"/>
            <a:chExt cx="1615198" cy="2589625"/>
          </a:xfrm>
        </p:grpSpPr>
        <p:sp>
          <p:nvSpPr>
            <p:cNvPr id="518" name="Google Shape;518;p19"/>
            <p:cNvSpPr/>
            <p:nvPr/>
          </p:nvSpPr>
          <p:spPr>
            <a:xfrm>
              <a:off x="7836766" y="3102588"/>
              <a:ext cx="872338" cy="839080"/>
            </a:xfrm>
            <a:custGeom>
              <a:rect b="b" l="l" r="r" t="t"/>
              <a:pathLst>
                <a:path extrusionOk="0" h="839080" w="872338">
                  <a:moveTo>
                    <a:pt x="512327" y="249196"/>
                  </a:moveTo>
                  <a:cubicBezTo>
                    <a:pt x="306328" y="67139"/>
                    <a:pt x="209181" y="-18609"/>
                    <a:pt x="120253" y="3377"/>
                  </a:cubicBezTo>
                  <a:cubicBezTo>
                    <a:pt x="44467" y="22116"/>
                    <a:pt x="-2067" y="102477"/>
                    <a:pt x="71" y="183067"/>
                  </a:cubicBezTo>
                  <a:cubicBezTo>
                    <a:pt x="4512" y="350631"/>
                    <a:pt x="383972" y="646921"/>
                    <a:pt x="518590" y="747974"/>
                  </a:cubicBezTo>
                  <a:cubicBezTo>
                    <a:pt x="598077" y="807629"/>
                    <a:pt x="701415" y="869920"/>
                    <a:pt x="788661" y="822100"/>
                  </a:cubicBezTo>
                  <a:cubicBezTo>
                    <a:pt x="830112" y="799378"/>
                    <a:pt x="862210" y="754940"/>
                    <a:pt x="870239" y="701112"/>
                  </a:cubicBezTo>
                  <a:cubicBezTo>
                    <a:pt x="892098" y="554534"/>
                    <a:pt x="741309" y="451549"/>
                    <a:pt x="512327" y="24919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7497016" y="4202794"/>
              <a:ext cx="959586" cy="460675"/>
            </a:xfrm>
            <a:custGeom>
              <a:rect b="b" l="l" r="r" t="t"/>
              <a:pathLst>
                <a:path extrusionOk="0" h="460675" w="959586">
                  <a:moveTo>
                    <a:pt x="915626" y="46250"/>
                  </a:moveTo>
                  <a:cubicBezTo>
                    <a:pt x="859805" y="-12658"/>
                    <a:pt x="758398" y="-11649"/>
                    <a:pt x="452777" y="28739"/>
                  </a:cubicBezTo>
                  <a:cubicBezTo>
                    <a:pt x="322946" y="45903"/>
                    <a:pt x="200440" y="58960"/>
                    <a:pt x="81433" y="125856"/>
                  </a:cubicBezTo>
                  <a:cubicBezTo>
                    <a:pt x="-44997" y="196926"/>
                    <a:pt x="-19121" y="428128"/>
                    <a:pt x="123826" y="452574"/>
                  </a:cubicBezTo>
                  <a:cubicBezTo>
                    <a:pt x="255049" y="475016"/>
                    <a:pt x="377478" y="446618"/>
                    <a:pt x="503245" y="418717"/>
                  </a:cubicBezTo>
                  <a:cubicBezTo>
                    <a:pt x="812753" y="350040"/>
                    <a:pt x="901029" y="315505"/>
                    <a:pt x="938608" y="246196"/>
                  </a:cubicBezTo>
                  <a:cubicBezTo>
                    <a:pt x="973455" y="181942"/>
                    <a:pt x="964277" y="97598"/>
                    <a:pt x="915626" y="4625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8361072" y="2073844"/>
              <a:ext cx="751142" cy="1361290"/>
            </a:xfrm>
            <a:custGeom>
              <a:rect b="b" l="l" r="r" t="t"/>
              <a:pathLst>
                <a:path extrusionOk="0" h="1361290" w="751142">
                  <a:moveTo>
                    <a:pt x="694512" y="938062"/>
                  </a:moveTo>
                  <a:cubicBezTo>
                    <a:pt x="361659" y="115025"/>
                    <a:pt x="351674" y="54505"/>
                    <a:pt x="215399" y="7809"/>
                  </a:cubicBezTo>
                  <a:cubicBezTo>
                    <a:pt x="128800" y="-21868"/>
                    <a:pt x="45794" y="36368"/>
                    <a:pt x="15994" y="126192"/>
                  </a:cubicBezTo>
                  <a:cubicBezTo>
                    <a:pt x="-30804" y="267249"/>
                    <a:pt x="21072" y="341690"/>
                    <a:pt x="225109" y="796388"/>
                  </a:cubicBezTo>
                  <a:cubicBezTo>
                    <a:pt x="407018" y="1201774"/>
                    <a:pt x="457543" y="1308488"/>
                    <a:pt x="567026" y="1352972"/>
                  </a:cubicBezTo>
                  <a:cubicBezTo>
                    <a:pt x="659608" y="1390595"/>
                    <a:pt x="844431" y="1308804"/>
                    <a:pt x="694512" y="93806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19"/>
          <p:cNvGrpSpPr/>
          <p:nvPr/>
        </p:nvGrpSpPr>
        <p:grpSpPr>
          <a:xfrm rot="-4783184">
            <a:off x="684677" y="6583226"/>
            <a:ext cx="1140236" cy="1828126"/>
            <a:chOff x="684677" y="6583226"/>
            <a:chExt cx="1140236" cy="1828126"/>
          </a:xfrm>
        </p:grpSpPr>
        <p:sp>
          <p:nvSpPr>
            <p:cNvPr id="522" name="Google Shape;522;p19"/>
            <p:cNvSpPr/>
            <p:nvPr/>
          </p:nvSpPr>
          <p:spPr>
            <a:xfrm>
              <a:off x="924521" y="7309461"/>
              <a:ext cx="615820" cy="592342"/>
            </a:xfrm>
            <a:custGeom>
              <a:rect b="b" l="l" r="r" t="t"/>
              <a:pathLst>
                <a:path extrusionOk="0" h="592342" w="615820">
                  <a:moveTo>
                    <a:pt x="361673" y="175918"/>
                  </a:moveTo>
                  <a:cubicBezTo>
                    <a:pt x="216250" y="47396"/>
                    <a:pt x="147669" y="-13137"/>
                    <a:pt x="84891" y="2384"/>
                  </a:cubicBezTo>
                  <a:cubicBezTo>
                    <a:pt x="31391" y="15613"/>
                    <a:pt x="-1459" y="72343"/>
                    <a:pt x="50" y="129235"/>
                  </a:cubicBezTo>
                  <a:cubicBezTo>
                    <a:pt x="3185" y="247525"/>
                    <a:pt x="271062" y="456689"/>
                    <a:pt x="366095" y="528027"/>
                  </a:cubicBezTo>
                  <a:cubicBezTo>
                    <a:pt x="422208" y="570139"/>
                    <a:pt x="495159" y="614113"/>
                    <a:pt x="556749" y="580355"/>
                  </a:cubicBezTo>
                  <a:cubicBezTo>
                    <a:pt x="586011" y="564315"/>
                    <a:pt x="608671" y="532944"/>
                    <a:pt x="614338" y="494945"/>
                  </a:cubicBezTo>
                  <a:cubicBezTo>
                    <a:pt x="629769" y="391469"/>
                    <a:pt x="523321" y="318768"/>
                    <a:pt x="361673" y="175918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684677" y="8086142"/>
              <a:ext cx="677412" cy="325210"/>
            </a:xfrm>
            <a:custGeom>
              <a:rect b="b" l="l" r="r" t="t"/>
              <a:pathLst>
                <a:path extrusionOk="0" h="325210" w="677412">
                  <a:moveTo>
                    <a:pt x="646379" y="32650"/>
                  </a:moveTo>
                  <a:cubicBezTo>
                    <a:pt x="606973" y="-8936"/>
                    <a:pt x="535385" y="-8223"/>
                    <a:pt x="319634" y="20288"/>
                  </a:cubicBezTo>
                  <a:cubicBezTo>
                    <a:pt x="227981" y="32405"/>
                    <a:pt x="141499" y="41623"/>
                    <a:pt x="57487" y="88847"/>
                  </a:cubicBezTo>
                  <a:cubicBezTo>
                    <a:pt x="-31765" y="139018"/>
                    <a:pt x="-13498" y="302234"/>
                    <a:pt x="87414" y="319491"/>
                  </a:cubicBezTo>
                  <a:cubicBezTo>
                    <a:pt x="180050" y="335334"/>
                    <a:pt x="266477" y="315286"/>
                    <a:pt x="355262" y="295590"/>
                  </a:cubicBezTo>
                  <a:cubicBezTo>
                    <a:pt x="573757" y="247108"/>
                    <a:pt x="636074" y="222728"/>
                    <a:pt x="662603" y="173800"/>
                  </a:cubicBezTo>
                  <a:cubicBezTo>
                    <a:pt x="687203" y="128441"/>
                    <a:pt x="680724" y="68898"/>
                    <a:pt x="646379" y="3265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1294650" y="6583226"/>
              <a:ext cx="530263" cy="960992"/>
            </a:xfrm>
            <a:custGeom>
              <a:rect b="b" l="l" r="r" t="t"/>
              <a:pathLst>
                <a:path extrusionOk="0" h="960992" w="530263">
                  <a:moveTo>
                    <a:pt x="490285" y="662217"/>
                  </a:moveTo>
                  <a:cubicBezTo>
                    <a:pt x="255310" y="81201"/>
                    <a:pt x="248261" y="38478"/>
                    <a:pt x="152059" y="5513"/>
                  </a:cubicBezTo>
                  <a:cubicBezTo>
                    <a:pt x="90925" y="-15437"/>
                    <a:pt x="32328" y="25673"/>
                    <a:pt x="11291" y="89084"/>
                  </a:cubicBezTo>
                  <a:cubicBezTo>
                    <a:pt x="-21746" y="188662"/>
                    <a:pt x="14876" y="241214"/>
                    <a:pt x="158914" y="562204"/>
                  </a:cubicBezTo>
                  <a:cubicBezTo>
                    <a:pt x="287331" y="848383"/>
                    <a:pt x="322999" y="923717"/>
                    <a:pt x="400288" y="955120"/>
                  </a:cubicBezTo>
                  <a:cubicBezTo>
                    <a:pt x="465645" y="981680"/>
                    <a:pt x="596120" y="923940"/>
                    <a:pt x="490285" y="66221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19"/>
          <p:cNvGrpSpPr/>
          <p:nvPr/>
        </p:nvGrpSpPr>
        <p:grpSpPr>
          <a:xfrm rot="-812808">
            <a:off x="12737149" y="4715165"/>
            <a:ext cx="753680" cy="1334273"/>
            <a:chOff x="12737149" y="4715165"/>
            <a:chExt cx="753680" cy="1334273"/>
          </a:xfrm>
        </p:grpSpPr>
        <p:grpSp>
          <p:nvGrpSpPr>
            <p:cNvPr id="526" name="Google Shape;526;p19"/>
            <p:cNvGrpSpPr/>
            <p:nvPr/>
          </p:nvGrpSpPr>
          <p:grpSpPr>
            <a:xfrm>
              <a:off x="12737149" y="4715165"/>
              <a:ext cx="753680" cy="1334273"/>
              <a:chOff x="12737149" y="4715165"/>
              <a:chExt cx="753680" cy="1334273"/>
            </a:xfrm>
          </p:grpSpPr>
          <p:sp>
            <p:nvSpPr>
              <p:cNvPr id="527" name="Google Shape;527;p19"/>
              <p:cNvSpPr/>
              <p:nvPr/>
            </p:nvSpPr>
            <p:spPr>
              <a:xfrm>
                <a:off x="12806513" y="5431305"/>
                <a:ext cx="283330" cy="618133"/>
              </a:xfrm>
              <a:custGeom>
                <a:rect b="b" l="l" r="r" t="t"/>
                <a:pathLst>
                  <a:path extrusionOk="0" h="618133" w="283330">
                    <a:moveTo>
                      <a:pt x="260282" y="165200"/>
                    </a:moveTo>
                    <a:cubicBezTo>
                      <a:pt x="186570" y="319028"/>
                      <a:pt x="111710" y="458591"/>
                      <a:pt x="22847" y="611960"/>
                    </a:cubicBezTo>
                    <a:cubicBezTo>
                      <a:pt x="16270" y="623315"/>
                      <a:pt x="-2826" y="617994"/>
                      <a:pt x="354" y="604232"/>
                    </a:cubicBezTo>
                    <a:cubicBezTo>
                      <a:pt x="84626" y="239847"/>
                      <a:pt x="136914" y="-4285"/>
                      <a:pt x="159436" y="57"/>
                    </a:cubicBezTo>
                    <a:cubicBezTo>
                      <a:pt x="208514" y="9536"/>
                      <a:pt x="270340" y="26630"/>
                      <a:pt x="282001" y="83612"/>
                    </a:cubicBezTo>
                    <a:cubicBezTo>
                      <a:pt x="287995" y="112936"/>
                      <a:pt x="272473" y="139673"/>
                      <a:pt x="260282" y="16520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9"/>
              <p:cNvSpPr/>
              <p:nvPr/>
            </p:nvSpPr>
            <p:spPr>
              <a:xfrm>
                <a:off x="12918132" y="5430866"/>
                <a:ext cx="170158" cy="248172"/>
              </a:xfrm>
              <a:custGeom>
                <a:rect b="b" l="l" r="r" t="t"/>
                <a:pathLst>
                  <a:path extrusionOk="0" h="248172" w="170158">
                    <a:moveTo>
                      <a:pt x="108343" y="248172"/>
                    </a:moveTo>
                    <a:cubicBezTo>
                      <a:pt x="12002" y="148320"/>
                      <a:pt x="17169" y="153919"/>
                      <a:pt x="0" y="135365"/>
                    </a:cubicBezTo>
                    <a:cubicBezTo>
                      <a:pt x="35252" y="-688"/>
                      <a:pt x="35162" y="-1943"/>
                      <a:pt x="47817" y="496"/>
                    </a:cubicBezTo>
                    <a:cubicBezTo>
                      <a:pt x="234704" y="36591"/>
                      <a:pt x="166946" y="130415"/>
                      <a:pt x="108343" y="248172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9"/>
              <p:cNvSpPr/>
              <p:nvPr/>
            </p:nvSpPr>
            <p:spPr>
              <a:xfrm>
                <a:off x="12737149" y="4715165"/>
                <a:ext cx="753680" cy="889688"/>
              </a:xfrm>
              <a:custGeom>
                <a:rect b="b" l="l" r="r" t="t"/>
                <a:pathLst>
                  <a:path extrusionOk="0" h="889688" w="753680">
                    <a:moveTo>
                      <a:pt x="467508" y="2404"/>
                    </a:moveTo>
                    <a:cubicBezTo>
                      <a:pt x="244515" y="-17915"/>
                      <a:pt x="415946" y="87338"/>
                      <a:pt x="236816" y="442191"/>
                    </a:cubicBezTo>
                    <a:cubicBezTo>
                      <a:pt x="153115" y="442191"/>
                      <a:pt x="48332" y="503306"/>
                      <a:pt x="7361" y="557523"/>
                    </a:cubicBezTo>
                    <a:cubicBezTo>
                      <a:pt x="-30733" y="607932"/>
                      <a:pt x="82811" y="791487"/>
                      <a:pt x="260562" y="859503"/>
                    </a:cubicBezTo>
                    <a:cubicBezTo>
                      <a:pt x="434634" y="926913"/>
                      <a:pt x="645100" y="869273"/>
                      <a:pt x="650666" y="805158"/>
                    </a:cubicBezTo>
                    <a:cubicBezTo>
                      <a:pt x="656577" y="737070"/>
                      <a:pt x="619442" y="621581"/>
                      <a:pt x="557541" y="565651"/>
                    </a:cubicBezTo>
                    <a:cubicBezTo>
                      <a:pt x="663391" y="177399"/>
                      <a:pt x="861030" y="219853"/>
                      <a:pt x="680690" y="84467"/>
                    </a:cubicBezTo>
                    <a:cubicBezTo>
                      <a:pt x="642732" y="55969"/>
                      <a:pt x="560524" y="10876"/>
                      <a:pt x="467508" y="240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9"/>
              <p:cNvSpPr/>
              <p:nvPr/>
            </p:nvSpPr>
            <p:spPr>
              <a:xfrm>
                <a:off x="12970985" y="5185392"/>
                <a:ext cx="313867" cy="134562"/>
              </a:xfrm>
              <a:custGeom>
                <a:rect b="b" l="l" r="r" t="t"/>
                <a:pathLst>
                  <a:path extrusionOk="0" h="134562" w="313867">
                    <a:moveTo>
                      <a:pt x="307747" y="116220"/>
                    </a:moveTo>
                    <a:cubicBezTo>
                      <a:pt x="184363" y="108925"/>
                      <a:pt x="140321" y="108017"/>
                      <a:pt x="14385" y="1961"/>
                    </a:cubicBezTo>
                    <a:cubicBezTo>
                      <a:pt x="7755" y="-3624"/>
                      <a:pt x="-4175" y="3669"/>
                      <a:pt x="1477" y="11931"/>
                    </a:cubicBezTo>
                    <a:cubicBezTo>
                      <a:pt x="61243" y="99291"/>
                      <a:pt x="218247" y="153353"/>
                      <a:pt x="309410" y="128501"/>
                    </a:cubicBezTo>
                    <a:cubicBezTo>
                      <a:pt x="316411" y="126593"/>
                      <a:pt x="314641" y="116629"/>
                      <a:pt x="307747" y="116220"/>
                    </a:cubicBezTo>
                    <a:close/>
                  </a:path>
                </a:pathLst>
              </a:custGeom>
              <a:solidFill>
                <a:srgbClr val="5787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1" name="Google Shape;531;p19"/>
            <p:cNvSpPr/>
            <p:nvPr/>
          </p:nvSpPr>
          <p:spPr>
            <a:xfrm>
              <a:off x="13100687" y="4737276"/>
              <a:ext cx="356123" cy="184585"/>
            </a:xfrm>
            <a:custGeom>
              <a:rect b="b" l="l" r="r" t="t"/>
              <a:pathLst>
                <a:path extrusionOk="0" h="184585" w="356123">
                  <a:moveTo>
                    <a:pt x="345004" y="119623"/>
                  </a:moveTo>
                  <a:cubicBezTo>
                    <a:pt x="341584" y="114887"/>
                    <a:pt x="331962" y="117579"/>
                    <a:pt x="334639" y="123997"/>
                  </a:cubicBezTo>
                  <a:cubicBezTo>
                    <a:pt x="388641" y="253531"/>
                    <a:pt x="-75897" y="61550"/>
                    <a:pt x="25746" y="12849"/>
                  </a:cubicBezTo>
                  <a:cubicBezTo>
                    <a:pt x="32661" y="9535"/>
                    <a:pt x="27790" y="-2217"/>
                    <a:pt x="20488" y="369"/>
                  </a:cubicBezTo>
                  <a:cubicBezTo>
                    <a:pt x="-19840" y="14643"/>
                    <a:pt x="8270" y="62869"/>
                    <a:pt x="29177" y="81095"/>
                  </a:cubicBezTo>
                  <a:cubicBezTo>
                    <a:pt x="63800" y="111281"/>
                    <a:pt x="110881" y="129924"/>
                    <a:pt x="153003" y="146938"/>
                  </a:cubicBezTo>
                  <a:cubicBezTo>
                    <a:pt x="346108" y="224935"/>
                    <a:pt x="377473" y="164591"/>
                    <a:pt x="345004" y="119623"/>
                  </a:cubicBezTo>
                  <a:close/>
                </a:path>
              </a:pathLst>
            </a:custGeom>
            <a:solidFill>
              <a:srgbClr val="5787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19"/>
          <p:cNvGrpSpPr/>
          <p:nvPr/>
        </p:nvGrpSpPr>
        <p:grpSpPr>
          <a:xfrm rot="1457843">
            <a:off x="14092929" y="38979"/>
            <a:ext cx="753680" cy="1334273"/>
            <a:chOff x="14092929" y="38979"/>
            <a:chExt cx="753680" cy="1334273"/>
          </a:xfrm>
        </p:grpSpPr>
        <p:grpSp>
          <p:nvGrpSpPr>
            <p:cNvPr id="533" name="Google Shape;533;p19"/>
            <p:cNvGrpSpPr/>
            <p:nvPr/>
          </p:nvGrpSpPr>
          <p:grpSpPr>
            <a:xfrm>
              <a:off x="14092929" y="38979"/>
              <a:ext cx="753680" cy="1334273"/>
              <a:chOff x="14092929" y="38979"/>
              <a:chExt cx="753680" cy="1334273"/>
            </a:xfrm>
          </p:grpSpPr>
          <p:sp>
            <p:nvSpPr>
              <p:cNvPr id="534" name="Google Shape;534;p19"/>
              <p:cNvSpPr/>
              <p:nvPr/>
            </p:nvSpPr>
            <p:spPr>
              <a:xfrm>
                <a:off x="14162293" y="755119"/>
                <a:ext cx="283330" cy="618133"/>
              </a:xfrm>
              <a:custGeom>
                <a:rect b="b" l="l" r="r" t="t"/>
                <a:pathLst>
                  <a:path extrusionOk="0" h="618133" w="283330">
                    <a:moveTo>
                      <a:pt x="260282" y="165200"/>
                    </a:moveTo>
                    <a:cubicBezTo>
                      <a:pt x="186570" y="319028"/>
                      <a:pt x="111710" y="458591"/>
                      <a:pt x="22847" y="611960"/>
                    </a:cubicBezTo>
                    <a:cubicBezTo>
                      <a:pt x="16270" y="623315"/>
                      <a:pt x="-2826" y="617994"/>
                      <a:pt x="354" y="604232"/>
                    </a:cubicBezTo>
                    <a:cubicBezTo>
                      <a:pt x="84626" y="239847"/>
                      <a:pt x="136914" y="-4285"/>
                      <a:pt x="159436" y="57"/>
                    </a:cubicBezTo>
                    <a:cubicBezTo>
                      <a:pt x="208514" y="9536"/>
                      <a:pt x="270340" y="26630"/>
                      <a:pt x="282001" y="83612"/>
                    </a:cubicBezTo>
                    <a:cubicBezTo>
                      <a:pt x="287995" y="112936"/>
                      <a:pt x="272473" y="139673"/>
                      <a:pt x="260282" y="16520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9"/>
              <p:cNvSpPr/>
              <p:nvPr/>
            </p:nvSpPr>
            <p:spPr>
              <a:xfrm>
                <a:off x="14273912" y="754680"/>
                <a:ext cx="170158" cy="248172"/>
              </a:xfrm>
              <a:custGeom>
                <a:rect b="b" l="l" r="r" t="t"/>
                <a:pathLst>
                  <a:path extrusionOk="0" h="248172" w="170158">
                    <a:moveTo>
                      <a:pt x="108343" y="248172"/>
                    </a:moveTo>
                    <a:cubicBezTo>
                      <a:pt x="12002" y="148320"/>
                      <a:pt x="17169" y="153919"/>
                      <a:pt x="0" y="135365"/>
                    </a:cubicBezTo>
                    <a:cubicBezTo>
                      <a:pt x="35252" y="-688"/>
                      <a:pt x="35162" y="-1943"/>
                      <a:pt x="47817" y="496"/>
                    </a:cubicBezTo>
                    <a:cubicBezTo>
                      <a:pt x="234704" y="36591"/>
                      <a:pt x="166946" y="130415"/>
                      <a:pt x="108343" y="248172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9"/>
              <p:cNvSpPr/>
              <p:nvPr/>
            </p:nvSpPr>
            <p:spPr>
              <a:xfrm>
                <a:off x="14092929" y="38979"/>
                <a:ext cx="753680" cy="889688"/>
              </a:xfrm>
              <a:custGeom>
                <a:rect b="b" l="l" r="r" t="t"/>
                <a:pathLst>
                  <a:path extrusionOk="0" h="889688" w="753680">
                    <a:moveTo>
                      <a:pt x="467508" y="2404"/>
                    </a:moveTo>
                    <a:cubicBezTo>
                      <a:pt x="244515" y="-17915"/>
                      <a:pt x="415946" y="87338"/>
                      <a:pt x="236816" y="442191"/>
                    </a:cubicBezTo>
                    <a:cubicBezTo>
                      <a:pt x="153115" y="442191"/>
                      <a:pt x="48332" y="503306"/>
                      <a:pt x="7361" y="557523"/>
                    </a:cubicBezTo>
                    <a:cubicBezTo>
                      <a:pt x="-30733" y="607932"/>
                      <a:pt x="82811" y="791487"/>
                      <a:pt x="260562" y="859503"/>
                    </a:cubicBezTo>
                    <a:cubicBezTo>
                      <a:pt x="434634" y="926913"/>
                      <a:pt x="645100" y="869273"/>
                      <a:pt x="650666" y="805158"/>
                    </a:cubicBezTo>
                    <a:cubicBezTo>
                      <a:pt x="656577" y="737070"/>
                      <a:pt x="619442" y="621581"/>
                      <a:pt x="557541" y="565651"/>
                    </a:cubicBezTo>
                    <a:cubicBezTo>
                      <a:pt x="663391" y="177399"/>
                      <a:pt x="861030" y="219853"/>
                      <a:pt x="680690" y="84467"/>
                    </a:cubicBezTo>
                    <a:cubicBezTo>
                      <a:pt x="642732" y="55969"/>
                      <a:pt x="560524" y="10876"/>
                      <a:pt x="467508" y="240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9"/>
              <p:cNvSpPr/>
              <p:nvPr/>
            </p:nvSpPr>
            <p:spPr>
              <a:xfrm>
                <a:off x="14326765" y="509206"/>
                <a:ext cx="313867" cy="134562"/>
              </a:xfrm>
              <a:custGeom>
                <a:rect b="b" l="l" r="r" t="t"/>
                <a:pathLst>
                  <a:path extrusionOk="0" h="134562" w="313867">
                    <a:moveTo>
                      <a:pt x="307747" y="116220"/>
                    </a:moveTo>
                    <a:cubicBezTo>
                      <a:pt x="184363" y="108925"/>
                      <a:pt x="140321" y="108017"/>
                      <a:pt x="14385" y="1961"/>
                    </a:cubicBezTo>
                    <a:cubicBezTo>
                      <a:pt x="7755" y="-3624"/>
                      <a:pt x="-4175" y="3669"/>
                      <a:pt x="1477" y="11931"/>
                    </a:cubicBezTo>
                    <a:cubicBezTo>
                      <a:pt x="61243" y="99291"/>
                      <a:pt x="218247" y="153353"/>
                      <a:pt x="309410" y="128501"/>
                    </a:cubicBezTo>
                    <a:cubicBezTo>
                      <a:pt x="316411" y="126593"/>
                      <a:pt x="314641" y="116629"/>
                      <a:pt x="307747" y="116220"/>
                    </a:cubicBezTo>
                    <a:close/>
                  </a:path>
                </a:pathLst>
              </a:custGeom>
              <a:solidFill>
                <a:srgbClr val="5787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8" name="Google Shape;538;p19"/>
            <p:cNvSpPr/>
            <p:nvPr/>
          </p:nvSpPr>
          <p:spPr>
            <a:xfrm>
              <a:off x="14456467" y="61090"/>
              <a:ext cx="356123" cy="184585"/>
            </a:xfrm>
            <a:custGeom>
              <a:rect b="b" l="l" r="r" t="t"/>
              <a:pathLst>
                <a:path extrusionOk="0" h="184585" w="356123">
                  <a:moveTo>
                    <a:pt x="345004" y="119623"/>
                  </a:moveTo>
                  <a:cubicBezTo>
                    <a:pt x="341584" y="114887"/>
                    <a:pt x="331962" y="117579"/>
                    <a:pt x="334639" y="123997"/>
                  </a:cubicBezTo>
                  <a:cubicBezTo>
                    <a:pt x="388641" y="253531"/>
                    <a:pt x="-75897" y="61550"/>
                    <a:pt x="25746" y="12849"/>
                  </a:cubicBezTo>
                  <a:cubicBezTo>
                    <a:pt x="32661" y="9535"/>
                    <a:pt x="27790" y="-2217"/>
                    <a:pt x="20488" y="369"/>
                  </a:cubicBezTo>
                  <a:cubicBezTo>
                    <a:pt x="-19840" y="14643"/>
                    <a:pt x="8270" y="62869"/>
                    <a:pt x="29177" y="81095"/>
                  </a:cubicBezTo>
                  <a:cubicBezTo>
                    <a:pt x="63800" y="111281"/>
                    <a:pt x="110881" y="129924"/>
                    <a:pt x="153003" y="146938"/>
                  </a:cubicBezTo>
                  <a:cubicBezTo>
                    <a:pt x="346108" y="224935"/>
                    <a:pt x="377473" y="164591"/>
                    <a:pt x="345004" y="119623"/>
                  </a:cubicBezTo>
                  <a:close/>
                </a:path>
              </a:pathLst>
            </a:custGeom>
            <a:solidFill>
              <a:srgbClr val="5787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DE2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20"/>
          <p:cNvGrpSpPr/>
          <p:nvPr/>
        </p:nvGrpSpPr>
        <p:grpSpPr>
          <a:xfrm rot="10800000">
            <a:off x="-199692" y="-4445311"/>
            <a:ext cx="18687479" cy="25129764"/>
            <a:chOff x="-199692" y="-4445311"/>
            <a:chExt cx="18687479" cy="25129764"/>
          </a:xfrm>
        </p:grpSpPr>
        <p:sp>
          <p:nvSpPr>
            <p:cNvPr id="544" name="Google Shape;544;p20"/>
            <p:cNvSpPr/>
            <p:nvPr/>
          </p:nvSpPr>
          <p:spPr>
            <a:xfrm>
              <a:off x="-179712" y="-4445311"/>
              <a:ext cx="18667499" cy="25129764"/>
            </a:xfrm>
            <a:custGeom>
              <a:rect b="b" l="l" r="r" t="t"/>
              <a:pathLst>
                <a:path extrusionOk="0" h="25129764" w="18667499">
                  <a:moveTo>
                    <a:pt x="18562812" y="24219994"/>
                  </a:moveTo>
                  <a:cubicBezTo>
                    <a:pt x="18526994" y="23610800"/>
                    <a:pt x="18623648" y="22894652"/>
                    <a:pt x="18583810" y="22152572"/>
                  </a:cubicBezTo>
                  <a:cubicBezTo>
                    <a:pt x="18486004" y="20434150"/>
                    <a:pt x="18541814" y="21682544"/>
                    <a:pt x="18541814" y="19988802"/>
                  </a:cubicBezTo>
                  <a:cubicBezTo>
                    <a:pt x="18545582" y="18080852"/>
                    <a:pt x="18289936" y="16872666"/>
                    <a:pt x="18380610" y="13788746"/>
                  </a:cubicBezTo>
                  <a:cubicBezTo>
                    <a:pt x="18414470" y="13066064"/>
                    <a:pt x="18427832" y="13447987"/>
                    <a:pt x="18330074" y="11724590"/>
                  </a:cubicBezTo>
                  <a:cubicBezTo>
                    <a:pt x="18160582" y="9282734"/>
                    <a:pt x="18144156" y="31427"/>
                    <a:pt x="17962808" y="26954"/>
                  </a:cubicBezTo>
                  <a:cubicBezTo>
                    <a:pt x="16428885" y="-15264"/>
                    <a:pt x="14663179" y="59421"/>
                    <a:pt x="14672724" y="59421"/>
                  </a:cubicBezTo>
                  <a:cubicBezTo>
                    <a:pt x="12942383" y="59421"/>
                    <a:pt x="14545579" y="-110506"/>
                    <a:pt x="12435764" y="124356"/>
                  </a:cubicBezTo>
                  <a:cubicBezTo>
                    <a:pt x="11498030" y="228243"/>
                    <a:pt x="9185718" y="99478"/>
                    <a:pt x="9076959" y="92944"/>
                  </a:cubicBezTo>
                  <a:cubicBezTo>
                    <a:pt x="8990153" y="99428"/>
                    <a:pt x="7041291" y="252066"/>
                    <a:pt x="6839045" y="234726"/>
                  </a:cubicBezTo>
                  <a:cubicBezTo>
                    <a:pt x="4844168" y="64648"/>
                    <a:pt x="1008834" y="326600"/>
                    <a:pt x="1247048" y="308406"/>
                  </a:cubicBezTo>
                  <a:cubicBezTo>
                    <a:pt x="1185058" y="308406"/>
                    <a:pt x="171971" y="288906"/>
                    <a:pt x="181516" y="290012"/>
                  </a:cubicBezTo>
                  <a:cubicBezTo>
                    <a:pt x="175086" y="290012"/>
                    <a:pt x="170062" y="3296431"/>
                    <a:pt x="170062" y="5506189"/>
                  </a:cubicBezTo>
                  <a:cubicBezTo>
                    <a:pt x="169862" y="5509908"/>
                    <a:pt x="51458" y="7302311"/>
                    <a:pt x="41260" y="8111539"/>
                  </a:cubicBezTo>
                  <a:cubicBezTo>
                    <a:pt x="41260" y="8213314"/>
                    <a:pt x="167199" y="9406926"/>
                    <a:pt x="150973" y="9565243"/>
                  </a:cubicBezTo>
                  <a:cubicBezTo>
                    <a:pt x="-61621" y="11673878"/>
                    <a:pt x="267066" y="13753665"/>
                    <a:pt x="71803" y="17958270"/>
                  </a:cubicBezTo>
                  <a:cubicBezTo>
                    <a:pt x="-5408" y="19463992"/>
                    <a:pt x="98327" y="19239936"/>
                    <a:pt x="72757" y="20022426"/>
                  </a:cubicBezTo>
                  <a:cubicBezTo>
                    <a:pt x="-55794" y="23574712"/>
                    <a:pt x="15540" y="21735116"/>
                    <a:pt x="63213" y="24027350"/>
                  </a:cubicBezTo>
                  <a:cubicBezTo>
                    <a:pt x="84111" y="25004494"/>
                    <a:pt x="44224" y="25046962"/>
                    <a:pt x="107068" y="25048068"/>
                  </a:cubicBezTo>
                  <a:cubicBezTo>
                    <a:pt x="4132540" y="25109536"/>
                    <a:pt x="7586791" y="25147332"/>
                    <a:pt x="12820111" y="25054552"/>
                  </a:cubicBezTo>
                  <a:cubicBezTo>
                    <a:pt x="14896822" y="25014496"/>
                    <a:pt x="14926410" y="25145472"/>
                    <a:pt x="15148649" y="25128182"/>
                  </a:cubicBezTo>
                  <a:cubicBezTo>
                    <a:pt x="19375562" y="24805566"/>
                    <a:pt x="18659164" y="25652036"/>
                    <a:pt x="18562812" y="24219994"/>
                  </a:cubicBezTo>
                  <a:close/>
                  <a:moveTo>
                    <a:pt x="1011447" y="2829320"/>
                  </a:moveTo>
                  <a:cubicBezTo>
                    <a:pt x="834971" y="2757902"/>
                    <a:pt x="741484" y="2519772"/>
                    <a:pt x="817791" y="2325972"/>
                  </a:cubicBezTo>
                  <a:cubicBezTo>
                    <a:pt x="945639" y="1997978"/>
                    <a:pt x="1385395" y="2032658"/>
                    <a:pt x="1499830" y="2349795"/>
                  </a:cubicBezTo>
                  <a:cubicBezTo>
                    <a:pt x="1612407" y="2620442"/>
                    <a:pt x="1336718" y="2962457"/>
                    <a:pt x="1011447" y="2829320"/>
                  </a:cubicBezTo>
                  <a:close/>
                  <a:moveTo>
                    <a:pt x="978040" y="4885937"/>
                  </a:moveTo>
                  <a:cubicBezTo>
                    <a:pt x="836880" y="4810146"/>
                    <a:pt x="763387" y="4621824"/>
                    <a:pt x="804429" y="4451897"/>
                  </a:cubicBezTo>
                  <a:cubicBezTo>
                    <a:pt x="895052" y="4080630"/>
                    <a:pt x="1379668" y="4079524"/>
                    <a:pt x="1503648" y="4423751"/>
                  </a:cubicBezTo>
                  <a:cubicBezTo>
                    <a:pt x="1623860" y="4711637"/>
                    <a:pt x="1307179" y="5063454"/>
                    <a:pt x="978040" y="4885937"/>
                  </a:cubicBezTo>
                  <a:close/>
                  <a:moveTo>
                    <a:pt x="1019082" y="6978238"/>
                  </a:moveTo>
                  <a:cubicBezTo>
                    <a:pt x="842607" y="6906820"/>
                    <a:pt x="749120" y="6670851"/>
                    <a:pt x="824472" y="6475995"/>
                  </a:cubicBezTo>
                  <a:cubicBezTo>
                    <a:pt x="951366" y="6145841"/>
                    <a:pt x="1393985" y="6181575"/>
                    <a:pt x="1507466" y="6498712"/>
                  </a:cubicBezTo>
                  <a:cubicBezTo>
                    <a:pt x="1620997" y="6770415"/>
                    <a:pt x="1343399" y="7110269"/>
                    <a:pt x="1019082" y="6978238"/>
                  </a:cubicBezTo>
                  <a:close/>
                  <a:moveTo>
                    <a:pt x="1023855" y="9053199"/>
                  </a:moveTo>
                  <a:cubicBezTo>
                    <a:pt x="847380" y="8981780"/>
                    <a:pt x="753892" y="8745813"/>
                    <a:pt x="829245" y="8552063"/>
                  </a:cubicBezTo>
                  <a:cubicBezTo>
                    <a:pt x="956138" y="8220852"/>
                    <a:pt x="1398758" y="8256588"/>
                    <a:pt x="1512238" y="8573724"/>
                  </a:cubicBezTo>
                  <a:cubicBezTo>
                    <a:pt x="1626723" y="8847538"/>
                    <a:pt x="1345308" y="9184175"/>
                    <a:pt x="1023855" y="9053199"/>
                  </a:cubicBezTo>
                  <a:close/>
                  <a:moveTo>
                    <a:pt x="816837" y="10676831"/>
                  </a:moveTo>
                  <a:cubicBezTo>
                    <a:pt x="907460" y="10305564"/>
                    <a:pt x="1392076" y="10303403"/>
                    <a:pt x="1516056" y="10648685"/>
                  </a:cubicBezTo>
                  <a:cubicBezTo>
                    <a:pt x="1765975" y="11247275"/>
                    <a:pt x="650861" y="11359857"/>
                    <a:pt x="816837" y="10676831"/>
                  </a:cubicBezTo>
                  <a:close/>
                  <a:moveTo>
                    <a:pt x="821609" y="12750737"/>
                  </a:moveTo>
                  <a:cubicBezTo>
                    <a:pt x="912233" y="12380576"/>
                    <a:pt x="1395894" y="12376204"/>
                    <a:pt x="1520828" y="12722592"/>
                  </a:cubicBezTo>
                  <a:cubicBezTo>
                    <a:pt x="1771701" y="13324398"/>
                    <a:pt x="656587" y="13433763"/>
                    <a:pt x="821609" y="12750737"/>
                  </a:cubicBezTo>
                  <a:close/>
                  <a:moveTo>
                    <a:pt x="1036263" y="15277078"/>
                  </a:moveTo>
                  <a:cubicBezTo>
                    <a:pt x="859788" y="15205660"/>
                    <a:pt x="766300" y="14969691"/>
                    <a:pt x="841653" y="14775942"/>
                  </a:cubicBezTo>
                  <a:cubicBezTo>
                    <a:pt x="968546" y="14444732"/>
                    <a:pt x="1411166" y="14480467"/>
                    <a:pt x="1524646" y="14797604"/>
                  </a:cubicBezTo>
                  <a:cubicBezTo>
                    <a:pt x="1638177" y="15070362"/>
                    <a:pt x="1358670" y="15408055"/>
                    <a:pt x="1036263" y="15277078"/>
                  </a:cubicBezTo>
                  <a:close/>
                  <a:moveTo>
                    <a:pt x="829245" y="16900710"/>
                  </a:moveTo>
                  <a:cubicBezTo>
                    <a:pt x="919868" y="16528337"/>
                    <a:pt x="1404484" y="16528337"/>
                    <a:pt x="1528464" y="16872566"/>
                  </a:cubicBezTo>
                  <a:cubicBezTo>
                    <a:pt x="1778383" y="17471154"/>
                    <a:pt x="663269" y="17583736"/>
                    <a:pt x="829245" y="16900710"/>
                  </a:cubicBezTo>
                  <a:close/>
                  <a:moveTo>
                    <a:pt x="1007629" y="19408658"/>
                  </a:moveTo>
                  <a:cubicBezTo>
                    <a:pt x="866469" y="19332866"/>
                    <a:pt x="792975" y="19144544"/>
                    <a:pt x="834017" y="18974616"/>
                  </a:cubicBezTo>
                  <a:cubicBezTo>
                    <a:pt x="924641" y="18603350"/>
                    <a:pt x="1409257" y="18602244"/>
                    <a:pt x="1533236" y="18946470"/>
                  </a:cubicBezTo>
                  <a:cubicBezTo>
                    <a:pt x="1653449" y="19234408"/>
                    <a:pt x="1337672" y="19586172"/>
                    <a:pt x="1007629" y="19408658"/>
                  </a:cubicBezTo>
                  <a:close/>
                  <a:moveTo>
                    <a:pt x="1048620" y="21500958"/>
                  </a:moveTo>
                  <a:cubicBezTo>
                    <a:pt x="872145" y="21429538"/>
                    <a:pt x="778658" y="21193572"/>
                    <a:pt x="854011" y="20999820"/>
                  </a:cubicBezTo>
                  <a:cubicBezTo>
                    <a:pt x="980904" y="20668612"/>
                    <a:pt x="1423523" y="20704346"/>
                    <a:pt x="1537004" y="21021482"/>
                  </a:cubicBezTo>
                  <a:cubicBezTo>
                    <a:pt x="1650585" y="21294240"/>
                    <a:pt x="1371078" y="21631934"/>
                    <a:pt x="1048620" y="21500958"/>
                  </a:cubicBezTo>
                  <a:close/>
                  <a:moveTo>
                    <a:pt x="1052438" y="23575970"/>
                  </a:moveTo>
                  <a:cubicBezTo>
                    <a:pt x="679444" y="23424438"/>
                    <a:pt x="804429" y="22769558"/>
                    <a:pt x="1250866" y="22845348"/>
                  </a:cubicBezTo>
                  <a:cubicBezTo>
                    <a:pt x="1791745" y="22939484"/>
                    <a:pt x="1562825" y="23783792"/>
                    <a:pt x="1052438" y="23575970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5" name="Google Shape;545;p20"/>
            <p:cNvGrpSpPr/>
            <p:nvPr/>
          </p:nvGrpSpPr>
          <p:grpSpPr>
            <a:xfrm>
              <a:off x="-199692" y="-3135533"/>
              <a:ext cx="18612945" cy="22910214"/>
              <a:chOff x="-199692" y="-3135533"/>
              <a:chExt cx="18612945" cy="22910214"/>
            </a:xfrm>
          </p:grpSpPr>
          <p:sp>
            <p:nvSpPr>
              <p:cNvPr id="546" name="Google Shape;546;p20"/>
              <p:cNvSpPr/>
              <p:nvPr/>
            </p:nvSpPr>
            <p:spPr>
              <a:xfrm>
                <a:off x="-30332" y="-3135533"/>
                <a:ext cx="17931702" cy="181685"/>
              </a:xfrm>
              <a:custGeom>
                <a:rect b="b" l="l" r="r" t="t"/>
                <a:pathLst>
                  <a:path extrusionOk="0" h="181685" w="17931702">
                    <a:moveTo>
                      <a:pt x="17923090" y="181686"/>
                    </a:moveTo>
                    <a:cubicBezTo>
                      <a:pt x="17918268" y="181736"/>
                      <a:pt x="31784" y="121123"/>
                      <a:pt x="25455" y="121073"/>
                    </a:cubicBezTo>
                    <a:cubicBezTo>
                      <a:pt x="25455" y="-63229"/>
                      <a:pt x="-1265230" y="651"/>
                      <a:pt x="14534747" y="66943"/>
                    </a:cubicBezTo>
                    <a:cubicBezTo>
                      <a:pt x="18294828" y="81418"/>
                      <a:pt x="17918670" y="25731"/>
                      <a:pt x="17923090" y="18168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-29149" y="-1077408"/>
                <a:ext cx="17983227" cy="189877"/>
              </a:xfrm>
              <a:custGeom>
                <a:rect b="b" l="l" r="r" t="t"/>
                <a:pathLst>
                  <a:path extrusionOk="0" h="189877" w="17983227">
                    <a:moveTo>
                      <a:pt x="17973448" y="189877"/>
                    </a:moveTo>
                    <a:cubicBezTo>
                      <a:pt x="17967722" y="189978"/>
                      <a:pt x="24121" y="129315"/>
                      <a:pt x="20454" y="129265"/>
                    </a:cubicBezTo>
                    <a:cubicBezTo>
                      <a:pt x="24724" y="-63782"/>
                      <a:pt x="-1196537" y="-4325"/>
                      <a:pt x="14582191" y="75135"/>
                    </a:cubicBezTo>
                    <a:cubicBezTo>
                      <a:pt x="18340162" y="89560"/>
                      <a:pt x="17973448" y="32013"/>
                      <a:pt x="17973448" y="189877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-23964" y="988302"/>
                <a:ext cx="18102726" cy="150322"/>
              </a:xfrm>
              <a:custGeom>
                <a:rect b="b" l="l" r="r" t="t"/>
                <a:pathLst>
                  <a:path extrusionOk="0" h="150322" w="18102726">
                    <a:moveTo>
                      <a:pt x="2402983" y="138565"/>
                    </a:moveTo>
                    <a:cubicBezTo>
                      <a:pt x="-334216" y="138565"/>
                      <a:pt x="14364" y="174802"/>
                      <a:pt x="14364" y="0"/>
                    </a:cubicBezTo>
                    <a:cubicBezTo>
                      <a:pt x="22052458" y="125448"/>
                      <a:pt x="25242876" y="175204"/>
                      <a:pt x="2402983" y="13856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-143113" y="3060950"/>
                <a:ext cx="18174395" cy="184202"/>
              </a:xfrm>
              <a:custGeom>
                <a:rect b="b" l="l" r="r" t="t"/>
                <a:pathLst>
                  <a:path extrusionOk="0" h="184202" w="18174395">
                    <a:moveTo>
                      <a:pt x="18164674" y="184202"/>
                    </a:moveTo>
                    <a:cubicBezTo>
                      <a:pt x="18160756" y="184253"/>
                      <a:pt x="24453" y="122533"/>
                      <a:pt x="18978" y="122484"/>
                    </a:cubicBezTo>
                    <a:cubicBezTo>
                      <a:pt x="27869" y="-64733"/>
                      <a:pt x="-1206653" y="1258"/>
                      <a:pt x="14794415" y="68354"/>
                    </a:cubicBezTo>
                    <a:cubicBezTo>
                      <a:pt x="18529176" y="82778"/>
                      <a:pt x="18164674" y="27041"/>
                      <a:pt x="18164674" y="18420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-59453" y="5127554"/>
                <a:ext cx="18137320" cy="182859"/>
              </a:xfrm>
              <a:custGeom>
                <a:rect b="b" l="l" r="r" t="t"/>
                <a:pathLst>
                  <a:path extrusionOk="0" h="182859" w="18137320">
                    <a:moveTo>
                      <a:pt x="18128686" y="182859"/>
                    </a:moveTo>
                    <a:cubicBezTo>
                      <a:pt x="18124266" y="182910"/>
                      <a:pt x="18808" y="121192"/>
                      <a:pt x="13534" y="121141"/>
                    </a:cubicBezTo>
                    <a:cubicBezTo>
                      <a:pt x="41314" y="-64014"/>
                      <a:pt x="-1212901" y="1071"/>
                      <a:pt x="14760337" y="68118"/>
                    </a:cubicBezTo>
                    <a:cubicBezTo>
                      <a:pt x="18499972" y="82541"/>
                      <a:pt x="18124164" y="28111"/>
                      <a:pt x="18128686" y="18285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0"/>
              <p:cNvSpPr/>
              <p:nvPr/>
            </p:nvSpPr>
            <p:spPr>
              <a:xfrm>
                <a:off x="-124703" y="7192676"/>
                <a:ext cx="18287941" cy="184054"/>
              </a:xfrm>
              <a:custGeom>
                <a:rect b="b" l="l" r="r" t="t"/>
                <a:pathLst>
                  <a:path extrusionOk="0" h="184054" w="18287941">
                    <a:moveTo>
                      <a:pt x="18282652" y="184055"/>
                    </a:moveTo>
                    <a:cubicBezTo>
                      <a:pt x="18278984" y="184105"/>
                      <a:pt x="448563" y="124196"/>
                      <a:pt x="24430" y="121280"/>
                    </a:cubicBezTo>
                    <a:cubicBezTo>
                      <a:pt x="20310" y="-65031"/>
                      <a:pt x="-1238124" y="1713"/>
                      <a:pt x="14874265" y="69312"/>
                    </a:cubicBezTo>
                    <a:cubicBezTo>
                      <a:pt x="18655144" y="83787"/>
                      <a:pt x="18268484" y="28100"/>
                      <a:pt x="18282652" y="18405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-69180" y="9252514"/>
                <a:ext cx="18325767" cy="167561"/>
              </a:xfrm>
              <a:custGeom>
                <a:rect b="b" l="l" r="r" t="t"/>
                <a:pathLst>
                  <a:path extrusionOk="0" h="167561" w="18325767">
                    <a:moveTo>
                      <a:pt x="6695107" y="146156"/>
                    </a:moveTo>
                    <a:cubicBezTo>
                      <a:pt x="-611859" y="118059"/>
                      <a:pt x="16278" y="201088"/>
                      <a:pt x="11858" y="0"/>
                    </a:cubicBezTo>
                    <a:cubicBezTo>
                      <a:pt x="19546598" y="54330"/>
                      <a:pt x="25995852" y="227576"/>
                      <a:pt x="6695107" y="14615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-72438" y="11321229"/>
                <a:ext cx="18285883" cy="188136"/>
              </a:xfrm>
              <a:custGeom>
                <a:rect b="b" l="l" r="r" t="t"/>
                <a:pathLst>
                  <a:path extrusionOk="0" h="188136" w="18285883">
                    <a:moveTo>
                      <a:pt x="18276200" y="188136"/>
                    </a:moveTo>
                    <a:cubicBezTo>
                      <a:pt x="18272532" y="188185"/>
                      <a:pt x="413227" y="128025"/>
                      <a:pt x="21746" y="125361"/>
                    </a:cubicBezTo>
                    <a:cubicBezTo>
                      <a:pt x="21746" y="-70097"/>
                      <a:pt x="-1212726" y="4639"/>
                      <a:pt x="14920258" y="72338"/>
                    </a:cubicBezTo>
                    <a:cubicBezTo>
                      <a:pt x="18639198" y="90331"/>
                      <a:pt x="18276200" y="24390"/>
                      <a:pt x="18276200" y="18813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0"/>
              <p:cNvSpPr/>
              <p:nvPr/>
            </p:nvSpPr>
            <p:spPr>
              <a:xfrm>
                <a:off x="-126688" y="13384709"/>
                <a:ext cx="18423302" cy="190971"/>
              </a:xfrm>
              <a:custGeom>
                <a:rect b="b" l="l" r="r" t="t"/>
                <a:pathLst>
                  <a:path extrusionOk="0" h="190971" w="18423302">
                    <a:moveTo>
                      <a:pt x="18419164" y="190972"/>
                    </a:moveTo>
                    <a:cubicBezTo>
                      <a:pt x="18415496" y="191022"/>
                      <a:pt x="344652" y="130308"/>
                      <a:pt x="18778" y="128198"/>
                    </a:cubicBezTo>
                    <a:cubicBezTo>
                      <a:pt x="28172" y="-74096"/>
                      <a:pt x="-1217201" y="7022"/>
                      <a:pt x="15024090" y="75174"/>
                    </a:cubicBezTo>
                    <a:cubicBezTo>
                      <a:pt x="18789094" y="89649"/>
                      <a:pt x="18401834" y="33811"/>
                      <a:pt x="18419164" y="19097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20"/>
              <p:cNvSpPr/>
              <p:nvPr/>
            </p:nvSpPr>
            <p:spPr>
              <a:xfrm>
                <a:off x="-123047" y="15449353"/>
                <a:ext cx="18536300" cy="170813"/>
              </a:xfrm>
              <a:custGeom>
                <a:rect b="b" l="l" r="r" t="t"/>
                <a:pathLst>
                  <a:path extrusionOk="0" h="170813" w="18536300">
                    <a:moveTo>
                      <a:pt x="6896815" y="147211"/>
                    </a:moveTo>
                    <a:cubicBezTo>
                      <a:pt x="-724923" y="117960"/>
                      <a:pt x="19910" y="207874"/>
                      <a:pt x="19910" y="0"/>
                    </a:cubicBezTo>
                    <a:cubicBezTo>
                      <a:pt x="19436598" y="74837"/>
                      <a:pt x="26472598" y="229836"/>
                      <a:pt x="6896815" y="14721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20"/>
              <p:cNvSpPr/>
              <p:nvPr/>
            </p:nvSpPr>
            <p:spPr>
              <a:xfrm>
                <a:off x="-199692" y="17520411"/>
                <a:ext cx="18610779" cy="186848"/>
              </a:xfrm>
              <a:custGeom>
                <a:rect b="b" l="l" r="r" t="t"/>
                <a:pathLst>
                  <a:path extrusionOk="0" h="186848" w="18610779">
                    <a:moveTo>
                      <a:pt x="18603790" y="186849"/>
                    </a:moveTo>
                    <a:cubicBezTo>
                      <a:pt x="18599974" y="186899"/>
                      <a:pt x="789194" y="128397"/>
                      <a:pt x="23112" y="121912"/>
                    </a:cubicBezTo>
                    <a:cubicBezTo>
                      <a:pt x="23112" y="-67364"/>
                      <a:pt x="-1254864" y="3100"/>
                      <a:pt x="15195404" y="72105"/>
                    </a:cubicBezTo>
                    <a:cubicBezTo>
                      <a:pt x="18975178" y="86581"/>
                      <a:pt x="18594900" y="30843"/>
                      <a:pt x="18603790" y="18684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0"/>
              <p:cNvSpPr/>
              <p:nvPr/>
            </p:nvSpPr>
            <p:spPr>
              <a:xfrm>
                <a:off x="-137416" y="19581547"/>
                <a:ext cx="18527203" cy="193134"/>
              </a:xfrm>
              <a:custGeom>
                <a:rect b="b" l="l" r="r" t="t"/>
                <a:pathLst>
                  <a:path extrusionOk="0" h="193134" w="18527203">
                    <a:moveTo>
                      <a:pt x="18520516" y="193134"/>
                    </a:moveTo>
                    <a:cubicBezTo>
                      <a:pt x="18516900" y="193185"/>
                      <a:pt x="509451" y="131164"/>
                      <a:pt x="23780" y="127094"/>
                    </a:cubicBezTo>
                    <a:cubicBezTo>
                      <a:pt x="19259" y="-62686"/>
                      <a:pt x="-1238573" y="-5390"/>
                      <a:pt x="15181754" y="77287"/>
                    </a:cubicBezTo>
                    <a:cubicBezTo>
                      <a:pt x="18885974" y="91761"/>
                      <a:pt x="18511022" y="31802"/>
                      <a:pt x="18520516" y="19313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8" name="Google Shape;558;p20"/>
            <p:cNvSpPr/>
            <p:nvPr/>
          </p:nvSpPr>
          <p:spPr>
            <a:xfrm>
              <a:off x="2252110" y="-4224613"/>
              <a:ext cx="499851" cy="24887983"/>
            </a:xfrm>
            <a:custGeom>
              <a:rect b="b" l="l" r="r" t="t"/>
              <a:pathLst>
                <a:path extrusionOk="0" h="24887983" w="499851">
                  <a:moveTo>
                    <a:pt x="499851" y="24887984"/>
                  </a:moveTo>
                  <a:cubicBezTo>
                    <a:pt x="223961" y="24887984"/>
                    <a:pt x="-210420" y="10511016"/>
                    <a:pt x="117313" y="6"/>
                  </a:cubicBezTo>
                  <a:cubicBezTo>
                    <a:pt x="396619" y="-8488"/>
                    <a:pt x="-276278" y="9697366"/>
                    <a:pt x="499851" y="2488798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20"/>
          <p:cNvGrpSpPr/>
          <p:nvPr/>
        </p:nvGrpSpPr>
        <p:grpSpPr>
          <a:xfrm>
            <a:off x="760266" y="3623673"/>
            <a:ext cx="4436637" cy="4495890"/>
            <a:chOff x="3" y="-4"/>
            <a:chExt cx="5915517" cy="5994519"/>
          </a:xfrm>
        </p:grpSpPr>
        <p:grpSp>
          <p:nvGrpSpPr>
            <p:cNvPr id="560" name="Google Shape;560;p20"/>
            <p:cNvGrpSpPr/>
            <p:nvPr/>
          </p:nvGrpSpPr>
          <p:grpSpPr>
            <a:xfrm>
              <a:off x="3" y="-4"/>
              <a:ext cx="5915517" cy="5994519"/>
              <a:chOff x="3" y="-4"/>
              <a:chExt cx="5915517" cy="5994519"/>
            </a:xfrm>
          </p:grpSpPr>
          <p:sp>
            <p:nvSpPr>
              <p:cNvPr id="561" name="Google Shape;561;p20"/>
              <p:cNvSpPr/>
              <p:nvPr/>
            </p:nvSpPr>
            <p:spPr>
              <a:xfrm>
                <a:off x="3" y="-4"/>
                <a:ext cx="5915517" cy="5994519"/>
              </a:xfrm>
              <a:custGeom>
                <a:rect b="b" l="l" r="r" t="t"/>
                <a:pathLst>
                  <a:path extrusionOk="0" h="5994519" w="5915517">
                    <a:moveTo>
                      <a:pt x="5803380" y="4472144"/>
                    </a:moveTo>
                    <a:cubicBezTo>
                      <a:pt x="5336511" y="5364284"/>
                      <a:pt x="5045452" y="5570939"/>
                      <a:pt x="4593918" y="5869166"/>
                    </a:cubicBezTo>
                    <a:cubicBezTo>
                      <a:pt x="4237302" y="6064444"/>
                      <a:pt x="4724718" y="5966349"/>
                      <a:pt x="100618" y="5991778"/>
                    </a:cubicBezTo>
                    <a:cubicBezTo>
                      <a:pt x="-67129" y="5992725"/>
                      <a:pt x="33169" y="6191324"/>
                      <a:pt x="1266" y="1260964"/>
                    </a:cubicBezTo>
                    <a:cubicBezTo>
                      <a:pt x="4716" y="636083"/>
                      <a:pt x="3195" y="909769"/>
                      <a:pt x="7304" y="176435"/>
                    </a:cubicBezTo>
                    <a:cubicBezTo>
                      <a:pt x="8071" y="-1362"/>
                      <a:pt x="-52369" y="109764"/>
                      <a:pt x="5814617" y="16"/>
                    </a:cubicBezTo>
                    <a:cubicBezTo>
                      <a:pt x="5869223" y="-979"/>
                      <a:pt x="5913898" y="43189"/>
                      <a:pt x="5913658" y="97751"/>
                    </a:cubicBezTo>
                    <a:cubicBezTo>
                      <a:pt x="5888272" y="4679494"/>
                      <a:pt x="5980172" y="4131080"/>
                      <a:pt x="5803380" y="4472144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20"/>
              <p:cNvSpPr/>
              <p:nvPr/>
            </p:nvSpPr>
            <p:spPr>
              <a:xfrm>
                <a:off x="4327924" y="4234875"/>
                <a:ext cx="1583760" cy="1755902"/>
              </a:xfrm>
              <a:custGeom>
                <a:rect b="b" l="l" r="r" t="t"/>
                <a:pathLst>
                  <a:path extrusionOk="0" h="1755902" w="1583760">
                    <a:moveTo>
                      <a:pt x="1583760" y="0"/>
                    </a:moveTo>
                    <a:cubicBezTo>
                      <a:pt x="1488098" y="326761"/>
                      <a:pt x="823101" y="1497395"/>
                      <a:pt x="0" y="1755902"/>
                    </a:cubicBezTo>
                    <a:cubicBezTo>
                      <a:pt x="448108" y="1450050"/>
                      <a:pt x="613243" y="902787"/>
                      <a:pt x="699105" y="362860"/>
                    </a:cubicBezTo>
                    <a:cubicBezTo>
                      <a:pt x="711170" y="286910"/>
                      <a:pt x="907645" y="349552"/>
                      <a:pt x="1113321" y="262140"/>
                    </a:cubicBezTo>
                    <a:cubicBezTo>
                      <a:pt x="1279055" y="191117"/>
                      <a:pt x="1461394" y="145799"/>
                      <a:pt x="1583760" y="0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0"/>
              <p:cNvSpPr/>
              <p:nvPr/>
            </p:nvSpPr>
            <p:spPr>
              <a:xfrm>
                <a:off x="4025" y="-4"/>
                <a:ext cx="5909648" cy="762711"/>
              </a:xfrm>
              <a:custGeom>
                <a:rect b="b" l="l" r="r" t="t"/>
                <a:pathLst>
                  <a:path extrusionOk="0" h="762711" w="5909648">
                    <a:moveTo>
                      <a:pt x="5909648" y="97763"/>
                    </a:moveTo>
                    <a:lnTo>
                      <a:pt x="5906593" y="649523"/>
                    </a:lnTo>
                    <a:lnTo>
                      <a:pt x="0" y="762711"/>
                    </a:lnTo>
                    <a:lnTo>
                      <a:pt x="3283" y="176435"/>
                    </a:lnTo>
                    <a:cubicBezTo>
                      <a:pt x="4061" y="-3748"/>
                      <a:pt x="-43836" y="109524"/>
                      <a:pt x="5810596" y="16"/>
                    </a:cubicBezTo>
                    <a:cubicBezTo>
                      <a:pt x="5865214" y="-979"/>
                      <a:pt x="5909876" y="43189"/>
                      <a:pt x="5909648" y="97763"/>
                    </a:cubicBezTo>
                    <a:close/>
                  </a:path>
                </a:pathLst>
              </a:custGeom>
              <a:solidFill>
                <a:srgbClr val="84A5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4" name="Google Shape;564;p20"/>
            <p:cNvSpPr txBox="1"/>
            <p:nvPr/>
          </p:nvSpPr>
          <p:spPr>
            <a:xfrm>
              <a:off x="357915" y="918306"/>
              <a:ext cx="5327400" cy="25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5" name="Google Shape;565;p20"/>
            <p:cNvSpPr txBox="1"/>
            <p:nvPr/>
          </p:nvSpPr>
          <p:spPr>
            <a:xfrm>
              <a:off x="357915" y="3675129"/>
              <a:ext cx="3447600" cy="20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 </a:t>
              </a: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566" name="Google Shape;566;p20"/>
          <p:cNvGrpSpPr/>
          <p:nvPr/>
        </p:nvGrpSpPr>
        <p:grpSpPr>
          <a:xfrm>
            <a:off x="6548219" y="3623673"/>
            <a:ext cx="4436637" cy="4495890"/>
            <a:chOff x="3" y="-4"/>
            <a:chExt cx="5915517" cy="5994519"/>
          </a:xfrm>
        </p:grpSpPr>
        <p:grpSp>
          <p:nvGrpSpPr>
            <p:cNvPr id="567" name="Google Shape;567;p20"/>
            <p:cNvGrpSpPr/>
            <p:nvPr/>
          </p:nvGrpSpPr>
          <p:grpSpPr>
            <a:xfrm>
              <a:off x="3" y="-4"/>
              <a:ext cx="5915517" cy="5994519"/>
              <a:chOff x="3" y="-4"/>
              <a:chExt cx="5915517" cy="5994519"/>
            </a:xfrm>
          </p:grpSpPr>
          <p:sp>
            <p:nvSpPr>
              <p:cNvPr id="568" name="Google Shape;568;p20"/>
              <p:cNvSpPr/>
              <p:nvPr/>
            </p:nvSpPr>
            <p:spPr>
              <a:xfrm>
                <a:off x="3" y="-4"/>
                <a:ext cx="5915517" cy="5994519"/>
              </a:xfrm>
              <a:custGeom>
                <a:rect b="b" l="l" r="r" t="t"/>
                <a:pathLst>
                  <a:path extrusionOk="0" h="5994519" w="5915517">
                    <a:moveTo>
                      <a:pt x="5803380" y="4472144"/>
                    </a:moveTo>
                    <a:cubicBezTo>
                      <a:pt x="5336511" y="5364284"/>
                      <a:pt x="5045452" y="5570939"/>
                      <a:pt x="4593918" y="5869166"/>
                    </a:cubicBezTo>
                    <a:cubicBezTo>
                      <a:pt x="4237302" y="6064444"/>
                      <a:pt x="4724718" y="5966349"/>
                      <a:pt x="100618" y="5991778"/>
                    </a:cubicBezTo>
                    <a:cubicBezTo>
                      <a:pt x="-67129" y="5992725"/>
                      <a:pt x="33169" y="6191324"/>
                      <a:pt x="1266" y="1260964"/>
                    </a:cubicBezTo>
                    <a:cubicBezTo>
                      <a:pt x="4716" y="636083"/>
                      <a:pt x="3195" y="909769"/>
                      <a:pt x="7304" y="176435"/>
                    </a:cubicBezTo>
                    <a:cubicBezTo>
                      <a:pt x="8071" y="-1362"/>
                      <a:pt x="-52369" y="109764"/>
                      <a:pt x="5814617" y="16"/>
                    </a:cubicBezTo>
                    <a:cubicBezTo>
                      <a:pt x="5869223" y="-979"/>
                      <a:pt x="5913898" y="43189"/>
                      <a:pt x="5913658" y="97751"/>
                    </a:cubicBezTo>
                    <a:cubicBezTo>
                      <a:pt x="5888272" y="4679494"/>
                      <a:pt x="5980172" y="4131080"/>
                      <a:pt x="5803380" y="4472144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0"/>
              <p:cNvSpPr/>
              <p:nvPr/>
            </p:nvSpPr>
            <p:spPr>
              <a:xfrm>
                <a:off x="4327924" y="4234875"/>
                <a:ext cx="1583760" cy="1755902"/>
              </a:xfrm>
              <a:custGeom>
                <a:rect b="b" l="l" r="r" t="t"/>
                <a:pathLst>
                  <a:path extrusionOk="0" h="1755902" w="1583760">
                    <a:moveTo>
                      <a:pt x="1583760" y="0"/>
                    </a:moveTo>
                    <a:cubicBezTo>
                      <a:pt x="1488098" y="326761"/>
                      <a:pt x="823101" y="1497395"/>
                      <a:pt x="0" y="1755902"/>
                    </a:cubicBezTo>
                    <a:cubicBezTo>
                      <a:pt x="448108" y="1450050"/>
                      <a:pt x="613243" y="902787"/>
                      <a:pt x="699105" y="362860"/>
                    </a:cubicBezTo>
                    <a:cubicBezTo>
                      <a:pt x="711170" y="286910"/>
                      <a:pt x="907645" y="349552"/>
                      <a:pt x="1113321" y="262140"/>
                    </a:cubicBezTo>
                    <a:cubicBezTo>
                      <a:pt x="1279055" y="191117"/>
                      <a:pt x="1461394" y="145799"/>
                      <a:pt x="1583760" y="0"/>
                    </a:cubicBezTo>
                    <a:close/>
                  </a:path>
                </a:pathLst>
              </a:custGeom>
              <a:solidFill>
                <a:srgbClr val="FACB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20"/>
              <p:cNvSpPr/>
              <p:nvPr/>
            </p:nvSpPr>
            <p:spPr>
              <a:xfrm>
                <a:off x="4025" y="-4"/>
                <a:ext cx="5909648" cy="762711"/>
              </a:xfrm>
              <a:custGeom>
                <a:rect b="b" l="l" r="r" t="t"/>
                <a:pathLst>
                  <a:path extrusionOk="0" h="762711" w="5909648">
                    <a:moveTo>
                      <a:pt x="5909648" y="97763"/>
                    </a:moveTo>
                    <a:lnTo>
                      <a:pt x="5906593" y="649523"/>
                    </a:lnTo>
                    <a:lnTo>
                      <a:pt x="0" y="762711"/>
                    </a:lnTo>
                    <a:lnTo>
                      <a:pt x="3283" y="176435"/>
                    </a:lnTo>
                    <a:cubicBezTo>
                      <a:pt x="4061" y="-3748"/>
                      <a:pt x="-43836" y="109524"/>
                      <a:pt x="5810596" y="16"/>
                    </a:cubicBezTo>
                    <a:cubicBezTo>
                      <a:pt x="5865214" y="-979"/>
                      <a:pt x="5909876" y="43189"/>
                      <a:pt x="5909648" y="97763"/>
                    </a:cubicBezTo>
                    <a:close/>
                  </a:path>
                </a:pathLst>
              </a:custGeom>
              <a:solidFill>
                <a:srgbClr val="FACB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1" name="Google Shape;571;p20"/>
            <p:cNvSpPr txBox="1"/>
            <p:nvPr/>
          </p:nvSpPr>
          <p:spPr>
            <a:xfrm>
              <a:off x="357915" y="918306"/>
              <a:ext cx="5328900" cy="25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accent1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72" name="Google Shape;572;p20"/>
            <p:cNvSpPr txBox="1"/>
            <p:nvPr/>
          </p:nvSpPr>
          <p:spPr>
            <a:xfrm>
              <a:off x="357915" y="3675129"/>
              <a:ext cx="3447600" cy="20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r>
                <a:rPr lang="en-US" sz="2800">
                  <a:solidFill>
                    <a:srgbClr val="44444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</a:t>
              </a:r>
              <a:endParaRPr/>
            </a:p>
          </p:txBody>
        </p:sp>
      </p:grpSp>
      <p:grpSp>
        <p:nvGrpSpPr>
          <p:cNvPr id="573" name="Google Shape;573;p20"/>
          <p:cNvGrpSpPr/>
          <p:nvPr/>
        </p:nvGrpSpPr>
        <p:grpSpPr>
          <a:xfrm>
            <a:off x="12339949" y="3623673"/>
            <a:ext cx="4436637" cy="4495890"/>
            <a:chOff x="3" y="-4"/>
            <a:chExt cx="5915517" cy="5994519"/>
          </a:xfrm>
        </p:grpSpPr>
        <p:grpSp>
          <p:nvGrpSpPr>
            <p:cNvPr id="574" name="Google Shape;574;p20"/>
            <p:cNvGrpSpPr/>
            <p:nvPr/>
          </p:nvGrpSpPr>
          <p:grpSpPr>
            <a:xfrm>
              <a:off x="3" y="-4"/>
              <a:ext cx="5915517" cy="5994519"/>
              <a:chOff x="3" y="-4"/>
              <a:chExt cx="5915517" cy="5994519"/>
            </a:xfrm>
          </p:grpSpPr>
          <p:sp>
            <p:nvSpPr>
              <p:cNvPr id="575" name="Google Shape;575;p20"/>
              <p:cNvSpPr/>
              <p:nvPr/>
            </p:nvSpPr>
            <p:spPr>
              <a:xfrm>
                <a:off x="3" y="-4"/>
                <a:ext cx="5915517" cy="5994519"/>
              </a:xfrm>
              <a:custGeom>
                <a:rect b="b" l="l" r="r" t="t"/>
                <a:pathLst>
                  <a:path extrusionOk="0" h="5994519" w="5915517">
                    <a:moveTo>
                      <a:pt x="5803380" y="4472144"/>
                    </a:moveTo>
                    <a:cubicBezTo>
                      <a:pt x="5336511" y="5364284"/>
                      <a:pt x="5045452" y="5570939"/>
                      <a:pt x="4593918" y="5869166"/>
                    </a:cubicBezTo>
                    <a:cubicBezTo>
                      <a:pt x="4237302" y="6064444"/>
                      <a:pt x="4724718" y="5966349"/>
                      <a:pt x="100618" y="5991778"/>
                    </a:cubicBezTo>
                    <a:cubicBezTo>
                      <a:pt x="-67129" y="5992725"/>
                      <a:pt x="33169" y="6191324"/>
                      <a:pt x="1266" y="1260964"/>
                    </a:cubicBezTo>
                    <a:cubicBezTo>
                      <a:pt x="4716" y="636083"/>
                      <a:pt x="3195" y="909769"/>
                      <a:pt x="7304" y="176435"/>
                    </a:cubicBezTo>
                    <a:cubicBezTo>
                      <a:pt x="8071" y="-1362"/>
                      <a:pt x="-52369" y="109764"/>
                      <a:pt x="5814617" y="16"/>
                    </a:cubicBezTo>
                    <a:cubicBezTo>
                      <a:pt x="5869223" y="-979"/>
                      <a:pt x="5913898" y="43189"/>
                      <a:pt x="5913658" y="97751"/>
                    </a:cubicBezTo>
                    <a:cubicBezTo>
                      <a:pt x="5888272" y="4679494"/>
                      <a:pt x="5980172" y="4131080"/>
                      <a:pt x="5803380" y="4472144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4327924" y="4234875"/>
                <a:ext cx="1583760" cy="1755902"/>
              </a:xfrm>
              <a:custGeom>
                <a:rect b="b" l="l" r="r" t="t"/>
                <a:pathLst>
                  <a:path extrusionOk="0" h="1755902" w="1583760">
                    <a:moveTo>
                      <a:pt x="1583760" y="0"/>
                    </a:moveTo>
                    <a:cubicBezTo>
                      <a:pt x="1488098" y="326761"/>
                      <a:pt x="823101" y="1497395"/>
                      <a:pt x="0" y="1755902"/>
                    </a:cubicBezTo>
                    <a:cubicBezTo>
                      <a:pt x="448108" y="1450050"/>
                      <a:pt x="613243" y="902787"/>
                      <a:pt x="699105" y="362860"/>
                    </a:cubicBezTo>
                    <a:cubicBezTo>
                      <a:pt x="711170" y="286910"/>
                      <a:pt x="907645" y="349552"/>
                      <a:pt x="1113321" y="262140"/>
                    </a:cubicBezTo>
                    <a:cubicBezTo>
                      <a:pt x="1279055" y="191117"/>
                      <a:pt x="1461394" y="145799"/>
                      <a:pt x="1583760" y="0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0"/>
              <p:cNvSpPr/>
              <p:nvPr/>
            </p:nvSpPr>
            <p:spPr>
              <a:xfrm>
                <a:off x="4025" y="-4"/>
                <a:ext cx="5909648" cy="762711"/>
              </a:xfrm>
              <a:custGeom>
                <a:rect b="b" l="l" r="r" t="t"/>
                <a:pathLst>
                  <a:path extrusionOk="0" h="762711" w="5909648">
                    <a:moveTo>
                      <a:pt x="5909648" y="97763"/>
                    </a:moveTo>
                    <a:lnTo>
                      <a:pt x="5906593" y="649523"/>
                    </a:lnTo>
                    <a:lnTo>
                      <a:pt x="0" y="762711"/>
                    </a:lnTo>
                    <a:lnTo>
                      <a:pt x="3283" y="176435"/>
                    </a:lnTo>
                    <a:cubicBezTo>
                      <a:pt x="4061" y="-3748"/>
                      <a:pt x="-43836" y="109524"/>
                      <a:pt x="5810596" y="16"/>
                    </a:cubicBezTo>
                    <a:cubicBezTo>
                      <a:pt x="5865214" y="-979"/>
                      <a:pt x="5909876" y="43189"/>
                      <a:pt x="5909648" y="97763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8" name="Google Shape;578;p20"/>
            <p:cNvSpPr txBox="1"/>
            <p:nvPr/>
          </p:nvSpPr>
          <p:spPr>
            <a:xfrm>
              <a:off x="357915" y="918306"/>
              <a:ext cx="5203800" cy="25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Add a main point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79" name="Google Shape;579;p20"/>
            <p:cNvSpPr txBox="1"/>
            <p:nvPr/>
          </p:nvSpPr>
          <p:spPr>
            <a:xfrm>
              <a:off x="357915" y="3675129"/>
              <a:ext cx="3447600" cy="20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 </a:t>
              </a: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80" name="Google Shape;580;p20"/>
          <p:cNvSpPr txBox="1"/>
          <p:nvPr/>
        </p:nvSpPr>
        <p:spPr>
          <a:xfrm>
            <a:off x="760264" y="1019175"/>
            <a:ext cx="14021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rPr>
              <a:t>Write Your Topic or Idea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/>
          <p:nvPr/>
        </p:nvSpPr>
        <p:spPr>
          <a:xfrm>
            <a:off x="2495820" y="747504"/>
            <a:ext cx="132927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rPr>
              <a:t>Write Your Topic or Idea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586" name="Google Shape;586;p21"/>
          <p:cNvGrpSpPr/>
          <p:nvPr/>
        </p:nvGrpSpPr>
        <p:grpSpPr>
          <a:xfrm>
            <a:off x="635658" y="2915700"/>
            <a:ext cx="4974996" cy="3554804"/>
            <a:chOff x="0" y="-132554"/>
            <a:chExt cx="6633328" cy="4739738"/>
          </a:xfrm>
        </p:grpSpPr>
        <p:grpSp>
          <p:nvGrpSpPr>
            <p:cNvPr id="587" name="Google Shape;587;p21"/>
            <p:cNvGrpSpPr/>
            <p:nvPr/>
          </p:nvGrpSpPr>
          <p:grpSpPr>
            <a:xfrm>
              <a:off x="0" y="-132554"/>
              <a:ext cx="6633328" cy="4132005"/>
              <a:chOff x="0" y="-28575"/>
              <a:chExt cx="1429966" cy="890748"/>
            </a:xfrm>
          </p:grpSpPr>
          <p:sp>
            <p:nvSpPr>
              <p:cNvPr id="588" name="Google Shape;588;p21"/>
              <p:cNvSpPr/>
              <p:nvPr/>
            </p:nvSpPr>
            <p:spPr>
              <a:xfrm>
                <a:off x="0" y="0"/>
                <a:ext cx="1429966" cy="862173"/>
              </a:xfrm>
              <a:custGeom>
                <a:rect b="b" l="l" r="r" t="t"/>
                <a:pathLst>
                  <a:path extrusionOk="0" h="862173" w="1429966">
                    <a:moveTo>
                      <a:pt x="79364" y="0"/>
                    </a:moveTo>
                    <a:lnTo>
                      <a:pt x="1350601" y="0"/>
                    </a:lnTo>
                    <a:cubicBezTo>
                      <a:pt x="1394433" y="0"/>
                      <a:pt x="1429966" y="35533"/>
                      <a:pt x="1429966" y="79364"/>
                    </a:cubicBezTo>
                    <a:lnTo>
                      <a:pt x="1429966" y="782809"/>
                    </a:lnTo>
                    <a:cubicBezTo>
                      <a:pt x="1429966" y="803858"/>
                      <a:pt x="1421604" y="824044"/>
                      <a:pt x="1406720" y="838928"/>
                    </a:cubicBezTo>
                    <a:cubicBezTo>
                      <a:pt x="1391837" y="853812"/>
                      <a:pt x="1371650" y="862173"/>
                      <a:pt x="1350601" y="862173"/>
                    </a:cubicBezTo>
                    <a:lnTo>
                      <a:pt x="79364" y="862173"/>
                    </a:lnTo>
                    <a:cubicBezTo>
                      <a:pt x="58316" y="862173"/>
                      <a:pt x="38129" y="853812"/>
                      <a:pt x="23245" y="838928"/>
                    </a:cubicBezTo>
                    <a:cubicBezTo>
                      <a:pt x="8362" y="824044"/>
                      <a:pt x="0" y="803858"/>
                      <a:pt x="0" y="782809"/>
                    </a:cubicBezTo>
                    <a:lnTo>
                      <a:pt x="0" y="79364"/>
                    </a:lnTo>
                    <a:cubicBezTo>
                      <a:pt x="0" y="58316"/>
                      <a:pt x="8362" y="38129"/>
                      <a:pt x="23245" y="23245"/>
                    </a:cubicBezTo>
                    <a:cubicBezTo>
                      <a:pt x="38129" y="8362"/>
                      <a:pt x="58316" y="0"/>
                      <a:pt x="79364" y="0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p21"/>
            <p:cNvGrpSpPr/>
            <p:nvPr/>
          </p:nvGrpSpPr>
          <p:grpSpPr>
            <a:xfrm>
              <a:off x="271976" y="704213"/>
              <a:ext cx="6089375" cy="3902971"/>
              <a:chOff x="0" y="-28575"/>
              <a:chExt cx="1312704" cy="841375"/>
            </a:xfrm>
          </p:grpSpPr>
          <p:sp>
            <p:nvSpPr>
              <p:cNvPr id="591" name="Google Shape;591;p21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86454" y="0"/>
                    </a:moveTo>
                    <a:lnTo>
                      <a:pt x="1226250" y="0"/>
                    </a:lnTo>
                    <a:cubicBezTo>
                      <a:pt x="1249179" y="0"/>
                      <a:pt x="1271169" y="9109"/>
                      <a:pt x="1287382" y="25322"/>
                    </a:cubicBezTo>
                    <a:cubicBezTo>
                      <a:pt x="1303596" y="41535"/>
                      <a:pt x="1312704" y="63525"/>
                      <a:pt x="1312704" y="86454"/>
                    </a:cubicBezTo>
                    <a:lnTo>
                      <a:pt x="1312704" y="535025"/>
                    </a:lnTo>
                    <a:cubicBezTo>
                      <a:pt x="1312704" y="557954"/>
                      <a:pt x="1303596" y="579944"/>
                      <a:pt x="1287382" y="596157"/>
                    </a:cubicBezTo>
                    <a:cubicBezTo>
                      <a:pt x="1271169" y="612370"/>
                      <a:pt x="1249179" y="621479"/>
                      <a:pt x="1226250" y="621479"/>
                    </a:cubicBezTo>
                    <a:lnTo>
                      <a:pt x="86454" y="621479"/>
                    </a:lnTo>
                    <a:cubicBezTo>
                      <a:pt x="63525" y="621479"/>
                      <a:pt x="41535" y="612370"/>
                      <a:pt x="25322" y="596157"/>
                    </a:cubicBezTo>
                    <a:cubicBezTo>
                      <a:pt x="9109" y="579944"/>
                      <a:pt x="0" y="557954"/>
                      <a:pt x="0" y="535025"/>
                    </a:cubicBezTo>
                    <a:lnTo>
                      <a:pt x="0" y="86454"/>
                    </a:lnTo>
                    <a:cubicBezTo>
                      <a:pt x="0" y="63525"/>
                      <a:pt x="9109" y="41535"/>
                      <a:pt x="25322" y="25322"/>
                    </a:cubicBezTo>
                    <a:cubicBezTo>
                      <a:pt x="41535" y="9109"/>
                      <a:pt x="63525" y="0"/>
                      <a:pt x="86454" y="0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3" name="Google Shape;593;p21"/>
            <p:cNvSpPr txBox="1"/>
            <p:nvPr/>
          </p:nvSpPr>
          <p:spPr>
            <a:xfrm>
              <a:off x="600448" y="1083828"/>
              <a:ext cx="5430600" cy="31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Add a main point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56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2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42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368781" y="350796"/>
              <a:ext cx="5993017" cy="229679"/>
            </a:xfrm>
            <a:custGeom>
              <a:rect b="b" l="l" r="r" t="t"/>
              <a:pathLst>
                <a:path extrusionOk="0" h="229679" w="5993017">
                  <a:moveTo>
                    <a:pt x="2421401" y="97345"/>
                  </a:moveTo>
                  <a:cubicBezTo>
                    <a:pt x="2427554" y="141783"/>
                    <a:pt x="2400207" y="167079"/>
                    <a:pt x="2366365" y="184171"/>
                  </a:cubicBezTo>
                  <a:cubicBezTo>
                    <a:pt x="2330814" y="202289"/>
                    <a:pt x="2290819" y="202972"/>
                    <a:pt x="2256635" y="180753"/>
                  </a:cubicBezTo>
                  <a:cubicBezTo>
                    <a:pt x="2243645" y="172207"/>
                    <a:pt x="2236809" y="150329"/>
                    <a:pt x="2232707" y="133238"/>
                  </a:cubicBezTo>
                  <a:cubicBezTo>
                    <a:pt x="2222793" y="90508"/>
                    <a:pt x="2238176" y="59401"/>
                    <a:pt x="2274411" y="36498"/>
                  </a:cubicBezTo>
                  <a:cubicBezTo>
                    <a:pt x="2286717" y="28977"/>
                    <a:pt x="2297314" y="18722"/>
                    <a:pt x="2309278" y="10860"/>
                  </a:cubicBezTo>
                  <a:cubicBezTo>
                    <a:pt x="2333549" y="-5207"/>
                    <a:pt x="2344146" y="-3497"/>
                    <a:pt x="2363630" y="16329"/>
                  </a:cubicBezTo>
                  <a:cubicBezTo>
                    <a:pt x="2371834" y="24533"/>
                    <a:pt x="2380038" y="33763"/>
                    <a:pt x="2390294" y="38890"/>
                  </a:cubicBezTo>
                  <a:cubicBezTo>
                    <a:pt x="2414906" y="51880"/>
                    <a:pt x="2424819" y="70681"/>
                    <a:pt x="2421401" y="97345"/>
                  </a:cubicBezTo>
                  <a:close/>
                  <a:moveTo>
                    <a:pt x="4487805" y="74442"/>
                  </a:moveTo>
                  <a:cubicBezTo>
                    <a:pt x="4465244" y="57008"/>
                    <a:pt x="4441315" y="41283"/>
                    <a:pt x="4417729" y="25217"/>
                  </a:cubicBezTo>
                  <a:cubicBezTo>
                    <a:pt x="4415677" y="23850"/>
                    <a:pt x="4412259" y="22482"/>
                    <a:pt x="4410208" y="23166"/>
                  </a:cubicBezTo>
                  <a:cubicBezTo>
                    <a:pt x="4391749" y="29661"/>
                    <a:pt x="4370555" y="32737"/>
                    <a:pt x="4355856" y="44360"/>
                  </a:cubicBezTo>
                  <a:cubicBezTo>
                    <a:pt x="4345259" y="52564"/>
                    <a:pt x="4340131" y="71707"/>
                    <a:pt x="4339448" y="86406"/>
                  </a:cubicBezTo>
                  <a:cubicBezTo>
                    <a:pt x="4338764" y="101447"/>
                    <a:pt x="4346285" y="116829"/>
                    <a:pt x="4350045" y="131870"/>
                  </a:cubicBezTo>
                  <a:cubicBezTo>
                    <a:pt x="4360642" y="175625"/>
                    <a:pt x="4397218" y="188957"/>
                    <a:pt x="4433111" y="190324"/>
                  </a:cubicBezTo>
                  <a:cubicBezTo>
                    <a:pt x="4461825" y="191350"/>
                    <a:pt x="4497035" y="185539"/>
                    <a:pt x="4506948" y="145202"/>
                  </a:cubicBezTo>
                  <a:cubicBezTo>
                    <a:pt x="4510025" y="133238"/>
                    <a:pt x="4519937" y="123324"/>
                    <a:pt x="4526091" y="113069"/>
                  </a:cubicBezTo>
                  <a:cubicBezTo>
                    <a:pt x="4511050" y="98028"/>
                    <a:pt x="4500795" y="84697"/>
                    <a:pt x="4487805" y="74442"/>
                  </a:cubicBezTo>
                  <a:close/>
                  <a:moveTo>
                    <a:pt x="1474171" y="35130"/>
                  </a:moveTo>
                  <a:cubicBezTo>
                    <a:pt x="1437252" y="61794"/>
                    <a:pt x="1431783" y="98370"/>
                    <a:pt x="1440671" y="135289"/>
                  </a:cubicBezTo>
                  <a:cubicBezTo>
                    <a:pt x="1448191" y="165370"/>
                    <a:pt x="1469043" y="186564"/>
                    <a:pt x="1504594" y="190324"/>
                  </a:cubicBezTo>
                  <a:cubicBezTo>
                    <a:pt x="1557237" y="195794"/>
                    <a:pt x="1596548" y="180753"/>
                    <a:pt x="1615691" y="127768"/>
                  </a:cubicBezTo>
                  <a:cubicBezTo>
                    <a:pt x="1562364" y="56666"/>
                    <a:pt x="1568859" y="63503"/>
                    <a:pt x="1474171" y="35130"/>
                  </a:cubicBezTo>
                  <a:close/>
                  <a:moveTo>
                    <a:pt x="819211" y="105891"/>
                  </a:moveTo>
                  <a:cubicBezTo>
                    <a:pt x="805538" y="98028"/>
                    <a:pt x="791180" y="91192"/>
                    <a:pt x="777165" y="84355"/>
                  </a:cubicBezTo>
                  <a:cubicBezTo>
                    <a:pt x="741614" y="67605"/>
                    <a:pt x="710849" y="86748"/>
                    <a:pt x="710165" y="126059"/>
                  </a:cubicBezTo>
                  <a:cubicBezTo>
                    <a:pt x="710165" y="131187"/>
                    <a:pt x="710849" y="136656"/>
                    <a:pt x="710849" y="141783"/>
                  </a:cubicBezTo>
                  <a:cubicBezTo>
                    <a:pt x="710165" y="141783"/>
                    <a:pt x="709823" y="141783"/>
                    <a:pt x="709140" y="141783"/>
                  </a:cubicBezTo>
                  <a:cubicBezTo>
                    <a:pt x="709140" y="151013"/>
                    <a:pt x="706405" y="161268"/>
                    <a:pt x="709823" y="169130"/>
                  </a:cubicBezTo>
                  <a:cubicBezTo>
                    <a:pt x="715976" y="184513"/>
                    <a:pt x="721788" y="203656"/>
                    <a:pt x="733752" y="211860"/>
                  </a:cubicBezTo>
                  <a:cubicBezTo>
                    <a:pt x="753578" y="225192"/>
                    <a:pt x="777165" y="233054"/>
                    <a:pt x="803828" y="228268"/>
                  </a:cubicBezTo>
                  <a:cubicBezTo>
                    <a:pt x="845532" y="221090"/>
                    <a:pt x="863308" y="199896"/>
                    <a:pt x="856813" y="158192"/>
                  </a:cubicBezTo>
                  <a:cubicBezTo>
                    <a:pt x="853053" y="134263"/>
                    <a:pt x="839721" y="117513"/>
                    <a:pt x="819211" y="105891"/>
                  </a:cubicBezTo>
                  <a:close/>
                  <a:moveTo>
                    <a:pt x="3181988" y="81620"/>
                  </a:moveTo>
                  <a:cubicBezTo>
                    <a:pt x="3165580" y="71365"/>
                    <a:pt x="3149855" y="60084"/>
                    <a:pt x="3134131" y="48804"/>
                  </a:cubicBezTo>
                  <a:cubicBezTo>
                    <a:pt x="3113620" y="33763"/>
                    <a:pt x="3078069" y="36498"/>
                    <a:pt x="3063370" y="57350"/>
                  </a:cubicBezTo>
                  <a:cubicBezTo>
                    <a:pt x="3040125" y="89824"/>
                    <a:pt x="3046278" y="125033"/>
                    <a:pt x="3062003" y="157850"/>
                  </a:cubicBezTo>
                  <a:cubicBezTo>
                    <a:pt x="3074993" y="184855"/>
                    <a:pt x="3098921" y="192375"/>
                    <a:pt x="3129345" y="183488"/>
                  </a:cubicBezTo>
                  <a:cubicBezTo>
                    <a:pt x="3131738" y="183488"/>
                    <a:pt x="3135498" y="183488"/>
                    <a:pt x="3139258" y="183488"/>
                  </a:cubicBezTo>
                  <a:cubicBezTo>
                    <a:pt x="3187457" y="181778"/>
                    <a:pt x="3204207" y="162294"/>
                    <a:pt x="3200447" y="113753"/>
                  </a:cubicBezTo>
                  <a:cubicBezTo>
                    <a:pt x="3199422" y="99396"/>
                    <a:pt x="3194294" y="89482"/>
                    <a:pt x="3181988" y="81620"/>
                  </a:cubicBezTo>
                  <a:close/>
                  <a:moveTo>
                    <a:pt x="5160198" y="7783"/>
                  </a:moveTo>
                  <a:cubicBezTo>
                    <a:pt x="5155071" y="4023"/>
                    <a:pt x="5145157" y="4707"/>
                    <a:pt x="5138320" y="6416"/>
                  </a:cubicBezTo>
                  <a:cubicBezTo>
                    <a:pt x="5087387" y="19748"/>
                    <a:pt x="5072004" y="66579"/>
                    <a:pt x="5084994" y="112044"/>
                  </a:cubicBezTo>
                  <a:cubicBezTo>
                    <a:pt x="5093882" y="143151"/>
                    <a:pt x="5110974" y="152039"/>
                    <a:pt x="5144815" y="150329"/>
                  </a:cubicBezTo>
                  <a:cubicBezTo>
                    <a:pt x="5161566" y="147253"/>
                    <a:pt x="5178999" y="145886"/>
                    <a:pt x="5194724" y="140416"/>
                  </a:cubicBezTo>
                  <a:cubicBezTo>
                    <a:pt x="5227540" y="129136"/>
                    <a:pt x="5240188" y="74783"/>
                    <a:pt x="5214892" y="51197"/>
                  </a:cubicBezTo>
                  <a:cubicBezTo>
                    <a:pt x="5198484" y="34788"/>
                    <a:pt x="5179341" y="20773"/>
                    <a:pt x="5160198" y="7783"/>
                  </a:cubicBezTo>
                  <a:close/>
                  <a:moveTo>
                    <a:pt x="3859850" y="63845"/>
                  </a:moveTo>
                  <a:cubicBezTo>
                    <a:pt x="3831478" y="46069"/>
                    <a:pt x="3802764" y="29319"/>
                    <a:pt x="3775075" y="12569"/>
                  </a:cubicBezTo>
                  <a:cubicBezTo>
                    <a:pt x="3744310" y="30003"/>
                    <a:pt x="3734055" y="52222"/>
                    <a:pt x="3727218" y="76834"/>
                  </a:cubicBezTo>
                  <a:cubicBezTo>
                    <a:pt x="3711835" y="133238"/>
                    <a:pt x="3746702" y="172891"/>
                    <a:pt x="3804815" y="165370"/>
                  </a:cubicBezTo>
                  <a:cubicBezTo>
                    <a:pt x="3844126" y="160243"/>
                    <a:pt x="3876259" y="115120"/>
                    <a:pt x="3867029" y="77176"/>
                  </a:cubicBezTo>
                  <a:cubicBezTo>
                    <a:pt x="3865662" y="72391"/>
                    <a:pt x="3863610" y="66237"/>
                    <a:pt x="3859850" y="63845"/>
                  </a:cubicBezTo>
                  <a:close/>
                  <a:moveTo>
                    <a:pt x="148185" y="133238"/>
                  </a:moveTo>
                  <a:cubicBezTo>
                    <a:pt x="124598" y="117855"/>
                    <a:pt x="96568" y="108625"/>
                    <a:pt x="70588" y="96661"/>
                  </a:cubicBezTo>
                  <a:cubicBezTo>
                    <a:pt x="43925" y="100079"/>
                    <a:pt x="19654" y="107942"/>
                    <a:pt x="8374" y="127426"/>
                  </a:cubicBezTo>
                  <a:cubicBezTo>
                    <a:pt x="-13162" y="164003"/>
                    <a:pt x="9058" y="210835"/>
                    <a:pt x="49736" y="222115"/>
                  </a:cubicBezTo>
                  <a:cubicBezTo>
                    <a:pt x="83578" y="231345"/>
                    <a:pt x="115369" y="222799"/>
                    <a:pt x="144083" y="206391"/>
                  </a:cubicBezTo>
                  <a:cubicBezTo>
                    <a:pt x="172456" y="190324"/>
                    <a:pt x="174848" y="150329"/>
                    <a:pt x="148185" y="133238"/>
                  </a:cubicBezTo>
                  <a:close/>
                  <a:moveTo>
                    <a:pt x="5963173" y="42651"/>
                  </a:moveTo>
                  <a:cubicBezTo>
                    <a:pt x="5954969" y="38549"/>
                    <a:pt x="5944714" y="34447"/>
                    <a:pt x="5940612" y="27268"/>
                  </a:cubicBezTo>
                  <a:cubicBezTo>
                    <a:pt x="5926938" y="3681"/>
                    <a:pt x="5907454" y="5390"/>
                    <a:pt x="5885576" y="10176"/>
                  </a:cubicBezTo>
                  <a:cubicBezTo>
                    <a:pt x="5877030" y="12227"/>
                    <a:pt x="5867801" y="12227"/>
                    <a:pt x="5856520" y="13253"/>
                  </a:cubicBezTo>
                  <a:cubicBezTo>
                    <a:pt x="5852418" y="22824"/>
                    <a:pt x="5846607" y="33079"/>
                    <a:pt x="5843188" y="44360"/>
                  </a:cubicBezTo>
                  <a:cubicBezTo>
                    <a:pt x="5835668" y="70339"/>
                    <a:pt x="5852760" y="116829"/>
                    <a:pt x="5873270" y="129136"/>
                  </a:cubicBezTo>
                  <a:cubicBezTo>
                    <a:pt x="5897198" y="143493"/>
                    <a:pt x="5967959" y="126059"/>
                    <a:pt x="5982658" y="102472"/>
                  </a:cubicBezTo>
                  <a:cubicBezTo>
                    <a:pt x="6000775" y="73758"/>
                    <a:pt x="5995648" y="58717"/>
                    <a:pt x="5963173" y="42651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21"/>
          <p:cNvGrpSpPr/>
          <p:nvPr/>
        </p:nvGrpSpPr>
        <p:grpSpPr>
          <a:xfrm>
            <a:off x="6654599" y="2915700"/>
            <a:ext cx="4974996" cy="3554804"/>
            <a:chOff x="0" y="-132554"/>
            <a:chExt cx="6633328" cy="4739738"/>
          </a:xfrm>
        </p:grpSpPr>
        <p:grpSp>
          <p:nvGrpSpPr>
            <p:cNvPr id="596" name="Google Shape;596;p21"/>
            <p:cNvGrpSpPr/>
            <p:nvPr/>
          </p:nvGrpSpPr>
          <p:grpSpPr>
            <a:xfrm>
              <a:off x="0" y="-132554"/>
              <a:ext cx="6633328" cy="4132005"/>
              <a:chOff x="0" y="-28575"/>
              <a:chExt cx="1429966" cy="890748"/>
            </a:xfrm>
          </p:grpSpPr>
          <p:sp>
            <p:nvSpPr>
              <p:cNvPr id="597" name="Google Shape;597;p21"/>
              <p:cNvSpPr/>
              <p:nvPr/>
            </p:nvSpPr>
            <p:spPr>
              <a:xfrm>
                <a:off x="0" y="0"/>
                <a:ext cx="1429966" cy="862173"/>
              </a:xfrm>
              <a:custGeom>
                <a:rect b="b" l="l" r="r" t="t"/>
                <a:pathLst>
                  <a:path extrusionOk="0" h="862173" w="1429966">
                    <a:moveTo>
                      <a:pt x="79364" y="0"/>
                    </a:moveTo>
                    <a:lnTo>
                      <a:pt x="1350601" y="0"/>
                    </a:lnTo>
                    <a:cubicBezTo>
                      <a:pt x="1394433" y="0"/>
                      <a:pt x="1429966" y="35533"/>
                      <a:pt x="1429966" y="79364"/>
                    </a:cubicBezTo>
                    <a:lnTo>
                      <a:pt x="1429966" y="782809"/>
                    </a:lnTo>
                    <a:cubicBezTo>
                      <a:pt x="1429966" y="803858"/>
                      <a:pt x="1421604" y="824044"/>
                      <a:pt x="1406720" y="838928"/>
                    </a:cubicBezTo>
                    <a:cubicBezTo>
                      <a:pt x="1391837" y="853812"/>
                      <a:pt x="1371650" y="862173"/>
                      <a:pt x="1350601" y="862173"/>
                    </a:cubicBezTo>
                    <a:lnTo>
                      <a:pt x="79364" y="862173"/>
                    </a:lnTo>
                    <a:cubicBezTo>
                      <a:pt x="58316" y="862173"/>
                      <a:pt x="38129" y="853812"/>
                      <a:pt x="23245" y="838928"/>
                    </a:cubicBezTo>
                    <a:cubicBezTo>
                      <a:pt x="8362" y="824044"/>
                      <a:pt x="0" y="803858"/>
                      <a:pt x="0" y="782809"/>
                    </a:cubicBezTo>
                    <a:lnTo>
                      <a:pt x="0" y="79364"/>
                    </a:lnTo>
                    <a:cubicBezTo>
                      <a:pt x="0" y="58316"/>
                      <a:pt x="8362" y="38129"/>
                      <a:pt x="23245" y="23245"/>
                    </a:cubicBezTo>
                    <a:cubicBezTo>
                      <a:pt x="38129" y="8362"/>
                      <a:pt x="58316" y="0"/>
                      <a:pt x="79364" y="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21"/>
            <p:cNvGrpSpPr/>
            <p:nvPr/>
          </p:nvGrpSpPr>
          <p:grpSpPr>
            <a:xfrm>
              <a:off x="271976" y="704213"/>
              <a:ext cx="6089375" cy="3902971"/>
              <a:chOff x="0" y="-28575"/>
              <a:chExt cx="1312704" cy="841375"/>
            </a:xfrm>
          </p:grpSpPr>
          <p:sp>
            <p:nvSpPr>
              <p:cNvPr id="600" name="Google Shape;600;p21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86454" y="0"/>
                    </a:moveTo>
                    <a:lnTo>
                      <a:pt x="1226250" y="0"/>
                    </a:lnTo>
                    <a:cubicBezTo>
                      <a:pt x="1249179" y="0"/>
                      <a:pt x="1271169" y="9109"/>
                      <a:pt x="1287382" y="25322"/>
                    </a:cubicBezTo>
                    <a:cubicBezTo>
                      <a:pt x="1303596" y="41535"/>
                      <a:pt x="1312704" y="63525"/>
                      <a:pt x="1312704" y="86454"/>
                    </a:cubicBezTo>
                    <a:lnTo>
                      <a:pt x="1312704" y="535025"/>
                    </a:lnTo>
                    <a:cubicBezTo>
                      <a:pt x="1312704" y="557954"/>
                      <a:pt x="1303596" y="579944"/>
                      <a:pt x="1287382" y="596157"/>
                    </a:cubicBezTo>
                    <a:cubicBezTo>
                      <a:pt x="1271169" y="612370"/>
                      <a:pt x="1249179" y="621479"/>
                      <a:pt x="1226250" y="621479"/>
                    </a:cubicBezTo>
                    <a:lnTo>
                      <a:pt x="86454" y="621479"/>
                    </a:lnTo>
                    <a:cubicBezTo>
                      <a:pt x="63525" y="621479"/>
                      <a:pt x="41535" y="612370"/>
                      <a:pt x="25322" y="596157"/>
                    </a:cubicBezTo>
                    <a:cubicBezTo>
                      <a:pt x="9109" y="579944"/>
                      <a:pt x="0" y="557954"/>
                      <a:pt x="0" y="535025"/>
                    </a:cubicBezTo>
                    <a:lnTo>
                      <a:pt x="0" y="86454"/>
                    </a:lnTo>
                    <a:cubicBezTo>
                      <a:pt x="0" y="63525"/>
                      <a:pt x="9109" y="41535"/>
                      <a:pt x="25322" y="25322"/>
                    </a:cubicBezTo>
                    <a:cubicBezTo>
                      <a:pt x="41535" y="9109"/>
                      <a:pt x="63525" y="0"/>
                      <a:pt x="86454" y="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2" name="Google Shape;602;p21"/>
            <p:cNvSpPr txBox="1"/>
            <p:nvPr/>
          </p:nvSpPr>
          <p:spPr>
            <a:xfrm>
              <a:off x="600448" y="1083828"/>
              <a:ext cx="5430600" cy="31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Add a main point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56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2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42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368781" y="350796"/>
              <a:ext cx="5993017" cy="229679"/>
            </a:xfrm>
            <a:custGeom>
              <a:rect b="b" l="l" r="r" t="t"/>
              <a:pathLst>
                <a:path extrusionOk="0" h="229679" w="5993017">
                  <a:moveTo>
                    <a:pt x="2421401" y="97345"/>
                  </a:moveTo>
                  <a:cubicBezTo>
                    <a:pt x="2427554" y="141783"/>
                    <a:pt x="2400207" y="167079"/>
                    <a:pt x="2366365" y="184171"/>
                  </a:cubicBezTo>
                  <a:cubicBezTo>
                    <a:pt x="2330814" y="202289"/>
                    <a:pt x="2290819" y="202972"/>
                    <a:pt x="2256635" y="180753"/>
                  </a:cubicBezTo>
                  <a:cubicBezTo>
                    <a:pt x="2243645" y="172207"/>
                    <a:pt x="2236809" y="150329"/>
                    <a:pt x="2232707" y="133238"/>
                  </a:cubicBezTo>
                  <a:cubicBezTo>
                    <a:pt x="2222793" y="90508"/>
                    <a:pt x="2238176" y="59401"/>
                    <a:pt x="2274411" y="36498"/>
                  </a:cubicBezTo>
                  <a:cubicBezTo>
                    <a:pt x="2286717" y="28977"/>
                    <a:pt x="2297314" y="18722"/>
                    <a:pt x="2309278" y="10860"/>
                  </a:cubicBezTo>
                  <a:cubicBezTo>
                    <a:pt x="2333549" y="-5207"/>
                    <a:pt x="2344146" y="-3497"/>
                    <a:pt x="2363630" y="16329"/>
                  </a:cubicBezTo>
                  <a:cubicBezTo>
                    <a:pt x="2371834" y="24533"/>
                    <a:pt x="2380038" y="33763"/>
                    <a:pt x="2390294" y="38890"/>
                  </a:cubicBezTo>
                  <a:cubicBezTo>
                    <a:pt x="2414906" y="51880"/>
                    <a:pt x="2424819" y="70681"/>
                    <a:pt x="2421401" y="97345"/>
                  </a:cubicBezTo>
                  <a:close/>
                  <a:moveTo>
                    <a:pt x="4487805" y="74442"/>
                  </a:moveTo>
                  <a:cubicBezTo>
                    <a:pt x="4465244" y="57008"/>
                    <a:pt x="4441315" y="41283"/>
                    <a:pt x="4417729" y="25217"/>
                  </a:cubicBezTo>
                  <a:cubicBezTo>
                    <a:pt x="4415677" y="23850"/>
                    <a:pt x="4412259" y="22482"/>
                    <a:pt x="4410208" y="23166"/>
                  </a:cubicBezTo>
                  <a:cubicBezTo>
                    <a:pt x="4391749" y="29661"/>
                    <a:pt x="4370555" y="32737"/>
                    <a:pt x="4355856" y="44360"/>
                  </a:cubicBezTo>
                  <a:cubicBezTo>
                    <a:pt x="4345259" y="52564"/>
                    <a:pt x="4340131" y="71707"/>
                    <a:pt x="4339448" y="86406"/>
                  </a:cubicBezTo>
                  <a:cubicBezTo>
                    <a:pt x="4338764" y="101447"/>
                    <a:pt x="4346285" y="116829"/>
                    <a:pt x="4350045" y="131870"/>
                  </a:cubicBezTo>
                  <a:cubicBezTo>
                    <a:pt x="4360642" y="175625"/>
                    <a:pt x="4397218" y="188957"/>
                    <a:pt x="4433111" y="190324"/>
                  </a:cubicBezTo>
                  <a:cubicBezTo>
                    <a:pt x="4461825" y="191350"/>
                    <a:pt x="4497035" y="185539"/>
                    <a:pt x="4506948" y="145202"/>
                  </a:cubicBezTo>
                  <a:cubicBezTo>
                    <a:pt x="4510025" y="133238"/>
                    <a:pt x="4519937" y="123324"/>
                    <a:pt x="4526091" y="113069"/>
                  </a:cubicBezTo>
                  <a:cubicBezTo>
                    <a:pt x="4511050" y="98028"/>
                    <a:pt x="4500795" y="84697"/>
                    <a:pt x="4487805" y="74442"/>
                  </a:cubicBezTo>
                  <a:close/>
                  <a:moveTo>
                    <a:pt x="1474171" y="35130"/>
                  </a:moveTo>
                  <a:cubicBezTo>
                    <a:pt x="1437252" y="61794"/>
                    <a:pt x="1431783" y="98370"/>
                    <a:pt x="1440671" y="135289"/>
                  </a:cubicBezTo>
                  <a:cubicBezTo>
                    <a:pt x="1448191" y="165370"/>
                    <a:pt x="1469043" y="186564"/>
                    <a:pt x="1504594" y="190324"/>
                  </a:cubicBezTo>
                  <a:cubicBezTo>
                    <a:pt x="1557237" y="195794"/>
                    <a:pt x="1596548" y="180753"/>
                    <a:pt x="1615691" y="127768"/>
                  </a:cubicBezTo>
                  <a:cubicBezTo>
                    <a:pt x="1562364" y="56666"/>
                    <a:pt x="1568859" y="63503"/>
                    <a:pt x="1474171" y="35130"/>
                  </a:cubicBezTo>
                  <a:close/>
                  <a:moveTo>
                    <a:pt x="819211" y="105891"/>
                  </a:moveTo>
                  <a:cubicBezTo>
                    <a:pt x="805538" y="98028"/>
                    <a:pt x="791180" y="91192"/>
                    <a:pt x="777165" y="84355"/>
                  </a:cubicBezTo>
                  <a:cubicBezTo>
                    <a:pt x="741614" y="67605"/>
                    <a:pt x="710849" y="86748"/>
                    <a:pt x="710165" y="126059"/>
                  </a:cubicBezTo>
                  <a:cubicBezTo>
                    <a:pt x="710165" y="131187"/>
                    <a:pt x="710849" y="136656"/>
                    <a:pt x="710849" y="141783"/>
                  </a:cubicBezTo>
                  <a:cubicBezTo>
                    <a:pt x="710165" y="141783"/>
                    <a:pt x="709823" y="141783"/>
                    <a:pt x="709140" y="141783"/>
                  </a:cubicBezTo>
                  <a:cubicBezTo>
                    <a:pt x="709140" y="151013"/>
                    <a:pt x="706405" y="161268"/>
                    <a:pt x="709823" y="169130"/>
                  </a:cubicBezTo>
                  <a:cubicBezTo>
                    <a:pt x="715976" y="184513"/>
                    <a:pt x="721788" y="203656"/>
                    <a:pt x="733752" y="211860"/>
                  </a:cubicBezTo>
                  <a:cubicBezTo>
                    <a:pt x="753578" y="225192"/>
                    <a:pt x="777165" y="233054"/>
                    <a:pt x="803828" y="228268"/>
                  </a:cubicBezTo>
                  <a:cubicBezTo>
                    <a:pt x="845532" y="221090"/>
                    <a:pt x="863308" y="199896"/>
                    <a:pt x="856813" y="158192"/>
                  </a:cubicBezTo>
                  <a:cubicBezTo>
                    <a:pt x="853053" y="134263"/>
                    <a:pt x="839721" y="117513"/>
                    <a:pt x="819211" y="105891"/>
                  </a:cubicBezTo>
                  <a:close/>
                  <a:moveTo>
                    <a:pt x="3181988" y="81620"/>
                  </a:moveTo>
                  <a:cubicBezTo>
                    <a:pt x="3165580" y="71365"/>
                    <a:pt x="3149855" y="60084"/>
                    <a:pt x="3134131" y="48804"/>
                  </a:cubicBezTo>
                  <a:cubicBezTo>
                    <a:pt x="3113620" y="33763"/>
                    <a:pt x="3078069" y="36498"/>
                    <a:pt x="3063370" y="57350"/>
                  </a:cubicBezTo>
                  <a:cubicBezTo>
                    <a:pt x="3040125" y="89824"/>
                    <a:pt x="3046278" y="125033"/>
                    <a:pt x="3062003" y="157850"/>
                  </a:cubicBezTo>
                  <a:cubicBezTo>
                    <a:pt x="3074993" y="184855"/>
                    <a:pt x="3098921" y="192375"/>
                    <a:pt x="3129345" y="183488"/>
                  </a:cubicBezTo>
                  <a:cubicBezTo>
                    <a:pt x="3131738" y="183488"/>
                    <a:pt x="3135498" y="183488"/>
                    <a:pt x="3139258" y="183488"/>
                  </a:cubicBezTo>
                  <a:cubicBezTo>
                    <a:pt x="3187457" y="181778"/>
                    <a:pt x="3204207" y="162294"/>
                    <a:pt x="3200447" y="113753"/>
                  </a:cubicBezTo>
                  <a:cubicBezTo>
                    <a:pt x="3199422" y="99396"/>
                    <a:pt x="3194294" y="89482"/>
                    <a:pt x="3181988" y="81620"/>
                  </a:cubicBezTo>
                  <a:close/>
                  <a:moveTo>
                    <a:pt x="5160198" y="7783"/>
                  </a:moveTo>
                  <a:cubicBezTo>
                    <a:pt x="5155071" y="4023"/>
                    <a:pt x="5145157" y="4707"/>
                    <a:pt x="5138320" y="6416"/>
                  </a:cubicBezTo>
                  <a:cubicBezTo>
                    <a:pt x="5087387" y="19748"/>
                    <a:pt x="5072004" y="66579"/>
                    <a:pt x="5084994" y="112044"/>
                  </a:cubicBezTo>
                  <a:cubicBezTo>
                    <a:pt x="5093882" y="143151"/>
                    <a:pt x="5110974" y="152039"/>
                    <a:pt x="5144815" y="150329"/>
                  </a:cubicBezTo>
                  <a:cubicBezTo>
                    <a:pt x="5161566" y="147253"/>
                    <a:pt x="5178999" y="145886"/>
                    <a:pt x="5194724" y="140416"/>
                  </a:cubicBezTo>
                  <a:cubicBezTo>
                    <a:pt x="5227540" y="129136"/>
                    <a:pt x="5240188" y="74783"/>
                    <a:pt x="5214892" y="51197"/>
                  </a:cubicBezTo>
                  <a:cubicBezTo>
                    <a:pt x="5198484" y="34788"/>
                    <a:pt x="5179341" y="20773"/>
                    <a:pt x="5160198" y="7783"/>
                  </a:cubicBezTo>
                  <a:close/>
                  <a:moveTo>
                    <a:pt x="3859850" y="63845"/>
                  </a:moveTo>
                  <a:cubicBezTo>
                    <a:pt x="3831478" y="46069"/>
                    <a:pt x="3802764" y="29319"/>
                    <a:pt x="3775075" y="12569"/>
                  </a:cubicBezTo>
                  <a:cubicBezTo>
                    <a:pt x="3744310" y="30003"/>
                    <a:pt x="3734055" y="52222"/>
                    <a:pt x="3727218" y="76834"/>
                  </a:cubicBezTo>
                  <a:cubicBezTo>
                    <a:pt x="3711835" y="133238"/>
                    <a:pt x="3746702" y="172891"/>
                    <a:pt x="3804815" y="165370"/>
                  </a:cubicBezTo>
                  <a:cubicBezTo>
                    <a:pt x="3844126" y="160243"/>
                    <a:pt x="3876259" y="115120"/>
                    <a:pt x="3867029" y="77176"/>
                  </a:cubicBezTo>
                  <a:cubicBezTo>
                    <a:pt x="3865662" y="72391"/>
                    <a:pt x="3863610" y="66237"/>
                    <a:pt x="3859850" y="63845"/>
                  </a:cubicBezTo>
                  <a:close/>
                  <a:moveTo>
                    <a:pt x="148185" y="133238"/>
                  </a:moveTo>
                  <a:cubicBezTo>
                    <a:pt x="124598" y="117855"/>
                    <a:pt x="96568" y="108625"/>
                    <a:pt x="70588" y="96661"/>
                  </a:cubicBezTo>
                  <a:cubicBezTo>
                    <a:pt x="43925" y="100079"/>
                    <a:pt x="19654" y="107942"/>
                    <a:pt x="8374" y="127426"/>
                  </a:cubicBezTo>
                  <a:cubicBezTo>
                    <a:pt x="-13162" y="164003"/>
                    <a:pt x="9058" y="210835"/>
                    <a:pt x="49736" y="222115"/>
                  </a:cubicBezTo>
                  <a:cubicBezTo>
                    <a:pt x="83578" y="231345"/>
                    <a:pt x="115369" y="222799"/>
                    <a:pt x="144083" y="206391"/>
                  </a:cubicBezTo>
                  <a:cubicBezTo>
                    <a:pt x="172456" y="190324"/>
                    <a:pt x="174848" y="150329"/>
                    <a:pt x="148185" y="133238"/>
                  </a:cubicBezTo>
                  <a:close/>
                  <a:moveTo>
                    <a:pt x="5963173" y="42651"/>
                  </a:moveTo>
                  <a:cubicBezTo>
                    <a:pt x="5954969" y="38549"/>
                    <a:pt x="5944714" y="34447"/>
                    <a:pt x="5940612" y="27268"/>
                  </a:cubicBezTo>
                  <a:cubicBezTo>
                    <a:pt x="5926938" y="3681"/>
                    <a:pt x="5907454" y="5390"/>
                    <a:pt x="5885576" y="10176"/>
                  </a:cubicBezTo>
                  <a:cubicBezTo>
                    <a:pt x="5877030" y="12227"/>
                    <a:pt x="5867801" y="12227"/>
                    <a:pt x="5856520" y="13253"/>
                  </a:cubicBezTo>
                  <a:cubicBezTo>
                    <a:pt x="5852418" y="22824"/>
                    <a:pt x="5846607" y="33079"/>
                    <a:pt x="5843188" y="44360"/>
                  </a:cubicBezTo>
                  <a:cubicBezTo>
                    <a:pt x="5835668" y="70339"/>
                    <a:pt x="5852760" y="116829"/>
                    <a:pt x="5873270" y="129136"/>
                  </a:cubicBezTo>
                  <a:cubicBezTo>
                    <a:pt x="5897198" y="143493"/>
                    <a:pt x="5967959" y="126059"/>
                    <a:pt x="5982658" y="102472"/>
                  </a:cubicBezTo>
                  <a:cubicBezTo>
                    <a:pt x="6000775" y="73758"/>
                    <a:pt x="5995648" y="58717"/>
                    <a:pt x="5963173" y="42651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21"/>
          <p:cNvGrpSpPr/>
          <p:nvPr/>
        </p:nvGrpSpPr>
        <p:grpSpPr>
          <a:xfrm>
            <a:off x="12677345" y="2915700"/>
            <a:ext cx="4974996" cy="3554804"/>
            <a:chOff x="0" y="-132554"/>
            <a:chExt cx="6633328" cy="4739738"/>
          </a:xfrm>
        </p:grpSpPr>
        <p:grpSp>
          <p:nvGrpSpPr>
            <p:cNvPr id="605" name="Google Shape;605;p21"/>
            <p:cNvGrpSpPr/>
            <p:nvPr/>
          </p:nvGrpSpPr>
          <p:grpSpPr>
            <a:xfrm>
              <a:off x="0" y="-132554"/>
              <a:ext cx="6633328" cy="4132005"/>
              <a:chOff x="0" y="-28575"/>
              <a:chExt cx="1429966" cy="890748"/>
            </a:xfrm>
          </p:grpSpPr>
          <p:sp>
            <p:nvSpPr>
              <p:cNvPr id="606" name="Google Shape;606;p21"/>
              <p:cNvSpPr/>
              <p:nvPr/>
            </p:nvSpPr>
            <p:spPr>
              <a:xfrm>
                <a:off x="0" y="0"/>
                <a:ext cx="1429966" cy="862173"/>
              </a:xfrm>
              <a:custGeom>
                <a:rect b="b" l="l" r="r" t="t"/>
                <a:pathLst>
                  <a:path extrusionOk="0" h="862173" w="1429966">
                    <a:moveTo>
                      <a:pt x="79364" y="0"/>
                    </a:moveTo>
                    <a:lnTo>
                      <a:pt x="1350601" y="0"/>
                    </a:lnTo>
                    <a:cubicBezTo>
                      <a:pt x="1394433" y="0"/>
                      <a:pt x="1429966" y="35533"/>
                      <a:pt x="1429966" y="79364"/>
                    </a:cubicBezTo>
                    <a:lnTo>
                      <a:pt x="1429966" y="782809"/>
                    </a:lnTo>
                    <a:cubicBezTo>
                      <a:pt x="1429966" y="803858"/>
                      <a:pt x="1421604" y="824044"/>
                      <a:pt x="1406720" y="838928"/>
                    </a:cubicBezTo>
                    <a:cubicBezTo>
                      <a:pt x="1391837" y="853812"/>
                      <a:pt x="1371650" y="862173"/>
                      <a:pt x="1350601" y="862173"/>
                    </a:cubicBezTo>
                    <a:lnTo>
                      <a:pt x="79364" y="862173"/>
                    </a:lnTo>
                    <a:cubicBezTo>
                      <a:pt x="58316" y="862173"/>
                      <a:pt x="38129" y="853812"/>
                      <a:pt x="23245" y="838928"/>
                    </a:cubicBezTo>
                    <a:cubicBezTo>
                      <a:pt x="8362" y="824044"/>
                      <a:pt x="0" y="803858"/>
                      <a:pt x="0" y="782809"/>
                    </a:cubicBezTo>
                    <a:lnTo>
                      <a:pt x="0" y="79364"/>
                    </a:lnTo>
                    <a:cubicBezTo>
                      <a:pt x="0" y="58316"/>
                      <a:pt x="8362" y="38129"/>
                      <a:pt x="23245" y="23245"/>
                    </a:cubicBezTo>
                    <a:cubicBezTo>
                      <a:pt x="38129" y="8362"/>
                      <a:pt x="58316" y="0"/>
                      <a:pt x="79364" y="0"/>
                    </a:cubicBezTo>
                    <a:close/>
                  </a:path>
                </a:pathLst>
              </a:custGeom>
              <a:solidFill>
                <a:srgbClr val="FACB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21"/>
            <p:cNvGrpSpPr/>
            <p:nvPr/>
          </p:nvGrpSpPr>
          <p:grpSpPr>
            <a:xfrm>
              <a:off x="271976" y="704213"/>
              <a:ext cx="6089375" cy="3902971"/>
              <a:chOff x="0" y="-28575"/>
              <a:chExt cx="1312704" cy="841375"/>
            </a:xfrm>
          </p:grpSpPr>
          <p:sp>
            <p:nvSpPr>
              <p:cNvPr id="609" name="Google Shape;609;p21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86454" y="0"/>
                    </a:moveTo>
                    <a:lnTo>
                      <a:pt x="1226250" y="0"/>
                    </a:lnTo>
                    <a:cubicBezTo>
                      <a:pt x="1249179" y="0"/>
                      <a:pt x="1271169" y="9109"/>
                      <a:pt x="1287382" y="25322"/>
                    </a:cubicBezTo>
                    <a:cubicBezTo>
                      <a:pt x="1303596" y="41535"/>
                      <a:pt x="1312704" y="63525"/>
                      <a:pt x="1312704" y="86454"/>
                    </a:cubicBezTo>
                    <a:lnTo>
                      <a:pt x="1312704" y="535025"/>
                    </a:lnTo>
                    <a:cubicBezTo>
                      <a:pt x="1312704" y="557954"/>
                      <a:pt x="1303596" y="579944"/>
                      <a:pt x="1287382" y="596157"/>
                    </a:cubicBezTo>
                    <a:cubicBezTo>
                      <a:pt x="1271169" y="612370"/>
                      <a:pt x="1249179" y="621479"/>
                      <a:pt x="1226250" y="621479"/>
                    </a:cubicBezTo>
                    <a:lnTo>
                      <a:pt x="86454" y="621479"/>
                    </a:lnTo>
                    <a:cubicBezTo>
                      <a:pt x="63525" y="621479"/>
                      <a:pt x="41535" y="612370"/>
                      <a:pt x="25322" y="596157"/>
                    </a:cubicBezTo>
                    <a:cubicBezTo>
                      <a:pt x="9109" y="579944"/>
                      <a:pt x="0" y="557954"/>
                      <a:pt x="0" y="535025"/>
                    </a:cubicBezTo>
                    <a:lnTo>
                      <a:pt x="0" y="86454"/>
                    </a:lnTo>
                    <a:cubicBezTo>
                      <a:pt x="0" y="63525"/>
                      <a:pt x="9109" y="41535"/>
                      <a:pt x="25322" y="25322"/>
                    </a:cubicBezTo>
                    <a:cubicBezTo>
                      <a:pt x="41535" y="9109"/>
                      <a:pt x="63525" y="0"/>
                      <a:pt x="86454" y="0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1" name="Google Shape;611;p21"/>
            <p:cNvSpPr txBox="1"/>
            <p:nvPr/>
          </p:nvSpPr>
          <p:spPr>
            <a:xfrm>
              <a:off x="600448" y="1083828"/>
              <a:ext cx="5430600" cy="31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Add a main point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56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2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42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368781" y="350796"/>
              <a:ext cx="5993017" cy="229679"/>
            </a:xfrm>
            <a:custGeom>
              <a:rect b="b" l="l" r="r" t="t"/>
              <a:pathLst>
                <a:path extrusionOk="0" h="229679" w="5993017">
                  <a:moveTo>
                    <a:pt x="2421401" y="97345"/>
                  </a:moveTo>
                  <a:cubicBezTo>
                    <a:pt x="2427554" y="141783"/>
                    <a:pt x="2400207" y="167079"/>
                    <a:pt x="2366365" y="184171"/>
                  </a:cubicBezTo>
                  <a:cubicBezTo>
                    <a:pt x="2330814" y="202289"/>
                    <a:pt x="2290819" y="202972"/>
                    <a:pt x="2256635" y="180753"/>
                  </a:cubicBezTo>
                  <a:cubicBezTo>
                    <a:pt x="2243645" y="172207"/>
                    <a:pt x="2236809" y="150329"/>
                    <a:pt x="2232707" y="133238"/>
                  </a:cubicBezTo>
                  <a:cubicBezTo>
                    <a:pt x="2222793" y="90508"/>
                    <a:pt x="2238176" y="59401"/>
                    <a:pt x="2274411" y="36498"/>
                  </a:cubicBezTo>
                  <a:cubicBezTo>
                    <a:pt x="2286717" y="28977"/>
                    <a:pt x="2297314" y="18722"/>
                    <a:pt x="2309278" y="10860"/>
                  </a:cubicBezTo>
                  <a:cubicBezTo>
                    <a:pt x="2333549" y="-5207"/>
                    <a:pt x="2344146" y="-3497"/>
                    <a:pt x="2363630" y="16329"/>
                  </a:cubicBezTo>
                  <a:cubicBezTo>
                    <a:pt x="2371834" y="24533"/>
                    <a:pt x="2380038" y="33763"/>
                    <a:pt x="2390294" y="38890"/>
                  </a:cubicBezTo>
                  <a:cubicBezTo>
                    <a:pt x="2414906" y="51880"/>
                    <a:pt x="2424819" y="70681"/>
                    <a:pt x="2421401" y="97345"/>
                  </a:cubicBezTo>
                  <a:close/>
                  <a:moveTo>
                    <a:pt x="4487805" y="74442"/>
                  </a:moveTo>
                  <a:cubicBezTo>
                    <a:pt x="4465244" y="57008"/>
                    <a:pt x="4441315" y="41283"/>
                    <a:pt x="4417729" y="25217"/>
                  </a:cubicBezTo>
                  <a:cubicBezTo>
                    <a:pt x="4415677" y="23850"/>
                    <a:pt x="4412259" y="22482"/>
                    <a:pt x="4410208" y="23166"/>
                  </a:cubicBezTo>
                  <a:cubicBezTo>
                    <a:pt x="4391749" y="29661"/>
                    <a:pt x="4370555" y="32737"/>
                    <a:pt x="4355856" y="44360"/>
                  </a:cubicBezTo>
                  <a:cubicBezTo>
                    <a:pt x="4345259" y="52564"/>
                    <a:pt x="4340131" y="71707"/>
                    <a:pt x="4339448" y="86406"/>
                  </a:cubicBezTo>
                  <a:cubicBezTo>
                    <a:pt x="4338764" y="101447"/>
                    <a:pt x="4346285" y="116829"/>
                    <a:pt x="4350045" y="131870"/>
                  </a:cubicBezTo>
                  <a:cubicBezTo>
                    <a:pt x="4360642" y="175625"/>
                    <a:pt x="4397218" y="188957"/>
                    <a:pt x="4433111" y="190324"/>
                  </a:cubicBezTo>
                  <a:cubicBezTo>
                    <a:pt x="4461825" y="191350"/>
                    <a:pt x="4497035" y="185539"/>
                    <a:pt x="4506948" y="145202"/>
                  </a:cubicBezTo>
                  <a:cubicBezTo>
                    <a:pt x="4510025" y="133238"/>
                    <a:pt x="4519937" y="123324"/>
                    <a:pt x="4526091" y="113069"/>
                  </a:cubicBezTo>
                  <a:cubicBezTo>
                    <a:pt x="4511050" y="98028"/>
                    <a:pt x="4500795" y="84697"/>
                    <a:pt x="4487805" y="74442"/>
                  </a:cubicBezTo>
                  <a:close/>
                  <a:moveTo>
                    <a:pt x="1474171" y="35130"/>
                  </a:moveTo>
                  <a:cubicBezTo>
                    <a:pt x="1437252" y="61794"/>
                    <a:pt x="1431783" y="98370"/>
                    <a:pt x="1440671" y="135289"/>
                  </a:cubicBezTo>
                  <a:cubicBezTo>
                    <a:pt x="1448191" y="165370"/>
                    <a:pt x="1469043" y="186564"/>
                    <a:pt x="1504594" y="190324"/>
                  </a:cubicBezTo>
                  <a:cubicBezTo>
                    <a:pt x="1557237" y="195794"/>
                    <a:pt x="1596548" y="180753"/>
                    <a:pt x="1615691" y="127768"/>
                  </a:cubicBezTo>
                  <a:cubicBezTo>
                    <a:pt x="1562364" y="56666"/>
                    <a:pt x="1568859" y="63503"/>
                    <a:pt x="1474171" y="35130"/>
                  </a:cubicBezTo>
                  <a:close/>
                  <a:moveTo>
                    <a:pt x="819211" y="105891"/>
                  </a:moveTo>
                  <a:cubicBezTo>
                    <a:pt x="805538" y="98028"/>
                    <a:pt x="791180" y="91192"/>
                    <a:pt x="777165" y="84355"/>
                  </a:cubicBezTo>
                  <a:cubicBezTo>
                    <a:pt x="741614" y="67605"/>
                    <a:pt x="710849" y="86748"/>
                    <a:pt x="710165" y="126059"/>
                  </a:cubicBezTo>
                  <a:cubicBezTo>
                    <a:pt x="710165" y="131187"/>
                    <a:pt x="710849" y="136656"/>
                    <a:pt x="710849" y="141783"/>
                  </a:cubicBezTo>
                  <a:cubicBezTo>
                    <a:pt x="710165" y="141783"/>
                    <a:pt x="709823" y="141783"/>
                    <a:pt x="709140" y="141783"/>
                  </a:cubicBezTo>
                  <a:cubicBezTo>
                    <a:pt x="709140" y="151013"/>
                    <a:pt x="706405" y="161268"/>
                    <a:pt x="709823" y="169130"/>
                  </a:cubicBezTo>
                  <a:cubicBezTo>
                    <a:pt x="715976" y="184513"/>
                    <a:pt x="721788" y="203656"/>
                    <a:pt x="733752" y="211860"/>
                  </a:cubicBezTo>
                  <a:cubicBezTo>
                    <a:pt x="753578" y="225192"/>
                    <a:pt x="777165" y="233054"/>
                    <a:pt x="803828" y="228268"/>
                  </a:cubicBezTo>
                  <a:cubicBezTo>
                    <a:pt x="845532" y="221090"/>
                    <a:pt x="863308" y="199896"/>
                    <a:pt x="856813" y="158192"/>
                  </a:cubicBezTo>
                  <a:cubicBezTo>
                    <a:pt x="853053" y="134263"/>
                    <a:pt x="839721" y="117513"/>
                    <a:pt x="819211" y="105891"/>
                  </a:cubicBezTo>
                  <a:close/>
                  <a:moveTo>
                    <a:pt x="3181988" y="81620"/>
                  </a:moveTo>
                  <a:cubicBezTo>
                    <a:pt x="3165580" y="71365"/>
                    <a:pt x="3149855" y="60084"/>
                    <a:pt x="3134131" y="48804"/>
                  </a:cubicBezTo>
                  <a:cubicBezTo>
                    <a:pt x="3113620" y="33763"/>
                    <a:pt x="3078069" y="36498"/>
                    <a:pt x="3063370" y="57350"/>
                  </a:cubicBezTo>
                  <a:cubicBezTo>
                    <a:pt x="3040125" y="89824"/>
                    <a:pt x="3046278" y="125033"/>
                    <a:pt x="3062003" y="157850"/>
                  </a:cubicBezTo>
                  <a:cubicBezTo>
                    <a:pt x="3074993" y="184855"/>
                    <a:pt x="3098921" y="192375"/>
                    <a:pt x="3129345" y="183488"/>
                  </a:cubicBezTo>
                  <a:cubicBezTo>
                    <a:pt x="3131738" y="183488"/>
                    <a:pt x="3135498" y="183488"/>
                    <a:pt x="3139258" y="183488"/>
                  </a:cubicBezTo>
                  <a:cubicBezTo>
                    <a:pt x="3187457" y="181778"/>
                    <a:pt x="3204207" y="162294"/>
                    <a:pt x="3200447" y="113753"/>
                  </a:cubicBezTo>
                  <a:cubicBezTo>
                    <a:pt x="3199422" y="99396"/>
                    <a:pt x="3194294" y="89482"/>
                    <a:pt x="3181988" y="81620"/>
                  </a:cubicBezTo>
                  <a:close/>
                  <a:moveTo>
                    <a:pt x="5160198" y="7783"/>
                  </a:moveTo>
                  <a:cubicBezTo>
                    <a:pt x="5155071" y="4023"/>
                    <a:pt x="5145157" y="4707"/>
                    <a:pt x="5138320" y="6416"/>
                  </a:cubicBezTo>
                  <a:cubicBezTo>
                    <a:pt x="5087387" y="19748"/>
                    <a:pt x="5072004" y="66579"/>
                    <a:pt x="5084994" y="112044"/>
                  </a:cubicBezTo>
                  <a:cubicBezTo>
                    <a:pt x="5093882" y="143151"/>
                    <a:pt x="5110974" y="152039"/>
                    <a:pt x="5144815" y="150329"/>
                  </a:cubicBezTo>
                  <a:cubicBezTo>
                    <a:pt x="5161566" y="147253"/>
                    <a:pt x="5178999" y="145886"/>
                    <a:pt x="5194724" y="140416"/>
                  </a:cubicBezTo>
                  <a:cubicBezTo>
                    <a:pt x="5227540" y="129136"/>
                    <a:pt x="5240188" y="74783"/>
                    <a:pt x="5214892" y="51197"/>
                  </a:cubicBezTo>
                  <a:cubicBezTo>
                    <a:pt x="5198484" y="34788"/>
                    <a:pt x="5179341" y="20773"/>
                    <a:pt x="5160198" y="7783"/>
                  </a:cubicBezTo>
                  <a:close/>
                  <a:moveTo>
                    <a:pt x="3859850" y="63845"/>
                  </a:moveTo>
                  <a:cubicBezTo>
                    <a:pt x="3831478" y="46069"/>
                    <a:pt x="3802764" y="29319"/>
                    <a:pt x="3775075" y="12569"/>
                  </a:cubicBezTo>
                  <a:cubicBezTo>
                    <a:pt x="3744310" y="30003"/>
                    <a:pt x="3734055" y="52222"/>
                    <a:pt x="3727218" y="76834"/>
                  </a:cubicBezTo>
                  <a:cubicBezTo>
                    <a:pt x="3711835" y="133238"/>
                    <a:pt x="3746702" y="172891"/>
                    <a:pt x="3804815" y="165370"/>
                  </a:cubicBezTo>
                  <a:cubicBezTo>
                    <a:pt x="3844126" y="160243"/>
                    <a:pt x="3876259" y="115120"/>
                    <a:pt x="3867029" y="77176"/>
                  </a:cubicBezTo>
                  <a:cubicBezTo>
                    <a:pt x="3865662" y="72391"/>
                    <a:pt x="3863610" y="66237"/>
                    <a:pt x="3859850" y="63845"/>
                  </a:cubicBezTo>
                  <a:close/>
                  <a:moveTo>
                    <a:pt x="148185" y="133238"/>
                  </a:moveTo>
                  <a:cubicBezTo>
                    <a:pt x="124598" y="117855"/>
                    <a:pt x="96568" y="108625"/>
                    <a:pt x="70588" y="96661"/>
                  </a:cubicBezTo>
                  <a:cubicBezTo>
                    <a:pt x="43925" y="100079"/>
                    <a:pt x="19654" y="107942"/>
                    <a:pt x="8374" y="127426"/>
                  </a:cubicBezTo>
                  <a:cubicBezTo>
                    <a:pt x="-13162" y="164003"/>
                    <a:pt x="9058" y="210835"/>
                    <a:pt x="49736" y="222115"/>
                  </a:cubicBezTo>
                  <a:cubicBezTo>
                    <a:pt x="83578" y="231345"/>
                    <a:pt x="115369" y="222799"/>
                    <a:pt x="144083" y="206391"/>
                  </a:cubicBezTo>
                  <a:cubicBezTo>
                    <a:pt x="172456" y="190324"/>
                    <a:pt x="174848" y="150329"/>
                    <a:pt x="148185" y="133238"/>
                  </a:cubicBezTo>
                  <a:close/>
                  <a:moveTo>
                    <a:pt x="5963173" y="42651"/>
                  </a:moveTo>
                  <a:cubicBezTo>
                    <a:pt x="5954969" y="38549"/>
                    <a:pt x="5944714" y="34447"/>
                    <a:pt x="5940612" y="27268"/>
                  </a:cubicBezTo>
                  <a:cubicBezTo>
                    <a:pt x="5926938" y="3681"/>
                    <a:pt x="5907454" y="5390"/>
                    <a:pt x="5885576" y="10176"/>
                  </a:cubicBezTo>
                  <a:cubicBezTo>
                    <a:pt x="5877030" y="12227"/>
                    <a:pt x="5867801" y="12227"/>
                    <a:pt x="5856520" y="13253"/>
                  </a:cubicBezTo>
                  <a:cubicBezTo>
                    <a:pt x="5852418" y="22824"/>
                    <a:pt x="5846607" y="33079"/>
                    <a:pt x="5843188" y="44360"/>
                  </a:cubicBezTo>
                  <a:cubicBezTo>
                    <a:pt x="5835668" y="70339"/>
                    <a:pt x="5852760" y="116829"/>
                    <a:pt x="5873270" y="129136"/>
                  </a:cubicBezTo>
                  <a:cubicBezTo>
                    <a:pt x="5897198" y="143493"/>
                    <a:pt x="5967959" y="126059"/>
                    <a:pt x="5982658" y="102472"/>
                  </a:cubicBezTo>
                  <a:cubicBezTo>
                    <a:pt x="6000775" y="73758"/>
                    <a:pt x="5995648" y="58717"/>
                    <a:pt x="5963173" y="42651"/>
                  </a:cubicBezTo>
                  <a:close/>
                </a:path>
              </a:pathLst>
            </a:custGeom>
            <a:solidFill>
              <a:srgbClr val="F9EA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21"/>
          <p:cNvGrpSpPr/>
          <p:nvPr/>
        </p:nvGrpSpPr>
        <p:grpSpPr>
          <a:xfrm>
            <a:off x="635658" y="6524383"/>
            <a:ext cx="4974996" cy="3554804"/>
            <a:chOff x="0" y="-132554"/>
            <a:chExt cx="6633328" cy="4739738"/>
          </a:xfrm>
        </p:grpSpPr>
        <p:grpSp>
          <p:nvGrpSpPr>
            <p:cNvPr id="614" name="Google Shape;614;p21"/>
            <p:cNvGrpSpPr/>
            <p:nvPr/>
          </p:nvGrpSpPr>
          <p:grpSpPr>
            <a:xfrm>
              <a:off x="0" y="-132554"/>
              <a:ext cx="6633328" cy="4132005"/>
              <a:chOff x="0" y="-28575"/>
              <a:chExt cx="1429966" cy="890748"/>
            </a:xfrm>
          </p:grpSpPr>
          <p:sp>
            <p:nvSpPr>
              <p:cNvPr id="615" name="Google Shape;615;p21"/>
              <p:cNvSpPr/>
              <p:nvPr/>
            </p:nvSpPr>
            <p:spPr>
              <a:xfrm>
                <a:off x="0" y="0"/>
                <a:ext cx="1429966" cy="862173"/>
              </a:xfrm>
              <a:custGeom>
                <a:rect b="b" l="l" r="r" t="t"/>
                <a:pathLst>
                  <a:path extrusionOk="0" h="862173" w="1429966">
                    <a:moveTo>
                      <a:pt x="79364" y="0"/>
                    </a:moveTo>
                    <a:lnTo>
                      <a:pt x="1350601" y="0"/>
                    </a:lnTo>
                    <a:cubicBezTo>
                      <a:pt x="1394433" y="0"/>
                      <a:pt x="1429966" y="35533"/>
                      <a:pt x="1429966" y="79364"/>
                    </a:cubicBezTo>
                    <a:lnTo>
                      <a:pt x="1429966" y="782809"/>
                    </a:lnTo>
                    <a:cubicBezTo>
                      <a:pt x="1429966" y="803858"/>
                      <a:pt x="1421604" y="824044"/>
                      <a:pt x="1406720" y="838928"/>
                    </a:cubicBezTo>
                    <a:cubicBezTo>
                      <a:pt x="1391837" y="853812"/>
                      <a:pt x="1371650" y="862173"/>
                      <a:pt x="1350601" y="862173"/>
                    </a:cubicBezTo>
                    <a:lnTo>
                      <a:pt x="79364" y="862173"/>
                    </a:lnTo>
                    <a:cubicBezTo>
                      <a:pt x="58316" y="862173"/>
                      <a:pt x="38129" y="853812"/>
                      <a:pt x="23245" y="838928"/>
                    </a:cubicBezTo>
                    <a:cubicBezTo>
                      <a:pt x="8362" y="824044"/>
                      <a:pt x="0" y="803858"/>
                      <a:pt x="0" y="782809"/>
                    </a:cubicBezTo>
                    <a:lnTo>
                      <a:pt x="0" y="79364"/>
                    </a:lnTo>
                    <a:cubicBezTo>
                      <a:pt x="0" y="58316"/>
                      <a:pt x="8362" y="38129"/>
                      <a:pt x="23245" y="23245"/>
                    </a:cubicBezTo>
                    <a:cubicBezTo>
                      <a:pt x="38129" y="8362"/>
                      <a:pt x="58316" y="0"/>
                      <a:pt x="79364" y="0"/>
                    </a:cubicBezTo>
                    <a:close/>
                  </a:path>
                </a:pathLst>
              </a:custGeom>
              <a:solidFill>
                <a:srgbClr val="FACB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21"/>
            <p:cNvGrpSpPr/>
            <p:nvPr/>
          </p:nvGrpSpPr>
          <p:grpSpPr>
            <a:xfrm>
              <a:off x="271976" y="704213"/>
              <a:ext cx="6089375" cy="3902971"/>
              <a:chOff x="0" y="-28575"/>
              <a:chExt cx="1312704" cy="841375"/>
            </a:xfrm>
          </p:grpSpPr>
          <p:sp>
            <p:nvSpPr>
              <p:cNvPr id="618" name="Google Shape;618;p21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86454" y="0"/>
                    </a:moveTo>
                    <a:lnTo>
                      <a:pt x="1226250" y="0"/>
                    </a:lnTo>
                    <a:cubicBezTo>
                      <a:pt x="1249179" y="0"/>
                      <a:pt x="1271169" y="9109"/>
                      <a:pt x="1287382" y="25322"/>
                    </a:cubicBezTo>
                    <a:cubicBezTo>
                      <a:pt x="1303596" y="41535"/>
                      <a:pt x="1312704" y="63525"/>
                      <a:pt x="1312704" y="86454"/>
                    </a:cubicBezTo>
                    <a:lnTo>
                      <a:pt x="1312704" y="535025"/>
                    </a:lnTo>
                    <a:cubicBezTo>
                      <a:pt x="1312704" y="557954"/>
                      <a:pt x="1303596" y="579944"/>
                      <a:pt x="1287382" y="596157"/>
                    </a:cubicBezTo>
                    <a:cubicBezTo>
                      <a:pt x="1271169" y="612370"/>
                      <a:pt x="1249179" y="621479"/>
                      <a:pt x="1226250" y="621479"/>
                    </a:cubicBezTo>
                    <a:lnTo>
                      <a:pt x="86454" y="621479"/>
                    </a:lnTo>
                    <a:cubicBezTo>
                      <a:pt x="63525" y="621479"/>
                      <a:pt x="41535" y="612370"/>
                      <a:pt x="25322" y="596157"/>
                    </a:cubicBezTo>
                    <a:cubicBezTo>
                      <a:pt x="9109" y="579944"/>
                      <a:pt x="0" y="557954"/>
                      <a:pt x="0" y="535025"/>
                    </a:cubicBezTo>
                    <a:lnTo>
                      <a:pt x="0" y="86454"/>
                    </a:lnTo>
                    <a:cubicBezTo>
                      <a:pt x="0" y="63525"/>
                      <a:pt x="9109" y="41535"/>
                      <a:pt x="25322" y="25322"/>
                    </a:cubicBezTo>
                    <a:cubicBezTo>
                      <a:pt x="41535" y="9109"/>
                      <a:pt x="63525" y="0"/>
                      <a:pt x="86454" y="0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0" name="Google Shape;620;p21"/>
            <p:cNvSpPr txBox="1"/>
            <p:nvPr/>
          </p:nvSpPr>
          <p:spPr>
            <a:xfrm>
              <a:off x="600448" y="1083828"/>
              <a:ext cx="5430600" cy="31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Add a main point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56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2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42">
                <a:solidFill>
                  <a:schemeClr val="accent3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368781" y="350796"/>
              <a:ext cx="5993017" cy="229679"/>
            </a:xfrm>
            <a:custGeom>
              <a:rect b="b" l="l" r="r" t="t"/>
              <a:pathLst>
                <a:path extrusionOk="0" h="229679" w="5993017">
                  <a:moveTo>
                    <a:pt x="2421401" y="97345"/>
                  </a:moveTo>
                  <a:cubicBezTo>
                    <a:pt x="2427554" y="141783"/>
                    <a:pt x="2400207" y="167079"/>
                    <a:pt x="2366365" y="184171"/>
                  </a:cubicBezTo>
                  <a:cubicBezTo>
                    <a:pt x="2330814" y="202289"/>
                    <a:pt x="2290819" y="202972"/>
                    <a:pt x="2256635" y="180753"/>
                  </a:cubicBezTo>
                  <a:cubicBezTo>
                    <a:pt x="2243645" y="172207"/>
                    <a:pt x="2236809" y="150329"/>
                    <a:pt x="2232707" y="133238"/>
                  </a:cubicBezTo>
                  <a:cubicBezTo>
                    <a:pt x="2222793" y="90508"/>
                    <a:pt x="2238176" y="59401"/>
                    <a:pt x="2274411" y="36498"/>
                  </a:cubicBezTo>
                  <a:cubicBezTo>
                    <a:pt x="2286717" y="28977"/>
                    <a:pt x="2297314" y="18722"/>
                    <a:pt x="2309278" y="10860"/>
                  </a:cubicBezTo>
                  <a:cubicBezTo>
                    <a:pt x="2333549" y="-5207"/>
                    <a:pt x="2344146" y="-3497"/>
                    <a:pt x="2363630" y="16329"/>
                  </a:cubicBezTo>
                  <a:cubicBezTo>
                    <a:pt x="2371834" y="24533"/>
                    <a:pt x="2380038" y="33763"/>
                    <a:pt x="2390294" y="38890"/>
                  </a:cubicBezTo>
                  <a:cubicBezTo>
                    <a:pt x="2414906" y="51880"/>
                    <a:pt x="2424819" y="70681"/>
                    <a:pt x="2421401" y="97345"/>
                  </a:cubicBezTo>
                  <a:close/>
                  <a:moveTo>
                    <a:pt x="4487805" y="74442"/>
                  </a:moveTo>
                  <a:cubicBezTo>
                    <a:pt x="4465244" y="57008"/>
                    <a:pt x="4441315" y="41283"/>
                    <a:pt x="4417729" y="25217"/>
                  </a:cubicBezTo>
                  <a:cubicBezTo>
                    <a:pt x="4415677" y="23850"/>
                    <a:pt x="4412259" y="22482"/>
                    <a:pt x="4410208" y="23166"/>
                  </a:cubicBezTo>
                  <a:cubicBezTo>
                    <a:pt x="4391749" y="29661"/>
                    <a:pt x="4370555" y="32737"/>
                    <a:pt x="4355856" y="44360"/>
                  </a:cubicBezTo>
                  <a:cubicBezTo>
                    <a:pt x="4345259" y="52564"/>
                    <a:pt x="4340131" y="71707"/>
                    <a:pt x="4339448" y="86406"/>
                  </a:cubicBezTo>
                  <a:cubicBezTo>
                    <a:pt x="4338764" y="101447"/>
                    <a:pt x="4346285" y="116829"/>
                    <a:pt x="4350045" y="131870"/>
                  </a:cubicBezTo>
                  <a:cubicBezTo>
                    <a:pt x="4360642" y="175625"/>
                    <a:pt x="4397218" y="188957"/>
                    <a:pt x="4433111" y="190324"/>
                  </a:cubicBezTo>
                  <a:cubicBezTo>
                    <a:pt x="4461825" y="191350"/>
                    <a:pt x="4497035" y="185539"/>
                    <a:pt x="4506948" y="145202"/>
                  </a:cubicBezTo>
                  <a:cubicBezTo>
                    <a:pt x="4510025" y="133238"/>
                    <a:pt x="4519937" y="123324"/>
                    <a:pt x="4526091" y="113069"/>
                  </a:cubicBezTo>
                  <a:cubicBezTo>
                    <a:pt x="4511050" y="98028"/>
                    <a:pt x="4500795" y="84697"/>
                    <a:pt x="4487805" y="74442"/>
                  </a:cubicBezTo>
                  <a:close/>
                  <a:moveTo>
                    <a:pt x="1474171" y="35130"/>
                  </a:moveTo>
                  <a:cubicBezTo>
                    <a:pt x="1437252" y="61794"/>
                    <a:pt x="1431783" y="98370"/>
                    <a:pt x="1440671" y="135289"/>
                  </a:cubicBezTo>
                  <a:cubicBezTo>
                    <a:pt x="1448191" y="165370"/>
                    <a:pt x="1469043" y="186564"/>
                    <a:pt x="1504594" y="190324"/>
                  </a:cubicBezTo>
                  <a:cubicBezTo>
                    <a:pt x="1557237" y="195794"/>
                    <a:pt x="1596548" y="180753"/>
                    <a:pt x="1615691" y="127768"/>
                  </a:cubicBezTo>
                  <a:cubicBezTo>
                    <a:pt x="1562364" y="56666"/>
                    <a:pt x="1568859" y="63503"/>
                    <a:pt x="1474171" y="35130"/>
                  </a:cubicBezTo>
                  <a:close/>
                  <a:moveTo>
                    <a:pt x="819211" y="105891"/>
                  </a:moveTo>
                  <a:cubicBezTo>
                    <a:pt x="805538" y="98028"/>
                    <a:pt x="791180" y="91192"/>
                    <a:pt x="777165" y="84355"/>
                  </a:cubicBezTo>
                  <a:cubicBezTo>
                    <a:pt x="741614" y="67605"/>
                    <a:pt x="710849" y="86748"/>
                    <a:pt x="710165" y="126059"/>
                  </a:cubicBezTo>
                  <a:cubicBezTo>
                    <a:pt x="710165" y="131187"/>
                    <a:pt x="710849" y="136656"/>
                    <a:pt x="710849" y="141783"/>
                  </a:cubicBezTo>
                  <a:cubicBezTo>
                    <a:pt x="710165" y="141783"/>
                    <a:pt x="709823" y="141783"/>
                    <a:pt x="709140" y="141783"/>
                  </a:cubicBezTo>
                  <a:cubicBezTo>
                    <a:pt x="709140" y="151013"/>
                    <a:pt x="706405" y="161268"/>
                    <a:pt x="709823" y="169130"/>
                  </a:cubicBezTo>
                  <a:cubicBezTo>
                    <a:pt x="715976" y="184513"/>
                    <a:pt x="721788" y="203656"/>
                    <a:pt x="733752" y="211860"/>
                  </a:cubicBezTo>
                  <a:cubicBezTo>
                    <a:pt x="753578" y="225192"/>
                    <a:pt x="777165" y="233054"/>
                    <a:pt x="803828" y="228268"/>
                  </a:cubicBezTo>
                  <a:cubicBezTo>
                    <a:pt x="845532" y="221090"/>
                    <a:pt x="863308" y="199896"/>
                    <a:pt x="856813" y="158192"/>
                  </a:cubicBezTo>
                  <a:cubicBezTo>
                    <a:pt x="853053" y="134263"/>
                    <a:pt x="839721" y="117513"/>
                    <a:pt x="819211" y="105891"/>
                  </a:cubicBezTo>
                  <a:close/>
                  <a:moveTo>
                    <a:pt x="3181988" y="81620"/>
                  </a:moveTo>
                  <a:cubicBezTo>
                    <a:pt x="3165580" y="71365"/>
                    <a:pt x="3149855" y="60084"/>
                    <a:pt x="3134131" y="48804"/>
                  </a:cubicBezTo>
                  <a:cubicBezTo>
                    <a:pt x="3113620" y="33763"/>
                    <a:pt x="3078069" y="36498"/>
                    <a:pt x="3063370" y="57350"/>
                  </a:cubicBezTo>
                  <a:cubicBezTo>
                    <a:pt x="3040125" y="89824"/>
                    <a:pt x="3046278" y="125033"/>
                    <a:pt x="3062003" y="157850"/>
                  </a:cubicBezTo>
                  <a:cubicBezTo>
                    <a:pt x="3074993" y="184855"/>
                    <a:pt x="3098921" y="192375"/>
                    <a:pt x="3129345" y="183488"/>
                  </a:cubicBezTo>
                  <a:cubicBezTo>
                    <a:pt x="3131738" y="183488"/>
                    <a:pt x="3135498" y="183488"/>
                    <a:pt x="3139258" y="183488"/>
                  </a:cubicBezTo>
                  <a:cubicBezTo>
                    <a:pt x="3187457" y="181778"/>
                    <a:pt x="3204207" y="162294"/>
                    <a:pt x="3200447" y="113753"/>
                  </a:cubicBezTo>
                  <a:cubicBezTo>
                    <a:pt x="3199422" y="99396"/>
                    <a:pt x="3194294" y="89482"/>
                    <a:pt x="3181988" y="81620"/>
                  </a:cubicBezTo>
                  <a:close/>
                  <a:moveTo>
                    <a:pt x="5160198" y="7783"/>
                  </a:moveTo>
                  <a:cubicBezTo>
                    <a:pt x="5155071" y="4023"/>
                    <a:pt x="5145157" y="4707"/>
                    <a:pt x="5138320" y="6416"/>
                  </a:cubicBezTo>
                  <a:cubicBezTo>
                    <a:pt x="5087387" y="19748"/>
                    <a:pt x="5072004" y="66579"/>
                    <a:pt x="5084994" y="112044"/>
                  </a:cubicBezTo>
                  <a:cubicBezTo>
                    <a:pt x="5093882" y="143151"/>
                    <a:pt x="5110974" y="152039"/>
                    <a:pt x="5144815" y="150329"/>
                  </a:cubicBezTo>
                  <a:cubicBezTo>
                    <a:pt x="5161566" y="147253"/>
                    <a:pt x="5178999" y="145886"/>
                    <a:pt x="5194724" y="140416"/>
                  </a:cubicBezTo>
                  <a:cubicBezTo>
                    <a:pt x="5227540" y="129136"/>
                    <a:pt x="5240188" y="74783"/>
                    <a:pt x="5214892" y="51197"/>
                  </a:cubicBezTo>
                  <a:cubicBezTo>
                    <a:pt x="5198484" y="34788"/>
                    <a:pt x="5179341" y="20773"/>
                    <a:pt x="5160198" y="7783"/>
                  </a:cubicBezTo>
                  <a:close/>
                  <a:moveTo>
                    <a:pt x="3859850" y="63845"/>
                  </a:moveTo>
                  <a:cubicBezTo>
                    <a:pt x="3831478" y="46069"/>
                    <a:pt x="3802764" y="29319"/>
                    <a:pt x="3775075" y="12569"/>
                  </a:cubicBezTo>
                  <a:cubicBezTo>
                    <a:pt x="3744310" y="30003"/>
                    <a:pt x="3734055" y="52222"/>
                    <a:pt x="3727218" y="76834"/>
                  </a:cubicBezTo>
                  <a:cubicBezTo>
                    <a:pt x="3711835" y="133238"/>
                    <a:pt x="3746702" y="172891"/>
                    <a:pt x="3804815" y="165370"/>
                  </a:cubicBezTo>
                  <a:cubicBezTo>
                    <a:pt x="3844126" y="160243"/>
                    <a:pt x="3876259" y="115120"/>
                    <a:pt x="3867029" y="77176"/>
                  </a:cubicBezTo>
                  <a:cubicBezTo>
                    <a:pt x="3865662" y="72391"/>
                    <a:pt x="3863610" y="66237"/>
                    <a:pt x="3859850" y="63845"/>
                  </a:cubicBezTo>
                  <a:close/>
                  <a:moveTo>
                    <a:pt x="148185" y="133238"/>
                  </a:moveTo>
                  <a:cubicBezTo>
                    <a:pt x="124598" y="117855"/>
                    <a:pt x="96568" y="108625"/>
                    <a:pt x="70588" y="96661"/>
                  </a:cubicBezTo>
                  <a:cubicBezTo>
                    <a:pt x="43925" y="100079"/>
                    <a:pt x="19654" y="107942"/>
                    <a:pt x="8374" y="127426"/>
                  </a:cubicBezTo>
                  <a:cubicBezTo>
                    <a:pt x="-13162" y="164003"/>
                    <a:pt x="9058" y="210835"/>
                    <a:pt x="49736" y="222115"/>
                  </a:cubicBezTo>
                  <a:cubicBezTo>
                    <a:pt x="83578" y="231345"/>
                    <a:pt x="115369" y="222799"/>
                    <a:pt x="144083" y="206391"/>
                  </a:cubicBezTo>
                  <a:cubicBezTo>
                    <a:pt x="172456" y="190324"/>
                    <a:pt x="174848" y="150329"/>
                    <a:pt x="148185" y="133238"/>
                  </a:cubicBezTo>
                  <a:close/>
                  <a:moveTo>
                    <a:pt x="5963173" y="42651"/>
                  </a:moveTo>
                  <a:cubicBezTo>
                    <a:pt x="5954969" y="38549"/>
                    <a:pt x="5944714" y="34447"/>
                    <a:pt x="5940612" y="27268"/>
                  </a:cubicBezTo>
                  <a:cubicBezTo>
                    <a:pt x="5926938" y="3681"/>
                    <a:pt x="5907454" y="5390"/>
                    <a:pt x="5885576" y="10176"/>
                  </a:cubicBezTo>
                  <a:cubicBezTo>
                    <a:pt x="5877030" y="12227"/>
                    <a:pt x="5867801" y="12227"/>
                    <a:pt x="5856520" y="13253"/>
                  </a:cubicBezTo>
                  <a:cubicBezTo>
                    <a:pt x="5852418" y="22824"/>
                    <a:pt x="5846607" y="33079"/>
                    <a:pt x="5843188" y="44360"/>
                  </a:cubicBezTo>
                  <a:cubicBezTo>
                    <a:pt x="5835668" y="70339"/>
                    <a:pt x="5852760" y="116829"/>
                    <a:pt x="5873270" y="129136"/>
                  </a:cubicBezTo>
                  <a:cubicBezTo>
                    <a:pt x="5897198" y="143493"/>
                    <a:pt x="5967959" y="126059"/>
                    <a:pt x="5982658" y="102472"/>
                  </a:cubicBezTo>
                  <a:cubicBezTo>
                    <a:pt x="6000775" y="73758"/>
                    <a:pt x="5995648" y="58717"/>
                    <a:pt x="5963173" y="42651"/>
                  </a:cubicBezTo>
                  <a:close/>
                </a:path>
              </a:pathLst>
            </a:custGeom>
            <a:solidFill>
              <a:srgbClr val="F9EA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21"/>
          <p:cNvGrpSpPr/>
          <p:nvPr/>
        </p:nvGrpSpPr>
        <p:grpSpPr>
          <a:xfrm>
            <a:off x="6654599" y="6524383"/>
            <a:ext cx="4974996" cy="3554804"/>
            <a:chOff x="0" y="-132554"/>
            <a:chExt cx="6633328" cy="4739738"/>
          </a:xfrm>
        </p:grpSpPr>
        <p:grpSp>
          <p:nvGrpSpPr>
            <p:cNvPr id="623" name="Google Shape;623;p21"/>
            <p:cNvGrpSpPr/>
            <p:nvPr/>
          </p:nvGrpSpPr>
          <p:grpSpPr>
            <a:xfrm>
              <a:off x="0" y="-132554"/>
              <a:ext cx="6633328" cy="4132005"/>
              <a:chOff x="0" y="-28575"/>
              <a:chExt cx="1429966" cy="890748"/>
            </a:xfrm>
          </p:grpSpPr>
          <p:sp>
            <p:nvSpPr>
              <p:cNvPr id="624" name="Google Shape;624;p21"/>
              <p:cNvSpPr/>
              <p:nvPr/>
            </p:nvSpPr>
            <p:spPr>
              <a:xfrm>
                <a:off x="0" y="0"/>
                <a:ext cx="1429966" cy="862173"/>
              </a:xfrm>
              <a:custGeom>
                <a:rect b="b" l="l" r="r" t="t"/>
                <a:pathLst>
                  <a:path extrusionOk="0" h="862173" w="1429966">
                    <a:moveTo>
                      <a:pt x="79364" y="0"/>
                    </a:moveTo>
                    <a:lnTo>
                      <a:pt x="1350601" y="0"/>
                    </a:lnTo>
                    <a:cubicBezTo>
                      <a:pt x="1394433" y="0"/>
                      <a:pt x="1429966" y="35533"/>
                      <a:pt x="1429966" y="79364"/>
                    </a:cubicBezTo>
                    <a:lnTo>
                      <a:pt x="1429966" y="782809"/>
                    </a:lnTo>
                    <a:cubicBezTo>
                      <a:pt x="1429966" y="803858"/>
                      <a:pt x="1421604" y="824044"/>
                      <a:pt x="1406720" y="838928"/>
                    </a:cubicBezTo>
                    <a:cubicBezTo>
                      <a:pt x="1391837" y="853812"/>
                      <a:pt x="1371650" y="862173"/>
                      <a:pt x="1350601" y="862173"/>
                    </a:cubicBezTo>
                    <a:lnTo>
                      <a:pt x="79364" y="862173"/>
                    </a:lnTo>
                    <a:cubicBezTo>
                      <a:pt x="58316" y="862173"/>
                      <a:pt x="38129" y="853812"/>
                      <a:pt x="23245" y="838928"/>
                    </a:cubicBezTo>
                    <a:cubicBezTo>
                      <a:pt x="8362" y="824044"/>
                      <a:pt x="0" y="803858"/>
                      <a:pt x="0" y="782809"/>
                    </a:cubicBezTo>
                    <a:lnTo>
                      <a:pt x="0" y="79364"/>
                    </a:lnTo>
                    <a:cubicBezTo>
                      <a:pt x="0" y="58316"/>
                      <a:pt x="8362" y="38129"/>
                      <a:pt x="23245" y="23245"/>
                    </a:cubicBezTo>
                    <a:cubicBezTo>
                      <a:pt x="38129" y="8362"/>
                      <a:pt x="58316" y="0"/>
                      <a:pt x="79364" y="0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21"/>
            <p:cNvGrpSpPr/>
            <p:nvPr/>
          </p:nvGrpSpPr>
          <p:grpSpPr>
            <a:xfrm>
              <a:off x="271976" y="704213"/>
              <a:ext cx="6089375" cy="3902971"/>
              <a:chOff x="0" y="-28575"/>
              <a:chExt cx="1312704" cy="841375"/>
            </a:xfrm>
          </p:grpSpPr>
          <p:sp>
            <p:nvSpPr>
              <p:cNvPr id="627" name="Google Shape;627;p21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86454" y="0"/>
                    </a:moveTo>
                    <a:lnTo>
                      <a:pt x="1226250" y="0"/>
                    </a:lnTo>
                    <a:cubicBezTo>
                      <a:pt x="1249179" y="0"/>
                      <a:pt x="1271169" y="9109"/>
                      <a:pt x="1287382" y="25322"/>
                    </a:cubicBezTo>
                    <a:cubicBezTo>
                      <a:pt x="1303596" y="41535"/>
                      <a:pt x="1312704" y="63525"/>
                      <a:pt x="1312704" y="86454"/>
                    </a:cubicBezTo>
                    <a:lnTo>
                      <a:pt x="1312704" y="535025"/>
                    </a:lnTo>
                    <a:cubicBezTo>
                      <a:pt x="1312704" y="557954"/>
                      <a:pt x="1303596" y="579944"/>
                      <a:pt x="1287382" y="596157"/>
                    </a:cubicBezTo>
                    <a:cubicBezTo>
                      <a:pt x="1271169" y="612370"/>
                      <a:pt x="1249179" y="621479"/>
                      <a:pt x="1226250" y="621479"/>
                    </a:cubicBezTo>
                    <a:lnTo>
                      <a:pt x="86454" y="621479"/>
                    </a:lnTo>
                    <a:cubicBezTo>
                      <a:pt x="63525" y="621479"/>
                      <a:pt x="41535" y="612370"/>
                      <a:pt x="25322" y="596157"/>
                    </a:cubicBezTo>
                    <a:cubicBezTo>
                      <a:pt x="9109" y="579944"/>
                      <a:pt x="0" y="557954"/>
                      <a:pt x="0" y="535025"/>
                    </a:cubicBezTo>
                    <a:lnTo>
                      <a:pt x="0" y="86454"/>
                    </a:lnTo>
                    <a:cubicBezTo>
                      <a:pt x="0" y="63525"/>
                      <a:pt x="9109" y="41535"/>
                      <a:pt x="25322" y="25322"/>
                    </a:cubicBezTo>
                    <a:cubicBezTo>
                      <a:pt x="41535" y="9109"/>
                      <a:pt x="63525" y="0"/>
                      <a:pt x="86454" y="0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9" name="Google Shape;629;p21"/>
            <p:cNvSpPr txBox="1"/>
            <p:nvPr/>
          </p:nvSpPr>
          <p:spPr>
            <a:xfrm>
              <a:off x="600448" y="1083828"/>
              <a:ext cx="5430600" cy="31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Add a main point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56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2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42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368781" y="350796"/>
              <a:ext cx="5993017" cy="229679"/>
            </a:xfrm>
            <a:custGeom>
              <a:rect b="b" l="l" r="r" t="t"/>
              <a:pathLst>
                <a:path extrusionOk="0" h="229679" w="5993017">
                  <a:moveTo>
                    <a:pt x="2421401" y="97345"/>
                  </a:moveTo>
                  <a:cubicBezTo>
                    <a:pt x="2427554" y="141783"/>
                    <a:pt x="2400207" y="167079"/>
                    <a:pt x="2366365" y="184171"/>
                  </a:cubicBezTo>
                  <a:cubicBezTo>
                    <a:pt x="2330814" y="202289"/>
                    <a:pt x="2290819" y="202972"/>
                    <a:pt x="2256635" y="180753"/>
                  </a:cubicBezTo>
                  <a:cubicBezTo>
                    <a:pt x="2243645" y="172207"/>
                    <a:pt x="2236809" y="150329"/>
                    <a:pt x="2232707" y="133238"/>
                  </a:cubicBezTo>
                  <a:cubicBezTo>
                    <a:pt x="2222793" y="90508"/>
                    <a:pt x="2238176" y="59401"/>
                    <a:pt x="2274411" y="36498"/>
                  </a:cubicBezTo>
                  <a:cubicBezTo>
                    <a:pt x="2286717" y="28977"/>
                    <a:pt x="2297314" y="18722"/>
                    <a:pt x="2309278" y="10860"/>
                  </a:cubicBezTo>
                  <a:cubicBezTo>
                    <a:pt x="2333549" y="-5207"/>
                    <a:pt x="2344146" y="-3497"/>
                    <a:pt x="2363630" y="16329"/>
                  </a:cubicBezTo>
                  <a:cubicBezTo>
                    <a:pt x="2371834" y="24533"/>
                    <a:pt x="2380038" y="33763"/>
                    <a:pt x="2390294" y="38890"/>
                  </a:cubicBezTo>
                  <a:cubicBezTo>
                    <a:pt x="2414906" y="51880"/>
                    <a:pt x="2424819" y="70681"/>
                    <a:pt x="2421401" y="97345"/>
                  </a:cubicBezTo>
                  <a:close/>
                  <a:moveTo>
                    <a:pt x="4487805" y="74442"/>
                  </a:moveTo>
                  <a:cubicBezTo>
                    <a:pt x="4465244" y="57008"/>
                    <a:pt x="4441315" y="41283"/>
                    <a:pt x="4417729" y="25217"/>
                  </a:cubicBezTo>
                  <a:cubicBezTo>
                    <a:pt x="4415677" y="23850"/>
                    <a:pt x="4412259" y="22482"/>
                    <a:pt x="4410208" y="23166"/>
                  </a:cubicBezTo>
                  <a:cubicBezTo>
                    <a:pt x="4391749" y="29661"/>
                    <a:pt x="4370555" y="32737"/>
                    <a:pt x="4355856" y="44360"/>
                  </a:cubicBezTo>
                  <a:cubicBezTo>
                    <a:pt x="4345259" y="52564"/>
                    <a:pt x="4340131" y="71707"/>
                    <a:pt x="4339448" y="86406"/>
                  </a:cubicBezTo>
                  <a:cubicBezTo>
                    <a:pt x="4338764" y="101447"/>
                    <a:pt x="4346285" y="116829"/>
                    <a:pt x="4350045" y="131870"/>
                  </a:cubicBezTo>
                  <a:cubicBezTo>
                    <a:pt x="4360642" y="175625"/>
                    <a:pt x="4397218" y="188957"/>
                    <a:pt x="4433111" y="190324"/>
                  </a:cubicBezTo>
                  <a:cubicBezTo>
                    <a:pt x="4461825" y="191350"/>
                    <a:pt x="4497035" y="185539"/>
                    <a:pt x="4506948" y="145202"/>
                  </a:cubicBezTo>
                  <a:cubicBezTo>
                    <a:pt x="4510025" y="133238"/>
                    <a:pt x="4519937" y="123324"/>
                    <a:pt x="4526091" y="113069"/>
                  </a:cubicBezTo>
                  <a:cubicBezTo>
                    <a:pt x="4511050" y="98028"/>
                    <a:pt x="4500795" y="84697"/>
                    <a:pt x="4487805" y="74442"/>
                  </a:cubicBezTo>
                  <a:close/>
                  <a:moveTo>
                    <a:pt x="1474171" y="35130"/>
                  </a:moveTo>
                  <a:cubicBezTo>
                    <a:pt x="1437252" y="61794"/>
                    <a:pt x="1431783" y="98370"/>
                    <a:pt x="1440671" y="135289"/>
                  </a:cubicBezTo>
                  <a:cubicBezTo>
                    <a:pt x="1448191" y="165370"/>
                    <a:pt x="1469043" y="186564"/>
                    <a:pt x="1504594" y="190324"/>
                  </a:cubicBezTo>
                  <a:cubicBezTo>
                    <a:pt x="1557237" y="195794"/>
                    <a:pt x="1596548" y="180753"/>
                    <a:pt x="1615691" y="127768"/>
                  </a:cubicBezTo>
                  <a:cubicBezTo>
                    <a:pt x="1562364" y="56666"/>
                    <a:pt x="1568859" y="63503"/>
                    <a:pt x="1474171" y="35130"/>
                  </a:cubicBezTo>
                  <a:close/>
                  <a:moveTo>
                    <a:pt x="819211" y="105891"/>
                  </a:moveTo>
                  <a:cubicBezTo>
                    <a:pt x="805538" y="98028"/>
                    <a:pt x="791180" y="91192"/>
                    <a:pt x="777165" y="84355"/>
                  </a:cubicBezTo>
                  <a:cubicBezTo>
                    <a:pt x="741614" y="67605"/>
                    <a:pt x="710849" y="86748"/>
                    <a:pt x="710165" y="126059"/>
                  </a:cubicBezTo>
                  <a:cubicBezTo>
                    <a:pt x="710165" y="131187"/>
                    <a:pt x="710849" y="136656"/>
                    <a:pt x="710849" y="141783"/>
                  </a:cubicBezTo>
                  <a:cubicBezTo>
                    <a:pt x="710165" y="141783"/>
                    <a:pt x="709823" y="141783"/>
                    <a:pt x="709140" y="141783"/>
                  </a:cubicBezTo>
                  <a:cubicBezTo>
                    <a:pt x="709140" y="151013"/>
                    <a:pt x="706405" y="161268"/>
                    <a:pt x="709823" y="169130"/>
                  </a:cubicBezTo>
                  <a:cubicBezTo>
                    <a:pt x="715976" y="184513"/>
                    <a:pt x="721788" y="203656"/>
                    <a:pt x="733752" y="211860"/>
                  </a:cubicBezTo>
                  <a:cubicBezTo>
                    <a:pt x="753578" y="225192"/>
                    <a:pt x="777165" y="233054"/>
                    <a:pt x="803828" y="228268"/>
                  </a:cubicBezTo>
                  <a:cubicBezTo>
                    <a:pt x="845532" y="221090"/>
                    <a:pt x="863308" y="199896"/>
                    <a:pt x="856813" y="158192"/>
                  </a:cubicBezTo>
                  <a:cubicBezTo>
                    <a:pt x="853053" y="134263"/>
                    <a:pt x="839721" y="117513"/>
                    <a:pt x="819211" y="105891"/>
                  </a:cubicBezTo>
                  <a:close/>
                  <a:moveTo>
                    <a:pt x="3181988" y="81620"/>
                  </a:moveTo>
                  <a:cubicBezTo>
                    <a:pt x="3165580" y="71365"/>
                    <a:pt x="3149855" y="60084"/>
                    <a:pt x="3134131" y="48804"/>
                  </a:cubicBezTo>
                  <a:cubicBezTo>
                    <a:pt x="3113620" y="33763"/>
                    <a:pt x="3078069" y="36498"/>
                    <a:pt x="3063370" y="57350"/>
                  </a:cubicBezTo>
                  <a:cubicBezTo>
                    <a:pt x="3040125" y="89824"/>
                    <a:pt x="3046278" y="125033"/>
                    <a:pt x="3062003" y="157850"/>
                  </a:cubicBezTo>
                  <a:cubicBezTo>
                    <a:pt x="3074993" y="184855"/>
                    <a:pt x="3098921" y="192375"/>
                    <a:pt x="3129345" y="183488"/>
                  </a:cubicBezTo>
                  <a:cubicBezTo>
                    <a:pt x="3131738" y="183488"/>
                    <a:pt x="3135498" y="183488"/>
                    <a:pt x="3139258" y="183488"/>
                  </a:cubicBezTo>
                  <a:cubicBezTo>
                    <a:pt x="3187457" y="181778"/>
                    <a:pt x="3204207" y="162294"/>
                    <a:pt x="3200447" y="113753"/>
                  </a:cubicBezTo>
                  <a:cubicBezTo>
                    <a:pt x="3199422" y="99396"/>
                    <a:pt x="3194294" y="89482"/>
                    <a:pt x="3181988" y="81620"/>
                  </a:cubicBezTo>
                  <a:close/>
                  <a:moveTo>
                    <a:pt x="5160198" y="7783"/>
                  </a:moveTo>
                  <a:cubicBezTo>
                    <a:pt x="5155071" y="4023"/>
                    <a:pt x="5145157" y="4707"/>
                    <a:pt x="5138320" y="6416"/>
                  </a:cubicBezTo>
                  <a:cubicBezTo>
                    <a:pt x="5087387" y="19748"/>
                    <a:pt x="5072004" y="66579"/>
                    <a:pt x="5084994" y="112044"/>
                  </a:cubicBezTo>
                  <a:cubicBezTo>
                    <a:pt x="5093882" y="143151"/>
                    <a:pt x="5110974" y="152039"/>
                    <a:pt x="5144815" y="150329"/>
                  </a:cubicBezTo>
                  <a:cubicBezTo>
                    <a:pt x="5161566" y="147253"/>
                    <a:pt x="5178999" y="145886"/>
                    <a:pt x="5194724" y="140416"/>
                  </a:cubicBezTo>
                  <a:cubicBezTo>
                    <a:pt x="5227540" y="129136"/>
                    <a:pt x="5240188" y="74783"/>
                    <a:pt x="5214892" y="51197"/>
                  </a:cubicBezTo>
                  <a:cubicBezTo>
                    <a:pt x="5198484" y="34788"/>
                    <a:pt x="5179341" y="20773"/>
                    <a:pt x="5160198" y="7783"/>
                  </a:cubicBezTo>
                  <a:close/>
                  <a:moveTo>
                    <a:pt x="3859850" y="63845"/>
                  </a:moveTo>
                  <a:cubicBezTo>
                    <a:pt x="3831478" y="46069"/>
                    <a:pt x="3802764" y="29319"/>
                    <a:pt x="3775075" y="12569"/>
                  </a:cubicBezTo>
                  <a:cubicBezTo>
                    <a:pt x="3744310" y="30003"/>
                    <a:pt x="3734055" y="52222"/>
                    <a:pt x="3727218" y="76834"/>
                  </a:cubicBezTo>
                  <a:cubicBezTo>
                    <a:pt x="3711835" y="133238"/>
                    <a:pt x="3746702" y="172891"/>
                    <a:pt x="3804815" y="165370"/>
                  </a:cubicBezTo>
                  <a:cubicBezTo>
                    <a:pt x="3844126" y="160243"/>
                    <a:pt x="3876259" y="115120"/>
                    <a:pt x="3867029" y="77176"/>
                  </a:cubicBezTo>
                  <a:cubicBezTo>
                    <a:pt x="3865662" y="72391"/>
                    <a:pt x="3863610" y="66237"/>
                    <a:pt x="3859850" y="63845"/>
                  </a:cubicBezTo>
                  <a:close/>
                  <a:moveTo>
                    <a:pt x="148185" y="133238"/>
                  </a:moveTo>
                  <a:cubicBezTo>
                    <a:pt x="124598" y="117855"/>
                    <a:pt x="96568" y="108625"/>
                    <a:pt x="70588" y="96661"/>
                  </a:cubicBezTo>
                  <a:cubicBezTo>
                    <a:pt x="43925" y="100079"/>
                    <a:pt x="19654" y="107942"/>
                    <a:pt x="8374" y="127426"/>
                  </a:cubicBezTo>
                  <a:cubicBezTo>
                    <a:pt x="-13162" y="164003"/>
                    <a:pt x="9058" y="210835"/>
                    <a:pt x="49736" y="222115"/>
                  </a:cubicBezTo>
                  <a:cubicBezTo>
                    <a:pt x="83578" y="231345"/>
                    <a:pt x="115369" y="222799"/>
                    <a:pt x="144083" y="206391"/>
                  </a:cubicBezTo>
                  <a:cubicBezTo>
                    <a:pt x="172456" y="190324"/>
                    <a:pt x="174848" y="150329"/>
                    <a:pt x="148185" y="133238"/>
                  </a:cubicBezTo>
                  <a:close/>
                  <a:moveTo>
                    <a:pt x="5963173" y="42651"/>
                  </a:moveTo>
                  <a:cubicBezTo>
                    <a:pt x="5954969" y="38549"/>
                    <a:pt x="5944714" y="34447"/>
                    <a:pt x="5940612" y="27268"/>
                  </a:cubicBezTo>
                  <a:cubicBezTo>
                    <a:pt x="5926938" y="3681"/>
                    <a:pt x="5907454" y="5390"/>
                    <a:pt x="5885576" y="10176"/>
                  </a:cubicBezTo>
                  <a:cubicBezTo>
                    <a:pt x="5877030" y="12227"/>
                    <a:pt x="5867801" y="12227"/>
                    <a:pt x="5856520" y="13253"/>
                  </a:cubicBezTo>
                  <a:cubicBezTo>
                    <a:pt x="5852418" y="22824"/>
                    <a:pt x="5846607" y="33079"/>
                    <a:pt x="5843188" y="44360"/>
                  </a:cubicBezTo>
                  <a:cubicBezTo>
                    <a:pt x="5835668" y="70339"/>
                    <a:pt x="5852760" y="116829"/>
                    <a:pt x="5873270" y="129136"/>
                  </a:cubicBezTo>
                  <a:cubicBezTo>
                    <a:pt x="5897198" y="143493"/>
                    <a:pt x="5967959" y="126059"/>
                    <a:pt x="5982658" y="102472"/>
                  </a:cubicBezTo>
                  <a:cubicBezTo>
                    <a:pt x="6000775" y="73758"/>
                    <a:pt x="5995648" y="58717"/>
                    <a:pt x="5963173" y="42651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21"/>
          <p:cNvGrpSpPr/>
          <p:nvPr/>
        </p:nvGrpSpPr>
        <p:grpSpPr>
          <a:xfrm>
            <a:off x="12677345" y="6524383"/>
            <a:ext cx="4974996" cy="3554804"/>
            <a:chOff x="0" y="-132554"/>
            <a:chExt cx="6633328" cy="4739738"/>
          </a:xfrm>
        </p:grpSpPr>
        <p:grpSp>
          <p:nvGrpSpPr>
            <p:cNvPr id="632" name="Google Shape;632;p21"/>
            <p:cNvGrpSpPr/>
            <p:nvPr/>
          </p:nvGrpSpPr>
          <p:grpSpPr>
            <a:xfrm>
              <a:off x="0" y="-132554"/>
              <a:ext cx="6633328" cy="4132005"/>
              <a:chOff x="0" y="-28575"/>
              <a:chExt cx="1429966" cy="890748"/>
            </a:xfrm>
          </p:grpSpPr>
          <p:sp>
            <p:nvSpPr>
              <p:cNvPr id="633" name="Google Shape;633;p21"/>
              <p:cNvSpPr/>
              <p:nvPr/>
            </p:nvSpPr>
            <p:spPr>
              <a:xfrm>
                <a:off x="0" y="0"/>
                <a:ext cx="1429966" cy="862173"/>
              </a:xfrm>
              <a:custGeom>
                <a:rect b="b" l="l" r="r" t="t"/>
                <a:pathLst>
                  <a:path extrusionOk="0" h="862173" w="1429966">
                    <a:moveTo>
                      <a:pt x="79364" y="0"/>
                    </a:moveTo>
                    <a:lnTo>
                      <a:pt x="1350601" y="0"/>
                    </a:lnTo>
                    <a:cubicBezTo>
                      <a:pt x="1394433" y="0"/>
                      <a:pt x="1429966" y="35533"/>
                      <a:pt x="1429966" y="79364"/>
                    </a:cubicBezTo>
                    <a:lnTo>
                      <a:pt x="1429966" y="782809"/>
                    </a:lnTo>
                    <a:cubicBezTo>
                      <a:pt x="1429966" y="803858"/>
                      <a:pt x="1421604" y="824044"/>
                      <a:pt x="1406720" y="838928"/>
                    </a:cubicBezTo>
                    <a:cubicBezTo>
                      <a:pt x="1391837" y="853812"/>
                      <a:pt x="1371650" y="862173"/>
                      <a:pt x="1350601" y="862173"/>
                    </a:cubicBezTo>
                    <a:lnTo>
                      <a:pt x="79364" y="862173"/>
                    </a:lnTo>
                    <a:cubicBezTo>
                      <a:pt x="58316" y="862173"/>
                      <a:pt x="38129" y="853812"/>
                      <a:pt x="23245" y="838928"/>
                    </a:cubicBezTo>
                    <a:cubicBezTo>
                      <a:pt x="8362" y="824044"/>
                      <a:pt x="0" y="803858"/>
                      <a:pt x="0" y="782809"/>
                    </a:cubicBezTo>
                    <a:lnTo>
                      <a:pt x="0" y="79364"/>
                    </a:lnTo>
                    <a:cubicBezTo>
                      <a:pt x="0" y="58316"/>
                      <a:pt x="8362" y="38129"/>
                      <a:pt x="23245" y="23245"/>
                    </a:cubicBezTo>
                    <a:cubicBezTo>
                      <a:pt x="38129" y="8362"/>
                      <a:pt x="58316" y="0"/>
                      <a:pt x="79364" y="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5" name="Google Shape;635;p21"/>
            <p:cNvGrpSpPr/>
            <p:nvPr/>
          </p:nvGrpSpPr>
          <p:grpSpPr>
            <a:xfrm>
              <a:off x="271976" y="704213"/>
              <a:ext cx="6089375" cy="3902971"/>
              <a:chOff x="0" y="-28575"/>
              <a:chExt cx="1312704" cy="841375"/>
            </a:xfrm>
          </p:grpSpPr>
          <p:sp>
            <p:nvSpPr>
              <p:cNvPr id="636" name="Google Shape;636;p21"/>
              <p:cNvSpPr/>
              <p:nvPr/>
            </p:nvSpPr>
            <p:spPr>
              <a:xfrm>
                <a:off x="0" y="0"/>
                <a:ext cx="1312704" cy="621479"/>
              </a:xfrm>
              <a:custGeom>
                <a:rect b="b" l="l" r="r" t="t"/>
                <a:pathLst>
                  <a:path extrusionOk="0" h="621479" w="1312704">
                    <a:moveTo>
                      <a:pt x="86454" y="0"/>
                    </a:moveTo>
                    <a:lnTo>
                      <a:pt x="1226250" y="0"/>
                    </a:lnTo>
                    <a:cubicBezTo>
                      <a:pt x="1249179" y="0"/>
                      <a:pt x="1271169" y="9109"/>
                      <a:pt x="1287382" y="25322"/>
                    </a:cubicBezTo>
                    <a:cubicBezTo>
                      <a:pt x="1303596" y="41535"/>
                      <a:pt x="1312704" y="63525"/>
                      <a:pt x="1312704" y="86454"/>
                    </a:cubicBezTo>
                    <a:lnTo>
                      <a:pt x="1312704" y="535025"/>
                    </a:lnTo>
                    <a:cubicBezTo>
                      <a:pt x="1312704" y="557954"/>
                      <a:pt x="1303596" y="579944"/>
                      <a:pt x="1287382" y="596157"/>
                    </a:cubicBezTo>
                    <a:cubicBezTo>
                      <a:pt x="1271169" y="612370"/>
                      <a:pt x="1249179" y="621479"/>
                      <a:pt x="1226250" y="621479"/>
                    </a:cubicBezTo>
                    <a:lnTo>
                      <a:pt x="86454" y="621479"/>
                    </a:lnTo>
                    <a:cubicBezTo>
                      <a:pt x="63525" y="621479"/>
                      <a:pt x="41535" y="612370"/>
                      <a:pt x="25322" y="596157"/>
                    </a:cubicBezTo>
                    <a:cubicBezTo>
                      <a:pt x="9109" y="579944"/>
                      <a:pt x="0" y="557954"/>
                      <a:pt x="0" y="535025"/>
                    </a:cubicBezTo>
                    <a:lnTo>
                      <a:pt x="0" y="86454"/>
                    </a:lnTo>
                    <a:cubicBezTo>
                      <a:pt x="0" y="63525"/>
                      <a:pt x="9109" y="41535"/>
                      <a:pt x="25322" y="25322"/>
                    </a:cubicBezTo>
                    <a:cubicBezTo>
                      <a:pt x="41535" y="9109"/>
                      <a:pt x="63525" y="0"/>
                      <a:pt x="86454" y="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8" name="Google Shape;638;p21"/>
            <p:cNvSpPr txBox="1"/>
            <p:nvPr/>
          </p:nvSpPr>
          <p:spPr>
            <a:xfrm>
              <a:off x="600448" y="1083828"/>
              <a:ext cx="5430600" cy="31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Add a main point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56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2">
                  <a:solidFill>
                    <a:schemeClr val="accent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endParaRPr>
                <a:solidFill>
                  <a:schemeClr val="accent3"/>
                </a:solidFill>
              </a:endParaRPr>
            </a:p>
            <a:p>
              <a:pPr indent="0" lvl="0" marL="0" marR="0" rtl="0" algn="ctr">
                <a:lnSpc>
                  <a:spcPct val="12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42">
                <a:solidFill>
                  <a:srgbClr val="444444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368918" y="350796"/>
              <a:ext cx="5993017" cy="229679"/>
            </a:xfrm>
            <a:custGeom>
              <a:rect b="b" l="l" r="r" t="t"/>
              <a:pathLst>
                <a:path extrusionOk="0" h="229679" w="5993017">
                  <a:moveTo>
                    <a:pt x="2421401" y="97345"/>
                  </a:moveTo>
                  <a:cubicBezTo>
                    <a:pt x="2427554" y="141783"/>
                    <a:pt x="2400207" y="167079"/>
                    <a:pt x="2366365" y="184171"/>
                  </a:cubicBezTo>
                  <a:cubicBezTo>
                    <a:pt x="2330814" y="202289"/>
                    <a:pt x="2290819" y="202972"/>
                    <a:pt x="2256635" y="180753"/>
                  </a:cubicBezTo>
                  <a:cubicBezTo>
                    <a:pt x="2243645" y="172207"/>
                    <a:pt x="2236809" y="150329"/>
                    <a:pt x="2232707" y="133238"/>
                  </a:cubicBezTo>
                  <a:cubicBezTo>
                    <a:pt x="2222793" y="90508"/>
                    <a:pt x="2238176" y="59401"/>
                    <a:pt x="2274411" y="36498"/>
                  </a:cubicBezTo>
                  <a:cubicBezTo>
                    <a:pt x="2286717" y="28977"/>
                    <a:pt x="2297314" y="18722"/>
                    <a:pt x="2309278" y="10860"/>
                  </a:cubicBezTo>
                  <a:cubicBezTo>
                    <a:pt x="2333549" y="-5207"/>
                    <a:pt x="2344146" y="-3497"/>
                    <a:pt x="2363630" y="16329"/>
                  </a:cubicBezTo>
                  <a:cubicBezTo>
                    <a:pt x="2371834" y="24533"/>
                    <a:pt x="2380038" y="33763"/>
                    <a:pt x="2390294" y="38890"/>
                  </a:cubicBezTo>
                  <a:cubicBezTo>
                    <a:pt x="2414906" y="51880"/>
                    <a:pt x="2424819" y="70681"/>
                    <a:pt x="2421401" y="97345"/>
                  </a:cubicBezTo>
                  <a:close/>
                  <a:moveTo>
                    <a:pt x="4487805" y="74442"/>
                  </a:moveTo>
                  <a:cubicBezTo>
                    <a:pt x="4465244" y="57008"/>
                    <a:pt x="4441315" y="41283"/>
                    <a:pt x="4417729" y="25217"/>
                  </a:cubicBezTo>
                  <a:cubicBezTo>
                    <a:pt x="4415677" y="23850"/>
                    <a:pt x="4412259" y="22482"/>
                    <a:pt x="4410208" y="23166"/>
                  </a:cubicBezTo>
                  <a:cubicBezTo>
                    <a:pt x="4391749" y="29661"/>
                    <a:pt x="4370555" y="32737"/>
                    <a:pt x="4355856" y="44360"/>
                  </a:cubicBezTo>
                  <a:cubicBezTo>
                    <a:pt x="4345259" y="52564"/>
                    <a:pt x="4340131" y="71707"/>
                    <a:pt x="4339448" y="86406"/>
                  </a:cubicBezTo>
                  <a:cubicBezTo>
                    <a:pt x="4338764" y="101447"/>
                    <a:pt x="4346285" y="116829"/>
                    <a:pt x="4350045" y="131870"/>
                  </a:cubicBezTo>
                  <a:cubicBezTo>
                    <a:pt x="4360642" y="175625"/>
                    <a:pt x="4397218" y="188957"/>
                    <a:pt x="4433111" y="190324"/>
                  </a:cubicBezTo>
                  <a:cubicBezTo>
                    <a:pt x="4461825" y="191350"/>
                    <a:pt x="4497035" y="185539"/>
                    <a:pt x="4506948" y="145202"/>
                  </a:cubicBezTo>
                  <a:cubicBezTo>
                    <a:pt x="4510025" y="133238"/>
                    <a:pt x="4519937" y="123324"/>
                    <a:pt x="4526091" y="113069"/>
                  </a:cubicBezTo>
                  <a:cubicBezTo>
                    <a:pt x="4511050" y="98028"/>
                    <a:pt x="4500795" y="84697"/>
                    <a:pt x="4487805" y="74442"/>
                  </a:cubicBezTo>
                  <a:close/>
                  <a:moveTo>
                    <a:pt x="1474171" y="35130"/>
                  </a:moveTo>
                  <a:cubicBezTo>
                    <a:pt x="1437252" y="61794"/>
                    <a:pt x="1431783" y="98370"/>
                    <a:pt x="1440671" y="135289"/>
                  </a:cubicBezTo>
                  <a:cubicBezTo>
                    <a:pt x="1448191" y="165370"/>
                    <a:pt x="1469043" y="186564"/>
                    <a:pt x="1504594" y="190324"/>
                  </a:cubicBezTo>
                  <a:cubicBezTo>
                    <a:pt x="1557237" y="195794"/>
                    <a:pt x="1596548" y="180753"/>
                    <a:pt x="1615691" y="127768"/>
                  </a:cubicBezTo>
                  <a:cubicBezTo>
                    <a:pt x="1562364" y="56666"/>
                    <a:pt x="1568859" y="63503"/>
                    <a:pt x="1474171" y="35130"/>
                  </a:cubicBezTo>
                  <a:close/>
                  <a:moveTo>
                    <a:pt x="819211" y="105891"/>
                  </a:moveTo>
                  <a:cubicBezTo>
                    <a:pt x="805538" y="98028"/>
                    <a:pt x="791180" y="91192"/>
                    <a:pt x="777165" y="84355"/>
                  </a:cubicBezTo>
                  <a:cubicBezTo>
                    <a:pt x="741614" y="67605"/>
                    <a:pt x="710849" y="86748"/>
                    <a:pt x="710165" y="126059"/>
                  </a:cubicBezTo>
                  <a:cubicBezTo>
                    <a:pt x="710165" y="131187"/>
                    <a:pt x="710849" y="136656"/>
                    <a:pt x="710849" y="141783"/>
                  </a:cubicBezTo>
                  <a:cubicBezTo>
                    <a:pt x="710165" y="141783"/>
                    <a:pt x="709823" y="141783"/>
                    <a:pt x="709140" y="141783"/>
                  </a:cubicBezTo>
                  <a:cubicBezTo>
                    <a:pt x="709140" y="151013"/>
                    <a:pt x="706405" y="161268"/>
                    <a:pt x="709823" y="169130"/>
                  </a:cubicBezTo>
                  <a:cubicBezTo>
                    <a:pt x="715976" y="184513"/>
                    <a:pt x="721788" y="203656"/>
                    <a:pt x="733752" y="211860"/>
                  </a:cubicBezTo>
                  <a:cubicBezTo>
                    <a:pt x="753578" y="225192"/>
                    <a:pt x="777165" y="233054"/>
                    <a:pt x="803828" y="228268"/>
                  </a:cubicBezTo>
                  <a:cubicBezTo>
                    <a:pt x="845532" y="221090"/>
                    <a:pt x="863308" y="199896"/>
                    <a:pt x="856813" y="158192"/>
                  </a:cubicBezTo>
                  <a:cubicBezTo>
                    <a:pt x="853053" y="134263"/>
                    <a:pt x="839721" y="117513"/>
                    <a:pt x="819211" y="105891"/>
                  </a:cubicBezTo>
                  <a:close/>
                  <a:moveTo>
                    <a:pt x="3181988" y="81620"/>
                  </a:moveTo>
                  <a:cubicBezTo>
                    <a:pt x="3165580" y="71365"/>
                    <a:pt x="3149855" y="60084"/>
                    <a:pt x="3134131" y="48804"/>
                  </a:cubicBezTo>
                  <a:cubicBezTo>
                    <a:pt x="3113620" y="33763"/>
                    <a:pt x="3078069" y="36498"/>
                    <a:pt x="3063370" y="57350"/>
                  </a:cubicBezTo>
                  <a:cubicBezTo>
                    <a:pt x="3040125" y="89824"/>
                    <a:pt x="3046278" y="125033"/>
                    <a:pt x="3062003" y="157850"/>
                  </a:cubicBezTo>
                  <a:cubicBezTo>
                    <a:pt x="3074993" y="184855"/>
                    <a:pt x="3098921" y="192375"/>
                    <a:pt x="3129345" y="183488"/>
                  </a:cubicBezTo>
                  <a:cubicBezTo>
                    <a:pt x="3131738" y="183488"/>
                    <a:pt x="3135498" y="183488"/>
                    <a:pt x="3139258" y="183488"/>
                  </a:cubicBezTo>
                  <a:cubicBezTo>
                    <a:pt x="3187457" y="181778"/>
                    <a:pt x="3204207" y="162294"/>
                    <a:pt x="3200447" y="113753"/>
                  </a:cubicBezTo>
                  <a:cubicBezTo>
                    <a:pt x="3199422" y="99396"/>
                    <a:pt x="3194294" y="89482"/>
                    <a:pt x="3181988" y="81620"/>
                  </a:cubicBezTo>
                  <a:close/>
                  <a:moveTo>
                    <a:pt x="5160198" y="7783"/>
                  </a:moveTo>
                  <a:cubicBezTo>
                    <a:pt x="5155071" y="4023"/>
                    <a:pt x="5145157" y="4707"/>
                    <a:pt x="5138320" y="6416"/>
                  </a:cubicBezTo>
                  <a:cubicBezTo>
                    <a:pt x="5087387" y="19748"/>
                    <a:pt x="5072004" y="66579"/>
                    <a:pt x="5084994" y="112044"/>
                  </a:cubicBezTo>
                  <a:cubicBezTo>
                    <a:pt x="5093882" y="143151"/>
                    <a:pt x="5110974" y="152039"/>
                    <a:pt x="5144815" y="150329"/>
                  </a:cubicBezTo>
                  <a:cubicBezTo>
                    <a:pt x="5161566" y="147253"/>
                    <a:pt x="5178999" y="145886"/>
                    <a:pt x="5194724" y="140416"/>
                  </a:cubicBezTo>
                  <a:cubicBezTo>
                    <a:pt x="5227540" y="129136"/>
                    <a:pt x="5240188" y="74783"/>
                    <a:pt x="5214892" y="51197"/>
                  </a:cubicBezTo>
                  <a:cubicBezTo>
                    <a:pt x="5198484" y="34788"/>
                    <a:pt x="5179341" y="20773"/>
                    <a:pt x="5160198" y="7783"/>
                  </a:cubicBezTo>
                  <a:close/>
                  <a:moveTo>
                    <a:pt x="3859850" y="63845"/>
                  </a:moveTo>
                  <a:cubicBezTo>
                    <a:pt x="3831478" y="46069"/>
                    <a:pt x="3802764" y="29319"/>
                    <a:pt x="3775075" y="12569"/>
                  </a:cubicBezTo>
                  <a:cubicBezTo>
                    <a:pt x="3744310" y="30003"/>
                    <a:pt x="3734055" y="52222"/>
                    <a:pt x="3727218" y="76834"/>
                  </a:cubicBezTo>
                  <a:cubicBezTo>
                    <a:pt x="3711835" y="133238"/>
                    <a:pt x="3746702" y="172891"/>
                    <a:pt x="3804815" y="165370"/>
                  </a:cubicBezTo>
                  <a:cubicBezTo>
                    <a:pt x="3844126" y="160243"/>
                    <a:pt x="3876259" y="115120"/>
                    <a:pt x="3867029" y="77176"/>
                  </a:cubicBezTo>
                  <a:cubicBezTo>
                    <a:pt x="3865662" y="72391"/>
                    <a:pt x="3863610" y="66237"/>
                    <a:pt x="3859850" y="63845"/>
                  </a:cubicBezTo>
                  <a:close/>
                  <a:moveTo>
                    <a:pt x="148185" y="133238"/>
                  </a:moveTo>
                  <a:cubicBezTo>
                    <a:pt x="124598" y="117855"/>
                    <a:pt x="96568" y="108625"/>
                    <a:pt x="70588" y="96661"/>
                  </a:cubicBezTo>
                  <a:cubicBezTo>
                    <a:pt x="43925" y="100079"/>
                    <a:pt x="19654" y="107942"/>
                    <a:pt x="8374" y="127426"/>
                  </a:cubicBezTo>
                  <a:cubicBezTo>
                    <a:pt x="-13162" y="164003"/>
                    <a:pt x="9058" y="210835"/>
                    <a:pt x="49736" y="222115"/>
                  </a:cubicBezTo>
                  <a:cubicBezTo>
                    <a:pt x="83578" y="231345"/>
                    <a:pt x="115369" y="222799"/>
                    <a:pt x="144083" y="206391"/>
                  </a:cubicBezTo>
                  <a:cubicBezTo>
                    <a:pt x="172456" y="190324"/>
                    <a:pt x="174848" y="150329"/>
                    <a:pt x="148185" y="133238"/>
                  </a:cubicBezTo>
                  <a:close/>
                  <a:moveTo>
                    <a:pt x="5963173" y="42651"/>
                  </a:moveTo>
                  <a:cubicBezTo>
                    <a:pt x="5954969" y="38549"/>
                    <a:pt x="5944714" y="34447"/>
                    <a:pt x="5940612" y="27268"/>
                  </a:cubicBezTo>
                  <a:cubicBezTo>
                    <a:pt x="5926938" y="3681"/>
                    <a:pt x="5907454" y="5390"/>
                    <a:pt x="5885576" y="10176"/>
                  </a:cubicBezTo>
                  <a:cubicBezTo>
                    <a:pt x="5877030" y="12227"/>
                    <a:pt x="5867801" y="12227"/>
                    <a:pt x="5856520" y="13253"/>
                  </a:cubicBezTo>
                  <a:cubicBezTo>
                    <a:pt x="5852418" y="22824"/>
                    <a:pt x="5846607" y="33079"/>
                    <a:pt x="5843188" y="44360"/>
                  </a:cubicBezTo>
                  <a:cubicBezTo>
                    <a:pt x="5835668" y="70339"/>
                    <a:pt x="5852760" y="116829"/>
                    <a:pt x="5873270" y="129136"/>
                  </a:cubicBezTo>
                  <a:cubicBezTo>
                    <a:pt x="5897198" y="143493"/>
                    <a:pt x="5967959" y="126059"/>
                    <a:pt x="5982658" y="102472"/>
                  </a:cubicBezTo>
                  <a:cubicBezTo>
                    <a:pt x="6000775" y="73758"/>
                    <a:pt x="5995648" y="58717"/>
                    <a:pt x="5963173" y="42651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21"/>
          <p:cNvGrpSpPr/>
          <p:nvPr/>
        </p:nvGrpSpPr>
        <p:grpSpPr>
          <a:xfrm rot="-2032616">
            <a:off x="864490" y="338472"/>
            <a:ext cx="1203922" cy="1930232"/>
            <a:chOff x="1064932" y="355266"/>
            <a:chExt cx="1203922" cy="1930232"/>
          </a:xfrm>
        </p:grpSpPr>
        <p:sp>
          <p:nvSpPr>
            <p:cNvPr id="641" name="Google Shape;641;p21"/>
            <p:cNvSpPr/>
            <p:nvPr/>
          </p:nvSpPr>
          <p:spPr>
            <a:xfrm>
              <a:off x="1318172" y="1122063"/>
              <a:ext cx="650215" cy="625426"/>
            </a:xfrm>
            <a:custGeom>
              <a:rect b="b" l="l" r="r" t="t"/>
              <a:pathLst>
                <a:path extrusionOk="0" h="625426" w="650215">
                  <a:moveTo>
                    <a:pt x="381874" y="185743"/>
                  </a:moveTo>
                  <a:cubicBezTo>
                    <a:pt x="228328" y="50044"/>
                    <a:pt x="155917" y="-13870"/>
                    <a:pt x="89633" y="2517"/>
                  </a:cubicBezTo>
                  <a:cubicBezTo>
                    <a:pt x="33145" y="16485"/>
                    <a:pt x="-1541" y="76384"/>
                    <a:pt x="53" y="136453"/>
                  </a:cubicBezTo>
                  <a:cubicBezTo>
                    <a:pt x="3363" y="261350"/>
                    <a:pt x="286201" y="482196"/>
                    <a:pt x="386542" y="557518"/>
                  </a:cubicBezTo>
                  <a:cubicBezTo>
                    <a:pt x="445789" y="601983"/>
                    <a:pt x="522815" y="648413"/>
                    <a:pt x="587845" y="612769"/>
                  </a:cubicBezTo>
                  <a:cubicBezTo>
                    <a:pt x="618742" y="595833"/>
                    <a:pt x="642666" y="562711"/>
                    <a:pt x="648650" y="522589"/>
                  </a:cubicBezTo>
                  <a:cubicBezTo>
                    <a:pt x="664944" y="413333"/>
                    <a:pt x="552550" y="336572"/>
                    <a:pt x="381874" y="18574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1064932" y="1942124"/>
              <a:ext cx="715247" cy="343374"/>
            </a:xfrm>
            <a:custGeom>
              <a:rect b="b" l="l" r="r" t="t"/>
              <a:pathLst>
                <a:path extrusionOk="0" h="343374" w="715247">
                  <a:moveTo>
                    <a:pt x="682481" y="34474"/>
                  </a:moveTo>
                  <a:cubicBezTo>
                    <a:pt x="640874" y="-9435"/>
                    <a:pt x="565287" y="-8683"/>
                    <a:pt x="337486" y="21421"/>
                  </a:cubicBezTo>
                  <a:cubicBezTo>
                    <a:pt x="240715" y="34215"/>
                    <a:pt x="149402" y="43947"/>
                    <a:pt x="60698" y="93809"/>
                  </a:cubicBezTo>
                  <a:cubicBezTo>
                    <a:pt x="-33539" y="146783"/>
                    <a:pt x="-14252" y="319114"/>
                    <a:pt x="92296" y="337335"/>
                  </a:cubicBezTo>
                  <a:cubicBezTo>
                    <a:pt x="190106" y="354063"/>
                    <a:pt x="281361" y="332896"/>
                    <a:pt x="375104" y="312100"/>
                  </a:cubicBezTo>
                  <a:cubicBezTo>
                    <a:pt x="605803" y="260910"/>
                    <a:pt x="671601" y="235168"/>
                    <a:pt x="699611" y="183507"/>
                  </a:cubicBezTo>
                  <a:cubicBezTo>
                    <a:pt x="725585" y="135614"/>
                    <a:pt x="718744" y="72746"/>
                    <a:pt x="682481" y="344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1708974" y="355266"/>
              <a:ext cx="559880" cy="1014666"/>
            </a:xfrm>
            <a:custGeom>
              <a:rect b="b" l="l" r="r" t="t"/>
              <a:pathLst>
                <a:path extrusionOk="0" h="1014666" w="559880">
                  <a:moveTo>
                    <a:pt x="517669" y="699204"/>
                  </a:moveTo>
                  <a:cubicBezTo>
                    <a:pt x="269570" y="85736"/>
                    <a:pt x="262127" y="40627"/>
                    <a:pt x="160552" y="5821"/>
                  </a:cubicBezTo>
                  <a:cubicBezTo>
                    <a:pt x="96004" y="-16300"/>
                    <a:pt x="34133" y="27107"/>
                    <a:pt x="11922" y="94060"/>
                  </a:cubicBezTo>
                  <a:cubicBezTo>
                    <a:pt x="-22961" y="199200"/>
                    <a:pt x="15706" y="254686"/>
                    <a:pt x="167790" y="593605"/>
                  </a:cubicBezTo>
                  <a:cubicBezTo>
                    <a:pt x="303379" y="895768"/>
                    <a:pt x="341039" y="975309"/>
                    <a:pt x="422645" y="1008466"/>
                  </a:cubicBezTo>
                  <a:cubicBezTo>
                    <a:pt x="491653" y="1036509"/>
                    <a:pt x="629414" y="975544"/>
                    <a:pt x="517669" y="69920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 rot="9068585">
            <a:off x="16057377" y="458404"/>
            <a:ext cx="1203922" cy="1930232"/>
            <a:chOff x="15992442" y="306591"/>
            <a:chExt cx="1203922" cy="1930232"/>
          </a:xfrm>
        </p:grpSpPr>
        <p:sp>
          <p:nvSpPr>
            <p:cNvPr id="645" name="Google Shape;645;p21"/>
            <p:cNvSpPr/>
            <p:nvPr/>
          </p:nvSpPr>
          <p:spPr>
            <a:xfrm>
              <a:off x="16245682" y="1073388"/>
              <a:ext cx="650215" cy="625426"/>
            </a:xfrm>
            <a:custGeom>
              <a:rect b="b" l="l" r="r" t="t"/>
              <a:pathLst>
                <a:path extrusionOk="0" h="625426" w="650215">
                  <a:moveTo>
                    <a:pt x="381874" y="185743"/>
                  </a:moveTo>
                  <a:cubicBezTo>
                    <a:pt x="228328" y="50044"/>
                    <a:pt x="155917" y="-13870"/>
                    <a:pt x="89633" y="2517"/>
                  </a:cubicBezTo>
                  <a:cubicBezTo>
                    <a:pt x="33145" y="16485"/>
                    <a:pt x="-1541" y="76384"/>
                    <a:pt x="53" y="136453"/>
                  </a:cubicBezTo>
                  <a:cubicBezTo>
                    <a:pt x="3363" y="261350"/>
                    <a:pt x="286201" y="482196"/>
                    <a:pt x="386542" y="557518"/>
                  </a:cubicBezTo>
                  <a:cubicBezTo>
                    <a:pt x="445789" y="601983"/>
                    <a:pt x="522815" y="648413"/>
                    <a:pt x="587845" y="612769"/>
                  </a:cubicBezTo>
                  <a:cubicBezTo>
                    <a:pt x="618742" y="595833"/>
                    <a:pt x="642666" y="562711"/>
                    <a:pt x="648650" y="522589"/>
                  </a:cubicBezTo>
                  <a:cubicBezTo>
                    <a:pt x="664944" y="413333"/>
                    <a:pt x="552550" y="336572"/>
                    <a:pt x="381874" y="18574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15992442" y="1893449"/>
              <a:ext cx="715247" cy="343374"/>
            </a:xfrm>
            <a:custGeom>
              <a:rect b="b" l="l" r="r" t="t"/>
              <a:pathLst>
                <a:path extrusionOk="0" h="343374" w="715247">
                  <a:moveTo>
                    <a:pt x="682481" y="34474"/>
                  </a:moveTo>
                  <a:cubicBezTo>
                    <a:pt x="640874" y="-9435"/>
                    <a:pt x="565287" y="-8683"/>
                    <a:pt x="337486" y="21421"/>
                  </a:cubicBezTo>
                  <a:cubicBezTo>
                    <a:pt x="240715" y="34215"/>
                    <a:pt x="149402" y="43947"/>
                    <a:pt x="60698" y="93809"/>
                  </a:cubicBezTo>
                  <a:cubicBezTo>
                    <a:pt x="-33539" y="146783"/>
                    <a:pt x="-14252" y="319114"/>
                    <a:pt x="92296" y="337335"/>
                  </a:cubicBezTo>
                  <a:cubicBezTo>
                    <a:pt x="190106" y="354063"/>
                    <a:pt x="281361" y="332896"/>
                    <a:pt x="375104" y="312100"/>
                  </a:cubicBezTo>
                  <a:cubicBezTo>
                    <a:pt x="605803" y="260910"/>
                    <a:pt x="671601" y="235168"/>
                    <a:pt x="699611" y="183507"/>
                  </a:cubicBezTo>
                  <a:cubicBezTo>
                    <a:pt x="725585" y="135614"/>
                    <a:pt x="718744" y="72746"/>
                    <a:pt x="682481" y="344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16636484" y="306591"/>
              <a:ext cx="559880" cy="1014666"/>
            </a:xfrm>
            <a:custGeom>
              <a:rect b="b" l="l" r="r" t="t"/>
              <a:pathLst>
                <a:path extrusionOk="0" h="1014666" w="559880">
                  <a:moveTo>
                    <a:pt x="517669" y="699204"/>
                  </a:moveTo>
                  <a:cubicBezTo>
                    <a:pt x="269570" y="85736"/>
                    <a:pt x="262127" y="40627"/>
                    <a:pt x="160552" y="5821"/>
                  </a:cubicBezTo>
                  <a:cubicBezTo>
                    <a:pt x="96004" y="-16300"/>
                    <a:pt x="34133" y="27107"/>
                    <a:pt x="11922" y="94060"/>
                  </a:cubicBezTo>
                  <a:cubicBezTo>
                    <a:pt x="-22961" y="199200"/>
                    <a:pt x="15706" y="254686"/>
                    <a:pt x="167790" y="593605"/>
                  </a:cubicBezTo>
                  <a:cubicBezTo>
                    <a:pt x="303379" y="895768"/>
                    <a:pt x="341039" y="975309"/>
                    <a:pt x="422645" y="1008466"/>
                  </a:cubicBezTo>
                  <a:cubicBezTo>
                    <a:pt x="491653" y="1036509"/>
                    <a:pt x="629414" y="975544"/>
                    <a:pt x="517669" y="69920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F5CAC3"/>
      </a:dk1>
      <a:lt1>
        <a:srgbClr val="F7EDE2"/>
      </a:lt1>
      <a:dk2>
        <a:srgbClr val="CFEAC2"/>
      </a:dk2>
      <a:lt2>
        <a:srgbClr val="F28482"/>
      </a:lt2>
      <a:accent1>
        <a:srgbClr val="FACB7C"/>
      </a:accent1>
      <a:accent2>
        <a:srgbClr val="84A59D"/>
      </a:accent2>
      <a:accent3>
        <a:srgbClr val="444444"/>
      </a:accent3>
      <a:accent4>
        <a:srgbClr val="BDDEAD"/>
      </a:accent4>
      <a:accent5>
        <a:srgbClr val="FFFF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