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10287000" cx="18288000"/>
  <p:notesSz cx="6858000" cy="9144000"/>
  <p:embeddedFontLst>
    <p:embeddedFont>
      <p:font typeface="Lobster"/>
      <p:regular r:id="rId34"/>
    </p:embeddedFont>
    <p:embeddedFont>
      <p:font typeface="Cabin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abin-regular.fntdata"/><Relationship Id="rId12" Type="http://schemas.openxmlformats.org/officeDocument/2006/relationships/slide" Target="slides/slide7.xml"/><Relationship Id="rId34" Type="http://schemas.openxmlformats.org/officeDocument/2006/relationships/font" Target="fonts/Lobster-regular.fntdata"/><Relationship Id="rId15" Type="http://schemas.openxmlformats.org/officeDocument/2006/relationships/slide" Target="slides/slide10.xml"/><Relationship Id="rId37" Type="http://schemas.openxmlformats.org/officeDocument/2006/relationships/font" Target="fonts/Cabin-italic.fntdata"/><Relationship Id="rId14" Type="http://schemas.openxmlformats.org/officeDocument/2006/relationships/slide" Target="slides/slide9.xml"/><Relationship Id="rId36" Type="http://schemas.openxmlformats.org/officeDocument/2006/relationships/font" Target="fonts/Cabin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abin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9cfcf2264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89cfcf2264_0_8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89cfcf2264_0_1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89cfcf2264_0_10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89cfcf2264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89cfcf2264_0_10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89cfcf2264_0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189cfcf2264_0_10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89cfcf2264_0_10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89cfcf2264_0_10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89cfcf2264_0_1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89cfcf2264_0_1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89cfcf2264_0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189cfcf2264_0_1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89cfcf2264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89cfcf2264_0_1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9cfcf2264_0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189cfcf2264_0_1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89cfcf2264_0_1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189cfcf2264_0_1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89cfcf2264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189cfcf2264_0_1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9cfcf2264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89cfcf2264_0_8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189cfcf2264_0_1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189cfcf2264_0_1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89cfcf2264_0_1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189cfcf2264_0_12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89cfcf2264_0_1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189cfcf2264_0_12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89cfcf2264_0_1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189cfcf2264_0_13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89cfcf2264_0_1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189cfcf2264_0_13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89cfcf2264_0_1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189cfcf2264_0_1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89cfcf2264_0_1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189cfcf2264_0_14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g189cfcf2264_0_15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89cfcf2264_0_8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89cfcf2264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89cfcf2264_0_9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9cfcf2264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89cfcf2264_0_9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89cfcf2264_0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89cfcf2264_0_9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89cfcf2264_0_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89cfcf2264_0_9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9cfcf2264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89cfcf2264_0_10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89cfcf2264_0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89cfcf2264_0_10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obster"/>
              <a:buNone/>
              <a:defRPr i="0" sz="4400" u="none" cap="none" strike="noStrik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6.jpg"/><Relationship Id="rId6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3698462">
            <a:off x="13408164" y="7925819"/>
            <a:ext cx="6603013" cy="5030106"/>
          </a:xfrm>
          <a:custGeom>
            <a:rect b="b" l="l" r="r" t="t"/>
            <a:pathLst>
              <a:path extrusionOk="0" h="5030043" w="6602930">
                <a:moveTo>
                  <a:pt x="470091" y="3930896"/>
                </a:moveTo>
                <a:cubicBezTo>
                  <a:pt x="861481" y="4227960"/>
                  <a:pt x="1395637" y="4083529"/>
                  <a:pt x="1734173" y="3917227"/>
                </a:cubicBezTo>
                <a:cubicBezTo>
                  <a:pt x="2421726" y="3579461"/>
                  <a:pt x="2550518" y="4321818"/>
                  <a:pt x="3315528" y="4841377"/>
                </a:cubicBezTo>
                <a:cubicBezTo>
                  <a:pt x="4117597" y="5386147"/>
                  <a:pt x="5560288" y="4646523"/>
                  <a:pt x="6096721" y="3950487"/>
                </a:cubicBezTo>
                <a:cubicBezTo>
                  <a:pt x="6682971" y="3189906"/>
                  <a:pt x="6895600" y="1528410"/>
                  <a:pt x="5985850" y="892819"/>
                </a:cubicBezTo>
                <a:cubicBezTo>
                  <a:pt x="5273846" y="395282"/>
                  <a:pt x="4847675" y="659390"/>
                  <a:pt x="4116382" y="739579"/>
                </a:cubicBezTo>
                <a:cubicBezTo>
                  <a:pt x="3463306" y="752488"/>
                  <a:pt x="3385240" y="177648"/>
                  <a:pt x="2788663" y="27141"/>
                </a:cubicBezTo>
                <a:cubicBezTo>
                  <a:pt x="2276226" y="-102711"/>
                  <a:pt x="1553286" y="249787"/>
                  <a:pt x="998627" y="734567"/>
                </a:cubicBezTo>
                <a:cubicBezTo>
                  <a:pt x="197318" y="1434704"/>
                  <a:pt x="-493728" y="3198562"/>
                  <a:pt x="470091" y="39308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1521327" y="-964187"/>
            <a:ext cx="6199753" cy="4899181"/>
          </a:xfrm>
          <a:custGeom>
            <a:rect b="b" l="l" r="r" t="t"/>
            <a:pathLst>
              <a:path extrusionOk="0" h="4899181" w="6199753">
                <a:moveTo>
                  <a:pt x="2577552" y="124440"/>
                </a:moveTo>
                <a:cubicBezTo>
                  <a:pt x="2614988" y="112974"/>
                  <a:pt x="2660168" y="115480"/>
                  <a:pt x="2709904" y="137045"/>
                </a:cubicBezTo>
                <a:cubicBezTo>
                  <a:pt x="2754781" y="156484"/>
                  <a:pt x="2807782" y="156408"/>
                  <a:pt x="2856304" y="168557"/>
                </a:cubicBezTo>
                <a:cubicBezTo>
                  <a:pt x="2922366" y="185035"/>
                  <a:pt x="2986909" y="208119"/>
                  <a:pt x="3053731" y="221711"/>
                </a:cubicBezTo>
                <a:cubicBezTo>
                  <a:pt x="3075827" y="226115"/>
                  <a:pt x="3102100" y="208954"/>
                  <a:pt x="3133081" y="199690"/>
                </a:cubicBezTo>
                <a:cubicBezTo>
                  <a:pt x="3154646" y="223837"/>
                  <a:pt x="3186234" y="232949"/>
                  <a:pt x="3226175" y="237657"/>
                </a:cubicBezTo>
                <a:cubicBezTo>
                  <a:pt x="3294515" y="245250"/>
                  <a:pt x="3361488" y="267651"/>
                  <a:pt x="3427626" y="288456"/>
                </a:cubicBezTo>
                <a:cubicBezTo>
                  <a:pt x="3500067" y="311236"/>
                  <a:pt x="3570001" y="342141"/>
                  <a:pt x="3642594" y="364390"/>
                </a:cubicBezTo>
                <a:cubicBezTo>
                  <a:pt x="3702657" y="382538"/>
                  <a:pt x="3764922" y="393168"/>
                  <a:pt x="3826352" y="406457"/>
                </a:cubicBezTo>
                <a:cubicBezTo>
                  <a:pt x="3909196" y="424453"/>
                  <a:pt x="3992570" y="439943"/>
                  <a:pt x="4074882" y="459610"/>
                </a:cubicBezTo>
                <a:cubicBezTo>
                  <a:pt x="4154916" y="479049"/>
                  <a:pt x="4233811" y="503348"/>
                  <a:pt x="4313617" y="524153"/>
                </a:cubicBezTo>
                <a:cubicBezTo>
                  <a:pt x="4331689" y="528861"/>
                  <a:pt x="4351584" y="525976"/>
                  <a:pt x="4370035" y="529621"/>
                </a:cubicBezTo>
                <a:cubicBezTo>
                  <a:pt x="4450145" y="545339"/>
                  <a:pt x="4521902" y="591582"/>
                  <a:pt x="4605429" y="595151"/>
                </a:cubicBezTo>
                <a:cubicBezTo>
                  <a:pt x="4638839" y="596594"/>
                  <a:pt x="4650457" y="636990"/>
                  <a:pt x="4686222" y="645647"/>
                </a:cubicBezTo>
                <a:cubicBezTo>
                  <a:pt x="4738616" y="658404"/>
                  <a:pt x="4787669" y="685360"/>
                  <a:pt x="4838088" y="706393"/>
                </a:cubicBezTo>
                <a:cubicBezTo>
                  <a:pt x="4842948" y="708444"/>
                  <a:pt x="4847656" y="713152"/>
                  <a:pt x="4852440" y="713076"/>
                </a:cubicBezTo>
                <a:cubicBezTo>
                  <a:pt x="4915085" y="712088"/>
                  <a:pt x="4965808" y="744512"/>
                  <a:pt x="5014482" y="776480"/>
                </a:cubicBezTo>
                <a:cubicBezTo>
                  <a:pt x="5051157" y="800551"/>
                  <a:pt x="5091098" y="810954"/>
                  <a:pt x="5130887" y="824698"/>
                </a:cubicBezTo>
                <a:cubicBezTo>
                  <a:pt x="5274174" y="874282"/>
                  <a:pt x="5389896" y="971780"/>
                  <a:pt x="5517768" y="1048245"/>
                </a:cubicBezTo>
                <a:cubicBezTo>
                  <a:pt x="5630149" y="1115446"/>
                  <a:pt x="5736836" y="1193961"/>
                  <a:pt x="5821501" y="1291232"/>
                </a:cubicBezTo>
                <a:cubicBezTo>
                  <a:pt x="5943374" y="1431253"/>
                  <a:pt x="6061603" y="1577653"/>
                  <a:pt x="6114984" y="1762702"/>
                </a:cubicBezTo>
                <a:cubicBezTo>
                  <a:pt x="6133588" y="1827170"/>
                  <a:pt x="6162746" y="1888676"/>
                  <a:pt x="6180514" y="1953295"/>
                </a:cubicBezTo>
                <a:cubicBezTo>
                  <a:pt x="6217342" y="2087469"/>
                  <a:pt x="6195018" y="2222327"/>
                  <a:pt x="6165935" y="2353464"/>
                </a:cubicBezTo>
                <a:cubicBezTo>
                  <a:pt x="6134650" y="2495079"/>
                  <a:pt x="6085294" y="2632367"/>
                  <a:pt x="6006931" y="2756290"/>
                </a:cubicBezTo>
                <a:cubicBezTo>
                  <a:pt x="5966458" y="2820378"/>
                  <a:pt x="5927656" y="2887427"/>
                  <a:pt x="5876629" y="2942327"/>
                </a:cubicBezTo>
                <a:cubicBezTo>
                  <a:pt x="5696965" y="3137146"/>
                  <a:pt x="5477487" y="3291026"/>
                  <a:pt x="5233094" y="3393523"/>
                </a:cubicBezTo>
                <a:cubicBezTo>
                  <a:pt x="5115018" y="3443259"/>
                  <a:pt x="5001649" y="3504006"/>
                  <a:pt x="4885091" y="3557463"/>
                </a:cubicBezTo>
                <a:cubicBezTo>
                  <a:pt x="4809158" y="3592164"/>
                  <a:pt x="4732845" y="3625120"/>
                  <a:pt x="4655089" y="3654733"/>
                </a:cubicBezTo>
                <a:cubicBezTo>
                  <a:pt x="4433364" y="3738336"/>
                  <a:pt x="4211942" y="3822774"/>
                  <a:pt x="4005403" y="3940775"/>
                </a:cubicBezTo>
                <a:cubicBezTo>
                  <a:pt x="3865838" y="4020657"/>
                  <a:pt x="3724981" y="4098640"/>
                  <a:pt x="3588909" y="4184141"/>
                </a:cubicBezTo>
                <a:cubicBezTo>
                  <a:pt x="3517380" y="4229018"/>
                  <a:pt x="3456557" y="4290448"/>
                  <a:pt x="3387913" y="4340639"/>
                </a:cubicBezTo>
                <a:cubicBezTo>
                  <a:pt x="3314941" y="4393793"/>
                  <a:pt x="3237185" y="4440416"/>
                  <a:pt x="3163758" y="4492962"/>
                </a:cubicBezTo>
                <a:cubicBezTo>
                  <a:pt x="3107795" y="4532979"/>
                  <a:pt x="3057451" y="4581500"/>
                  <a:pt x="3000729" y="4619695"/>
                </a:cubicBezTo>
                <a:cubicBezTo>
                  <a:pt x="2890853" y="4693274"/>
                  <a:pt x="2777029" y="4760551"/>
                  <a:pt x="2648322" y="4797151"/>
                </a:cubicBezTo>
                <a:cubicBezTo>
                  <a:pt x="2635413" y="4800796"/>
                  <a:pt x="2620683" y="4798974"/>
                  <a:pt x="2608457" y="4803909"/>
                </a:cubicBezTo>
                <a:cubicBezTo>
                  <a:pt x="2493418" y="4850076"/>
                  <a:pt x="2371621" y="4857062"/>
                  <a:pt x="2250279" y="4865263"/>
                </a:cubicBezTo>
                <a:cubicBezTo>
                  <a:pt x="2147921" y="4872097"/>
                  <a:pt x="2043285" y="4865263"/>
                  <a:pt x="1943433" y="4884094"/>
                </a:cubicBezTo>
                <a:cubicBezTo>
                  <a:pt x="1851629" y="4901560"/>
                  <a:pt x="1761193" y="4901787"/>
                  <a:pt x="1671136" y="4895181"/>
                </a:cubicBezTo>
                <a:cubicBezTo>
                  <a:pt x="1511144" y="4883487"/>
                  <a:pt x="1349786" y="4880753"/>
                  <a:pt x="1192756" y="4839142"/>
                </a:cubicBezTo>
                <a:cubicBezTo>
                  <a:pt x="1115911" y="4818792"/>
                  <a:pt x="1036105" y="4809832"/>
                  <a:pt x="958197" y="4792974"/>
                </a:cubicBezTo>
                <a:cubicBezTo>
                  <a:pt x="908385" y="4782192"/>
                  <a:pt x="856523" y="4772928"/>
                  <a:pt x="811039" y="4751439"/>
                </a:cubicBezTo>
                <a:cubicBezTo>
                  <a:pt x="706099" y="4702006"/>
                  <a:pt x="607385" y="4640728"/>
                  <a:pt x="529478" y="4552266"/>
                </a:cubicBezTo>
                <a:cubicBezTo>
                  <a:pt x="461973" y="4475649"/>
                  <a:pt x="394316" y="4398805"/>
                  <a:pt x="332051" y="4318011"/>
                </a:cubicBezTo>
                <a:cubicBezTo>
                  <a:pt x="295062" y="4268644"/>
                  <a:pt x="263136" y="4215679"/>
                  <a:pt x="236755" y="4159918"/>
                </a:cubicBezTo>
                <a:cubicBezTo>
                  <a:pt x="195371" y="4075177"/>
                  <a:pt x="151785" y="3990055"/>
                  <a:pt x="123918" y="3900606"/>
                </a:cubicBezTo>
                <a:cubicBezTo>
                  <a:pt x="72052" y="3737986"/>
                  <a:pt x="55484" y="3566171"/>
                  <a:pt x="75320" y="3396636"/>
                </a:cubicBezTo>
                <a:cubicBezTo>
                  <a:pt x="85419" y="3310907"/>
                  <a:pt x="91342" y="3225482"/>
                  <a:pt x="112224" y="3140969"/>
                </a:cubicBezTo>
                <a:cubicBezTo>
                  <a:pt x="138573" y="3034206"/>
                  <a:pt x="157100" y="2925470"/>
                  <a:pt x="180564" y="2817872"/>
                </a:cubicBezTo>
                <a:cubicBezTo>
                  <a:pt x="213671" y="2665094"/>
                  <a:pt x="255130" y="2513228"/>
                  <a:pt x="241842" y="2353768"/>
                </a:cubicBezTo>
                <a:cubicBezTo>
                  <a:pt x="233717" y="2256269"/>
                  <a:pt x="216253" y="2162188"/>
                  <a:pt x="174034" y="2072282"/>
                </a:cubicBezTo>
                <a:cubicBezTo>
                  <a:pt x="128094" y="1974480"/>
                  <a:pt x="88001" y="1873869"/>
                  <a:pt x="47984" y="1773485"/>
                </a:cubicBezTo>
                <a:cubicBezTo>
                  <a:pt x="-26430" y="1586765"/>
                  <a:pt x="-12762" y="1405891"/>
                  <a:pt x="78358" y="1226385"/>
                </a:cubicBezTo>
                <a:cubicBezTo>
                  <a:pt x="121716" y="1141416"/>
                  <a:pt x="180640" y="1069279"/>
                  <a:pt x="232654" y="991371"/>
                </a:cubicBezTo>
                <a:cubicBezTo>
                  <a:pt x="293401" y="900707"/>
                  <a:pt x="366145" y="823027"/>
                  <a:pt x="435624" y="741247"/>
                </a:cubicBezTo>
                <a:cubicBezTo>
                  <a:pt x="491207" y="676400"/>
                  <a:pt x="541247" y="606010"/>
                  <a:pt x="602070" y="546554"/>
                </a:cubicBezTo>
                <a:cubicBezTo>
                  <a:pt x="676940" y="473658"/>
                  <a:pt x="752646" y="395219"/>
                  <a:pt x="842779" y="346469"/>
                </a:cubicBezTo>
                <a:cubicBezTo>
                  <a:pt x="921066" y="304250"/>
                  <a:pt x="982724" y="227937"/>
                  <a:pt x="1082197" y="220876"/>
                </a:cubicBezTo>
                <a:cubicBezTo>
                  <a:pt x="1115835" y="218522"/>
                  <a:pt x="1145905" y="182909"/>
                  <a:pt x="1180379" y="169848"/>
                </a:cubicBezTo>
                <a:cubicBezTo>
                  <a:pt x="1258590" y="139475"/>
                  <a:pt x="1337105" y="101508"/>
                  <a:pt x="1416531" y="85714"/>
                </a:cubicBezTo>
                <a:cubicBezTo>
                  <a:pt x="1522079" y="65060"/>
                  <a:pt x="1620716" y="-7304"/>
                  <a:pt x="1736287" y="30207"/>
                </a:cubicBezTo>
                <a:cubicBezTo>
                  <a:pt x="1797033" y="-4571"/>
                  <a:pt x="1864462" y="5529"/>
                  <a:pt x="1929841" y="2339"/>
                </a:cubicBezTo>
                <a:cubicBezTo>
                  <a:pt x="1937966" y="2339"/>
                  <a:pt x="1947533" y="-1913"/>
                  <a:pt x="1953987" y="1049"/>
                </a:cubicBezTo>
                <a:cubicBezTo>
                  <a:pt x="2040324" y="40306"/>
                  <a:pt x="2132887" y="4010"/>
                  <a:pt x="2220893" y="23829"/>
                </a:cubicBezTo>
                <a:cubicBezTo>
                  <a:pt x="2306774" y="43419"/>
                  <a:pt x="2393566" y="59213"/>
                  <a:pt x="2479067" y="80019"/>
                </a:cubicBezTo>
                <a:cubicBezTo>
                  <a:pt x="2508225" y="87157"/>
                  <a:pt x="2534726" y="104698"/>
                  <a:pt x="2577552" y="124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4197666" y="-1506409"/>
            <a:ext cx="5651929" cy="4466279"/>
          </a:xfrm>
          <a:custGeom>
            <a:rect b="b" l="l" r="r" t="t"/>
            <a:pathLst>
              <a:path extrusionOk="0" h="4466279" w="5651929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-6543648">
            <a:off x="-1962376" y="6841136"/>
            <a:ext cx="5926502" cy="4683252"/>
          </a:xfrm>
          <a:custGeom>
            <a:rect b="b" l="l" r="r" t="t"/>
            <a:pathLst>
              <a:path extrusionOk="0" h="5882367" w="7443943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56095" y="2275364"/>
            <a:ext cx="12847500" cy="57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Pregnancy Announcement Presentation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-1456995" y="-1334717"/>
            <a:ext cx="4729366" cy="4117532"/>
          </a:xfrm>
          <a:custGeom>
            <a:rect b="b" l="l" r="r" t="t"/>
            <a:pathLst>
              <a:path extrusionOk="0" h="4117532" w="4729366">
                <a:moveTo>
                  <a:pt x="654" y="2279518"/>
                </a:moveTo>
                <a:cubicBezTo>
                  <a:pt x="-4398" y="2096360"/>
                  <a:pt x="19523" y="1919290"/>
                  <a:pt x="83254" y="1745202"/>
                </a:cubicBezTo>
                <a:cubicBezTo>
                  <a:pt x="115759" y="1656393"/>
                  <a:pt x="167437" y="1582741"/>
                  <a:pt x="211081" y="1502332"/>
                </a:cubicBezTo>
                <a:cubicBezTo>
                  <a:pt x="268420" y="1396905"/>
                  <a:pt x="354003" y="1320027"/>
                  <a:pt x="432282" y="1234809"/>
                </a:cubicBezTo>
                <a:cubicBezTo>
                  <a:pt x="450177" y="1215331"/>
                  <a:pt x="459551" y="1183800"/>
                  <a:pt x="497778" y="1195852"/>
                </a:cubicBezTo>
                <a:cubicBezTo>
                  <a:pt x="502160" y="1197191"/>
                  <a:pt x="513238" y="1176922"/>
                  <a:pt x="521456" y="1166878"/>
                </a:cubicBezTo>
                <a:cubicBezTo>
                  <a:pt x="545804" y="1136930"/>
                  <a:pt x="569604" y="1112095"/>
                  <a:pt x="612395" y="1100895"/>
                </a:cubicBezTo>
                <a:cubicBezTo>
                  <a:pt x="661578" y="1088295"/>
                  <a:pt x="701874" y="1050556"/>
                  <a:pt x="749109" y="1027425"/>
                </a:cubicBezTo>
                <a:cubicBezTo>
                  <a:pt x="881136" y="962903"/>
                  <a:pt x="951197" y="934903"/>
                  <a:pt x="1091502" y="933138"/>
                </a:cubicBezTo>
                <a:cubicBezTo>
                  <a:pt x="1117311" y="932834"/>
                  <a:pt x="1120050" y="875738"/>
                  <a:pt x="1155841" y="910190"/>
                </a:cubicBezTo>
                <a:cubicBezTo>
                  <a:pt x="1274050" y="853277"/>
                  <a:pt x="1410338" y="879086"/>
                  <a:pt x="1530556" y="825946"/>
                </a:cubicBezTo>
                <a:cubicBezTo>
                  <a:pt x="1605426" y="792833"/>
                  <a:pt x="1687052" y="775242"/>
                  <a:pt x="1764722" y="748094"/>
                </a:cubicBezTo>
                <a:cubicBezTo>
                  <a:pt x="1796009" y="737137"/>
                  <a:pt x="1825166" y="719728"/>
                  <a:pt x="1854748" y="704328"/>
                </a:cubicBezTo>
                <a:cubicBezTo>
                  <a:pt x="1881836" y="690207"/>
                  <a:pt x="1906792" y="670059"/>
                  <a:pt x="1935401" y="661232"/>
                </a:cubicBezTo>
                <a:cubicBezTo>
                  <a:pt x="1965836" y="651980"/>
                  <a:pt x="1991949" y="641572"/>
                  <a:pt x="2010088" y="614728"/>
                </a:cubicBezTo>
                <a:cubicBezTo>
                  <a:pt x="2014654" y="608032"/>
                  <a:pt x="2021654" y="598476"/>
                  <a:pt x="2027923" y="598110"/>
                </a:cubicBezTo>
                <a:cubicBezTo>
                  <a:pt x="2100663" y="594397"/>
                  <a:pt x="2139802" y="532067"/>
                  <a:pt x="2195680" y="499745"/>
                </a:cubicBezTo>
                <a:cubicBezTo>
                  <a:pt x="2253750" y="466084"/>
                  <a:pt x="2299890" y="411971"/>
                  <a:pt x="2351811" y="367414"/>
                </a:cubicBezTo>
                <a:cubicBezTo>
                  <a:pt x="2414203" y="313909"/>
                  <a:pt x="2472090" y="253039"/>
                  <a:pt x="2540995" y="209822"/>
                </a:cubicBezTo>
                <a:cubicBezTo>
                  <a:pt x="2647760" y="142865"/>
                  <a:pt x="2767552" y="99526"/>
                  <a:pt x="2881501" y="45778"/>
                </a:cubicBezTo>
                <a:cubicBezTo>
                  <a:pt x="2967510" y="5177"/>
                  <a:pt x="3051936" y="1343"/>
                  <a:pt x="3139710" y="2134"/>
                </a:cubicBezTo>
                <a:cubicBezTo>
                  <a:pt x="3254998" y="3169"/>
                  <a:pt x="3370224" y="-1275"/>
                  <a:pt x="3485329" y="369"/>
                </a:cubicBezTo>
                <a:cubicBezTo>
                  <a:pt x="3598851" y="2073"/>
                  <a:pt x="3704461" y="31838"/>
                  <a:pt x="3784017" y="122108"/>
                </a:cubicBezTo>
                <a:cubicBezTo>
                  <a:pt x="3815122" y="157474"/>
                  <a:pt x="3849209" y="190161"/>
                  <a:pt x="3882261" y="223761"/>
                </a:cubicBezTo>
                <a:cubicBezTo>
                  <a:pt x="3886103" y="227667"/>
                  <a:pt x="3890914" y="230482"/>
                  <a:pt x="3896200" y="231918"/>
                </a:cubicBezTo>
                <a:cubicBezTo>
                  <a:pt x="4032184" y="265579"/>
                  <a:pt x="4113871" y="372709"/>
                  <a:pt x="4207063" y="463223"/>
                </a:cubicBezTo>
                <a:cubicBezTo>
                  <a:pt x="4330811" y="583684"/>
                  <a:pt x="4427960" y="725876"/>
                  <a:pt x="4515429" y="872938"/>
                </a:cubicBezTo>
                <a:cubicBezTo>
                  <a:pt x="4583238" y="986825"/>
                  <a:pt x="4630473" y="1110330"/>
                  <a:pt x="4661943" y="1242357"/>
                </a:cubicBezTo>
                <a:cubicBezTo>
                  <a:pt x="4698331" y="1390943"/>
                  <a:pt x="4720185" y="1542716"/>
                  <a:pt x="4727195" y="1695533"/>
                </a:cubicBezTo>
                <a:cubicBezTo>
                  <a:pt x="4735839" y="1908577"/>
                  <a:pt x="4719221" y="2121317"/>
                  <a:pt x="4667421" y="2329005"/>
                </a:cubicBezTo>
                <a:cubicBezTo>
                  <a:pt x="4625421" y="2497492"/>
                  <a:pt x="4563151" y="2659406"/>
                  <a:pt x="4500394" y="2821503"/>
                </a:cubicBezTo>
                <a:cubicBezTo>
                  <a:pt x="4451722" y="2948832"/>
                  <a:pt x="4388006" y="3069888"/>
                  <a:pt x="4310602" y="3182096"/>
                </a:cubicBezTo>
                <a:cubicBezTo>
                  <a:pt x="4216376" y="3317226"/>
                  <a:pt x="4110767" y="3446331"/>
                  <a:pt x="3980688" y="3551514"/>
                </a:cubicBezTo>
                <a:cubicBezTo>
                  <a:pt x="3887557" y="3626810"/>
                  <a:pt x="3800087" y="3710385"/>
                  <a:pt x="3700687" y="3776063"/>
                </a:cubicBezTo>
                <a:cubicBezTo>
                  <a:pt x="3612851" y="3834194"/>
                  <a:pt x="3516008" y="3885081"/>
                  <a:pt x="3416120" y="3917160"/>
                </a:cubicBezTo>
                <a:cubicBezTo>
                  <a:pt x="3262607" y="3966890"/>
                  <a:pt x="3105075" y="4010716"/>
                  <a:pt x="2946084" y="4032508"/>
                </a:cubicBezTo>
                <a:cubicBezTo>
                  <a:pt x="2736874" y="4061116"/>
                  <a:pt x="2526751" y="4092221"/>
                  <a:pt x="2314255" y="4092160"/>
                </a:cubicBezTo>
                <a:cubicBezTo>
                  <a:pt x="2281263" y="4092160"/>
                  <a:pt x="2248333" y="4106769"/>
                  <a:pt x="2215159" y="4107682"/>
                </a:cubicBezTo>
                <a:cubicBezTo>
                  <a:pt x="2088002" y="4111152"/>
                  <a:pt x="1958349" y="4127526"/>
                  <a:pt x="1834357" y="4108473"/>
                </a:cubicBezTo>
                <a:cubicBezTo>
                  <a:pt x="1736478" y="4093499"/>
                  <a:pt x="1637748" y="4114560"/>
                  <a:pt x="1540904" y="4083090"/>
                </a:cubicBezTo>
                <a:cubicBezTo>
                  <a:pt x="1480034" y="4063125"/>
                  <a:pt x="1411068" y="4067630"/>
                  <a:pt x="1346120" y="4057525"/>
                </a:cubicBezTo>
                <a:cubicBezTo>
                  <a:pt x="1296207" y="4049673"/>
                  <a:pt x="1247024" y="4037682"/>
                  <a:pt x="1206911" y="4002255"/>
                </a:cubicBezTo>
                <a:cubicBezTo>
                  <a:pt x="1199302" y="3995620"/>
                  <a:pt x="1183415" y="3997021"/>
                  <a:pt x="1171302" y="3997021"/>
                </a:cubicBezTo>
                <a:cubicBezTo>
                  <a:pt x="1042015" y="3997021"/>
                  <a:pt x="922892" y="3958977"/>
                  <a:pt x="805231" y="3908272"/>
                </a:cubicBezTo>
                <a:cubicBezTo>
                  <a:pt x="738639" y="3879542"/>
                  <a:pt x="666143" y="3864811"/>
                  <a:pt x="621952" y="3799680"/>
                </a:cubicBezTo>
                <a:cubicBezTo>
                  <a:pt x="448960" y="3722498"/>
                  <a:pt x="378899" y="3566975"/>
                  <a:pt x="313159" y="3404392"/>
                </a:cubicBezTo>
                <a:cubicBezTo>
                  <a:pt x="254542" y="3259522"/>
                  <a:pt x="177420" y="3121956"/>
                  <a:pt x="122028" y="2975990"/>
                </a:cubicBezTo>
                <a:cubicBezTo>
                  <a:pt x="67793" y="2833068"/>
                  <a:pt x="17454" y="2686859"/>
                  <a:pt x="12158" y="2530667"/>
                </a:cubicBezTo>
                <a:cubicBezTo>
                  <a:pt x="9054" y="2446971"/>
                  <a:pt x="4489" y="2363214"/>
                  <a:pt x="654" y="22795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4687720" y="-1684696"/>
            <a:ext cx="4323684" cy="3764333"/>
          </a:xfrm>
          <a:custGeom>
            <a:rect b="b" l="l" r="r" t="t"/>
            <a:pathLst>
              <a:path extrusionOk="0" h="3764333" w="4323684">
                <a:moveTo>
                  <a:pt x="598" y="2083982"/>
                </a:moveTo>
                <a:cubicBezTo>
                  <a:pt x="-4021" y="1916536"/>
                  <a:pt x="17849" y="1754654"/>
                  <a:pt x="76113" y="1595500"/>
                </a:cubicBezTo>
                <a:cubicBezTo>
                  <a:pt x="105829" y="1514309"/>
                  <a:pt x="153074" y="1446974"/>
                  <a:pt x="192974" y="1373463"/>
                </a:cubicBezTo>
                <a:cubicBezTo>
                  <a:pt x="245395" y="1277080"/>
                  <a:pt x="323637" y="1206796"/>
                  <a:pt x="395201" y="1128888"/>
                </a:cubicBezTo>
                <a:cubicBezTo>
                  <a:pt x="411561" y="1111080"/>
                  <a:pt x="420131" y="1082254"/>
                  <a:pt x="455079" y="1093273"/>
                </a:cubicBezTo>
                <a:cubicBezTo>
                  <a:pt x="459085" y="1094497"/>
                  <a:pt x="469213" y="1075966"/>
                  <a:pt x="476726" y="1066784"/>
                </a:cubicBezTo>
                <a:cubicBezTo>
                  <a:pt x="498985" y="1039405"/>
                  <a:pt x="520744" y="1016700"/>
                  <a:pt x="559865" y="1006461"/>
                </a:cubicBezTo>
                <a:cubicBezTo>
                  <a:pt x="604829" y="994942"/>
                  <a:pt x="641668" y="960440"/>
                  <a:pt x="684851" y="939293"/>
                </a:cubicBezTo>
                <a:cubicBezTo>
                  <a:pt x="805553" y="880306"/>
                  <a:pt x="869604" y="854708"/>
                  <a:pt x="997874" y="853094"/>
                </a:cubicBezTo>
                <a:cubicBezTo>
                  <a:pt x="1021469" y="852816"/>
                  <a:pt x="1023973" y="800617"/>
                  <a:pt x="1056694" y="832115"/>
                </a:cubicBezTo>
                <a:cubicBezTo>
                  <a:pt x="1164763" y="780083"/>
                  <a:pt x="1289360" y="803678"/>
                  <a:pt x="1399266" y="755097"/>
                </a:cubicBezTo>
                <a:cubicBezTo>
                  <a:pt x="1467714" y="724824"/>
                  <a:pt x="1542338" y="708742"/>
                  <a:pt x="1613346" y="683923"/>
                </a:cubicBezTo>
                <a:cubicBezTo>
                  <a:pt x="1641949" y="673906"/>
                  <a:pt x="1668605" y="657991"/>
                  <a:pt x="1695650" y="643911"/>
                </a:cubicBezTo>
                <a:cubicBezTo>
                  <a:pt x="1720413" y="631001"/>
                  <a:pt x="1743229" y="612581"/>
                  <a:pt x="1769384" y="604512"/>
                </a:cubicBezTo>
                <a:cubicBezTo>
                  <a:pt x="1797208" y="596054"/>
                  <a:pt x="1821081" y="586538"/>
                  <a:pt x="1837665" y="561997"/>
                </a:cubicBezTo>
                <a:cubicBezTo>
                  <a:pt x="1841838" y="555876"/>
                  <a:pt x="1848238" y="547139"/>
                  <a:pt x="1853970" y="546805"/>
                </a:cubicBezTo>
                <a:cubicBezTo>
                  <a:pt x="1920469" y="543410"/>
                  <a:pt x="1956251" y="486426"/>
                  <a:pt x="2007337" y="456877"/>
                </a:cubicBezTo>
                <a:cubicBezTo>
                  <a:pt x="2060425" y="426103"/>
                  <a:pt x="2102607" y="376632"/>
                  <a:pt x="2150075" y="335897"/>
                </a:cubicBezTo>
                <a:cubicBezTo>
                  <a:pt x="2207115" y="286982"/>
                  <a:pt x="2260036" y="231334"/>
                  <a:pt x="2323030" y="191823"/>
                </a:cubicBezTo>
                <a:cubicBezTo>
                  <a:pt x="2420638" y="130610"/>
                  <a:pt x="2530154" y="90988"/>
                  <a:pt x="2634328" y="41851"/>
                </a:cubicBezTo>
                <a:cubicBezTo>
                  <a:pt x="2712959" y="4733"/>
                  <a:pt x="2790144" y="1228"/>
                  <a:pt x="2870389" y="1951"/>
                </a:cubicBezTo>
                <a:cubicBezTo>
                  <a:pt x="2975787" y="2897"/>
                  <a:pt x="3081129" y="-1165"/>
                  <a:pt x="3186361" y="337"/>
                </a:cubicBezTo>
                <a:cubicBezTo>
                  <a:pt x="3290145" y="1895"/>
                  <a:pt x="3386695" y="29107"/>
                  <a:pt x="3459427" y="111634"/>
                </a:cubicBezTo>
                <a:cubicBezTo>
                  <a:pt x="3487864" y="143966"/>
                  <a:pt x="3519027" y="173849"/>
                  <a:pt x="3549244" y="204567"/>
                </a:cubicBezTo>
                <a:cubicBezTo>
                  <a:pt x="3552756" y="208138"/>
                  <a:pt x="3557154" y="210711"/>
                  <a:pt x="3561987" y="212024"/>
                </a:cubicBezTo>
                <a:cubicBezTo>
                  <a:pt x="3686306" y="242797"/>
                  <a:pt x="3760986" y="340739"/>
                  <a:pt x="3846184" y="423488"/>
                </a:cubicBezTo>
                <a:cubicBezTo>
                  <a:pt x="3959318" y="533616"/>
                  <a:pt x="4048133" y="663611"/>
                  <a:pt x="4128099" y="798058"/>
                </a:cubicBezTo>
                <a:cubicBezTo>
                  <a:pt x="4190092" y="902176"/>
                  <a:pt x="4233275" y="1015087"/>
                  <a:pt x="4262045" y="1135788"/>
                </a:cubicBezTo>
                <a:cubicBezTo>
                  <a:pt x="4295312" y="1271629"/>
                  <a:pt x="4315291" y="1410383"/>
                  <a:pt x="4321700" y="1550091"/>
                </a:cubicBezTo>
                <a:cubicBezTo>
                  <a:pt x="4329603" y="1744860"/>
                  <a:pt x="4314410" y="1939352"/>
                  <a:pt x="4267054" y="2129224"/>
                </a:cubicBezTo>
                <a:cubicBezTo>
                  <a:pt x="4228656" y="2283259"/>
                  <a:pt x="4171728" y="2431284"/>
                  <a:pt x="4114354" y="2579476"/>
                </a:cubicBezTo>
                <a:cubicBezTo>
                  <a:pt x="4069856" y="2695883"/>
                  <a:pt x="4011606" y="2806555"/>
                  <a:pt x="3940842" y="2909137"/>
                </a:cubicBezTo>
                <a:cubicBezTo>
                  <a:pt x="3854699" y="3032677"/>
                  <a:pt x="3758149" y="3150707"/>
                  <a:pt x="3639228" y="3246868"/>
                </a:cubicBezTo>
                <a:cubicBezTo>
                  <a:pt x="3554085" y="3315705"/>
                  <a:pt x="3474119" y="3392110"/>
                  <a:pt x="3383245" y="3452155"/>
                </a:cubicBezTo>
                <a:cubicBezTo>
                  <a:pt x="3302944" y="3505299"/>
                  <a:pt x="3214407" y="3551821"/>
                  <a:pt x="3123088" y="3581148"/>
                </a:cubicBezTo>
                <a:cubicBezTo>
                  <a:pt x="2982743" y="3626613"/>
                  <a:pt x="2838725" y="3666680"/>
                  <a:pt x="2693371" y="3686602"/>
                </a:cubicBezTo>
                <a:cubicBezTo>
                  <a:pt x="2502107" y="3712756"/>
                  <a:pt x="2310009" y="3741193"/>
                  <a:pt x="2115740" y="3741137"/>
                </a:cubicBezTo>
                <a:cubicBezTo>
                  <a:pt x="2085578" y="3741137"/>
                  <a:pt x="2055473" y="3754493"/>
                  <a:pt x="2025144" y="3755328"/>
                </a:cubicBezTo>
                <a:cubicBezTo>
                  <a:pt x="1908895" y="3758500"/>
                  <a:pt x="1790363" y="3773469"/>
                  <a:pt x="1677007" y="3756051"/>
                </a:cubicBezTo>
                <a:cubicBezTo>
                  <a:pt x="1587525" y="3742361"/>
                  <a:pt x="1497263" y="3761616"/>
                  <a:pt x="1408726" y="3732845"/>
                </a:cubicBezTo>
                <a:cubicBezTo>
                  <a:pt x="1353078" y="3714593"/>
                  <a:pt x="1290028" y="3718711"/>
                  <a:pt x="1230651" y="3709473"/>
                </a:cubicBezTo>
                <a:cubicBezTo>
                  <a:pt x="1185019" y="3702294"/>
                  <a:pt x="1140055" y="3691332"/>
                  <a:pt x="1103383" y="3658944"/>
                </a:cubicBezTo>
                <a:cubicBezTo>
                  <a:pt x="1096427" y="3652879"/>
                  <a:pt x="1081903" y="3654159"/>
                  <a:pt x="1070829" y="3654159"/>
                </a:cubicBezTo>
                <a:cubicBezTo>
                  <a:pt x="952631" y="3654159"/>
                  <a:pt x="843727" y="3619378"/>
                  <a:pt x="736159" y="3573023"/>
                </a:cubicBezTo>
                <a:cubicBezTo>
                  <a:pt x="675280" y="3546757"/>
                  <a:pt x="609002" y="3533290"/>
                  <a:pt x="568601" y="3473746"/>
                </a:cubicBezTo>
                <a:cubicBezTo>
                  <a:pt x="410449" y="3403184"/>
                  <a:pt x="346397" y="3261002"/>
                  <a:pt x="286297" y="3112365"/>
                </a:cubicBezTo>
                <a:cubicBezTo>
                  <a:pt x="232707" y="2979922"/>
                  <a:pt x="162201" y="2854157"/>
                  <a:pt x="111561" y="2720712"/>
                </a:cubicBezTo>
                <a:cubicBezTo>
                  <a:pt x="61978" y="2590049"/>
                  <a:pt x="15957" y="2456381"/>
                  <a:pt x="11115" y="2313588"/>
                </a:cubicBezTo>
                <a:cubicBezTo>
                  <a:pt x="8277" y="2237071"/>
                  <a:pt x="4103" y="2160499"/>
                  <a:pt x="598" y="2083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-1130307" y="-356868"/>
            <a:ext cx="3185014" cy="2772972"/>
          </a:xfrm>
          <a:custGeom>
            <a:rect b="b" l="l" r="r" t="t"/>
            <a:pathLst>
              <a:path extrusionOk="0" h="2772972" w="3185014">
                <a:moveTo>
                  <a:pt x="440" y="1535152"/>
                </a:moveTo>
                <a:cubicBezTo>
                  <a:pt x="-2962" y="1411804"/>
                  <a:pt x="13148" y="1292555"/>
                  <a:pt x="56068" y="1175315"/>
                </a:cubicBezTo>
                <a:cubicBezTo>
                  <a:pt x="77958" y="1115506"/>
                  <a:pt x="112761" y="1065904"/>
                  <a:pt x="142153" y="1011753"/>
                </a:cubicBezTo>
                <a:cubicBezTo>
                  <a:pt x="180769" y="940753"/>
                  <a:pt x="238405" y="888978"/>
                  <a:pt x="291122" y="831588"/>
                </a:cubicBezTo>
                <a:cubicBezTo>
                  <a:pt x="303174" y="818470"/>
                  <a:pt x="309487" y="797236"/>
                  <a:pt x="335231" y="805352"/>
                </a:cubicBezTo>
                <a:cubicBezTo>
                  <a:pt x="338182" y="806254"/>
                  <a:pt x="345643" y="792604"/>
                  <a:pt x="351177" y="785840"/>
                </a:cubicBezTo>
                <a:cubicBezTo>
                  <a:pt x="367574" y="765671"/>
                  <a:pt x="383603" y="748946"/>
                  <a:pt x="412421" y="741403"/>
                </a:cubicBezTo>
                <a:cubicBezTo>
                  <a:pt x="445543" y="732918"/>
                  <a:pt x="472680" y="707502"/>
                  <a:pt x="504491" y="691925"/>
                </a:cubicBezTo>
                <a:cubicBezTo>
                  <a:pt x="593405" y="648472"/>
                  <a:pt x="640588" y="629615"/>
                  <a:pt x="735077" y="628426"/>
                </a:cubicBezTo>
                <a:cubicBezTo>
                  <a:pt x="752458" y="628221"/>
                  <a:pt x="754303" y="589770"/>
                  <a:pt x="778407" y="612972"/>
                </a:cubicBezTo>
                <a:cubicBezTo>
                  <a:pt x="858015" y="574643"/>
                  <a:pt x="949799" y="592024"/>
                  <a:pt x="1030760" y="556237"/>
                </a:cubicBezTo>
                <a:cubicBezTo>
                  <a:pt x="1081182" y="533937"/>
                  <a:pt x="1136153" y="522090"/>
                  <a:pt x="1188461" y="503807"/>
                </a:cubicBezTo>
                <a:cubicBezTo>
                  <a:pt x="1209531" y="496429"/>
                  <a:pt x="1229167" y="484705"/>
                  <a:pt x="1249089" y="474333"/>
                </a:cubicBezTo>
                <a:cubicBezTo>
                  <a:pt x="1267331" y="464823"/>
                  <a:pt x="1284139" y="451254"/>
                  <a:pt x="1303405" y="445310"/>
                </a:cubicBezTo>
                <a:cubicBezTo>
                  <a:pt x="1323902" y="439079"/>
                  <a:pt x="1341488" y="432069"/>
                  <a:pt x="1353704" y="413991"/>
                </a:cubicBezTo>
                <a:cubicBezTo>
                  <a:pt x="1356778" y="409482"/>
                  <a:pt x="1361492" y="403046"/>
                  <a:pt x="1365715" y="402800"/>
                </a:cubicBezTo>
                <a:cubicBezTo>
                  <a:pt x="1414701" y="400300"/>
                  <a:pt x="1441060" y="358323"/>
                  <a:pt x="1478692" y="336556"/>
                </a:cubicBezTo>
                <a:cubicBezTo>
                  <a:pt x="1517799" y="313886"/>
                  <a:pt x="1548872" y="277444"/>
                  <a:pt x="1583839" y="247437"/>
                </a:cubicBezTo>
                <a:cubicBezTo>
                  <a:pt x="1625857" y="211404"/>
                  <a:pt x="1664841" y="170411"/>
                  <a:pt x="1711245" y="141306"/>
                </a:cubicBezTo>
                <a:cubicBezTo>
                  <a:pt x="1783147" y="96213"/>
                  <a:pt x="1863822" y="67026"/>
                  <a:pt x="1940561" y="30829"/>
                </a:cubicBezTo>
                <a:cubicBezTo>
                  <a:pt x="1998484" y="3487"/>
                  <a:pt x="2055341" y="904"/>
                  <a:pt x="2114453" y="1437"/>
                </a:cubicBezTo>
                <a:cubicBezTo>
                  <a:pt x="2192094" y="2134"/>
                  <a:pt x="2269694" y="-858"/>
                  <a:pt x="2347212" y="248"/>
                </a:cubicBezTo>
                <a:cubicBezTo>
                  <a:pt x="2423664" y="1396"/>
                  <a:pt x="2494787" y="21442"/>
                  <a:pt x="2548365" y="82235"/>
                </a:cubicBezTo>
                <a:cubicBezTo>
                  <a:pt x="2569313" y="106051"/>
                  <a:pt x="2592269" y="128065"/>
                  <a:pt x="2614528" y="150693"/>
                </a:cubicBezTo>
                <a:cubicBezTo>
                  <a:pt x="2617115" y="153323"/>
                  <a:pt x="2620355" y="155219"/>
                  <a:pt x="2623915" y="156186"/>
                </a:cubicBezTo>
                <a:cubicBezTo>
                  <a:pt x="2715494" y="178855"/>
                  <a:pt x="2770506" y="251003"/>
                  <a:pt x="2833267" y="311960"/>
                </a:cubicBezTo>
                <a:cubicBezTo>
                  <a:pt x="2916606" y="393085"/>
                  <a:pt x="2982031" y="488845"/>
                  <a:pt x="3040938" y="587884"/>
                </a:cubicBezTo>
                <a:cubicBezTo>
                  <a:pt x="3086604" y="664582"/>
                  <a:pt x="3118415" y="747757"/>
                  <a:pt x="3139608" y="836671"/>
                </a:cubicBezTo>
                <a:cubicBezTo>
                  <a:pt x="3164114" y="936738"/>
                  <a:pt x="3178831" y="1038950"/>
                  <a:pt x="3183553" y="1141865"/>
                </a:cubicBezTo>
                <a:cubicBezTo>
                  <a:pt x="3189374" y="1285340"/>
                  <a:pt x="3178183" y="1428611"/>
                  <a:pt x="3143297" y="1568480"/>
                </a:cubicBezTo>
                <a:cubicBezTo>
                  <a:pt x="3115012" y="1681948"/>
                  <a:pt x="3073076" y="1790990"/>
                  <a:pt x="3030812" y="1900155"/>
                </a:cubicBezTo>
                <a:cubicBezTo>
                  <a:pt x="2998033" y="1985905"/>
                  <a:pt x="2955124" y="2067431"/>
                  <a:pt x="2902996" y="2142998"/>
                </a:cubicBezTo>
                <a:cubicBezTo>
                  <a:pt x="2839539" y="2234002"/>
                  <a:pt x="2768416" y="2320949"/>
                  <a:pt x="2680814" y="2391785"/>
                </a:cubicBezTo>
                <a:cubicBezTo>
                  <a:pt x="2618094" y="2442493"/>
                  <a:pt x="2559187" y="2498777"/>
                  <a:pt x="2492245" y="2543008"/>
                </a:cubicBezTo>
                <a:cubicBezTo>
                  <a:pt x="2433092" y="2582157"/>
                  <a:pt x="2367873" y="2616427"/>
                  <a:pt x="2300603" y="2638030"/>
                </a:cubicBezTo>
                <a:cubicBezTo>
                  <a:pt x="2197218" y="2671521"/>
                  <a:pt x="2091128" y="2701036"/>
                  <a:pt x="1984054" y="2715712"/>
                </a:cubicBezTo>
                <a:cubicBezTo>
                  <a:pt x="1843161" y="2734979"/>
                  <a:pt x="1701653" y="2755926"/>
                  <a:pt x="1558546" y="2755885"/>
                </a:cubicBezTo>
                <a:cubicBezTo>
                  <a:pt x="1536328" y="2755885"/>
                  <a:pt x="1514151" y="2765723"/>
                  <a:pt x="1491809" y="2766338"/>
                </a:cubicBezTo>
                <a:cubicBezTo>
                  <a:pt x="1406175" y="2768675"/>
                  <a:pt x="1318860" y="2779702"/>
                  <a:pt x="1235357" y="2766871"/>
                </a:cubicBezTo>
                <a:cubicBezTo>
                  <a:pt x="1169440" y="2756787"/>
                  <a:pt x="1102949" y="2770971"/>
                  <a:pt x="1037729" y="2749777"/>
                </a:cubicBezTo>
                <a:cubicBezTo>
                  <a:pt x="996736" y="2736331"/>
                  <a:pt x="950291" y="2739365"/>
                  <a:pt x="906551" y="2732560"/>
                </a:cubicBezTo>
                <a:cubicBezTo>
                  <a:pt x="872937" y="2727272"/>
                  <a:pt x="839814" y="2719196"/>
                  <a:pt x="812800" y="2695338"/>
                </a:cubicBezTo>
                <a:cubicBezTo>
                  <a:pt x="807676" y="2690870"/>
                  <a:pt x="796977" y="2691813"/>
                  <a:pt x="788819" y="2691813"/>
                </a:cubicBezTo>
                <a:cubicBezTo>
                  <a:pt x="701750" y="2691813"/>
                  <a:pt x="621526" y="2666192"/>
                  <a:pt x="542287" y="2632045"/>
                </a:cubicBezTo>
                <a:cubicBezTo>
                  <a:pt x="497440" y="2612696"/>
                  <a:pt x="448618" y="2602776"/>
                  <a:pt x="418857" y="2558913"/>
                </a:cubicBezTo>
                <a:cubicBezTo>
                  <a:pt x="302354" y="2506934"/>
                  <a:pt x="255171" y="2402197"/>
                  <a:pt x="210899" y="2292704"/>
                </a:cubicBezTo>
                <a:cubicBezTo>
                  <a:pt x="171422" y="2195141"/>
                  <a:pt x="119484" y="2102497"/>
                  <a:pt x="82180" y="2004195"/>
                </a:cubicBezTo>
                <a:cubicBezTo>
                  <a:pt x="45656" y="1907943"/>
                  <a:pt x="11754" y="1809478"/>
                  <a:pt x="8188" y="1704290"/>
                </a:cubicBezTo>
                <a:cubicBezTo>
                  <a:pt x="6097" y="1647924"/>
                  <a:pt x="3023" y="1591518"/>
                  <a:pt x="440" y="15351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5510369" y="-1748380"/>
            <a:ext cx="3680187" cy="3204085"/>
          </a:xfrm>
          <a:custGeom>
            <a:rect b="b" l="l" r="r" t="t"/>
            <a:pathLst>
              <a:path extrusionOk="0" h="3204085" w="3680187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4326487">
            <a:off x="-1050524" y="7626830"/>
            <a:ext cx="3754288" cy="3268599"/>
          </a:xfrm>
          <a:custGeom>
            <a:rect b="b" l="l" r="r" t="t"/>
            <a:pathLst>
              <a:path extrusionOk="0" h="3265641" w="3750890">
                <a:moveTo>
                  <a:pt x="518" y="1807900"/>
                </a:moveTo>
                <a:cubicBezTo>
                  <a:pt x="-3488" y="1662637"/>
                  <a:pt x="15484" y="1522201"/>
                  <a:pt x="66029" y="1384131"/>
                </a:cubicBezTo>
                <a:cubicBezTo>
                  <a:pt x="91809" y="1313696"/>
                  <a:pt x="132795" y="1255282"/>
                  <a:pt x="167409" y="1191509"/>
                </a:cubicBezTo>
                <a:cubicBezTo>
                  <a:pt x="212886" y="1107894"/>
                  <a:pt x="280762" y="1046921"/>
                  <a:pt x="342845" y="979335"/>
                </a:cubicBezTo>
                <a:cubicBezTo>
                  <a:pt x="357039" y="963886"/>
                  <a:pt x="364473" y="938879"/>
                  <a:pt x="394791" y="948438"/>
                </a:cubicBezTo>
                <a:cubicBezTo>
                  <a:pt x="398266" y="949500"/>
                  <a:pt x="407053" y="933424"/>
                  <a:pt x="413570" y="925458"/>
                </a:cubicBezTo>
                <a:cubicBezTo>
                  <a:pt x="432880" y="901707"/>
                  <a:pt x="451757" y="882010"/>
                  <a:pt x="485695" y="873127"/>
                </a:cubicBezTo>
                <a:cubicBezTo>
                  <a:pt x="524702" y="863134"/>
                  <a:pt x="556661" y="833203"/>
                  <a:pt x="594123" y="814858"/>
                </a:cubicBezTo>
                <a:cubicBezTo>
                  <a:pt x="698834" y="763685"/>
                  <a:pt x="754400" y="741478"/>
                  <a:pt x="865677" y="740078"/>
                </a:cubicBezTo>
                <a:cubicBezTo>
                  <a:pt x="886146" y="739836"/>
                  <a:pt x="888319" y="694553"/>
                  <a:pt x="916705" y="721878"/>
                </a:cubicBezTo>
                <a:cubicBezTo>
                  <a:pt x="1010457" y="676739"/>
                  <a:pt x="1118548" y="697208"/>
                  <a:pt x="1213894" y="655063"/>
                </a:cubicBezTo>
                <a:cubicBezTo>
                  <a:pt x="1273273" y="628801"/>
                  <a:pt x="1338012" y="614849"/>
                  <a:pt x="1399612" y="593318"/>
                </a:cubicBezTo>
                <a:cubicBezTo>
                  <a:pt x="1424426" y="584628"/>
                  <a:pt x="1447551" y="570821"/>
                  <a:pt x="1471013" y="558607"/>
                </a:cubicBezTo>
                <a:cubicBezTo>
                  <a:pt x="1492496" y="547407"/>
                  <a:pt x="1512289" y="531428"/>
                  <a:pt x="1534979" y="524428"/>
                </a:cubicBezTo>
                <a:cubicBezTo>
                  <a:pt x="1559117" y="517090"/>
                  <a:pt x="1579827" y="508834"/>
                  <a:pt x="1594214" y="487545"/>
                </a:cubicBezTo>
                <a:cubicBezTo>
                  <a:pt x="1597835" y="482234"/>
                  <a:pt x="1603386" y="474655"/>
                  <a:pt x="1608359" y="474365"/>
                </a:cubicBezTo>
                <a:cubicBezTo>
                  <a:pt x="1666049" y="471420"/>
                  <a:pt x="1697091" y="421985"/>
                  <a:pt x="1741408" y="396351"/>
                </a:cubicBezTo>
                <a:cubicBezTo>
                  <a:pt x="1787464" y="369654"/>
                  <a:pt x="1824057" y="326736"/>
                  <a:pt x="1865237" y="291398"/>
                </a:cubicBezTo>
                <a:cubicBezTo>
                  <a:pt x="1914720" y="248963"/>
                  <a:pt x="1960631" y="200687"/>
                  <a:pt x="2015279" y="166411"/>
                </a:cubicBezTo>
                <a:cubicBezTo>
                  <a:pt x="2099956" y="113307"/>
                  <a:pt x="2194963" y="78934"/>
                  <a:pt x="2285337" y="36307"/>
                </a:cubicBezTo>
                <a:cubicBezTo>
                  <a:pt x="2353551" y="4106"/>
                  <a:pt x="2420510" y="1065"/>
                  <a:pt x="2490124" y="1692"/>
                </a:cubicBezTo>
                <a:cubicBezTo>
                  <a:pt x="2581560" y="2513"/>
                  <a:pt x="2672946" y="-1011"/>
                  <a:pt x="2764237" y="292"/>
                </a:cubicBezTo>
                <a:cubicBezTo>
                  <a:pt x="2854272" y="1644"/>
                  <a:pt x="2938031" y="25251"/>
                  <a:pt x="3001128" y="96845"/>
                </a:cubicBezTo>
                <a:cubicBezTo>
                  <a:pt x="3025798" y="124893"/>
                  <a:pt x="3052832" y="150818"/>
                  <a:pt x="3079046" y="177466"/>
                </a:cubicBezTo>
                <a:cubicBezTo>
                  <a:pt x="3082093" y="180564"/>
                  <a:pt x="3085908" y="182796"/>
                  <a:pt x="3090101" y="183935"/>
                </a:cubicBezTo>
                <a:cubicBezTo>
                  <a:pt x="3197951" y="210632"/>
                  <a:pt x="3262737" y="295598"/>
                  <a:pt x="3336648" y="367385"/>
                </a:cubicBezTo>
                <a:cubicBezTo>
                  <a:pt x="3434794" y="462924"/>
                  <a:pt x="3511843" y="575697"/>
                  <a:pt x="3581216" y="692332"/>
                </a:cubicBezTo>
                <a:cubicBezTo>
                  <a:pt x="3634996" y="782657"/>
                  <a:pt x="3672458" y="880610"/>
                  <a:pt x="3697417" y="985321"/>
                </a:cubicBezTo>
                <a:cubicBezTo>
                  <a:pt x="3726276" y="1103166"/>
                  <a:pt x="3743609" y="1223538"/>
                  <a:pt x="3749169" y="1344738"/>
                </a:cubicBezTo>
                <a:cubicBezTo>
                  <a:pt x="3756024" y="1513704"/>
                  <a:pt x="3742845" y="1682430"/>
                  <a:pt x="3701761" y="1847148"/>
                </a:cubicBezTo>
                <a:cubicBezTo>
                  <a:pt x="3668451" y="1980777"/>
                  <a:pt x="3619064" y="2109192"/>
                  <a:pt x="3569291" y="2237752"/>
                </a:cubicBezTo>
                <a:cubicBezTo>
                  <a:pt x="3530689" y="2338737"/>
                  <a:pt x="3480155" y="2434748"/>
                  <a:pt x="3418766" y="2523740"/>
                </a:cubicBezTo>
                <a:cubicBezTo>
                  <a:pt x="3344035" y="2630913"/>
                  <a:pt x="3260275" y="2733307"/>
                  <a:pt x="3157109" y="2816729"/>
                </a:cubicBezTo>
                <a:cubicBezTo>
                  <a:pt x="3083246" y="2876446"/>
                  <a:pt x="3013873" y="2942730"/>
                  <a:pt x="2935038" y="2994820"/>
                </a:cubicBezTo>
                <a:cubicBezTo>
                  <a:pt x="2865376" y="3040924"/>
                  <a:pt x="2788568" y="3081282"/>
                  <a:pt x="2709347" y="3106724"/>
                </a:cubicBezTo>
                <a:cubicBezTo>
                  <a:pt x="2587594" y="3146166"/>
                  <a:pt x="2462655" y="3180925"/>
                  <a:pt x="2336558" y="3198207"/>
                </a:cubicBezTo>
                <a:cubicBezTo>
                  <a:pt x="2170632" y="3220897"/>
                  <a:pt x="2003982" y="3245566"/>
                  <a:pt x="1835450" y="3245518"/>
                </a:cubicBezTo>
                <a:cubicBezTo>
                  <a:pt x="1809284" y="3245518"/>
                  <a:pt x="1783167" y="3257104"/>
                  <a:pt x="1756857" y="3257829"/>
                </a:cubicBezTo>
                <a:cubicBezTo>
                  <a:pt x="1656007" y="3260580"/>
                  <a:pt x="1553179" y="3273567"/>
                  <a:pt x="1454840" y="3258456"/>
                </a:cubicBezTo>
                <a:cubicBezTo>
                  <a:pt x="1377212" y="3246580"/>
                  <a:pt x="1298908" y="3263284"/>
                  <a:pt x="1222101" y="3238325"/>
                </a:cubicBezTo>
                <a:cubicBezTo>
                  <a:pt x="1173824" y="3222490"/>
                  <a:pt x="1119127" y="3226063"/>
                  <a:pt x="1067617" y="3218049"/>
                </a:cubicBezTo>
                <a:cubicBezTo>
                  <a:pt x="1028030" y="3211821"/>
                  <a:pt x="989023" y="3202311"/>
                  <a:pt x="957209" y="3174214"/>
                </a:cubicBezTo>
                <a:cubicBezTo>
                  <a:pt x="951174" y="3168952"/>
                  <a:pt x="938574" y="3170063"/>
                  <a:pt x="928967" y="3170063"/>
                </a:cubicBezTo>
                <a:cubicBezTo>
                  <a:pt x="826428" y="3170063"/>
                  <a:pt x="731952" y="3139890"/>
                  <a:pt x="638634" y="3099676"/>
                </a:cubicBezTo>
                <a:cubicBezTo>
                  <a:pt x="585820" y="3076889"/>
                  <a:pt x="528323" y="3065206"/>
                  <a:pt x="493274" y="3013551"/>
                </a:cubicBezTo>
                <a:cubicBezTo>
                  <a:pt x="356073" y="2952337"/>
                  <a:pt x="300507" y="2828991"/>
                  <a:pt x="248369" y="2700045"/>
                </a:cubicBezTo>
                <a:cubicBezTo>
                  <a:pt x="201879" y="2585147"/>
                  <a:pt x="140713" y="2476043"/>
                  <a:pt x="96781" y="2360277"/>
                </a:cubicBezTo>
                <a:cubicBezTo>
                  <a:pt x="53767" y="2246924"/>
                  <a:pt x="13843" y="2130965"/>
                  <a:pt x="9643" y="2007088"/>
                </a:cubicBezTo>
                <a:cubicBezTo>
                  <a:pt x="7181" y="1940708"/>
                  <a:pt x="3560" y="1874280"/>
                  <a:pt x="518" y="1807900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-483658" y="-406345"/>
            <a:ext cx="2329694" cy="3127381"/>
          </a:xfrm>
          <a:custGeom>
            <a:rect b="b" l="l" r="r" t="t"/>
            <a:pathLst>
              <a:path extrusionOk="0" h="3127381" w="2329694">
                <a:moveTo>
                  <a:pt x="2068675" y="1709753"/>
                </a:moveTo>
                <a:cubicBezTo>
                  <a:pt x="2027491" y="1688582"/>
                  <a:pt x="1985728" y="1667990"/>
                  <a:pt x="1945415" y="1647689"/>
                </a:cubicBezTo>
                <a:cubicBezTo>
                  <a:pt x="1901622" y="1665090"/>
                  <a:pt x="1883351" y="1709173"/>
                  <a:pt x="1850578" y="1737885"/>
                </a:cubicBezTo>
                <a:cubicBezTo>
                  <a:pt x="1807365" y="1775878"/>
                  <a:pt x="1785033" y="1832433"/>
                  <a:pt x="1787643" y="1896528"/>
                </a:cubicBezTo>
                <a:cubicBezTo>
                  <a:pt x="1791123" y="1991945"/>
                  <a:pt x="1851158" y="2047049"/>
                  <a:pt x="1954986" y="2017467"/>
                </a:cubicBezTo>
                <a:cubicBezTo>
                  <a:pt x="2026041" y="1997165"/>
                  <a:pt x="2073605" y="1953952"/>
                  <a:pt x="2101737" y="1885797"/>
                </a:cubicBezTo>
                <a:cubicBezTo>
                  <a:pt x="2125809" y="1827502"/>
                  <a:pt x="2108118" y="1775298"/>
                  <a:pt x="2084916" y="1723094"/>
                </a:cubicBezTo>
                <a:cubicBezTo>
                  <a:pt x="2082306" y="1717584"/>
                  <a:pt x="2075055" y="1712944"/>
                  <a:pt x="2068675" y="1709753"/>
                </a:cubicBezTo>
                <a:close/>
                <a:moveTo>
                  <a:pt x="1905102" y="1939161"/>
                </a:moveTo>
                <a:cubicBezTo>
                  <a:pt x="1919023" y="1866075"/>
                  <a:pt x="1923954" y="1801400"/>
                  <a:pt x="1996749" y="1757607"/>
                </a:cubicBezTo>
                <a:cubicBezTo>
                  <a:pt x="1986888" y="1829822"/>
                  <a:pt x="1977898" y="1893047"/>
                  <a:pt x="1905102" y="1939161"/>
                </a:cubicBezTo>
                <a:close/>
                <a:moveTo>
                  <a:pt x="267637" y="2038058"/>
                </a:moveTo>
                <a:cubicBezTo>
                  <a:pt x="235154" y="2025877"/>
                  <a:pt x="201802" y="2015437"/>
                  <a:pt x="169029" y="2004416"/>
                </a:cubicBezTo>
                <a:cubicBezTo>
                  <a:pt x="171640" y="1998035"/>
                  <a:pt x="171930" y="1993395"/>
                  <a:pt x="174250" y="1991655"/>
                </a:cubicBezTo>
                <a:cubicBezTo>
                  <a:pt x="187301" y="1982664"/>
                  <a:pt x="200932" y="1974544"/>
                  <a:pt x="214273" y="1966423"/>
                </a:cubicBezTo>
                <a:cubicBezTo>
                  <a:pt x="214563" y="1962072"/>
                  <a:pt x="215143" y="1958012"/>
                  <a:pt x="215433" y="1953662"/>
                </a:cubicBezTo>
                <a:cubicBezTo>
                  <a:pt x="187011" y="1951342"/>
                  <a:pt x="158589" y="1950762"/>
                  <a:pt x="130746" y="1946701"/>
                </a:cubicBezTo>
                <a:cubicBezTo>
                  <a:pt x="90433" y="1940901"/>
                  <a:pt x="59691" y="1962072"/>
                  <a:pt x="44900" y="1991945"/>
                </a:cubicBezTo>
                <a:cubicBezTo>
                  <a:pt x="23438" y="2035158"/>
                  <a:pt x="5457" y="2083012"/>
                  <a:pt x="816" y="2130285"/>
                </a:cubicBezTo>
                <a:cubicBezTo>
                  <a:pt x="-4984" y="2189160"/>
                  <a:pt x="19958" y="2241074"/>
                  <a:pt x="80863" y="2264566"/>
                </a:cubicBezTo>
                <a:cubicBezTo>
                  <a:pt x="102614" y="2272976"/>
                  <a:pt x="126396" y="2276747"/>
                  <a:pt x="149598" y="2279937"/>
                </a:cubicBezTo>
                <a:cubicBezTo>
                  <a:pt x="225294" y="2289798"/>
                  <a:pt x="312880" y="2225993"/>
                  <a:pt x="327091" y="2151167"/>
                </a:cubicBezTo>
                <a:cubicBezTo>
                  <a:pt x="334922" y="2109404"/>
                  <a:pt x="305630" y="2052269"/>
                  <a:pt x="267637" y="2038058"/>
                </a:cubicBezTo>
                <a:close/>
                <a:moveTo>
                  <a:pt x="173090" y="2200761"/>
                </a:moveTo>
                <a:cubicBezTo>
                  <a:pt x="170479" y="2197571"/>
                  <a:pt x="167869" y="2194670"/>
                  <a:pt x="165259" y="2191480"/>
                </a:cubicBezTo>
                <a:cubicBezTo>
                  <a:pt x="173960" y="2185100"/>
                  <a:pt x="182370" y="2178429"/>
                  <a:pt x="191071" y="2172049"/>
                </a:cubicBezTo>
                <a:cubicBezTo>
                  <a:pt x="193391" y="2174659"/>
                  <a:pt x="196001" y="2177269"/>
                  <a:pt x="198322" y="2180169"/>
                </a:cubicBezTo>
                <a:cubicBezTo>
                  <a:pt x="189911" y="2186840"/>
                  <a:pt x="181500" y="2193800"/>
                  <a:pt x="173090" y="2200761"/>
                </a:cubicBezTo>
                <a:close/>
                <a:moveTo>
                  <a:pt x="912066" y="377391"/>
                </a:moveTo>
                <a:cubicBezTo>
                  <a:pt x="978481" y="369561"/>
                  <a:pt x="1037356" y="315617"/>
                  <a:pt x="1050407" y="248041"/>
                </a:cubicBezTo>
                <a:cubicBezTo>
                  <a:pt x="1055917" y="219619"/>
                  <a:pt x="1057367" y="190327"/>
                  <a:pt x="1061718" y="151754"/>
                </a:cubicBezTo>
                <a:cubicBezTo>
                  <a:pt x="1062008" y="127102"/>
                  <a:pt x="1038516" y="80989"/>
                  <a:pt x="1008934" y="58077"/>
                </a:cubicBezTo>
                <a:cubicBezTo>
                  <a:pt x="990372" y="43576"/>
                  <a:pt x="971811" y="29365"/>
                  <a:pt x="953539" y="14574"/>
                </a:cubicBezTo>
                <a:cubicBezTo>
                  <a:pt x="930048" y="-4568"/>
                  <a:pt x="914386" y="-5438"/>
                  <a:pt x="891185" y="15444"/>
                </a:cubicBezTo>
                <a:cubicBezTo>
                  <a:pt x="880744" y="24724"/>
                  <a:pt x="871753" y="37195"/>
                  <a:pt x="865663" y="49666"/>
                </a:cubicBezTo>
                <a:cubicBezTo>
                  <a:pt x="841011" y="99840"/>
                  <a:pt x="823029" y="151464"/>
                  <a:pt x="809978" y="206278"/>
                </a:cubicBezTo>
                <a:cubicBezTo>
                  <a:pt x="801278" y="242531"/>
                  <a:pt x="803888" y="274433"/>
                  <a:pt x="816069" y="306626"/>
                </a:cubicBezTo>
                <a:cubicBezTo>
                  <a:pt x="830860" y="344909"/>
                  <a:pt x="882194" y="380872"/>
                  <a:pt x="912066" y="377391"/>
                </a:cubicBezTo>
                <a:close/>
                <a:moveTo>
                  <a:pt x="946289" y="157845"/>
                </a:moveTo>
                <a:cubicBezTo>
                  <a:pt x="959630" y="204538"/>
                  <a:pt x="955279" y="217299"/>
                  <a:pt x="913226" y="259642"/>
                </a:cubicBezTo>
                <a:cubicBezTo>
                  <a:pt x="909166" y="219619"/>
                  <a:pt x="924247" y="189457"/>
                  <a:pt x="946289" y="157845"/>
                </a:cubicBezTo>
                <a:close/>
                <a:moveTo>
                  <a:pt x="1085209" y="2557778"/>
                </a:moveTo>
                <a:cubicBezTo>
                  <a:pt x="1080569" y="2594611"/>
                  <a:pt x="1073319" y="2633184"/>
                  <a:pt x="1040256" y="2658706"/>
                </a:cubicBezTo>
                <a:cubicBezTo>
                  <a:pt x="1028945" y="2667697"/>
                  <a:pt x="1017924" y="2677267"/>
                  <a:pt x="1006903" y="2686548"/>
                </a:cubicBezTo>
                <a:cubicBezTo>
                  <a:pt x="948319" y="2735852"/>
                  <a:pt x="923957" y="2736432"/>
                  <a:pt x="866823" y="2689738"/>
                </a:cubicBezTo>
                <a:cubicBezTo>
                  <a:pt x="821869" y="2652905"/>
                  <a:pt x="814329" y="2560388"/>
                  <a:pt x="854352" y="2518915"/>
                </a:cubicBezTo>
                <a:cubicBezTo>
                  <a:pt x="863342" y="2509635"/>
                  <a:pt x="878134" y="2506444"/>
                  <a:pt x="891185" y="2499774"/>
                </a:cubicBezTo>
                <a:cubicBezTo>
                  <a:pt x="895535" y="2480052"/>
                  <a:pt x="899305" y="2462651"/>
                  <a:pt x="903946" y="2442059"/>
                </a:cubicBezTo>
                <a:cubicBezTo>
                  <a:pt x="917577" y="2443509"/>
                  <a:pt x="931498" y="2441189"/>
                  <a:pt x="941358" y="2446410"/>
                </a:cubicBezTo>
                <a:cubicBezTo>
                  <a:pt x="971811" y="2462651"/>
                  <a:pt x="1003133" y="2472802"/>
                  <a:pt x="1037066" y="2478892"/>
                </a:cubicBezTo>
                <a:cubicBezTo>
                  <a:pt x="1069258" y="2484693"/>
                  <a:pt x="1090430" y="2518045"/>
                  <a:pt x="1085209" y="2557778"/>
                </a:cubicBezTo>
                <a:close/>
                <a:moveTo>
                  <a:pt x="1267923" y="1454534"/>
                </a:moveTo>
                <a:cubicBezTo>
                  <a:pt x="1250232" y="1460914"/>
                  <a:pt x="1229640" y="1463814"/>
                  <a:pt x="1215719" y="1474835"/>
                </a:cubicBezTo>
                <a:cubicBezTo>
                  <a:pt x="1189037" y="1496297"/>
                  <a:pt x="1161775" y="1519499"/>
                  <a:pt x="1143214" y="1547631"/>
                </a:cubicBezTo>
                <a:cubicBezTo>
                  <a:pt x="1115372" y="1590264"/>
                  <a:pt x="1112472" y="1664510"/>
                  <a:pt x="1162065" y="1706273"/>
                </a:cubicBezTo>
                <a:cubicBezTo>
                  <a:pt x="1196868" y="1735565"/>
                  <a:pt x="1233411" y="1725125"/>
                  <a:pt x="1271114" y="1718454"/>
                </a:cubicBezTo>
                <a:cubicBezTo>
                  <a:pt x="1309687" y="1711783"/>
                  <a:pt x="1340429" y="1689742"/>
                  <a:pt x="1360150" y="1659579"/>
                </a:cubicBezTo>
                <a:cubicBezTo>
                  <a:pt x="1379292" y="1630287"/>
                  <a:pt x="1393213" y="1594324"/>
                  <a:pt x="1397853" y="1559812"/>
                </a:cubicBezTo>
                <a:cubicBezTo>
                  <a:pt x="1404234" y="1513698"/>
                  <a:pt x="1333468" y="1462074"/>
                  <a:pt x="1267923" y="1454534"/>
                </a:cubicBezTo>
                <a:close/>
                <a:moveTo>
                  <a:pt x="1235441" y="1640438"/>
                </a:moveTo>
                <a:cubicBezTo>
                  <a:pt x="1245882" y="1571993"/>
                  <a:pt x="1253132" y="1562712"/>
                  <a:pt x="1303016" y="1554591"/>
                </a:cubicBezTo>
                <a:cubicBezTo>
                  <a:pt x="1291705" y="1592874"/>
                  <a:pt x="1274884" y="1622457"/>
                  <a:pt x="1235441" y="1640438"/>
                </a:cubicBezTo>
                <a:close/>
                <a:moveTo>
                  <a:pt x="1448897" y="791833"/>
                </a:moveTo>
                <a:cubicBezTo>
                  <a:pt x="1431206" y="820835"/>
                  <a:pt x="1414965" y="850998"/>
                  <a:pt x="1394083" y="877680"/>
                </a:cubicBezTo>
                <a:cubicBezTo>
                  <a:pt x="1375812" y="901171"/>
                  <a:pt x="1350290" y="915963"/>
                  <a:pt x="1318967" y="916833"/>
                </a:cubicBezTo>
                <a:cubicBezTo>
                  <a:pt x="1304466" y="917123"/>
                  <a:pt x="1289675" y="916833"/>
                  <a:pt x="1275464" y="918283"/>
                </a:cubicBezTo>
                <a:cubicBezTo>
                  <a:pt x="1239211" y="922053"/>
                  <a:pt x="1214849" y="912482"/>
                  <a:pt x="1201218" y="880580"/>
                </a:cubicBezTo>
                <a:cubicBezTo>
                  <a:pt x="1185557" y="843167"/>
                  <a:pt x="1180047" y="805464"/>
                  <a:pt x="1200638" y="765441"/>
                </a:cubicBezTo>
                <a:cubicBezTo>
                  <a:pt x="1226450" y="715557"/>
                  <a:pt x="1259513" y="680175"/>
                  <a:pt x="1320997" y="678144"/>
                </a:cubicBezTo>
                <a:cubicBezTo>
                  <a:pt x="1319257" y="684235"/>
                  <a:pt x="1317807" y="689455"/>
                  <a:pt x="1315197" y="699316"/>
                </a:cubicBezTo>
                <a:cubicBezTo>
                  <a:pt x="1365661" y="684235"/>
                  <a:pt x="1396983" y="721938"/>
                  <a:pt x="1434976" y="740209"/>
                </a:cubicBezTo>
                <a:cubicBezTo>
                  <a:pt x="1453248" y="749490"/>
                  <a:pt x="1462238" y="770081"/>
                  <a:pt x="1448897" y="791833"/>
                </a:cubicBezTo>
                <a:close/>
                <a:moveTo>
                  <a:pt x="439330" y="994269"/>
                </a:moveTo>
                <a:cubicBezTo>
                  <a:pt x="434400" y="1013410"/>
                  <a:pt x="430919" y="1032842"/>
                  <a:pt x="426279" y="1052273"/>
                </a:cubicBezTo>
                <a:cubicBezTo>
                  <a:pt x="415838" y="1096356"/>
                  <a:pt x="372625" y="1129129"/>
                  <a:pt x="321581" y="1132609"/>
                </a:cubicBezTo>
                <a:cubicBezTo>
                  <a:pt x="278368" y="1135509"/>
                  <a:pt x="223554" y="1103897"/>
                  <a:pt x="214273" y="1064454"/>
                </a:cubicBezTo>
                <a:cubicBezTo>
                  <a:pt x="205282" y="1026461"/>
                  <a:pt x="213403" y="989338"/>
                  <a:pt x="239215" y="957726"/>
                </a:cubicBezTo>
                <a:cubicBezTo>
                  <a:pt x="250236" y="944095"/>
                  <a:pt x="260096" y="929594"/>
                  <a:pt x="271697" y="913642"/>
                </a:cubicBezTo>
                <a:cubicBezTo>
                  <a:pt x="297219" y="908422"/>
                  <a:pt x="321291" y="903492"/>
                  <a:pt x="340432" y="899721"/>
                </a:cubicBezTo>
                <a:cubicBezTo>
                  <a:pt x="367114" y="914222"/>
                  <a:pt x="390026" y="927563"/>
                  <a:pt x="414098" y="939454"/>
                </a:cubicBezTo>
                <a:cubicBezTo>
                  <a:pt x="442230" y="953375"/>
                  <a:pt x="447451" y="963236"/>
                  <a:pt x="439330" y="994269"/>
                </a:cubicBezTo>
                <a:close/>
                <a:moveTo>
                  <a:pt x="2295762" y="251522"/>
                </a:moveTo>
                <a:cubicBezTo>
                  <a:pt x="2335495" y="338238"/>
                  <a:pt x="2273720" y="428435"/>
                  <a:pt x="2177723" y="424955"/>
                </a:cubicBezTo>
                <a:cubicBezTo>
                  <a:pt x="2150751" y="424085"/>
                  <a:pt x="2134800" y="405523"/>
                  <a:pt x="2124649" y="384062"/>
                </a:cubicBezTo>
                <a:cubicBezTo>
                  <a:pt x="2103477" y="339398"/>
                  <a:pt x="2122619" y="267763"/>
                  <a:pt x="2161192" y="231510"/>
                </a:cubicBezTo>
                <a:cubicBezTo>
                  <a:pt x="2184683" y="209469"/>
                  <a:pt x="2205275" y="184527"/>
                  <a:pt x="2229927" y="158135"/>
                </a:cubicBezTo>
                <a:cubicBezTo>
                  <a:pt x="2267630" y="181336"/>
                  <a:pt x="2296632" y="199318"/>
                  <a:pt x="2329695" y="219619"/>
                </a:cubicBezTo>
                <a:cubicBezTo>
                  <a:pt x="2316934" y="231510"/>
                  <a:pt x="2306203" y="241661"/>
                  <a:pt x="2295762" y="251522"/>
                </a:cubicBezTo>
                <a:close/>
                <a:moveTo>
                  <a:pt x="248495" y="2975410"/>
                </a:moveTo>
                <a:cubicBezTo>
                  <a:pt x="251976" y="3006152"/>
                  <a:pt x="243275" y="3039215"/>
                  <a:pt x="234574" y="3069957"/>
                </a:cubicBezTo>
                <a:cubicBezTo>
                  <a:pt x="223844" y="3108820"/>
                  <a:pt x="185561" y="3113751"/>
                  <a:pt x="156268" y="3127382"/>
                </a:cubicBezTo>
                <a:cubicBezTo>
                  <a:pt x="113925" y="3112300"/>
                  <a:pt x="101744" y="3087069"/>
                  <a:pt x="103774" y="3041825"/>
                </a:cubicBezTo>
                <a:cubicBezTo>
                  <a:pt x="105805" y="2998032"/>
                  <a:pt x="122046" y="2970770"/>
                  <a:pt x="155688" y="2950178"/>
                </a:cubicBezTo>
                <a:cubicBezTo>
                  <a:pt x="153078" y="2937997"/>
                  <a:pt x="151048" y="2927556"/>
                  <a:pt x="148728" y="2917406"/>
                </a:cubicBezTo>
                <a:cubicBezTo>
                  <a:pt x="181210" y="2906385"/>
                  <a:pt x="244435" y="2939447"/>
                  <a:pt x="248495" y="2975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 rot="1593903">
            <a:off x="3156234" y="9330526"/>
            <a:ext cx="1257957" cy="1688681"/>
          </a:xfrm>
          <a:custGeom>
            <a:rect b="b" l="l" r="r" t="t"/>
            <a:pathLst>
              <a:path extrusionOk="0" h="1687600" w="1257152">
                <a:moveTo>
                  <a:pt x="1116301" y="922619"/>
                </a:moveTo>
                <a:cubicBezTo>
                  <a:pt x="1094077" y="911194"/>
                  <a:pt x="1071541" y="900082"/>
                  <a:pt x="1049787" y="889127"/>
                </a:cubicBezTo>
                <a:cubicBezTo>
                  <a:pt x="1026156" y="898517"/>
                  <a:pt x="1016296" y="922306"/>
                  <a:pt x="998611" y="937799"/>
                </a:cubicBezTo>
                <a:cubicBezTo>
                  <a:pt x="975292" y="958301"/>
                  <a:pt x="963242" y="988819"/>
                  <a:pt x="964650" y="1023406"/>
                </a:cubicBezTo>
                <a:cubicBezTo>
                  <a:pt x="966528" y="1074895"/>
                  <a:pt x="998924" y="1104631"/>
                  <a:pt x="1054952" y="1088667"/>
                </a:cubicBezTo>
                <a:cubicBezTo>
                  <a:pt x="1093295" y="1077712"/>
                  <a:pt x="1118961" y="1054393"/>
                  <a:pt x="1134142" y="1017615"/>
                </a:cubicBezTo>
                <a:cubicBezTo>
                  <a:pt x="1147132" y="986159"/>
                  <a:pt x="1137585" y="957988"/>
                  <a:pt x="1125065" y="929818"/>
                </a:cubicBezTo>
                <a:cubicBezTo>
                  <a:pt x="1123656" y="926844"/>
                  <a:pt x="1119744" y="924340"/>
                  <a:pt x="1116301" y="922619"/>
                </a:cubicBezTo>
                <a:close/>
                <a:moveTo>
                  <a:pt x="1028034" y="1046412"/>
                </a:moveTo>
                <a:cubicBezTo>
                  <a:pt x="1035546" y="1006973"/>
                  <a:pt x="1038206" y="972073"/>
                  <a:pt x="1077488" y="948441"/>
                </a:cubicBezTo>
                <a:cubicBezTo>
                  <a:pt x="1072167" y="987411"/>
                  <a:pt x="1067316" y="1021528"/>
                  <a:pt x="1028034" y="1046412"/>
                </a:cubicBezTo>
                <a:close/>
                <a:moveTo>
                  <a:pt x="144423" y="1099779"/>
                </a:moveTo>
                <a:cubicBezTo>
                  <a:pt x="126894" y="1093206"/>
                  <a:pt x="108897" y="1087572"/>
                  <a:pt x="91212" y="1081625"/>
                </a:cubicBezTo>
                <a:cubicBezTo>
                  <a:pt x="92620" y="1078182"/>
                  <a:pt x="92777" y="1075678"/>
                  <a:pt x="94029" y="1074739"/>
                </a:cubicBezTo>
                <a:cubicBezTo>
                  <a:pt x="101071" y="1069887"/>
                  <a:pt x="108427" y="1065505"/>
                  <a:pt x="115626" y="1061123"/>
                </a:cubicBezTo>
                <a:cubicBezTo>
                  <a:pt x="115783" y="1058775"/>
                  <a:pt x="116096" y="1056584"/>
                  <a:pt x="116252" y="1054237"/>
                </a:cubicBezTo>
                <a:cubicBezTo>
                  <a:pt x="100915" y="1052985"/>
                  <a:pt x="85578" y="1052672"/>
                  <a:pt x="70554" y="1050481"/>
                </a:cubicBezTo>
                <a:cubicBezTo>
                  <a:pt x="48800" y="1047351"/>
                  <a:pt x="32211" y="1058775"/>
                  <a:pt x="24229" y="1074895"/>
                </a:cubicBezTo>
                <a:cubicBezTo>
                  <a:pt x="12648" y="1098214"/>
                  <a:pt x="2945" y="1124037"/>
                  <a:pt x="441" y="1149547"/>
                </a:cubicBezTo>
                <a:cubicBezTo>
                  <a:pt x="-2689" y="1181317"/>
                  <a:pt x="10770" y="1209330"/>
                  <a:pt x="43635" y="1222007"/>
                </a:cubicBezTo>
                <a:cubicBezTo>
                  <a:pt x="55373" y="1226546"/>
                  <a:pt x="68206" y="1228580"/>
                  <a:pt x="80726" y="1230302"/>
                </a:cubicBezTo>
                <a:cubicBezTo>
                  <a:pt x="121573" y="1235623"/>
                  <a:pt x="168837" y="1201192"/>
                  <a:pt x="176505" y="1160815"/>
                </a:cubicBezTo>
                <a:cubicBezTo>
                  <a:pt x="180731" y="1138279"/>
                  <a:pt x="164924" y="1107448"/>
                  <a:pt x="144423" y="1099779"/>
                </a:cubicBezTo>
                <a:close/>
                <a:moveTo>
                  <a:pt x="93403" y="1187577"/>
                </a:moveTo>
                <a:cubicBezTo>
                  <a:pt x="91994" y="1185855"/>
                  <a:pt x="90586" y="1184290"/>
                  <a:pt x="89177" y="1182569"/>
                </a:cubicBezTo>
                <a:cubicBezTo>
                  <a:pt x="93872" y="1179126"/>
                  <a:pt x="98411" y="1175526"/>
                  <a:pt x="103106" y="1172083"/>
                </a:cubicBezTo>
                <a:cubicBezTo>
                  <a:pt x="104358" y="1173492"/>
                  <a:pt x="105767" y="1174900"/>
                  <a:pt x="107019" y="1176465"/>
                </a:cubicBezTo>
                <a:cubicBezTo>
                  <a:pt x="102480" y="1180065"/>
                  <a:pt x="97941" y="1183821"/>
                  <a:pt x="93403" y="1187577"/>
                </a:cubicBezTo>
                <a:close/>
                <a:moveTo>
                  <a:pt x="492170" y="203648"/>
                </a:moveTo>
                <a:cubicBezTo>
                  <a:pt x="528009" y="199423"/>
                  <a:pt x="559779" y="170313"/>
                  <a:pt x="566822" y="133848"/>
                </a:cubicBezTo>
                <a:cubicBezTo>
                  <a:pt x="569795" y="118511"/>
                  <a:pt x="570578" y="102704"/>
                  <a:pt x="572925" y="81890"/>
                </a:cubicBezTo>
                <a:cubicBezTo>
                  <a:pt x="573082" y="68587"/>
                  <a:pt x="560405" y="43703"/>
                  <a:pt x="544442" y="31340"/>
                </a:cubicBezTo>
                <a:cubicBezTo>
                  <a:pt x="534426" y="23514"/>
                  <a:pt x="524410" y="15846"/>
                  <a:pt x="514550" y="7864"/>
                </a:cubicBezTo>
                <a:cubicBezTo>
                  <a:pt x="501873" y="-2465"/>
                  <a:pt x="493422" y="-2934"/>
                  <a:pt x="480902" y="8334"/>
                </a:cubicBezTo>
                <a:cubicBezTo>
                  <a:pt x="475268" y="13342"/>
                  <a:pt x="470416" y="20071"/>
                  <a:pt x="467130" y="26801"/>
                </a:cubicBezTo>
                <a:cubicBezTo>
                  <a:pt x="453827" y="53876"/>
                  <a:pt x="444124" y="81733"/>
                  <a:pt x="437081" y="111312"/>
                </a:cubicBezTo>
                <a:cubicBezTo>
                  <a:pt x="432386" y="130875"/>
                  <a:pt x="433795" y="148090"/>
                  <a:pt x="440368" y="165462"/>
                </a:cubicBezTo>
                <a:cubicBezTo>
                  <a:pt x="448350" y="186120"/>
                  <a:pt x="476051" y="205526"/>
                  <a:pt x="492170" y="203648"/>
                </a:cubicBezTo>
                <a:close/>
                <a:moveTo>
                  <a:pt x="510637" y="85176"/>
                </a:moveTo>
                <a:cubicBezTo>
                  <a:pt x="517837" y="110373"/>
                  <a:pt x="515489" y="117259"/>
                  <a:pt x="492796" y="140108"/>
                </a:cubicBezTo>
                <a:cubicBezTo>
                  <a:pt x="490605" y="118511"/>
                  <a:pt x="498743" y="102235"/>
                  <a:pt x="510637" y="85176"/>
                </a:cubicBezTo>
                <a:close/>
                <a:moveTo>
                  <a:pt x="585602" y="1380231"/>
                </a:moveTo>
                <a:cubicBezTo>
                  <a:pt x="583098" y="1400106"/>
                  <a:pt x="579185" y="1420921"/>
                  <a:pt x="561344" y="1434693"/>
                </a:cubicBezTo>
                <a:cubicBezTo>
                  <a:pt x="555241" y="1439545"/>
                  <a:pt x="549294" y="1444710"/>
                  <a:pt x="543346" y="1449718"/>
                </a:cubicBezTo>
                <a:cubicBezTo>
                  <a:pt x="511733" y="1476323"/>
                  <a:pt x="498587" y="1476636"/>
                  <a:pt x="467756" y="1451439"/>
                </a:cubicBezTo>
                <a:cubicBezTo>
                  <a:pt x="443498" y="1431563"/>
                  <a:pt x="439429" y="1381639"/>
                  <a:pt x="461026" y="1359259"/>
                </a:cubicBezTo>
                <a:cubicBezTo>
                  <a:pt x="465878" y="1354251"/>
                  <a:pt x="473859" y="1352530"/>
                  <a:pt x="480902" y="1348930"/>
                </a:cubicBezTo>
                <a:cubicBezTo>
                  <a:pt x="483250" y="1338288"/>
                  <a:pt x="485284" y="1328898"/>
                  <a:pt x="487788" y="1317786"/>
                </a:cubicBezTo>
                <a:cubicBezTo>
                  <a:pt x="495144" y="1318569"/>
                  <a:pt x="502656" y="1317317"/>
                  <a:pt x="507977" y="1320134"/>
                </a:cubicBezTo>
                <a:cubicBezTo>
                  <a:pt x="524410" y="1328898"/>
                  <a:pt x="541312" y="1334376"/>
                  <a:pt x="559623" y="1337662"/>
                </a:cubicBezTo>
                <a:cubicBezTo>
                  <a:pt x="576994" y="1340792"/>
                  <a:pt x="588419" y="1358790"/>
                  <a:pt x="585602" y="1380231"/>
                </a:cubicBezTo>
                <a:close/>
                <a:moveTo>
                  <a:pt x="684198" y="784897"/>
                </a:moveTo>
                <a:cubicBezTo>
                  <a:pt x="674652" y="788340"/>
                  <a:pt x="663540" y="789905"/>
                  <a:pt x="656028" y="795852"/>
                </a:cubicBezTo>
                <a:cubicBezTo>
                  <a:pt x="641630" y="807433"/>
                  <a:pt x="626919" y="819953"/>
                  <a:pt x="616902" y="835134"/>
                </a:cubicBezTo>
                <a:cubicBezTo>
                  <a:pt x="601878" y="858140"/>
                  <a:pt x="600313" y="898204"/>
                  <a:pt x="627075" y="920741"/>
                </a:cubicBezTo>
                <a:cubicBezTo>
                  <a:pt x="645855" y="936547"/>
                  <a:pt x="665575" y="930913"/>
                  <a:pt x="685920" y="927314"/>
                </a:cubicBezTo>
                <a:cubicBezTo>
                  <a:pt x="706735" y="923714"/>
                  <a:pt x="723324" y="911820"/>
                  <a:pt x="733966" y="895544"/>
                </a:cubicBezTo>
                <a:cubicBezTo>
                  <a:pt x="744295" y="879737"/>
                  <a:pt x="751807" y="860331"/>
                  <a:pt x="754311" y="841707"/>
                </a:cubicBezTo>
                <a:cubicBezTo>
                  <a:pt x="757754" y="816823"/>
                  <a:pt x="719568" y="788966"/>
                  <a:pt x="684198" y="784897"/>
                </a:cubicBezTo>
                <a:close/>
                <a:moveTo>
                  <a:pt x="666670" y="885215"/>
                </a:moveTo>
                <a:cubicBezTo>
                  <a:pt x="672304" y="848280"/>
                  <a:pt x="676217" y="843272"/>
                  <a:pt x="703135" y="838890"/>
                </a:cubicBezTo>
                <a:cubicBezTo>
                  <a:pt x="697032" y="859548"/>
                  <a:pt x="687954" y="875512"/>
                  <a:pt x="666670" y="885215"/>
                </a:cubicBezTo>
                <a:close/>
                <a:moveTo>
                  <a:pt x="781856" y="427290"/>
                </a:moveTo>
                <a:cubicBezTo>
                  <a:pt x="772309" y="442940"/>
                  <a:pt x="763545" y="459216"/>
                  <a:pt x="752277" y="473614"/>
                </a:cubicBezTo>
                <a:cubicBezTo>
                  <a:pt x="742417" y="486291"/>
                  <a:pt x="728645" y="494273"/>
                  <a:pt x="711743" y="494742"/>
                </a:cubicBezTo>
                <a:cubicBezTo>
                  <a:pt x="703918" y="494899"/>
                  <a:pt x="695936" y="494742"/>
                  <a:pt x="688267" y="495525"/>
                </a:cubicBezTo>
                <a:cubicBezTo>
                  <a:pt x="668705" y="497559"/>
                  <a:pt x="655558" y="492395"/>
                  <a:pt x="648203" y="475179"/>
                </a:cubicBezTo>
                <a:cubicBezTo>
                  <a:pt x="639752" y="454991"/>
                  <a:pt x="636778" y="434645"/>
                  <a:pt x="647890" y="413048"/>
                </a:cubicBezTo>
                <a:cubicBezTo>
                  <a:pt x="661819" y="386130"/>
                  <a:pt x="679660" y="367036"/>
                  <a:pt x="712838" y="365941"/>
                </a:cubicBezTo>
                <a:cubicBezTo>
                  <a:pt x="711899" y="369227"/>
                  <a:pt x="711117" y="372044"/>
                  <a:pt x="709708" y="377366"/>
                </a:cubicBezTo>
                <a:cubicBezTo>
                  <a:pt x="736940" y="369227"/>
                  <a:pt x="753842" y="389573"/>
                  <a:pt x="774344" y="399432"/>
                </a:cubicBezTo>
                <a:cubicBezTo>
                  <a:pt x="784203" y="404440"/>
                  <a:pt x="789055" y="415552"/>
                  <a:pt x="781856" y="427290"/>
                </a:cubicBezTo>
                <a:close/>
                <a:moveTo>
                  <a:pt x="237072" y="536528"/>
                </a:moveTo>
                <a:cubicBezTo>
                  <a:pt x="234411" y="546857"/>
                  <a:pt x="232533" y="557343"/>
                  <a:pt x="230029" y="567829"/>
                </a:cubicBezTo>
                <a:cubicBezTo>
                  <a:pt x="224395" y="591617"/>
                  <a:pt x="201076" y="609302"/>
                  <a:pt x="173532" y="611180"/>
                </a:cubicBezTo>
                <a:cubicBezTo>
                  <a:pt x="150213" y="612745"/>
                  <a:pt x="120634" y="595686"/>
                  <a:pt x="115626" y="574402"/>
                </a:cubicBezTo>
                <a:cubicBezTo>
                  <a:pt x="110775" y="553900"/>
                  <a:pt x="115157" y="533868"/>
                  <a:pt x="129085" y="516809"/>
                </a:cubicBezTo>
                <a:cubicBezTo>
                  <a:pt x="135032" y="509453"/>
                  <a:pt x="140353" y="501628"/>
                  <a:pt x="146614" y="493021"/>
                </a:cubicBezTo>
                <a:cubicBezTo>
                  <a:pt x="160386" y="490204"/>
                  <a:pt x="173375" y="487543"/>
                  <a:pt x="183705" y="485508"/>
                </a:cubicBezTo>
                <a:cubicBezTo>
                  <a:pt x="198103" y="493334"/>
                  <a:pt x="210466" y="500533"/>
                  <a:pt x="223456" y="506949"/>
                </a:cubicBezTo>
                <a:cubicBezTo>
                  <a:pt x="238637" y="514461"/>
                  <a:pt x="241454" y="519782"/>
                  <a:pt x="237072" y="536528"/>
                </a:cubicBezTo>
                <a:close/>
                <a:moveTo>
                  <a:pt x="1238842" y="135726"/>
                </a:moveTo>
                <a:cubicBezTo>
                  <a:pt x="1260283" y="182521"/>
                  <a:pt x="1226948" y="231193"/>
                  <a:pt x="1175146" y="229315"/>
                </a:cubicBezTo>
                <a:cubicBezTo>
                  <a:pt x="1160591" y="228845"/>
                  <a:pt x="1151983" y="218829"/>
                  <a:pt x="1146506" y="207248"/>
                </a:cubicBezTo>
                <a:cubicBezTo>
                  <a:pt x="1135081" y="183147"/>
                  <a:pt x="1145410" y="144491"/>
                  <a:pt x="1166225" y="124928"/>
                </a:cubicBezTo>
                <a:cubicBezTo>
                  <a:pt x="1178902" y="113034"/>
                  <a:pt x="1190013" y="99574"/>
                  <a:pt x="1203316" y="85333"/>
                </a:cubicBezTo>
                <a:cubicBezTo>
                  <a:pt x="1223661" y="97853"/>
                  <a:pt x="1239311" y="107556"/>
                  <a:pt x="1257153" y="118511"/>
                </a:cubicBezTo>
                <a:cubicBezTo>
                  <a:pt x="1250267" y="124928"/>
                  <a:pt x="1244476" y="130405"/>
                  <a:pt x="1238842" y="135726"/>
                </a:cubicBezTo>
                <a:close/>
                <a:moveTo>
                  <a:pt x="134093" y="1605594"/>
                </a:moveTo>
                <a:cubicBezTo>
                  <a:pt x="135971" y="1622183"/>
                  <a:pt x="131276" y="1640024"/>
                  <a:pt x="126581" y="1656613"/>
                </a:cubicBezTo>
                <a:cubicBezTo>
                  <a:pt x="120791" y="1677585"/>
                  <a:pt x="100132" y="1680245"/>
                  <a:pt x="84326" y="1687601"/>
                </a:cubicBezTo>
                <a:cubicBezTo>
                  <a:pt x="61476" y="1679463"/>
                  <a:pt x="54903" y="1665847"/>
                  <a:pt x="55999" y="1641433"/>
                </a:cubicBezTo>
                <a:cubicBezTo>
                  <a:pt x="57094" y="1617801"/>
                  <a:pt x="65858" y="1603090"/>
                  <a:pt x="84013" y="1591978"/>
                </a:cubicBezTo>
                <a:cubicBezTo>
                  <a:pt x="82604" y="1585405"/>
                  <a:pt x="81509" y="1579771"/>
                  <a:pt x="80257" y="1574293"/>
                </a:cubicBezTo>
                <a:cubicBezTo>
                  <a:pt x="97785" y="1568346"/>
                  <a:pt x="131902" y="1586187"/>
                  <a:pt x="134093" y="16055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6710901" y="1873073"/>
            <a:ext cx="1453911" cy="1951730"/>
          </a:xfrm>
          <a:custGeom>
            <a:rect b="b" l="l" r="r" t="t"/>
            <a:pathLst>
              <a:path extrusionOk="0" h="1951730" w="1453911">
                <a:moveTo>
                  <a:pt x="1291015" y="1067019"/>
                </a:moveTo>
                <a:cubicBezTo>
                  <a:pt x="1265313" y="1053807"/>
                  <a:pt x="1239250" y="1040956"/>
                  <a:pt x="1214091" y="1028286"/>
                </a:cubicBezTo>
                <a:cubicBezTo>
                  <a:pt x="1186761" y="1039146"/>
                  <a:pt x="1175358" y="1066658"/>
                  <a:pt x="1154905" y="1084576"/>
                </a:cubicBezTo>
                <a:cubicBezTo>
                  <a:pt x="1127937" y="1108287"/>
                  <a:pt x="1114000" y="1143581"/>
                  <a:pt x="1115629" y="1183581"/>
                </a:cubicBezTo>
                <a:cubicBezTo>
                  <a:pt x="1117801" y="1243129"/>
                  <a:pt x="1155267" y="1277518"/>
                  <a:pt x="1220064" y="1259057"/>
                </a:cubicBezTo>
                <a:cubicBezTo>
                  <a:pt x="1264408" y="1246387"/>
                  <a:pt x="1294092" y="1219419"/>
                  <a:pt x="1311648" y="1176884"/>
                </a:cubicBezTo>
                <a:cubicBezTo>
                  <a:pt x="1326671" y="1140504"/>
                  <a:pt x="1315630" y="1107925"/>
                  <a:pt x="1301151" y="1075345"/>
                </a:cubicBezTo>
                <a:cubicBezTo>
                  <a:pt x="1299522" y="1071906"/>
                  <a:pt x="1294997" y="1069011"/>
                  <a:pt x="1291015" y="1067019"/>
                </a:cubicBezTo>
                <a:close/>
                <a:moveTo>
                  <a:pt x="1188933" y="1210188"/>
                </a:moveTo>
                <a:cubicBezTo>
                  <a:pt x="1197621" y="1164577"/>
                  <a:pt x="1200698" y="1124214"/>
                  <a:pt x="1246128" y="1096884"/>
                </a:cubicBezTo>
                <a:cubicBezTo>
                  <a:pt x="1239974" y="1141952"/>
                  <a:pt x="1234363" y="1181409"/>
                  <a:pt x="1188933" y="1210188"/>
                </a:cubicBezTo>
                <a:close/>
                <a:moveTo>
                  <a:pt x="167026" y="1271908"/>
                </a:moveTo>
                <a:cubicBezTo>
                  <a:pt x="146755" y="1264306"/>
                  <a:pt x="125940" y="1257790"/>
                  <a:pt x="105488" y="1250912"/>
                </a:cubicBezTo>
                <a:cubicBezTo>
                  <a:pt x="107117" y="1246930"/>
                  <a:pt x="107297" y="1244034"/>
                  <a:pt x="108745" y="1242948"/>
                </a:cubicBezTo>
                <a:cubicBezTo>
                  <a:pt x="116890" y="1237337"/>
                  <a:pt x="125397" y="1232269"/>
                  <a:pt x="133723" y="1227201"/>
                </a:cubicBezTo>
                <a:cubicBezTo>
                  <a:pt x="133904" y="1224486"/>
                  <a:pt x="134266" y="1221953"/>
                  <a:pt x="134447" y="1219238"/>
                </a:cubicBezTo>
                <a:cubicBezTo>
                  <a:pt x="116709" y="1217790"/>
                  <a:pt x="98972" y="1217428"/>
                  <a:pt x="81596" y="1214894"/>
                </a:cubicBezTo>
                <a:cubicBezTo>
                  <a:pt x="56437" y="1211274"/>
                  <a:pt x="37252" y="1224486"/>
                  <a:pt x="28021" y="1243129"/>
                </a:cubicBezTo>
                <a:cubicBezTo>
                  <a:pt x="14627" y="1270098"/>
                  <a:pt x="3405" y="1299962"/>
                  <a:pt x="510" y="1329464"/>
                </a:cubicBezTo>
                <a:cubicBezTo>
                  <a:pt x="-3110" y="1366207"/>
                  <a:pt x="12455" y="1398605"/>
                  <a:pt x="50465" y="1413266"/>
                </a:cubicBezTo>
                <a:cubicBezTo>
                  <a:pt x="64039" y="1418515"/>
                  <a:pt x="78881" y="1420868"/>
                  <a:pt x="93361" y="1422859"/>
                </a:cubicBezTo>
                <a:cubicBezTo>
                  <a:pt x="140601" y="1429012"/>
                  <a:pt x="195262" y="1389193"/>
                  <a:pt x="204131" y="1342496"/>
                </a:cubicBezTo>
                <a:cubicBezTo>
                  <a:pt x="209018" y="1316433"/>
                  <a:pt x="190737" y="1280776"/>
                  <a:pt x="167026" y="1271908"/>
                </a:cubicBezTo>
                <a:close/>
                <a:moveTo>
                  <a:pt x="108021" y="1373447"/>
                </a:moveTo>
                <a:cubicBezTo>
                  <a:pt x="106393" y="1371456"/>
                  <a:pt x="104764" y="1369646"/>
                  <a:pt x="103135" y="1367655"/>
                </a:cubicBezTo>
                <a:cubicBezTo>
                  <a:pt x="108564" y="1363673"/>
                  <a:pt x="113813" y="1359510"/>
                  <a:pt x="119243" y="1355528"/>
                </a:cubicBezTo>
                <a:cubicBezTo>
                  <a:pt x="120691" y="1357157"/>
                  <a:pt x="122320" y="1358786"/>
                  <a:pt x="123768" y="1360596"/>
                </a:cubicBezTo>
                <a:cubicBezTo>
                  <a:pt x="118519" y="1364759"/>
                  <a:pt x="113270" y="1369103"/>
                  <a:pt x="108021" y="1373447"/>
                </a:cubicBezTo>
                <a:close/>
                <a:moveTo>
                  <a:pt x="569201" y="235522"/>
                </a:moveTo>
                <a:cubicBezTo>
                  <a:pt x="610649" y="230635"/>
                  <a:pt x="647391" y="196969"/>
                  <a:pt x="655536" y="154797"/>
                </a:cubicBezTo>
                <a:cubicBezTo>
                  <a:pt x="658975" y="137060"/>
                  <a:pt x="659880" y="118779"/>
                  <a:pt x="662595" y="94706"/>
                </a:cubicBezTo>
                <a:cubicBezTo>
                  <a:pt x="662776" y="79322"/>
                  <a:pt x="648115" y="50543"/>
                  <a:pt x="629653" y="36245"/>
                </a:cubicBezTo>
                <a:cubicBezTo>
                  <a:pt x="618070" y="27195"/>
                  <a:pt x="606486" y="18326"/>
                  <a:pt x="595083" y="9095"/>
                </a:cubicBezTo>
                <a:cubicBezTo>
                  <a:pt x="580422" y="-2851"/>
                  <a:pt x="570649" y="-3394"/>
                  <a:pt x="556169" y="9638"/>
                </a:cubicBezTo>
                <a:cubicBezTo>
                  <a:pt x="549653" y="15430"/>
                  <a:pt x="544042" y="23213"/>
                  <a:pt x="540241" y="30996"/>
                </a:cubicBezTo>
                <a:cubicBezTo>
                  <a:pt x="524856" y="62308"/>
                  <a:pt x="513635" y="94525"/>
                  <a:pt x="505490" y="128734"/>
                </a:cubicBezTo>
                <a:cubicBezTo>
                  <a:pt x="500060" y="151358"/>
                  <a:pt x="501689" y="171268"/>
                  <a:pt x="509291" y="191359"/>
                </a:cubicBezTo>
                <a:cubicBezTo>
                  <a:pt x="518522" y="215250"/>
                  <a:pt x="550558" y="237694"/>
                  <a:pt x="569201" y="235522"/>
                </a:cubicBezTo>
                <a:close/>
                <a:moveTo>
                  <a:pt x="590558" y="98507"/>
                </a:moveTo>
                <a:cubicBezTo>
                  <a:pt x="598884" y="127648"/>
                  <a:pt x="596169" y="135612"/>
                  <a:pt x="569925" y="162037"/>
                </a:cubicBezTo>
                <a:cubicBezTo>
                  <a:pt x="567391" y="137060"/>
                  <a:pt x="576803" y="118236"/>
                  <a:pt x="590558" y="98507"/>
                </a:cubicBezTo>
                <a:close/>
                <a:moveTo>
                  <a:pt x="677256" y="1596253"/>
                </a:moveTo>
                <a:cubicBezTo>
                  <a:pt x="674360" y="1619240"/>
                  <a:pt x="669835" y="1643312"/>
                  <a:pt x="649201" y="1659240"/>
                </a:cubicBezTo>
                <a:cubicBezTo>
                  <a:pt x="642142" y="1664851"/>
                  <a:pt x="635264" y="1670824"/>
                  <a:pt x="628387" y="1676616"/>
                </a:cubicBezTo>
                <a:cubicBezTo>
                  <a:pt x="591825" y="1707385"/>
                  <a:pt x="576621" y="1707747"/>
                  <a:pt x="540965" y="1678607"/>
                </a:cubicBezTo>
                <a:cubicBezTo>
                  <a:pt x="512911" y="1655620"/>
                  <a:pt x="508205" y="1597882"/>
                  <a:pt x="533182" y="1572000"/>
                </a:cubicBezTo>
                <a:cubicBezTo>
                  <a:pt x="538793" y="1566208"/>
                  <a:pt x="548024" y="1564217"/>
                  <a:pt x="556169" y="1560054"/>
                </a:cubicBezTo>
                <a:cubicBezTo>
                  <a:pt x="558884" y="1547746"/>
                  <a:pt x="561237" y="1536886"/>
                  <a:pt x="564133" y="1524036"/>
                </a:cubicBezTo>
                <a:cubicBezTo>
                  <a:pt x="572640" y="1524941"/>
                  <a:pt x="581327" y="1523493"/>
                  <a:pt x="587481" y="1526751"/>
                </a:cubicBezTo>
                <a:cubicBezTo>
                  <a:pt x="606486" y="1536886"/>
                  <a:pt x="626034" y="1543221"/>
                  <a:pt x="647210" y="1547022"/>
                </a:cubicBezTo>
                <a:cubicBezTo>
                  <a:pt x="667301" y="1550642"/>
                  <a:pt x="680513" y="1571457"/>
                  <a:pt x="677256" y="1596253"/>
                </a:cubicBezTo>
                <a:close/>
                <a:moveTo>
                  <a:pt x="791283" y="907743"/>
                </a:moveTo>
                <a:cubicBezTo>
                  <a:pt x="780243" y="911725"/>
                  <a:pt x="767392" y="913534"/>
                  <a:pt x="758704" y="920412"/>
                </a:cubicBezTo>
                <a:cubicBezTo>
                  <a:pt x="742052" y="933806"/>
                  <a:pt x="725039" y="948286"/>
                  <a:pt x="713455" y="965842"/>
                </a:cubicBezTo>
                <a:cubicBezTo>
                  <a:pt x="696079" y="992449"/>
                  <a:pt x="694269" y="1038784"/>
                  <a:pt x="725220" y="1064848"/>
                </a:cubicBezTo>
                <a:cubicBezTo>
                  <a:pt x="746939" y="1083128"/>
                  <a:pt x="769745" y="1076612"/>
                  <a:pt x="793274" y="1072449"/>
                </a:cubicBezTo>
                <a:cubicBezTo>
                  <a:pt x="817347" y="1068286"/>
                  <a:pt x="836532" y="1054531"/>
                  <a:pt x="848840" y="1035707"/>
                </a:cubicBezTo>
                <a:cubicBezTo>
                  <a:pt x="860786" y="1017426"/>
                  <a:pt x="869474" y="994983"/>
                  <a:pt x="872370" y="973444"/>
                </a:cubicBezTo>
                <a:cubicBezTo>
                  <a:pt x="876352" y="944666"/>
                  <a:pt x="832189" y="912449"/>
                  <a:pt x="791283" y="907743"/>
                </a:cubicBezTo>
                <a:close/>
                <a:moveTo>
                  <a:pt x="771012" y="1023761"/>
                </a:moveTo>
                <a:cubicBezTo>
                  <a:pt x="777528" y="981046"/>
                  <a:pt x="782053" y="975254"/>
                  <a:pt x="813184" y="970186"/>
                </a:cubicBezTo>
                <a:cubicBezTo>
                  <a:pt x="806125" y="994078"/>
                  <a:pt x="795627" y="1012540"/>
                  <a:pt x="771012" y="1023761"/>
                </a:cubicBezTo>
                <a:close/>
                <a:moveTo>
                  <a:pt x="904225" y="494166"/>
                </a:moveTo>
                <a:cubicBezTo>
                  <a:pt x="893184" y="512265"/>
                  <a:pt x="883049" y="531089"/>
                  <a:pt x="870017" y="547741"/>
                </a:cubicBezTo>
                <a:cubicBezTo>
                  <a:pt x="858614" y="562401"/>
                  <a:pt x="842686" y="571632"/>
                  <a:pt x="823139" y="572175"/>
                </a:cubicBezTo>
                <a:cubicBezTo>
                  <a:pt x="814089" y="572356"/>
                  <a:pt x="804858" y="572175"/>
                  <a:pt x="795989" y="573080"/>
                </a:cubicBezTo>
                <a:cubicBezTo>
                  <a:pt x="773365" y="575433"/>
                  <a:pt x="758161" y="569460"/>
                  <a:pt x="749654" y="549551"/>
                </a:cubicBezTo>
                <a:cubicBezTo>
                  <a:pt x="739880" y="526202"/>
                  <a:pt x="736441" y="502672"/>
                  <a:pt x="749292" y="477695"/>
                </a:cubicBezTo>
                <a:cubicBezTo>
                  <a:pt x="765401" y="446564"/>
                  <a:pt x="786034" y="424482"/>
                  <a:pt x="824406" y="423215"/>
                </a:cubicBezTo>
                <a:cubicBezTo>
                  <a:pt x="823320" y="427016"/>
                  <a:pt x="822415" y="430274"/>
                  <a:pt x="820786" y="436428"/>
                </a:cubicBezTo>
                <a:cubicBezTo>
                  <a:pt x="852279" y="427016"/>
                  <a:pt x="871827" y="450545"/>
                  <a:pt x="895537" y="461948"/>
                </a:cubicBezTo>
                <a:cubicBezTo>
                  <a:pt x="906940" y="467740"/>
                  <a:pt x="912551" y="480591"/>
                  <a:pt x="904225" y="494166"/>
                </a:cubicBezTo>
                <a:close/>
                <a:moveTo>
                  <a:pt x="274176" y="620501"/>
                </a:moveTo>
                <a:cubicBezTo>
                  <a:pt x="271099" y="632447"/>
                  <a:pt x="268927" y="644574"/>
                  <a:pt x="266031" y="656700"/>
                </a:cubicBezTo>
                <a:cubicBezTo>
                  <a:pt x="259516" y="684212"/>
                  <a:pt x="232547" y="704665"/>
                  <a:pt x="200692" y="706837"/>
                </a:cubicBezTo>
                <a:cubicBezTo>
                  <a:pt x="173723" y="708646"/>
                  <a:pt x="139515" y="688918"/>
                  <a:pt x="133723" y="664302"/>
                </a:cubicBezTo>
                <a:cubicBezTo>
                  <a:pt x="128112" y="640592"/>
                  <a:pt x="133180" y="617424"/>
                  <a:pt x="149289" y="597696"/>
                </a:cubicBezTo>
                <a:cubicBezTo>
                  <a:pt x="156167" y="589189"/>
                  <a:pt x="162320" y="580139"/>
                  <a:pt x="169560" y="570184"/>
                </a:cubicBezTo>
                <a:cubicBezTo>
                  <a:pt x="185488" y="566926"/>
                  <a:pt x="200511" y="563849"/>
                  <a:pt x="212456" y="561496"/>
                </a:cubicBezTo>
                <a:cubicBezTo>
                  <a:pt x="229108" y="570546"/>
                  <a:pt x="243407" y="578872"/>
                  <a:pt x="258430" y="586293"/>
                </a:cubicBezTo>
                <a:cubicBezTo>
                  <a:pt x="275986" y="594981"/>
                  <a:pt x="279244" y="601135"/>
                  <a:pt x="274176" y="620501"/>
                </a:cubicBezTo>
                <a:close/>
                <a:moveTo>
                  <a:pt x="1432735" y="156969"/>
                </a:moveTo>
                <a:cubicBezTo>
                  <a:pt x="1457532" y="211087"/>
                  <a:pt x="1418979" y="267377"/>
                  <a:pt x="1359069" y="265205"/>
                </a:cubicBezTo>
                <a:cubicBezTo>
                  <a:pt x="1342237" y="264662"/>
                  <a:pt x="1332282" y="253078"/>
                  <a:pt x="1325947" y="239685"/>
                </a:cubicBezTo>
                <a:cubicBezTo>
                  <a:pt x="1312734" y="211811"/>
                  <a:pt x="1324680" y="167105"/>
                  <a:pt x="1348753" y="144480"/>
                </a:cubicBezTo>
                <a:cubicBezTo>
                  <a:pt x="1363413" y="130725"/>
                  <a:pt x="1376264" y="115159"/>
                  <a:pt x="1391649" y="98688"/>
                </a:cubicBezTo>
                <a:cubicBezTo>
                  <a:pt x="1415178" y="113168"/>
                  <a:pt x="1433278" y="124390"/>
                  <a:pt x="1453912" y="137060"/>
                </a:cubicBezTo>
                <a:cubicBezTo>
                  <a:pt x="1445948" y="144480"/>
                  <a:pt x="1439251" y="150815"/>
                  <a:pt x="1432735" y="156969"/>
                </a:cubicBezTo>
                <a:close/>
                <a:moveTo>
                  <a:pt x="155081" y="1856888"/>
                </a:moveTo>
                <a:cubicBezTo>
                  <a:pt x="157253" y="1876074"/>
                  <a:pt x="151823" y="1896707"/>
                  <a:pt x="146393" y="1915893"/>
                </a:cubicBezTo>
                <a:cubicBezTo>
                  <a:pt x="139696" y="1940147"/>
                  <a:pt x="115804" y="1943223"/>
                  <a:pt x="97524" y="1951730"/>
                </a:cubicBezTo>
                <a:cubicBezTo>
                  <a:pt x="71098" y="1942318"/>
                  <a:pt x="63496" y="1926572"/>
                  <a:pt x="64763" y="1898336"/>
                </a:cubicBezTo>
                <a:cubicBezTo>
                  <a:pt x="66030" y="1871006"/>
                  <a:pt x="76166" y="1853992"/>
                  <a:pt x="97162" y="1841141"/>
                </a:cubicBezTo>
                <a:cubicBezTo>
                  <a:pt x="95533" y="1833540"/>
                  <a:pt x="94266" y="1827024"/>
                  <a:pt x="92818" y="1820689"/>
                </a:cubicBezTo>
                <a:cubicBezTo>
                  <a:pt x="113089" y="1813811"/>
                  <a:pt x="152547" y="1834445"/>
                  <a:pt x="155081" y="18568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1622610" y="8919183"/>
            <a:ext cx="650737" cy="1741211"/>
          </a:xfrm>
          <a:custGeom>
            <a:rect b="b" l="l" r="r" t="t"/>
            <a:pathLst>
              <a:path extrusionOk="0" h="1741211" w="650737">
                <a:moveTo>
                  <a:pt x="174983" y="1741212"/>
                </a:moveTo>
                <a:cubicBezTo>
                  <a:pt x="147817" y="1711761"/>
                  <a:pt x="148920" y="1689908"/>
                  <a:pt x="178090" y="1657911"/>
                </a:cubicBezTo>
                <a:cubicBezTo>
                  <a:pt x="185325" y="1650228"/>
                  <a:pt x="192112" y="1642135"/>
                  <a:pt x="198419" y="1633673"/>
                </a:cubicBezTo>
                <a:cubicBezTo>
                  <a:pt x="221956" y="1600934"/>
                  <a:pt x="246134" y="1569158"/>
                  <a:pt x="274602" y="1539987"/>
                </a:cubicBezTo>
                <a:cubicBezTo>
                  <a:pt x="299542" y="1514386"/>
                  <a:pt x="318087" y="1482469"/>
                  <a:pt x="338757" y="1452878"/>
                </a:cubicBezTo>
                <a:cubicBezTo>
                  <a:pt x="358985" y="1424029"/>
                  <a:pt x="378512" y="1394738"/>
                  <a:pt x="398100" y="1365427"/>
                </a:cubicBezTo>
                <a:cubicBezTo>
                  <a:pt x="423581" y="1327336"/>
                  <a:pt x="448501" y="1288743"/>
                  <a:pt x="474283" y="1250751"/>
                </a:cubicBezTo>
                <a:cubicBezTo>
                  <a:pt x="516625" y="1188241"/>
                  <a:pt x="549404" y="1120438"/>
                  <a:pt x="577632" y="1051031"/>
                </a:cubicBezTo>
                <a:cubicBezTo>
                  <a:pt x="595495" y="1007105"/>
                  <a:pt x="608285" y="959771"/>
                  <a:pt x="610571" y="911816"/>
                </a:cubicBezTo>
                <a:cubicBezTo>
                  <a:pt x="611533" y="891768"/>
                  <a:pt x="612215" y="868311"/>
                  <a:pt x="598281" y="850288"/>
                </a:cubicBezTo>
                <a:cubicBezTo>
                  <a:pt x="560350" y="850108"/>
                  <a:pt x="532503" y="873243"/>
                  <a:pt x="503172" y="889763"/>
                </a:cubicBezTo>
                <a:cubicBezTo>
                  <a:pt x="490101" y="897121"/>
                  <a:pt x="484528" y="918893"/>
                  <a:pt x="477110" y="934831"/>
                </a:cubicBezTo>
                <a:cubicBezTo>
                  <a:pt x="462976" y="964904"/>
                  <a:pt x="450746" y="996019"/>
                  <a:pt x="436171" y="1025931"/>
                </a:cubicBezTo>
                <a:cubicBezTo>
                  <a:pt x="420293" y="1058509"/>
                  <a:pt x="403232" y="1090546"/>
                  <a:pt x="385589" y="1122162"/>
                </a:cubicBezTo>
                <a:cubicBezTo>
                  <a:pt x="368769" y="1152395"/>
                  <a:pt x="353773" y="1184472"/>
                  <a:pt x="332201" y="1211056"/>
                </a:cubicBezTo>
                <a:cubicBezTo>
                  <a:pt x="297417" y="1253939"/>
                  <a:pt x="269290" y="1302456"/>
                  <a:pt x="226587" y="1338884"/>
                </a:cubicBezTo>
                <a:cubicBezTo>
                  <a:pt x="214558" y="1349108"/>
                  <a:pt x="204093" y="1358390"/>
                  <a:pt x="185989" y="1357127"/>
                </a:cubicBezTo>
                <a:cubicBezTo>
                  <a:pt x="166161" y="1355764"/>
                  <a:pt x="159926" y="1354240"/>
                  <a:pt x="156278" y="1334794"/>
                </a:cubicBezTo>
                <a:cubicBezTo>
                  <a:pt x="153491" y="1319557"/>
                  <a:pt x="153070" y="1303859"/>
                  <a:pt x="152268" y="1288322"/>
                </a:cubicBezTo>
                <a:cubicBezTo>
                  <a:pt x="148258" y="1216409"/>
                  <a:pt x="162693" y="1147984"/>
                  <a:pt x="199522" y="1086376"/>
                </a:cubicBezTo>
                <a:cubicBezTo>
                  <a:pt x="216783" y="1057527"/>
                  <a:pt x="241944" y="1032707"/>
                  <a:pt x="266483" y="1009130"/>
                </a:cubicBezTo>
                <a:cubicBezTo>
                  <a:pt x="297257" y="979539"/>
                  <a:pt x="330537" y="952434"/>
                  <a:pt x="363777" y="925529"/>
                </a:cubicBezTo>
                <a:cubicBezTo>
                  <a:pt x="382382" y="910453"/>
                  <a:pt x="403332" y="898283"/>
                  <a:pt x="422739" y="884149"/>
                </a:cubicBezTo>
                <a:cubicBezTo>
                  <a:pt x="442526" y="869715"/>
                  <a:pt x="458425" y="853837"/>
                  <a:pt x="469010" y="829257"/>
                </a:cubicBezTo>
                <a:cubicBezTo>
                  <a:pt x="487054" y="787276"/>
                  <a:pt x="497619" y="744092"/>
                  <a:pt x="504075" y="699625"/>
                </a:cubicBezTo>
                <a:cubicBezTo>
                  <a:pt x="510209" y="657424"/>
                  <a:pt x="509848" y="615162"/>
                  <a:pt x="495594" y="574103"/>
                </a:cubicBezTo>
                <a:cubicBezTo>
                  <a:pt x="494195" y="570429"/>
                  <a:pt x="492421" y="566909"/>
                  <a:pt x="490301" y="563598"/>
                </a:cubicBezTo>
                <a:cubicBezTo>
                  <a:pt x="489319" y="561994"/>
                  <a:pt x="487475" y="560952"/>
                  <a:pt x="483746" y="557584"/>
                </a:cubicBezTo>
                <a:cubicBezTo>
                  <a:pt x="470534" y="578033"/>
                  <a:pt x="458164" y="598522"/>
                  <a:pt x="444471" y="618089"/>
                </a:cubicBezTo>
                <a:cubicBezTo>
                  <a:pt x="401869" y="678976"/>
                  <a:pt x="363777" y="742990"/>
                  <a:pt x="314659" y="799345"/>
                </a:cubicBezTo>
                <a:cubicBezTo>
                  <a:pt x="280577" y="838460"/>
                  <a:pt x="249702" y="880441"/>
                  <a:pt x="216062" y="919976"/>
                </a:cubicBezTo>
                <a:cubicBezTo>
                  <a:pt x="179173" y="963280"/>
                  <a:pt x="141422" y="1005802"/>
                  <a:pt x="94168" y="1038541"/>
                </a:cubicBezTo>
                <a:cubicBezTo>
                  <a:pt x="88515" y="1042450"/>
                  <a:pt x="83142" y="1046961"/>
                  <a:pt x="77007" y="1049868"/>
                </a:cubicBezTo>
                <a:cubicBezTo>
                  <a:pt x="42043" y="1066468"/>
                  <a:pt x="14436" y="1049307"/>
                  <a:pt x="5956" y="1010995"/>
                </a:cubicBezTo>
                <a:cubicBezTo>
                  <a:pt x="-4189" y="965485"/>
                  <a:pt x="-359" y="921219"/>
                  <a:pt x="9825" y="877092"/>
                </a:cubicBezTo>
                <a:cubicBezTo>
                  <a:pt x="15406" y="853377"/>
                  <a:pt x="23206" y="830240"/>
                  <a:pt x="33121" y="807986"/>
                </a:cubicBezTo>
                <a:cubicBezTo>
                  <a:pt x="45832" y="779277"/>
                  <a:pt x="59024" y="750227"/>
                  <a:pt x="76405" y="724285"/>
                </a:cubicBezTo>
                <a:cubicBezTo>
                  <a:pt x="99501" y="689822"/>
                  <a:pt x="127609" y="658767"/>
                  <a:pt x="152188" y="625247"/>
                </a:cubicBezTo>
                <a:cubicBezTo>
                  <a:pt x="180797" y="586213"/>
                  <a:pt x="223078" y="564119"/>
                  <a:pt x="260348" y="535952"/>
                </a:cubicBezTo>
                <a:cubicBezTo>
                  <a:pt x="268929" y="529456"/>
                  <a:pt x="282983" y="530579"/>
                  <a:pt x="294049" y="526790"/>
                </a:cubicBezTo>
                <a:cubicBezTo>
                  <a:pt x="301888" y="524103"/>
                  <a:pt x="308845" y="518911"/>
                  <a:pt x="316363" y="515142"/>
                </a:cubicBezTo>
                <a:cubicBezTo>
                  <a:pt x="325064" y="510791"/>
                  <a:pt x="333705" y="503854"/>
                  <a:pt x="342766" y="503113"/>
                </a:cubicBezTo>
                <a:cubicBezTo>
                  <a:pt x="379515" y="500206"/>
                  <a:pt x="416604" y="496777"/>
                  <a:pt x="453032" y="510951"/>
                </a:cubicBezTo>
                <a:cubicBezTo>
                  <a:pt x="481661" y="472278"/>
                  <a:pt x="502030" y="429175"/>
                  <a:pt x="519752" y="385069"/>
                </a:cubicBezTo>
                <a:cubicBezTo>
                  <a:pt x="539801" y="335048"/>
                  <a:pt x="559989" y="284827"/>
                  <a:pt x="575206" y="233163"/>
                </a:cubicBezTo>
                <a:cubicBezTo>
                  <a:pt x="588819" y="187052"/>
                  <a:pt x="596076" y="139077"/>
                  <a:pt x="584989" y="90259"/>
                </a:cubicBezTo>
                <a:cubicBezTo>
                  <a:pt x="577972" y="58944"/>
                  <a:pt x="555278" y="40921"/>
                  <a:pt x="522058" y="42865"/>
                </a:cubicBezTo>
                <a:cubicBezTo>
                  <a:pt x="488437" y="44870"/>
                  <a:pt x="460389" y="60728"/>
                  <a:pt x="432562" y="77448"/>
                </a:cubicBezTo>
                <a:cubicBezTo>
                  <a:pt x="371977" y="113836"/>
                  <a:pt x="324162" y="164237"/>
                  <a:pt x="281298" y="219230"/>
                </a:cubicBezTo>
                <a:cubicBezTo>
                  <a:pt x="251928" y="256920"/>
                  <a:pt x="224662" y="296395"/>
                  <a:pt x="198640" y="336472"/>
                </a:cubicBezTo>
                <a:cubicBezTo>
                  <a:pt x="185027" y="357422"/>
                  <a:pt x="176145" y="381440"/>
                  <a:pt x="164878" y="404636"/>
                </a:cubicBezTo>
                <a:lnTo>
                  <a:pt x="134425" y="401348"/>
                </a:lnTo>
                <a:cubicBezTo>
                  <a:pt x="129212" y="385490"/>
                  <a:pt x="128070" y="373280"/>
                  <a:pt x="133342" y="356039"/>
                </a:cubicBezTo>
                <a:cubicBezTo>
                  <a:pt x="149521" y="303051"/>
                  <a:pt x="185107" y="262413"/>
                  <a:pt x="214377" y="218227"/>
                </a:cubicBezTo>
                <a:cubicBezTo>
                  <a:pt x="241045" y="178295"/>
                  <a:pt x="271908" y="141329"/>
                  <a:pt x="306439" y="107962"/>
                </a:cubicBezTo>
                <a:cubicBezTo>
                  <a:pt x="343849" y="71634"/>
                  <a:pt x="382221" y="33944"/>
                  <a:pt x="432001" y="14597"/>
                </a:cubicBezTo>
                <a:cubicBezTo>
                  <a:pt x="450045" y="7620"/>
                  <a:pt x="468790" y="-479"/>
                  <a:pt x="490362" y="22"/>
                </a:cubicBezTo>
                <a:cubicBezTo>
                  <a:pt x="526689" y="884"/>
                  <a:pt x="535671" y="243"/>
                  <a:pt x="557223" y="10307"/>
                </a:cubicBezTo>
                <a:cubicBezTo>
                  <a:pt x="561513" y="12312"/>
                  <a:pt x="567247" y="13695"/>
                  <a:pt x="569512" y="17163"/>
                </a:cubicBezTo>
                <a:cubicBezTo>
                  <a:pt x="587816" y="44870"/>
                  <a:pt x="613518" y="68988"/>
                  <a:pt x="620715" y="102328"/>
                </a:cubicBezTo>
                <a:cubicBezTo>
                  <a:pt x="628995" y="140801"/>
                  <a:pt x="631481" y="179795"/>
                  <a:pt x="622580" y="219430"/>
                </a:cubicBezTo>
                <a:cubicBezTo>
                  <a:pt x="603955" y="302450"/>
                  <a:pt x="572459" y="380598"/>
                  <a:pt x="536533" y="457142"/>
                </a:cubicBezTo>
                <a:cubicBezTo>
                  <a:pt x="523822" y="484267"/>
                  <a:pt x="507583" y="509749"/>
                  <a:pt x="492427" y="537054"/>
                </a:cubicBezTo>
                <a:cubicBezTo>
                  <a:pt x="498241" y="544091"/>
                  <a:pt x="503413" y="551088"/>
                  <a:pt x="509367" y="557423"/>
                </a:cubicBezTo>
                <a:cubicBezTo>
                  <a:pt x="533586" y="583085"/>
                  <a:pt x="542006" y="614701"/>
                  <a:pt x="544773" y="648703"/>
                </a:cubicBezTo>
                <a:cubicBezTo>
                  <a:pt x="549278" y="700869"/>
                  <a:pt x="542537" y="753395"/>
                  <a:pt x="525005" y="802734"/>
                </a:cubicBezTo>
                <a:cubicBezTo>
                  <a:pt x="523580" y="807432"/>
                  <a:pt x="522507" y="812230"/>
                  <a:pt x="521797" y="817088"/>
                </a:cubicBezTo>
                <a:cubicBezTo>
                  <a:pt x="521657" y="817830"/>
                  <a:pt x="522539" y="818772"/>
                  <a:pt x="523983" y="821819"/>
                </a:cubicBezTo>
                <a:cubicBezTo>
                  <a:pt x="527932" y="820530"/>
                  <a:pt x="531790" y="818976"/>
                  <a:pt x="535530" y="817168"/>
                </a:cubicBezTo>
                <a:cubicBezTo>
                  <a:pt x="559789" y="803515"/>
                  <a:pt x="591024" y="810071"/>
                  <a:pt x="613498" y="826791"/>
                </a:cubicBezTo>
                <a:cubicBezTo>
                  <a:pt x="649224" y="853355"/>
                  <a:pt x="654436" y="887919"/>
                  <a:pt x="648803" y="927955"/>
                </a:cubicBezTo>
                <a:cubicBezTo>
                  <a:pt x="645715" y="950008"/>
                  <a:pt x="646898" y="972743"/>
                  <a:pt x="641987" y="994234"/>
                </a:cubicBezTo>
                <a:cubicBezTo>
                  <a:pt x="634188" y="1028517"/>
                  <a:pt x="623823" y="1062298"/>
                  <a:pt x="612917" y="1095759"/>
                </a:cubicBezTo>
                <a:cubicBezTo>
                  <a:pt x="594612" y="1151894"/>
                  <a:pt x="571176" y="1205523"/>
                  <a:pt x="538738" y="1255323"/>
                </a:cubicBezTo>
                <a:cubicBezTo>
                  <a:pt x="516063" y="1290126"/>
                  <a:pt x="497399" y="1327496"/>
                  <a:pt x="475205" y="1362681"/>
                </a:cubicBezTo>
                <a:cubicBezTo>
                  <a:pt x="456921" y="1391671"/>
                  <a:pt x="436713" y="1419498"/>
                  <a:pt x="416303" y="1447044"/>
                </a:cubicBezTo>
                <a:cubicBezTo>
                  <a:pt x="384868" y="1489406"/>
                  <a:pt x="361391" y="1537101"/>
                  <a:pt x="324422" y="1575834"/>
                </a:cubicBezTo>
                <a:cubicBezTo>
                  <a:pt x="308043" y="1592955"/>
                  <a:pt x="298139" y="1616191"/>
                  <a:pt x="284627" y="1636199"/>
                </a:cubicBezTo>
                <a:cubicBezTo>
                  <a:pt x="275324" y="1650012"/>
                  <a:pt x="264879" y="1663044"/>
                  <a:pt x="254915" y="1676295"/>
                </a:cubicBezTo>
                <a:cubicBezTo>
                  <a:pt x="240360" y="1695742"/>
                  <a:pt x="225765" y="1715169"/>
                  <a:pt x="210368" y="1735718"/>
                </a:cubicBezTo>
                <a:close/>
                <a:moveTo>
                  <a:pt x="436692" y="536774"/>
                </a:moveTo>
                <a:cubicBezTo>
                  <a:pt x="422137" y="536774"/>
                  <a:pt x="413116" y="535430"/>
                  <a:pt x="404615" y="537014"/>
                </a:cubicBezTo>
                <a:cubicBezTo>
                  <a:pt x="368889" y="543730"/>
                  <a:pt x="333644" y="552251"/>
                  <a:pt x="301668" y="570555"/>
                </a:cubicBezTo>
                <a:cubicBezTo>
                  <a:pt x="204554" y="626169"/>
                  <a:pt x="135067" y="707003"/>
                  <a:pt x="86690" y="806924"/>
                </a:cubicBezTo>
                <a:cubicBezTo>
                  <a:pt x="78110" y="824626"/>
                  <a:pt x="71193" y="843131"/>
                  <a:pt x="63274" y="861054"/>
                </a:cubicBezTo>
                <a:cubicBezTo>
                  <a:pt x="43546" y="906223"/>
                  <a:pt x="38033" y="953055"/>
                  <a:pt x="44368" y="1005321"/>
                </a:cubicBezTo>
                <a:cubicBezTo>
                  <a:pt x="53230" y="1002073"/>
                  <a:pt x="61129" y="1001011"/>
                  <a:pt x="66602" y="996800"/>
                </a:cubicBezTo>
                <a:cubicBezTo>
                  <a:pt x="78999" y="987272"/>
                  <a:pt x="90710" y="976881"/>
                  <a:pt x="101646" y="965706"/>
                </a:cubicBezTo>
                <a:cubicBezTo>
                  <a:pt x="124662" y="942209"/>
                  <a:pt x="147617" y="918572"/>
                  <a:pt x="169389" y="893933"/>
                </a:cubicBezTo>
                <a:cubicBezTo>
                  <a:pt x="202509" y="856523"/>
                  <a:pt x="233884" y="817549"/>
                  <a:pt x="267385" y="780500"/>
                </a:cubicBezTo>
                <a:cubicBezTo>
                  <a:pt x="288195" y="757465"/>
                  <a:pt x="308544" y="734549"/>
                  <a:pt x="322778" y="706682"/>
                </a:cubicBezTo>
                <a:cubicBezTo>
                  <a:pt x="326699" y="698731"/>
                  <a:pt x="331909" y="691482"/>
                  <a:pt x="338195" y="685231"/>
                </a:cubicBezTo>
                <a:cubicBezTo>
                  <a:pt x="375044" y="650046"/>
                  <a:pt x="394651" y="603133"/>
                  <a:pt x="422799" y="562034"/>
                </a:cubicBezTo>
                <a:cubicBezTo>
                  <a:pt x="427069" y="555819"/>
                  <a:pt x="430157" y="548783"/>
                  <a:pt x="436692" y="536774"/>
                </a:cubicBezTo>
                <a:close/>
                <a:moveTo>
                  <a:pt x="203732" y="1268434"/>
                </a:moveTo>
                <a:cubicBezTo>
                  <a:pt x="229594" y="1242371"/>
                  <a:pt x="257261" y="1223045"/>
                  <a:pt x="272136" y="1196561"/>
                </a:cubicBezTo>
                <a:cubicBezTo>
                  <a:pt x="283143" y="1176974"/>
                  <a:pt x="296475" y="1159532"/>
                  <a:pt x="308223" y="1140767"/>
                </a:cubicBezTo>
                <a:cubicBezTo>
                  <a:pt x="333624" y="1100069"/>
                  <a:pt x="358865" y="1059271"/>
                  <a:pt x="382843" y="1017751"/>
                </a:cubicBezTo>
                <a:cubicBezTo>
                  <a:pt x="393669" y="999026"/>
                  <a:pt x="401327" y="978496"/>
                  <a:pt x="410429" y="958789"/>
                </a:cubicBezTo>
                <a:cubicBezTo>
                  <a:pt x="400034" y="960928"/>
                  <a:pt x="390366" y="965713"/>
                  <a:pt x="382362" y="972682"/>
                </a:cubicBezTo>
                <a:cubicBezTo>
                  <a:pt x="365441" y="987398"/>
                  <a:pt x="349783" y="1003577"/>
                  <a:pt x="332582" y="1017931"/>
                </a:cubicBezTo>
                <a:cubicBezTo>
                  <a:pt x="294490" y="1049728"/>
                  <a:pt x="261812" y="1085674"/>
                  <a:pt x="238235" y="1129700"/>
                </a:cubicBezTo>
                <a:cubicBezTo>
                  <a:pt x="215741" y="1171541"/>
                  <a:pt x="202729" y="1215406"/>
                  <a:pt x="203732" y="12684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028912" y="4651785"/>
            <a:ext cx="1542734" cy="1417701"/>
          </a:xfrm>
          <a:custGeom>
            <a:rect b="b" l="l" r="r" t="t"/>
            <a:pathLst>
              <a:path extrusionOk="0" h="1417701" w="1542734">
                <a:moveTo>
                  <a:pt x="195414" y="624848"/>
                </a:moveTo>
                <a:cubicBezTo>
                  <a:pt x="170639" y="592371"/>
                  <a:pt x="146186" y="562788"/>
                  <a:pt x="124950" y="530954"/>
                </a:cubicBezTo>
                <a:cubicBezTo>
                  <a:pt x="103714" y="499120"/>
                  <a:pt x="102105" y="465035"/>
                  <a:pt x="105001" y="425162"/>
                </a:cubicBezTo>
                <a:cubicBezTo>
                  <a:pt x="110471" y="352490"/>
                  <a:pt x="142968" y="296218"/>
                  <a:pt x="193805" y="251522"/>
                </a:cubicBezTo>
                <a:cubicBezTo>
                  <a:pt x="259121" y="194285"/>
                  <a:pt x="334412" y="150875"/>
                  <a:pt x="425146" y="150554"/>
                </a:cubicBezTo>
                <a:cubicBezTo>
                  <a:pt x="461505" y="150232"/>
                  <a:pt x="498185" y="159236"/>
                  <a:pt x="534221" y="166953"/>
                </a:cubicBezTo>
                <a:cubicBezTo>
                  <a:pt x="567362" y="173706"/>
                  <a:pt x="599859" y="184317"/>
                  <a:pt x="636539" y="194285"/>
                </a:cubicBezTo>
                <a:cubicBezTo>
                  <a:pt x="640400" y="188497"/>
                  <a:pt x="646513" y="178851"/>
                  <a:pt x="652948" y="169526"/>
                </a:cubicBezTo>
                <a:cubicBezTo>
                  <a:pt x="680941" y="131261"/>
                  <a:pt x="707003" y="91709"/>
                  <a:pt x="737570" y="55695"/>
                </a:cubicBezTo>
                <a:cubicBezTo>
                  <a:pt x="759127" y="29971"/>
                  <a:pt x="789694" y="16465"/>
                  <a:pt x="824121" y="14536"/>
                </a:cubicBezTo>
                <a:cubicBezTo>
                  <a:pt x="831522" y="14215"/>
                  <a:pt x="839566" y="13893"/>
                  <a:pt x="846001" y="10999"/>
                </a:cubicBezTo>
                <a:cubicBezTo>
                  <a:pt x="883968" y="-6687"/>
                  <a:pt x="920969" y="-899"/>
                  <a:pt x="958293" y="13250"/>
                </a:cubicBezTo>
                <a:cubicBezTo>
                  <a:pt x="997225" y="28041"/>
                  <a:pt x="1025861" y="55374"/>
                  <a:pt x="1051601" y="86886"/>
                </a:cubicBezTo>
                <a:cubicBezTo>
                  <a:pt x="1105334" y="152483"/>
                  <a:pt x="1134614" y="227084"/>
                  <a:pt x="1137510" y="317119"/>
                </a:cubicBezTo>
                <a:cubicBezTo>
                  <a:pt x="1154884" y="317119"/>
                  <a:pt x="1170650" y="316798"/>
                  <a:pt x="1186416" y="317119"/>
                </a:cubicBezTo>
                <a:cubicBezTo>
                  <a:pt x="1259776" y="318406"/>
                  <a:pt x="1331849" y="325480"/>
                  <a:pt x="1399096" y="358278"/>
                </a:cubicBezTo>
                <a:cubicBezTo>
                  <a:pt x="1483074" y="399116"/>
                  <a:pt x="1559007" y="493010"/>
                  <a:pt x="1539702" y="590120"/>
                </a:cubicBezTo>
                <a:cubicBezTo>
                  <a:pt x="1525545" y="661827"/>
                  <a:pt x="1495300" y="727745"/>
                  <a:pt x="1429662" y="770834"/>
                </a:cubicBezTo>
                <a:cubicBezTo>
                  <a:pt x="1382686" y="801703"/>
                  <a:pt x="1331206" y="809420"/>
                  <a:pt x="1276829" y="807491"/>
                </a:cubicBezTo>
                <a:cubicBezTo>
                  <a:pt x="1262350" y="806848"/>
                  <a:pt x="1247871" y="806205"/>
                  <a:pt x="1229210" y="805240"/>
                </a:cubicBezTo>
                <a:cubicBezTo>
                  <a:pt x="1242080" y="843184"/>
                  <a:pt x="1253663" y="876625"/>
                  <a:pt x="1264924" y="909746"/>
                </a:cubicBezTo>
                <a:cubicBezTo>
                  <a:pt x="1306431" y="1031936"/>
                  <a:pt x="1291308" y="1151233"/>
                  <a:pt x="1239506" y="1265385"/>
                </a:cubicBezTo>
                <a:cubicBezTo>
                  <a:pt x="1219235" y="1310082"/>
                  <a:pt x="1188990" y="1351241"/>
                  <a:pt x="1146197" y="1381467"/>
                </a:cubicBezTo>
                <a:cubicBezTo>
                  <a:pt x="1107587" y="1408799"/>
                  <a:pt x="1066402" y="1419410"/>
                  <a:pt x="1020070" y="1417481"/>
                </a:cubicBezTo>
                <a:cubicBezTo>
                  <a:pt x="934161" y="1413944"/>
                  <a:pt x="859514" y="1379538"/>
                  <a:pt x="786476" y="1337735"/>
                </a:cubicBezTo>
                <a:cubicBezTo>
                  <a:pt x="713760" y="1296255"/>
                  <a:pt x="655522" y="1240304"/>
                  <a:pt x="609833" y="1170527"/>
                </a:cubicBezTo>
                <a:cubicBezTo>
                  <a:pt x="605007" y="1163131"/>
                  <a:pt x="598894" y="1157021"/>
                  <a:pt x="590206" y="1146410"/>
                </a:cubicBezTo>
                <a:cubicBezTo>
                  <a:pt x="573153" y="1163774"/>
                  <a:pt x="559318" y="1180816"/>
                  <a:pt x="542587" y="1194322"/>
                </a:cubicBezTo>
                <a:cubicBezTo>
                  <a:pt x="483384" y="1242233"/>
                  <a:pt x="417424" y="1279534"/>
                  <a:pt x="343743" y="1299470"/>
                </a:cubicBezTo>
                <a:cubicBezTo>
                  <a:pt x="236920" y="1328410"/>
                  <a:pt x="109184" y="1268601"/>
                  <a:pt x="49660" y="1168276"/>
                </a:cubicBezTo>
                <a:cubicBezTo>
                  <a:pt x="27137" y="1129689"/>
                  <a:pt x="7832" y="1089173"/>
                  <a:pt x="3005" y="1044477"/>
                </a:cubicBezTo>
                <a:cubicBezTo>
                  <a:pt x="-856" y="1008141"/>
                  <a:pt x="-2143" y="969233"/>
                  <a:pt x="6223" y="933862"/>
                </a:cubicBezTo>
                <a:cubicBezTo>
                  <a:pt x="29711" y="837396"/>
                  <a:pt x="70252" y="748968"/>
                  <a:pt x="143933" y="678869"/>
                </a:cubicBezTo>
                <a:cubicBezTo>
                  <a:pt x="161952" y="661827"/>
                  <a:pt x="178683" y="642855"/>
                  <a:pt x="195414" y="624848"/>
                </a:cubicBezTo>
                <a:close/>
                <a:moveTo>
                  <a:pt x="308993" y="643176"/>
                </a:moveTo>
                <a:cubicBezTo>
                  <a:pt x="268452" y="679191"/>
                  <a:pt x="226946" y="705880"/>
                  <a:pt x="199275" y="742537"/>
                </a:cubicBezTo>
                <a:cubicBezTo>
                  <a:pt x="139107" y="821639"/>
                  <a:pt x="99210" y="911996"/>
                  <a:pt x="88914" y="1012000"/>
                </a:cubicBezTo>
                <a:cubicBezTo>
                  <a:pt x="79583" y="1101392"/>
                  <a:pt x="145864" y="1193679"/>
                  <a:pt x="228877" y="1210400"/>
                </a:cubicBezTo>
                <a:cubicBezTo>
                  <a:pt x="284540" y="1221654"/>
                  <a:pt x="340525" y="1211686"/>
                  <a:pt x="389110" y="1187569"/>
                </a:cubicBezTo>
                <a:cubicBezTo>
                  <a:pt x="458287" y="1153484"/>
                  <a:pt x="518777" y="1105573"/>
                  <a:pt x="563501" y="1040618"/>
                </a:cubicBezTo>
                <a:cubicBezTo>
                  <a:pt x="573153" y="1026470"/>
                  <a:pt x="585058" y="1022611"/>
                  <a:pt x="601789" y="1030007"/>
                </a:cubicBezTo>
                <a:cubicBezTo>
                  <a:pt x="624634" y="1039975"/>
                  <a:pt x="642974" y="1053159"/>
                  <a:pt x="652627" y="1077276"/>
                </a:cubicBezTo>
                <a:cubicBezTo>
                  <a:pt x="656488" y="1086922"/>
                  <a:pt x="661636" y="1095926"/>
                  <a:pt x="666784" y="1104930"/>
                </a:cubicBezTo>
                <a:cubicBezTo>
                  <a:pt x="698316" y="1158951"/>
                  <a:pt x="746900" y="1195608"/>
                  <a:pt x="795164" y="1233230"/>
                </a:cubicBezTo>
                <a:cubicBezTo>
                  <a:pt x="848253" y="1274711"/>
                  <a:pt x="909708" y="1296255"/>
                  <a:pt x="972128" y="1316191"/>
                </a:cubicBezTo>
                <a:cubicBezTo>
                  <a:pt x="989181" y="1321658"/>
                  <a:pt x="1011382" y="1319407"/>
                  <a:pt x="1029079" y="1313940"/>
                </a:cubicBezTo>
                <a:cubicBezTo>
                  <a:pt x="1094395" y="1294325"/>
                  <a:pt x="1146197" y="1257347"/>
                  <a:pt x="1168398" y="1189177"/>
                </a:cubicBezTo>
                <a:cubicBezTo>
                  <a:pt x="1194782" y="1107823"/>
                  <a:pt x="1216661" y="1027113"/>
                  <a:pt x="1186095" y="940615"/>
                </a:cubicBezTo>
                <a:cubicBezTo>
                  <a:pt x="1167755" y="888844"/>
                  <a:pt x="1157780" y="834502"/>
                  <a:pt x="1144267" y="781123"/>
                </a:cubicBezTo>
                <a:cubicBezTo>
                  <a:pt x="1137188" y="752827"/>
                  <a:pt x="1145875" y="733855"/>
                  <a:pt x="1168076" y="734498"/>
                </a:cubicBezTo>
                <a:cubicBezTo>
                  <a:pt x="1215696" y="736106"/>
                  <a:pt x="1258168" y="704272"/>
                  <a:pt x="1306752" y="714562"/>
                </a:cubicBezTo>
                <a:cubicBezTo>
                  <a:pt x="1377538" y="689480"/>
                  <a:pt x="1438672" y="656039"/>
                  <a:pt x="1457977" y="573399"/>
                </a:cubicBezTo>
                <a:cubicBezTo>
                  <a:pt x="1468273" y="529346"/>
                  <a:pt x="1455403" y="496547"/>
                  <a:pt x="1424193" y="469858"/>
                </a:cubicBezTo>
                <a:cubicBezTo>
                  <a:pt x="1408748" y="456674"/>
                  <a:pt x="1388800" y="445741"/>
                  <a:pt x="1369173" y="441883"/>
                </a:cubicBezTo>
                <a:cubicBezTo>
                  <a:pt x="1290343" y="427091"/>
                  <a:pt x="1210870" y="415515"/>
                  <a:pt x="1131396" y="402975"/>
                </a:cubicBezTo>
                <a:cubicBezTo>
                  <a:pt x="1127214" y="402332"/>
                  <a:pt x="1122709" y="404261"/>
                  <a:pt x="1118526" y="404582"/>
                </a:cubicBezTo>
                <a:cubicBezTo>
                  <a:pt x="1086994" y="408120"/>
                  <a:pt x="1074768" y="400724"/>
                  <a:pt x="1070263" y="369533"/>
                </a:cubicBezTo>
                <a:cubicBezTo>
                  <a:pt x="1067046" y="347667"/>
                  <a:pt x="1068654" y="324837"/>
                  <a:pt x="1068654" y="302649"/>
                </a:cubicBezTo>
                <a:cubicBezTo>
                  <a:pt x="1069298" y="228049"/>
                  <a:pt x="1040340" y="165989"/>
                  <a:pt x="984677" y="117755"/>
                </a:cubicBezTo>
                <a:cubicBezTo>
                  <a:pt x="947997" y="85921"/>
                  <a:pt x="899412" y="76918"/>
                  <a:pt x="859193" y="96533"/>
                </a:cubicBezTo>
                <a:cubicBezTo>
                  <a:pt x="809642" y="120971"/>
                  <a:pt x="763310" y="156020"/>
                  <a:pt x="741752" y="213579"/>
                </a:cubicBezTo>
                <a:cubicBezTo>
                  <a:pt x="732421" y="238338"/>
                  <a:pt x="718586" y="262134"/>
                  <a:pt x="703785" y="284321"/>
                </a:cubicBezTo>
                <a:cubicBezTo>
                  <a:pt x="686089" y="310688"/>
                  <a:pt x="668392" y="311010"/>
                  <a:pt x="643939" y="292681"/>
                </a:cubicBezTo>
                <a:cubicBezTo>
                  <a:pt x="631391" y="283035"/>
                  <a:pt x="617555" y="274353"/>
                  <a:pt x="602755" y="268886"/>
                </a:cubicBezTo>
                <a:cubicBezTo>
                  <a:pt x="544517" y="246377"/>
                  <a:pt x="482740" y="248307"/>
                  <a:pt x="422572" y="249593"/>
                </a:cubicBezTo>
                <a:cubicBezTo>
                  <a:pt x="376562" y="250558"/>
                  <a:pt x="330551" y="264706"/>
                  <a:pt x="293549" y="293646"/>
                </a:cubicBezTo>
                <a:cubicBezTo>
                  <a:pt x="241103" y="334805"/>
                  <a:pt x="201849" y="386254"/>
                  <a:pt x="181257" y="451208"/>
                </a:cubicBezTo>
                <a:cubicBezTo>
                  <a:pt x="173535" y="475325"/>
                  <a:pt x="176109" y="495583"/>
                  <a:pt x="193162" y="512625"/>
                </a:cubicBezTo>
                <a:cubicBezTo>
                  <a:pt x="220833" y="539636"/>
                  <a:pt x="249469" y="565682"/>
                  <a:pt x="278427" y="591084"/>
                </a:cubicBezTo>
                <a:cubicBezTo>
                  <a:pt x="295480" y="606198"/>
                  <a:pt x="312211" y="620667"/>
                  <a:pt x="308993" y="643176"/>
                </a:cubicBezTo>
                <a:close/>
                <a:moveTo>
                  <a:pt x="1050958" y="630957"/>
                </a:moveTo>
                <a:cubicBezTo>
                  <a:pt x="1047740" y="701056"/>
                  <a:pt x="1033583" y="749611"/>
                  <a:pt x="1000764" y="795915"/>
                </a:cubicBezTo>
                <a:cubicBezTo>
                  <a:pt x="953788" y="862477"/>
                  <a:pt x="893299" y="896562"/>
                  <a:pt x="813825" y="897848"/>
                </a:cubicBezTo>
                <a:cubicBezTo>
                  <a:pt x="767814" y="898491"/>
                  <a:pt x="725665" y="881127"/>
                  <a:pt x="689306" y="854760"/>
                </a:cubicBezTo>
                <a:cubicBezTo>
                  <a:pt x="632034" y="812957"/>
                  <a:pt x="585380" y="762473"/>
                  <a:pt x="562214" y="692374"/>
                </a:cubicBezTo>
                <a:cubicBezTo>
                  <a:pt x="533578" y="606519"/>
                  <a:pt x="583128" y="513268"/>
                  <a:pt x="649409" y="473717"/>
                </a:cubicBezTo>
                <a:cubicBezTo>
                  <a:pt x="720517" y="431593"/>
                  <a:pt x="794520" y="423233"/>
                  <a:pt x="872063" y="447349"/>
                </a:cubicBezTo>
                <a:cubicBezTo>
                  <a:pt x="933196" y="466321"/>
                  <a:pt x="985320" y="502657"/>
                  <a:pt x="1022644" y="554106"/>
                </a:cubicBezTo>
                <a:cubicBezTo>
                  <a:pt x="1040984" y="579187"/>
                  <a:pt x="1045166" y="614236"/>
                  <a:pt x="1050958" y="630957"/>
                </a:cubicBezTo>
                <a:close/>
                <a:moveTo>
                  <a:pt x="827339" y="522593"/>
                </a:moveTo>
                <a:cubicBezTo>
                  <a:pt x="761379" y="522915"/>
                  <a:pt x="734996" y="533204"/>
                  <a:pt x="693489" y="574042"/>
                </a:cubicBezTo>
                <a:cubicBezTo>
                  <a:pt x="647157" y="619703"/>
                  <a:pt x="628495" y="670830"/>
                  <a:pt x="681584" y="729675"/>
                </a:cubicBezTo>
                <a:cubicBezTo>
                  <a:pt x="743039" y="797523"/>
                  <a:pt x="818330" y="816495"/>
                  <a:pt x="901342" y="750576"/>
                </a:cubicBezTo>
                <a:cubicBezTo>
                  <a:pt x="947353" y="714240"/>
                  <a:pt x="960867" y="659576"/>
                  <a:pt x="975024" y="606841"/>
                </a:cubicBezTo>
                <a:cubicBezTo>
                  <a:pt x="977276" y="598480"/>
                  <a:pt x="968589" y="584653"/>
                  <a:pt x="961510" y="576936"/>
                </a:cubicBezTo>
                <a:cubicBezTo>
                  <a:pt x="924187" y="535455"/>
                  <a:pt x="876889" y="517770"/>
                  <a:pt x="827339" y="5225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4760713" y="4986805"/>
            <a:ext cx="1858396" cy="1707779"/>
          </a:xfrm>
          <a:custGeom>
            <a:rect b="b" l="l" r="r" t="t"/>
            <a:pathLst>
              <a:path extrusionOk="0" h="1707779" w="1858396">
                <a:moveTo>
                  <a:pt x="235398" y="752699"/>
                </a:moveTo>
                <a:cubicBezTo>
                  <a:pt x="205554" y="713576"/>
                  <a:pt x="176097" y="677940"/>
                  <a:pt x="150516" y="639593"/>
                </a:cubicBezTo>
                <a:cubicBezTo>
                  <a:pt x="124935" y="601245"/>
                  <a:pt x="122997" y="560186"/>
                  <a:pt x="126486" y="512155"/>
                </a:cubicBezTo>
                <a:cubicBezTo>
                  <a:pt x="133075" y="424614"/>
                  <a:pt x="172221" y="356828"/>
                  <a:pt x="233460" y="302987"/>
                </a:cubicBezTo>
                <a:cubicBezTo>
                  <a:pt x="312141" y="234038"/>
                  <a:pt x="402836" y="181746"/>
                  <a:pt x="512136" y="181359"/>
                </a:cubicBezTo>
                <a:cubicBezTo>
                  <a:pt x="555934" y="180972"/>
                  <a:pt x="600119" y="191817"/>
                  <a:pt x="643529" y="201114"/>
                </a:cubicBezTo>
                <a:cubicBezTo>
                  <a:pt x="683450" y="209248"/>
                  <a:pt x="722597" y="222031"/>
                  <a:pt x="766782" y="234038"/>
                </a:cubicBezTo>
                <a:cubicBezTo>
                  <a:pt x="771433" y="227066"/>
                  <a:pt x="778797" y="215446"/>
                  <a:pt x="786549" y="204213"/>
                </a:cubicBezTo>
                <a:cubicBezTo>
                  <a:pt x="820269" y="158118"/>
                  <a:pt x="851664" y="110474"/>
                  <a:pt x="888485" y="67091"/>
                </a:cubicBezTo>
                <a:cubicBezTo>
                  <a:pt x="914453" y="36103"/>
                  <a:pt x="951274" y="19834"/>
                  <a:pt x="992746" y="17510"/>
                </a:cubicBezTo>
                <a:cubicBezTo>
                  <a:pt x="1001661" y="17123"/>
                  <a:pt x="1011350" y="16736"/>
                  <a:pt x="1019102" y="13249"/>
                </a:cubicBezTo>
                <a:cubicBezTo>
                  <a:pt x="1064838" y="-8055"/>
                  <a:pt x="1109410" y="-1082"/>
                  <a:pt x="1154371" y="15961"/>
                </a:cubicBezTo>
                <a:cubicBezTo>
                  <a:pt x="1201269" y="33779"/>
                  <a:pt x="1235764" y="66704"/>
                  <a:pt x="1266771" y="104664"/>
                </a:cubicBezTo>
                <a:cubicBezTo>
                  <a:pt x="1331499" y="183683"/>
                  <a:pt x="1366769" y="273548"/>
                  <a:pt x="1370257" y="382006"/>
                </a:cubicBezTo>
                <a:cubicBezTo>
                  <a:pt x="1391187" y="382006"/>
                  <a:pt x="1410179" y="381618"/>
                  <a:pt x="1429171" y="382006"/>
                </a:cubicBezTo>
                <a:cubicBezTo>
                  <a:pt x="1517541" y="383555"/>
                  <a:pt x="1604361" y="392077"/>
                  <a:pt x="1685367" y="431586"/>
                </a:cubicBezTo>
                <a:cubicBezTo>
                  <a:pt x="1786528" y="480780"/>
                  <a:pt x="1877998" y="593886"/>
                  <a:pt x="1854743" y="710865"/>
                </a:cubicBezTo>
                <a:cubicBezTo>
                  <a:pt x="1837689" y="797244"/>
                  <a:pt x="1801256" y="876650"/>
                  <a:pt x="1722188" y="928555"/>
                </a:cubicBezTo>
                <a:cubicBezTo>
                  <a:pt x="1665600" y="965741"/>
                  <a:pt x="1603586" y="975037"/>
                  <a:pt x="1538083" y="972713"/>
                </a:cubicBezTo>
                <a:cubicBezTo>
                  <a:pt x="1520642" y="971938"/>
                  <a:pt x="1503200" y="971164"/>
                  <a:pt x="1480720" y="970001"/>
                </a:cubicBezTo>
                <a:cubicBezTo>
                  <a:pt x="1496224" y="1015709"/>
                  <a:pt x="1510177" y="1055993"/>
                  <a:pt x="1523743" y="1095890"/>
                </a:cubicBezTo>
                <a:cubicBezTo>
                  <a:pt x="1573741" y="1243083"/>
                  <a:pt x="1555525" y="1386789"/>
                  <a:pt x="1493123" y="1524298"/>
                </a:cubicBezTo>
                <a:cubicBezTo>
                  <a:pt x="1468705" y="1578139"/>
                  <a:pt x="1432272" y="1627720"/>
                  <a:pt x="1380722" y="1664131"/>
                </a:cubicBezTo>
                <a:cubicBezTo>
                  <a:pt x="1334212" y="1697056"/>
                  <a:pt x="1284600" y="1709838"/>
                  <a:pt x="1228788" y="1707514"/>
                </a:cubicBezTo>
                <a:cubicBezTo>
                  <a:pt x="1125301" y="1703253"/>
                  <a:pt x="1035381" y="1661807"/>
                  <a:pt x="947398" y="1611451"/>
                </a:cubicBezTo>
                <a:cubicBezTo>
                  <a:pt x="859803" y="1561483"/>
                  <a:pt x="789650" y="1494085"/>
                  <a:pt x="734612" y="1410030"/>
                </a:cubicBezTo>
                <a:cubicBezTo>
                  <a:pt x="728798" y="1401121"/>
                  <a:pt x="721434" y="1393761"/>
                  <a:pt x="710969" y="1380979"/>
                </a:cubicBezTo>
                <a:cubicBezTo>
                  <a:pt x="690427" y="1401896"/>
                  <a:pt x="673761" y="1422425"/>
                  <a:pt x="653606" y="1438694"/>
                </a:cubicBezTo>
                <a:cubicBezTo>
                  <a:pt x="582290" y="1496409"/>
                  <a:pt x="502834" y="1541341"/>
                  <a:pt x="414076" y="1565357"/>
                </a:cubicBezTo>
                <a:cubicBezTo>
                  <a:pt x="285397" y="1600218"/>
                  <a:pt x="131524" y="1528171"/>
                  <a:pt x="59821" y="1407318"/>
                </a:cubicBezTo>
                <a:cubicBezTo>
                  <a:pt x="32689" y="1360837"/>
                  <a:pt x="9434" y="1312031"/>
                  <a:pt x="3620" y="1258189"/>
                </a:cubicBezTo>
                <a:cubicBezTo>
                  <a:pt x="-1031" y="1214419"/>
                  <a:pt x="-2581" y="1167549"/>
                  <a:pt x="7496" y="1124941"/>
                </a:cubicBezTo>
                <a:cubicBezTo>
                  <a:pt x="35790" y="1008736"/>
                  <a:pt x="84626" y="902215"/>
                  <a:pt x="173384" y="817773"/>
                </a:cubicBezTo>
                <a:cubicBezTo>
                  <a:pt x="195089" y="797244"/>
                  <a:pt x="215244" y="774390"/>
                  <a:pt x="235398" y="752699"/>
                </a:cubicBezTo>
                <a:close/>
                <a:moveTo>
                  <a:pt x="372217" y="774778"/>
                </a:moveTo>
                <a:cubicBezTo>
                  <a:pt x="323381" y="818161"/>
                  <a:pt x="273382" y="850311"/>
                  <a:pt x="240049" y="894468"/>
                </a:cubicBezTo>
                <a:cubicBezTo>
                  <a:pt x="167570" y="989756"/>
                  <a:pt x="119509" y="1098601"/>
                  <a:pt x="107106" y="1219067"/>
                </a:cubicBezTo>
                <a:cubicBezTo>
                  <a:pt x="95866" y="1326750"/>
                  <a:pt x="175709" y="1437919"/>
                  <a:pt x="275707" y="1458061"/>
                </a:cubicBezTo>
                <a:cubicBezTo>
                  <a:pt x="342760" y="1471618"/>
                  <a:pt x="410201" y="1459611"/>
                  <a:pt x="468726" y="1430559"/>
                </a:cubicBezTo>
                <a:cubicBezTo>
                  <a:pt x="552058" y="1389500"/>
                  <a:pt x="624925" y="1331785"/>
                  <a:pt x="678799" y="1253541"/>
                </a:cubicBezTo>
                <a:cubicBezTo>
                  <a:pt x="690427" y="1236498"/>
                  <a:pt x="704768" y="1231849"/>
                  <a:pt x="724922" y="1240758"/>
                </a:cubicBezTo>
                <a:cubicBezTo>
                  <a:pt x="752441" y="1252766"/>
                  <a:pt x="774534" y="1268648"/>
                  <a:pt x="786161" y="1297699"/>
                </a:cubicBezTo>
                <a:cubicBezTo>
                  <a:pt x="790813" y="1309319"/>
                  <a:pt x="797014" y="1320165"/>
                  <a:pt x="803215" y="1331011"/>
                </a:cubicBezTo>
                <a:cubicBezTo>
                  <a:pt x="841199" y="1396085"/>
                  <a:pt x="899725" y="1440243"/>
                  <a:pt x="957863" y="1485563"/>
                </a:cubicBezTo>
                <a:cubicBezTo>
                  <a:pt x="1021815" y="1535531"/>
                  <a:pt x="1095845" y="1561483"/>
                  <a:pt x="1171037" y="1585499"/>
                </a:cubicBezTo>
                <a:cubicBezTo>
                  <a:pt x="1191579" y="1592084"/>
                  <a:pt x="1218323" y="1589373"/>
                  <a:pt x="1239640" y="1582788"/>
                </a:cubicBezTo>
                <a:cubicBezTo>
                  <a:pt x="1318321" y="1559159"/>
                  <a:pt x="1380722" y="1514614"/>
                  <a:pt x="1407466" y="1432496"/>
                </a:cubicBezTo>
                <a:cubicBezTo>
                  <a:pt x="1439248" y="1334497"/>
                  <a:pt x="1465604" y="1237272"/>
                  <a:pt x="1428783" y="1133075"/>
                </a:cubicBezTo>
                <a:cubicBezTo>
                  <a:pt x="1406691" y="1070712"/>
                  <a:pt x="1394675" y="1005250"/>
                  <a:pt x="1378397" y="940950"/>
                </a:cubicBezTo>
                <a:cubicBezTo>
                  <a:pt x="1369870" y="906864"/>
                  <a:pt x="1380335" y="884010"/>
                  <a:pt x="1407078" y="884785"/>
                </a:cubicBezTo>
                <a:cubicBezTo>
                  <a:pt x="1464441" y="886721"/>
                  <a:pt x="1515603" y="848374"/>
                  <a:pt x="1574129" y="860769"/>
                </a:cubicBezTo>
                <a:cubicBezTo>
                  <a:pt x="1659399" y="830556"/>
                  <a:pt x="1733040" y="790272"/>
                  <a:pt x="1756296" y="690723"/>
                </a:cubicBezTo>
                <a:cubicBezTo>
                  <a:pt x="1768698" y="637656"/>
                  <a:pt x="1753195" y="598146"/>
                  <a:pt x="1715599" y="565996"/>
                </a:cubicBezTo>
                <a:cubicBezTo>
                  <a:pt x="1696995" y="550115"/>
                  <a:pt x="1672964" y="536945"/>
                  <a:pt x="1649321" y="532297"/>
                </a:cubicBezTo>
                <a:cubicBezTo>
                  <a:pt x="1554362" y="514479"/>
                  <a:pt x="1458628" y="500535"/>
                  <a:pt x="1362893" y="485428"/>
                </a:cubicBezTo>
                <a:cubicBezTo>
                  <a:pt x="1357855" y="484653"/>
                  <a:pt x="1352428" y="486977"/>
                  <a:pt x="1347390" y="487365"/>
                </a:cubicBezTo>
                <a:cubicBezTo>
                  <a:pt x="1309406" y="491625"/>
                  <a:pt x="1294678" y="482716"/>
                  <a:pt x="1289251" y="445144"/>
                </a:cubicBezTo>
                <a:cubicBezTo>
                  <a:pt x="1285376" y="418804"/>
                  <a:pt x="1287314" y="391302"/>
                  <a:pt x="1287314" y="364575"/>
                </a:cubicBezTo>
                <a:cubicBezTo>
                  <a:pt x="1288089" y="274710"/>
                  <a:pt x="1253206" y="199952"/>
                  <a:pt x="1186153" y="141849"/>
                </a:cubicBezTo>
                <a:cubicBezTo>
                  <a:pt x="1141968" y="103502"/>
                  <a:pt x="1083442" y="92656"/>
                  <a:pt x="1034993" y="116284"/>
                </a:cubicBezTo>
                <a:cubicBezTo>
                  <a:pt x="975305" y="145723"/>
                  <a:pt x="919492" y="187944"/>
                  <a:pt x="893524" y="257279"/>
                </a:cubicBezTo>
                <a:cubicBezTo>
                  <a:pt x="882283" y="287105"/>
                  <a:pt x="865617" y="315769"/>
                  <a:pt x="847788" y="342496"/>
                </a:cubicBezTo>
                <a:cubicBezTo>
                  <a:pt x="826471" y="374259"/>
                  <a:pt x="805153" y="374646"/>
                  <a:pt x="775697" y="352567"/>
                </a:cubicBezTo>
                <a:cubicBezTo>
                  <a:pt x="760581" y="340947"/>
                  <a:pt x="743914" y="330488"/>
                  <a:pt x="726085" y="323903"/>
                </a:cubicBezTo>
                <a:cubicBezTo>
                  <a:pt x="655932" y="296789"/>
                  <a:pt x="581515" y="299113"/>
                  <a:pt x="509036" y="300662"/>
                </a:cubicBezTo>
                <a:cubicBezTo>
                  <a:pt x="453610" y="301824"/>
                  <a:pt x="398185" y="318868"/>
                  <a:pt x="353613" y="353729"/>
                </a:cubicBezTo>
                <a:cubicBezTo>
                  <a:pt x="290436" y="403310"/>
                  <a:pt x="243150" y="465286"/>
                  <a:pt x="218344" y="543530"/>
                </a:cubicBezTo>
                <a:cubicBezTo>
                  <a:pt x="209042" y="572581"/>
                  <a:pt x="212143" y="596984"/>
                  <a:pt x="232685" y="617514"/>
                </a:cubicBezTo>
                <a:cubicBezTo>
                  <a:pt x="266018" y="650051"/>
                  <a:pt x="300513" y="681426"/>
                  <a:pt x="335396" y="712027"/>
                </a:cubicBezTo>
                <a:cubicBezTo>
                  <a:pt x="355938" y="730232"/>
                  <a:pt x="376093" y="747663"/>
                  <a:pt x="372217" y="774778"/>
                </a:cubicBezTo>
                <a:close/>
                <a:moveTo>
                  <a:pt x="1265996" y="760058"/>
                </a:moveTo>
                <a:cubicBezTo>
                  <a:pt x="1262120" y="844500"/>
                  <a:pt x="1245066" y="902990"/>
                  <a:pt x="1205532" y="958768"/>
                </a:cubicBezTo>
                <a:cubicBezTo>
                  <a:pt x="1148944" y="1038950"/>
                  <a:pt x="1076078" y="1080009"/>
                  <a:pt x="980343" y="1081558"/>
                </a:cubicBezTo>
                <a:cubicBezTo>
                  <a:pt x="924918" y="1082333"/>
                  <a:pt x="874144" y="1061416"/>
                  <a:pt x="830347" y="1029653"/>
                </a:cubicBezTo>
                <a:cubicBezTo>
                  <a:pt x="761356" y="979298"/>
                  <a:pt x="705155" y="918484"/>
                  <a:pt x="677249" y="834042"/>
                </a:cubicBezTo>
                <a:cubicBezTo>
                  <a:pt x="642754" y="730620"/>
                  <a:pt x="702442" y="618289"/>
                  <a:pt x="782286" y="570645"/>
                </a:cubicBezTo>
                <a:cubicBezTo>
                  <a:pt x="867943" y="519902"/>
                  <a:pt x="957088" y="509831"/>
                  <a:pt x="1050497" y="538882"/>
                </a:cubicBezTo>
                <a:cubicBezTo>
                  <a:pt x="1124139" y="561736"/>
                  <a:pt x="1186928" y="605506"/>
                  <a:pt x="1231888" y="667482"/>
                </a:cubicBezTo>
                <a:cubicBezTo>
                  <a:pt x="1253981" y="697695"/>
                  <a:pt x="1259019" y="739916"/>
                  <a:pt x="1265996" y="760058"/>
                </a:cubicBezTo>
                <a:close/>
                <a:moveTo>
                  <a:pt x="996622" y="629522"/>
                </a:moveTo>
                <a:cubicBezTo>
                  <a:pt x="917166" y="629909"/>
                  <a:pt x="885384" y="642304"/>
                  <a:pt x="835385" y="691498"/>
                </a:cubicBezTo>
                <a:cubicBezTo>
                  <a:pt x="779572" y="746501"/>
                  <a:pt x="757092" y="808090"/>
                  <a:pt x="821044" y="878974"/>
                </a:cubicBezTo>
                <a:cubicBezTo>
                  <a:pt x="895074" y="960705"/>
                  <a:pt x="985770" y="983559"/>
                  <a:pt x="1085767" y="904152"/>
                </a:cubicBezTo>
                <a:cubicBezTo>
                  <a:pt x="1141193" y="860382"/>
                  <a:pt x="1157471" y="794532"/>
                  <a:pt x="1174525" y="731007"/>
                </a:cubicBezTo>
                <a:cubicBezTo>
                  <a:pt x="1177238" y="720936"/>
                  <a:pt x="1166773" y="704280"/>
                  <a:pt x="1158246" y="694984"/>
                </a:cubicBezTo>
                <a:cubicBezTo>
                  <a:pt x="1113286" y="645016"/>
                  <a:pt x="1056311" y="623712"/>
                  <a:pt x="996622" y="629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2640392" y="2404996"/>
            <a:ext cx="1878291" cy="998355"/>
          </a:xfrm>
          <a:custGeom>
            <a:rect b="b" l="l" r="r" t="t"/>
            <a:pathLst>
              <a:path extrusionOk="0" h="1079303" w="2030585">
                <a:moveTo>
                  <a:pt x="0" y="31604"/>
                </a:moveTo>
                <a:cubicBezTo>
                  <a:pt x="26552" y="-3458"/>
                  <a:pt x="58209" y="-5160"/>
                  <a:pt x="94293" y="6414"/>
                </a:cubicBezTo>
                <a:cubicBezTo>
                  <a:pt x="108249" y="10839"/>
                  <a:pt x="124589" y="8456"/>
                  <a:pt x="139567" y="9818"/>
                </a:cubicBezTo>
                <a:cubicBezTo>
                  <a:pt x="192670" y="14243"/>
                  <a:pt x="245773" y="19009"/>
                  <a:pt x="298877" y="23094"/>
                </a:cubicBezTo>
                <a:cubicBezTo>
                  <a:pt x="344151" y="26498"/>
                  <a:pt x="389765" y="29902"/>
                  <a:pt x="435039" y="32285"/>
                </a:cubicBezTo>
                <a:cubicBezTo>
                  <a:pt x="502440" y="36029"/>
                  <a:pt x="570181" y="39433"/>
                  <a:pt x="637581" y="42497"/>
                </a:cubicBezTo>
                <a:cubicBezTo>
                  <a:pt x="712811" y="45560"/>
                  <a:pt x="788041" y="48284"/>
                  <a:pt x="863271" y="50667"/>
                </a:cubicBezTo>
                <a:cubicBezTo>
                  <a:pt x="938160" y="52709"/>
                  <a:pt x="1013390" y="54751"/>
                  <a:pt x="1088620" y="55432"/>
                </a:cubicBezTo>
                <a:cubicBezTo>
                  <a:pt x="1117895" y="55773"/>
                  <a:pt x="1147510" y="53049"/>
                  <a:pt x="1176785" y="52369"/>
                </a:cubicBezTo>
                <a:cubicBezTo>
                  <a:pt x="1214910" y="51347"/>
                  <a:pt x="1253036" y="50326"/>
                  <a:pt x="1291161" y="49986"/>
                </a:cubicBezTo>
                <a:cubicBezTo>
                  <a:pt x="1378305" y="49986"/>
                  <a:pt x="1465449" y="51347"/>
                  <a:pt x="1552934" y="50326"/>
                </a:cubicBezTo>
                <a:cubicBezTo>
                  <a:pt x="1603995" y="49645"/>
                  <a:pt x="1655396" y="44199"/>
                  <a:pt x="1706457" y="41476"/>
                </a:cubicBezTo>
                <a:cubicBezTo>
                  <a:pt x="1799729" y="36710"/>
                  <a:pt x="1893340" y="32285"/>
                  <a:pt x="1986612" y="28540"/>
                </a:cubicBezTo>
                <a:cubicBezTo>
                  <a:pt x="2014525" y="27519"/>
                  <a:pt x="2021333" y="33646"/>
                  <a:pt x="2028822" y="55092"/>
                </a:cubicBezTo>
                <a:cubicBezTo>
                  <a:pt x="2034268" y="70410"/>
                  <a:pt x="2026099" y="80963"/>
                  <a:pt x="2017929" y="90834"/>
                </a:cubicBezTo>
                <a:cubicBezTo>
                  <a:pt x="1992398" y="122152"/>
                  <a:pt x="1966187" y="152788"/>
                  <a:pt x="1939295" y="182744"/>
                </a:cubicBezTo>
                <a:cubicBezTo>
                  <a:pt x="1905935" y="220189"/>
                  <a:pt x="1869852" y="255251"/>
                  <a:pt x="1838194" y="294057"/>
                </a:cubicBezTo>
                <a:cubicBezTo>
                  <a:pt x="1742200" y="411497"/>
                  <a:pt x="1648248" y="530639"/>
                  <a:pt x="1551913" y="647739"/>
                </a:cubicBezTo>
                <a:cubicBezTo>
                  <a:pt x="1516851" y="690630"/>
                  <a:pt x="1477364" y="730118"/>
                  <a:pt x="1440600" y="771647"/>
                </a:cubicBezTo>
                <a:cubicBezTo>
                  <a:pt x="1409623" y="806709"/>
                  <a:pt x="1379667" y="843132"/>
                  <a:pt x="1349711" y="878875"/>
                </a:cubicBezTo>
                <a:cubicBezTo>
                  <a:pt x="1304097" y="933000"/>
                  <a:pt x="1258823" y="987124"/>
                  <a:pt x="1213208" y="1040908"/>
                </a:cubicBezTo>
                <a:cubicBezTo>
                  <a:pt x="1207762" y="1047376"/>
                  <a:pt x="1201635" y="1054184"/>
                  <a:pt x="1195167" y="1059631"/>
                </a:cubicBezTo>
                <a:cubicBezTo>
                  <a:pt x="1164530" y="1085502"/>
                  <a:pt x="1161807" y="1085161"/>
                  <a:pt x="1128447" y="1062695"/>
                </a:cubicBezTo>
                <a:cubicBezTo>
                  <a:pt x="1113129" y="1052482"/>
                  <a:pt x="1095768" y="1044653"/>
                  <a:pt x="1080109" y="1035122"/>
                </a:cubicBezTo>
                <a:cubicBezTo>
                  <a:pt x="1067855" y="1027973"/>
                  <a:pt x="1055941" y="1020484"/>
                  <a:pt x="1044707" y="1011634"/>
                </a:cubicBezTo>
                <a:cubicBezTo>
                  <a:pt x="1013049" y="986784"/>
                  <a:pt x="982072" y="961253"/>
                  <a:pt x="950415" y="936063"/>
                </a:cubicBezTo>
                <a:cubicBezTo>
                  <a:pt x="915693" y="908150"/>
                  <a:pt x="880631" y="880577"/>
                  <a:pt x="845569" y="853004"/>
                </a:cubicBezTo>
                <a:cubicBezTo>
                  <a:pt x="837740" y="846877"/>
                  <a:pt x="829230" y="841771"/>
                  <a:pt x="822422" y="834963"/>
                </a:cubicBezTo>
                <a:cubicBezTo>
                  <a:pt x="811529" y="824410"/>
                  <a:pt x="800976" y="824410"/>
                  <a:pt x="786679" y="829516"/>
                </a:cubicBezTo>
                <a:cubicBezTo>
                  <a:pt x="725066" y="851983"/>
                  <a:pt x="663112" y="872748"/>
                  <a:pt x="601498" y="894874"/>
                </a:cubicBezTo>
                <a:cubicBezTo>
                  <a:pt x="564734" y="908150"/>
                  <a:pt x="528311" y="923128"/>
                  <a:pt x="491547" y="937425"/>
                </a:cubicBezTo>
                <a:cubicBezTo>
                  <a:pt x="472144" y="944914"/>
                  <a:pt x="453421" y="954105"/>
                  <a:pt x="434018" y="960573"/>
                </a:cubicBezTo>
                <a:cubicBezTo>
                  <a:pt x="425168" y="963636"/>
                  <a:pt x="414615" y="963636"/>
                  <a:pt x="405084" y="962615"/>
                </a:cubicBezTo>
                <a:cubicBezTo>
                  <a:pt x="382617" y="960232"/>
                  <a:pt x="376149" y="952743"/>
                  <a:pt x="377851" y="930617"/>
                </a:cubicBezTo>
                <a:cubicBezTo>
                  <a:pt x="379553" y="907810"/>
                  <a:pt x="382957" y="885002"/>
                  <a:pt x="385340" y="862195"/>
                </a:cubicBezTo>
                <a:cubicBezTo>
                  <a:pt x="391808" y="799220"/>
                  <a:pt x="399297" y="736245"/>
                  <a:pt x="404062" y="673270"/>
                </a:cubicBezTo>
                <a:cubicBezTo>
                  <a:pt x="409849" y="597359"/>
                  <a:pt x="412232" y="521108"/>
                  <a:pt x="418700" y="445197"/>
                </a:cubicBezTo>
                <a:cubicBezTo>
                  <a:pt x="421083" y="415923"/>
                  <a:pt x="408147" y="397541"/>
                  <a:pt x="388404" y="381201"/>
                </a:cubicBezTo>
                <a:cubicBezTo>
                  <a:pt x="359129" y="356692"/>
                  <a:pt x="328833" y="333544"/>
                  <a:pt x="299558" y="308695"/>
                </a:cubicBezTo>
                <a:cubicBezTo>
                  <a:pt x="258709" y="273633"/>
                  <a:pt x="218541" y="238571"/>
                  <a:pt x="179054" y="202488"/>
                </a:cubicBezTo>
                <a:cubicBezTo>
                  <a:pt x="139567" y="166745"/>
                  <a:pt x="100760" y="129981"/>
                  <a:pt x="61954" y="93217"/>
                </a:cubicBezTo>
                <a:cubicBezTo>
                  <a:pt x="40849" y="72793"/>
                  <a:pt x="20424" y="51688"/>
                  <a:pt x="0" y="31604"/>
                </a:cubicBezTo>
                <a:close/>
                <a:moveTo>
                  <a:pt x="1886532" y="155171"/>
                </a:moveTo>
                <a:cubicBezTo>
                  <a:pt x="1885511" y="153469"/>
                  <a:pt x="1884490" y="151427"/>
                  <a:pt x="1883468" y="149725"/>
                </a:cubicBezTo>
                <a:cubicBezTo>
                  <a:pt x="1869512" y="153810"/>
                  <a:pt x="1854874" y="157214"/>
                  <a:pt x="1841258" y="162660"/>
                </a:cubicBezTo>
                <a:cubicBezTo>
                  <a:pt x="1823216" y="170149"/>
                  <a:pt x="1806196" y="180021"/>
                  <a:pt x="1788155" y="187850"/>
                </a:cubicBezTo>
                <a:cubicBezTo>
                  <a:pt x="1652333" y="245039"/>
                  <a:pt x="1516851" y="301886"/>
                  <a:pt x="1380688" y="358394"/>
                </a:cubicBezTo>
                <a:cubicBezTo>
                  <a:pt x="1301033" y="391413"/>
                  <a:pt x="1222059" y="425794"/>
                  <a:pt x="1141723" y="456090"/>
                </a:cubicBezTo>
                <a:cubicBezTo>
                  <a:pt x="988540" y="514300"/>
                  <a:pt x="834676" y="570127"/>
                  <a:pt x="681153" y="627315"/>
                </a:cubicBezTo>
                <a:cubicBezTo>
                  <a:pt x="664133" y="633442"/>
                  <a:pt x="647793" y="640591"/>
                  <a:pt x="626348" y="649101"/>
                </a:cubicBezTo>
                <a:cubicBezTo>
                  <a:pt x="654942" y="668844"/>
                  <a:pt x="679451" y="684844"/>
                  <a:pt x="703280" y="702204"/>
                </a:cubicBezTo>
                <a:cubicBezTo>
                  <a:pt x="787360" y="763137"/>
                  <a:pt x="871100" y="824070"/>
                  <a:pt x="954499" y="885683"/>
                </a:cubicBezTo>
                <a:cubicBezTo>
                  <a:pt x="980030" y="904406"/>
                  <a:pt x="1003518" y="925511"/>
                  <a:pt x="1029048" y="944574"/>
                </a:cubicBezTo>
                <a:cubicBezTo>
                  <a:pt x="1068195" y="973849"/>
                  <a:pt x="1107682" y="1002102"/>
                  <a:pt x="1149212" y="1032058"/>
                </a:cubicBezTo>
                <a:cubicBezTo>
                  <a:pt x="1175423" y="1003123"/>
                  <a:pt x="1200273" y="977593"/>
                  <a:pt x="1223080" y="950020"/>
                </a:cubicBezTo>
                <a:cubicBezTo>
                  <a:pt x="1249972" y="917681"/>
                  <a:pt x="1274141" y="882620"/>
                  <a:pt x="1301374" y="850621"/>
                </a:cubicBezTo>
                <a:cubicBezTo>
                  <a:pt x="1332351" y="814198"/>
                  <a:pt x="1366732" y="780498"/>
                  <a:pt x="1397368" y="744074"/>
                </a:cubicBezTo>
                <a:cubicBezTo>
                  <a:pt x="1432430" y="702545"/>
                  <a:pt x="1464769" y="658632"/>
                  <a:pt x="1498809" y="616081"/>
                </a:cubicBezTo>
                <a:cubicBezTo>
                  <a:pt x="1575741" y="520087"/>
                  <a:pt x="1652673" y="424092"/>
                  <a:pt x="1730626" y="328779"/>
                </a:cubicBezTo>
                <a:cubicBezTo>
                  <a:pt x="1767390" y="284185"/>
                  <a:pt x="1806196" y="241294"/>
                  <a:pt x="1844662" y="198403"/>
                </a:cubicBezTo>
                <a:cubicBezTo>
                  <a:pt x="1857938" y="183425"/>
                  <a:pt x="1872575" y="169468"/>
                  <a:pt x="1886532" y="155171"/>
                </a:cubicBezTo>
                <a:close/>
                <a:moveTo>
                  <a:pt x="109611" y="65985"/>
                </a:moveTo>
                <a:cubicBezTo>
                  <a:pt x="115398" y="73133"/>
                  <a:pt x="118802" y="78580"/>
                  <a:pt x="123227" y="82665"/>
                </a:cubicBezTo>
                <a:cubicBezTo>
                  <a:pt x="163395" y="119429"/>
                  <a:pt x="204244" y="155852"/>
                  <a:pt x="244071" y="192616"/>
                </a:cubicBezTo>
                <a:cubicBezTo>
                  <a:pt x="305004" y="248783"/>
                  <a:pt x="366958" y="303929"/>
                  <a:pt x="426189" y="361798"/>
                </a:cubicBezTo>
                <a:cubicBezTo>
                  <a:pt x="442869" y="378137"/>
                  <a:pt x="455804" y="381541"/>
                  <a:pt x="477250" y="375755"/>
                </a:cubicBezTo>
                <a:cubicBezTo>
                  <a:pt x="622944" y="336948"/>
                  <a:pt x="768297" y="297121"/>
                  <a:pt x="915012" y="262059"/>
                </a:cubicBezTo>
                <a:cubicBezTo>
                  <a:pt x="1051856" y="229380"/>
                  <a:pt x="1189720" y="201807"/>
                  <a:pt x="1327585" y="172192"/>
                </a:cubicBezTo>
                <a:cubicBezTo>
                  <a:pt x="1362647" y="164703"/>
                  <a:pt x="1398049" y="158575"/>
                  <a:pt x="1433451" y="152108"/>
                </a:cubicBezTo>
                <a:cubicBezTo>
                  <a:pt x="1492342" y="140874"/>
                  <a:pt x="1551232" y="129641"/>
                  <a:pt x="1610122" y="118748"/>
                </a:cubicBezTo>
                <a:cubicBezTo>
                  <a:pt x="1642461" y="112620"/>
                  <a:pt x="1674799" y="106834"/>
                  <a:pt x="1706798" y="101047"/>
                </a:cubicBezTo>
                <a:cubicBezTo>
                  <a:pt x="1706457" y="98664"/>
                  <a:pt x="1706117" y="96281"/>
                  <a:pt x="1705776" y="93898"/>
                </a:cubicBezTo>
                <a:cubicBezTo>
                  <a:pt x="1691139" y="95260"/>
                  <a:pt x="1676161" y="98323"/>
                  <a:pt x="1661524" y="97983"/>
                </a:cubicBezTo>
                <a:cubicBezTo>
                  <a:pt x="1577784" y="96281"/>
                  <a:pt x="1494724" y="107855"/>
                  <a:pt x="1410644" y="102408"/>
                </a:cubicBezTo>
                <a:cubicBezTo>
                  <a:pt x="1350732" y="98664"/>
                  <a:pt x="1289800" y="106834"/>
                  <a:pt x="1229548" y="108876"/>
                </a:cubicBezTo>
                <a:cubicBezTo>
                  <a:pt x="1199252" y="109897"/>
                  <a:pt x="1168615" y="108876"/>
                  <a:pt x="1137978" y="109897"/>
                </a:cubicBezTo>
                <a:cubicBezTo>
                  <a:pt x="1085896" y="111259"/>
                  <a:pt x="1034155" y="114323"/>
                  <a:pt x="982072" y="115003"/>
                </a:cubicBezTo>
                <a:cubicBezTo>
                  <a:pt x="937820" y="115344"/>
                  <a:pt x="893567" y="113982"/>
                  <a:pt x="849314" y="112280"/>
                </a:cubicBezTo>
                <a:cubicBezTo>
                  <a:pt x="766595" y="109216"/>
                  <a:pt x="683876" y="105472"/>
                  <a:pt x="601498" y="101727"/>
                </a:cubicBezTo>
                <a:cubicBezTo>
                  <a:pt x="564734" y="100025"/>
                  <a:pt x="527970" y="97643"/>
                  <a:pt x="490866" y="95941"/>
                </a:cubicBezTo>
                <a:cubicBezTo>
                  <a:pt x="418700" y="92537"/>
                  <a:pt x="346193" y="91175"/>
                  <a:pt x="274027" y="85728"/>
                </a:cubicBezTo>
                <a:cubicBezTo>
                  <a:pt x="228753" y="82324"/>
                  <a:pt x="183479" y="72793"/>
                  <a:pt x="138545" y="66325"/>
                </a:cubicBezTo>
                <a:cubicBezTo>
                  <a:pt x="130035" y="64964"/>
                  <a:pt x="121525" y="65985"/>
                  <a:pt x="109611" y="65985"/>
                </a:cubicBezTo>
                <a:close/>
                <a:moveTo>
                  <a:pt x="471463" y="413880"/>
                </a:moveTo>
                <a:cubicBezTo>
                  <a:pt x="468059" y="459495"/>
                  <a:pt x="467038" y="505449"/>
                  <a:pt x="460229" y="550383"/>
                </a:cubicBezTo>
                <a:cubicBezTo>
                  <a:pt x="446273" y="645016"/>
                  <a:pt x="428912" y="739649"/>
                  <a:pt x="413594" y="833941"/>
                </a:cubicBezTo>
                <a:cubicBezTo>
                  <a:pt x="411551" y="845856"/>
                  <a:pt x="407807" y="858110"/>
                  <a:pt x="414275" y="873429"/>
                </a:cubicBezTo>
                <a:cubicBezTo>
                  <a:pt x="424487" y="857770"/>
                  <a:pt x="432316" y="846196"/>
                  <a:pt x="439805" y="834282"/>
                </a:cubicBezTo>
                <a:cubicBezTo>
                  <a:pt x="482696" y="763818"/>
                  <a:pt x="538183" y="701183"/>
                  <a:pt x="573925" y="625953"/>
                </a:cubicBezTo>
                <a:cubicBezTo>
                  <a:pt x="576989" y="619826"/>
                  <a:pt x="584137" y="614039"/>
                  <a:pt x="590605" y="611316"/>
                </a:cubicBezTo>
                <a:cubicBezTo>
                  <a:pt x="637581" y="590891"/>
                  <a:pt x="684557" y="569786"/>
                  <a:pt x="732555" y="552085"/>
                </a:cubicBezTo>
                <a:cubicBezTo>
                  <a:pt x="798934" y="527576"/>
                  <a:pt x="866334" y="506811"/>
                  <a:pt x="932713" y="482642"/>
                </a:cubicBezTo>
                <a:cubicBezTo>
                  <a:pt x="1019858" y="450984"/>
                  <a:pt x="1106321" y="417965"/>
                  <a:pt x="1192444" y="383924"/>
                </a:cubicBezTo>
                <a:cubicBezTo>
                  <a:pt x="1263589" y="356011"/>
                  <a:pt x="1334053" y="326736"/>
                  <a:pt x="1404176" y="297121"/>
                </a:cubicBezTo>
                <a:cubicBezTo>
                  <a:pt x="1457620" y="274654"/>
                  <a:pt x="1510043" y="250145"/>
                  <a:pt x="1563146" y="227337"/>
                </a:cubicBezTo>
                <a:cubicBezTo>
                  <a:pt x="1628164" y="199424"/>
                  <a:pt x="1693522" y="172192"/>
                  <a:pt x="1758539" y="144278"/>
                </a:cubicBezTo>
                <a:cubicBezTo>
                  <a:pt x="1760241" y="143597"/>
                  <a:pt x="1760582" y="140874"/>
                  <a:pt x="1764326" y="135087"/>
                </a:cubicBezTo>
                <a:cubicBezTo>
                  <a:pt x="1326564" y="206232"/>
                  <a:pt x="897992" y="303588"/>
                  <a:pt x="471463" y="413880"/>
                </a:cubicBezTo>
                <a:close/>
                <a:moveTo>
                  <a:pt x="444911" y="905767"/>
                </a:moveTo>
                <a:cubicBezTo>
                  <a:pt x="446613" y="907469"/>
                  <a:pt x="448315" y="909512"/>
                  <a:pt x="450017" y="911214"/>
                </a:cubicBezTo>
                <a:cubicBezTo>
                  <a:pt x="558947" y="876152"/>
                  <a:pt x="668558" y="842792"/>
                  <a:pt x="783615" y="803645"/>
                </a:cubicBezTo>
                <a:cubicBezTo>
                  <a:pt x="717577" y="755648"/>
                  <a:pt x="662771" y="704587"/>
                  <a:pt x="598434" y="665781"/>
                </a:cubicBezTo>
                <a:cubicBezTo>
                  <a:pt x="545671" y="748499"/>
                  <a:pt x="495291" y="827133"/>
                  <a:pt x="444911" y="9057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5137044" y="7783186"/>
            <a:ext cx="8013915" cy="660150"/>
          </a:xfrm>
          <a:custGeom>
            <a:rect b="b" l="l" r="r" t="t"/>
            <a:pathLst>
              <a:path extrusionOk="0" h="660150" w="8013915">
                <a:moveTo>
                  <a:pt x="7942202" y="0"/>
                </a:moveTo>
                <a:cubicBezTo>
                  <a:pt x="7954080" y="41117"/>
                  <a:pt x="7960933" y="74467"/>
                  <a:pt x="7973267" y="106447"/>
                </a:cubicBezTo>
                <a:cubicBezTo>
                  <a:pt x="7985146" y="137513"/>
                  <a:pt x="8026263" y="156244"/>
                  <a:pt x="8010273" y="201930"/>
                </a:cubicBezTo>
                <a:cubicBezTo>
                  <a:pt x="7958192" y="216092"/>
                  <a:pt x="7907938" y="226600"/>
                  <a:pt x="7848546" y="213808"/>
                </a:cubicBezTo>
                <a:cubicBezTo>
                  <a:pt x="7781388" y="199189"/>
                  <a:pt x="7709206" y="206955"/>
                  <a:pt x="7639307" y="207412"/>
                </a:cubicBezTo>
                <a:cubicBezTo>
                  <a:pt x="7440118" y="208783"/>
                  <a:pt x="7240930" y="208783"/>
                  <a:pt x="7042198" y="213808"/>
                </a:cubicBezTo>
                <a:cubicBezTo>
                  <a:pt x="6851689" y="218833"/>
                  <a:pt x="6661637" y="230712"/>
                  <a:pt x="6471129" y="237564"/>
                </a:cubicBezTo>
                <a:cubicBezTo>
                  <a:pt x="6240874" y="245788"/>
                  <a:pt x="6011076" y="250813"/>
                  <a:pt x="5780822" y="259950"/>
                </a:cubicBezTo>
                <a:cubicBezTo>
                  <a:pt x="5606760" y="266803"/>
                  <a:pt x="5432698" y="279595"/>
                  <a:pt x="5258636" y="287361"/>
                </a:cubicBezTo>
                <a:cubicBezTo>
                  <a:pt x="5055336" y="296955"/>
                  <a:pt x="4851579" y="303808"/>
                  <a:pt x="4647822" y="312488"/>
                </a:cubicBezTo>
                <a:cubicBezTo>
                  <a:pt x="4602136" y="314316"/>
                  <a:pt x="4556451" y="318884"/>
                  <a:pt x="4510765" y="322082"/>
                </a:cubicBezTo>
                <a:cubicBezTo>
                  <a:pt x="4277769" y="338072"/>
                  <a:pt x="4045230" y="354062"/>
                  <a:pt x="3812234" y="370052"/>
                </a:cubicBezTo>
                <a:cubicBezTo>
                  <a:pt x="3636345" y="381930"/>
                  <a:pt x="3459999" y="393809"/>
                  <a:pt x="3284110" y="405687"/>
                </a:cubicBezTo>
                <a:cubicBezTo>
                  <a:pt x="3134262" y="415738"/>
                  <a:pt x="2983956" y="424875"/>
                  <a:pt x="2834108" y="435839"/>
                </a:cubicBezTo>
                <a:cubicBezTo>
                  <a:pt x="2687001" y="446347"/>
                  <a:pt x="2540350" y="460052"/>
                  <a:pt x="2393700" y="470103"/>
                </a:cubicBezTo>
                <a:cubicBezTo>
                  <a:pt x="2069333" y="492946"/>
                  <a:pt x="1744509" y="509850"/>
                  <a:pt x="1420599" y="537261"/>
                </a:cubicBezTo>
                <a:cubicBezTo>
                  <a:pt x="1115420" y="563302"/>
                  <a:pt x="811612" y="600307"/>
                  <a:pt x="506890" y="630459"/>
                </a:cubicBezTo>
                <a:cubicBezTo>
                  <a:pt x="376229" y="643251"/>
                  <a:pt x="244655" y="652845"/>
                  <a:pt x="113538" y="659698"/>
                </a:cubicBezTo>
                <a:cubicBezTo>
                  <a:pt x="46837" y="663353"/>
                  <a:pt x="23537" y="645079"/>
                  <a:pt x="7090" y="597109"/>
                </a:cubicBezTo>
                <a:cubicBezTo>
                  <a:pt x="-14382" y="530408"/>
                  <a:pt x="13486" y="484266"/>
                  <a:pt x="82928" y="493403"/>
                </a:cubicBezTo>
                <a:cubicBezTo>
                  <a:pt x="169274" y="505281"/>
                  <a:pt x="251508" y="489748"/>
                  <a:pt x="335569" y="480154"/>
                </a:cubicBezTo>
                <a:cubicBezTo>
                  <a:pt x="475823" y="464164"/>
                  <a:pt x="616078" y="447261"/>
                  <a:pt x="756332" y="432641"/>
                </a:cubicBezTo>
                <a:cubicBezTo>
                  <a:pt x="904810" y="417108"/>
                  <a:pt x="1052374" y="387413"/>
                  <a:pt x="1203136" y="386956"/>
                </a:cubicBezTo>
                <a:cubicBezTo>
                  <a:pt x="1308213" y="386499"/>
                  <a:pt x="1412833" y="363199"/>
                  <a:pt x="1518366" y="357717"/>
                </a:cubicBezTo>
                <a:cubicBezTo>
                  <a:pt x="1621615" y="352235"/>
                  <a:pt x="1725321" y="341727"/>
                  <a:pt x="1829484" y="351321"/>
                </a:cubicBezTo>
                <a:cubicBezTo>
                  <a:pt x="1841362" y="352235"/>
                  <a:pt x="1854611" y="348123"/>
                  <a:pt x="1866489" y="344011"/>
                </a:cubicBezTo>
                <a:cubicBezTo>
                  <a:pt x="1876083" y="340813"/>
                  <a:pt x="1889332" y="327565"/>
                  <a:pt x="1892987" y="330306"/>
                </a:cubicBezTo>
                <a:cubicBezTo>
                  <a:pt x="1943698" y="365027"/>
                  <a:pt x="1989383" y="319798"/>
                  <a:pt x="2038724" y="322996"/>
                </a:cubicBezTo>
                <a:cubicBezTo>
                  <a:pt x="2088064" y="326194"/>
                  <a:pt x="2140146" y="305179"/>
                  <a:pt x="2187658" y="313859"/>
                </a:cubicBezTo>
                <a:cubicBezTo>
                  <a:pt x="2252989" y="325737"/>
                  <a:pt x="2312380" y="300610"/>
                  <a:pt x="2374055" y="301067"/>
                </a:cubicBezTo>
                <a:cubicBezTo>
                  <a:pt x="2489183" y="301981"/>
                  <a:pt x="2602026" y="272742"/>
                  <a:pt x="2715326" y="277311"/>
                </a:cubicBezTo>
                <a:cubicBezTo>
                  <a:pt x="2823144" y="281879"/>
                  <a:pt x="2931418" y="280509"/>
                  <a:pt x="3033297" y="259037"/>
                </a:cubicBezTo>
                <a:cubicBezTo>
                  <a:pt x="3155734" y="233453"/>
                  <a:pt x="3280455" y="266346"/>
                  <a:pt x="3399694" y="227514"/>
                </a:cubicBezTo>
                <a:cubicBezTo>
                  <a:pt x="3568274" y="245331"/>
                  <a:pt x="3732285" y="193706"/>
                  <a:pt x="3899493" y="192336"/>
                </a:cubicBezTo>
                <a:cubicBezTo>
                  <a:pt x="4006397" y="191422"/>
                  <a:pt x="4112845" y="189138"/>
                  <a:pt x="4219749" y="184112"/>
                </a:cubicBezTo>
                <a:cubicBezTo>
                  <a:pt x="4270003" y="181828"/>
                  <a:pt x="4319800" y="169950"/>
                  <a:pt x="4370054" y="165838"/>
                </a:cubicBezTo>
                <a:cubicBezTo>
                  <a:pt x="4410714" y="162640"/>
                  <a:pt x="4451831" y="165838"/>
                  <a:pt x="4492491" y="164011"/>
                </a:cubicBezTo>
                <a:cubicBezTo>
                  <a:pt x="4621781" y="158985"/>
                  <a:pt x="4751528" y="155787"/>
                  <a:pt x="4880360" y="146193"/>
                </a:cubicBezTo>
                <a:cubicBezTo>
                  <a:pt x="4934270" y="142082"/>
                  <a:pt x="4992290" y="174518"/>
                  <a:pt x="5043458" y="132031"/>
                </a:cubicBezTo>
                <a:cubicBezTo>
                  <a:pt x="5047112" y="128833"/>
                  <a:pt x="5060818" y="140254"/>
                  <a:pt x="5070413" y="142082"/>
                </a:cubicBezTo>
                <a:cubicBezTo>
                  <a:pt x="5095082" y="146193"/>
                  <a:pt x="5131174" y="160813"/>
                  <a:pt x="5143509" y="149848"/>
                </a:cubicBezTo>
                <a:cubicBezTo>
                  <a:pt x="5191479" y="106904"/>
                  <a:pt x="5248586" y="123808"/>
                  <a:pt x="5300210" y="119239"/>
                </a:cubicBezTo>
                <a:cubicBezTo>
                  <a:pt x="5414424" y="109188"/>
                  <a:pt x="5529552" y="108275"/>
                  <a:pt x="5644679" y="105990"/>
                </a:cubicBezTo>
                <a:cubicBezTo>
                  <a:pt x="5729654" y="104620"/>
                  <a:pt x="5814172" y="108275"/>
                  <a:pt x="5899147" y="108275"/>
                </a:cubicBezTo>
                <a:cubicBezTo>
                  <a:pt x="5917421" y="108275"/>
                  <a:pt x="5935695" y="104163"/>
                  <a:pt x="5953969" y="100508"/>
                </a:cubicBezTo>
                <a:cubicBezTo>
                  <a:pt x="5967218" y="97767"/>
                  <a:pt x="5981838" y="86345"/>
                  <a:pt x="5992345" y="90000"/>
                </a:cubicBezTo>
                <a:cubicBezTo>
                  <a:pt x="6111584" y="130660"/>
                  <a:pt x="6229453" y="69899"/>
                  <a:pt x="6350519" y="86345"/>
                </a:cubicBezTo>
                <a:cubicBezTo>
                  <a:pt x="6441890" y="98681"/>
                  <a:pt x="6538287" y="72640"/>
                  <a:pt x="6632856" y="66244"/>
                </a:cubicBezTo>
                <a:cubicBezTo>
                  <a:pt x="6657983" y="64416"/>
                  <a:pt x="6683567" y="70812"/>
                  <a:pt x="6709150" y="73554"/>
                </a:cubicBezTo>
                <a:cubicBezTo>
                  <a:pt x="6716917" y="74467"/>
                  <a:pt x="6727425" y="79493"/>
                  <a:pt x="6731993" y="76295"/>
                </a:cubicBezTo>
                <a:cubicBezTo>
                  <a:pt x="6779049" y="44315"/>
                  <a:pt x="6833872" y="51625"/>
                  <a:pt x="6885496" y="48883"/>
                </a:cubicBezTo>
                <a:cubicBezTo>
                  <a:pt x="6988289" y="43401"/>
                  <a:pt x="7091538" y="43401"/>
                  <a:pt x="7194330" y="41574"/>
                </a:cubicBezTo>
                <a:cubicBezTo>
                  <a:pt x="7209863" y="41117"/>
                  <a:pt x="7226767" y="48427"/>
                  <a:pt x="7241386" y="45685"/>
                </a:cubicBezTo>
                <a:cubicBezTo>
                  <a:pt x="7358798" y="24670"/>
                  <a:pt x="7477123" y="27411"/>
                  <a:pt x="7595449" y="28782"/>
                </a:cubicBezTo>
                <a:cubicBezTo>
                  <a:pt x="7685906" y="30152"/>
                  <a:pt x="7776363" y="28782"/>
                  <a:pt x="7866821" y="25127"/>
                </a:cubicBezTo>
                <a:cubicBezTo>
                  <a:pt x="7888293" y="25127"/>
                  <a:pt x="7910679" y="10965"/>
                  <a:pt x="79422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-8100000">
            <a:off x="4154425" y="1706045"/>
            <a:ext cx="1347818" cy="1522543"/>
            <a:chOff x="4026650" y="1335314"/>
            <a:chExt cx="1629148" cy="1840343"/>
          </a:xfrm>
        </p:grpSpPr>
        <p:sp>
          <p:nvSpPr>
            <p:cNvPr id="103" name="Google Shape;103;p13"/>
            <p:cNvSpPr/>
            <p:nvPr/>
          </p:nvSpPr>
          <p:spPr>
            <a:xfrm>
              <a:off x="4198471" y="2810207"/>
              <a:ext cx="991107" cy="365450"/>
            </a:xfrm>
            <a:custGeom>
              <a:rect b="b" l="l" r="r" t="t"/>
              <a:pathLst>
                <a:path extrusionOk="0" h="365450" w="991107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026650" y="1335314"/>
              <a:ext cx="959630" cy="760403"/>
            </a:xfrm>
            <a:custGeom>
              <a:rect b="b" l="l" r="r" t="t"/>
              <a:pathLst>
                <a:path extrusionOk="0" h="760403" w="95963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120665" y="1954977"/>
              <a:ext cx="1535133" cy="598112"/>
            </a:xfrm>
            <a:custGeom>
              <a:rect b="b" l="l" r="r" t="t"/>
              <a:pathLst>
                <a:path extrusionOk="0" h="598112" w="1535133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 rot="-3698462">
            <a:off x="15153279" y="7883881"/>
            <a:ext cx="4209939" cy="3846047"/>
          </a:xfrm>
          <a:custGeom>
            <a:rect b="b" l="l" r="r" t="t"/>
            <a:pathLst>
              <a:path extrusionOk="0" h="3845999" w="4209886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rot="-3698462">
            <a:off x="15372300" y="8790547"/>
            <a:ext cx="3772000" cy="3640384"/>
          </a:xfrm>
          <a:custGeom>
            <a:rect b="b" l="l" r="r" t="t"/>
            <a:pathLst>
              <a:path extrusionOk="0" h="3640338" w="3771953">
                <a:moveTo>
                  <a:pt x="1921498" y="17962"/>
                </a:moveTo>
                <a:cubicBezTo>
                  <a:pt x="2331277" y="123824"/>
                  <a:pt x="2554196" y="539273"/>
                  <a:pt x="2899023" y="753033"/>
                </a:cubicBezTo>
                <a:cubicBezTo>
                  <a:pt x="3150306" y="908770"/>
                  <a:pt x="3476650" y="970341"/>
                  <a:pt x="3646310" y="1212547"/>
                </a:cubicBezTo>
                <a:cubicBezTo>
                  <a:pt x="3846447" y="1504403"/>
                  <a:pt x="3740004" y="1878654"/>
                  <a:pt x="3749962" y="2208388"/>
                </a:cubicBezTo>
                <a:cubicBezTo>
                  <a:pt x="3758185" y="2453160"/>
                  <a:pt x="3823514" y="2725095"/>
                  <a:pt x="3680484" y="2923841"/>
                </a:cubicBezTo>
                <a:cubicBezTo>
                  <a:pt x="3415470" y="3269344"/>
                  <a:pt x="2906491" y="3073617"/>
                  <a:pt x="2546350" y="3197361"/>
                </a:cubicBezTo>
                <a:cubicBezTo>
                  <a:pt x="2232001" y="3305637"/>
                  <a:pt x="1999426" y="3655592"/>
                  <a:pt x="1643736" y="3639822"/>
                </a:cubicBezTo>
                <a:cubicBezTo>
                  <a:pt x="1285783" y="3613036"/>
                  <a:pt x="1104657" y="3249349"/>
                  <a:pt x="894487" y="3004954"/>
                </a:cubicBezTo>
                <a:cubicBezTo>
                  <a:pt x="559618" y="2632212"/>
                  <a:pt x="-66064" y="2323681"/>
                  <a:pt x="5677" y="1742913"/>
                </a:cubicBezTo>
                <a:cubicBezTo>
                  <a:pt x="118985" y="1204398"/>
                  <a:pt x="931677" y="848860"/>
                  <a:pt x="1234561" y="310874"/>
                </a:cubicBezTo>
                <a:cubicBezTo>
                  <a:pt x="1389133" y="90020"/>
                  <a:pt x="1643660" y="-51984"/>
                  <a:pt x="1921498" y="179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A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2"/>
          <p:cNvPicPr preferRelativeResize="0"/>
          <p:nvPr/>
        </p:nvPicPr>
        <p:blipFill rotWithShape="1">
          <a:blip r:embed="rId3">
            <a:alphaModFix/>
          </a:blip>
          <a:srcRect b="0" l="0" r="0" t="15782"/>
          <a:stretch/>
        </p:blipFill>
        <p:spPr>
          <a:xfrm>
            <a:off x="0" y="0"/>
            <a:ext cx="18287999" cy="10286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2"/>
          <p:cNvGrpSpPr/>
          <p:nvPr/>
        </p:nvGrpSpPr>
        <p:grpSpPr>
          <a:xfrm rot="5400000">
            <a:off x="2135114" y="4182291"/>
            <a:ext cx="14609696" cy="18879641"/>
            <a:chOff x="-59690" y="0"/>
            <a:chExt cx="3432810" cy="4436110"/>
          </a:xfrm>
        </p:grpSpPr>
        <p:sp>
          <p:nvSpPr>
            <p:cNvPr id="288" name="Google Shape;288;p22"/>
            <p:cNvSpPr/>
            <p:nvPr/>
          </p:nvSpPr>
          <p:spPr>
            <a:xfrm>
              <a:off x="-59690" y="0"/>
              <a:ext cx="1205230" cy="4436110"/>
            </a:xfrm>
            <a:custGeom>
              <a:rect b="b" l="l" r="r" t="t"/>
              <a:pathLst>
                <a:path extrusionOk="0" h="4436110" w="120523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125730" y="0"/>
              <a:ext cx="1019810" cy="4436110"/>
            </a:xfrm>
            <a:custGeom>
              <a:rect b="b" l="l" r="r" t="t"/>
              <a:pathLst>
                <a:path extrusionOk="0" h="4436110" w="10198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337820" y="0"/>
              <a:ext cx="3035300" cy="4436110"/>
            </a:xfrm>
            <a:custGeom>
              <a:rect b="b" l="l" r="r" t="t"/>
              <a:pathLst>
                <a:path extrusionOk="0" h="4436110" w="303530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22"/>
          <p:cNvGrpSpPr/>
          <p:nvPr/>
        </p:nvGrpSpPr>
        <p:grpSpPr>
          <a:xfrm rot="-5400000">
            <a:off x="2068053" y="-12866238"/>
            <a:ext cx="14151759" cy="18287863"/>
            <a:chOff x="-59690" y="0"/>
            <a:chExt cx="3432810" cy="4436110"/>
          </a:xfrm>
        </p:grpSpPr>
        <p:sp>
          <p:nvSpPr>
            <p:cNvPr id="292" name="Google Shape;292;p22"/>
            <p:cNvSpPr/>
            <p:nvPr/>
          </p:nvSpPr>
          <p:spPr>
            <a:xfrm>
              <a:off x="-59690" y="0"/>
              <a:ext cx="1205230" cy="4436110"/>
            </a:xfrm>
            <a:custGeom>
              <a:rect b="b" l="l" r="r" t="t"/>
              <a:pathLst>
                <a:path extrusionOk="0" h="4436110" w="120523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125730" y="0"/>
              <a:ext cx="1019810" cy="4436110"/>
            </a:xfrm>
            <a:custGeom>
              <a:rect b="b" l="l" r="r" t="t"/>
              <a:pathLst>
                <a:path extrusionOk="0" h="4436110" w="10198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337820" y="0"/>
              <a:ext cx="3035300" cy="4436110"/>
            </a:xfrm>
            <a:custGeom>
              <a:rect b="b" l="l" r="r" t="t"/>
              <a:pathLst>
                <a:path extrusionOk="0" h="4436110" w="303530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22"/>
          <p:cNvSpPr txBox="1"/>
          <p:nvPr/>
        </p:nvSpPr>
        <p:spPr>
          <a:xfrm>
            <a:off x="608116" y="8540338"/>
            <a:ext cx="7812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Write a Heading Here</a:t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>
            <a:off x="2926316" y="9483313"/>
            <a:ext cx="5001287" cy="411983"/>
          </a:xfrm>
          <a:custGeom>
            <a:rect b="b" l="l" r="r" t="t"/>
            <a:pathLst>
              <a:path extrusionOk="0" h="411983" w="5001287">
                <a:moveTo>
                  <a:pt x="4956532" y="0"/>
                </a:moveTo>
                <a:cubicBezTo>
                  <a:pt x="4963945" y="25660"/>
                  <a:pt x="4968222" y="46473"/>
                  <a:pt x="4975920" y="66431"/>
                </a:cubicBezTo>
                <a:cubicBezTo>
                  <a:pt x="4983333" y="85819"/>
                  <a:pt x="5008993" y="97508"/>
                  <a:pt x="4999014" y="126019"/>
                </a:cubicBezTo>
                <a:cubicBezTo>
                  <a:pt x="4966511" y="134858"/>
                  <a:pt x="4935149" y="141415"/>
                  <a:pt x="4898084" y="133432"/>
                </a:cubicBezTo>
                <a:cubicBezTo>
                  <a:pt x="4856173" y="124309"/>
                  <a:pt x="4811125" y="129156"/>
                  <a:pt x="4767503" y="129441"/>
                </a:cubicBezTo>
                <a:cubicBezTo>
                  <a:pt x="4643194" y="130296"/>
                  <a:pt x="4518886" y="130296"/>
                  <a:pt x="4394862" y="133432"/>
                </a:cubicBezTo>
                <a:cubicBezTo>
                  <a:pt x="4275970" y="136569"/>
                  <a:pt x="4157364" y="143981"/>
                  <a:pt x="4038472" y="148258"/>
                </a:cubicBezTo>
                <a:cubicBezTo>
                  <a:pt x="3894776" y="153390"/>
                  <a:pt x="3751364" y="156526"/>
                  <a:pt x="3607668" y="162229"/>
                </a:cubicBezTo>
                <a:cubicBezTo>
                  <a:pt x="3499040" y="166505"/>
                  <a:pt x="3390413" y="174488"/>
                  <a:pt x="3281785" y="179335"/>
                </a:cubicBezTo>
                <a:cubicBezTo>
                  <a:pt x="3154910" y="185323"/>
                  <a:pt x="3027751" y="189599"/>
                  <a:pt x="2900591" y="195016"/>
                </a:cubicBezTo>
                <a:cubicBezTo>
                  <a:pt x="2872080" y="196157"/>
                  <a:pt x="2843568" y="199008"/>
                  <a:pt x="2815057" y="201004"/>
                </a:cubicBezTo>
                <a:cubicBezTo>
                  <a:pt x="2669650" y="210983"/>
                  <a:pt x="2524528" y="220962"/>
                  <a:pt x="2379121" y="230941"/>
                </a:cubicBezTo>
                <a:cubicBezTo>
                  <a:pt x="2269353" y="238353"/>
                  <a:pt x="2159300" y="245766"/>
                  <a:pt x="2049532" y="253179"/>
                </a:cubicBezTo>
                <a:cubicBezTo>
                  <a:pt x="1956015" y="259452"/>
                  <a:pt x="1862213" y="265154"/>
                  <a:pt x="1768697" y="271997"/>
                </a:cubicBezTo>
                <a:cubicBezTo>
                  <a:pt x="1676891" y="278554"/>
                  <a:pt x="1585370" y="287108"/>
                  <a:pt x="1493849" y="293380"/>
                </a:cubicBezTo>
                <a:cubicBezTo>
                  <a:pt x="1291420" y="307636"/>
                  <a:pt x="1088705" y="318185"/>
                  <a:pt x="886561" y="335291"/>
                </a:cubicBezTo>
                <a:cubicBezTo>
                  <a:pt x="696106" y="351543"/>
                  <a:pt x="506507" y="374637"/>
                  <a:pt x="316337" y="393454"/>
                </a:cubicBezTo>
                <a:cubicBezTo>
                  <a:pt x="234795" y="401437"/>
                  <a:pt x="152683" y="407425"/>
                  <a:pt x="70856" y="411701"/>
                </a:cubicBezTo>
                <a:cubicBezTo>
                  <a:pt x="29230" y="413982"/>
                  <a:pt x="14689" y="402578"/>
                  <a:pt x="4425" y="372641"/>
                </a:cubicBezTo>
                <a:cubicBezTo>
                  <a:pt x="-8975" y="331015"/>
                  <a:pt x="8417" y="302218"/>
                  <a:pt x="51754" y="307921"/>
                </a:cubicBezTo>
                <a:cubicBezTo>
                  <a:pt x="105640" y="315334"/>
                  <a:pt x="156960" y="305640"/>
                  <a:pt x="209420" y="299652"/>
                </a:cubicBezTo>
                <a:cubicBezTo>
                  <a:pt x="296950" y="289674"/>
                  <a:pt x="384479" y="279124"/>
                  <a:pt x="472008" y="270001"/>
                </a:cubicBezTo>
                <a:cubicBezTo>
                  <a:pt x="564670" y="260307"/>
                  <a:pt x="656761" y="241775"/>
                  <a:pt x="750848" y="241490"/>
                </a:cubicBezTo>
                <a:cubicBezTo>
                  <a:pt x="816423" y="241205"/>
                  <a:pt x="881714" y="226664"/>
                  <a:pt x="947575" y="223242"/>
                </a:cubicBezTo>
                <a:cubicBezTo>
                  <a:pt x="1012010" y="219821"/>
                  <a:pt x="1076731" y="213264"/>
                  <a:pt x="1141736" y="219251"/>
                </a:cubicBezTo>
                <a:cubicBezTo>
                  <a:pt x="1149149" y="219821"/>
                  <a:pt x="1157417" y="217255"/>
                  <a:pt x="1164830" y="214689"/>
                </a:cubicBezTo>
                <a:cubicBezTo>
                  <a:pt x="1170817" y="212693"/>
                  <a:pt x="1179086" y="204425"/>
                  <a:pt x="1181367" y="206136"/>
                </a:cubicBezTo>
                <a:cubicBezTo>
                  <a:pt x="1213014" y="227804"/>
                  <a:pt x="1241525" y="199578"/>
                  <a:pt x="1272317" y="201574"/>
                </a:cubicBezTo>
                <a:cubicBezTo>
                  <a:pt x="1303109" y="203570"/>
                  <a:pt x="1335612" y="190455"/>
                  <a:pt x="1365264" y="195872"/>
                </a:cubicBezTo>
                <a:cubicBezTo>
                  <a:pt x="1406035" y="203285"/>
                  <a:pt x="1443099" y="187604"/>
                  <a:pt x="1481589" y="187889"/>
                </a:cubicBezTo>
                <a:cubicBezTo>
                  <a:pt x="1553437" y="188459"/>
                  <a:pt x="1623860" y="170212"/>
                  <a:pt x="1694568" y="173063"/>
                </a:cubicBezTo>
                <a:cubicBezTo>
                  <a:pt x="1761854" y="175914"/>
                  <a:pt x="1829426" y="175059"/>
                  <a:pt x="1893006" y="161658"/>
                </a:cubicBezTo>
                <a:cubicBezTo>
                  <a:pt x="1969416" y="145692"/>
                  <a:pt x="2047251" y="166220"/>
                  <a:pt x="2121665" y="141986"/>
                </a:cubicBezTo>
                <a:cubicBezTo>
                  <a:pt x="2226872" y="153105"/>
                  <a:pt x="2329227" y="120887"/>
                  <a:pt x="2433578" y="120032"/>
                </a:cubicBezTo>
                <a:cubicBezTo>
                  <a:pt x="2500294" y="119462"/>
                  <a:pt x="2566725" y="118036"/>
                  <a:pt x="2633441" y="114900"/>
                </a:cubicBezTo>
                <a:cubicBezTo>
                  <a:pt x="2664803" y="113474"/>
                  <a:pt x="2695880" y="106062"/>
                  <a:pt x="2727243" y="103496"/>
                </a:cubicBezTo>
                <a:cubicBezTo>
                  <a:pt x="2752618" y="101500"/>
                  <a:pt x="2778278" y="103496"/>
                  <a:pt x="2803653" y="102355"/>
                </a:cubicBezTo>
                <a:cubicBezTo>
                  <a:pt x="2884339" y="99219"/>
                  <a:pt x="2965311" y="97223"/>
                  <a:pt x="3045713" y="91236"/>
                </a:cubicBezTo>
                <a:cubicBezTo>
                  <a:pt x="3079356" y="88670"/>
                  <a:pt x="3115565" y="108913"/>
                  <a:pt x="3147498" y="82397"/>
                </a:cubicBezTo>
                <a:cubicBezTo>
                  <a:pt x="3149778" y="80402"/>
                  <a:pt x="3158332" y="87529"/>
                  <a:pt x="3164319" y="88670"/>
                </a:cubicBezTo>
                <a:cubicBezTo>
                  <a:pt x="3179715" y="91236"/>
                  <a:pt x="3202239" y="100359"/>
                  <a:pt x="3209937" y="93517"/>
                </a:cubicBezTo>
                <a:cubicBezTo>
                  <a:pt x="3239874" y="66716"/>
                  <a:pt x="3275513" y="77265"/>
                  <a:pt x="3307730" y="74414"/>
                </a:cubicBezTo>
                <a:cubicBezTo>
                  <a:pt x="3379008" y="68142"/>
                  <a:pt x="3450857" y="67571"/>
                  <a:pt x="3522705" y="66146"/>
                </a:cubicBezTo>
                <a:cubicBezTo>
                  <a:pt x="3575735" y="65291"/>
                  <a:pt x="3628481" y="67571"/>
                  <a:pt x="3681512" y="67571"/>
                </a:cubicBezTo>
                <a:cubicBezTo>
                  <a:pt x="3692916" y="67571"/>
                  <a:pt x="3704321" y="65005"/>
                  <a:pt x="3715725" y="62725"/>
                </a:cubicBezTo>
                <a:cubicBezTo>
                  <a:pt x="3723994" y="61014"/>
                  <a:pt x="3733117" y="53886"/>
                  <a:pt x="3739675" y="56167"/>
                </a:cubicBezTo>
                <a:cubicBezTo>
                  <a:pt x="3814089" y="81542"/>
                  <a:pt x="3887648" y="43622"/>
                  <a:pt x="3963202" y="53886"/>
                </a:cubicBezTo>
                <a:cubicBezTo>
                  <a:pt x="4020225" y="61584"/>
                  <a:pt x="4080383" y="45333"/>
                  <a:pt x="4139402" y="41341"/>
                </a:cubicBezTo>
                <a:cubicBezTo>
                  <a:pt x="4155083" y="40201"/>
                  <a:pt x="4171049" y="44192"/>
                  <a:pt x="4187015" y="45903"/>
                </a:cubicBezTo>
                <a:cubicBezTo>
                  <a:pt x="4191862" y="46473"/>
                  <a:pt x="4198420" y="49609"/>
                  <a:pt x="4201271" y="47614"/>
                </a:cubicBezTo>
                <a:cubicBezTo>
                  <a:pt x="4230638" y="27656"/>
                  <a:pt x="4264851" y="32218"/>
                  <a:pt x="4297068" y="30507"/>
                </a:cubicBezTo>
                <a:cubicBezTo>
                  <a:pt x="4361219" y="27086"/>
                  <a:pt x="4425654" y="27086"/>
                  <a:pt x="4489804" y="25945"/>
                </a:cubicBezTo>
                <a:cubicBezTo>
                  <a:pt x="4499498" y="25660"/>
                  <a:pt x="4510047" y="30222"/>
                  <a:pt x="4519171" y="28511"/>
                </a:cubicBezTo>
                <a:cubicBezTo>
                  <a:pt x="4592444" y="15396"/>
                  <a:pt x="4666288" y="17107"/>
                  <a:pt x="4740132" y="17962"/>
                </a:cubicBezTo>
                <a:cubicBezTo>
                  <a:pt x="4796585" y="18817"/>
                  <a:pt x="4853036" y="17962"/>
                  <a:pt x="4909489" y="15681"/>
                </a:cubicBezTo>
                <a:cubicBezTo>
                  <a:pt x="4922889" y="15681"/>
                  <a:pt x="4936859" y="6843"/>
                  <a:pt x="49565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"/>
          <p:cNvSpPr/>
          <p:nvPr/>
        </p:nvSpPr>
        <p:spPr>
          <a:xfrm rot="-7445260">
            <a:off x="-2563372" y="-1069517"/>
            <a:ext cx="4995973" cy="4564140"/>
          </a:xfrm>
          <a:custGeom>
            <a:rect b="b" l="l" r="r" t="t"/>
            <a:pathLst>
              <a:path extrusionOk="0" h="4567896" w="5000084">
                <a:moveTo>
                  <a:pt x="1110754" y="63117"/>
                </a:moveTo>
                <a:cubicBezTo>
                  <a:pt x="1749879" y="-179888"/>
                  <a:pt x="2039310" y="335388"/>
                  <a:pt x="2487447" y="649108"/>
                </a:cubicBezTo>
                <a:cubicBezTo>
                  <a:pt x="3151158" y="1026051"/>
                  <a:pt x="4054429" y="427476"/>
                  <a:pt x="4693255" y="884422"/>
                </a:cubicBezTo>
                <a:cubicBezTo>
                  <a:pt x="5016665" y="1121435"/>
                  <a:pt x="5099716" y="1627822"/>
                  <a:pt x="4868752" y="1955625"/>
                </a:cubicBezTo>
                <a:cubicBezTo>
                  <a:pt x="4531050" y="2337262"/>
                  <a:pt x="4280797" y="2475395"/>
                  <a:pt x="4345559" y="3050199"/>
                </a:cubicBezTo>
                <a:cubicBezTo>
                  <a:pt x="4462890" y="3729475"/>
                  <a:pt x="4358351" y="4497645"/>
                  <a:pt x="3468972" y="4229670"/>
                </a:cubicBezTo>
                <a:cubicBezTo>
                  <a:pt x="2978859" y="4032309"/>
                  <a:pt x="2610775" y="3979972"/>
                  <a:pt x="2125959" y="4237660"/>
                </a:cubicBezTo>
                <a:cubicBezTo>
                  <a:pt x="1700708" y="4451301"/>
                  <a:pt x="1140836" y="4751238"/>
                  <a:pt x="703093" y="4420938"/>
                </a:cubicBezTo>
                <a:cubicBezTo>
                  <a:pt x="170305" y="3964691"/>
                  <a:pt x="592157" y="3165459"/>
                  <a:pt x="421457" y="2583164"/>
                </a:cubicBezTo>
                <a:cubicBezTo>
                  <a:pt x="195290" y="2013255"/>
                  <a:pt x="-227662" y="1613938"/>
                  <a:pt x="152515" y="971717"/>
                </a:cubicBezTo>
                <a:cubicBezTo>
                  <a:pt x="294532" y="728711"/>
                  <a:pt x="552980" y="632727"/>
                  <a:pt x="701593" y="407400"/>
                </a:cubicBezTo>
                <a:cubicBezTo>
                  <a:pt x="802634" y="254486"/>
                  <a:pt x="938455" y="130835"/>
                  <a:pt x="1110754" y="631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23"/>
          <p:cNvGrpSpPr/>
          <p:nvPr/>
        </p:nvGrpSpPr>
        <p:grpSpPr>
          <a:xfrm>
            <a:off x="12956131" y="-81078"/>
            <a:ext cx="5579885" cy="5579073"/>
            <a:chOff x="-108234" y="-108105"/>
            <a:chExt cx="7439847" cy="7438764"/>
          </a:xfrm>
        </p:grpSpPr>
        <p:sp>
          <p:nvSpPr>
            <p:cNvPr id="303" name="Google Shape;303;p23"/>
            <p:cNvSpPr/>
            <p:nvPr/>
          </p:nvSpPr>
          <p:spPr>
            <a:xfrm>
              <a:off x="-108234" y="-108105"/>
              <a:ext cx="7439847" cy="7438764"/>
            </a:xfrm>
            <a:custGeom>
              <a:rect b="b" l="l" r="r" t="t"/>
              <a:pathLst>
                <a:path extrusionOk="0"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AD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81411" y="381470"/>
              <a:ext cx="6458768" cy="6457828"/>
            </a:xfrm>
            <a:custGeom>
              <a:rect b="b" l="l" r="r" t="t"/>
              <a:pathLst>
                <a:path extrusionOk="0"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 rotWithShape="1">
              <a:blip r:embed="rId3">
                <a:alphaModFix/>
              </a:blip>
              <a:stretch>
                <a:fillRect b="-24919" l="0" r="0" t="-2490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9577140" y="2152225"/>
            <a:ext cx="7468462" cy="7467375"/>
            <a:chOff x="-144936" y="-144763"/>
            <a:chExt cx="9957949" cy="9956500"/>
          </a:xfrm>
        </p:grpSpPr>
        <p:sp>
          <p:nvSpPr>
            <p:cNvPr id="306" name="Google Shape;306;p23"/>
            <p:cNvSpPr/>
            <p:nvPr/>
          </p:nvSpPr>
          <p:spPr>
            <a:xfrm>
              <a:off x="-144936" y="-144763"/>
              <a:ext cx="9957949" cy="9956500"/>
            </a:xfrm>
            <a:custGeom>
              <a:rect b="b" l="l" r="r" t="t"/>
              <a:pathLst>
                <a:path extrusionOk="0"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B9C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70653" y="270766"/>
              <a:ext cx="9124032" cy="9122704"/>
            </a:xfrm>
            <a:custGeom>
              <a:rect b="b" l="l" r="r" t="t"/>
              <a:pathLst>
                <a:path extrusionOk="0"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32517" r="-1745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23"/>
          <p:cNvGrpSpPr/>
          <p:nvPr/>
        </p:nvGrpSpPr>
        <p:grpSpPr>
          <a:xfrm>
            <a:off x="7512159" y="6003502"/>
            <a:ext cx="4341273" cy="4340642"/>
            <a:chOff x="-84415" y="-84314"/>
            <a:chExt cx="5788365" cy="5787522"/>
          </a:xfrm>
        </p:grpSpPr>
        <p:sp>
          <p:nvSpPr>
            <p:cNvPr id="309" name="Google Shape;309;p23"/>
            <p:cNvSpPr/>
            <p:nvPr/>
          </p:nvSpPr>
          <p:spPr>
            <a:xfrm>
              <a:off x="-84415" y="-84314"/>
              <a:ext cx="5788365" cy="5787522"/>
            </a:xfrm>
            <a:custGeom>
              <a:rect b="b" l="l" r="r" t="t"/>
              <a:pathLst>
                <a:path extrusionOk="0"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AD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313264" y="313307"/>
              <a:ext cx="5003502" cy="5002773"/>
            </a:xfrm>
            <a:custGeom>
              <a:rect b="b" l="l" r="r" t="t"/>
              <a:pathLst>
                <a:path extrusionOk="0"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 rotWithShape="1">
              <a:blip r:embed="rId5">
                <a:alphaModFix/>
              </a:blip>
              <a:stretch>
                <a:fillRect b="-25558" l="-45506" r="-49927" t="-474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23"/>
          <p:cNvSpPr txBox="1"/>
          <p:nvPr/>
        </p:nvSpPr>
        <p:spPr>
          <a:xfrm>
            <a:off x="1370759" y="4321703"/>
            <a:ext cx="497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Write a caption for </a:t>
            </a:r>
            <a:endParaRPr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the photos.</a:t>
            </a:r>
            <a:endParaRPr/>
          </a:p>
        </p:txBody>
      </p:sp>
      <p:sp>
        <p:nvSpPr>
          <p:cNvPr id="312" name="Google Shape;312;p23"/>
          <p:cNvSpPr/>
          <p:nvPr/>
        </p:nvSpPr>
        <p:spPr>
          <a:xfrm rot="-5339846">
            <a:off x="10735325" y="836215"/>
            <a:ext cx="2121031" cy="2847272"/>
          </a:xfrm>
          <a:custGeom>
            <a:rect b="b" l="l" r="r" t="t"/>
            <a:pathLst>
              <a:path extrusionOk="0" h="2846836" w="2120706">
                <a:moveTo>
                  <a:pt x="1883101" y="1556378"/>
                </a:moveTo>
                <a:cubicBezTo>
                  <a:pt x="1845613" y="1537105"/>
                  <a:pt x="1807596" y="1518361"/>
                  <a:pt x="1770899" y="1499881"/>
                </a:cubicBezTo>
                <a:cubicBezTo>
                  <a:pt x="1731034" y="1515721"/>
                  <a:pt x="1714402" y="1555850"/>
                  <a:pt x="1684569" y="1581986"/>
                </a:cubicBezTo>
                <a:cubicBezTo>
                  <a:pt x="1645233" y="1616571"/>
                  <a:pt x="1624904" y="1668052"/>
                  <a:pt x="1627280" y="1726397"/>
                </a:cubicBezTo>
                <a:cubicBezTo>
                  <a:pt x="1630448" y="1813255"/>
                  <a:pt x="1685097" y="1863416"/>
                  <a:pt x="1779611" y="1836488"/>
                </a:cubicBezTo>
                <a:cubicBezTo>
                  <a:pt x="1844293" y="1818007"/>
                  <a:pt x="1887590" y="1778670"/>
                  <a:pt x="1913198" y="1716629"/>
                </a:cubicBezTo>
                <a:cubicBezTo>
                  <a:pt x="1935111" y="1663564"/>
                  <a:pt x="1919006" y="1616043"/>
                  <a:pt x="1897886" y="1568522"/>
                </a:cubicBezTo>
                <a:cubicBezTo>
                  <a:pt x="1895510" y="1563506"/>
                  <a:pt x="1888910" y="1559282"/>
                  <a:pt x="1883101" y="1556378"/>
                </a:cubicBezTo>
                <a:close/>
                <a:moveTo>
                  <a:pt x="1734203" y="1765206"/>
                </a:moveTo>
                <a:cubicBezTo>
                  <a:pt x="1746875" y="1698677"/>
                  <a:pt x="1751363" y="1639804"/>
                  <a:pt x="1817628" y="1599939"/>
                </a:cubicBezTo>
                <a:cubicBezTo>
                  <a:pt x="1808652" y="1665676"/>
                  <a:pt x="1800468" y="1723229"/>
                  <a:pt x="1734203" y="1765206"/>
                </a:cubicBezTo>
                <a:close/>
                <a:moveTo>
                  <a:pt x="243628" y="1855232"/>
                </a:moveTo>
                <a:cubicBezTo>
                  <a:pt x="214060" y="1844144"/>
                  <a:pt x="183699" y="1834639"/>
                  <a:pt x="153866" y="1824607"/>
                </a:cubicBezTo>
                <a:cubicBezTo>
                  <a:pt x="156242" y="1818799"/>
                  <a:pt x="156506" y="1814575"/>
                  <a:pt x="158618" y="1812991"/>
                </a:cubicBezTo>
                <a:cubicBezTo>
                  <a:pt x="170499" y="1804807"/>
                  <a:pt x="182907" y="1797415"/>
                  <a:pt x="195051" y="1790022"/>
                </a:cubicBezTo>
                <a:cubicBezTo>
                  <a:pt x="195315" y="1786062"/>
                  <a:pt x="195843" y="1782366"/>
                  <a:pt x="196107" y="1778406"/>
                </a:cubicBezTo>
                <a:cubicBezTo>
                  <a:pt x="170235" y="1776294"/>
                  <a:pt x="144362" y="1775766"/>
                  <a:pt x="119018" y="1772070"/>
                </a:cubicBezTo>
                <a:cubicBezTo>
                  <a:pt x="82321" y="1766790"/>
                  <a:pt x="54336" y="1786062"/>
                  <a:pt x="40872" y="1813255"/>
                </a:cubicBezTo>
                <a:cubicBezTo>
                  <a:pt x="21336" y="1852592"/>
                  <a:pt x="4967" y="1896153"/>
                  <a:pt x="743" y="1939186"/>
                </a:cubicBezTo>
                <a:cubicBezTo>
                  <a:pt x="-4537" y="1992779"/>
                  <a:pt x="18168" y="2040036"/>
                  <a:pt x="73609" y="2061420"/>
                </a:cubicBezTo>
                <a:cubicBezTo>
                  <a:pt x="93409" y="2069076"/>
                  <a:pt x="115058" y="2072508"/>
                  <a:pt x="136178" y="2075412"/>
                </a:cubicBezTo>
                <a:cubicBezTo>
                  <a:pt x="205083" y="2084388"/>
                  <a:pt x="284813" y="2026307"/>
                  <a:pt x="297749" y="1958194"/>
                </a:cubicBezTo>
                <a:cubicBezTo>
                  <a:pt x="304877" y="1920177"/>
                  <a:pt x="278213" y="1868168"/>
                  <a:pt x="243628" y="1855232"/>
                </a:cubicBezTo>
                <a:close/>
                <a:moveTo>
                  <a:pt x="157562" y="2003339"/>
                </a:moveTo>
                <a:cubicBezTo>
                  <a:pt x="155186" y="2000435"/>
                  <a:pt x="152810" y="1997795"/>
                  <a:pt x="150434" y="1994891"/>
                </a:cubicBezTo>
                <a:cubicBezTo>
                  <a:pt x="158354" y="1989083"/>
                  <a:pt x="166011" y="1983011"/>
                  <a:pt x="173931" y="1977202"/>
                </a:cubicBezTo>
                <a:cubicBezTo>
                  <a:pt x="176043" y="1979578"/>
                  <a:pt x="178419" y="1981954"/>
                  <a:pt x="180531" y="1984594"/>
                </a:cubicBezTo>
                <a:cubicBezTo>
                  <a:pt x="172875" y="1990667"/>
                  <a:pt x="165219" y="1997003"/>
                  <a:pt x="157562" y="2003339"/>
                </a:cubicBezTo>
                <a:close/>
                <a:moveTo>
                  <a:pt x="830248" y="343537"/>
                </a:moveTo>
                <a:cubicBezTo>
                  <a:pt x="890705" y="336409"/>
                  <a:pt x="944298" y="287304"/>
                  <a:pt x="956179" y="225791"/>
                </a:cubicBezTo>
                <a:cubicBezTo>
                  <a:pt x="961195" y="199918"/>
                  <a:pt x="962515" y="173254"/>
                  <a:pt x="966475" y="138141"/>
                </a:cubicBezTo>
                <a:cubicBezTo>
                  <a:pt x="966739" y="115700"/>
                  <a:pt x="945354" y="73724"/>
                  <a:pt x="918426" y="52867"/>
                </a:cubicBezTo>
                <a:cubicBezTo>
                  <a:pt x="901530" y="39667"/>
                  <a:pt x="884633" y="26731"/>
                  <a:pt x="868001" y="13266"/>
                </a:cubicBezTo>
                <a:cubicBezTo>
                  <a:pt x="846616" y="-4158"/>
                  <a:pt x="832360" y="-4950"/>
                  <a:pt x="811240" y="14058"/>
                </a:cubicBezTo>
                <a:cubicBezTo>
                  <a:pt x="801736" y="22506"/>
                  <a:pt x="793551" y="33859"/>
                  <a:pt x="788007" y="45211"/>
                </a:cubicBezTo>
                <a:cubicBezTo>
                  <a:pt x="765567" y="90884"/>
                  <a:pt x="749198" y="137877"/>
                  <a:pt x="737318" y="187774"/>
                </a:cubicBezTo>
                <a:cubicBezTo>
                  <a:pt x="729398" y="220774"/>
                  <a:pt x="731774" y="249815"/>
                  <a:pt x="742862" y="279120"/>
                </a:cubicBezTo>
                <a:cubicBezTo>
                  <a:pt x="756327" y="313968"/>
                  <a:pt x="803056" y="346705"/>
                  <a:pt x="830248" y="343537"/>
                </a:cubicBezTo>
                <a:close/>
                <a:moveTo>
                  <a:pt x="861401" y="143685"/>
                </a:moveTo>
                <a:cubicBezTo>
                  <a:pt x="873545" y="186190"/>
                  <a:pt x="869585" y="197806"/>
                  <a:pt x="831304" y="236351"/>
                </a:cubicBezTo>
                <a:cubicBezTo>
                  <a:pt x="827608" y="199918"/>
                  <a:pt x="841336" y="172462"/>
                  <a:pt x="861401" y="143685"/>
                </a:cubicBezTo>
                <a:close/>
                <a:moveTo>
                  <a:pt x="987859" y="2328330"/>
                </a:moveTo>
                <a:cubicBezTo>
                  <a:pt x="983635" y="2361858"/>
                  <a:pt x="977035" y="2396971"/>
                  <a:pt x="946938" y="2420203"/>
                </a:cubicBezTo>
                <a:cubicBezTo>
                  <a:pt x="936642" y="2428388"/>
                  <a:pt x="926610" y="2437100"/>
                  <a:pt x="916578" y="2445548"/>
                </a:cubicBezTo>
                <a:cubicBezTo>
                  <a:pt x="863249" y="2490429"/>
                  <a:pt x="841072" y="2490957"/>
                  <a:pt x="789063" y="2448452"/>
                </a:cubicBezTo>
                <a:cubicBezTo>
                  <a:pt x="748142" y="2414923"/>
                  <a:pt x="741278" y="2330706"/>
                  <a:pt x="777711" y="2292953"/>
                </a:cubicBezTo>
                <a:cubicBezTo>
                  <a:pt x="785895" y="2284505"/>
                  <a:pt x="799359" y="2281601"/>
                  <a:pt x="811240" y="2275528"/>
                </a:cubicBezTo>
                <a:cubicBezTo>
                  <a:pt x="815200" y="2257576"/>
                  <a:pt x="818632" y="2241736"/>
                  <a:pt x="822856" y="2222991"/>
                </a:cubicBezTo>
                <a:cubicBezTo>
                  <a:pt x="835264" y="2224311"/>
                  <a:pt x="847936" y="2222199"/>
                  <a:pt x="856913" y="2226951"/>
                </a:cubicBezTo>
                <a:cubicBezTo>
                  <a:pt x="884633" y="2241736"/>
                  <a:pt x="913146" y="2250976"/>
                  <a:pt x="944034" y="2256520"/>
                </a:cubicBezTo>
                <a:cubicBezTo>
                  <a:pt x="973339" y="2261800"/>
                  <a:pt x="992611" y="2292161"/>
                  <a:pt x="987859" y="2328330"/>
                </a:cubicBezTo>
                <a:close/>
                <a:moveTo>
                  <a:pt x="1154183" y="1324053"/>
                </a:moveTo>
                <a:cubicBezTo>
                  <a:pt x="1138078" y="1329861"/>
                  <a:pt x="1119334" y="1332501"/>
                  <a:pt x="1106662" y="1342533"/>
                </a:cubicBezTo>
                <a:cubicBezTo>
                  <a:pt x="1082373" y="1362070"/>
                  <a:pt x="1057557" y="1383190"/>
                  <a:pt x="1040660" y="1408799"/>
                </a:cubicBezTo>
                <a:cubicBezTo>
                  <a:pt x="1015316" y="1447608"/>
                  <a:pt x="1012676" y="1515193"/>
                  <a:pt x="1057821" y="1553210"/>
                </a:cubicBezTo>
                <a:cubicBezTo>
                  <a:pt x="1089501" y="1579874"/>
                  <a:pt x="1122766" y="1570370"/>
                  <a:pt x="1157087" y="1564298"/>
                </a:cubicBezTo>
                <a:cubicBezTo>
                  <a:pt x="1192199" y="1558226"/>
                  <a:pt x="1220184" y="1538161"/>
                  <a:pt x="1238136" y="1510705"/>
                </a:cubicBezTo>
                <a:cubicBezTo>
                  <a:pt x="1255561" y="1484040"/>
                  <a:pt x="1268233" y="1451304"/>
                  <a:pt x="1272457" y="1419887"/>
                </a:cubicBezTo>
                <a:cubicBezTo>
                  <a:pt x="1278265" y="1377910"/>
                  <a:pt x="1213848" y="1330917"/>
                  <a:pt x="1154183" y="1324053"/>
                </a:cubicBezTo>
                <a:close/>
                <a:moveTo>
                  <a:pt x="1124614" y="1493281"/>
                </a:moveTo>
                <a:cubicBezTo>
                  <a:pt x="1134118" y="1430975"/>
                  <a:pt x="1140718" y="1422527"/>
                  <a:pt x="1186127" y="1415135"/>
                </a:cubicBezTo>
                <a:cubicBezTo>
                  <a:pt x="1175831" y="1449984"/>
                  <a:pt x="1160519" y="1476912"/>
                  <a:pt x="1124614" y="1493281"/>
                </a:cubicBezTo>
                <a:close/>
                <a:moveTo>
                  <a:pt x="1318922" y="720801"/>
                </a:moveTo>
                <a:cubicBezTo>
                  <a:pt x="1302818" y="747201"/>
                  <a:pt x="1288033" y="774658"/>
                  <a:pt x="1269025" y="798946"/>
                </a:cubicBezTo>
                <a:cubicBezTo>
                  <a:pt x="1252393" y="820331"/>
                  <a:pt x="1229160" y="833795"/>
                  <a:pt x="1200648" y="834587"/>
                </a:cubicBezTo>
                <a:cubicBezTo>
                  <a:pt x="1187447" y="834851"/>
                  <a:pt x="1173983" y="834587"/>
                  <a:pt x="1161047" y="835907"/>
                </a:cubicBezTo>
                <a:cubicBezTo>
                  <a:pt x="1128046" y="839339"/>
                  <a:pt x="1105870" y="830627"/>
                  <a:pt x="1093462" y="801586"/>
                </a:cubicBezTo>
                <a:cubicBezTo>
                  <a:pt x="1079205" y="767530"/>
                  <a:pt x="1074189" y="733209"/>
                  <a:pt x="1092933" y="696776"/>
                </a:cubicBezTo>
                <a:cubicBezTo>
                  <a:pt x="1116430" y="651367"/>
                  <a:pt x="1146527" y="619159"/>
                  <a:pt x="1202496" y="617311"/>
                </a:cubicBezTo>
                <a:cubicBezTo>
                  <a:pt x="1200912" y="622855"/>
                  <a:pt x="1199592" y="627607"/>
                  <a:pt x="1197216" y="636583"/>
                </a:cubicBezTo>
                <a:cubicBezTo>
                  <a:pt x="1243152" y="622855"/>
                  <a:pt x="1271665" y="657175"/>
                  <a:pt x="1306250" y="673808"/>
                </a:cubicBezTo>
                <a:cubicBezTo>
                  <a:pt x="1322882" y="682256"/>
                  <a:pt x="1331066" y="701000"/>
                  <a:pt x="1318922" y="720801"/>
                </a:cubicBezTo>
                <a:close/>
                <a:moveTo>
                  <a:pt x="399919" y="905076"/>
                </a:moveTo>
                <a:cubicBezTo>
                  <a:pt x="395431" y="922501"/>
                  <a:pt x="392263" y="940189"/>
                  <a:pt x="388039" y="957878"/>
                </a:cubicBezTo>
                <a:cubicBezTo>
                  <a:pt x="378535" y="998006"/>
                  <a:pt x="339198" y="1027839"/>
                  <a:pt x="292733" y="1031007"/>
                </a:cubicBezTo>
                <a:cubicBezTo>
                  <a:pt x="253396" y="1033647"/>
                  <a:pt x="203499" y="1004871"/>
                  <a:pt x="195051" y="968966"/>
                </a:cubicBezTo>
                <a:cubicBezTo>
                  <a:pt x="186867" y="934381"/>
                  <a:pt x="194259" y="900588"/>
                  <a:pt x="217756" y="871812"/>
                </a:cubicBezTo>
                <a:cubicBezTo>
                  <a:pt x="227788" y="859404"/>
                  <a:pt x="236764" y="846203"/>
                  <a:pt x="247324" y="831683"/>
                </a:cubicBezTo>
                <a:cubicBezTo>
                  <a:pt x="270557" y="826931"/>
                  <a:pt x="292469" y="822443"/>
                  <a:pt x="309894" y="819011"/>
                </a:cubicBezTo>
                <a:cubicBezTo>
                  <a:pt x="334182" y="832211"/>
                  <a:pt x="355038" y="844355"/>
                  <a:pt x="376951" y="855179"/>
                </a:cubicBezTo>
                <a:cubicBezTo>
                  <a:pt x="402559" y="867852"/>
                  <a:pt x="407312" y="876828"/>
                  <a:pt x="399919" y="905076"/>
                </a:cubicBezTo>
                <a:close/>
                <a:moveTo>
                  <a:pt x="2089818" y="228959"/>
                </a:moveTo>
                <a:cubicBezTo>
                  <a:pt x="2125986" y="307896"/>
                  <a:pt x="2069753" y="390002"/>
                  <a:pt x="1982368" y="386834"/>
                </a:cubicBezTo>
                <a:cubicBezTo>
                  <a:pt x="1957815" y="386042"/>
                  <a:pt x="1943295" y="369146"/>
                  <a:pt x="1934054" y="349609"/>
                </a:cubicBezTo>
                <a:cubicBezTo>
                  <a:pt x="1914782" y="308952"/>
                  <a:pt x="1932207" y="243743"/>
                  <a:pt x="1967319" y="210742"/>
                </a:cubicBezTo>
                <a:cubicBezTo>
                  <a:pt x="1988704" y="190678"/>
                  <a:pt x="2007448" y="167973"/>
                  <a:pt x="2029889" y="143949"/>
                </a:cubicBezTo>
                <a:cubicBezTo>
                  <a:pt x="2064209" y="165069"/>
                  <a:pt x="2090610" y="181438"/>
                  <a:pt x="2120706" y="199918"/>
                </a:cubicBezTo>
                <a:cubicBezTo>
                  <a:pt x="2109090" y="210742"/>
                  <a:pt x="2099322" y="219982"/>
                  <a:pt x="2089818" y="228959"/>
                </a:cubicBezTo>
                <a:close/>
                <a:moveTo>
                  <a:pt x="226204" y="2708497"/>
                </a:moveTo>
                <a:cubicBezTo>
                  <a:pt x="229372" y="2736482"/>
                  <a:pt x="221452" y="2766579"/>
                  <a:pt x="213532" y="2794563"/>
                </a:cubicBezTo>
                <a:cubicBezTo>
                  <a:pt x="203763" y="2829940"/>
                  <a:pt x="168915" y="2834428"/>
                  <a:pt x="142250" y="2846836"/>
                </a:cubicBezTo>
                <a:cubicBezTo>
                  <a:pt x="103705" y="2833108"/>
                  <a:pt x="92617" y="2810139"/>
                  <a:pt x="94465" y="2768955"/>
                </a:cubicBezTo>
                <a:cubicBezTo>
                  <a:pt x="96313" y="2729090"/>
                  <a:pt x="111097" y="2704273"/>
                  <a:pt x="141722" y="2685529"/>
                </a:cubicBezTo>
                <a:cubicBezTo>
                  <a:pt x="139346" y="2674441"/>
                  <a:pt x="137498" y="2664936"/>
                  <a:pt x="135386" y="2655696"/>
                </a:cubicBezTo>
                <a:cubicBezTo>
                  <a:pt x="164955" y="2645664"/>
                  <a:pt x="222508" y="2675761"/>
                  <a:pt x="226204" y="27084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3"/>
          <p:cNvSpPr/>
          <p:nvPr/>
        </p:nvSpPr>
        <p:spPr>
          <a:xfrm rot="-5339846">
            <a:off x="15544737" y="7092096"/>
            <a:ext cx="2699069" cy="3623230"/>
          </a:xfrm>
          <a:custGeom>
            <a:rect b="b" l="l" r="r" t="t"/>
            <a:pathLst>
              <a:path extrusionOk="0" h="3622675" w="2698656">
                <a:moveTo>
                  <a:pt x="2396298" y="1980533"/>
                </a:moveTo>
                <a:cubicBezTo>
                  <a:pt x="2348593" y="1956008"/>
                  <a:pt x="2300215" y="1932155"/>
                  <a:pt x="2253518" y="1908639"/>
                </a:cubicBezTo>
                <a:cubicBezTo>
                  <a:pt x="2202789" y="1928796"/>
                  <a:pt x="2181624" y="1979861"/>
                  <a:pt x="2143661" y="2013120"/>
                </a:cubicBezTo>
                <a:cubicBezTo>
                  <a:pt x="2093604" y="2057130"/>
                  <a:pt x="2067735" y="2122641"/>
                  <a:pt x="2070759" y="2196887"/>
                </a:cubicBezTo>
                <a:cubicBezTo>
                  <a:pt x="2074790" y="2307416"/>
                  <a:pt x="2144333" y="2371247"/>
                  <a:pt x="2264604" y="2336980"/>
                </a:cubicBezTo>
                <a:cubicBezTo>
                  <a:pt x="2346913" y="2313463"/>
                  <a:pt x="2402009" y="2263406"/>
                  <a:pt x="2434597" y="2184457"/>
                </a:cubicBezTo>
                <a:cubicBezTo>
                  <a:pt x="2462481" y="2116930"/>
                  <a:pt x="2441988" y="2056458"/>
                  <a:pt x="2415112" y="1995987"/>
                </a:cubicBezTo>
                <a:cubicBezTo>
                  <a:pt x="2412088" y="1989604"/>
                  <a:pt x="2403689" y="1984228"/>
                  <a:pt x="2396298" y="1980533"/>
                </a:cubicBezTo>
                <a:close/>
                <a:moveTo>
                  <a:pt x="2206820" y="2246273"/>
                </a:moveTo>
                <a:cubicBezTo>
                  <a:pt x="2222946" y="2161612"/>
                  <a:pt x="2228657" y="2086694"/>
                  <a:pt x="2312982" y="2035965"/>
                </a:cubicBezTo>
                <a:cubicBezTo>
                  <a:pt x="2301559" y="2119618"/>
                  <a:pt x="2291145" y="2192856"/>
                  <a:pt x="2206820" y="2246273"/>
                </a:cubicBezTo>
                <a:close/>
                <a:moveTo>
                  <a:pt x="310024" y="2360833"/>
                </a:moveTo>
                <a:cubicBezTo>
                  <a:pt x="272397" y="2346723"/>
                  <a:pt x="233762" y="2334628"/>
                  <a:pt x="195799" y="2321862"/>
                </a:cubicBezTo>
                <a:cubicBezTo>
                  <a:pt x="198823" y="2314471"/>
                  <a:pt x="199159" y="2309096"/>
                  <a:pt x="201846" y="2307080"/>
                </a:cubicBezTo>
                <a:cubicBezTo>
                  <a:pt x="216964" y="2296666"/>
                  <a:pt x="232754" y="2287259"/>
                  <a:pt x="248208" y="2277852"/>
                </a:cubicBezTo>
                <a:cubicBezTo>
                  <a:pt x="248544" y="2272813"/>
                  <a:pt x="249216" y="2268110"/>
                  <a:pt x="249552" y="2263070"/>
                </a:cubicBezTo>
                <a:cubicBezTo>
                  <a:pt x="216628" y="2260383"/>
                  <a:pt x="183705" y="2259711"/>
                  <a:pt x="151453" y="2255007"/>
                </a:cubicBezTo>
                <a:cubicBezTo>
                  <a:pt x="104756" y="2248288"/>
                  <a:pt x="69144" y="2272813"/>
                  <a:pt x="52011" y="2307416"/>
                </a:cubicBezTo>
                <a:cubicBezTo>
                  <a:pt x="27150" y="2357473"/>
                  <a:pt x="6321" y="2412906"/>
                  <a:pt x="946" y="2467666"/>
                </a:cubicBezTo>
                <a:cubicBezTo>
                  <a:pt x="-5773" y="2535865"/>
                  <a:pt x="23119" y="2596001"/>
                  <a:pt x="93669" y="2623213"/>
                </a:cubicBezTo>
                <a:cubicBezTo>
                  <a:pt x="118866" y="2632955"/>
                  <a:pt x="146414" y="2637323"/>
                  <a:pt x="173290" y="2641018"/>
                </a:cubicBezTo>
                <a:cubicBezTo>
                  <a:pt x="260974" y="2652441"/>
                  <a:pt x="362432" y="2578531"/>
                  <a:pt x="378894" y="2491855"/>
                </a:cubicBezTo>
                <a:cubicBezTo>
                  <a:pt x="387965" y="2443478"/>
                  <a:pt x="354034" y="2377295"/>
                  <a:pt x="310024" y="2360833"/>
                </a:cubicBezTo>
                <a:close/>
                <a:moveTo>
                  <a:pt x="200503" y="2549303"/>
                </a:moveTo>
                <a:cubicBezTo>
                  <a:pt x="197479" y="2545607"/>
                  <a:pt x="194455" y="2542248"/>
                  <a:pt x="191432" y="2538552"/>
                </a:cubicBezTo>
                <a:cubicBezTo>
                  <a:pt x="201510" y="2531161"/>
                  <a:pt x="211253" y="2523435"/>
                  <a:pt x="221332" y="2516044"/>
                </a:cubicBezTo>
                <a:cubicBezTo>
                  <a:pt x="224019" y="2519067"/>
                  <a:pt x="227043" y="2522091"/>
                  <a:pt x="229731" y="2525450"/>
                </a:cubicBezTo>
                <a:cubicBezTo>
                  <a:pt x="219988" y="2533177"/>
                  <a:pt x="210245" y="2541240"/>
                  <a:pt x="200503" y="2549303"/>
                </a:cubicBezTo>
                <a:close/>
                <a:moveTo>
                  <a:pt x="1056513" y="437160"/>
                </a:moveTo>
                <a:cubicBezTo>
                  <a:pt x="1133447" y="428089"/>
                  <a:pt x="1201646" y="365602"/>
                  <a:pt x="1216764" y="287325"/>
                </a:cubicBezTo>
                <a:cubicBezTo>
                  <a:pt x="1223147" y="254401"/>
                  <a:pt x="1224826" y="220470"/>
                  <a:pt x="1229866" y="175788"/>
                </a:cubicBezTo>
                <a:cubicBezTo>
                  <a:pt x="1230202" y="147232"/>
                  <a:pt x="1202989" y="93815"/>
                  <a:pt x="1168722" y="67275"/>
                </a:cubicBezTo>
                <a:cubicBezTo>
                  <a:pt x="1147221" y="50477"/>
                  <a:pt x="1125720" y="34015"/>
                  <a:pt x="1104555" y="16882"/>
                </a:cubicBezTo>
                <a:cubicBezTo>
                  <a:pt x="1077343" y="-5291"/>
                  <a:pt x="1059201" y="-6299"/>
                  <a:pt x="1032325" y="17890"/>
                </a:cubicBezTo>
                <a:cubicBezTo>
                  <a:pt x="1020230" y="28640"/>
                  <a:pt x="1009816" y="43086"/>
                  <a:pt x="1002761" y="57532"/>
                </a:cubicBezTo>
                <a:cubicBezTo>
                  <a:pt x="974205" y="115652"/>
                  <a:pt x="953376" y="175452"/>
                  <a:pt x="938258" y="238947"/>
                </a:cubicBezTo>
                <a:cubicBezTo>
                  <a:pt x="928179" y="280942"/>
                  <a:pt x="931203" y="317896"/>
                  <a:pt x="945313" y="355187"/>
                </a:cubicBezTo>
                <a:cubicBezTo>
                  <a:pt x="962446" y="399533"/>
                  <a:pt x="1021910" y="441192"/>
                  <a:pt x="1056513" y="437160"/>
                </a:cubicBezTo>
                <a:close/>
                <a:moveTo>
                  <a:pt x="1096156" y="182843"/>
                </a:moveTo>
                <a:cubicBezTo>
                  <a:pt x="1111610" y="236932"/>
                  <a:pt x="1106571" y="251714"/>
                  <a:pt x="1057857" y="300763"/>
                </a:cubicBezTo>
                <a:cubicBezTo>
                  <a:pt x="1053154" y="254401"/>
                  <a:pt x="1070624" y="219462"/>
                  <a:pt x="1096156" y="182843"/>
                </a:cubicBezTo>
                <a:close/>
                <a:moveTo>
                  <a:pt x="1257078" y="2962862"/>
                </a:moveTo>
                <a:cubicBezTo>
                  <a:pt x="1251703" y="3005529"/>
                  <a:pt x="1243304" y="3050210"/>
                  <a:pt x="1205005" y="3079774"/>
                </a:cubicBezTo>
                <a:cubicBezTo>
                  <a:pt x="1191903" y="3090189"/>
                  <a:pt x="1179137" y="3101275"/>
                  <a:pt x="1166370" y="3112026"/>
                </a:cubicBezTo>
                <a:cubicBezTo>
                  <a:pt x="1098508" y="3169138"/>
                  <a:pt x="1070288" y="3169810"/>
                  <a:pt x="1004105" y="3115721"/>
                </a:cubicBezTo>
                <a:cubicBezTo>
                  <a:pt x="952032" y="3073055"/>
                  <a:pt x="943297" y="2965886"/>
                  <a:pt x="989659" y="2917844"/>
                </a:cubicBezTo>
                <a:cubicBezTo>
                  <a:pt x="1000073" y="2907094"/>
                  <a:pt x="1017207" y="2903398"/>
                  <a:pt x="1032325" y="2895672"/>
                </a:cubicBezTo>
                <a:cubicBezTo>
                  <a:pt x="1037364" y="2872827"/>
                  <a:pt x="1041731" y="2852669"/>
                  <a:pt x="1047107" y="2828817"/>
                </a:cubicBezTo>
                <a:cubicBezTo>
                  <a:pt x="1062897" y="2830496"/>
                  <a:pt x="1079022" y="2827809"/>
                  <a:pt x="1090445" y="2833856"/>
                </a:cubicBezTo>
                <a:cubicBezTo>
                  <a:pt x="1125720" y="2852669"/>
                  <a:pt x="1162003" y="2864428"/>
                  <a:pt x="1201310" y="2871483"/>
                </a:cubicBezTo>
                <a:cubicBezTo>
                  <a:pt x="1238601" y="2878202"/>
                  <a:pt x="1263125" y="2916837"/>
                  <a:pt x="1257078" y="2962862"/>
                </a:cubicBezTo>
                <a:close/>
                <a:moveTo>
                  <a:pt x="1468729" y="1684893"/>
                </a:moveTo>
                <a:cubicBezTo>
                  <a:pt x="1448236" y="1692284"/>
                  <a:pt x="1424383" y="1695644"/>
                  <a:pt x="1408257" y="1708410"/>
                </a:cubicBezTo>
                <a:cubicBezTo>
                  <a:pt x="1377350" y="1733271"/>
                  <a:pt x="1345770" y="1760147"/>
                  <a:pt x="1324269" y="1792735"/>
                </a:cubicBezTo>
                <a:cubicBezTo>
                  <a:pt x="1292017" y="1842120"/>
                  <a:pt x="1288658" y="1928124"/>
                  <a:pt x="1346106" y="1976501"/>
                </a:cubicBezTo>
                <a:cubicBezTo>
                  <a:pt x="1386420" y="2010433"/>
                  <a:pt x="1428751" y="1998338"/>
                  <a:pt x="1472425" y="1990611"/>
                </a:cubicBezTo>
                <a:cubicBezTo>
                  <a:pt x="1517106" y="1982884"/>
                  <a:pt x="1552718" y="1957352"/>
                  <a:pt x="1575562" y="1922413"/>
                </a:cubicBezTo>
                <a:cubicBezTo>
                  <a:pt x="1597735" y="1888481"/>
                  <a:pt x="1613861" y="1846823"/>
                  <a:pt x="1619237" y="1806845"/>
                </a:cubicBezTo>
                <a:cubicBezTo>
                  <a:pt x="1626628" y="1753428"/>
                  <a:pt x="1544655" y="1693628"/>
                  <a:pt x="1468729" y="1684893"/>
                </a:cubicBezTo>
                <a:close/>
                <a:moveTo>
                  <a:pt x="1431102" y="1900240"/>
                </a:moveTo>
                <a:cubicBezTo>
                  <a:pt x="1443197" y="1820955"/>
                  <a:pt x="1451595" y="1810204"/>
                  <a:pt x="1509379" y="1800797"/>
                </a:cubicBezTo>
                <a:cubicBezTo>
                  <a:pt x="1496277" y="1845143"/>
                  <a:pt x="1476792" y="1879411"/>
                  <a:pt x="1431102" y="1900240"/>
                </a:cubicBezTo>
                <a:close/>
                <a:moveTo>
                  <a:pt x="1678364" y="917238"/>
                </a:moveTo>
                <a:cubicBezTo>
                  <a:pt x="1657871" y="950834"/>
                  <a:pt x="1639058" y="985773"/>
                  <a:pt x="1614869" y="1016681"/>
                </a:cubicBezTo>
                <a:cubicBezTo>
                  <a:pt x="1593704" y="1043893"/>
                  <a:pt x="1564140" y="1061027"/>
                  <a:pt x="1527857" y="1062035"/>
                </a:cubicBezTo>
                <a:cubicBezTo>
                  <a:pt x="1511059" y="1062371"/>
                  <a:pt x="1493926" y="1062035"/>
                  <a:pt x="1477464" y="1063714"/>
                </a:cubicBezTo>
                <a:cubicBezTo>
                  <a:pt x="1435470" y="1068082"/>
                  <a:pt x="1407249" y="1056995"/>
                  <a:pt x="1391460" y="1020040"/>
                </a:cubicBezTo>
                <a:cubicBezTo>
                  <a:pt x="1373318" y="976702"/>
                  <a:pt x="1366935" y="933028"/>
                  <a:pt x="1390788" y="886667"/>
                </a:cubicBezTo>
                <a:cubicBezTo>
                  <a:pt x="1420688" y="828883"/>
                  <a:pt x="1458986" y="787896"/>
                  <a:pt x="1530209" y="785544"/>
                </a:cubicBezTo>
                <a:cubicBezTo>
                  <a:pt x="1528193" y="792599"/>
                  <a:pt x="1526513" y="798647"/>
                  <a:pt x="1523490" y="810069"/>
                </a:cubicBezTo>
                <a:cubicBezTo>
                  <a:pt x="1581946" y="792599"/>
                  <a:pt x="1618229" y="836273"/>
                  <a:pt x="1662239" y="857439"/>
                </a:cubicBezTo>
                <a:cubicBezTo>
                  <a:pt x="1683404" y="868189"/>
                  <a:pt x="1693818" y="892042"/>
                  <a:pt x="1678364" y="917238"/>
                </a:cubicBezTo>
                <a:close/>
                <a:moveTo>
                  <a:pt x="508908" y="1151734"/>
                </a:moveTo>
                <a:cubicBezTo>
                  <a:pt x="503197" y="1173907"/>
                  <a:pt x="499166" y="1196416"/>
                  <a:pt x="493790" y="1218925"/>
                </a:cubicBezTo>
                <a:cubicBezTo>
                  <a:pt x="481696" y="1269990"/>
                  <a:pt x="431639" y="1307953"/>
                  <a:pt x="372511" y="1311984"/>
                </a:cubicBezTo>
                <a:cubicBezTo>
                  <a:pt x="322454" y="1315344"/>
                  <a:pt x="258959" y="1278725"/>
                  <a:pt x="248208" y="1233035"/>
                </a:cubicBezTo>
                <a:cubicBezTo>
                  <a:pt x="237793" y="1189025"/>
                  <a:pt x="247200" y="1146023"/>
                  <a:pt x="277100" y="1109404"/>
                </a:cubicBezTo>
                <a:cubicBezTo>
                  <a:pt x="289866" y="1093614"/>
                  <a:pt x="301289" y="1076817"/>
                  <a:pt x="314727" y="1058339"/>
                </a:cubicBezTo>
                <a:cubicBezTo>
                  <a:pt x="344291" y="1052292"/>
                  <a:pt x="372175" y="1046581"/>
                  <a:pt x="394348" y="1042213"/>
                </a:cubicBezTo>
                <a:cubicBezTo>
                  <a:pt x="425256" y="1059011"/>
                  <a:pt x="451796" y="1074465"/>
                  <a:pt x="479680" y="1088239"/>
                </a:cubicBezTo>
                <a:cubicBezTo>
                  <a:pt x="512268" y="1104365"/>
                  <a:pt x="518315" y="1115787"/>
                  <a:pt x="508908" y="1151734"/>
                </a:cubicBezTo>
                <a:close/>
                <a:moveTo>
                  <a:pt x="2659350" y="291356"/>
                </a:moveTo>
                <a:cubicBezTo>
                  <a:pt x="2705376" y="391806"/>
                  <a:pt x="2633818" y="496288"/>
                  <a:pt x="2522617" y="492257"/>
                </a:cubicBezTo>
                <a:cubicBezTo>
                  <a:pt x="2491373" y="491249"/>
                  <a:pt x="2472896" y="469748"/>
                  <a:pt x="2461137" y="444887"/>
                </a:cubicBezTo>
                <a:cubicBezTo>
                  <a:pt x="2436613" y="393150"/>
                  <a:pt x="2458786" y="310170"/>
                  <a:pt x="2503468" y="268175"/>
                </a:cubicBezTo>
                <a:cubicBezTo>
                  <a:pt x="2530680" y="242643"/>
                  <a:pt x="2554533" y="213751"/>
                  <a:pt x="2583089" y="183179"/>
                </a:cubicBezTo>
                <a:cubicBezTo>
                  <a:pt x="2626763" y="210055"/>
                  <a:pt x="2660358" y="230884"/>
                  <a:pt x="2698657" y="254401"/>
                </a:cubicBezTo>
                <a:cubicBezTo>
                  <a:pt x="2683875" y="268175"/>
                  <a:pt x="2671445" y="279934"/>
                  <a:pt x="2659350" y="291356"/>
                </a:cubicBezTo>
                <a:close/>
                <a:moveTo>
                  <a:pt x="287851" y="3446636"/>
                </a:moveTo>
                <a:cubicBezTo>
                  <a:pt x="291882" y="3482247"/>
                  <a:pt x="281803" y="3520546"/>
                  <a:pt x="271725" y="3556157"/>
                </a:cubicBezTo>
                <a:cubicBezTo>
                  <a:pt x="259294" y="3601175"/>
                  <a:pt x="214949" y="3606886"/>
                  <a:pt x="181017" y="3622676"/>
                </a:cubicBezTo>
                <a:cubicBezTo>
                  <a:pt x="131968" y="3605206"/>
                  <a:pt x="117858" y="3575978"/>
                  <a:pt x="120209" y="3523570"/>
                </a:cubicBezTo>
                <a:cubicBezTo>
                  <a:pt x="122561" y="3472841"/>
                  <a:pt x="141375" y="3441261"/>
                  <a:pt x="180345" y="3417408"/>
                </a:cubicBezTo>
                <a:cubicBezTo>
                  <a:pt x="177322" y="3403298"/>
                  <a:pt x="174970" y="3391204"/>
                  <a:pt x="172282" y="3379445"/>
                </a:cubicBezTo>
                <a:cubicBezTo>
                  <a:pt x="209909" y="3366679"/>
                  <a:pt x="283147" y="3404978"/>
                  <a:pt x="287851" y="34466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/>
          <p:nvPr/>
        </p:nvSpPr>
        <p:spPr>
          <a:xfrm rot="3254767">
            <a:off x="2057706" y="673406"/>
            <a:ext cx="785651" cy="2102208"/>
          </a:xfrm>
          <a:custGeom>
            <a:rect b="b" l="l" r="r" t="t"/>
            <a:pathLst>
              <a:path extrusionOk="0" h="2099710" w="784717">
                <a:moveTo>
                  <a:pt x="211010" y="2099711"/>
                </a:moveTo>
                <a:cubicBezTo>
                  <a:pt x="178251" y="2064196"/>
                  <a:pt x="179581" y="2037844"/>
                  <a:pt x="214757" y="1999259"/>
                </a:cubicBezTo>
                <a:cubicBezTo>
                  <a:pt x="223481" y="1989994"/>
                  <a:pt x="231666" y="1980235"/>
                  <a:pt x="239271" y="1970031"/>
                </a:cubicBezTo>
                <a:cubicBezTo>
                  <a:pt x="267654" y="1930551"/>
                  <a:pt x="296810" y="1892232"/>
                  <a:pt x="331140" y="1857056"/>
                </a:cubicBezTo>
                <a:cubicBezTo>
                  <a:pt x="361215" y="1826183"/>
                  <a:pt x="383578" y="1787695"/>
                  <a:pt x="408503" y="1752012"/>
                </a:cubicBezTo>
                <a:cubicBezTo>
                  <a:pt x="432897" y="1717222"/>
                  <a:pt x="456444" y="1681901"/>
                  <a:pt x="480064" y="1646556"/>
                </a:cubicBezTo>
                <a:cubicBezTo>
                  <a:pt x="510792" y="1600622"/>
                  <a:pt x="540843" y="1554083"/>
                  <a:pt x="571933" y="1508269"/>
                </a:cubicBezTo>
                <a:cubicBezTo>
                  <a:pt x="622992" y="1432889"/>
                  <a:pt x="662520" y="1351125"/>
                  <a:pt x="696560" y="1267428"/>
                </a:cubicBezTo>
                <a:cubicBezTo>
                  <a:pt x="718101" y="1214459"/>
                  <a:pt x="733525" y="1157379"/>
                  <a:pt x="736281" y="1099550"/>
                </a:cubicBezTo>
                <a:cubicBezTo>
                  <a:pt x="737441" y="1075374"/>
                  <a:pt x="738263" y="1047088"/>
                  <a:pt x="721461" y="1025354"/>
                </a:cubicBezTo>
                <a:cubicBezTo>
                  <a:pt x="675720" y="1025137"/>
                  <a:pt x="642140" y="1053036"/>
                  <a:pt x="606770" y="1072957"/>
                </a:cubicBezTo>
                <a:cubicBezTo>
                  <a:pt x="591008" y="1081829"/>
                  <a:pt x="584287" y="1108084"/>
                  <a:pt x="575342" y="1127304"/>
                </a:cubicBezTo>
                <a:cubicBezTo>
                  <a:pt x="558298" y="1163568"/>
                  <a:pt x="543550" y="1201089"/>
                  <a:pt x="525974" y="1237160"/>
                </a:cubicBezTo>
                <a:cubicBezTo>
                  <a:pt x="506827" y="1276446"/>
                  <a:pt x="486253" y="1315079"/>
                  <a:pt x="464978" y="1353205"/>
                </a:cubicBezTo>
                <a:cubicBezTo>
                  <a:pt x="444695" y="1389662"/>
                  <a:pt x="426611" y="1428344"/>
                  <a:pt x="400598" y="1460401"/>
                </a:cubicBezTo>
                <a:cubicBezTo>
                  <a:pt x="358652" y="1512113"/>
                  <a:pt x="324734" y="1570619"/>
                  <a:pt x="273239" y="1614547"/>
                </a:cubicBezTo>
                <a:cubicBezTo>
                  <a:pt x="258733" y="1626877"/>
                  <a:pt x="246113" y="1638070"/>
                  <a:pt x="224282" y="1636547"/>
                </a:cubicBezTo>
                <a:cubicBezTo>
                  <a:pt x="200372" y="1634903"/>
                  <a:pt x="192854" y="1633066"/>
                  <a:pt x="188454" y="1609615"/>
                </a:cubicBezTo>
                <a:cubicBezTo>
                  <a:pt x="185093" y="1591241"/>
                  <a:pt x="184585" y="1572312"/>
                  <a:pt x="183618" y="1553575"/>
                </a:cubicBezTo>
                <a:cubicBezTo>
                  <a:pt x="178783" y="1466856"/>
                  <a:pt x="196190" y="1384343"/>
                  <a:pt x="240601" y="1310051"/>
                </a:cubicBezTo>
                <a:cubicBezTo>
                  <a:pt x="261417" y="1275261"/>
                  <a:pt x="291757" y="1245332"/>
                  <a:pt x="321349" y="1216900"/>
                </a:cubicBezTo>
                <a:cubicBezTo>
                  <a:pt x="358459" y="1181217"/>
                  <a:pt x="398591" y="1148531"/>
                  <a:pt x="438675" y="1116087"/>
                </a:cubicBezTo>
                <a:cubicBezTo>
                  <a:pt x="461110" y="1097906"/>
                  <a:pt x="486374" y="1083232"/>
                  <a:pt x="509776" y="1066187"/>
                </a:cubicBezTo>
                <a:cubicBezTo>
                  <a:pt x="533638" y="1048781"/>
                  <a:pt x="552810" y="1029633"/>
                  <a:pt x="565575" y="999994"/>
                </a:cubicBezTo>
                <a:cubicBezTo>
                  <a:pt x="587333" y="949369"/>
                  <a:pt x="600074" y="897294"/>
                  <a:pt x="607858" y="843672"/>
                </a:cubicBezTo>
                <a:cubicBezTo>
                  <a:pt x="615256" y="792781"/>
                  <a:pt x="614821" y="741818"/>
                  <a:pt x="597632" y="692306"/>
                </a:cubicBezTo>
                <a:cubicBezTo>
                  <a:pt x="595944" y="687875"/>
                  <a:pt x="593806" y="683630"/>
                  <a:pt x="591249" y="679638"/>
                </a:cubicBezTo>
                <a:cubicBezTo>
                  <a:pt x="590065" y="677704"/>
                  <a:pt x="587841" y="676446"/>
                  <a:pt x="583344" y="672385"/>
                </a:cubicBezTo>
                <a:cubicBezTo>
                  <a:pt x="567412" y="697044"/>
                  <a:pt x="552495" y="721752"/>
                  <a:pt x="535983" y="745348"/>
                </a:cubicBezTo>
                <a:cubicBezTo>
                  <a:pt x="484609" y="818770"/>
                  <a:pt x="438675" y="895964"/>
                  <a:pt x="379444" y="963923"/>
                </a:cubicBezTo>
                <a:cubicBezTo>
                  <a:pt x="338345" y="1011090"/>
                  <a:pt x="301114" y="1061715"/>
                  <a:pt x="260546" y="1109390"/>
                </a:cubicBezTo>
                <a:cubicBezTo>
                  <a:pt x="216063" y="1161610"/>
                  <a:pt x="170539" y="1212887"/>
                  <a:pt x="113556" y="1252367"/>
                </a:cubicBezTo>
                <a:cubicBezTo>
                  <a:pt x="106739" y="1257081"/>
                  <a:pt x="100260" y="1262521"/>
                  <a:pt x="92862" y="1266026"/>
                </a:cubicBezTo>
                <a:cubicBezTo>
                  <a:pt x="50699" y="1286044"/>
                  <a:pt x="17409" y="1265349"/>
                  <a:pt x="7182" y="1219149"/>
                </a:cubicBezTo>
                <a:cubicBezTo>
                  <a:pt x="-5051" y="1164269"/>
                  <a:pt x="-433" y="1110889"/>
                  <a:pt x="11848" y="1057678"/>
                </a:cubicBezTo>
                <a:cubicBezTo>
                  <a:pt x="18578" y="1029080"/>
                  <a:pt x="27983" y="1001178"/>
                  <a:pt x="39941" y="974343"/>
                </a:cubicBezTo>
                <a:cubicBezTo>
                  <a:pt x="55268" y="939723"/>
                  <a:pt x="71176" y="904692"/>
                  <a:pt x="92136" y="873408"/>
                </a:cubicBezTo>
                <a:cubicBezTo>
                  <a:pt x="119987" y="831850"/>
                  <a:pt x="153882" y="794401"/>
                  <a:pt x="183522" y="753979"/>
                </a:cubicBezTo>
                <a:cubicBezTo>
                  <a:pt x="218021" y="706908"/>
                  <a:pt x="269008" y="680266"/>
                  <a:pt x="313951" y="646299"/>
                </a:cubicBezTo>
                <a:cubicBezTo>
                  <a:pt x="324298" y="638466"/>
                  <a:pt x="341246" y="639820"/>
                  <a:pt x="354591" y="635251"/>
                </a:cubicBezTo>
                <a:cubicBezTo>
                  <a:pt x="364044" y="632011"/>
                  <a:pt x="372433" y="625749"/>
                  <a:pt x="381499" y="621204"/>
                </a:cubicBezTo>
                <a:cubicBezTo>
                  <a:pt x="391991" y="615958"/>
                  <a:pt x="402411" y="607593"/>
                  <a:pt x="413338" y="606699"/>
                </a:cubicBezTo>
                <a:cubicBezTo>
                  <a:pt x="457653" y="603193"/>
                  <a:pt x="502379" y="599059"/>
                  <a:pt x="546306" y="616152"/>
                </a:cubicBezTo>
                <a:cubicBezTo>
                  <a:pt x="580830" y="569516"/>
                  <a:pt x="605392" y="517538"/>
                  <a:pt x="626764" y="464351"/>
                </a:cubicBezTo>
                <a:cubicBezTo>
                  <a:pt x="650940" y="404032"/>
                  <a:pt x="675285" y="343471"/>
                  <a:pt x="693635" y="281169"/>
                </a:cubicBezTo>
                <a:cubicBezTo>
                  <a:pt x="710050" y="225564"/>
                  <a:pt x="718802" y="167711"/>
                  <a:pt x="705433" y="108843"/>
                </a:cubicBezTo>
                <a:cubicBezTo>
                  <a:pt x="696971" y="71080"/>
                  <a:pt x="669604" y="49346"/>
                  <a:pt x="629544" y="51691"/>
                </a:cubicBezTo>
                <a:cubicBezTo>
                  <a:pt x="589001" y="54108"/>
                  <a:pt x="555179" y="73232"/>
                  <a:pt x="521623" y="93394"/>
                </a:cubicBezTo>
                <a:cubicBezTo>
                  <a:pt x="448563" y="137274"/>
                  <a:pt x="390903" y="198052"/>
                  <a:pt x="339215" y="264367"/>
                </a:cubicBezTo>
                <a:cubicBezTo>
                  <a:pt x="303797" y="309818"/>
                  <a:pt x="270918" y="357420"/>
                  <a:pt x="239537" y="405748"/>
                </a:cubicBezTo>
                <a:cubicBezTo>
                  <a:pt x="223122" y="431012"/>
                  <a:pt x="212412" y="459975"/>
                  <a:pt x="198825" y="487946"/>
                </a:cubicBezTo>
                <a:lnTo>
                  <a:pt x="162102" y="483981"/>
                </a:lnTo>
                <a:cubicBezTo>
                  <a:pt x="155816" y="464858"/>
                  <a:pt x="154438" y="450135"/>
                  <a:pt x="160796" y="429344"/>
                </a:cubicBezTo>
                <a:cubicBezTo>
                  <a:pt x="180306" y="365447"/>
                  <a:pt x="223219" y="316442"/>
                  <a:pt x="258515" y="263158"/>
                </a:cubicBezTo>
                <a:cubicBezTo>
                  <a:pt x="290674" y="215004"/>
                  <a:pt x="327891" y="170428"/>
                  <a:pt x="369532" y="130190"/>
                </a:cubicBezTo>
                <a:cubicBezTo>
                  <a:pt x="414644" y="86383"/>
                  <a:pt x="460917" y="40932"/>
                  <a:pt x="520946" y="17603"/>
                </a:cubicBezTo>
                <a:cubicBezTo>
                  <a:pt x="542704" y="9189"/>
                  <a:pt x="565309" y="-578"/>
                  <a:pt x="591322" y="27"/>
                </a:cubicBezTo>
                <a:cubicBezTo>
                  <a:pt x="635129" y="1066"/>
                  <a:pt x="645960" y="293"/>
                  <a:pt x="671949" y="12429"/>
                </a:cubicBezTo>
                <a:cubicBezTo>
                  <a:pt x="677122" y="14847"/>
                  <a:pt x="684037" y="16515"/>
                  <a:pt x="686769" y="20697"/>
                </a:cubicBezTo>
                <a:cubicBezTo>
                  <a:pt x="708841" y="54108"/>
                  <a:pt x="739835" y="83192"/>
                  <a:pt x="748514" y="123397"/>
                </a:cubicBezTo>
                <a:cubicBezTo>
                  <a:pt x="758499" y="169790"/>
                  <a:pt x="761497" y="216813"/>
                  <a:pt x="750762" y="264609"/>
                </a:cubicBezTo>
                <a:cubicBezTo>
                  <a:pt x="728303" y="364721"/>
                  <a:pt x="690323" y="458959"/>
                  <a:pt x="646999" y="551263"/>
                </a:cubicBezTo>
                <a:cubicBezTo>
                  <a:pt x="631672" y="583973"/>
                  <a:pt x="612089" y="614701"/>
                  <a:pt x="593812" y="647629"/>
                </a:cubicBezTo>
                <a:cubicBezTo>
                  <a:pt x="600823" y="656114"/>
                  <a:pt x="607060" y="664552"/>
                  <a:pt x="614241" y="672191"/>
                </a:cubicBezTo>
                <a:cubicBezTo>
                  <a:pt x="643445" y="703137"/>
                  <a:pt x="653599" y="741262"/>
                  <a:pt x="656936" y="782265"/>
                </a:cubicBezTo>
                <a:cubicBezTo>
                  <a:pt x="662369" y="845172"/>
                  <a:pt x="654240" y="908512"/>
                  <a:pt x="633098" y="968009"/>
                </a:cubicBezTo>
                <a:cubicBezTo>
                  <a:pt x="631379" y="973674"/>
                  <a:pt x="630086" y="979460"/>
                  <a:pt x="629230" y="985319"/>
                </a:cubicBezTo>
                <a:cubicBezTo>
                  <a:pt x="629061" y="986213"/>
                  <a:pt x="630124" y="987350"/>
                  <a:pt x="631865" y="991024"/>
                </a:cubicBezTo>
                <a:cubicBezTo>
                  <a:pt x="636627" y="989469"/>
                  <a:pt x="641280" y="987595"/>
                  <a:pt x="645790" y="985415"/>
                </a:cubicBezTo>
                <a:cubicBezTo>
                  <a:pt x="675043" y="968952"/>
                  <a:pt x="712709" y="976857"/>
                  <a:pt x="739811" y="997020"/>
                </a:cubicBezTo>
                <a:cubicBezTo>
                  <a:pt x="782892" y="1029053"/>
                  <a:pt x="789178" y="1070733"/>
                  <a:pt x="782385" y="1119012"/>
                </a:cubicBezTo>
                <a:cubicBezTo>
                  <a:pt x="778661" y="1145606"/>
                  <a:pt x="780088" y="1173021"/>
                  <a:pt x="774165" y="1198938"/>
                </a:cubicBezTo>
                <a:cubicBezTo>
                  <a:pt x="764760" y="1240279"/>
                  <a:pt x="752261" y="1281015"/>
                  <a:pt x="739110" y="1321365"/>
                </a:cubicBezTo>
                <a:cubicBezTo>
                  <a:pt x="717037" y="1389058"/>
                  <a:pt x="688775" y="1453728"/>
                  <a:pt x="649659" y="1513782"/>
                </a:cubicBezTo>
                <a:cubicBezTo>
                  <a:pt x="622316" y="1555751"/>
                  <a:pt x="599808" y="1600815"/>
                  <a:pt x="573045" y="1643244"/>
                </a:cubicBezTo>
                <a:cubicBezTo>
                  <a:pt x="550996" y="1678202"/>
                  <a:pt x="526627" y="1711759"/>
                  <a:pt x="502016" y="1744976"/>
                </a:cubicBezTo>
                <a:cubicBezTo>
                  <a:pt x="464108" y="1796060"/>
                  <a:pt x="435798" y="1853575"/>
                  <a:pt x="391217" y="1900283"/>
                </a:cubicBezTo>
                <a:cubicBezTo>
                  <a:pt x="371466" y="1920929"/>
                  <a:pt x="359523" y="1948949"/>
                  <a:pt x="343228" y="1973077"/>
                </a:cubicBezTo>
                <a:cubicBezTo>
                  <a:pt x="332010" y="1989734"/>
                  <a:pt x="319415" y="2005448"/>
                  <a:pt x="307399" y="2021429"/>
                </a:cubicBezTo>
                <a:cubicBezTo>
                  <a:pt x="289848" y="2044879"/>
                  <a:pt x="272247" y="2068306"/>
                  <a:pt x="253680" y="2093086"/>
                </a:cubicBezTo>
                <a:close/>
                <a:moveTo>
                  <a:pt x="526603" y="647290"/>
                </a:moveTo>
                <a:cubicBezTo>
                  <a:pt x="509051" y="647290"/>
                  <a:pt x="498172" y="645670"/>
                  <a:pt x="487921" y="647580"/>
                </a:cubicBezTo>
                <a:cubicBezTo>
                  <a:pt x="444840" y="655679"/>
                  <a:pt x="402338" y="665954"/>
                  <a:pt x="363778" y="688027"/>
                </a:cubicBezTo>
                <a:cubicBezTo>
                  <a:pt x="246669" y="755091"/>
                  <a:pt x="162875" y="852568"/>
                  <a:pt x="104539" y="973062"/>
                </a:cubicBezTo>
                <a:cubicBezTo>
                  <a:pt x="94191" y="994409"/>
                  <a:pt x="85851" y="1016723"/>
                  <a:pt x="76301" y="1038337"/>
                </a:cubicBezTo>
                <a:cubicBezTo>
                  <a:pt x="52512" y="1092805"/>
                  <a:pt x="45864" y="1149280"/>
                  <a:pt x="53503" y="1212307"/>
                </a:cubicBezTo>
                <a:cubicBezTo>
                  <a:pt x="64189" y="1208391"/>
                  <a:pt x="73714" y="1207109"/>
                  <a:pt x="80314" y="1202032"/>
                </a:cubicBezTo>
                <a:cubicBezTo>
                  <a:pt x="95264" y="1190542"/>
                  <a:pt x="109386" y="1178012"/>
                  <a:pt x="122574" y="1164535"/>
                </a:cubicBezTo>
                <a:cubicBezTo>
                  <a:pt x="150328" y="1136201"/>
                  <a:pt x="178010" y="1107698"/>
                  <a:pt x="204265" y="1077985"/>
                </a:cubicBezTo>
                <a:cubicBezTo>
                  <a:pt x="244203" y="1032873"/>
                  <a:pt x="282039" y="985875"/>
                  <a:pt x="322437" y="941198"/>
                </a:cubicBezTo>
                <a:cubicBezTo>
                  <a:pt x="347531" y="913419"/>
                  <a:pt x="372070" y="885786"/>
                  <a:pt x="389235" y="852182"/>
                </a:cubicBezTo>
                <a:cubicBezTo>
                  <a:pt x="393963" y="842593"/>
                  <a:pt x="400245" y="833852"/>
                  <a:pt x="407826" y="826313"/>
                </a:cubicBezTo>
                <a:cubicBezTo>
                  <a:pt x="452262" y="783885"/>
                  <a:pt x="475906" y="727313"/>
                  <a:pt x="509849" y="677752"/>
                </a:cubicBezTo>
                <a:cubicBezTo>
                  <a:pt x="514998" y="670257"/>
                  <a:pt x="518721" y="661772"/>
                  <a:pt x="526603" y="647290"/>
                </a:cubicBezTo>
                <a:close/>
                <a:moveTo>
                  <a:pt x="245678" y="1529593"/>
                </a:moveTo>
                <a:cubicBezTo>
                  <a:pt x="276865" y="1498164"/>
                  <a:pt x="310228" y="1474858"/>
                  <a:pt x="328166" y="1442922"/>
                </a:cubicBezTo>
                <a:cubicBezTo>
                  <a:pt x="341439" y="1419302"/>
                  <a:pt x="357516" y="1398269"/>
                  <a:pt x="371683" y="1375640"/>
                </a:cubicBezTo>
                <a:cubicBezTo>
                  <a:pt x="402314" y="1326563"/>
                  <a:pt x="432752" y="1277365"/>
                  <a:pt x="461666" y="1227296"/>
                </a:cubicBezTo>
                <a:cubicBezTo>
                  <a:pt x="474721" y="1204716"/>
                  <a:pt x="483956" y="1179960"/>
                  <a:pt x="494932" y="1156195"/>
                </a:cubicBezTo>
                <a:cubicBezTo>
                  <a:pt x="482396" y="1158774"/>
                  <a:pt x="470738" y="1164544"/>
                  <a:pt x="461086" y="1172949"/>
                </a:cubicBezTo>
                <a:cubicBezTo>
                  <a:pt x="440681" y="1190694"/>
                  <a:pt x="421800" y="1210204"/>
                  <a:pt x="401057" y="1227514"/>
                </a:cubicBezTo>
                <a:cubicBezTo>
                  <a:pt x="355123" y="1265857"/>
                  <a:pt x="315716" y="1309204"/>
                  <a:pt x="287285" y="1362295"/>
                </a:cubicBezTo>
                <a:cubicBezTo>
                  <a:pt x="260159" y="1412750"/>
                  <a:pt x="244469" y="1465647"/>
                  <a:pt x="245678" y="15295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3"/>
          <p:cNvSpPr/>
          <p:nvPr/>
        </p:nvSpPr>
        <p:spPr>
          <a:xfrm rot="-7495297">
            <a:off x="-1939288" y="9204615"/>
            <a:ext cx="6641922" cy="6410164"/>
          </a:xfrm>
          <a:custGeom>
            <a:rect b="b" l="l" r="r" t="t"/>
            <a:pathLst>
              <a:path extrusionOk="0" h="6409663" w="6641403">
                <a:moveTo>
                  <a:pt x="3383245" y="31626"/>
                </a:moveTo>
                <a:cubicBezTo>
                  <a:pt x="4104756" y="218021"/>
                  <a:pt x="4497257" y="949515"/>
                  <a:pt x="5104405" y="1325891"/>
                </a:cubicBezTo>
                <a:cubicBezTo>
                  <a:pt x="5546849" y="1600102"/>
                  <a:pt x="6121454" y="1708510"/>
                  <a:pt x="6420180" y="2134972"/>
                </a:cubicBezTo>
                <a:cubicBezTo>
                  <a:pt x="6772567" y="2648852"/>
                  <a:pt x="6585149" y="3307808"/>
                  <a:pt x="6602683" y="3888380"/>
                </a:cubicBezTo>
                <a:cubicBezTo>
                  <a:pt x="6617161" y="4319359"/>
                  <a:pt x="6732188" y="4798165"/>
                  <a:pt x="6480350" y="5148103"/>
                </a:cubicBezTo>
                <a:cubicBezTo>
                  <a:pt x="6013732" y="5756441"/>
                  <a:pt x="5117555" y="5411818"/>
                  <a:pt x="4483444" y="5629699"/>
                </a:cubicBezTo>
                <a:cubicBezTo>
                  <a:pt x="3929957" y="5820344"/>
                  <a:pt x="3520455" y="6436521"/>
                  <a:pt x="2894180" y="6408755"/>
                </a:cubicBezTo>
                <a:cubicBezTo>
                  <a:pt x="2263921" y="6361592"/>
                  <a:pt x="1945005" y="5721235"/>
                  <a:pt x="1574952" y="5290921"/>
                </a:cubicBezTo>
                <a:cubicBezTo>
                  <a:pt x="985338" y="4634622"/>
                  <a:pt x="-116321" y="4091381"/>
                  <a:pt x="9996" y="3068803"/>
                </a:cubicBezTo>
                <a:cubicBezTo>
                  <a:pt x="209501" y="2120624"/>
                  <a:pt x="1640435" y="1494616"/>
                  <a:pt x="2173732" y="547366"/>
                </a:cubicBezTo>
                <a:cubicBezTo>
                  <a:pt x="2445892" y="158502"/>
                  <a:pt x="2894047" y="-91529"/>
                  <a:pt x="3383245" y="316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"/>
          <p:cNvSpPr/>
          <p:nvPr/>
        </p:nvSpPr>
        <p:spPr>
          <a:xfrm rot="-499954">
            <a:off x="1541567" y="1063285"/>
            <a:ext cx="15234075" cy="7960299"/>
          </a:xfrm>
          <a:custGeom>
            <a:rect b="b" l="l" r="r" t="t"/>
            <a:pathLst>
              <a:path extrusionOk="0" h="7955825" w="15225513">
                <a:moveTo>
                  <a:pt x="0" y="3338595"/>
                </a:moveTo>
                <a:cubicBezTo>
                  <a:pt x="7905" y="3215415"/>
                  <a:pt x="-6612" y="2988891"/>
                  <a:pt x="45851" y="2779184"/>
                </a:cubicBezTo>
                <a:cubicBezTo>
                  <a:pt x="84515" y="2624815"/>
                  <a:pt x="61518" y="2451616"/>
                  <a:pt x="170324" y="2311907"/>
                </a:cubicBezTo>
                <a:cubicBezTo>
                  <a:pt x="270938" y="2183553"/>
                  <a:pt x="357178" y="2048443"/>
                  <a:pt x="486538" y="1941649"/>
                </a:cubicBezTo>
                <a:cubicBezTo>
                  <a:pt x="639183" y="1816026"/>
                  <a:pt x="796284" y="1690978"/>
                  <a:pt x="905521" y="1518210"/>
                </a:cubicBezTo>
                <a:cubicBezTo>
                  <a:pt x="943898" y="1457842"/>
                  <a:pt x="1006134" y="1415729"/>
                  <a:pt x="1085188" y="1390863"/>
                </a:cubicBezTo>
                <a:cubicBezTo>
                  <a:pt x="1223028" y="1347743"/>
                  <a:pt x="1350807" y="1271851"/>
                  <a:pt x="1488360" y="1226719"/>
                </a:cubicBezTo>
                <a:cubicBezTo>
                  <a:pt x="1577188" y="1197972"/>
                  <a:pt x="1675214" y="1189061"/>
                  <a:pt x="1770365" y="1188055"/>
                </a:cubicBezTo>
                <a:cubicBezTo>
                  <a:pt x="1971592" y="1186042"/>
                  <a:pt x="2138754" y="1091466"/>
                  <a:pt x="2310947" y="1006232"/>
                </a:cubicBezTo>
                <a:cubicBezTo>
                  <a:pt x="2433695" y="945433"/>
                  <a:pt x="2557450" y="883915"/>
                  <a:pt x="2686523" y="839214"/>
                </a:cubicBezTo>
                <a:cubicBezTo>
                  <a:pt x="2848223" y="783301"/>
                  <a:pt x="3010642" y="729976"/>
                  <a:pt x="3171623" y="672051"/>
                </a:cubicBezTo>
                <a:cubicBezTo>
                  <a:pt x="3335479" y="612977"/>
                  <a:pt x="3493730" y="513945"/>
                  <a:pt x="3679864" y="524725"/>
                </a:cubicBezTo>
                <a:cubicBezTo>
                  <a:pt x="3698550" y="525731"/>
                  <a:pt x="3718241" y="514807"/>
                  <a:pt x="3737358" y="508483"/>
                </a:cubicBezTo>
                <a:cubicBezTo>
                  <a:pt x="3852345" y="469531"/>
                  <a:pt x="3967331" y="429861"/>
                  <a:pt x="4082318" y="391340"/>
                </a:cubicBezTo>
                <a:cubicBezTo>
                  <a:pt x="4427279" y="276353"/>
                  <a:pt x="4786612" y="228490"/>
                  <a:pt x="5138041" y="144118"/>
                </a:cubicBezTo>
                <a:cubicBezTo>
                  <a:pt x="5306496" y="103873"/>
                  <a:pt x="5476246" y="86050"/>
                  <a:pt x="5644701" y="61328"/>
                </a:cubicBezTo>
                <a:cubicBezTo>
                  <a:pt x="5996269" y="10282"/>
                  <a:pt x="6351724" y="-8961"/>
                  <a:pt x="6706748" y="3835"/>
                </a:cubicBezTo>
                <a:cubicBezTo>
                  <a:pt x="6872329" y="10303"/>
                  <a:pt x="7038054" y="15046"/>
                  <a:pt x="7203060" y="29419"/>
                </a:cubicBezTo>
                <a:cubicBezTo>
                  <a:pt x="7261559" y="34450"/>
                  <a:pt x="7312441" y="75414"/>
                  <a:pt x="7373384" y="17777"/>
                </a:cubicBezTo>
                <a:cubicBezTo>
                  <a:pt x="7394081" y="-1915"/>
                  <a:pt x="7459624" y="28844"/>
                  <a:pt x="7504469" y="30856"/>
                </a:cubicBezTo>
                <a:cubicBezTo>
                  <a:pt x="7620749" y="36031"/>
                  <a:pt x="7739329" y="25682"/>
                  <a:pt x="7853022" y="45230"/>
                </a:cubicBezTo>
                <a:cubicBezTo>
                  <a:pt x="7949755" y="61615"/>
                  <a:pt x="8054249" y="4841"/>
                  <a:pt x="8144226" y="76564"/>
                </a:cubicBezTo>
                <a:cubicBezTo>
                  <a:pt x="8157450" y="87056"/>
                  <a:pt x="8183897" y="84325"/>
                  <a:pt x="8203732" y="82600"/>
                </a:cubicBezTo>
                <a:cubicBezTo>
                  <a:pt x="8311676" y="72970"/>
                  <a:pt x="8419332" y="52560"/>
                  <a:pt x="8527276" y="53854"/>
                </a:cubicBezTo>
                <a:cubicBezTo>
                  <a:pt x="8627890" y="55291"/>
                  <a:pt x="8732527" y="34737"/>
                  <a:pt x="8829835" y="84325"/>
                </a:cubicBezTo>
                <a:cubicBezTo>
                  <a:pt x="8845215" y="92087"/>
                  <a:pt x="8870368" y="85044"/>
                  <a:pt x="8889772" y="80157"/>
                </a:cubicBezTo>
                <a:cubicBezTo>
                  <a:pt x="9079068" y="32006"/>
                  <a:pt x="9266497" y="89643"/>
                  <a:pt x="9454069" y="87631"/>
                </a:cubicBezTo>
                <a:cubicBezTo>
                  <a:pt x="9663920" y="85188"/>
                  <a:pt x="9856523" y="186520"/>
                  <a:pt x="10067811" y="169990"/>
                </a:cubicBezTo>
                <a:cubicBezTo>
                  <a:pt x="10113662" y="166397"/>
                  <a:pt x="10192716" y="160648"/>
                  <a:pt x="10229368" y="233664"/>
                </a:cubicBezTo>
                <a:cubicBezTo>
                  <a:pt x="10239716" y="254362"/>
                  <a:pt x="10284274" y="271035"/>
                  <a:pt x="10310720" y="268160"/>
                </a:cubicBezTo>
                <a:cubicBezTo>
                  <a:pt x="10536382" y="244013"/>
                  <a:pt x="10720361" y="368774"/>
                  <a:pt x="10917708" y="439059"/>
                </a:cubicBezTo>
                <a:cubicBezTo>
                  <a:pt x="11064316" y="491953"/>
                  <a:pt x="11201150" y="572013"/>
                  <a:pt x="11343302" y="637699"/>
                </a:cubicBezTo>
                <a:cubicBezTo>
                  <a:pt x="11373630" y="652073"/>
                  <a:pt x="11410713" y="652073"/>
                  <a:pt x="11440610" y="666446"/>
                </a:cubicBezTo>
                <a:cubicBezTo>
                  <a:pt x="11637668" y="761741"/>
                  <a:pt x="11835015" y="857036"/>
                  <a:pt x="12029917" y="953913"/>
                </a:cubicBezTo>
                <a:cubicBezTo>
                  <a:pt x="12150509" y="1013850"/>
                  <a:pt x="12267364" y="1090028"/>
                  <a:pt x="12387238" y="1156721"/>
                </a:cubicBezTo>
                <a:cubicBezTo>
                  <a:pt x="12562737" y="1254460"/>
                  <a:pt x="12729036" y="1366572"/>
                  <a:pt x="12896630" y="1477103"/>
                </a:cubicBezTo>
                <a:cubicBezTo>
                  <a:pt x="13129047" y="1630323"/>
                  <a:pt x="13305983" y="1843048"/>
                  <a:pt x="13530494" y="2001730"/>
                </a:cubicBezTo>
                <a:cubicBezTo>
                  <a:pt x="13593450" y="2046287"/>
                  <a:pt x="13627514" y="2131090"/>
                  <a:pt x="13675666" y="2197495"/>
                </a:cubicBezTo>
                <a:cubicBezTo>
                  <a:pt x="13714186" y="2250101"/>
                  <a:pt x="13756731" y="2299833"/>
                  <a:pt x="13792808" y="2354164"/>
                </a:cubicBezTo>
                <a:cubicBezTo>
                  <a:pt x="13960593" y="2606656"/>
                  <a:pt x="14127515" y="2859915"/>
                  <a:pt x="14293576" y="3113940"/>
                </a:cubicBezTo>
                <a:cubicBezTo>
                  <a:pt x="14436447" y="3331121"/>
                  <a:pt x="14581043" y="3547296"/>
                  <a:pt x="14720608" y="3766346"/>
                </a:cubicBezTo>
                <a:cubicBezTo>
                  <a:pt x="14758554" y="3825708"/>
                  <a:pt x="14778101" y="3896856"/>
                  <a:pt x="14814179" y="3957224"/>
                </a:cubicBezTo>
                <a:cubicBezTo>
                  <a:pt x="15038259" y="4327481"/>
                  <a:pt x="15148789" y="4737122"/>
                  <a:pt x="15209732" y="5158692"/>
                </a:cubicBezTo>
                <a:cubicBezTo>
                  <a:pt x="15241184" y="5379861"/>
                  <a:pt x="15225509" y="5605182"/>
                  <a:pt x="15163738" y="5819866"/>
                </a:cubicBezTo>
                <a:cubicBezTo>
                  <a:pt x="15076348" y="6122712"/>
                  <a:pt x="14967111" y="6426852"/>
                  <a:pt x="14771920" y="6674649"/>
                </a:cubicBezTo>
                <a:cubicBezTo>
                  <a:pt x="14609846" y="6882882"/>
                  <a:pt x="14409119" y="7057890"/>
                  <a:pt x="14180744" y="7190077"/>
                </a:cubicBezTo>
                <a:cubicBezTo>
                  <a:pt x="13988286" y="7301471"/>
                  <a:pt x="13786771" y="7384692"/>
                  <a:pt x="13579508" y="7459577"/>
                </a:cubicBezTo>
                <a:cubicBezTo>
                  <a:pt x="13362470" y="7537337"/>
                  <a:pt x="13142845" y="7601012"/>
                  <a:pt x="12910428" y="7619121"/>
                </a:cubicBezTo>
                <a:cubicBezTo>
                  <a:pt x="12815852" y="7626596"/>
                  <a:pt x="12724580" y="7674171"/>
                  <a:pt x="12629717" y="7685095"/>
                </a:cubicBezTo>
                <a:cubicBezTo>
                  <a:pt x="12326870" y="7720166"/>
                  <a:pt x="12029773" y="7789014"/>
                  <a:pt x="11722902" y="7807125"/>
                </a:cubicBezTo>
                <a:cubicBezTo>
                  <a:pt x="11533317" y="7818336"/>
                  <a:pt x="11342152" y="7864618"/>
                  <a:pt x="11149693" y="7880429"/>
                </a:cubicBezTo>
                <a:cubicBezTo>
                  <a:pt x="10909802" y="7900695"/>
                  <a:pt x="10670342" y="7927574"/>
                  <a:pt x="10430163" y="7938928"/>
                </a:cubicBezTo>
                <a:cubicBezTo>
                  <a:pt x="10151033" y="7952152"/>
                  <a:pt x="9871568" y="7957614"/>
                  <a:pt x="9591766" y="7955314"/>
                </a:cubicBezTo>
                <a:cubicBezTo>
                  <a:pt x="9326146" y="7953302"/>
                  <a:pt x="9059952" y="7939791"/>
                  <a:pt x="8795052" y="7926567"/>
                </a:cubicBezTo>
                <a:cubicBezTo>
                  <a:pt x="8715567" y="7922399"/>
                  <a:pt x="8636945" y="7898539"/>
                  <a:pt x="8558178" y="7887041"/>
                </a:cubicBezTo>
                <a:cubicBezTo>
                  <a:pt x="8494504" y="7877698"/>
                  <a:pt x="8428818" y="7881723"/>
                  <a:pt x="8366582" y="7865481"/>
                </a:cubicBezTo>
                <a:cubicBezTo>
                  <a:pt x="8207038" y="7823367"/>
                  <a:pt x="8038583" y="7861025"/>
                  <a:pt x="7879182" y="7789158"/>
                </a:cubicBezTo>
                <a:cubicBezTo>
                  <a:pt x="7782162" y="7745320"/>
                  <a:pt x="7660851" y="7757681"/>
                  <a:pt x="7552188" y="7735833"/>
                </a:cubicBezTo>
                <a:cubicBezTo>
                  <a:pt x="7478741" y="7721459"/>
                  <a:pt x="7408455" y="7690557"/>
                  <a:pt x="7336588" y="7667847"/>
                </a:cubicBezTo>
                <a:cubicBezTo>
                  <a:pt x="7302810" y="7657067"/>
                  <a:pt x="7264721" y="7634070"/>
                  <a:pt x="7234968" y="7641113"/>
                </a:cubicBezTo>
                <a:cubicBezTo>
                  <a:pt x="7112939" y="7669860"/>
                  <a:pt x="7006289" y="7621852"/>
                  <a:pt x="6899351" y="7581176"/>
                </a:cubicBezTo>
                <a:cubicBezTo>
                  <a:pt x="6827484" y="7554010"/>
                  <a:pt x="6763523" y="7509310"/>
                  <a:pt x="6680445" y="7531156"/>
                </a:cubicBezTo>
                <a:cubicBezTo>
                  <a:pt x="6663628" y="7535612"/>
                  <a:pt x="6640918" y="7524114"/>
                  <a:pt x="6622951" y="7515921"/>
                </a:cubicBezTo>
                <a:cubicBezTo>
                  <a:pt x="6389672" y="7410995"/>
                  <a:pt x="6144031" y="7355371"/>
                  <a:pt x="5891348" y="7320444"/>
                </a:cubicBezTo>
                <a:cubicBezTo>
                  <a:pt x="5776361" y="7304633"/>
                  <a:pt x="5666261" y="7258638"/>
                  <a:pt x="5551993" y="7236072"/>
                </a:cubicBezTo>
                <a:cubicBezTo>
                  <a:pt x="5426657" y="7211350"/>
                  <a:pt x="5305778" y="7167080"/>
                  <a:pt x="5170812" y="7182891"/>
                </a:cubicBezTo>
                <a:cubicBezTo>
                  <a:pt x="5072354" y="7194389"/>
                  <a:pt x="4969585" y="7168517"/>
                  <a:pt x="4868253" y="7158600"/>
                </a:cubicBezTo>
                <a:cubicBezTo>
                  <a:pt x="4702529" y="7141639"/>
                  <a:pt x="4537666" y="7118067"/>
                  <a:pt x="4371223" y="7107143"/>
                </a:cubicBezTo>
                <a:cubicBezTo>
                  <a:pt x="4111353" y="7089895"/>
                  <a:pt x="3850620" y="7082564"/>
                  <a:pt x="3590606" y="7067041"/>
                </a:cubicBezTo>
                <a:cubicBezTo>
                  <a:pt x="3514392" y="7062391"/>
                  <a:pt x="3438788" y="7050552"/>
                  <a:pt x="3364801" y="7031683"/>
                </a:cubicBezTo>
                <a:cubicBezTo>
                  <a:pt x="3180391" y="6984826"/>
                  <a:pt x="2991094" y="6969159"/>
                  <a:pt x="2807259" y="6907928"/>
                </a:cubicBezTo>
                <a:cubicBezTo>
                  <a:pt x="2606032" y="6841236"/>
                  <a:pt x="2417885" y="6737173"/>
                  <a:pt x="2218814" y="6683992"/>
                </a:cubicBezTo>
                <a:cubicBezTo>
                  <a:pt x="1923298" y="6604794"/>
                  <a:pt x="1688293" y="6428577"/>
                  <a:pt x="1442653" y="6273489"/>
                </a:cubicBezTo>
                <a:cubicBezTo>
                  <a:pt x="1243582" y="6147578"/>
                  <a:pt x="1076564" y="5965899"/>
                  <a:pt x="910839" y="5793994"/>
                </a:cubicBezTo>
                <a:cubicBezTo>
                  <a:pt x="761941" y="5641652"/>
                  <a:pt x="626517" y="5476700"/>
                  <a:pt x="506086" y="5300988"/>
                </a:cubicBezTo>
                <a:cubicBezTo>
                  <a:pt x="401304" y="5145756"/>
                  <a:pt x="321388" y="4971839"/>
                  <a:pt x="245353" y="4799502"/>
                </a:cubicBezTo>
                <a:cubicBezTo>
                  <a:pt x="54475" y="4364708"/>
                  <a:pt x="0" y="3904474"/>
                  <a:pt x="0" y="33385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2937025" y="3233815"/>
            <a:ext cx="12804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Write an original statement or inspiring quote</a:t>
            </a:r>
            <a:endParaRPr/>
          </a:p>
        </p:txBody>
      </p:sp>
      <p:sp>
        <p:nvSpPr>
          <p:cNvPr id="322" name="Google Shape;322;p24"/>
          <p:cNvSpPr/>
          <p:nvPr/>
        </p:nvSpPr>
        <p:spPr>
          <a:xfrm>
            <a:off x="6563082" y="6082495"/>
            <a:ext cx="6745874" cy="555695"/>
          </a:xfrm>
          <a:custGeom>
            <a:rect b="b" l="l" r="r" t="t"/>
            <a:pathLst>
              <a:path extrusionOk="0" h="555695" w="6745874">
                <a:moveTo>
                  <a:pt x="6685508" y="0"/>
                </a:moveTo>
                <a:cubicBezTo>
                  <a:pt x="6695507" y="34611"/>
                  <a:pt x="6701275" y="62684"/>
                  <a:pt x="6711658" y="89604"/>
                </a:cubicBezTo>
                <a:cubicBezTo>
                  <a:pt x="6721657" y="115755"/>
                  <a:pt x="6756268" y="131522"/>
                  <a:pt x="6742808" y="169979"/>
                </a:cubicBezTo>
                <a:cubicBezTo>
                  <a:pt x="6698968" y="181900"/>
                  <a:pt x="6656665" y="190745"/>
                  <a:pt x="6606672" y="179977"/>
                </a:cubicBezTo>
                <a:cubicBezTo>
                  <a:pt x="6550140" y="167671"/>
                  <a:pt x="6489379" y="174209"/>
                  <a:pt x="6430540" y="174593"/>
                </a:cubicBezTo>
                <a:cubicBezTo>
                  <a:pt x="6262869" y="175747"/>
                  <a:pt x="6095198" y="175747"/>
                  <a:pt x="5927912" y="179977"/>
                </a:cubicBezTo>
                <a:cubicBezTo>
                  <a:pt x="5767547" y="184208"/>
                  <a:pt x="5607567" y="194206"/>
                  <a:pt x="5447203" y="199975"/>
                </a:cubicBezTo>
                <a:cubicBezTo>
                  <a:pt x="5253381" y="206897"/>
                  <a:pt x="5059944" y="211127"/>
                  <a:pt x="4866123" y="218819"/>
                </a:cubicBezTo>
                <a:cubicBezTo>
                  <a:pt x="4719603" y="224587"/>
                  <a:pt x="4573083" y="235355"/>
                  <a:pt x="4426563" y="241893"/>
                </a:cubicBezTo>
                <a:cubicBezTo>
                  <a:pt x="4255431" y="249968"/>
                  <a:pt x="4083914" y="255737"/>
                  <a:pt x="3912397" y="263044"/>
                </a:cubicBezTo>
                <a:cubicBezTo>
                  <a:pt x="3873940" y="264582"/>
                  <a:pt x="3835484" y="268428"/>
                  <a:pt x="3797027" y="271120"/>
                </a:cubicBezTo>
                <a:cubicBezTo>
                  <a:pt x="3600898" y="284580"/>
                  <a:pt x="3405154" y="298039"/>
                  <a:pt x="3209025" y="311499"/>
                </a:cubicBezTo>
                <a:cubicBezTo>
                  <a:pt x="3060967" y="321498"/>
                  <a:pt x="2912524" y="331497"/>
                  <a:pt x="2764466" y="341495"/>
                </a:cubicBezTo>
                <a:cubicBezTo>
                  <a:pt x="2638328" y="349956"/>
                  <a:pt x="2511805" y="357647"/>
                  <a:pt x="2385667" y="366877"/>
                </a:cubicBezTo>
                <a:cubicBezTo>
                  <a:pt x="2261837" y="375722"/>
                  <a:pt x="2138391" y="387259"/>
                  <a:pt x="2014945" y="395719"/>
                </a:cubicBezTo>
                <a:cubicBezTo>
                  <a:pt x="1741903" y="414948"/>
                  <a:pt x="1468476" y="429177"/>
                  <a:pt x="1195818" y="452251"/>
                </a:cubicBezTo>
                <a:cubicBezTo>
                  <a:pt x="938927" y="474171"/>
                  <a:pt x="683191" y="505321"/>
                  <a:pt x="426685" y="530702"/>
                </a:cubicBezTo>
                <a:cubicBezTo>
                  <a:pt x="316698" y="541470"/>
                  <a:pt x="205943" y="549546"/>
                  <a:pt x="95573" y="555315"/>
                </a:cubicBezTo>
                <a:cubicBezTo>
                  <a:pt x="39426" y="558391"/>
                  <a:pt x="19813" y="543008"/>
                  <a:pt x="5969" y="502629"/>
                </a:cubicBezTo>
                <a:cubicBezTo>
                  <a:pt x="-12106" y="446482"/>
                  <a:pt x="11352" y="407641"/>
                  <a:pt x="69807" y="415332"/>
                </a:cubicBezTo>
                <a:cubicBezTo>
                  <a:pt x="142490" y="425331"/>
                  <a:pt x="211712" y="412256"/>
                  <a:pt x="282472" y="404180"/>
                </a:cubicBezTo>
                <a:cubicBezTo>
                  <a:pt x="400534" y="390720"/>
                  <a:pt x="518596" y="376491"/>
                  <a:pt x="636658" y="364185"/>
                </a:cubicBezTo>
                <a:cubicBezTo>
                  <a:pt x="761642" y="351110"/>
                  <a:pt x="885857" y="326113"/>
                  <a:pt x="1012764" y="325728"/>
                </a:cubicBezTo>
                <a:cubicBezTo>
                  <a:pt x="1101214" y="325344"/>
                  <a:pt x="1189280" y="305731"/>
                  <a:pt x="1278115" y="301116"/>
                </a:cubicBezTo>
                <a:cubicBezTo>
                  <a:pt x="1365027" y="296501"/>
                  <a:pt x="1452324" y="287656"/>
                  <a:pt x="1540005" y="295732"/>
                </a:cubicBezTo>
                <a:cubicBezTo>
                  <a:pt x="1550004" y="296501"/>
                  <a:pt x="1561156" y="293040"/>
                  <a:pt x="1571155" y="289579"/>
                </a:cubicBezTo>
                <a:cubicBezTo>
                  <a:pt x="1579231" y="286887"/>
                  <a:pt x="1590383" y="275734"/>
                  <a:pt x="1593460" y="278042"/>
                </a:cubicBezTo>
                <a:cubicBezTo>
                  <a:pt x="1636147" y="307269"/>
                  <a:pt x="1674603" y="269197"/>
                  <a:pt x="1716137" y="271889"/>
                </a:cubicBezTo>
                <a:cubicBezTo>
                  <a:pt x="1757670" y="274581"/>
                  <a:pt x="1801510" y="256891"/>
                  <a:pt x="1841505" y="264197"/>
                </a:cubicBezTo>
                <a:cubicBezTo>
                  <a:pt x="1896499" y="274196"/>
                  <a:pt x="1946492" y="253045"/>
                  <a:pt x="1998409" y="253430"/>
                </a:cubicBezTo>
                <a:cubicBezTo>
                  <a:pt x="2095319" y="254199"/>
                  <a:pt x="2190308" y="229586"/>
                  <a:pt x="2285680" y="233432"/>
                </a:cubicBezTo>
                <a:cubicBezTo>
                  <a:pt x="2376438" y="237278"/>
                  <a:pt x="2467580" y="236124"/>
                  <a:pt x="2553339" y="218049"/>
                </a:cubicBezTo>
                <a:cubicBezTo>
                  <a:pt x="2656402" y="196514"/>
                  <a:pt x="2761389" y="224203"/>
                  <a:pt x="2861761" y="191514"/>
                </a:cubicBezTo>
                <a:cubicBezTo>
                  <a:pt x="3003666" y="206512"/>
                  <a:pt x="3141726" y="163056"/>
                  <a:pt x="3282477" y="161903"/>
                </a:cubicBezTo>
                <a:cubicBezTo>
                  <a:pt x="3372466" y="161134"/>
                  <a:pt x="3462070" y="159211"/>
                  <a:pt x="3552058" y="154980"/>
                </a:cubicBezTo>
                <a:cubicBezTo>
                  <a:pt x="3594360" y="153058"/>
                  <a:pt x="3636278" y="143059"/>
                  <a:pt x="3678581" y="139598"/>
                </a:cubicBezTo>
                <a:cubicBezTo>
                  <a:pt x="3712807" y="136906"/>
                  <a:pt x="3747418" y="139598"/>
                  <a:pt x="3781644" y="138060"/>
                </a:cubicBezTo>
                <a:cubicBezTo>
                  <a:pt x="3890477" y="133829"/>
                  <a:pt x="3999694" y="131137"/>
                  <a:pt x="4108141" y="123061"/>
                </a:cubicBezTo>
                <a:cubicBezTo>
                  <a:pt x="4153521" y="119600"/>
                  <a:pt x="4202360" y="146905"/>
                  <a:pt x="4245432" y="111140"/>
                </a:cubicBezTo>
                <a:cubicBezTo>
                  <a:pt x="4248508" y="108448"/>
                  <a:pt x="4260045" y="118062"/>
                  <a:pt x="4268122" y="119600"/>
                </a:cubicBezTo>
                <a:cubicBezTo>
                  <a:pt x="4288888" y="123061"/>
                  <a:pt x="4319269" y="135368"/>
                  <a:pt x="4329652" y="126138"/>
                </a:cubicBezTo>
                <a:cubicBezTo>
                  <a:pt x="4370032" y="89989"/>
                  <a:pt x="4418103" y="104218"/>
                  <a:pt x="4461559" y="100372"/>
                </a:cubicBezTo>
                <a:cubicBezTo>
                  <a:pt x="4557700" y="91911"/>
                  <a:pt x="4654611" y="91142"/>
                  <a:pt x="4751522" y="89220"/>
                </a:cubicBezTo>
                <a:cubicBezTo>
                  <a:pt x="4823051" y="88066"/>
                  <a:pt x="4894196" y="91142"/>
                  <a:pt x="4965725" y="91142"/>
                </a:cubicBezTo>
                <a:cubicBezTo>
                  <a:pt x="4981108" y="91142"/>
                  <a:pt x="4996491" y="87681"/>
                  <a:pt x="5011873" y="84605"/>
                </a:cubicBezTo>
                <a:cubicBezTo>
                  <a:pt x="5023026" y="82297"/>
                  <a:pt x="5035332" y="72683"/>
                  <a:pt x="5044177" y="75760"/>
                </a:cubicBezTo>
                <a:cubicBezTo>
                  <a:pt x="5144549" y="109986"/>
                  <a:pt x="5243767" y="58839"/>
                  <a:pt x="5345677" y="72683"/>
                </a:cubicBezTo>
                <a:cubicBezTo>
                  <a:pt x="5422591" y="83066"/>
                  <a:pt x="5503734" y="61146"/>
                  <a:pt x="5583340" y="55762"/>
                </a:cubicBezTo>
                <a:cubicBezTo>
                  <a:pt x="5604491" y="54224"/>
                  <a:pt x="5626027" y="59608"/>
                  <a:pt x="5647562" y="61915"/>
                </a:cubicBezTo>
                <a:cubicBezTo>
                  <a:pt x="5654100" y="62684"/>
                  <a:pt x="5662945" y="66915"/>
                  <a:pt x="5666791" y="64223"/>
                </a:cubicBezTo>
                <a:cubicBezTo>
                  <a:pt x="5706401" y="37303"/>
                  <a:pt x="5752549" y="43456"/>
                  <a:pt x="5796005" y="41149"/>
                </a:cubicBezTo>
                <a:cubicBezTo>
                  <a:pt x="5882532" y="36534"/>
                  <a:pt x="5969444" y="36534"/>
                  <a:pt x="6055972" y="34996"/>
                </a:cubicBezTo>
                <a:cubicBezTo>
                  <a:pt x="6069047" y="34611"/>
                  <a:pt x="6083277" y="40764"/>
                  <a:pt x="6095583" y="38457"/>
                </a:cubicBezTo>
                <a:cubicBezTo>
                  <a:pt x="6194416" y="20767"/>
                  <a:pt x="6294019" y="23074"/>
                  <a:pt x="6393622" y="24228"/>
                </a:cubicBezTo>
                <a:cubicBezTo>
                  <a:pt x="6469766" y="25381"/>
                  <a:pt x="6545910" y="24228"/>
                  <a:pt x="6622054" y="21151"/>
                </a:cubicBezTo>
                <a:cubicBezTo>
                  <a:pt x="6640129" y="21151"/>
                  <a:pt x="6658973" y="9230"/>
                  <a:pt x="66855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3828915" y="7076830"/>
            <a:ext cx="1064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— Include a credit, citation, or supporting message</a:t>
            </a:r>
            <a:endParaRPr/>
          </a:p>
        </p:txBody>
      </p:sp>
      <p:sp>
        <p:nvSpPr>
          <p:cNvPr id="324" name="Google Shape;324;p24"/>
          <p:cNvSpPr/>
          <p:nvPr/>
        </p:nvSpPr>
        <p:spPr>
          <a:xfrm rot="-5339846">
            <a:off x="829444" y="6132680"/>
            <a:ext cx="3179690" cy="4268414"/>
          </a:xfrm>
          <a:custGeom>
            <a:rect b="b" l="l" r="r" t="t"/>
            <a:pathLst>
              <a:path extrusionOk="0" h="4267761" w="3179203">
                <a:moveTo>
                  <a:pt x="2823004" y="2333204"/>
                </a:moveTo>
                <a:cubicBezTo>
                  <a:pt x="2766804" y="2304312"/>
                  <a:pt x="2709812" y="2276212"/>
                  <a:pt x="2654799" y="2248508"/>
                </a:cubicBezTo>
                <a:cubicBezTo>
                  <a:pt x="2595037" y="2272254"/>
                  <a:pt x="2570103" y="2332412"/>
                  <a:pt x="2525380" y="2371594"/>
                </a:cubicBezTo>
                <a:cubicBezTo>
                  <a:pt x="2466409" y="2423441"/>
                  <a:pt x="2435934" y="2500618"/>
                  <a:pt x="2439496" y="2588084"/>
                </a:cubicBezTo>
                <a:cubicBezTo>
                  <a:pt x="2444245" y="2718295"/>
                  <a:pt x="2526171" y="2793493"/>
                  <a:pt x="2667859" y="2753123"/>
                </a:cubicBezTo>
                <a:cubicBezTo>
                  <a:pt x="2764825" y="2725419"/>
                  <a:pt x="2829732" y="2666448"/>
                  <a:pt x="2868123" y="2573440"/>
                </a:cubicBezTo>
                <a:cubicBezTo>
                  <a:pt x="2900972" y="2493889"/>
                  <a:pt x="2876830" y="2422650"/>
                  <a:pt x="2845168" y="2351410"/>
                </a:cubicBezTo>
                <a:cubicBezTo>
                  <a:pt x="2841606" y="2343890"/>
                  <a:pt x="2831711" y="2337557"/>
                  <a:pt x="2823004" y="2333204"/>
                </a:cubicBezTo>
                <a:close/>
                <a:moveTo>
                  <a:pt x="2599786" y="2646263"/>
                </a:moveTo>
                <a:cubicBezTo>
                  <a:pt x="2618783" y="2546528"/>
                  <a:pt x="2625511" y="2458269"/>
                  <a:pt x="2724851" y="2398507"/>
                </a:cubicBezTo>
                <a:cubicBezTo>
                  <a:pt x="2711395" y="2497056"/>
                  <a:pt x="2699126" y="2583335"/>
                  <a:pt x="2599786" y="2646263"/>
                </a:cubicBezTo>
                <a:close/>
                <a:moveTo>
                  <a:pt x="365229" y="2781223"/>
                </a:moveTo>
                <a:cubicBezTo>
                  <a:pt x="320902" y="2764601"/>
                  <a:pt x="275388" y="2750353"/>
                  <a:pt x="230665" y="2735313"/>
                </a:cubicBezTo>
                <a:cubicBezTo>
                  <a:pt x="234227" y="2726606"/>
                  <a:pt x="234623" y="2720274"/>
                  <a:pt x="237789" y="2717899"/>
                </a:cubicBezTo>
                <a:cubicBezTo>
                  <a:pt x="255599" y="2705630"/>
                  <a:pt x="274200" y="2694548"/>
                  <a:pt x="292406" y="2683466"/>
                </a:cubicBezTo>
                <a:cubicBezTo>
                  <a:pt x="292802" y="2677530"/>
                  <a:pt x="293593" y="2671989"/>
                  <a:pt x="293989" y="2666052"/>
                </a:cubicBezTo>
                <a:cubicBezTo>
                  <a:pt x="255203" y="2662886"/>
                  <a:pt x="216417" y="2662095"/>
                  <a:pt x="178422" y="2656554"/>
                </a:cubicBezTo>
                <a:cubicBezTo>
                  <a:pt x="123409" y="2648638"/>
                  <a:pt x="81457" y="2677530"/>
                  <a:pt x="61272" y="2718295"/>
                </a:cubicBezTo>
                <a:cubicBezTo>
                  <a:pt x="31985" y="2777266"/>
                  <a:pt x="7447" y="2842569"/>
                  <a:pt x="1114" y="2907080"/>
                </a:cubicBezTo>
                <a:cubicBezTo>
                  <a:pt x="-6801" y="2987423"/>
                  <a:pt x="27235" y="3058267"/>
                  <a:pt x="110349" y="3090325"/>
                </a:cubicBezTo>
                <a:cubicBezTo>
                  <a:pt x="140032" y="3101803"/>
                  <a:pt x="172486" y="3106948"/>
                  <a:pt x="204148" y="3111301"/>
                </a:cubicBezTo>
                <a:cubicBezTo>
                  <a:pt x="307446" y="3124758"/>
                  <a:pt x="426970" y="3037687"/>
                  <a:pt x="446363" y="2935576"/>
                </a:cubicBezTo>
                <a:cubicBezTo>
                  <a:pt x="457049" y="2878585"/>
                  <a:pt x="417076" y="2800616"/>
                  <a:pt x="365229" y="2781223"/>
                </a:cubicBezTo>
                <a:close/>
                <a:moveTo>
                  <a:pt x="236206" y="3003254"/>
                </a:moveTo>
                <a:cubicBezTo>
                  <a:pt x="232644" y="2998901"/>
                  <a:pt x="229082" y="2994943"/>
                  <a:pt x="225520" y="2990589"/>
                </a:cubicBezTo>
                <a:cubicBezTo>
                  <a:pt x="237393" y="2981882"/>
                  <a:pt x="248871" y="2972779"/>
                  <a:pt x="260744" y="2964072"/>
                </a:cubicBezTo>
                <a:cubicBezTo>
                  <a:pt x="263910" y="2967634"/>
                  <a:pt x="267472" y="2971196"/>
                  <a:pt x="270638" y="2975154"/>
                </a:cubicBezTo>
                <a:cubicBezTo>
                  <a:pt x="259161" y="2984257"/>
                  <a:pt x="247683" y="2993756"/>
                  <a:pt x="236206" y="3003254"/>
                </a:cubicBezTo>
                <a:close/>
                <a:moveTo>
                  <a:pt x="1244645" y="515005"/>
                </a:moveTo>
                <a:cubicBezTo>
                  <a:pt x="1335278" y="504319"/>
                  <a:pt x="1415621" y="430704"/>
                  <a:pt x="1433431" y="338488"/>
                </a:cubicBezTo>
                <a:cubicBezTo>
                  <a:pt x="1440951" y="299702"/>
                  <a:pt x="1442930" y="259729"/>
                  <a:pt x="1448866" y="207090"/>
                </a:cubicBezTo>
                <a:cubicBezTo>
                  <a:pt x="1449262" y="173449"/>
                  <a:pt x="1417204" y="110521"/>
                  <a:pt x="1376835" y="79254"/>
                </a:cubicBezTo>
                <a:cubicBezTo>
                  <a:pt x="1351505" y="59465"/>
                  <a:pt x="1326176" y="40072"/>
                  <a:pt x="1301242" y="19888"/>
                </a:cubicBezTo>
                <a:cubicBezTo>
                  <a:pt x="1269184" y="-6233"/>
                  <a:pt x="1247812" y="-7421"/>
                  <a:pt x="1216149" y="21075"/>
                </a:cubicBezTo>
                <a:cubicBezTo>
                  <a:pt x="1201902" y="33740"/>
                  <a:pt x="1189633" y="50758"/>
                  <a:pt x="1181321" y="67777"/>
                </a:cubicBezTo>
                <a:cubicBezTo>
                  <a:pt x="1147680" y="136246"/>
                  <a:pt x="1123142" y="206694"/>
                  <a:pt x="1105332" y="281496"/>
                </a:cubicBezTo>
                <a:cubicBezTo>
                  <a:pt x="1093459" y="330968"/>
                  <a:pt x="1097021" y="374504"/>
                  <a:pt x="1113643" y="418435"/>
                </a:cubicBezTo>
                <a:cubicBezTo>
                  <a:pt x="1133828" y="470678"/>
                  <a:pt x="1203881" y="519754"/>
                  <a:pt x="1244645" y="515005"/>
                </a:cubicBezTo>
                <a:close/>
                <a:moveTo>
                  <a:pt x="1291347" y="215402"/>
                </a:moveTo>
                <a:cubicBezTo>
                  <a:pt x="1309553" y="279122"/>
                  <a:pt x="1303616" y="296536"/>
                  <a:pt x="1246229" y="354319"/>
                </a:cubicBezTo>
                <a:cubicBezTo>
                  <a:pt x="1240688" y="299702"/>
                  <a:pt x="1261268" y="258541"/>
                  <a:pt x="1291347" y="215402"/>
                </a:cubicBezTo>
                <a:close/>
                <a:moveTo>
                  <a:pt x="1480924" y="3490456"/>
                </a:moveTo>
                <a:cubicBezTo>
                  <a:pt x="1474592" y="3540719"/>
                  <a:pt x="1464698" y="3593358"/>
                  <a:pt x="1419579" y="3628186"/>
                </a:cubicBezTo>
                <a:cubicBezTo>
                  <a:pt x="1404144" y="3640455"/>
                  <a:pt x="1389104" y="3653516"/>
                  <a:pt x="1374065" y="3666181"/>
                </a:cubicBezTo>
                <a:cubicBezTo>
                  <a:pt x="1294118" y="3733463"/>
                  <a:pt x="1260872" y="3734254"/>
                  <a:pt x="1182904" y="3670534"/>
                </a:cubicBezTo>
                <a:cubicBezTo>
                  <a:pt x="1121559" y="3620270"/>
                  <a:pt x="1111269" y="3494018"/>
                  <a:pt x="1165886" y="3437421"/>
                </a:cubicBezTo>
                <a:cubicBezTo>
                  <a:pt x="1178155" y="3424757"/>
                  <a:pt x="1198340" y="3420403"/>
                  <a:pt x="1216149" y="3411300"/>
                </a:cubicBezTo>
                <a:cubicBezTo>
                  <a:pt x="1222086" y="3384387"/>
                  <a:pt x="1227231" y="3360641"/>
                  <a:pt x="1233564" y="3332540"/>
                </a:cubicBezTo>
                <a:cubicBezTo>
                  <a:pt x="1252165" y="3334519"/>
                  <a:pt x="1271163" y="3331353"/>
                  <a:pt x="1284619" y="3338477"/>
                </a:cubicBezTo>
                <a:cubicBezTo>
                  <a:pt x="1326176" y="3360641"/>
                  <a:pt x="1368919" y="3374493"/>
                  <a:pt x="1415225" y="3382804"/>
                </a:cubicBezTo>
                <a:cubicBezTo>
                  <a:pt x="1459157" y="3390720"/>
                  <a:pt x="1488048" y="3436234"/>
                  <a:pt x="1480924" y="3490456"/>
                </a:cubicBezTo>
                <a:close/>
                <a:moveTo>
                  <a:pt x="1730264" y="1984920"/>
                </a:moveTo>
                <a:cubicBezTo>
                  <a:pt x="1706121" y="1993627"/>
                  <a:pt x="1678021" y="1997585"/>
                  <a:pt x="1659024" y="2012625"/>
                </a:cubicBezTo>
                <a:cubicBezTo>
                  <a:pt x="1622612" y="2041912"/>
                  <a:pt x="1585409" y="2073574"/>
                  <a:pt x="1560080" y="2111965"/>
                </a:cubicBezTo>
                <a:cubicBezTo>
                  <a:pt x="1522085" y="2170144"/>
                  <a:pt x="1518127" y="2271463"/>
                  <a:pt x="1585805" y="2328455"/>
                </a:cubicBezTo>
                <a:cubicBezTo>
                  <a:pt x="1633299" y="2368428"/>
                  <a:pt x="1683166" y="2354180"/>
                  <a:pt x="1734617" y="2345077"/>
                </a:cubicBezTo>
                <a:cubicBezTo>
                  <a:pt x="1787256" y="2335974"/>
                  <a:pt x="1829208" y="2305895"/>
                  <a:pt x="1856121" y="2264734"/>
                </a:cubicBezTo>
                <a:cubicBezTo>
                  <a:pt x="1882242" y="2224761"/>
                  <a:pt x="1901239" y="2175685"/>
                  <a:pt x="1907572" y="2128587"/>
                </a:cubicBezTo>
                <a:cubicBezTo>
                  <a:pt x="1916279" y="2065659"/>
                  <a:pt x="1819709" y="1995210"/>
                  <a:pt x="1730264" y="1984920"/>
                </a:cubicBezTo>
                <a:close/>
                <a:moveTo>
                  <a:pt x="1685937" y="2238613"/>
                </a:moveTo>
                <a:cubicBezTo>
                  <a:pt x="1700185" y="2145210"/>
                  <a:pt x="1710079" y="2132545"/>
                  <a:pt x="1778153" y="2121463"/>
                </a:cubicBezTo>
                <a:cubicBezTo>
                  <a:pt x="1762718" y="2173706"/>
                  <a:pt x="1739762" y="2214075"/>
                  <a:pt x="1685937" y="2238613"/>
                </a:cubicBezTo>
                <a:close/>
                <a:moveTo>
                  <a:pt x="1977229" y="1080570"/>
                </a:moveTo>
                <a:cubicBezTo>
                  <a:pt x="1953086" y="1120148"/>
                  <a:pt x="1930923" y="1161308"/>
                  <a:pt x="1902427" y="1197720"/>
                </a:cubicBezTo>
                <a:cubicBezTo>
                  <a:pt x="1877493" y="1229778"/>
                  <a:pt x="1842665" y="1249962"/>
                  <a:pt x="1799921" y="1251150"/>
                </a:cubicBezTo>
                <a:cubicBezTo>
                  <a:pt x="1780132" y="1251546"/>
                  <a:pt x="1759947" y="1251150"/>
                  <a:pt x="1740554" y="1253129"/>
                </a:cubicBezTo>
                <a:cubicBezTo>
                  <a:pt x="1691082" y="1258274"/>
                  <a:pt x="1657837" y="1245213"/>
                  <a:pt x="1639235" y="1201678"/>
                </a:cubicBezTo>
                <a:cubicBezTo>
                  <a:pt x="1617863" y="1150622"/>
                  <a:pt x="1610343" y="1099171"/>
                  <a:pt x="1638444" y="1044554"/>
                </a:cubicBezTo>
                <a:cubicBezTo>
                  <a:pt x="1673668" y="976481"/>
                  <a:pt x="1718786" y="928196"/>
                  <a:pt x="1802691" y="925425"/>
                </a:cubicBezTo>
                <a:cubicBezTo>
                  <a:pt x="1800316" y="933737"/>
                  <a:pt x="1798337" y="940861"/>
                  <a:pt x="1794775" y="954317"/>
                </a:cubicBezTo>
                <a:cubicBezTo>
                  <a:pt x="1863641" y="933737"/>
                  <a:pt x="1906385" y="985188"/>
                  <a:pt x="1958231" y="1010122"/>
                </a:cubicBezTo>
                <a:cubicBezTo>
                  <a:pt x="1983165" y="1022786"/>
                  <a:pt x="1995434" y="1050887"/>
                  <a:pt x="1977229" y="1080570"/>
                </a:cubicBezTo>
                <a:close/>
                <a:moveTo>
                  <a:pt x="599529" y="1356822"/>
                </a:moveTo>
                <a:cubicBezTo>
                  <a:pt x="592801" y="1382944"/>
                  <a:pt x="588052" y="1409461"/>
                  <a:pt x="581719" y="1435978"/>
                </a:cubicBezTo>
                <a:cubicBezTo>
                  <a:pt x="567471" y="1496136"/>
                  <a:pt x="508500" y="1540858"/>
                  <a:pt x="438844" y="1545608"/>
                </a:cubicBezTo>
                <a:cubicBezTo>
                  <a:pt x="379873" y="1549566"/>
                  <a:pt x="305071" y="1506426"/>
                  <a:pt x="292406" y="1452600"/>
                </a:cubicBezTo>
                <a:cubicBezTo>
                  <a:pt x="280137" y="1400753"/>
                  <a:pt x="291219" y="1350094"/>
                  <a:pt x="326443" y="1306954"/>
                </a:cubicBezTo>
                <a:cubicBezTo>
                  <a:pt x="341482" y="1288353"/>
                  <a:pt x="354939" y="1268564"/>
                  <a:pt x="370770" y="1246796"/>
                </a:cubicBezTo>
                <a:cubicBezTo>
                  <a:pt x="405598" y="1239672"/>
                  <a:pt x="438448" y="1232944"/>
                  <a:pt x="464569" y="1227799"/>
                </a:cubicBezTo>
                <a:cubicBezTo>
                  <a:pt x="500981" y="1247588"/>
                  <a:pt x="532247" y="1265794"/>
                  <a:pt x="565096" y="1282020"/>
                </a:cubicBezTo>
                <a:cubicBezTo>
                  <a:pt x="603487" y="1301018"/>
                  <a:pt x="610611" y="1314474"/>
                  <a:pt x="599529" y="1356822"/>
                </a:cubicBezTo>
                <a:close/>
                <a:moveTo>
                  <a:pt x="3132897" y="343238"/>
                </a:moveTo>
                <a:cubicBezTo>
                  <a:pt x="3187119" y="461575"/>
                  <a:pt x="3102818" y="584661"/>
                  <a:pt x="2971816" y="579912"/>
                </a:cubicBezTo>
                <a:cubicBezTo>
                  <a:pt x="2935009" y="578725"/>
                  <a:pt x="2913241" y="553395"/>
                  <a:pt x="2899389" y="524108"/>
                </a:cubicBezTo>
                <a:cubicBezTo>
                  <a:pt x="2870497" y="463158"/>
                  <a:pt x="2896619" y="365401"/>
                  <a:pt x="2949257" y="315929"/>
                </a:cubicBezTo>
                <a:cubicBezTo>
                  <a:pt x="2981315" y="285850"/>
                  <a:pt x="3009415" y="251813"/>
                  <a:pt x="3043056" y="215797"/>
                </a:cubicBezTo>
                <a:cubicBezTo>
                  <a:pt x="3094507" y="247460"/>
                  <a:pt x="3134085" y="271998"/>
                  <a:pt x="3179203" y="299702"/>
                </a:cubicBezTo>
                <a:cubicBezTo>
                  <a:pt x="3161789" y="315929"/>
                  <a:pt x="3147145" y="329781"/>
                  <a:pt x="3132897" y="343238"/>
                </a:cubicBezTo>
                <a:close/>
                <a:moveTo>
                  <a:pt x="339108" y="4060374"/>
                </a:moveTo>
                <a:cubicBezTo>
                  <a:pt x="343857" y="4102327"/>
                  <a:pt x="331984" y="4147445"/>
                  <a:pt x="320110" y="4189397"/>
                </a:cubicBezTo>
                <a:cubicBezTo>
                  <a:pt x="305467" y="4242432"/>
                  <a:pt x="253224" y="4249160"/>
                  <a:pt x="213251" y="4267762"/>
                </a:cubicBezTo>
                <a:cubicBezTo>
                  <a:pt x="155467" y="4247181"/>
                  <a:pt x="138845" y="4212749"/>
                  <a:pt x="141615" y="4151007"/>
                </a:cubicBezTo>
                <a:cubicBezTo>
                  <a:pt x="144385" y="4091245"/>
                  <a:pt x="166549" y="4054042"/>
                  <a:pt x="212459" y="4025942"/>
                </a:cubicBezTo>
                <a:cubicBezTo>
                  <a:pt x="208897" y="4009319"/>
                  <a:pt x="206127" y="3995071"/>
                  <a:pt x="202960" y="3981219"/>
                </a:cubicBezTo>
                <a:cubicBezTo>
                  <a:pt x="247287" y="3966179"/>
                  <a:pt x="333567" y="4011298"/>
                  <a:pt x="339108" y="40603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/>
          <p:nvPr/>
        </p:nvSpPr>
        <p:spPr>
          <a:xfrm rot="3254767">
            <a:off x="14266573" y="701792"/>
            <a:ext cx="785651" cy="2102208"/>
          </a:xfrm>
          <a:custGeom>
            <a:rect b="b" l="l" r="r" t="t"/>
            <a:pathLst>
              <a:path extrusionOk="0" h="2099710" w="784717">
                <a:moveTo>
                  <a:pt x="211010" y="2099711"/>
                </a:moveTo>
                <a:cubicBezTo>
                  <a:pt x="178251" y="2064196"/>
                  <a:pt x="179581" y="2037844"/>
                  <a:pt x="214757" y="1999259"/>
                </a:cubicBezTo>
                <a:cubicBezTo>
                  <a:pt x="223481" y="1989994"/>
                  <a:pt x="231666" y="1980235"/>
                  <a:pt x="239271" y="1970031"/>
                </a:cubicBezTo>
                <a:cubicBezTo>
                  <a:pt x="267654" y="1930551"/>
                  <a:pt x="296810" y="1892232"/>
                  <a:pt x="331140" y="1857056"/>
                </a:cubicBezTo>
                <a:cubicBezTo>
                  <a:pt x="361215" y="1826183"/>
                  <a:pt x="383578" y="1787695"/>
                  <a:pt x="408503" y="1752012"/>
                </a:cubicBezTo>
                <a:cubicBezTo>
                  <a:pt x="432897" y="1717222"/>
                  <a:pt x="456444" y="1681901"/>
                  <a:pt x="480064" y="1646556"/>
                </a:cubicBezTo>
                <a:cubicBezTo>
                  <a:pt x="510792" y="1600622"/>
                  <a:pt x="540843" y="1554083"/>
                  <a:pt x="571933" y="1508269"/>
                </a:cubicBezTo>
                <a:cubicBezTo>
                  <a:pt x="622992" y="1432889"/>
                  <a:pt x="662520" y="1351125"/>
                  <a:pt x="696560" y="1267428"/>
                </a:cubicBezTo>
                <a:cubicBezTo>
                  <a:pt x="718101" y="1214459"/>
                  <a:pt x="733525" y="1157379"/>
                  <a:pt x="736281" y="1099550"/>
                </a:cubicBezTo>
                <a:cubicBezTo>
                  <a:pt x="737441" y="1075374"/>
                  <a:pt x="738263" y="1047088"/>
                  <a:pt x="721461" y="1025354"/>
                </a:cubicBezTo>
                <a:cubicBezTo>
                  <a:pt x="675720" y="1025137"/>
                  <a:pt x="642140" y="1053036"/>
                  <a:pt x="606770" y="1072957"/>
                </a:cubicBezTo>
                <a:cubicBezTo>
                  <a:pt x="591008" y="1081829"/>
                  <a:pt x="584287" y="1108084"/>
                  <a:pt x="575342" y="1127304"/>
                </a:cubicBezTo>
                <a:cubicBezTo>
                  <a:pt x="558298" y="1163568"/>
                  <a:pt x="543550" y="1201089"/>
                  <a:pt x="525974" y="1237160"/>
                </a:cubicBezTo>
                <a:cubicBezTo>
                  <a:pt x="506827" y="1276446"/>
                  <a:pt x="486253" y="1315079"/>
                  <a:pt x="464978" y="1353205"/>
                </a:cubicBezTo>
                <a:cubicBezTo>
                  <a:pt x="444695" y="1389662"/>
                  <a:pt x="426611" y="1428344"/>
                  <a:pt x="400598" y="1460401"/>
                </a:cubicBezTo>
                <a:cubicBezTo>
                  <a:pt x="358652" y="1512113"/>
                  <a:pt x="324734" y="1570619"/>
                  <a:pt x="273239" y="1614547"/>
                </a:cubicBezTo>
                <a:cubicBezTo>
                  <a:pt x="258733" y="1626877"/>
                  <a:pt x="246113" y="1638070"/>
                  <a:pt x="224282" y="1636547"/>
                </a:cubicBezTo>
                <a:cubicBezTo>
                  <a:pt x="200372" y="1634903"/>
                  <a:pt x="192854" y="1633066"/>
                  <a:pt x="188454" y="1609615"/>
                </a:cubicBezTo>
                <a:cubicBezTo>
                  <a:pt x="185093" y="1591241"/>
                  <a:pt x="184585" y="1572312"/>
                  <a:pt x="183618" y="1553575"/>
                </a:cubicBezTo>
                <a:cubicBezTo>
                  <a:pt x="178783" y="1466856"/>
                  <a:pt x="196190" y="1384343"/>
                  <a:pt x="240601" y="1310051"/>
                </a:cubicBezTo>
                <a:cubicBezTo>
                  <a:pt x="261417" y="1275261"/>
                  <a:pt x="291757" y="1245332"/>
                  <a:pt x="321349" y="1216900"/>
                </a:cubicBezTo>
                <a:cubicBezTo>
                  <a:pt x="358459" y="1181217"/>
                  <a:pt x="398591" y="1148531"/>
                  <a:pt x="438675" y="1116087"/>
                </a:cubicBezTo>
                <a:cubicBezTo>
                  <a:pt x="461110" y="1097906"/>
                  <a:pt x="486374" y="1083232"/>
                  <a:pt x="509776" y="1066187"/>
                </a:cubicBezTo>
                <a:cubicBezTo>
                  <a:pt x="533638" y="1048781"/>
                  <a:pt x="552810" y="1029633"/>
                  <a:pt x="565575" y="999994"/>
                </a:cubicBezTo>
                <a:cubicBezTo>
                  <a:pt x="587333" y="949369"/>
                  <a:pt x="600074" y="897294"/>
                  <a:pt x="607858" y="843672"/>
                </a:cubicBezTo>
                <a:cubicBezTo>
                  <a:pt x="615256" y="792781"/>
                  <a:pt x="614821" y="741818"/>
                  <a:pt x="597632" y="692306"/>
                </a:cubicBezTo>
                <a:cubicBezTo>
                  <a:pt x="595944" y="687875"/>
                  <a:pt x="593806" y="683630"/>
                  <a:pt x="591249" y="679638"/>
                </a:cubicBezTo>
                <a:cubicBezTo>
                  <a:pt x="590065" y="677704"/>
                  <a:pt x="587841" y="676446"/>
                  <a:pt x="583344" y="672385"/>
                </a:cubicBezTo>
                <a:cubicBezTo>
                  <a:pt x="567412" y="697044"/>
                  <a:pt x="552495" y="721752"/>
                  <a:pt x="535983" y="745348"/>
                </a:cubicBezTo>
                <a:cubicBezTo>
                  <a:pt x="484609" y="818770"/>
                  <a:pt x="438675" y="895964"/>
                  <a:pt x="379444" y="963923"/>
                </a:cubicBezTo>
                <a:cubicBezTo>
                  <a:pt x="338345" y="1011090"/>
                  <a:pt x="301114" y="1061715"/>
                  <a:pt x="260546" y="1109390"/>
                </a:cubicBezTo>
                <a:cubicBezTo>
                  <a:pt x="216063" y="1161610"/>
                  <a:pt x="170539" y="1212887"/>
                  <a:pt x="113556" y="1252367"/>
                </a:cubicBezTo>
                <a:cubicBezTo>
                  <a:pt x="106739" y="1257081"/>
                  <a:pt x="100260" y="1262521"/>
                  <a:pt x="92862" y="1266026"/>
                </a:cubicBezTo>
                <a:cubicBezTo>
                  <a:pt x="50699" y="1286044"/>
                  <a:pt x="17409" y="1265349"/>
                  <a:pt x="7182" y="1219149"/>
                </a:cubicBezTo>
                <a:cubicBezTo>
                  <a:pt x="-5051" y="1164269"/>
                  <a:pt x="-433" y="1110889"/>
                  <a:pt x="11848" y="1057678"/>
                </a:cubicBezTo>
                <a:cubicBezTo>
                  <a:pt x="18578" y="1029080"/>
                  <a:pt x="27983" y="1001178"/>
                  <a:pt x="39941" y="974343"/>
                </a:cubicBezTo>
                <a:cubicBezTo>
                  <a:pt x="55268" y="939723"/>
                  <a:pt x="71176" y="904692"/>
                  <a:pt x="92136" y="873408"/>
                </a:cubicBezTo>
                <a:cubicBezTo>
                  <a:pt x="119987" y="831850"/>
                  <a:pt x="153882" y="794401"/>
                  <a:pt x="183522" y="753979"/>
                </a:cubicBezTo>
                <a:cubicBezTo>
                  <a:pt x="218021" y="706908"/>
                  <a:pt x="269008" y="680266"/>
                  <a:pt x="313951" y="646299"/>
                </a:cubicBezTo>
                <a:cubicBezTo>
                  <a:pt x="324298" y="638466"/>
                  <a:pt x="341246" y="639820"/>
                  <a:pt x="354591" y="635251"/>
                </a:cubicBezTo>
                <a:cubicBezTo>
                  <a:pt x="364044" y="632011"/>
                  <a:pt x="372433" y="625749"/>
                  <a:pt x="381499" y="621204"/>
                </a:cubicBezTo>
                <a:cubicBezTo>
                  <a:pt x="391991" y="615958"/>
                  <a:pt x="402411" y="607593"/>
                  <a:pt x="413338" y="606699"/>
                </a:cubicBezTo>
                <a:cubicBezTo>
                  <a:pt x="457653" y="603193"/>
                  <a:pt x="502379" y="599059"/>
                  <a:pt x="546306" y="616152"/>
                </a:cubicBezTo>
                <a:cubicBezTo>
                  <a:pt x="580830" y="569516"/>
                  <a:pt x="605392" y="517538"/>
                  <a:pt x="626764" y="464351"/>
                </a:cubicBezTo>
                <a:cubicBezTo>
                  <a:pt x="650940" y="404032"/>
                  <a:pt x="675285" y="343471"/>
                  <a:pt x="693635" y="281169"/>
                </a:cubicBezTo>
                <a:cubicBezTo>
                  <a:pt x="710050" y="225564"/>
                  <a:pt x="718802" y="167711"/>
                  <a:pt x="705433" y="108843"/>
                </a:cubicBezTo>
                <a:cubicBezTo>
                  <a:pt x="696971" y="71080"/>
                  <a:pt x="669604" y="49346"/>
                  <a:pt x="629544" y="51691"/>
                </a:cubicBezTo>
                <a:cubicBezTo>
                  <a:pt x="589001" y="54108"/>
                  <a:pt x="555179" y="73232"/>
                  <a:pt x="521623" y="93394"/>
                </a:cubicBezTo>
                <a:cubicBezTo>
                  <a:pt x="448563" y="137274"/>
                  <a:pt x="390903" y="198052"/>
                  <a:pt x="339215" y="264367"/>
                </a:cubicBezTo>
                <a:cubicBezTo>
                  <a:pt x="303797" y="309818"/>
                  <a:pt x="270918" y="357420"/>
                  <a:pt x="239537" y="405748"/>
                </a:cubicBezTo>
                <a:cubicBezTo>
                  <a:pt x="223122" y="431012"/>
                  <a:pt x="212412" y="459975"/>
                  <a:pt x="198825" y="487946"/>
                </a:cubicBezTo>
                <a:lnTo>
                  <a:pt x="162102" y="483981"/>
                </a:lnTo>
                <a:cubicBezTo>
                  <a:pt x="155816" y="464858"/>
                  <a:pt x="154438" y="450135"/>
                  <a:pt x="160796" y="429344"/>
                </a:cubicBezTo>
                <a:cubicBezTo>
                  <a:pt x="180306" y="365447"/>
                  <a:pt x="223219" y="316442"/>
                  <a:pt x="258515" y="263158"/>
                </a:cubicBezTo>
                <a:cubicBezTo>
                  <a:pt x="290674" y="215004"/>
                  <a:pt x="327891" y="170428"/>
                  <a:pt x="369532" y="130190"/>
                </a:cubicBezTo>
                <a:cubicBezTo>
                  <a:pt x="414644" y="86383"/>
                  <a:pt x="460917" y="40932"/>
                  <a:pt x="520946" y="17603"/>
                </a:cubicBezTo>
                <a:cubicBezTo>
                  <a:pt x="542704" y="9189"/>
                  <a:pt x="565309" y="-578"/>
                  <a:pt x="591322" y="27"/>
                </a:cubicBezTo>
                <a:cubicBezTo>
                  <a:pt x="635129" y="1066"/>
                  <a:pt x="645960" y="293"/>
                  <a:pt x="671949" y="12429"/>
                </a:cubicBezTo>
                <a:cubicBezTo>
                  <a:pt x="677122" y="14847"/>
                  <a:pt x="684037" y="16515"/>
                  <a:pt x="686769" y="20697"/>
                </a:cubicBezTo>
                <a:cubicBezTo>
                  <a:pt x="708841" y="54108"/>
                  <a:pt x="739835" y="83192"/>
                  <a:pt x="748514" y="123397"/>
                </a:cubicBezTo>
                <a:cubicBezTo>
                  <a:pt x="758499" y="169790"/>
                  <a:pt x="761497" y="216813"/>
                  <a:pt x="750762" y="264609"/>
                </a:cubicBezTo>
                <a:cubicBezTo>
                  <a:pt x="728303" y="364721"/>
                  <a:pt x="690323" y="458959"/>
                  <a:pt x="646999" y="551263"/>
                </a:cubicBezTo>
                <a:cubicBezTo>
                  <a:pt x="631672" y="583973"/>
                  <a:pt x="612089" y="614701"/>
                  <a:pt x="593812" y="647629"/>
                </a:cubicBezTo>
                <a:cubicBezTo>
                  <a:pt x="600823" y="656114"/>
                  <a:pt x="607060" y="664552"/>
                  <a:pt x="614241" y="672191"/>
                </a:cubicBezTo>
                <a:cubicBezTo>
                  <a:pt x="643445" y="703137"/>
                  <a:pt x="653599" y="741262"/>
                  <a:pt x="656936" y="782265"/>
                </a:cubicBezTo>
                <a:cubicBezTo>
                  <a:pt x="662369" y="845172"/>
                  <a:pt x="654240" y="908512"/>
                  <a:pt x="633098" y="968009"/>
                </a:cubicBezTo>
                <a:cubicBezTo>
                  <a:pt x="631379" y="973674"/>
                  <a:pt x="630086" y="979460"/>
                  <a:pt x="629230" y="985319"/>
                </a:cubicBezTo>
                <a:cubicBezTo>
                  <a:pt x="629061" y="986213"/>
                  <a:pt x="630124" y="987350"/>
                  <a:pt x="631865" y="991024"/>
                </a:cubicBezTo>
                <a:cubicBezTo>
                  <a:pt x="636627" y="989469"/>
                  <a:pt x="641280" y="987595"/>
                  <a:pt x="645790" y="985415"/>
                </a:cubicBezTo>
                <a:cubicBezTo>
                  <a:pt x="675043" y="968952"/>
                  <a:pt x="712709" y="976857"/>
                  <a:pt x="739811" y="997020"/>
                </a:cubicBezTo>
                <a:cubicBezTo>
                  <a:pt x="782892" y="1029053"/>
                  <a:pt x="789178" y="1070733"/>
                  <a:pt x="782385" y="1119012"/>
                </a:cubicBezTo>
                <a:cubicBezTo>
                  <a:pt x="778661" y="1145606"/>
                  <a:pt x="780088" y="1173021"/>
                  <a:pt x="774165" y="1198938"/>
                </a:cubicBezTo>
                <a:cubicBezTo>
                  <a:pt x="764760" y="1240279"/>
                  <a:pt x="752261" y="1281015"/>
                  <a:pt x="739110" y="1321365"/>
                </a:cubicBezTo>
                <a:cubicBezTo>
                  <a:pt x="717037" y="1389058"/>
                  <a:pt x="688775" y="1453728"/>
                  <a:pt x="649659" y="1513782"/>
                </a:cubicBezTo>
                <a:cubicBezTo>
                  <a:pt x="622316" y="1555751"/>
                  <a:pt x="599808" y="1600815"/>
                  <a:pt x="573045" y="1643244"/>
                </a:cubicBezTo>
                <a:cubicBezTo>
                  <a:pt x="550996" y="1678202"/>
                  <a:pt x="526627" y="1711759"/>
                  <a:pt x="502016" y="1744976"/>
                </a:cubicBezTo>
                <a:cubicBezTo>
                  <a:pt x="464108" y="1796060"/>
                  <a:pt x="435798" y="1853575"/>
                  <a:pt x="391217" y="1900283"/>
                </a:cubicBezTo>
                <a:cubicBezTo>
                  <a:pt x="371466" y="1920929"/>
                  <a:pt x="359523" y="1948949"/>
                  <a:pt x="343228" y="1973077"/>
                </a:cubicBezTo>
                <a:cubicBezTo>
                  <a:pt x="332010" y="1989734"/>
                  <a:pt x="319415" y="2005448"/>
                  <a:pt x="307399" y="2021429"/>
                </a:cubicBezTo>
                <a:cubicBezTo>
                  <a:pt x="289848" y="2044879"/>
                  <a:pt x="272247" y="2068306"/>
                  <a:pt x="253680" y="2093086"/>
                </a:cubicBezTo>
                <a:close/>
                <a:moveTo>
                  <a:pt x="526603" y="647290"/>
                </a:moveTo>
                <a:cubicBezTo>
                  <a:pt x="509051" y="647290"/>
                  <a:pt x="498172" y="645670"/>
                  <a:pt x="487921" y="647580"/>
                </a:cubicBezTo>
                <a:cubicBezTo>
                  <a:pt x="444840" y="655679"/>
                  <a:pt x="402338" y="665954"/>
                  <a:pt x="363778" y="688027"/>
                </a:cubicBezTo>
                <a:cubicBezTo>
                  <a:pt x="246669" y="755091"/>
                  <a:pt x="162875" y="852568"/>
                  <a:pt x="104539" y="973062"/>
                </a:cubicBezTo>
                <a:cubicBezTo>
                  <a:pt x="94191" y="994409"/>
                  <a:pt x="85851" y="1016723"/>
                  <a:pt x="76301" y="1038337"/>
                </a:cubicBezTo>
                <a:cubicBezTo>
                  <a:pt x="52512" y="1092805"/>
                  <a:pt x="45864" y="1149280"/>
                  <a:pt x="53503" y="1212307"/>
                </a:cubicBezTo>
                <a:cubicBezTo>
                  <a:pt x="64189" y="1208391"/>
                  <a:pt x="73714" y="1207109"/>
                  <a:pt x="80314" y="1202032"/>
                </a:cubicBezTo>
                <a:cubicBezTo>
                  <a:pt x="95264" y="1190542"/>
                  <a:pt x="109386" y="1178012"/>
                  <a:pt x="122574" y="1164535"/>
                </a:cubicBezTo>
                <a:cubicBezTo>
                  <a:pt x="150328" y="1136201"/>
                  <a:pt x="178010" y="1107698"/>
                  <a:pt x="204265" y="1077985"/>
                </a:cubicBezTo>
                <a:cubicBezTo>
                  <a:pt x="244203" y="1032873"/>
                  <a:pt x="282039" y="985875"/>
                  <a:pt x="322437" y="941198"/>
                </a:cubicBezTo>
                <a:cubicBezTo>
                  <a:pt x="347531" y="913419"/>
                  <a:pt x="372070" y="885786"/>
                  <a:pt x="389235" y="852182"/>
                </a:cubicBezTo>
                <a:cubicBezTo>
                  <a:pt x="393963" y="842593"/>
                  <a:pt x="400245" y="833852"/>
                  <a:pt x="407826" y="826313"/>
                </a:cubicBezTo>
                <a:cubicBezTo>
                  <a:pt x="452262" y="783885"/>
                  <a:pt x="475906" y="727313"/>
                  <a:pt x="509849" y="677752"/>
                </a:cubicBezTo>
                <a:cubicBezTo>
                  <a:pt x="514998" y="670257"/>
                  <a:pt x="518721" y="661772"/>
                  <a:pt x="526603" y="647290"/>
                </a:cubicBezTo>
                <a:close/>
                <a:moveTo>
                  <a:pt x="245678" y="1529593"/>
                </a:moveTo>
                <a:cubicBezTo>
                  <a:pt x="276865" y="1498164"/>
                  <a:pt x="310228" y="1474858"/>
                  <a:pt x="328166" y="1442922"/>
                </a:cubicBezTo>
                <a:cubicBezTo>
                  <a:pt x="341439" y="1419302"/>
                  <a:pt x="357516" y="1398269"/>
                  <a:pt x="371683" y="1375640"/>
                </a:cubicBezTo>
                <a:cubicBezTo>
                  <a:pt x="402314" y="1326563"/>
                  <a:pt x="432752" y="1277365"/>
                  <a:pt x="461666" y="1227296"/>
                </a:cubicBezTo>
                <a:cubicBezTo>
                  <a:pt x="474721" y="1204716"/>
                  <a:pt x="483956" y="1179960"/>
                  <a:pt x="494932" y="1156195"/>
                </a:cubicBezTo>
                <a:cubicBezTo>
                  <a:pt x="482396" y="1158774"/>
                  <a:pt x="470738" y="1164544"/>
                  <a:pt x="461086" y="1172949"/>
                </a:cubicBezTo>
                <a:cubicBezTo>
                  <a:pt x="440681" y="1190694"/>
                  <a:pt x="421800" y="1210204"/>
                  <a:pt x="401057" y="1227514"/>
                </a:cubicBezTo>
                <a:cubicBezTo>
                  <a:pt x="355123" y="1265857"/>
                  <a:pt x="315716" y="1309204"/>
                  <a:pt x="287285" y="1362295"/>
                </a:cubicBezTo>
                <a:cubicBezTo>
                  <a:pt x="260159" y="1412750"/>
                  <a:pt x="244469" y="1465647"/>
                  <a:pt x="245678" y="15295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15289386" y="8128926"/>
            <a:ext cx="2125315" cy="1129655"/>
          </a:xfrm>
          <a:custGeom>
            <a:rect b="b" l="l" r="r" t="t"/>
            <a:pathLst>
              <a:path extrusionOk="0" h="1129655" w="2125315">
                <a:moveTo>
                  <a:pt x="0" y="33078"/>
                </a:moveTo>
                <a:cubicBezTo>
                  <a:pt x="27790" y="-3619"/>
                  <a:pt x="60925" y="-5401"/>
                  <a:pt x="98691" y="6713"/>
                </a:cubicBezTo>
                <a:cubicBezTo>
                  <a:pt x="113299" y="11345"/>
                  <a:pt x="130401" y="8851"/>
                  <a:pt x="146078" y="10276"/>
                </a:cubicBezTo>
                <a:cubicBezTo>
                  <a:pt x="201658" y="14908"/>
                  <a:pt x="257239" y="19896"/>
                  <a:pt x="312820" y="24171"/>
                </a:cubicBezTo>
                <a:cubicBezTo>
                  <a:pt x="360206" y="27734"/>
                  <a:pt x="407949" y="31297"/>
                  <a:pt x="455335" y="33791"/>
                </a:cubicBezTo>
                <a:cubicBezTo>
                  <a:pt x="525880" y="37710"/>
                  <a:pt x="596781" y="41273"/>
                  <a:pt x="667325" y="44479"/>
                </a:cubicBezTo>
                <a:cubicBezTo>
                  <a:pt x="746065" y="47686"/>
                  <a:pt x="824804" y="50536"/>
                  <a:pt x="903544" y="53030"/>
                </a:cubicBezTo>
                <a:cubicBezTo>
                  <a:pt x="981927" y="55168"/>
                  <a:pt x="1060666" y="57306"/>
                  <a:pt x="1139406" y="58018"/>
                </a:cubicBezTo>
                <a:cubicBezTo>
                  <a:pt x="1170046" y="58375"/>
                  <a:pt x="1201043" y="55524"/>
                  <a:pt x="1231684" y="54812"/>
                </a:cubicBezTo>
                <a:cubicBezTo>
                  <a:pt x="1271588" y="53743"/>
                  <a:pt x="1311492" y="52674"/>
                  <a:pt x="1351396" y="52318"/>
                </a:cubicBezTo>
                <a:cubicBezTo>
                  <a:pt x="1442606" y="52318"/>
                  <a:pt x="1533815" y="53743"/>
                  <a:pt x="1625381" y="52674"/>
                </a:cubicBezTo>
                <a:cubicBezTo>
                  <a:pt x="1678824" y="51961"/>
                  <a:pt x="1732623" y="46261"/>
                  <a:pt x="1786066" y="43411"/>
                </a:cubicBezTo>
                <a:cubicBezTo>
                  <a:pt x="1883689" y="38422"/>
                  <a:pt x="1981668" y="33791"/>
                  <a:pt x="2079291" y="29872"/>
                </a:cubicBezTo>
                <a:cubicBezTo>
                  <a:pt x="2108506" y="28803"/>
                  <a:pt x="2115632" y="35216"/>
                  <a:pt x="2123470" y="57662"/>
                </a:cubicBezTo>
                <a:cubicBezTo>
                  <a:pt x="2129171" y="73695"/>
                  <a:pt x="2120620" y="84740"/>
                  <a:pt x="2112069" y="95072"/>
                </a:cubicBezTo>
                <a:cubicBezTo>
                  <a:pt x="2085347" y="127851"/>
                  <a:pt x="2057913" y="159916"/>
                  <a:pt x="2029767" y="191270"/>
                </a:cubicBezTo>
                <a:cubicBezTo>
                  <a:pt x="1994851" y="230461"/>
                  <a:pt x="1957084" y="267159"/>
                  <a:pt x="1923950" y="307776"/>
                </a:cubicBezTo>
                <a:cubicBezTo>
                  <a:pt x="1823477" y="430695"/>
                  <a:pt x="1725141" y="555395"/>
                  <a:pt x="1624312" y="677958"/>
                </a:cubicBezTo>
                <a:cubicBezTo>
                  <a:pt x="1587615" y="722850"/>
                  <a:pt x="1546285" y="764179"/>
                  <a:pt x="1507806" y="807646"/>
                </a:cubicBezTo>
                <a:cubicBezTo>
                  <a:pt x="1475384" y="844344"/>
                  <a:pt x="1444031" y="882467"/>
                  <a:pt x="1412678" y="919877"/>
                </a:cubicBezTo>
                <a:cubicBezTo>
                  <a:pt x="1364935" y="976526"/>
                  <a:pt x="1317549" y="1033176"/>
                  <a:pt x="1269807" y="1089469"/>
                </a:cubicBezTo>
                <a:cubicBezTo>
                  <a:pt x="1264106" y="1096239"/>
                  <a:pt x="1257693" y="1103365"/>
                  <a:pt x="1250924" y="1109065"/>
                </a:cubicBezTo>
                <a:cubicBezTo>
                  <a:pt x="1218858" y="1136143"/>
                  <a:pt x="1216007" y="1135787"/>
                  <a:pt x="1181091" y="1112272"/>
                </a:cubicBezTo>
                <a:cubicBezTo>
                  <a:pt x="1165058" y="1101583"/>
                  <a:pt x="1146888" y="1093389"/>
                  <a:pt x="1130498" y="1083413"/>
                </a:cubicBezTo>
                <a:cubicBezTo>
                  <a:pt x="1117672" y="1075930"/>
                  <a:pt x="1105202" y="1068092"/>
                  <a:pt x="1093445" y="1058829"/>
                </a:cubicBezTo>
                <a:cubicBezTo>
                  <a:pt x="1060310" y="1032820"/>
                  <a:pt x="1027888" y="1006098"/>
                  <a:pt x="994753" y="979733"/>
                </a:cubicBezTo>
                <a:cubicBezTo>
                  <a:pt x="958412" y="950517"/>
                  <a:pt x="921714" y="921658"/>
                  <a:pt x="885017" y="892799"/>
                </a:cubicBezTo>
                <a:cubicBezTo>
                  <a:pt x="876822" y="886386"/>
                  <a:pt x="867915" y="881041"/>
                  <a:pt x="860789" y="873916"/>
                </a:cubicBezTo>
                <a:cubicBezTo>
                  <a:pt x="849388" y="862871"/>
                  <a:pt x="838343" y="862871"/>
                  <a:pt x="823379" y="868215"/>
                </a:cubicBezTo>
                <a:cubicBezTo>
                  <a:pt x="758891" y="891730"/>
                  <a:pt x="694047" y="913464"/>
                  <a:pt x="629559" y="936622"/>
                </a:cubicBezTo>
                <a:cubicBezTo>
                  <a:pt x="591080" y="950517"/>
                  <a:pt x="552957" y="966194"/>
                  <a:pt x="514478" y="981158"/>
                </a:cubicBezTo>
                <a:cubicBezTo>
                  <a:pt x="494170" y="988996"/>
                  <a:pt x="474574" y="998616"/>
                  <a:pt x="454266" y="1005386"/>
                </a:cubicBezTo>
                <a:cubicBezTo>
                  <a:pt x="445002" y="1008592"/>
                  <a:pt x="433958" y="1008592"/>
                  <a:pt x="423981" y="1007523"/>
                </a:cubicBezTo>
                <a:cubicBezTo>
                  <a:pt x="400467" y="1005029"/>
                  <a:pt x="393697" y="997191"/>
                  <a:pt x="395479" y="974032"/>
                </a:cubicBezTo>
                <a:cubicBezTo>
                  <a:pt x="397260" y="950161"/>
                  <a:pt x="400823" y="926290"/>
                  <a:pt x="403317" y="902419"/>
                </a:cubicBezTo>
                <a:cubicBezTo>
                  <a:pt x="410086" y="836506"/>
                  <a:pt x="417925" y="770592"/>
                  <a:pt x="422913" y="704679"/>
                </a:cubicBezTo>
                <a:cubicBezTo>
                  <a:pt x="428969" y="625227"/>
                  <a:pt x="431463" y="545419"/>
                  <a:pt x="438233" y="465967"/>
                </a:cubicBezTo>
                <a:cubicBezTo>
                  <a:pt x="440727" y="435326"/>
                  <a:pt x="427188" y="416087"/>
                  <a:pt x="406523" y="398985"/>
                </a:cubicBezTo>
                <a:cubicBezTo>
                  <a:pt x="375883" y="373332"/>
                  <a:pt x="344173" y="349105"/>
                  <a:pt x="313533" y="323096"/>
                </a:cubicBezTo>
                <a:cubicBezTo>
                  <a:pt x="270778" y="286398"/>
                  <a:pt x="228736" y="249701"/>
                  <a:pt x="187407" y="211934"/>
                </a:cubicBezTo>
                <a:cubicBezTo>
                  <a:pt x="146078" y="174524"/>
                  <a:pt x="105461" y="136045"/>
                  <a:pt x="64844" y="97566"/>
                </a:cubicBezTo>
                <a:cubicBezTo>
                  <a:pt x="42754" y="76189"/>
                  <a:pt x="21377" y="54099"/>
                  <a:pt x="0" y="33078"/>
                </a:cubicBezTo>
                <a:close/>
                <a:moveTo>
                  <a:pt x="1974542" y="162410"/>
                </a:moveTo>
                <a:cubicBezTo>
                  <a:pt x="1973473" y="160629"/>
                  <a:pt x="1972404" y="158491"/>
                  <a:pt x="1971336" y="156710"/>
                </a:cubicBezTo>
                <a:cubicBezTo>
                  <a:pt x="1956728" y="160985"/>
                  <a:pt x="1941408" y="164548"/>
                  <a:pt x="1927156" y="170249"/>
                </a:cubicBezTo>
                <a:cubicBezTo>
                  <a:pt x="1908273" y="178087"/>
                  <a:pt x="1890458" y="188419"/>
                  <a:pt x="1871575" y="196614"/>
                </a:cubicBezTo>
                <a:cubicBezTo>
                  <a:pt x="1729417" y="256470"/>
                  <a:pt x="1587615" y="315970"/>
                  <a:pt x="1445100" y="375114"/>
                </a:cubicBezTo>
                <a:cubicBezTo>
                  <a:pt x="1361729" y="409674"/>
                  <a:pt x="1279070" y="445659"/>
                  <a:pt x="1194986" y="477368"/>
                </a:cubicBezTo>
                <a:cubicBezTo>
                  <a:pt x="1034657" y="538293"/>
                  <a:pt x="873616" y="596724"/>
                  <a:pt x="712930" y="656581"/>
                </a:cubicBezTo>
                <a:cubicBezTo>
                  <a:pt x="695116" y="662994"/>
                  <a:pt x="678014" y="670476"/>
                  <a:pt x="655568" y="679383"/>
                </a:cubicBezTo>
                <a:cubicBezTo>
                  <a:pt x="685496" y="700048"/>
                  <a:pt x="711149" y="716793"/>
                  <a:pt x="736089" y="734964"/>
                </a:cubicBezTo>
                <a:cubicBezTo>
                  <a:pt x="824092" y="798739"/>
                  <a:pt x="911738" y="862515"/>
                  <a:pt x="999029" y="927003"/>
                </a:cubicBezTo>
                <a:cubicBezTo>
                  <a:pt x="1025750" y="946598"/>
                  <a:pt x="1050334" y="968688"/>
                  <a:pt x="1077055" y="988640"/>
                </a:cubicBezTo>
                <a:cubicBezTo>
                  <a:pt x="1118028" y="1019281"/>
                  <a:pt x="1159358" y="1048853"/>
                  <a:pt x="1202825" y="1080206"/>
                </a:cubicBezTo>
                <a:cubicBezTo>
                  <a:pt x="1230259" y="1049922"/>
                  <a:pt x="1256268" y="1023200"/>
                  <a:pt x="1280139" y="994341"/>
                </a:cubicBezTo>
                <a:cubicBezTo>
                  <a:pt x="1308286" y="960493"/>
                  <a:pt x="1333582" y="923796"/>
                  <a:pt x="1362085" y="890305"/>
                </a:cubicBezTo>
                <a:cubicBezTo>
                  <a:pt x="1394507" y="852182"/>
                  <a:pt x="1430492" y="816910"/>
                  <a:pt x="1462558" y="778787"/>
                </a:cubicBezTo>
                <a:cubicBezTo>
                  <a:pt x="1499255" y="735320"/>
                  <a:pt x="1533103" y="689359"/>
                  <a:pt x="1568731" y="644823"/>
                </a:cubicBezTo>
                <a:cubicBezTo>
                  <a:pt x="1649252" y="544350"/>
                  <a:pt x="1729773" y="443877"/>
                  <a:pt x="1811363" y="344117"/>
                </a:cubicBezTo>
                <a:cubicBezTo>
                  <a:pt x="1849842" y="297443"/>
                  <a:pt x="1890458" y="252551"/>
                  <a:pt x="1930719" y="207659"/>
                </a:cubicBezTo>
                <a:cubicBezTo>
                  <a:pt x="1944614" y="191982"/>
                  <a:pt x="1959934" y="177374"/>
                  <a:pt x="1974542" y="162410"/>
                </a:cubicBezTo>
                <a:close/>
                <a:moveTo>
                  <a:pt x="114724" y="69063"/>
                </a:moveTo>
                <a:cubicBezTo>
                  <a:pt x="120781" y="76545"/>
                  <a:pt x="124344" y="82246"/>
                  <a:pt x="128976" y="86521"/>
                </a:cubicBezTo>
                <a:cubicBezTo>
                  <a:pt x="171018" y="125000"/>
                  <a:pt x="213772" y="163123"/>
                  <a:pt x="255458" y="201602"/>
                </a:cubicBezTo>
                <a:cubicBezTo>
                  <a:pt x="319233" y="260389"/>
                  <a:pt x="384077" y="318108"/>
                  <a:pt x="446071" y="378677"/>
                </a:cubicBezTo>
                <a:cubicBezTo>
                  <a:pt x="463529" y="395778"/>
                  <a:pt x="477068" y="399341"/>
                  <a:pt x="499514" y="393284"/>
                </a:cubicBezTo>
                <a:cubicBezTo>
                  <a:pt x="652005" y="352668"/>
                  <a:pt x="804140" y="310982"/>
                  <a:pt x="957699" y="274285"/>
                </a:cubicBezTo>
                <a:cubicBezTo>
                  <a:pt x="1100927" y="240081"/>
                  <a:pt x="1245223" y="211222"/>
                  <a:pt x="1389519" y="180225"/>
                </a:cubicBezTo>
                <a:cubicBezTo>
                  <a:pt x="1426217" y="172386"/>
                  <a:pt x="1463271" y="165973"/>
                  <a:pt x="1500324" y="159204"/>
                </a:cubicBezTo>
                <a:cubicBezTo>
                  <a:pt x="1561962" y="147446"/>
                  <a:pt x="1623600" y="135689"/>
                  <a:pt x="1685237" y="124288"/>
                </a:cubicBezTo>
                <a:cubicBezTo>
                  <a:pt x="1719085" y="117875"/>
                  <a:pt x="1752932" y="111818"/>
                  <a:pt x="1786423" y="105761"/>
                </a:cubicBezTo>
                <a:cubicBezTo>
                  <a:pt x="1786066" y="103267"/>
                  <a:pt x="1785710" y="100773"/>
                  <a:pt x="1785354" y="98279"/>
                </a:cubicBezTo>
                <a:cubicBezTo>
                  <a:pt x="1770034" y="99704"/>
                  <a:pt x="1754357" y="102910"/>
                  <a:pt x="1739037" y="102554"/>
                </a:cubicBezTo>
                <a:cubicBezTo>
                  <a:pt x="1651390" y="100773"/>
                  <a:pt x="1564456" y="112886"/>
                  <a:pt x="1476453" y="107186"/>
                </a:cubicBezTo>
                <a:cubicBezTo>
                  <a:pt x="1413747" y="103267"/>
                  <a:pt x="1349971" y="111818"/>
                  <a:pt x="1286909" y="113955"/>
                </a:cubicBezTo>
                <a:cubicBezTo>
                  <a:pt x="1255199" y="115024"/>
                  <a:pt x="1223133" y="113955"/>
                  <a:pt x="1191067" y="115024"/>
                </a:cubicBezTo>
                <a:cubicBezTo>
                  <a:pt x="1136555" y="116449"/>
                  <a:pt x="1082400" y="119656"/>
                  <a:pt x="1027888" y="120369"/>
                </a:cubicBezTo>
                <a:cubicBezTo>
                  <a:pt x="981571" y="120725"/>
                  <a:pt x="935253" y="119300"/>
                  <a:pt x="888936" y="117518"/>
                </a:cubicBezTo>
                <a:cubicBezTo>
                  <a:pt x="802358" y="114312"/>
                  <a:pt x="715780" y="110392"/>
                  <a:pt x="629559" y="106473"/>
                </a:cubicBezTo>
                <a:cubicBezTo>
                  <a:pt x="591080" y="104692"/>
                  <a:pt x="552601" y="102198"/>
                  <a:pt x="513766" y="100416"/>
                </a:cubicBezTo>
                <a:cubicBezTo>
                  <a:pt x="438233" y="96854"/>
                  <a:pt x="362344" y="95428"/>
                  <a:pt x="286811" y="89728"/>
                </a:cubicBezTo>
                <a:cubicBezTo>
                  <a:pt x="239425" y="86165"/>
                  <a:pt x="192039" y="76189"/>
                  <a:pt x="145009" y="69419"/>
                </a:cubicBezTo>
                <a:cubicBezTo>
                  <a:pt x="136102" y="67994"/>
                  <a:pt x="127194" y="69063"/>
                  <a:pt x="114724" y="69063"/>
                </a:cubicBezTo>
                <a:close/>
                <a:moveTo>
                  <a:pt x="493457" y="433189"/>
                </a:moveTo>
                <a:cubicBezTo>
                  <a:pt x="489895" y="480931"/>
                  <a:pt x="488826" y="529030"/>
                  <a:pt x="481700" y="576060"/>
                </a:cubicBezTo>
                <a:cubicBezTo>
                  <a:pt x="467092" y="675108"/>
                  <a:pt x="448922" y="774155"/>
                  <a:pt x="432889" y="872847"/>
                </a:cubicBezTo>
                <a:cubicBezTo>
                  <a:pt x="430751" y="885317"/>
                  <a:pt x="426832" y="898143"/>
                  <a:pt x="433601" y="914176"/>
                </a:cubicBezTo>
                <a:cubicBezTo>
                  <a:pt x="444290" y="897787"/>
                  <a:pt x="452484" y="885673"/>
                  <a:pt x="460323" y="873203"/>
                </a:cubicBezTo>
                <a:cubicBezTo>
                  <a:pt x="505215" y="799452"/>
                  <a:pt x="563290" y="733895"/>
                  <a:pt x="600700" y="655155"/>
                </a:cubicBezTo>
                <a:cubicBezTo>
                  <a:pt x="603906" y="648742"/>
                  <a:pt x="611388" y="642685"/>
                  <a:pt x="618158" y="639835"/>
                </a:cubicBezTo>
                <a:cubicBezTo>
                  <a:pt x="667325" y="618458"/>
                  <a:pt x="716493" y="596368"/>
                  <a:pt x="766730" y="577841"/>
                </a:cubicBezTo>
                <a:cubicBezTo>
                  <a:pt x="836205" y="552188"/>
                  <a:pt x="906750" y="530455"/>
                  <a:pt x="976226" y="505159"/>
                </a:cubicBezTo>
                <a:cubicBezTo>
                  <a:pt x="1067436" y="472024"/>
                  <a:pt x="1157933" y="437464"/>
                  <a:pt x="1248073" y="401835"/>
                </a:cubicBezTo>
                <a:cubicBezTo>
                  <a:pt x="1322537" y="372620"/>
                  <a:pt x="1396289" y="341979"/>
                  <a:pt x="1469684" y="310982"/>
                </a:cubicBezTo>
                <a:cubicBezTo>
                  <a:pt x="1525621" y="287467"/>
                  <a:pt x="1580489" y="261814"/>
                  <a:pt x="1636070" y="237943"/>
                </a:cubicBezTo>
                <a:cubicBezTo>
                  <a:pt x="1704120" y="208728"/>
                  <a:pt x="1772528" y="180225"/>
                  <a:pt x="1840578" y="151009"/>
                </a:cubicBezTo>
                <a:cubicBezTo>
                  <a:pt x="1842360" y="150297"/>
                  <a:pt x="1842716" y="147446"/>
                  <a:pt x="1846635" y="141389"/>
                </a:cubicBezTo>
                <a:cubicBezTo>
                  <a:pt x="1388450" y="215853"/>
                  <a:pt x="939885" y="317752"/>
                  <a:pt x="493457" y="433189"/>
                </a:cubicBezTo>
                <a:close/>
                <a:moveTo>
                  <a:pt x="465667" y="948023"/>
                </a:moveTo>
                <a:cubicBezTo>
                  <a:pt x="467448" y="949805"/>
                  <a:pt x="469230" y="951943"/>
                  <a:pt x="471011" y="953724"/>
                </a:cubicBezTo>
                <a:cubicBezTo>
                  <a:pt x="585023" y="917026"/>
                  <a:pt x="699748" y="882110"/>
                  <a:pt x="820173" y="841137"/>
                </a:cubicBezTo>
                <a:cubicBezTo>
                  <a:pt x="751053" y="790901"/>
                  <a:pt x="693691" y="737458"/>
                  <a:pt x="626352" y="696841"/>
                </a:cubicBezTo>
                <a:cubicBezTo>
                  <a:pt x="571128" y="783419"/>
                  <a:pt x="518398" y="865721"/>
                  <a:pt x="465667" y="948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/>
          <p:nvPr/>
        </p:nvSpPr>
        <p:spPr>
          <a:xfrm rot="-10411987">
            <a:off x="15202035" y="-2089467"/>
            <a:ext cx="5159075" cy="4979058"/>
          </a:xfrm>
          <a:custGeom>
            <a:rect b="b" l="l" r="r" t="t"/>
            <a:pathLst>
              <a:path extrusionOk="0" h="4984763" w="5164986">
                <a:moveTo>
                  <a:pt x="2631133" y="24596"/>
                </a:moveTo>
                <a:cubicBezTo>
                  <a:pt x="3192249" y="169554"/>
                  <a:pt x="3497495" y="738433"/>
                  <a:pt x="3969671" y="1031139"/>
                </a:cubicBezTo>
                <a:cubicBezTo>
                  <a:pt x="4313757" y="1244391"/>
                  <a:pt x="4760624" y="1328700"/>
                  <a:pt x="4992942" y="1660357"/>
                </a:cubicBezTo>
                <a:cubicBezTo>
                  <a:pt x="5266992" y="2059999"/>
                  <a:pt x="5121238" y="2572466"/>
                  <a:pt x="5134874" y="3023974"/>
                </a:cubicBezTo>
                <a:cubicBezTo>
                  <a:pt x="5146133" y="3359144"/>
                  <a:pt x="5235590" y="3731509"/>
                  <a:pt x="5039736" y="4003654"/>
                </a:cubicBezTo>
                <a:cubicBezTo>
                  <a:pt x="4676850" y="4476756"/>
                  <a:pt x="3979897" y="4208744"/>
                  <a:pt x="3486752" y="4378189"/>
                </a:cubicBezTo>
                <a:cubicBezTo>
                  <a:pt x="3056308" y="4526453"/>
                  <a:pt x="2737840" y="5005651"/>
                  <a:pt x="2250790" y="4984057"/>
                </a:cubicBezTo>
                <a:cubicBezTo>
                  <a:pt x="1760640" y="4947379"/>
                  <a:pt x="1512621" y="4449377"/>
                  <a:pt x="1224833" y="4114723"/>
                </a:cubicBezTo>
                <a:cubicBezTo>
                  <a:pt x="766292" y="3604322"/>
                  <a:pt x="-90463" y="3181847"/>
                  <a:pt x="7774" y="2386593"/>
                </a:cubicBezTo>
                <a:cubicBezTo>
                  <a:pt x="162928" y="1649199"/>
                  <a:pt x="1275759" y="1162355"/>
                  <a:pt x="1690500" y="425684"/>
                </a:cubicBezTo>
                <a:cubicBezTo>
                  <a:pt x="1902158" y="123266"/>
                  <a:pt x="2250686" y="-71182"/>
                  <a:pt x="2631133" y="24596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5"/>
          <p:cNvSpPr/>
          <p:nvPr/>
        </p:nvSpPr>
        <p:spPr>
          <a:xfrm rot="-7445260">
            <a:off x="-2563372" y="-1069517"/>
            <a:ext cx="4995973" cy="4564140"/>
          </a:xfrm>
          <a:custGeom>
            <a:rect b="b" l="l" r="r" t="t"/>
            <a:pathLst>
              <a:path extrusionOk="0" h="4567896" w="5000084">
                <a:moveTo>
                  <a:pt x="1110754" y="63117"/>
                </a:moveTo>
                <a:cubicBezTo>
                  <a:pt x="1749879" y="-179888"/>
                  <a:pt x="2039310" y="335388"/>
                  <a:pt x="2487447" y="649108"/>
                </a:cubicBezTo>
                <a:cubicBezTo>
                  <a:pt x="3151158" y="1026051"/>
                  <a:pt x="4054429" y="427476"/>
                  <a:pt x="4693255" y="884422"/>
                </a:cubicBezTo>
                <a:cubicBezTo>
                  <a:pt x="5016665" y="1121435"/>
                  <a:pt x="5099716" y="1627822"/>
                  <a:pt x="4868752" y="1955625"/>
                </a:cubicBezTo>
                <a:cubicBezTo>
                  <a:pt x="4531050" y="2337262"/>
                  <a:pt x="4280797" y="2475395"/>
                  <a:pt x="4345559" y="3050199"/>
                </a:cubicBezTo>
                <a:cubicBezTo>
                  <a:pt x="4462890" y="3729475"/>
                  <a:pt x="4358351" y="4497645"/>
                  <a:pt x="3468972" y="4229670"/>
                </a:cubicBezTo>
                <a:cubicBezTo>
                  <a:pt x="2978859" y="4032309"/>
                  <a:pt x="2610775" y="3979972"/>
                  <a:pt x="2125959" y="4237660"/>
                </a:cubicBezTo>
                <a:cubicBezTo>
                  <a:pt x="1700708" y="4451301"/>
                  <a:pt x="1140836" y="4751238"/>
                  <a:pt x="703093" y="4420938"/>
                </a:cubicBezTo>
                <a:cubicBezTo>
                  <a:pt x="170305" y="3964691"/>
                  <a:pt x="592157" y="3165459"/>
                  <a:pt x="421457" y="2583164"/>
                </a:cubicBezTo>
                <a:cubicBezTo>
                  <a:pt x="195290" y="2013255"/>
                  <a:pt x="-227662" y="1613938"/>
                  <a:pt x="152515" y="971717"/>
                </a:cubicBezTo>
                <a:cubicBezTo>
                  <a:pt x="294532" y="728711"/>
                  <a:pt x="552980" y="632727"/>
                  <a:pt x="701593" y="407400"/>
                </a:cubicBezTo>
                <a:cubicBezTo>
                  <a:pt x="802634" y="254486"/>
                  <a:pt x="938455" y="130835"/>
                  <a:pt x="1110754" y="631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5"/>
          <p:cNvSpPr txBox="1"/>
          <p:nvPr/>
        </p:nvSpPr>
        <p:spPr>
          <a:xfrm>
            <a:off x="2171684" y="1019175"/>
            <a:ext cx="13944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Add a Team Members Page</a:t>
            </a:r>
            <a:endParaRPr/>
          </a:p>
        </p:txBody>
      </p:sp>
      <p:sp>
        <p:nvSpPr>
          <p:cNvPr id="334" name="Google Shape;334;p25"/>
          <p:cNvSpPr txBox="1"/>
          <p:nvPr/>
        </p:nvSpPr>
        <p:spPr>
          <a:xfrm>
            <a:off x="2982803" y="2630495"/>
            <a:ext cx="12322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 </a:t>
            </a:r>
            <a:endParaRPr/>
          </a:p>
        </p:txBody>
      </p:sp>
      <p:grpSp>
        <p:nvGrpSpPr>
          <p:cNvPr id="335" name="Google Shape;335;p25"/>
          <p:cNvGrpSpPr/>
          <p:nvPr/>
        </p:nvGrpSpPr>
        <p:grpSpPr>
          <a:xfrm>
            <a:off x="956820" y="7952240"/>
            <a:ext cx="2429775" cy="875479"/>
            <a:chOff x="0" y="-9525"/>
            <a:chExt cx="3239700" cy="1167305"/>
          </a:xfrm>
        </p:grpSpPr>
        <p:sp>
          <p:nvSpPr>
            <p:cNvPr id="336" name="Google Shape;336;p25"/>
            <p:cNvSpPr txBox="1"/>
            <p:nvPr/>
          </p:nvSpPr>
          <p:spPr>
            <a:xfrm>
              <a:off x="0" y="-9525"/>
              <a:ext cx="32397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8">
                  <a:solidFill>
                    <a:srgbClr val="FAD2E1"/>
                  </a:solidFill>
                  <a:latin typeface="Lobster"/>
                  <a:ea typeface="Lobster"/>
                  <a:cs typeface="Lobster"/>
                  <a:sym typeface="Lobster"/>
                </a:rPr>
                <a:t> Name</a:t>
              </a:r>
              <a:endParaRPr/>
            </a:p>
          </p:txBody>
        </p:sp>
        <p:sp>
          <p:nvSpPr>
            <p:cNvPr id="337" name="Google Shape;337;p25"/>
            <p:cNvSpPr txBox="1"/>
            <p:nvPr/>
          </p:nvSpPr>
          <p:spPr>
            <a:xfrm>
              <a:off x="0" y="708680"/>
              <a:ext cx="32397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Title or Position</a:t>
              </a:r>
              <a:endParaRPr/>
            </a:p>
          </p:txBody>
        </p:sp>
      </p:grpSp>
      <p:grpSp>
        <p:nvGrpSpPr>
          <p:cNvPr id="338" name="Google Shape;338;p25"/>
          <p:cNvGrpSpPr/>
          <p:nvPr/>
        </p:nvGrpSpPr>
        <p:grpSpPr>
          <a:xfrm>
            <a:off x="5573365" y="7952240"/>
            <a:ext cx="2429775" cy="875479"/>
            <a:chOff x="0" y="-9525"/>
            <a:chExt cx="3239700" cy="1167305"/>
          </a:xfrm>
        </p:grpSpPr>
        <p:sp>
          <p:nvSpPr>
            <p:cNvPr id="339" name="Google Shape;339;p25"/>
            <p:cNvSpPr txBox="1"/>
            <p:nvPr/>
          </p:nvSpPr>
          <p:spPr>
            <a:xfrm>
              <a:off x="0" y="-9525"/>
              <a:ext cx="32397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8">
                  <a:solidFill>
                    <a:srgbClr val="B9CBFD"/>
                  </a:solidFill>
                  <a:latin typeface="Lobster"/>
                  <a:ea typeface="Lobster"/>
                  <a:cs typeface="Lobster"/>
                  <a:sym typeface="Lobster"/>
                </a:rPr>
                <a:t> Name</a:t>
              </a:r>
              <a:endParaRPr/>
            </a:p>
          </p:txBody>
        </p:sp>
        <p:sp>
          <p:nvSpPr>
            <p:cNvPr id="340" name="Google Shape;340;p25"/>
            <p:cNvSpPr txBox="1"/>
            <p:nvPr/>
          </p:nvSpPr>
          <p:spPr>
            <a:xfrm>
              <a:off x="0" y="708680"/>
              <a:ext cx="32397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Title or Position</a:t>
              </a:r>
              <a:endParaRPr/>
            </a:p>
          </p:txBody>
        </p:sp>
      </p:grpSp>
      <p:grpSp>
        <p:nvGrpSpPr>
          <p:cNvPr id="341" name="Google Shape;341;p25"/>
          <p:cNvGrpSpPr/>
          <p:nvPr/>
        </p:nvGrpSpPr>
        <p:grpSpPr>
          <a:xfrm>
            <a:off x="10189910" y="7952240"/>
            <a:ext cx="2429775" cy="875479"/>
            <a:chOff x="0" y="-9525"/>
            <a:chExt cx="3239700" cy="1167305"/>
          </a:xfrm>
        </p:grpSpPr>
        <p:sp>
          <p:nvSpPr>
            <p:cNvPr id="342" name="Google Shape;342;p25"/>
            <p:cNvSpPr txBox="1"/>
            <p:nvPr/>
          </p:nvSpPr>
          <p:spPr>
            <a:xfrm>
              <a:off x="0" y="-9525"/>
              <a:ext cx="32397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8">
                  <a:solidFill>
                    <a:srgbClr val="FAD2E1"/>
                  </a:solidFill>
                  <a:latin typeface="Lobster"/>
                  <a:ea typeface="Lobster"/>
                  <a:cs typeface="Lobster"/>
                  <a:sym typeface="Lobster"/>
                </a:rPr>
                <a:t> Name</a:t>
              </a:r>
              <a:endParaRPr/>
            </a:p>
          </p:txBody>
        </p:sp>
        <p:sp>
          <p:nvSpPr>
            <p:cNvPr id="343" name="Google Shape;343;p25"/>
            <p:cNvSpPr txBox="1"/>
            <p:nvPr/>
          </p:nvSpPr>
          <p:spPr>
            <a:xfrm>
              <a:off x="0" y="708680"/>
              <a:ext cx="32397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Title or Position</a:t>
              </a:r>
              <a:endParaRPr/>
            </a:p>
          </p:txBody>
        </p:sp>
      </p:grpSp>
      <p:grpSp>
        <p:nvGrpSpPr>
          <p:cNvPr id="344" name="Google Shape;344;p25"/>
          <p:cNvGrpSpPr/>
          <p:nvPr/>
        </p:nvGrpSpPr>
        <p:grpSpPr>
          <a:xfrm>
            <a:off x="14707119" y="7952240"/>
            <a:ext cx="2429775" cy="875479"/>
            <a:chOff x="0" y="-9525"/>
            <a:chExt cx="3239700" cy="1167305"/>
          </a:xfrm>
        </p:grpSpPr>
        <p:sp>
          <p:nvSpPr>
            <p:cNvPr id="345" name="Google Shape;345;p25"/>
            <p:cNvSpPr txBox="1"/>
            <p:nvPr/>
          </p:nvSpPr>
          <p:spPr>
            <a:xfrm>
              <a:off x="0" y="-9525"/>
              <a:ext cx="32397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8">
                  <a:solidFill>
                    <a:srgbClr val="B9CBFD"/>
                  </a:solidFill>
                  <a:latin typeface="Lobster"/>
                  <a:ea typeface="Lobster"/>
                  <a:cs typeface="Lobster"/>
                  <a:sym typeface="Lobster"/>
                </a:rPr>
                <a:t> Name</a:t>
              </a:r>
              <a:endParaRPr/>
            </a:p>
          </p:txBody>
        </p:sp>
        <p:sp>
          <p:nvSpPr>
            <p:cNvPr id="346" name="Google Shape;346;p25"/>
            <p:cNvSpPr txBox="1"/>
            <p:nvPr/>
          </p:nvSpPr>
          <p:spPr>
            <a:xfrm>
              <a:off x="0" y="708680"/>
              <a:ext cx="32397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Title or Position</a:t>
              </a:r>
              <a:endParaRPr/>
            </a:p>
          </p:txBody>
        </p:sp>
      </p:grpSp>
      <p:grpSp>
        <p:nvGrpSpPr>
          <p:cNvPr id="347" name="Google Shape;347;p25"/>
          <p:cNvGrpSpPr/>
          <p:nvPr/>
        </p:nvGrpSpPr>
        <p:grpSpPr>
          <a:xfrm>
            <a:off x="514350" y="3795720"/>
            <a:ext cx="3702310" cy="3820207"/>
            <a:chOff x="0" y="0"/>
            <a:chExt cx="4936413" cy="5093610"/>
          </a:xfrm>
        </p:grpSpPr>
        <p:sp>
          <p:nvSpPr>
            <p:cNvPr id="348" name="Google Shape;348;p25"/>
            <p:cNvSpPr/>
            <p:nvPr/>
          </p:nvSpPr>
          <p:spPr>
            <a:xfrm>
              <a:off x="615556" y="0"/>
              <a:ext cx="4320858" cy="4320858"/>
            </a:xfrm>
            <a:custGeom>
              <a:rect b="b" l="l" r="r" t="t"/>
              <a:pathLst>
                <a:path extrusionOk="0" h="2787650" w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FAD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0" y="648628"/>
              <a:ext cx="4445000" cy="4444982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25"/>
          <p:cNvGrpSpPr/>
          <p:nvPr/>
        </p:nvGrpSpPr>
        <p:grpSpPr>
          <a:xfrm>
            <a:off x="5035897" y="3795720"/>
            <a:ext cx="3702310" cy="3820207"/>
            <a:chOff x="0" y="0"/>
            <a:chExt cx="4936413" cy="5093610"/>
          </a:xfrm>
        </p:grpSpPr>
        <p:sp>
          <p:nvSpPr>
            <p:cNvPr id="351" name="Google Shape;351;p25"/>
            <p:cNvSpPr/>
            <p:nvPr/>
          </p:nvSpPr>
          <p:spPr>
            <a:xfrm>
              <a:off x="615556" y="0"/>
              <a:ext cx="4320858" cy="4320858"/>
            </a:xfrm>
            <a:custGeom>
              <a:rect b="b" l="l" r="r" t="t"/>
              <a:pathLst>
                <a:path extrusionOk="0" h="2787650" w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B9C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0" y="648628"/>
              <a:ext cx="4445000" cy="4444982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4899" r="-2490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25"/>
          <p:cNvGrpSpPr/>
          <p:nvPr/>
        </p:nvGrpSpPr>
        <p:grpSpPr>
          <a:xfrm>
            <a:off x="9553106" y="3795720"/>
            <a:ext cx="3702310" cy="3820207"/>
            <a:chOff x="0" y="0"/>
            <a:chExt cx="4936413" cy="5093610"/>
          </a:xfrm>
        </p:grpSpPr>
        <p:sp>
          <p:nvSpPr>
            <p:cNvPr id="354" name="Google Shape;354;p25"/>
            <p:cNvSpPr/>
            <p:nvPr/>
          </p:nvSpPr>
          <p:spPr>
            <a:xfrm>
              <a:off x="615556" y="0"/>
              <a:ext cx="4320858" cy="4320858"/>
            </a:xfrm>
            <a:custGeom>
              <a:rect b="b" l="l" r="r" t="t"/>
              <a:pathLst>
                <a:path extrusionOk="0" h="2787650" w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FAD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0" y="648628"/>
              <a:ext cx="4445000" cy="4444982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24998" l="0" r="0" t="-2499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5"/>
          <p:cNvGrpSpPr/>
          <p:nvPr/>
        </p:nvGrpSpPr>
        <p:grpSpPr>
          <a:xfrm>
            <a:off x="14070316" y="3795720"/>
            <a:ext cx="3702310" cy="3820207"/>
            <a:chOff x="0" y="0"/>
            <a:chExt cx="4936413" cy="5093610"/>
          </a:xfrm>
        </p:grpSpPr>
        <p:sp>
          <p:nvSpPr>
            <p:cNvPr id="357" name="Google Shape;357;p25"/>
            <p:cNvSpPr/>
            <p:nvPr/>
          </p:nvSpPr>
          <p:spPr>
            <a:xfrm>
              <a:off x="615556" y="0"/>
              <a:ext cx="4320858" cy="4320858"/>
            </a:xfrm>
            <a:custGeom>
              <a:rect b="b" l="l" r="r" t="t"/>
              <a:pathLst>
                <a:path extrusionOk="0" h="2787650" w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B9C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0" y="648628"/>
              <a:ext cx="4445000" cy="4444982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24209" l="0" r="0" t="-2578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5"/>
          <p:cNvSpPr/>
          <p:nvPr/>
        </p:nvSpPr>
        <p:spPr>
          <a:xfrm rot="1165925">
            <a:off x="6327579" y="9007034"/>
            <a:ext cx="5643878" cy="4913735"/>
          </a:xfrm>
          <a:custGeom>
            <a:rect b="b" l="l" r="r" t="t"/>
            <a:pathLst>
              <a:path extrusionOk="0" h="4916532" w="5647091">
                <a:moveTo>
                  <a:pt x="781" y="2721854"/>
                </a:moveTo>
                <a:cubicBezTo>
                  <a:pt x="-5252" y="2503155"/>
                  <a:pt x="23312" y="2291725"/>
                  <a:pt x="99409" y="2083856"/>
                </a:cubicBezTo>
                <a:cubicBezTo>
                  <a:pt x="138221" y="1977813"/>
                  <a:pt x="199928" y="1889869"/>
                  <a:pt x="252041" y="1793857"/>
                </a:cubicBezTo>
                <a:cubicBezTo>
                  <a:pt x="320507" y="1667972"/>
                  <a:pt x="422697" y="1576176"/>
                  <a:pt x="516165" y="1474421"/>
                </a:cubicBezTo>
                <a:cubicBezTo>
                  <a:pt x="537533" y="1451163"/>
                  <a:pt x="548726" y="1413514"/>
                  <a:pt x="594370" y="1427905"/>
                </a:cubicBezTo>
                <a:cubicBezTo>
                  <a:pt x="599604" y="1429504"/>
                  <a:pt x="612832" y="1405301"/>
                  <a:pt x="622644" y="1393309"/>
                </a:cubicBezTo>
                <a:cubicBezTo>
                  <a:pt x="651716" y="1357550"/>
                  <a:pt x="680135" y="1327895"/>
                  <a:pt x="731230" y="1314522"/>
                </a:cubicBezTo>
                <a:cubicBezTo>
                  <a:pt x="789956" y="1299477"/>
                  <a:pt x="838072" y="1254414"/>
                  <a:pt x="894472" y="1226795"/>
                </a:cubicBezTo>
                <a:cubicBezTo>
                  <a:pt x="1052119" y="1149753"/>
                  <a:pt x="1135775" y="1116320"/>
                  <a:pt x="1303306" y="1114212"/>
                </a:cubicBezTo>
                <a:cubicBezTo>
                  <a:pt x="1334123" y="1113848"/>
                  <a:pt x="1337393" y="1045673"/>
                  <a:pt x="1380130" y="1086811"/>
                </a:cubicBezTo>
                <a:cubicBezTo>
                  <a:pt x="1521278" y="1018854"/>
                  <a:pt x="1684012" y="1049671"/>
                  <a:pt x="1827558" y="986220"/>
                </a:cubicBezTo>
                <a:cubicBezTo>
                  <a:pt x="1916956" y="946681"/>
                  <a:pt x="2014422" y="925676"/>
                  <a:pt x="2107163" y="893260"/>
                </a:cubicBezTo>
                <a:cubicBezTo>
                  <a:pt x="2144522" y="880177"/>
                  <a:pt x="2179336" y="859390"/>
                  <a:pt x="2214659" y="841002"/>
                </a:cubicBezTo>
                <a:cubicBezTo>
                  <a:pt x="2247003" y="824140"/>
                  <a:pt x="2276802" y="800082"/>
                  <a:pt x="2310962" y="789543"/>
                </a:cubicBezTo>
                <a:cubicBezTo>
                  <a:pt x="2347303" y="778496"/>
                  <a:pt x="2378483" y="766067"/>
                  <a:pt x="2400143" y="734015"/>
                </a:cubicBezTo>
                <a:cubicBezTo>
                  <a:pt x="2405594" y="726020"/>
                  <a:pt x="2413952" y="714609"/>
                  <a:pt x="2421438" y="714173"/>
                </a:cubicBezTo>
                <a:cubicBezTo>
                  <a:pt x="2508293" y="709739"/>
                  <a:pt x="2555027" y="635313"/>
                  <a:pt x="2621748" y="596719"/>
                </a:cubicBezTo>
                <a:cubicBezTo>
                  <a:pt x="2691087" y="556527"/>
                  <a:pt x="2746179" y="491913"/>
                  <a:pt x="2808176" y="438710"/>
                </a:cubicBezTo>
                <a:cubicBezTo>
                  <a:pt x="2882675" y="374823"/>
                  <a:pt x="2951795" y="302141"/>
                  <a:pt x="3034071" y="250537"/>
                </a:cubicBezTo>
                <a:cubicBezTo>
                  <a:pt x="3161554" y="170588"/>
                  <a:pt x="3304591" y="118839"/>
                  <a:pt x="3440651" y="54661"/>
                </a:cubicBezTo>
                <a:cubicBezTo>
                  <a:pt x="3543350" y="6182"/>
                  <a:pt x="3644159" y="1603"/>
                  <a:pt x="3748966" y="2548"/>
                </a:cubicBezTo>
                <a:cubicBezTo>
                  <a:pt x="3886625" y="3784"/>
                  <a:pt x="4024211" y="-1522"/>
                  <a:pt x="4161652" y="440"/>
                </a:cubicBezTo>
                <a:cubicBezTo>
                  <a:pt x="4297203" y="2475"/>
                  <a:pt x="4423305" y="38017"/>
                  <a:pt x="4518300" y="145803"/>
                </a:cubicBezTo>
                <a:cubicBezTo>
                  <a:pt x="4555440" y="188031"/>
                  <a:pt x="4596142" y="227061"/>
                  <a:pt x="4635608" y="267181"/>
                </a:cubicBezTo>
                <a:cubicBezTo>
                  <a:pt x="4640195" y="271845"/>
                  <a:pt x="4645939" y="275206"/>
                  <a:pt x="4652252" y="276921"/>
                </a:cubicBezTo>
                <a:cubicBezTo>
                  <a:pt x="4814622" y="317114"/>
                  <a:pt x="4912161" y="445033"/>
                  <a:pt x="5023436" y="553111"/>
                </a:cubicBezTo>
                <a:cubicBezTo>
                  <a:pt x="5171198" y="696947"/>
                  <a:pt x="5287198" y="866731"/>
                  <a:pt x="5391641" y="1042330"/>
                </a:cubicBezTo>
                <a:cubicBezTo>
                  <a:pt x="5472608" y="1178317"/>
                  <a:pt x="5529009" y="1325788"/>
                  <a:pt x="5566585" y="1483434"/>
                </a:cubicBezTo>
                <a:cubicBezTo>
                  <a:pt x="5610034" y="1660854"/>
                  <a:pt x="5636129" y="1842077"/>
                  <a:pt x="5644500" y="2024548"/>
                </a:cubicBezTo>
                <a:cubicBezTo>
                  <a:pt x="5654821" y="2278933"/>
                  <a:pt x="5634978" y="2532955"/>
                  <a:pt x="5573126" y="2780944"/>
                </a:cubicBezTo>
                <a:cubicBezTo>
                  <a:pt x="5522976" y="2982127"/>
                  <a:pt x="5448623" y="3175459"/>
                  <a:pt x="5373688" y="3369010"/>
                </a:cubicBezTo>
                <a:cubicBezTo>
                  <a:pt x="5315571" y="3521048"/>
                  <a:pt x="5239491" y="3665595"/>
                  <a:pt x="5147067" y="3799576"/>
                </a:cubicBezTo>
                <a:cubicBezTo>
                  <a:pt x="5034557" y="3960928"/>
                  <a:pt x="4908454" y="4115086"/>
                  <a:pt x="4753134" y="4240680"/>
                </a:cubicBezTo>
                <a:cubicBezTo>
                  <a:pt x="4641931" y="4330587"/>
                  <a:pt x="4537488" y="4430379"/>
                  <a:pt x="4418799" y="4508802"/>
                </a:cubicBezTo>
                <a:cubicBezTo>
                  <a:pt x="4313919" y="4578213"/>
                  <a:pt x="4198283" y="4638975"/>
                  <a:pt x="4079012" y="4677278"/>
                </a:cubicBezTo>
                <a:cubicBezTo>
                  <a:pt x="3895710" y="4736659"/>
                  <a:pt x="3707610" y="4788989"/>
                  <a:pt x="3517766" y="4815009"/>
                </a:cubicBezTo>
                <a:cubicBezTo>
                  <a:pt x="3267960" y="4849169"/>
                  <a:pt x="3017063" y="4886309"/>
                  <a:pt x="2763332" y="4886237"/>
                </a:cubicBezTo>
                <a:cubicBezTo>
                  <a:pt x="2723939" y="4886237"/>
                  <a:pt x="2684618" y="4903680"/>
                  <a:pt x="2645007" y="4904771"/>
                </a:cubicBezTo>
                <a:cubicBezTo>
                  <a:pt x="2493175" y="4908914"/>
                  <a:pt x="2338363" y="4928465"/>
                  <a:pt x="2190311" y="4905716"/>
                </a:cubicBezTo>
                <a:cubicBezTo>
                  <a:pt x="2073439" y="4887836"/>
                  <a:pt x="1955550" y="4912984"/>
                  <a:pt x="1839913" y="4875407"/>
                </a:cubicBezTo>
                <a:cubicBezTo>
                  <a:pt x="1767232" y="4851568"/>
                  <a:pt x="1684884" y="4856946"/>
                  <a:pt x="1607333" y="4844881"/>
                </a:cubicBezTo>
                <a:cubicBezTo>
                  <a:pt x="1547734" y="4835505"/>
                  <a:pt x="1489007" y="4821187"/>
                  <a:pt x="1441110" y="4778886"/>
                </a:cubicBezTo>
                <a:cubicBezTo>
                  <a:pt x="1432025" y="4770964"/>
                  <a:pt x="1413055" y="4772636"/>
                  <a:pt x="1398591" y="4772636"/>
                </a:cubicBezTo>
                <a:cubicBezTo>
                  <a:pt x="1244216" y="4772636"/>
                  <a:pt x="1101978" y="4727210"/>
                  <a:pt x="961485" y="4666666"/>
                </a:cubicBezTo>
                <a:cubicBezTo>
                  <a:pt x="881971" y="4632360"/>
                  <a:pt x="795408" y="4614771"/>
                  <a:pt x="742641" y="4537002"/>
                </a:cubicBezTo>
                <a:cubicBezTo>
                  <a:pt x="536080" y="4444842"/>
                  <a:pt x="452423" y="4259141"/>
                  <a:pt x="373927" y="4065008"/>
                </a:cubicBezTo>
                <a:cubicBezTo>
                  <a:pt x="303935" y="3892026"/>
                  <a:pt x="211848" y="3727766"/>
                  <a:pt x="145707" y="3553476"/>
                </a:cubicBezTo>
                <a:cubicBezTo>
                  <a:pt x="80948" y="3382820"/>
                  <a:pt x="20841" y="3208239"/>
                  <a:pt x="14517" y="3021738"/>
                </a:cubicBezTo>
                <a:cubicBezTo>
                  <a:pt x="10811" y="2921801"/>
                  <a:pt x="5359" y="2821791"/>
                  <a:pt x="781" y="27218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6501800" y="2071868"/>
            <a:ext cx="5863240" cy="482987"/>
          </a:xfrm>
          <a:custGeom>
            <a:rect b="b" l="l" r="r" t="t"/>
            <a:pathLst>
              <a:path extrusionOk="0" h="482987" w="5863240">
                <a:moveTo>
                  <a:pt x="5810772" y="0"/>
                </a:moveTo>
                <a:cubicBezTo>
                  <a:pt x="5819463" y="30082"/>
                  <a:pt x="5824476" y="54483"/>
                  <a:pt x="5833501" y="77880"/>
                </a:cubicBezTo>
                <a:cubicBezTo>
                  <a:pt x="5842192" y="100609"/>
                  <a:pt x="5872274" y="114313"/>
                  <a:pt x="5860575" y="147738"/>
                </a:cubicBezTo>
                <a:cubicBezTo>
                  <a:pt x="5822471" y="158100"/>
                  <a:pt x="5785703" y="165788"/>
                  <a:pt x="5742251" y="156429"/>
                </a:cubicBezTo>
                <a:cubicBezTo>
                  <a:pt x="5693116" y="145733"/>
                  <a:pt x="5640305" y="151415"/>
                  <a:pt x="5589164" y="151749"/>
                </a:cubicBezTo>
                <a:cubicBezTo>
                  <a:pt x="5443432" y="152752"/>
                  <a:pt x="5297699" y="152752"/>
                  <a:pt x="5152300" y="156429"/>
                </a:cubicBezTo>
                <a:cubicBezTo>
                  <a:pt x="5012918" y="160106"/>
                  <a:pt x="4873870" y="168796"/>
                  <a:pt x="4734488" y="173810"/>
                </a:cubicBezTo>
                <a:cubicBezTo>
                  <a:pt x="4566026" y="179826"/>
                  <a:pt x="4397898" y="183503"/>
                  <a:pt x="4229437" y="190188"/>
                </a:cubicBezTo>
                <a:cubicBezTo>
                  <a:pt x="4102087" y="195202"/>
                  <a:pt x="3974738" y="204561"/>
                  <a:pt x="3847389" y="210243"/>
                </a:cubicBezTo>
                <a:cubicBezTo>
                  <a:pt x="3698648" y="217262"/>
                  <a:pt x="3549572" y="222276"/>
                  <a:pt x="3400497" y="228627"/>
                </a:cubicBezTo>
                <a:cubicBezTo>
                  <a:pt x="3367072" y="229964"/>
                  <a:pt x="3333647" y="233306"/>
                  <a:pt x="3300222" y="235646"/>
                </a:cubicBezTo>
                <a:cubicBezTo>
                  <a:pt x="3129755" y="247345"/>
                  <a:pt x="2959622" y="259043"/>
                  <a:pt x="2789154" y="270742"/>
                </a:cubicBezTo>
                <a:cubicBezTo>
                  <a:pt x="2660468" y="279433"/>
                  <a:pt x="2531447" y="288123"/>
                  <a:pt x="2402761" y="296814"/>
                </a:cubicBezTo>
                <a:cubicBezTo>
                  <a:pt x="2293127" y="304167"/>
                  <a:pt x="2183159" y="310852"/>
                  <a:pt x="2073525" y="318874"/>
                </a:cubicBezTo>
                <a:cubicBezTo>
                  <a:pt x="1965897" y="326562"/>
                  <a:pt x="1858603" y="336589"/>
                  <a:pt x="1751309" y="343943"/>
                </a:cubicBezTo>
                <a:cubicBezTo>
                  <a:pt x="1513991" y="360655"/>
                  <a:pt x="1276339" y="373023"/>
                  <a:pt x="1039356" y="393078"/>
                </a:cubicBezTo>
                <a:cubicBezTo>
                  <a:pt x="816078" y="412130"/>
                  <a:pt x="593801" y="439204"/>
                  <a:pt x="370857" y="461265"/>
                </a:cubicBezTo>
                <a:cubicBezTo>
                  <a:pt x="275261" y="470624"/>
                  <a:pt x="178997" y="477643"/>
                  <a:pt x="83068" y="482656"/>
                </a:cubicBezTo>
                <a:cubicBezTo>
                  <a:pt x="34267" y="485331"/>
                  <a:pt x="17221" y="471961"/>
                  <a:pt x="5188" y="436864"/>
                </a:cubicBezTo>
                <a:cubicBezTo>
                  <a:pt x="-10522" y="388064"/>
                  <a:pt x="9867" y="354305"/>
                  <a:pt x="60673" y="360990"/>
                </a:cubicBezTo>
                <a:cubicBezTo>
                  <a:pt x="123846" y="369680"/>
                  <a:pt x="184011" y="358316"/>
                  <a:pt x="245513" y="351296"/>
                </a:cubicBezTo>
                <a:cubicBezTo>
                  <a:pt x="348128" y="339598"/>
                  <a:pt x="450743" y="327230"/>
                  <a:pt x="553357" y="316534"/>
                </a:cubicBezTo>
                <a:cubicBezTo>
                  <a:pt x="661988" y="305170"/>
                  <a:pt x="769951" y="283444"/>
                  <a:pt x="880253" y="283109"/>
                </a:cubicBezTo>
                <a:cubicBezTo>
                  <a:pt x="957131" y="282775"/>
                  <a:pt x="1033674" y="265728"/>
                  <a:pt x="1110886" y="261717"/>
                </a:cubicBezTo>
                <a:cubicBezTo>
                  <a:pt x="1186426" y="257706"/>
                  <a:pt x="1262301" y="250019"/>
                  <a:pt x="1338510" y="257038"/>
                </a:cubicBezTo>
                <a:cubicBezTo>
                  <a:pt x="1347200" y="257706"/>
                  <a:pt x="1356894" y="254698"/>
                  <a:pt x="1365584" y="251690"/>
                </a:cubicBezTo>
                <a:cubicBezTo>
                  <a:pt x="1372603" y="249350"/>
                  <a:pt x="1382297" y="239657"/>
                  <a:pt x="1384971" y="241663"/>
                </a:cubicBezTo>
                <a:cubicBezTo>
                  <a:pt x="1422072" y="267065"/>
                  <a:pt x="1455497" y="233975"/>
                  <a:pt x="1491596" y="236315"/>
                </a:cubicBezTo>
                <a:cubicBezTo>
                  <a:pt x="1527695" y="238654"/>
                  <a:pt x="1565800" y="223279"/>
                  <a:pt x="1600562" y="229630"/>
                </a:cubicBezTo>
                <a:cubicBezTo>
                  <a:pt x="1648360" y="238320"/>
                  <a:pt x="1691812" y="219936"/>
                  <a:pt x="1736936" y="220271"/>
                </a:cubicBezTo>
                <a:cubicBezTo>
                  <a:pt x="1821167" y="220939"/>
                  <a:pt x="1903726" y="199547"/>
                  <a:pt x="1986620" y="202890"/>
                </a:cubicBezTo>
                <a:cubicBezTo>
                  <a:pt x="2065503" y="206232"/>
                  <a:pt x="2144720" y="205229"/>
                  <a:pt x="2219258" y="189520"/>
                </a:cubicBezTo>
                <a:cubicBezTo>
                  <a:pt x="2308837" y="170802"/>
                  <a:pt x="2400087" y="194868"/>
                  <a:pt x="2487326" y="166456"/>
                </a:cubicBezTo>
                <a:cubicBezTo>
                  <a:pt x="2610665" y="179492"/>
                  <a:pt x="2730660" y="141722"/>
                  <a:pt x="2852996" y="140719"/>
                </a:cubicBezTo>
                <a:cubicBezTo>
                  <a:pt x="2931210" y="140051"/>
                  <a:pt x="3009090" y="138379"/>
                  <a:pt x="3087305" y="134703"/>
                </a:cubicBezTo>
                <a:cubicBezTo>
                  <a:pt x="3124072" y="133031"/>
                  <a:pt x="3160506" y="124341"/>
                  <a:pt x="3197273" y="121333"/>
                </a:cubicBezTo>
                <a:cubicBezTo>
                  <a:pt x="3227021" y="118993"/>
                  <a:pt x="3257104" y="121333"/>
                  <a:pt x="3286852" y="119996"/>
                </a:cubicBezTo>
                <a:cubicBezTo>
                  <a:pt x="3381445" y="116319"/>
                  <a:pt x="3476372" y="113979"/>
                  <a:pt x="3570630" y="106960"/>
                </a:cubicBezTo>
                <a:cubicBezTo>
                  <a:pt x="3610071" y="103952"/>
                  <a:pt x="3652521" y="127683"/>
                  <a:pt x="3689957" y="96598"/>
                </a:cubicBezTo>
                <a:cubicBezTo>
                  <a:pt x="3692631" y="94258"/>
                  <a:pt x="3702659" y="102615"/>
                  <a:pt x="3709678" y="103952"/>
                </a:cubicBezTo>
                <a:cubicBezTo>
                  <a:pt x="3727727" y="106960"/>
                  <a:pt x="3754133" y="117656"/>
                  <a:pt x="3763158" y="109634"/>
                </a:cubicBezTo>
                <a:cubicBezTo>
                  <a:pt x="3798254" y="78214"/>
                  <a:pt x="3840036" y="90582"/>
                  <a:pt x="3877805" y="87239"/>
                </a:cubicBezTo>
                <a:cubicBezTo>
                  <a:pt x="3961368" y="79886"/>
                  <a:pt x="4045599" y="79217"/>
                  <a:pt x="4129830" y="77546"/>
                </a:cubicBezTo>
                <a:cubicBezTo>
                  <a:pt x="4192000" y="76543"/>
                  <a:pt x="4253837" y="79217"/>
                  <a:pt x="4316007" y="79217"/>
                </a:cubicBezTo>
                <a:cubicBezTo>
                  <a:pt x="4329377" y="79217"/>
                  <a:pt x="4342747" y="76209"/>
                  <a:pt x="4356117" y="73535"/>
                </a:cubicBezTo>
                <a:cubicBezTo>
                  <a:pt x="4365810" y="71529"/>
                  <a:pt x="4376507" y="63173"/>
                  <a:pt x="4384194" y="65847"/>
                </a:cubicBezTo>
                <a:cubicBezTo>
                  <a:pt x="4471433" y="95595"/>
                  <a:pt x="4557670" y="51140"/>
                  <a:pt x="4646246" y="63173"/>
                </a:cubicBezTo>
                <a:cubicBezTo>
                  <a:pt x="4713096" y="72198"/>
                  <a:pt x="4783622" y="53146"/>
                  <a:pt x="4852812" y="48466"/>
                </a:cubicBezTo>
                <a:cubicBezTo>
                  <a:pt x="4871196" y="47129"/>
                  <a:pt x="4889914" y="51809"/>
                  <a:pt x="4908632" y="53814"/>
                </a:cubicBezTo>
                <a:cubicBezTo>
                  <a:pt x="4914314" y="54483"/>
                  <a:pt x="4922002" y="58159"/>
                  <a:pt x="4925344" y="55820"/>
                </a:cubicBezTo>
                <a:cubicBezTo>
                  <a:pt x="4959772" y="32422"/>
                  <a:pt x="4999882" y="37770"/>
                  <a:pt x="5037652" y="35765"/>
                </a:cubicBezTo>
                <a:cubicBezTo>
                  <a:pt x="5112859" y="31754"/>
                  <a:pt x="5188399" y="31754"/>
                  <a:pt x="5263605" y="30417"/>
                </a:cubicBezTo>
                <a:cubicBezTo>
                  <a:pt x="5274970" y="30082"/>
                  <a:pt x="5287337" y="35430"/>
                  <a:pt x="5298033" y="33425"/>
                </a:cubicBezTo>
                <a:cubicBezTo>
                  <a:pt x="5383935" y="18049"/>
                  <a:pt x="5470506" y="20055"/>
                  <a:pt x="5557077" y="21058"/>
                </a:cubicBezTo>
                <a:cubicBezTo>
                  <a:pt x="5623258" y="22060"/>
                  <a:pt x="5689439" y="21058"/>
                  <a:pt x="5755621" y="18384"/>
                </a:cubicBezTo>
                <a:cubicBezTo>
                  <a:pt x="5771331" y="18384"/>
                  <a:pt x="5787709" y="8022"/>
                  <a:pt x="58107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5"/>
          <p:cNvSpPr/>
          <p:nvPr/>
        </p:nvSpPr>
        <p:spPr>
          <a:xfrm rot="-5339846">
            <a:off x="-128611" y="-70271"/>
            <a:ext cx="2313808" cy="3106057"/>
          </a:xfrm>
          <a:custGeom>
            <a:rect b="b" l="l" r="r" t="t"/>
            <a:pathLst>
              <a:path extrusionOk="0" h="3105581" w="2313454">
                <a:moveTo>
                  <a:pt x="2054254" y="1697835"/>
                </a:moveTo>
                <a:cubicBezTo>
                  <a:pt x="2013358" y="1676811"/>
                  <a:pt x="1971886" y="1656363"/>
                  <a:pt x="1931854" y="1636203"/>
                </a:cubicBezTo>
                <a:cubicBezTo>
                  <a:pt x="1888366" y="1653483"/>
                  <a:pt x="1870222" y="1697259"/>
                  <a:pt x="1837678" y="1725771"/>
                </a:cubicBezTo>
                <a:cubicBezTo>
                  <a:pt x="1794766" y="1763499"/>
                  <a:pt x="1772590" y="1819659"/>
                  <a:pt x="1775182" y="1883307"/>
                </a:cubicBezTo>
                <a:cubicBezTo>
                  <a:pt x="1778638" y="1978059"/>
                  <a:pt x="1838254" y="2032779"/>
                  <a:pt x="1941358" y="2003403"/>
                </a:cubicBezTo>
                <a:cubicBezTo>
                  <a:pt x="2011918" y="1983243"/>
                  <a:pt x="2059150" y="1940331"/>
                  <a:pt x="2087087" y="1872651"/>
                </a:cubicBezTo>
                <a:cubicBezTo>
                  <a:pt x="2110991" y="1814763"/>
                  <a:pt x="2093423" y="1762923"/>
                  <a:pt x="2070383" y="1711083"/>
                </a:cubicBezTo>
                <a:cubicBezTo>
                  <a:pt x="2067790" y="1705611"/>
                  <a:pt x="2060590" y="1701003"/>
                  <a:pt x="2054254" y="1697835"/>
                </a:cubicBezTo>
                <a:close/>
                <a:moveTo>
                  <a:pt x="1891822" y="1925643"/>
                </a:moveTo>
                <a:cubicBezTo>
                  <a:pt x="1905646" y="1853067"/>
                  <a:pt x="1910542" y="1788843"/>
                  <a:pt x="1982830" y="1745355"/>
                </a:cubicBezTo>
                <a:cubicBezTo>
                  <a:pt x="1973038" y="1817067"/>
                  <a:pt x="1964110" y="1879851"/>
                  <a:pt x="1891822" y="1925643"/>
                </a:cubicBezTo>
                <a:close/>
                <a:moveTo>
                  <a:pt x="265771" y="2023851"/>
                </a:moveTo>
                <a:cubicBezTo>
                  <a:pt x="233515" y="2011755"/>
                  <a:pt x="200395" y="2001387"/>
                  <a:pt x="167851" y="1990443"/>
                </a:cubicBezTo>
                <a:cubicBezTo>
                  <a:pt x="170443" y="1984107"/>
                  <a:pt x="170731" y="1979499"/>
                  <a:pt x="173035" y="1977771"/>
                </a:cubicBezTo>
                <a:cubicBezTo>
                  <a:pt x="185995" y="1968843"/>
                  <a:pt x="199531" y="1960779"/>
                  <a:pt x="212779" y="1952715"/>
                </a:cubicBezTo>
                <a:cubicBezTo>
                  <a:pt x="213067" y="1948395"/>
                  <a:pt x="213643" y="1944363"/>
                  <a:pt x="213931" y="1940043"/>
                </a:cubicBezTo>
                <a:cubicBezTo>
                  <a:pt x="185707" y="1937739"/>
                  <a:pt x="157483" y="1937163"/>
                  <a:pt x="129835" y="1933131"/>
                </a:cubicBezTo>
                <a:cubicBezTo>
                  <a:pt x="89803" y="1927371"/>
                  <a:pt x="59275" y="1948395"/>
                  <a:pt x="44587" y="1978059"/>
                </a:cubicBezTo>
                <a:cubicBezTo>
                  <a:pt x="23275" y="2020971"/>
                  <a:pt x="5419" y="2068491"/>
                  <a:pt x="811" y="2115435"/>
                </a:cubicBezTo>
                <a:cubicBezTo>
                  <a:pt x="-4949" y="2173900"/>
                  <a:pt x="19819" y="2225452"/>
                  <a:pt x="80299" y="2248780"/>
                </a:cubicBezTo>
                <a:cubicBezTo>
                  <a:pt x="101899" y="2257132"/>
                  <a:pt x="125515" y="2260876"/>
                  <a:pt x="148555" y="2264044"/>
                </a:cubicBezTo>
                <a:cubicBezTo>
                  <a:pt x="223723" y="2273836"/>
                  <a:pt x="310699" y="2210476"/>
                  <a:pt x="324811" y="2136172"/>
                </a:cubicBezTo>
                <a:cubicBezTo>
                  <a:pt x="332587" y="2094700"/>
                  <a:pt x="303499" y="2037963"/>
                  <a:pt x="265771" y="2023851"/>
                </a:cubicBezTo>
                <a:close/>
                <a:moveTo>
                  <a:pt x="171883" y="2185420"/>
                </a:moveTo>
                <a:cubicBezTo>
                  <a:pt x="169291" y="2182252"/>
                  <a:pt x="166699" y="2179372"/>
                  <a:pt x="164107" y="2176204"/>
                </a:cubicBezTo>
                <a:cubicBezTo>
                  <a:pt x="172747" y="2169868"/>
                  <a:pt x="181099" y="2163244"/>
                  <a:pt x="189739" y="2156908"/>
                </a:cubicBezTo>
                <a:cubicBezTo>
                  <a:pt x="192043" y="2159500"/>
                  <a:pt x="194635" y="2162092"/>
                  <a:pt x="196939" y="2164972"/>
                </a:cubicBezTo>
                <a:cubicBezTo>
                  <a:pt x="188587" y="2171596"/>
                  <a:pt x="180235" y="2178508"/>
                  <a:pt x="171883" y="2185420"/>
                </a:cubicBezTo>
                <a:close/>
                <a:moveTo>
                  <a:pt x="905708" y="374761"/>
                </a:moveTo>
                <a:cubicBezTo>
                  <a:pt x="971660" y="366985"/>
                  <a:pt x="1030125" y="313417"/>
                  <a:pt x="1043085" y="246312"/>
                </a:cubicBezTo>
                <a:cubicBezTo>
                  <a:pt x="1048557" y="218088"/>
                  <a:pt x="1049997" y="189000"/>
                  <a:pt x="1054317" y="150696"/>
                </a:cubicBezTo>
                <a:cubicBezTo>
                  <a:pt x="1054605" y="126216"/>
                  <a:pt x="1031277" y="80424"/>
                  <a:pt x="1001901" y="57672"/>
                </a:cubicBezTo>
                <a:cubicBezTo>
                  <a:pt x="983469" y="43272"/>
                  <a:pt x="965037" y="29160"/>
                  <a:pt x="946892" y="14472"/>
                </a:cubicBezTo>
                <a:cubicBezTo>
                  <a:pt x="923564" y="-4536"/>
                  <a:pt x="908012" y="-5400"/>
                  <a:pt x="884972" y="15336"/>
                </a:cubicBezTo>
                <a:cubicBezTo>
                  <a:pt x="874604" y="24552"/>
                  <a:pt x="865676" y="36936"/>
                  <a:pt x="859628" y="49320"/>
                </a:cubicBezTo>
                <a:cubicBezTo>
                  <a:pt x="835148" y="99144"/>
                  <a:pt x="817292" y="150408"/>
                  <a:pt x="804332" y="204840"/>
                </a:cubicBezTo>
                <a:cubicBezTo>
                  <a:pt x="795692" y="240840"/>
                  <a:pt x="798284" y="272520"/>
                  <a:pt x="810380" y="304489"/>
                </a:cubicBezTo>
                <a:cubicBezTo>
                  <a:pt x="825068" y="342505"/>
                  <a:pt x="876044" y="378217"/>
                  <a:pt x="905708" y="374761"/>
                </a:cubicBezTo>
                <a:close/>
                <a:moveTo>
                  <a:pt x="939692" y="156744"/>
                </a:moveTo>
                <a:cubicBezTo>
                  <a:pt x="952940" y="203112"/>
                  <a:pt x="948620" y="215784"/>
                  <a:pt x="906860" y="257832"/>
                </a:cubicBezTo>
                <a:cubicBezTo>
                  <a:pt x="902828" y="218088"/>
                  <a:pt x="917804" y="188136"/>
                  <a:pt x="939692" y="156744"/>
                </a:cubicBezTo>
                <a:close/>
                <a:moveTo>
                  <a:pt x="1077645" y="2539948"/>
                </a:moveTo>
                <a:cubicBezTo>
                  <a:pt x="1073037" y="2576524"/>
                  <a:pt x="1065837" y="2614828"/>
                  <a:pt x="1033005" y="2640172"/>
                </a:cubicBezTo>
                <a:cubicBezTo>
                  <a:pt x="1021773" y="2649100"/>
                  <a:pt x="1010829" y="2658604"/>
                  <a:pt x="999885" y="2667820"/>
                </a:cubicBezTo>
                <a:cubicBezTo>
                  <a:pt x="941708" y="2716781"/>
                  <a:pt x="917516" y="2717356"/>
                  <a:pt x="860780" y="2670988"/>
                </a:cubicBezTo>
                <a:cubicBezTo>
                  <a:pt x="816140" y="2634412"/>
                  <a:pt x="808652" y="2542540"/>
                  <a:pt x="848396" y="2501356"/>
                </a:cubicBezTo>
                <a:cubicBezTo>
                  <a:pt x="857324" y="2492140"/>
                  <a:pt x="872012" y="2488972"/>
                  <a:pt x="884972" y="2482348"/>
                </a:cubicBezTo>
                <a:cubicBezTo>
                  <a:pt x="889292" y="2462764"/>
                  <a:pt x="893036" y="2445484"/>
                  <a:pt x="897644" y="2425036"/>
                </a:cubicBezTo>
                <a:cubicBezTo>
                  <a:pt x="911180" y="2426476"/>
                  <a:pt x="925004" y="2424172"/>
                  <a:pt x="934796" y="2429356"/>
                </a:cubicBezTo>
                <a:cubicBezTo>
                  <a:pt x="965037" y="2445484"/>
                  <a:pt x="996141" y="2455564"/>
                  <a:pt x="1029837" y="2461612"/>
                </a:cubicBezTo>
                <a:cubicBezTo>
                  <a:pt x="1061805" y="2467372"/>
                  <a:pt x="1082829" y="2500492"/>
                  <a:pt x="1077645" y="2539948"/>
                </a:cubicBezTo>
                <a:close/>
                <a:moveTo>
                  <a:pt x="1259085" y="1444394"/>
                </a:moveTo>
                <a:cubicBezTo>
                  <a:pt x="1241517" y="1450730"/>
                  <a:pt x="1221069" y="1453610"/>
                  <a:pt x="1207245" y="1464554"/>
                </a:cubicBezTo>
                <a:cubicBezTo>
                  <a:pt x="1180749" y="1485866"/>
                  <a:pt x="1153677" y="1508906"/>
                  <a:pt x="1135245" y="1536843"/>
                </a:cubicBezTo>
                <a:cubicBezTo>
                  <a:pt x="1107597" y="1579179"/>
                  <a:pt x="1104717" y="1652907"/>
                  <a:pt x="1153965" y="1694379"/>
                </a:cubicBezTo>
                <a:cubicBezTo>
                  <a:pt x="1188525" y="1723467"/>
                  <a:pt x="1224813" y="1713099"/>
                  <a:pt x="1262253" y="1706475"/>
                </a:cubicBezTo>
                <a:cubicBezTo>
                  <a:pt x="1300557" y="1699851"/>
                  <a:pt x="1331085" y="1677963"/>
                  <a:pt x="1350669" y="1648011"/>
                </a:cubicBezTo>
                <a:cubicBezTo>
                  <a:pt x="1369677" y="1618923"/>
                  <a:pt x="1383501" y="1583211"/>
                  <a:pt x="1388109" y="1548939"/>
                </a:cubicBezTo>
                <a:cubicBezTo>
                  <a:pt x="1394445" y="1503146"/>
                  <a:pt x="1324173" y="1451882"/>
                  <a:pt x="1259085" y="1444394"/>
                </a:cubicBezTo>
                <a:close/>
                <a:moveTo>
                  <a:pt x="1226829" y="1629003"/>
                </a:moveTo>
                <a:cubicBezTo>
                  <a:pt x="1237197" y="1561035"/>
                  <a:pt x="1244397" y="1551819"/>
                  <a:pt x="1293933" y="1543754"/>
                </a:cubicBezTo>
                <a:cubicBezTo>
                  <a:pt x="1282701" y="1581771"/>
                  <a:pt x="1265997" y="1611147"/>
                  <a:pt x="1226829" y="1629003"/>
                </a:cubicBezTo>
                <a:close/>
                <a:moveTo>
                  <a:pt x="1438797" y="786313"/>
                </a:moveTo>
                <a:cubicBezTo>
                  <a:pt x="1421229" y="815113"/>
                  <a:pt x="1405101" y="845065"/>
                  <a:pt x="1384365" y="871561"/>
                </a:cubicBezTo>
                <a:cubicBezTo>
                  <a:pt x="1366221" y="894889"/>
                  <a:pt x="1340877" y="909577"/>
                  <a:pt x="1309773" y="910442"/>
                </a:cubicBezTo>
                <a:cubicBezTo>
                  <a:pt x="1295373" y="910729"/>
                  <a:pt x="1280685" y="910442"/>
                  <a:pt x="1266573" y="911882"/>
                </a:cubicBezTo>
                <a:cubicBezTo>
                  <a:pt x="1230573" y="915626"/>
                  <a:pt x="1206381" y="906122"/>
                  <a:pt x="1192845" y="874441"/>
                </a:cubicBezTo>
                <a:cubicBezTo>
                  <a:pt x="1177293" y="837289"/>
                  <a:pt x="1171821" y="799849"/>
                  <a:pt x="1192269" y="760105"/>
                </a:cubicBezTo>
                <a:cubicBezTo>
                  <a:pt x="1217901" y="710569"/>
                  <a:pt x="1250733" y="675433"/>
                  <a:pt x="1311789" y="673417"/>
                </a:cubicBezTo>
                <a:cubicBezTo>
                  <a:pt x="1310061" y="679465"/>
                  <a:pt x="1308621" y="684649"/>
                  <a:pt x="1306029" y="694441"/>
                </a:cubicBezTo>
                <a:cubicBezTo>
                  <a:pt x="1356141" y="679465"/>
                  <a:pt x="1387245" y="716905"/>
                  <a:pt x="1424973" y="735049"/>
                </a:cubicBezTo>
                <a:cubicBezTo>
                  <a:pt x="1443117" y="744265"/>
                  <a:pt x="1452045" y="764713"/>
                  <a:pt x="1438797" y="786313"/>
                </a:cubicBezTo>
                <a:close/>
                <a:moveTo>
                  <a:pt x="436268" y="987338"/>
                </a:moveTo>
                <a:cubicBezTo>
                  <a:pt x="431372" y="1006346"/>
                  <a:pt x="427916" y="1025642"/>
                  <a:pt x="423308" y="1044938"/>
                </a:cubicBezTo>
                <a:cubicBezTo>
                  <a:pt x="412940" y="1088714"/>
                  <a:pt x="370027" y="1121258"/>
                  <a:pt x="319339" y="1124714"/>
                </a:cubicBezTo>
                <a:cubicBezTo>
                  <a:pt x="276427" y="1127594"/>
                  <a:pt x="221995" y="1096202"/>
                  <a:pt x="212779" y="1057034"/>
                </a:cubicBezTo>
                <a:cubicBezTo>
                  <a:pt x="203851" y="1019306"/>
                  <a:pt x="211915" y="982442"/>
                  <a:pt x="237547" y="951050"/>
                </a:cubicBezTo>
                <a:cubicBezTo>
                  <a:pt x="248491" y="937514"/>
                  <a:pt x="258283" y="923114"/>
                  <a:pt x="269803" y="907274"/>
                </a:cubicBezTo>
                <a:cubicBezTo>
                  <a:pt x="295147" y="902089"/>
                  <a:pt x="319051" y="897193"/>
                  <a:pt x="338059" y="893449"/>
                </a:cubicBezTo>
                <a:cubicBezTo>
                  <a:pt x="364555" y="907849"/>
                  <a:pt x="387307" y="921097"/>
                  <a:pt x="411212" y="932906"/>
                </a:cubicBezTo>
                <a:cubicBezTo>
                  <a:pt x="439148" y="946730"/>
                  <a:pt x="444332" y="956522"/>
                  <a:pt x="436268" y="987338"/>
                </a:cubicBezTo>
                <a:close/>
                <a:moveTo>
                  <a:pt x="2279759" y="249768"/>
                </a:moveTo>
                <a:cubicBezTo>
                  <a:pt x="2319215" y="335881"/>
                  <a:pt x="2257871" y="425449"/>
                  <a:pt x="2162543" y="421993"/>
                </a:cubicBezTo>
                <a:cubicBezTo>
                  <a:pt x="2135759" y="421129"/>
                  <a:pt x="2119919" y="402697"/>
                  <a:pt x="2109838" y="381385"/>
                </a:cubicBezTo>
                <a:cubicBezTo>
                  <a:pt x="2088814" y="337033"/>
                  <a:pt x="2107823" y="265896"/>
                  <a:pt x="2146127" y="229896"/>
                </a:cubicBezTo>
                <a:cubicBezTo>
                  <a:pt x="2169455" y="208008"/>
                  <a:pt x="2189903" y="183240"/>
                  <a:pt x="2214383" y="157032"/>
                </a:cubicBezTo>
                <a:cubicBezTo>
                  <a:pt x="2251823" y="180072"/>
                  <a:pt x="2280623" y="197928"/>
                  <a:pt x="2313455" y="218088"/>
                </a:cubicBezTo>
                <a:cubicBezTo>
                  <a:pt x="2300783" y="229896"/>
                  <a:pt x="2290127" y="239976"/>
                  <a:pt x="2279759" y="249768"/>
                </a:cubicBezTo>
                <a:close/>
                <a:moveTo>
                  <a:pt x="246763" y="2954669"/>
                </a:moveTo>
                <a:cubicBezTo>
                  <a:pt x="250219" y="2985197"/>
                  <a:pt x="241579" y="3018029"/>
                  <a:pt x="232939" y="3048557"/>
                </a:cubicBezTo>
                <a:cubicBezTo>
                  <a:pt x="222283" y="3087149"/>
                  <a:pt x="184267" y="3092045"/>
                  <a:pt x="155179" y="3105581"/>
                </a:cubicBezTo>
                <a:cubicBezTo>
                  <a:pt x="113131" y="3090605"/>
                  <a:pt x="101035" y="3065549"/>
                  <a:pt x="103051" y="3020621"/>
                </a:cubicBezTo>
                <a:cubicBezTo>
                  <a:pt x="105067" y="2977133"/>
                  <a:pt x="121195" y="2950061"/>
                  <a:pt x="154603" y="2929613"/>
                </a:cubicBezTo>
                <a:cubicBezTo>
                  <a:pt x="152011" y="2917517"/>
                  <a:pt x="149995" y="2907149"/>
                  <a:pt x="147691" y="2897069"/>
                </a:cubicBezTo>
                <a:cubicBezTo>
                  <a:pt x="179947" y="2886125"/>
                  <a:pt x="242731" y="2918957"/>
                  <a:pt x="246763" y="2954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5"/>
          <p:cNvSpPr/>
          <p:nvPr/>
        </p:nvSpPr>
        <p:spPr>
          <a:xfrm rot="3254767">
            <a:off x="16298560" y="266478"/>
            <a:ext cx="785651" cy="2102208"/>
          </a:xfrm>
          <a:custGeom>
            <a:rect b="b" l="l" r="r" t="t"/>
            <a:pathLst>
              <a:path extrusionOk="0" h="2099710" w="784717">
                <a:moveTo>
                  <a:pt x="211010" y="2099711"/>
                </a:moveTo>
                <a:cubicBezTo>
                  <a:pt x="178251" y="2064196"/>
                  <a:pt x="179581" y="2037844"/>
                  <a:pt x="214757" y="1999259"/>
                </a:cubicBezTo>
                <a:cubicBezTo>
                  <a:pt x="223481" y="1989994"/>
                  <a:pt x="231666" y="1980235"/>
                  <a:pt x="239271" y="1970031"/>
                </a:cubicBezTo>
                <a:cubicBezTo>
                  <a:pt x="267654" y="1930551"/>
                  <a:pt x="296810" y="1892232"/>
                  <a:pt x="331140" y="1857056"/>
                </a:cubicBezTo>
                <a:cubicBezTo>
                  <a:pt x="361215" y="1826183"/>
                  <a:pt x="383578" y="1787695"/>
                  <a:pt x="408503" y="1752012"/>
                </a:cubicBezTo>
                <a:cubicBezTo>
                  <a:pt x="432897" y="1717222"/>
                  <a:pt x="456444" y="1681901"/>
                  <a:pt x="480064" y="1646556"/>
                </a:cubicBezTo>
                <a:cubicBezTo>
                  <a:pt x="510792" y="1600622"/>
                  <a:pt x="540843" y="1554083"/>
                  <a:pt x="571933" y="1508269"/>
                </a:cubicBezTo>
                <a:cubicBezTo>
                  <a:pt x="622992" y="1432889"/>
                  <a:pt x="662520" y="1351125"/>
                  <a:pt x="696560" y="1267428"/>
                </a:cubicBezTo>
                <a:cubicBezTo>
                  <a:pt x="718101" y="1214459"/>
                  <a:pt x="733525" y="1157379"/>
                  <a:pt x="736281" y="1099550"/>
                </a:cubicBezTo>
                <a:cubicBezTo>
                  <a:pt x="737441" y="1075374"/>
                  <a:pt x="738263" y="1047088"/>
                  <a:pt x="721461" y="1025354"/>
                </a:cubicBezTo>
                <a:cubicBezTo>
                  <a:pt x="675720" y="1025137"/>
                  <a:pt x="642140" y="1053036"/>
                  <a:pt x="606770" y="1072957"/>
                </a:cubicBezTo>
                <a:cubicBezTo>
                  <a:pt x="591008" y="1081829"/>
                  <a:pt x="584287" y="1108084"/>
                  <a:pt x="575342" y="1127304"/>
                </a:cubicBezTo>
                <a:cubicBezTo>
                  <a:pt x="558298" y="1163568"/>
                  <a:pt x="543550" y="1201089"/>
                  <a:pt x="525974" y="1237160"/>
                </a:cubicBezTo>
                <a:cubicBezTo>
                  <a:pt x="506827" y="1276446"/>
                  <a:pt x="486253" y="1315079"/>
                  <a:pt x="464978" y="1353205"/>
                </a:cubicBezTo>
                <a:cubicBezTo>
                  <a:pt x="444695" y="1389662"/>
                  <a:pt x="426611" y="1428344"/>
                  <a:pt x="400598" y="1460401"/>
                </a:cubicBezTo>
                <a:cubicBezTo>
                  <a:pt x="358652" y="1512113"/>
                  <a:pt x="324734" y="1570619"/>
                  <a:pt x="273239" y="1614547"/>
                </a:cubicBezTo>
                <a:cubicBezTo>
                  <a:pt x="258733" y="1626877"/>
                  <a:pt x="246113" y="1638070"/>
                  <a:pt x="224282" y="1636547"/>
                </a:cubicBezTo>
                <a:cubicBezTo>
                  <a:pt x="200372" y="1634903"/>
                  <a:pt x="192854" y="1633066"/>
                  <a:pt x="188454" y="1609615"/>
                </a:cubicBezTo>
                <a:cubicBezTo>
                  <a:pt x="185093" y="1591241"/>
                  <a:pt x="184585" y="1572312"/>
                  <a:pt x="183618" y="1553575"/>
                </a:cubicBezTo>
                <a:cubicBezTo>
                  <a:pt x="178783" y="1466856"/>
                  <a:pt x="196190" y="1384343"/>
                  <a:pt x="240601" y="1310051"/>
                </a:cubicBezTo>
                <a:cubicBezTo>
                  <a:pt x="261417" y="1275261"/>
                  <a:pt x="291757" y="1245332"/>
                  <a:pt x="321349" y="1216900"/>
                </a:cubicBezTo>
                <a:cubicBezTo>
                  <a:pt x="358459" y="1181217"/>
                  <a:pt x="398591" y="1148531"/>
                  <a:pt x="438675" y="1116087"/>
                </a:cubicBezTo>
                <a:cubicBezTo>
                  <a:pt x="461110" y="1097906"/>
                  <a:pt x="486374" y="1083232"/>
                  <a:pt x="509776" y="1066187"/>
                </a:cubicBezTo>
                <a:cubicBezTo>
                  <a:pt x="533638" y="1048781"/>
                  <a:pt x="552810" y="1029633"/>
                  <a:pt x="565575" y="999994"/>
                </a:cubicBezTo>
                <a:cubicBezTo>
                  <a:pt x="587333" y="949369"/>
                  <a:pt x="600074" y="897294"/>
                  <a:pt x="607858" y="843672"/>
                </a:cubicBezTo>
                <a:cubicBezTo>
                  <a:pt x="615256" y="792781"/>
                  <a:pt x="614821" y="741818"/>
                  <a:pt x="597632" y="692306"/>
                </a:cubicBezTo>
                <a:cubicBezTo>
                  <a:pt x="595944" y="687875"/>
                  <a:pt x="593806" y="683630"/>
                  <a:pt x="591249" y="679638"/>
                </a:cubicBezTo>
                <a:cubicBezTo>
                  <a:pt x="590065" y="677704"/>
                  <a:pt x="587841" y="676446"/>
                  <a:pt x="583344" y="672385"/>
                </a:cubicBezTo>
                <a:cubicBezTo>
                  <a:pt x="567412" y="697044"/>
                  <a:pt x="552495" y="721752"/>
                  <a:pt x="535983" y="745348"/>
                </a:cubicBezTo>
                <a:cubicBezTo>
                  <a:pt x="484609" y="818770"/>
                  <a:pt x="438675" y="895964"/>
                  <a:pt x="379444" y="963923"/>
                </a:cubicBezTo>
                <a:cubicBezTo>
                  <a:pt x="338345" y="1011090"/>
                  <a:pt x="301114" y="1061715"/>
                  <a:pt x="260546" y="1109390"/>
                </a:cubicBezTo>
                <a:cubicBezTo>
                  <a:pt x="216063" y="1161610"/>
                  <a:pt x="170539" y="1212887"/>
                  <a:pt x="113556" y="1252367"/>
                </a:cubicBezTo>
                <a:cubicBezTo>
                  <a:pt x="106739" y="1257081"/>
                  <a:pt x="100260" y="1262521"/>
                  <a:pt x="92862" y="1266026"/>
                </a:cubicBezTo>
                <a:cubicBezTo>
                  <a:pt x="50699" y="1286044"/>
                  <a:pt x="17409" y="1265349"/>
                  <a:pt x="7182" y="1219149"/>
                </a:cubicBezTo>
                <a:cubicBezTo>
                  <a:pt x="-5051" y="1164269"/>
                  <a:pt x="-433" y="1110889"/>
                  <a:pt x="11848" y="1057678"/>
                </a:cubicBezTo>
                <a:cubicBezTo>
                  <a:pt x="18578" y="1029080"/>
                  <a:pt x="27983" y="1001178"/>
                  <a:pt x="39941" y="974343"/>
                </a:cubicBezTo>
                <a:cubicBezTo>
                  <a:pt x="55268" y="939723"/>
                  <a:pt x="71176" y="904692"/>
                  <a:pt x="92136" y="873408"/>
                </a:cubicBezTo>
                <a:cubicBezTo>
                  <a:pt x="119987" y="831850"/>
                  <a:pt x="153882" y="794401"/>
                  <a:pt x="183522" y="753979"/>
                </a:cubicBezTo>
                <a:cubicBezTo>
                  <a:pt x="218021" y="706908"/>
                  <a:pt x="269008" y="680266"/>
                  <a:pt x="313951" y="646299"/>
                </a:cubicBezTo>
                <a:cubicBezTo>
                  <a:pt x="324298" y="638466"/>
                  <a:pt x="341246" y="639820"/>
                  <a:pt x="354591" y="635251"/>
                </a:cubicBezTo>
                <a:cubicBezTo>
                  <a:pt x="364044" y="632011"/>
                  <a:pt x="372433" y="625749"/>
                  <a:pt x="381499" y="621204"/>
                </a:cubicBezTo>
                <a:cubicBezTo>
                  <a:pt x="391991" y="615958"/>
                  <a:pt x="402411" y="607593"/>
                  <a:pt x="413338" y="606699"/>
                </a:cubicBezTo>
                <a:cubicBezTo>
                  <a:pt x="457653" y="603193"/>
                  <a:pt x="502379" y="599059"/>
                  <a:pt x="546306" y="616152"/>
                </a:cubicBezTo>
                <a:cubicBezTo>
                  <a:pt x="580830" y="569516"/>
                  <a:pt x="605392" y="517538"/>
                  <a:pt x="626764" y="464351"/>
                </a:cubicBezTo>
                <a:cubicBezTo>
                  <a:pt x="650940" y="404032"/>
                  <a:pt x="675285" y="343471"/>
                  <a:pt x="693635" y="281169"/>
                </a:cubicBezTo>
                <a:cubicBezTo>
                  <a:pt x="710050" y="225564"/>
                  <a:pt x="718802" y="167711"/>
                  <a:pt x="705433" y="108843"/>
                </a:cubicBezTo>
                <a:cubicBezTo>
                  <a:pt x="696971" y="71080"/>
                  <a:pt x="669604" y="49346"/>
                  <a:pt x="629544" y="51691"/>
                </a:cubicBezTo>
                <a:cubicBezTo>
                  <a:pt x="589001" y="54108"/>
                  <a:pt x="555179" y="73232"/>
                  <a:pt x="521623" y="93394"/>
                </a:cubicBezTo>
                <a:cubicBezTo>
                  <a:pt x="448563" y="137274"/>
                  <a:pt x="390903" y="198052"/>
                  <a:pt x="339215" y="264367"/>
                </a:cubicBezTo>
                <a:cubicBezTo>
                  <a:pt x="303797" y="309818"/>
                  <a:pt x="270918" y="357420"/>
                  <a:pt x="239537" y="405748"/>
                </a:cubicBezTo>
                <a:cubicBezTo>
                  <a:pt x="223122" y="431012"/>
                  <a:pt x="212412" y="459975"/>
                  <a:pt x="198825" y="487946"/>
                </a:cubicBezTo>
                <a:lnTo>
                  <a:pt x="162102" y="483981"/>
                </a:lnTo>
                <a:cubicBezTo>
                  <a:pt x="155816" y="464858"/>
                  <a:pt x="154438" y="450135"/>
                  <a:pt x="160796" y="429344"/>
                </a:cubicBezTo>
                <a:cubicBezTo>
                  <a:pt x="180306" y="365447"/>
                  <a:pt x="223219" y="316442"/>
                  <a:pt x="258515" y="263158"/>
                </a:cubicBezTo>
                <a:cubicBezTo>
                  <a:pt x="290674" y="215004"/>
                  <a:pt x="327891" y="170428"/>
                  <a:pt x="369532" y="130190"/>
                </a:cubicBezTo>
                <a:cubicBezTo>
                  <a:pt x="414644" y="86383"/>
                  <a:pt x="460917" y="40932"/>
                  <a:pt x="520946" y="17603"/>
                </a:cubicBezTo>
                <a:cubicBezTo>
                  <a:pt x="542704" y="9189"/>
                  <a:pt x="565309" y="-578"/>
                  <a:pt x="591322" y="27"/>
                </a:cubicBezTo>
                <a:cubicBezTo>
                  <a:pt x="635129" y="1066"/>
                  <a:pt x="645960" y="293"/>
                  <a:pt x="671949" y="12429"/>
                </a:cubicBezTo>
                <a:cubicBezTo>
                  <a:pt x="677122" y="14847"/>
                  <a:pt x="684037" y="16515"/>
                  <a:pt x="686769" y="20697"/>
                </a:cubicBezTo>
                <a:cubicBezTo>
                  <a:pt x="708841" y="54108"/>
                  <a:pt x="739835" y="83192"/>
                  <a:pt x="748514" y="123397"/>
                </a:cubicBezTo>
                <a:cubicBezTo>
                  <a:pt x="758499" y="169790"/>
                  <a:pt x="761497" y="216813"/>
                  <a:pt x="750762" y="264609"/>
                </a:cubicBezTo>
                <a:cubicBezTo>
                  <a:pt x="728303" y="364721"/>
                  <a:pt x="690323" y="458959"/>
                  <a:pt x="646999" y="551263"/>
                </a:cubicBezTo>
                <a:cubicBezTo>
                  <a:pt x="631672" y="583973"/>
                  <a:pt x="612089" y="614701"/>
                  <a:pt x="593812" y="647629"/>
                </a:cubicBezTo>
                <a:cubicBezTo>
                  <a:pt x="600823" y="656114"/>
                  <a:pt x="607060" y="664552"/>
                  <a:pt x="614241" y="672191"/>
                </a:cubicBezTo>
                <a:cubicBezTo>
                  <a:pt x="643445" y="703137"/>
                  <a:pt x="653599" y="741262"/>
                  <a:pt x="656936" y="782265"/>
                </a:cubicBezTo>
                <a:cubicBezTo>
                  <a:pt x="662369" y="845172"/>
                  <a:pt x="654240" y="908512"/>
                  <a:pt x="633098" y="968009"/>
                </a:cubicBezTo>
                <a:cubicBezTo>
                  <a:pt x="631379" y="973674"/>
                  <a:pt x="630086" y="979460"/>
                  <a:pt x="629230" y="985319"/>
                </a:cubicBezTo>
                <a:cubicBezTo>
                  <a:pt x="629061" y="986213"/>
                  <a:pt x="630124" y="987350"/>
                  <a:pt x="631865" y="991024"/>
                </a:cubicBezTo>
                <a:cubicBezTo>
                  <a:pt x="636627" y="989469"/>
                  <a:pt x="641280" y="987595"/>
                  <a:pt x="645790" y="985415"/>
                </a:cubicBezTo>
                <a:cubicBezTo>
                  <a:pt x="675043" y="968952"/>
                  <a:pt x="712709" y="976857"/>
                  <a:pt x="739811" y="997020"/>
                </a:cubicBezTo>
                <a:cubicBezTo>
                  <a:pt x="782892" y="1029053"/>
                  <a:pt x="789178" y="1070733"/>
                  <a:pt x="782385" y="1119012"/>
                </a:cubicBezTo>
                <a:cubicBezTo>
                  <a:pt x="778661" y="1145606"/>
                  <a:pt x="780088" y="1173021"/>
                  <a:pt x="774165" y="1198938"/>
                </a:cubicBezTo>
                <a:cubicBezTo>
                  <a:pt x="764760" y="1240279"/>
                  <a:pt x="752261" y="1281015"/>
                  <a:pt x="739110" y="1321365"/>
                </a:cubicBezTo>
                <a:cubicBezTo>
                  <a:pt x="717037" y="1389058"/>
                  <a:pt x="688775" y="1453728"/>
                  <a:pt x="649659" y="1513782"/>
                </a:cubicBezTo>
                <a:cubicBezTo>
                  <a:pt x="622316" y="1555751"/>
                  <a:pt x="599808" y="1600815"/>
                  <a:pt x="573045" y="1643244"/>
                </a:cubicBezTo>
                <a:cubicBezTo>
                  <a:pt x="550996" y="1678202"/>
                  <a:pt x="526627" y="1711759"/>
                  <a:pt x="502016" y="1744976"/>
                </a:cubicBezTo>
                <a:cubicBezTo>
                  <a:pt x="464108" y="1796060"/>
                  <a:pt x="435798" y="1853575"/>
                  <a:pt x="391217" y="1900283"/>
                </a:cubicBezTo>
                <a:cubicBezTo>
                  <a:pt x="371466" y="1920929"/>
                  <a:pt x="359523" y="1948949"/>
                  <a:pt x="343228" y="1973077"/>
                </a:cubicBezTo>
                <a:cubicBezTo>
                  <a:pt x="332010" y="1989734"/>
                  <a:pt x="319415" y="2005448"/>
                  <a:pt x="307399" y="2021429"/>
                </a:cubicBezTo>
                <a:cubicBezTo>
                  <a:pt x="289848" y="2044879"/>
                  <a:pt x="272247" y="2068306"/>
                  <a:pt x="253680" y="2093086"/>
                </a:cubicBezTo>
                <a:close/>
                <a:moveTo>
                  <a:pt x="526603" y="647290"/>
                </a:moveTo>
                <a:cubicBezTo>
                  <a:pt x="509051" y="647290"/>
                  <a:pt x="498172" y="645670"/>
                  <a:pt x="487921" y="647580"/>
                </a:cubicBezTo>
                <a:cubicBezTo>
                  <a:pt x="444840" y="655679"/>
                  <a:pt x="402338" y="665954"/>
                  <a:pt x="363778" y="688027"/>
                </a:cubicBezTo>
                <a:cubicBezTo>
                  <a:pt x="246669" y="755091"/>
                  <a:pt x="162875" y="852568"/>
                  <a:pt x="104539" y="973062"/>
                </a:cubicBezTo>
                <a:cubicBezTo>
                  <a:pt x="94191" y="994409"/>
                  <a:pt x="85851" y="1016723"/>
                  <a:pt x="76301" y="1038337"/>
                </a:cubicBezTo>
                <a:cubicBezTo>
                  <a:pt x="52512" y="1092805"/>
                  <a:pt x="45864" y="1149280"/>
                  <a:pt x="53503" y="1212307"/>
                </a:cubicBezTo>
                <a:cubicBezTo>
                  <a:pt x="64189" y="1208391"/>
                  <a:pt x="73714" y="1207109"/>
                  <a:pt x="80314" y="1202032"/>
                </a:cubicBezTo>
                <a:cubicBezTo>
                  <a:pt x="95264" y="1190542"/>
                  <a:pt x="109386" y="1178012"/>
                  <a:pt x="122574" y="1164535"/>
                </a:cubicBezTo>
                <a:cubicBezTo>
                  <a:pt x="150328" y="1136201"/>
                  <a:pt x="178010" y="1107698"/>
                  <a:pt x="204265" y="1077985"/>
                </a:cubicBezTo>
                <a:cubicBezTo>
                  <a:pt x="244203" y="1032873"/>
                  <a:pt x="282039" y="985875"/>
                  <a:pt x="322437" y="941198"/>
                </a:cubicBezTo>
                <a:cubicBezTo>
                  <a:pt x="347531" y="913419"/>
                  <a:pt x="372070" y="885786"/>
                  <a:pt x="389235" y="852182"/>
                </a:cubicBezTo>
                <a:cubicBezTo>
                  <a:pt x="393963" y="842593"/>
                  <a:pt x="400245" y="833852"/>
                  <a:pt x="407826" y="826313"/>
                </a:cubicBezTo>
                <a:cubicBezTo>
                  <a:pt x="452262" y="783885"/>
                  <a:pt x="475906" y="727313"/>
                  <a:pt x="509849" y="677752"/>
                </a:cubicBezTo>
                <a:cubicBezTo>
                  <a:pt x="514998" y="670257"/>
                  <a:pt x="518721" y="661772"/>
                  <a:pt x="526603" y="647290"/>
                </a:cubicBezTo>
                <a:close/>
                <a:moveTo>
                  <a:pt x="245678" y="1529593"/>
                </a:moveTo>
                <a:cubicBezTo>
                  <a:pt x="276865" y="1498164"/>
                  <a:pt x="310228" y="1474858"/>
                  <a:pt x="328166" y="1442922"/>
                </a:cubicBezTo>
                <a:cubicBezTo>
                  <a:pt x="341439" y="1419302"/>
                  <a:pt x="357516" y="1398269"/>
                  <a:pt x="371683" y="1375640"/>
                </a:cubicBezTo>
                <a:cubicBezTo>
                  <a:pt x="402314" y="1326563"/>
                  <a:pt x="432752" y="1277365"/>
                  <a:pt x="461666" y="1227296"/>
                </a:cubicBezTo>
                <a:cubicBezTo>
                  <a:pt x="474721" y="1204716"/>
                  <a:pt x="483956" y="1179960"/>
                  <a:pt x="494932" y="1156195"/>
                </a:cubicBezTo>
                <a:cubicBezTo>
                  <a:pt x="482396" y="1158774"/>
                  <a:pt x="470738" y="1164544"/>
                  <a:pt x="461086" y="1172949"/>
                </a:cubicBezTo>
                <a:cubicBezTo>
                  <a:pt x="440681" y="1190694"/>
                  <a:pt x="421800" y="1210204"/>
                  <a:pt x="401057" y="1227514"/>
                </a:cubicBezTo>
                <a:cubicBezTo>
                  <a:pt x="355123" y="1265857"/>
                  <a:pt x="315716" y="1309204"/>
                  <a:pt x="287285" y="1362295"/>
                </a:cubicBezTo>
                <a:cubicBezTo>
                  <a:pt x="260159" y="1412750"/>
                  <a:pt x="244469" y="1465647"/>
                  <a:pt x="245678" y="15295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6"/>
          <p:cNvGrpSpPr/>
          <p:nvPr/>
        </p:nvGrpSpPr>
        <p:grpSpPr>
          <a:xfrm rot="5400000">
            <a:off x="2068189" y="1017362"/>
            <a:ext cx="14151759" cy="18287863"/>
            <a:chOff x="-59690" y="0"/>
            <a:chExt cx="3432810" cy="4436110"/>
          </a:xfrm>
        </p:grpSpPr>
        <p:sp>
          <p:nvSpPr>
            <p:cNvPr id="368" name="Google Shape;368;p26"/>
            <p:cNvSpPr/>
            <p:nvPr/>
          </p:nvSpPr>
          <p:spPr>
            <a:xfrm>
              <a:off x="-59690" y="0"/>
              <a:ext cx="1205230" cy="4436110"/>
            </a:xfrm>
            <a:custGeom>
              <a:rect b="b" l="l" r="r" t="t"/>
              <a:pathLst>
                <a:path extrusionOk="0" h="4436110" w="120523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F8ED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125730" y="0"/>
              <a:ext cx="1019810" cy="4436110"/>
            </a:xfrm>
            <a:custGeom>
              <a:rect b="b" l="l" r="r" t="t"/>
              <a:pathLst>
                <a:path extrusionOk="0" h="4436110" w="10198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F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337820" y="0"/>
              <a:ext cx="3035300" cy="4436110"/>
            </a:xfrm>
            <a:custGeom>
              <a:rect b="b" l="l" r="r" t="t"/>
              <a:pathLst>
                <a:path extrusionOk="0" h="4436110" w="303530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FAD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6"/>
          <p:cNvSpPr txBox="1"/>
          <p:nvPr/>
        </p:nvSpPr>
        <p:spPr>
          <a:xfrm>
            <a:off x="2483247" y="1709854"/>
            <a:ext cx="13321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Add a Section Header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2" name="Google Shape;372;p26"/>
          <p:cNvSpPr/>
          <p:nvPr/>
        </p:nvSpPr>
        <p:spPr>
          <a:xfrm rot="948463">
            <a:off x="-581694" y="7299771"/>
            <a:ext cx="2506244" cy="2696492"/>
          </a:xfrm>
          <a:custGeom>
            <a:rect b="b" l="l" r="r" t="t"/>
            <a:pathLst>
              <a:path extrusionOk="0" h="2695599" w="2505414">
                <a:moveTo>
                  <a:pt x="1026100" y="839596"/>
                </a:moveTo>
                <a:cubicBezTo>
                  <a:pt x="1051183" y="765962"/>
                  <a:pt x="1069794" y="703657"/>
                  <a:pt x="1094877" y="643779"/>
                </a:cubicBezTo>
                <a:cubicBezTo>
                  <a:pt x="1119151" y="583901"/>
                  <a:pt x="1150708" y="527260"/>
                  <a:pt x="1178219" y="469000"/>
                </a:cubicBezTo>
                <a:cubicBezTo>
                  <a:pt x="1189547" y="445535"/>
                  <a:pt x="1195211" y="419642"/>
                  <a:pt x="1208966" y="398603"/>
                </a:cubicBezTo>
                <a:cubicBezTo>
                  <a:pt x="1264797" y="314451"/>
                  <a:pt x="1331956" y="240008"/>
                  <a:pt x="1416916" y="184985"/>
                </a:cubicBezTo>
                <a:cubicBezTo>
                  <a:pt x="1497021" y="133199"/>
                  <a:pt x="1578744" y="81412"/>
                  <a:pt x="1667750" y="47428"/>
                </a:cubicBezTo>
                <a:cubicBezTo>
                  <a:pt x="1743809" y="18298"/>
                  <a:pt x="1829578" y="6970"/>
                  <a:pt x="1912111" y="1305"/>
                </a:cubicBezTo>
                <a:cubicBezTo>
                  <a:pt x="2110350" y="-12450"/>
                  <a:pt x="2264087" y="83840"/>
                  <a:pt x="2386268" y="227061"/>
                </a:cubicBezTo>
                <a:cubicBezTo>
                  <a:pt x="2429152" y="278038"/>
                  <a:pt x="2454236" y="350054"/>
                  <a:pt x="2470418" y="417214"/>
                </a:cubicBezTo>
                <a:cubicBezTo>
                  <a:pt x="2514112" y="600893"/>
                  <a:pt x="2515730" y="787810"/>
                  <a:pt x="2481747" y="973917"/>
                </a:cubicBezTo>
                <a:cubicBezTo>
                  <a:pt x="2450190" y="1150314"/>
                  <a:pt x="2421870" y="1328329"/>
                  <a:pt x="2357139" y="1497444"/>
                </a:cubicBezTo>
                <a:cubicBezTo>
                  <a:pt x="2303735" y="1636619"/>
                  <a:pt x="2249523" y="1775795"/>
                  <a:pt x="2173463" y="1905260"/>
                </a:cubicBezTo>
                <a:cubicBezTo>
                  <a:pt x="2097404" y="2034726"/>
                  <a:pt x="2024581" y="2167429"/>
                  <a:pt x="1955804" y="2300940"/>
                </a:cubicBezTo>
                <a:cubicBezTo>
                  <a:pt x="1925866" y="2358391"/>
                  <a:pt x="1904019" y="2418268"/>
                  <a:pt x="1852234" y="2464391"/>
                </a:cubicBezTo>
                <a:cubicBezTo>
                  <a:pt x="1829578" y="2484620"/>
                  <a:pt x="1824723" y="2526696"/>
                  <a:pt x="1812586" y="2559063"/>
                </a:cubicBezTo>
                <a:cubicBezTo>
                  <a:pt x="1773747" y="2665062"/>
                  <a:pt x="1671795" y="2715230"/>
                  <a:pt x="1556897" y="2688528"/>
                </a:cubicBezTo>
                <a:cubicBezTo>
                  <a:pt x="1358657" y="2642406"/>
                  <a:pt x="1166891" y="2578482"/>
                  <a:pt x="996162" y="2461154"/>
                </a:cubicBezTo>
                <a:cubicBezTo>
                  <a:pt x="923339" y="2410986"/>
                  <a:pt x="847280" y="2364864"/>
                  <a:pt x="773648" y="2315505"/>
                </a:cubicBezTo>
                <a:cubicBezTo>
                  <a:pt x="644994" y="2228925"/>
                  <a:pt x="535760" y="2121307"/>
                  <a:pt x="437854" y="1999932"/>
                </a:cubicBezTo>
                <a:cubicBezTo>
                  <a:pt x="386878" y="1936818"/>
                  <a:pt x="331047" y="1876940"/>
                  <a:pt x="290590" y="1804925"/>
                </a:cubicBezTo>
                <a:cubicBezTo>
                  <a:pt x="247706" y="1728054"/>
                  <a:pt x="195920" y="1655230"/>
                  <a:pt x="156272" y="1575932"/>
                </a:cubicBezTo>
                <a:cubicBezTo>
                  <a:pt x="49466" y="1364741"/>
                  <a:pt x="-11220" y="1141413"/>
                  <a:pt x="1726" y="902710"/>
                </a:cubicBezTo>
                <a:cubicBezTo>
                  <a:pt x="4154" y="855779"/>
                  <a:pt x="1726" y="809657"/>
                  <a:pt x="4154" y="762726"/>
                </a:cubicBezTo>
                <a:cubicBezTo>
                  <a:pt x="9009" y="642161"/>
                  <a:pt x="65649" y="549107"/>
                  <a:pt x="159509" y="477901"/>
                </a:cubicBezTo>
                <a:cubicBezTo>
                  <a:pt x="173264" y="467382"/>
                  <a:pt x="193493" y="462527"/>
                  <a:pt x="211294" y="458481"/>
                </a:cubicBezTo>
                <a:cubicBezTo>
                  <a:pt x="296254" y="437443"/>
                  <a:pt x="380405" y="435016"/>
                  <a:pt x="463746" y="466573"/>
                </a:cubicBezTo>
                <a:cubicBezTo>
                  <a:pt x="497730" y="479519"/>
                  <a:pt x="535760" y="483565"/>
                  <a:pt x="570553" y="493275"/>
                </a:cubicBezTo>
                <a:cubicBezTo>
                  <a:pt x="708916" y="531306"/>
                  <a:pt x="811678" y="621932"/>
                  <a:pt x="909584" y="720649"/>
                </a:cubicBezTo>
                <a:cubicBezTo>
                  <a:pt x="945995" y="757871"/>
                  <a:pt x="981597" y="794283"/>
                  <a:pt x="1026100" y="839596"/>
                </a:cubicBezTo>
                <a:close/>
                <a:moveTo>
                  <a:pt x="1144235" y="935886"/>
                </a:moveTo>
                <a:cubicBezTo>
                  <a:pt x="1164463" y="993336"/>
                  <a:pt x="1184692" y="1032985"/>
                  <a:pt x="1191974" y="1075062"/>
                </a:cubicBezTo>
                <a:cubicBezTo>
                  <a:pt x="1200066" y="1121993"/>
                  <a:pt x="1171746" y="1144649"/>
                  <a:pt x="1124815" y="1137367"/>
                </a:cubicBezTo>
                <a:cubicBezTo>
                  <a:pt x="1075458" y="1130085"/>
                  <a:pt x="1031764" y="1110665"/>
                  <a:pt x="1018009" y="1059688"/>
                </a:cubicBezTo>
                <a:cubicBezTo>
                  <a:pt x="1006681" y="1015993"/>
                  <a:pt x="979979" y="985245"/>
                  <a:pt x="951659" y="954497"/>
                </a:cubicBezTo>
                <a:cubicBezTo>
                  <a:pt x="920912" y="919703"/>
                  <a:pt x="889355" y="884909"/>
                  <a:pt x="856989" y="850924"/>
                </a:cubicBezTo>
                <a:cubicBezTo>
                  <a:pt x="765556" y="750588"/>
                  <a:pt x="670078" y="659153"/>
                  <a:pt x="533333" y="615458"/>
                </a:cubicBezTo>
                <a:cubicBezTo>
                  <a:pt x="429762" y="582283"/>
                  <a:pt x="328620" y="580664"/>
                  <a:pt x="225050" y="599275"/>
                </a:cubicBezTo>
                <a:cubicBezTo>
                  <a:pt x="212912" y="601703"/>
                  <a:pt x="196730" y="610603"/>
                  <a:pt x="191875" y="621123"/>
                </a:cubicBezTo>
                <a:cubicBezTo>
                  <a:pt x="168410" y="673718"/>
                  <a:pt x="136044" y="727123"/>
                  <a:pt x="128762" y="782955"/>
                </a:cubicBezTo>
                <a:cubicBezTo>
                  <a:pt x="119052" y="860634"/>
                  <a:pt x="123098" y="940741"/>
                  <a:pt x="130380" y="1019230"/>
                </a:cubicBezTo>
                <a:cubicBezTo>
                  <a:pt x="139281" y="1111474"/>
                  <a:pt x="149799" y="1206146"/>
                  <a:pt x="176501" y="1294344"/>
                </a:cubicBezTo>
                <a:cubicBezTo>
                  <a:pt x="202394" y="1383352"/>
                  <a:pt x="247706" y="1466695"/>
                  <a:pt x="287353" y="1550848"/>
                </a:cubicBezTo>
                <a:cubicBezTo>
                  <a:pt x="382023" y="1752329"/>
                  <a:pt x="517150" y="1923871"/>
                  <a:pt x="680596" y="2072757"/>
                </a:cubicBezTo>
                <a:cubicBezTo>
                  <a:pt x="780930" y="2164192"/>
                  <a:pt x="889355" y="2245108"/>
                  <a:pt x="1008299" y="2309841"/>
                </a:cubicBezTo>
                <a:cubicBezTo>
                  <a:pt x="1077885" y="2347872"/>
                  <a:pt x="1145853" y="2389139"/>
                  <a:pt x="1217867" y="2420696"/>
                </a:cubicBezTo>
                <a:cubicBezTo>
                  <a:pt x="1281789" y="2448207"/>
                  <a:pt x="1350566" y="2463581"/>
                  <a:pt x="1416916" y="2485429"/>
                </a:cubicBezTo>
                <a:cubicBezTo>
                  <a:pt x="1475983" y="2504849"/>
                  <a:pt x="1535860" y="2507276"/>
                  <a:pt x="1591690" y="2500803"/>
                </a:cubicBezTo>
                <a:cubicBezTo>
                  <a:pt x="1621629" y="2461963"/>
                  <a:pt x="1641857" y="2416650"/>
                  <a:pt x="1676650" y="2393994"/>
                </a:cubicBezTo>
                <a:cubicBezTo>
                  <a:pt x="1723580" y="2364055"/>
                  <a:pt x="1701734" y="2311459"/>
                  <a:pt x="1731672" y="2278284"/>
                </a:cubicBezTo>
                <a:cubicBezTo>
                  <a:pt x="1753519" y="2254818"/>
                  <a:pt x="1768083" y="2224070"/>
                  <a:pt x="1785884" y="2196558"/>
                </a:cubicBezTo>
                <a:cubicBezTo>
                  <a:pt x="1789930" y="2190894"/>
                  <a:pt x="1793976" y="2185230"/>
                  <a:pt x="1797212" y="2179566"/>
                </a:cubicBezTo>
                <a:cubicBezTo>
                  <a:pt x="1884600" y="2016925"/>
                  <a:pt x="1972796" y="1855093"/>
                  <a:pt x="2057756" y="1692451"/>
                </a:cubicBezTo>
                <a:cubicBezTo>
                  <a:pt x="2176700" y="1464268"/>
                  <a:pt x="2268942" y="1225566"/>
                  <a:pt x="2324773" y="973917"/>
                </a:cubicBezTo>
                <a:cubicBezTo>
                  <a:pt x="2358757" y="818558"/>
                  <a:pt x="2387886" y="663199"/>
                  <a:pt x="2358757" y="502176"/>
                </a:cubicBezTo>
                <a:cubicBezTo>
                  <a:pt x="2339338" y="393748"/>
                  <a:pt x="2298880" y="301504"/>
                  <a:pt x="2205020" y="238390"/>
                </a:cubicBezTo>
                <a:cubicBezTo>
                  <a:pt x="2137052" y="193077"/>
                  <a:pt x="2058565" y="176084"/>
                  <a:pt x="1979269" y="172038"/>
                </a:cubicBezTo>
                <a:cubicBezTo>
                  <a:pt x="1916965" y="168802"/>
                  <a:pt x="1848997" y="163138"/>
                  <a:pt x="1792358" y="182557"/>
                </a:cubicBezTo>
                <a:cubicBezTo>
                  <a:pt x="1634575" y="236771"/>
                  <a:pt x="1493784" y="323351"/>
                  <a:pt x="1378886" y="447153"/>
                </a:cubicBezTo>
                <a:cubicBezTo>
                  <a:pt x="1347329" y="481138"/>
                  <a:pt x="1312536" y="515932"/>
                  <a:pt x="1293926" y="557199"/>
                </a:cubicBezTo>
                <a:cubicBezTo>
                  <a:pt x="1239714" y="686665"/>
                  <a:pt x="1190356" y="820176"/>
                  <a:pt x="1144235" y="9358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5758888" y="8162402"/>
            <a:ext cx="5108066" cy="4694074"/>
          </a:xfrm>
          <a:custGeom>
            <a:rect b="b" l="l" r="r" t="t"/>
            <a:pathLst>
              <a:path extrusionOk="0" h="4694074" w="5108066">
                <a:moveTo>
                  <a:pt x="647025" y="2068899"/>
                </a:moveTo>
                <a:cubicBezTo>
                  <a:pt x="564994" y="1961366"/>
                  <a:pt x="484028" y="1863415"/>
                  <a:pt x="413715" y="1758011"/>
                </a:cubicBezTo>
                <a:cubicBezTo>
                  <a:pt x="343403" y="1652608"/>
                  <a:pt x="338076" y="1539751"/>
                  <a:pt x="347664" y="1407730"/>
                </a:cubicBezTo>
                <a:cubicBezTo>
                  <a:pt x="365775" y="1167112"/>
                  <a:pt x="473374" y="980792"/>
                  <a:pt x="641699" y="832801"/>
                </a:cubicBezTo>
                <a:cubicBezTo>
                  <a:pt x="857963" y="643288"/>
                  <a:pt x="1107253" y="499555"/>
                  <a:pt x="1407680" y="498491"/>
                </a:cubicBezTo>
                <a:cubicBezTo>
                  <a:pt x="1528063" y="497426"/>
                  <a:pt x="1649512" y="527237"/>
                  <a:pt x="1768831" y="552790"/>
                </a:cubicBezTo>
                <a:cubicBezTo>
                  <a:pt x="1878561" y="575148"/>
                  <a:pt x="1986161" y="610282"/>
                  <a:pt x="2107610" y="643288"/>
                </a:cubicBezTo>
                <a:cubicBezTo>
                  <a:pt x="2120394" y="624123"/>
                  <a:pt x="2140635" y="592183"/>
                  <a:pt x="2161942" y="561307"/>
                </a:cubicBezTo>
                <a:cubicBezTo>
                  <a:pt x="2254627" y="434610"/>
                  <a:pt x="2340920" y="303654"/>
                  <a:pt x="2442127" y="184409"/>
                </a:cubicBezTo>
                <a:cubicBezTo>
                  <a:pt x="2513505" y="99234"/>
                  <a:pt x="2614713" y="54518"/>
                  <a:pt x="2728704" y="48130"/>
                </a:cubicBezTo>
                <a:cubicBezTo>
                  <a:pt x="2753207" y="47065"/>
                  <a:pt x="2779841" y="46000"/>
                  <a:pt x="2801147" y="36418"/>
                </a:cubicBezTo>
                <a:cubicBezTo>
                  <a:pt x="2926858" y="-22140"/>
                  <a:pt x="3049372" y="-2975"/>
                  <a:pt x="3172952" y="43871"/>
                </a:cubicBezTo>
                <a:cubicBezTo>
                  <a:pt x="3301858" y="92846"/>
                  <a:pt x="3396674" y="183344"/>
                  <a:pt x="3481901" y="287683"/>
                </a:cubicBezTo>
                <a:cubicBezTo>
                  <a:pt x="3659813" y="504879"/>
                  <a:pt x="3756760" y="751885"/>
                  <a:pt x="3766348" y="1049997"/>
                </a:cubicBezTo>
                <a:cubicBezTo>
                  <a:pt x="3823876" y="1049997"/>
                  <a:pt x="3876078" y="1048932"/>
                  <a:pt x="3928279" y="1049997"/>
                </a:cubicBezTo>
                <a:cubicBezTo>
                  <a:pt x="4171178" y="1054255"/>
                  <a:pt x="4409814" y="1077679"/>
                  <a:pt x="4632471" y="1186276"/>
                </a:cubicBezTo>
                <a:cubicBezTo>
                  <a:pt x="4910525" y="1321491"/>
                  <a:pt x="5161946" y="1632379"/>
                  <a:pt x="5098026" y="1953913"/>
                </a:cubicBezTo>
                <a:cubicBezTo>
                  <a:pt x="5051151" y="2191337"/>
                  <a:pt x="4951008" y="2409598"/>
                  <a:pt x="4733678" y="2552265"/>
                </a:cubicBezTo>
                <a:cubicBezTo>
                  <a:pt x="4578138" y="2654475"/>
                  <a:pt x="4407684" y="2680027"/>
                  <a:pt x="4227641" y="2673639"/>
                </a:cubicBezTo>
                <a:cubicBezTo>
                  <a:pt x="4179700" y="2671510"/>
                  <a:pt x="4131760" y="2669380"/>
                  <a:pt x="4069970" y="2666186"/>
                </a:cubicBezTo>
                <a:cubicBezTo>
                  <a:pt x="4112584" y="2791819"/>
                  <a:pt x="4150936" y="2902546"/>
                  <a:pt x="4188223" y="3012208"/>
                </a:cubicBezTo>
                <a:cubicBezTo>
                  <a:pt x="4325652" y="3416788"/>
                  <a:pt x="4275581" y="3811786"/>
                  <a:pt x="4104061" y="4189748"/>
                </a:cubicBezTo>
                <a:cubicBezTo>
                  <a:pt x="4036945" y="4337739"/>
                  <a:pt x="3936802" y="4474019"/>
                  <a:pt x="3795112" y="4574099"/>
                </a:cubicBezTo>
                <a:cubicBezTo>
                  <a:pt x="3667271" y="4664597"/>
                  <a:pt x="3530907" y="4699732"/>
                  <a:pt x="3377498" y="4693344"/>
                </a:cubicBezTo>
                <a:cubicBezTo>
                  <a:pt x="3093051" y="4681632"/>
                  <a:pt x="2845892" y="4567711"/>
                  <a:pt x="2604059" y="4429302"/>
                </a:cubicBezTo>
                <a:cubicBezTo>
                  <a:pt x="2363292" y="4291958"/>
                  <a:pt x="2170465" y="4106703"/>
                  <a:pt x="2019186" y="3875667"/>
                </a:cubicBezTo>
                <a:cubicBezTo>
                  <a:pt x="2003206" y="3851179"/>
                  <a:pt x="1982964" y="3830950"/>
                  <a:pt x="1954200" y="3795816"/>
                </a:cubicBezTo>
                <a:cubicBezTo>
                  <a:pt x="1897737" y="3853308"/>
                  <a:pt x="1851927" y="3909736"/>
                  <a:pt x="1796530" y="3954453"/>
                </a:cubicBezTo>
                <a:cubicBezTo>
                  <a:pt x="1600507" y="4113091"/>
                  <a:pt x="1382111" y="4236595"/>
                  <a:pt x="1138148" y="4302605"/>
                </a:cubicBezTo>
                <a:cubicBezTo>
                  <a:pt x="784454" y="4398427"/>
                  <a:pt x="361514" y="4200395"/>
                  <a:pt x="164425" y="3868214"/>
                </a:cubicBezTo>
                <a:cubicBezTo>
                  <a:pt x="89851" y="3740452"/>
                  <a:pt x="25931" y="3606302"/>
                  <a:pt x="9951" y="3458311"/>
                </a:cubicBezTo>
                <a:cubicBezTo>
                  <a:pt x="-2834" y="3338002"/>
                  <a:pt x="-7095" y="3209175"/>
                  <a:pt x="20604" y="3092060"/>
                </a:cubicBezTo>
                <a:cubicBezTo>
                  <a:pt x="98374" y="2772655"/>
                  <a:pt x="232607" y="2479867"/>
                  <a:pt x="476570" y="2247766"/>
                </a:cubicBezTo>
                <a:cubicBezTo>
                  <a:pt x="536230" y="2191337"/>
                  <a:pt x="591627" y="2128521"/>
                  <a:pt x="647025" y="2068899"/>
                </a:cubicBezTo>
                <a:close/>
                <a:moveTo>
                  <a:pt x="1023091" y="2129586"/>
                </a:moveTo>
                <a:cubicBezTo>
                  <a:pt x="888858" y="2248830"/>
                  <a:pt x="751429" y="2337199"/>
                  <a:pt x="659809" y="2458573"/>
                </a:cubicBezTo>
                <a:cubicBezTo>
                  <a:pt x="460590" y="2720485"/>
                  <a:pt x="328488" y="3019661"/>
                  <a:pt x="294397" y="3350778"/>
                </a:cubicBezTo>
                <a:cubicBezTo>
                  <a:pt x="263502" y="3646760"/>
                  <a:pt x="482963" y="3952324"/>
                  <a:pt x="757821" y="4007687"/>
                </a:cubicBezTo>
                <a:cubicBezTo>
                  <a:pt x="942125" y="4044951"/>
                  <a:pt x="1127495" y="4011946"/>
                  <a:pt x="1288361" y="3932095"/>
                </a:cubicBezTo>
                <a:cubicBezTo>
                  <a:pt x="1517410" y="3819238"/>
                  <a:pt x="1717694" y="3660601"/>
                  <a:pt x="1865777" y="3445535"/>
                </a:cubicBezTo>
                <a:cubicBezTo>
                  <a:pt x="1897737" y="3398688"/>
                  <a:pt x="1937155" y="3385912"/>
                  <a:pt x="1992553" y="3410400"/>
                </a:cubicBezTo>
                <a:cubicBezTo>
                  <a:pt x="2068192" y="3443405"/>
                  <a:pt x="2128916" y="3487057"/>
                  <a:pt x="2160877" y="3566909"/>
                </a:cubicBezTo>
                <a:cubicBezTo>
                  <a:pt x="2173661" y="3598849"/>
                  <a:pt x="2190706" y="3628660"/>
                  <a:pt x="2207752" y="3658471"/>
                </a:cubicBezTo>
                <a:cubicBezTo>
                  <a:pt x="2312155" y="3837338"/>
                  <a:pt x="2473022" y="3958712"/>
                  <a:pt x="2632823" y="4083280"/>
                </a:cubicBezTo>
                <a:cubicBezTo>
                  <a:pt x="2808605" y="4220624"/>
                  <a:pt x="3012085" y="4291958"/>
                  <a:pt x="3218762" y="4357968"/>
                </a:cubicBezTo>
                <a:cubicBezTo>
                  <a:pt x="3275225" y="4376068"/>
                  <a:pt x="3348733" y="4368615"/>
                  <a:pt x="3407327" y="4350516"/>
                </a:cubicBezTo>
                <a:cubicBezTo>
                  <a:pt x="3623592" y="4285570"/>
                  <a:pt x="3795112" y="4163131"/>
                  <a:pt x="3868621" y="3937418"/>
                </a:cubicBezTo>
                <a:cubicBezTo>
                  <a:pt x="3955978" y="3668053"/>
                  <a:pt x="4028422" y="3400818"/>
                  <a:pt x="3927214" y="3114418"/>
                </a:cubicBezTo>
                <a:cubicBezTo>
                  <a:pt x="3866490" y="2943004"/>
                  <a:pt x="3833464" y="2763073"/>
                  <a:pt x="3788720" y="2586335"/>
                </a:cubicBezTo>
                <a:cubicBezTo>
                  <a:pt x="3765282" y="2492643"/>
                  <a:pt x="3794047" y="2429827"/>
                  <a:pt x="3867555" y="2431956"/>
                </a:cubicBezTo>
                <a:cubicBezTo>
                  <a:pt x="4025226" y="2437279"/>
                  <a:pt x="4165851" y="2331876"/>
                  <a:pt x="4326718" y="2365946"/>
                </a:cubicBezTo>
                <a:cubicBezTo>
                  <a:pt x="4561093" y="2282900"/>
                  <a:pt x="4763508" y="2172173"/>
                  <a:pt x="4827429" y="1898549"/>
                </a:cubicBezTo>
                <a:cubicBezTo>
                  <a:pt x="4861520" y="1752688"/>
                  <a:pt x="4818906" y="1644090"/>
                  <a:pt x="4715568" y="1555721"/>
                </a:cubicBezTo>
                <a:cubicBezTo>
                  <a:pt x="4664431" y="1512069"/>
                  <a:pt x="4598380" y="1475870"/>
                  <a:pt x="4533394" y="1463094"/>
                </a:cubicBezTo>
                <a:cubicBezTo>
                  <a:pt x="4272385" y="1414118"/>
                  <a:pt x="4009246" y="1375790"/>
                  <a:pt x="3746106" y="1334267"/>
                </a:cubicBezTo>
                <a:cubicBezTo>
                  <a:pt x="3732257" y="1332138"/>
                  <a:pt x="3717342" y="1338526"/>
                  <a:pt x="3703493" y="1339591"/>
                </a:cubicBezTo>
                <a:cubicBezTo>
                  <a:pt x="3599089" y="1351302"/>
                  <a:pt x="3558606" y="1326814"/>
                  <a:pt x="3543691" y="1223540"/>
                </a:cubicBezTo>
                <a:cubicBezTo>
                  <a:pt x="3533038" y="1151142"/>
                  <a:pt x="3538364" y="1075549"/>
                  <a:pt x="3538364" y="1002086"/>
                </a:cubicBezTo>
                <a:cubicBezTo>
                  <a:pt x="3540495" y="755079"/>
                  <a:pt x="3444614" y="549596"/>
                  <a:pt x="3260310" y="389893"/>
                </a:cubicBezTo>
                <a:cubicBezTo>
                  <a:pt x="3138861" y="284489"/>
                  <a:pt x="2977994" y="254678"/>
                  <a:pt x="2844827" y="319624"/>
                </a:cubicBezTo>
                <a:cubicBezTo>
                  <a:pt x="2680764" y="400540"/>
                  <a:pt x="2527355" y="516590"/>
                  <a:pt x="2455977" y="707169"/>
                </a:cubicBezTo>
                <a:cubicBezTo>
                  <a:pt x="2425082" y="789149"/>
                  <a:pt x="2379272" y="867936"/>
                  <a:pt x="2330266" y="941399"/>
                </a:cubicBezTo>
                <a:cubicBezTo>
                  <a:pt x="2271672" y="1028703"/>
                  <a:pt x="2213079" y="1029768"/>
                  <a:pt x="2132112" y="969081"/>
                </a:cubicBezTo>
                <a:cubicBezTo>
                  <a:pt x="2090564" y="937140"/>
                  <a:pt x="2044754" y="908394"/>
                  <a:pt x="1995749" y="890294"/>
                </a:cubicBezTo>
                <a:cubicBezTo>
                  <a:pt x="1802922" y="815766"/>
                  <a:pt x="1598376" y="822155"/>
                  <a:pt x="1399157" y="826413"/>
                </a:cubicBezTo>
                <a:cubicBezTo>
                  <a:pt x="1246813" y="829607"/>
                  <a:pt x="1094469" y="876453"/>
                  <a:pt x="971955" y="972275"/>
                </a:cubicBezTo>
                <a:cubicBezTo>
                  <a:pt x="798304" y="1108554"/>
                  <a:pt x="668332" y="1278904"/>
                  <a:pt x="600150" y="1493970"/>
                </a:cubicBezTo>
                <a:cubicBezTo>
                  <a:pt x="574582" y="1573821"/>
                  <a:pt x="583105" y="1640896"/>
                  <a:pt x="639568" y="1697324"/>
                </a:cubicBezTo>
                <a:cubicBezTo>
                  <a:pt x="731187" y="1786758"/>
                  <a:pt x="826003" y="1872997"/>
                  <a:pt x="921884" y="1957107"/>
                </a:cubicBezTo>
                <a:cubicBezTo>
                  <a:pt x="978347" y="2007147"/>
                  <a:pt x="1033744" y="2055058"/>
                  <a:pt x="1023091" y="2129586"/>
                </a:cubicBezTo>
                <a:close/>
                <a:moveTo>
                  <a:pt x="3479771" y="2089128"/>
                </a:moveTo>
                <a:cubicBezTo>
                  <a:pt x="3469117" y="2321229"/>
                  <a:pt x="3422242" y="2481996"/>
                  <a:pt x="3313577" y="2635311"/>
                </a:cubicBezTo>
                <a:cubicBezTo>
                  <a:pt x="3158037" y="2855700"/>
                  <a:pt x="2957753" y="2968556"/>
                  <a:pt x="2694613" y="2972815"/>
                </a:cubicBezTo>
                <a:cubicBezTo>
                  <a:pt x="2542269" y="2974945"/>
                  <a:pt x="2402710" y="2917452"/>
                  <a:pt x="2282326" y="2830147"/>
                </a:cubicBezTo>
                <a:cubicBezTo>
                  <a:pt x="2092695" y="2691739"/>
                  <a:pt x="1938220" y="2524583"/>
                  <a:pt x="1861516" y="2292482"/>
                </a:cubicBezTo>
                <a:cubicBezTo>
                  <a:pt x="1766700" y="2008212"/>
                  <a:pt x="1930763" y="1699454"/>
                  <a:pt x="2150223" y="1568498"/>
                </a:cubicBezTo>
                <a:cubicBezTo>
                  <a:pt x="2385664" y="1429024"/>
                  <a:pt x="2630693" y="1401342"/>
                  <a:pt x="2887440" y="1481194"/>
                </a:cubicBezTo>
                <a:cubicBezTo>
                  <a:pt x="3089855" y="1544010"/>
                  <a:pt x="3262441" y="1664319"/>
                  <a:pt x="3386020" y="1834668"/>
                </a:cubicBezTo>
                <a:cubicBezTo>
                  <a:pt x="3446745" y="1917714"/>
                  <a:pt x="3460594" y="2033764"/>
                  <a:pt x="3479771" y="2089128"/>
                </a:cubicBezTo>
                <a:close/>
                <a:moveTo>
                  <a:pt x="2739358" y="1730330"/>
                </a:moveTo>
                <a:cubicBezTo>
                  <a:pt x="2520962" y="1731394"/>
                  <a:pt x="2433604" y="1765464"/>
                  <a:pt x="2296175" y="1900679"/>
                </a:cubicBezTo>
                <a:cubicBezTo>
                  <a:pt x="2142766" y="2051864"/>
                  <a:pt x="2080976" y="2221149"/>
                  <a:pt x="2256757" y="2415986"/>
                </a:cubicBezTo>
                <a:cubicBezTo>
                  <a:pt x="2460238" y="2640634"/>
                  <a:pt x="2709528" y="2703450"/>
                  <a:pt x="2984386" y="2485190"/>
                </a:cubicBezTo>
                <a:cubicBezTo>
                  <a:pt x="3136730" y="2364881"/>
                  <a:pt x="3181475" y="2183885"/>
                  <a:pt x="3228350" y="2009277"/>
                </a:cubicBezTo>
                <a:cubicBezTo>
                  <a:pt x="3235807" y="1981595"/>
                  <a:pt x="3207043" y="1935813"/>
                  <a:pt x="3183605" y="1910261"/>
                </a:cubicBezTo>
                <a:cubicBezTo>
                  <a:pt x="3060026" y="1772917"/>
                  <a:pt x="2903420" y="1714359"/>
                  <a:pt x="2739358" y="17303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6"/>
          <p:cNvSpPr/>
          <p:nvPr/>
        </p:nvSpPr>
        <p:spPr>
          <a:xfrm rot="-1212217">
            <a:off x="14441040" y="6632501"/>
            <a:ext cx="4826100" cy="2565187"/>
          </a:xfrm>
          <a:custGeom>
            <a:rect b="b" l="l" r="r" t="t"/>
            <a:pathLst>
              <a:path extrusionOk="0" h="2567844" w="4831100">
                <a:moveTo>
                  <a:pt x="0" y="75191"/>
                </a:moveTo>
                <a:cubicBezTo>
                  <a:pt x="63171" y="-8227"/>
                  <a:pt x="138490" y="-12277"/>
                  <a:pt x="224338" y="15259"/>
                </a:cubicBezTo>
                <a:cubicBezTo>
                  <a:pt x="257543" y="25788"/>
                  <a:pt x="296417" y="20119"/>
                  <a:pt x="332052" y="23358"/>
                </a:cubicBezTo>
                <a:cubicBezTo>
                  <a:pt x="458394" y="33887"/>
                  <a:pt x="584736" y="45225"/>
                  <a:pt x="711078" y="54944"/>
                </a:cubicBezTo>
                <a:cubicBezTo>
                  <a:pt x="818792" y="63042"/>
                  <a:pt x="927317" y="71141"/>
                  <a:pt x="1035031" y="76810"/>
                </a:cubicBezTo>
                <a:cubicBezTo>
                  <a:pt x="1195388" y="85719"/>
                  <a:pt x="1356555" y="93818"/>
                  <a:pt x="1516912" y="101107"/>
                </a:cubicBezTo>
                <a:cubicBezTo>
                  <a:pt x="1695896" y="108396"/>
                  <a:pt x="1874880" y="114875"/>
                  <a:pt x="2053864" y="120544"/>
                </a:cubicBezTo>
                <a:cubicBezTo>
                  <a:pt x="2232039" y="125403"/>
                  <a:pt x="2411023" y="130263"/>
                  <a:pt x="2590007" y="131883"/>
                </a:cubicBezTo>
                <a:cubicBezTo>
                  <a:pt x="2659657" y="132692"/>
                  <a:pt x="2730117" y="126213"/>
                  <a:pt x="2799767" y="124594"/>
                </a:cubicBezTo>
                <a:cubicBezTo>
                  <a:pt x="2890474" y="122164"/>
                  <a:pt x="2981181" y="119734"/>
                  <a:pt x="3071888" y="118924"/>
                </a:cubicBezTo>
                <a:cubicBezTo>
                  <a:pt x="3279218" y="118924"/>
                  <a:pt x="3486548" y="122164"/>
                  <a:pt x="3694688" y="119734"/>
                </a:cubicBezTo>
                <a:cubicBezTo>
                  <a:pt x="3816171" y="118115"/>
                  <a:pt x="3938463" y="105156"/>
                  <a:pt x="4059946" y="98677"/>
                </a:cubicBezTo>
                <a:cubicBezTo>
                  <a:pt x="4281854" y="87339"/>
                  <a:pt x="4504572" y="76810"/>
                  <a:pt x="4726480" y="67902"/>
                </a:cubicBezTo>
                <a:cubicBezTo>
                  <a:pt x="4792890" y="65472"/>
                  <a:pt x="4809088" y="80050"/>
                  <a:pt x="4826905" y="131073"/>
                </a:cubicBezTo>
                <a:cubicBezTo>
                  <a:pt x="4839863" y="167517"/>
                  <a:pt x="4820426" y="192624"/>
                  <a:pt x="4800989" y="216110"/>
                </a:cubicBezTo>
                <a:cubicBezTo>
                  <a:pt x="4740248" y="290620"/>
                  <a:pt x="4677887" y="363509"/>
                  <a:pt x="4613906" y="434779"/>
                </a:cubicBezTo>
                <a:cubicBezTo>
                  <a:pt x="4534538" y="523866"/>
                  <a:pt x="4448690" y="607284"/>
                  <a:pt x="4373371" y="699611"/>
                </a:cubicBezTo>
                <a:cubicBezTo>
                  <a:pt x="4144983" y="979021"/>
                  <a:pt x="3921456" y="1262480"/>
                  <a:pt x="3692259" y="1541080"/>
                </a:cubicBezTo>
                <a:cubicBezTo>
                  <a:pt x="3608841" y="1643125"/>
                  <a:pt x="3514894" y="1737072"/>
                  <a:pt x="3427427" y="1835878"/>
                </a:cubicBezTo>
                <a:cubicBezTo>
                  <a:pt x="3353727" y="1919296"/>
                  <a:pt x="3282458" y="2005953"/>
                  <a:pt x="3211188" y="2090991"/>
                </a:cubicBezTo>
                <a:cubicBezTo>
                  <a:pt x="3102664" y="2219763"/>
                  <a:pt x="2994949" y="2348534"/>
                  <a:pt x="2886425" y="2476496"/>
                </a:cubicBezTo>
                <a:cubicBezTo>
                  <a:pt x="2873466" y="2491884"/>
                  <a:pt x="2858889" y="2508081"/>
                  <a:pt x="2843501" y="2521039"/>
                </a:cubicBezTo>
                <a:cubicBezTo>
                  <a:pt x="2770611" y="2582590"/>
                  <a:pt x="2764132" y="2581780"/>
                  <a:pt x="2684764" y="2528328"/>
                </a:cubicBezTo>
                <a:cubicBezTo>
                  <a:pt x="2648319" y="2504032"/>
                  <a:pt x="2607015" y="2485404"/>
                  <a:pt x="2569760" y="2462728"/>
                </a:cubicBezTo>
                <a:cubicBezTo>
                  <a:pt x="2540605" y="2445720"/>
                  <a:pt x="2512259" y="2427903"/>
                  <a:pt x="2485532" y="2406846"/>
                </a:cubicBezTo>
                <a:cubicBezTo>
                  <a:pt x="2410213" y="2347724"/>
                  <a:pt x="2336514" y="2286983"/>
                  <a:pt x="2261195" y="2227052"/>
                </a:cubicBezTo>
                <a:cubicBezTo>
                  <a:pt x="2178587" y="2160641"/>
                  <a:pt x="2095169" y="2095041"/>
                  <a:pt x="2011750" y="2029440"/>
                </a:cubicBezTo>
                <a:cubicBezTo>
                  <a:pt x="1993123" y="2014862"/>
                  <a:pt x="1972876" y="2002714"/>
                  <a:pt x="1956678" y="1986516"/>
                </a:cubicBezTo>
                <a:cubicBezTo>
                  <a:pt x="1930762" y="1961410"/>
                  <a:pt x="1905656" y="1961410"/>
                  <a:pt x="1871641" y="1973558"/>
                </a:cubicBezTo>
                <a:cubicBezTo>
                  <a:pt x="1725052" y="2027010"/>
                  <a:pt x="1577653" y="2076413"/>
                  <a:pt x="1431064" y="2129056"/>
                </a:cubicBezTo>
                <a:cubicBezTo>
                  <a:pt x="1343597" y="2160641"/>
                  <a:pt x="1256939" y="2196276"/>
                  <a:pt x="1169472" y="2230291"/>
                </a:cubicBezTo>
                <a:cubicBezTo>
                  <a:pt x="1123308" y="2248109"/>
                  <a:pt x="1078765" y="2269975"/>
                  <a:pt x="1032601" y="2285363"/>
                </a:cubicBezTo>
                <a:cubicBezTo>
                  <a:pt x="1011544" y="2292652"/>
                  <a:pt x="986438" y="2292652"/>
                  <a:pt x="963761" y="2290222"/>
                </a:cubicBezTo>
                <a:cubicBezTo>
                  <a:pt x="910309" y="2284553"/>
                  <a:pt x="894921" y="2266736"/>
                  <a:pt x="898971" y="2214093"/>
                </a:cubicBezTo>
                <a:cubicBezTo>
                  <a:pt x="903020" y="2159831"/>
                  <a:pt x="911119" y="2105569"/>
                  <a:pt x="916788" y="2051307"/>
                </a:cubicBezTo>
                <a:cubicBezTo>
                  <a:pt x="932176" y="1901478"/>
                  <a:pt x="949993" y="1751650"/>
                  <a:pt x="961332" y="1601821"/>
                </a:cubicBezTo>
                <a:cubicBezTo>
                  <a:pt x="975100" y="1421217"/>
                  <a:pt x="980769" y="1239803"/>
                  <a:pt x="996157" y="1059199"/>
                </a:cubicBezTo>
                <a:cubicBezTo>
                  <a:pt x="1001826" y="989549"/>
                  <a:pt x="971050" y="945816"/>
                  <a:pt x="924077" y="906941"/>
                </a:cubicBezTo>
                <a:cubicBezTo>
                  <a:pt x="854427" y="848630"/>
                  <a:pt x="782347" y="793557"/>
                  <a:pt x="712697" y="734436"/>
                </a:cubicBezTo>
                <a:cubicBezTo>
                  <a:pt x="615511" y="651018"/>
                  <a:pt x="519945" y="567600"/>
                  <a:pt x="425999" y="481752"/>
                </a:cubicBezTo>
                <a:cubicBezTo>
                  <a:pt x="332052" y="396715"/>
                  <a:pt x="239726" y="309247"/>
                  <a:pt x="147399" y="221780"/>
                </a:cubicBezTo>
                <a:cubicBezTo>
                  <a:pt x="97186" y="173187"/>
                  <a:pt x="48593" y="122974"/>
                  <a:pt x="0" y="75191"/>
                </a:cubicBezTo>
                <a:close/>
                <a:moveTo>
                  <a:pt x="4488374" y="369178"/>
                </a:moveTo>
                <a:cubicBezTo>
                  <a:pt x="4485945" y="365129"/>
                  <a:pt x="4483515" y="360270"/>
                  <a:pt x="4481085" y="356220"/>
                </a:cubicBezTo>
                <a:cubicBezTo>
                  <a:pt x="4447880" y="365939"/>
                  <a:pt x="4413055" y="374038"/>
                  <a:pt x="4380660" y="386996"/>
                </a:cubicBezTo>
                <a:cubicBezTo>
                  <a:pt x="4337736" y="404813"/>
                  <a:pt x="4297241" y="428300"/>
                  <a:pt x="4254318" y="446927"/>
                </a:cubicBezTo>
                <a:cubicBezTo>
                  <a:pt x="3931174" y="582988"/>
                  <a:pt x="3608841" y="718238"/>
                  <a:pt x="3284887" y="852679"/>
                </a:cubicBezTo>
                <a:cubicBezTo>
                  <a:pt x="3095375" y="931238"/>
                  <a:pt x="2907482" y="1013036"/>
                  <a:pt x="2716349" y="1085116"/>
                </a:cubicBezTo>
                <a:cubicBezTo>
                  <a:pt x="2351902" y="1223606"/>
                  <a:pt x="1985834" y="1356427"/>
                  <a:pt x="1620577" y="1492487"/>
                </a:cubicBezTo>
                <a:cubicBezTo>
                  <a:pt x="1580083" y="1507065"/>
                  <a:pt x="1541208" y="1524073"/>
                  <a:pt x="1490186" y="1544320"/>
                </a:cubicBezTo>
                <a:cubicBezTo>
                  <a:pt x="1558216" y="1591293"/>
                  <a:pt x="1616527" y="1629357"/>
                  <a:pt x="1673219" y="1670661"/>
                </a:cubicBezTo>
                <a:cubicBezTo>
                  <a:pt x="1873260" y="1815631"/>
                  <a:pt x="2072492" y="1960600"/>
                  <a:pt x="2270913" y="2107189"/>
                </a:cubicBezTo>
                <a:cubicBezTo>
                  <a:pt x="2331654" y="2151732"/>
                  <a:pt x="2387536" y="2201945"/>
                  <a:pt x="2448278" y="2247299"/>
                </a:cubicBezTo>
                <a:cubicBezTo>
                  <a:pt x="2541414" y="2316949"/>
                  <a:pt x="2635361" y="2384169"/>
                  <a:pt x="2734167" y="2455439"/>
                </a:cubicBezTo>
                <a:cubicBezTo>
                  <a:pt x="2796527" y="2386599"/>
                  <a:pt x="2855649" y="2325857"/>
                  <a:pt x="2909911" y="2260257"/>
                </a:cubicBezTo>
                <a:cubicBezTo>
                  <a:pt x="2973892" y="2183318"/>
                  <a:pt x="3031394" y="2099900"/>
                  <a:pt x="3096184" y="2023771"/>
                </a:cubicBezTo>
                <a:cubicBezTo>
                  <a:pt x="3169884" y="1937113"/>
                  <a:pt x="3251682" y="1856935"/>
                  <a:pt x="3324572" y="1770277"/>
                </a:cubicBezTo>
                <a:cubicBezTo>
                  <a:pt x="3407989" y="1671471"/>
                  <a:pt x="3484928" y="1566996"/>
                  <a:pt x="3565917" y="1465761"/>
                </a:cubicBezTo>
                <a:cubicBezTo>
                  <a:pt x="3748950" y="1237374"/>
                  <a:pt x="3931984" y="1008987"/>
                  <a:pt x="4117447" y="782219"/>
                </a:cubicBezTo>
                <a:cubicBezTo>
                  <a:pt x="4204915" y="676124"/>
                  <a:pt x="4297241" y="574079"/>
                  <a:pt x="4388759" y="472034"/>
                </a:cubicBezTo>
                <a:cubicBezTo>
                  <a:pt x="4420344" y="436399"/>
                  <a:pt x="4455169" y="403194"/>
                  <a:pt x="4488374" y="369178"/>
                </a:cubicBezTo>
                <a:close/>
                <a:moveTo>
                  <a:pt x="260782" y="156989"/>
                </a:moveTo>
                <a:cubicBezTo>
                  <a:pt x="274551" y="173997"/>
                  <a:pt x="282649" y="186955"/>
                  <a:pt x="293178" y="196673"/>
                </a:cubicBezTo>
                <a:cubicBezTo>
                  <a:pt x="388744" y="284141"/>
                  <a:pt x="485930" y="370798"/>
                  <a:pt x="580686" y="458266"/>
                </a:cubicBezTo>
                <a:cubicBezTo>
                  <a:pt x="725656" y="591896"/>
                  <a:pt x="873054" y="723098"/>
                  <a:pt x="1013974" y="860778"/>
                </a:cubicBezTo>
                <a:cubicBezTo>
                  <a:pt x="1053658" y="899652"/>
                  <a:pt x="1084434" y="907751"/>
                  <a:pt x="1135457" y="893983"/>
                </a:cubicBezTo>
                <a:cubicBezTo>
                  <a:pt x="1482087" y="801656"/>
                  <a:pt x="1827907" y="706900"/>
                  <a:pt x="2176967" y="623482"/>
                </a:cubicBezTo>
                <a:cubicBezTo>
                  <a:pt x="2502540" y="545733"/>
                  <a:pt x="2830543" y="480133"/>
                  <a:pt x="3158545" y="409673"/>
                </a:cubicBezTo>
                <a:cubicBezTo>
                  <a:pt x="3241963" y="391855"/>
                  <a:pt x="3326191" y="377277"/>
                  <a:pt x="3410419" y="361890"/>
                </a:cubicBezTo>
                <a:cubicBezTo>
                  <a:pt x="3550529" y="335163"/>
                  <a:pt x="3690639" y="308437"/>
                  <a:pt x="3830749" y="282521"/>
                </a:cubicBezTo>
                <a:cubicBezTo>
                  <a:pt x="3907688" y="267943"/>
                  <a:pt x="3984627" y="254175"/>
                  <a:pt x="4060756" y="240407"/>
                </a:cubicBezTo>
                <a:cubicBezTo>
                  <a:pt x="4059946" y="234738"/>
                  <a:pt x="4059136" y="229069"/>
                  <a:pt x="4058326" y="223399"/>
                </a:cubicBezTo>
                <a:cubicBezTo>
                  <a:pt x="4023501" y="226639"/>
                  <a:pt x="3987866" y="233928"/>
                  <a:pt x="3953041" y="233118"/>
                </a:cubicBezTo>
                <a:cubicBezTo>
                  <a:pt x="3753810" y="229069"/>
                  <a:pt x="3556198" y="256605"/>
                  <a:pt x="3356157" y="243647"/>
                </a:cubicBezTo>
                <a:cubicBezTo>
                  <a:pt x="3213617" y="234738"/>
                  <a:pt x="3068648" y="254175"/>
                  <a:pt x="2925299" y="259034"/>
                </a:cubicBezTo>
                <a:cubicBezTo>
                  <a:pt x="2853219" y="261464"/>
                  <a:pt x="2780330" y="259034"/>
                  <a:pt x="2707440" y="261464"/>
                </a:cubicBezTo>
                <a:cubicBezTo>
                  <a:pt x="2583528" y="264703"/>
                  <a:pt x="2460426" y="271992"/>
                  <a:pt x="2336514" y="273612"/>
                </a:cubicBezTo>
                <a:cubicBezTo>
                  <a:pt x="2231229" y="274422"/>
                  <a:pt x="2125944" y="271183"/>
                  <a:pt x="2020659" y="267133"/>
                </a:cubicBezTo>
                <a:cubicBezTo>
                  <a:pt x="1823857" y="259844"/>
                  <a:pt x="1627056" y="250935"/>
                  <a:pt x="1431064" y="242027"/>
                </a:cubicBezTo>
                <a:cubicBezTo>
                  <a:pt x="1343597" y="237977"/>
                  <a:pt x="1256129" y="232308"/>
                  <a:pt x="1167852" y="228259"/>
                </a:cubicBezTo>
                <a:cubicBezTo>
                  <a:pt x="996157" y="220160"/>
                  <a:pt x="823651" y="216920"/>
                  <a:pt x="651956" y="203962"/>
                </a:cubicBezTo>
                <a:cubicBezTo>
                  <a:pt x="544242" y="195863"/>
                  <a:pt x="436527" y="173187"/>
                  <a:pt x="329623" y="157799"/>
                </a:cubicBezTo>
                <a:cubicBezTo>
                  <a:pt x="309375" y="154559"/>
                  <a:pt x="289128" y="156989"/>
                  <a:pt x="260782" y="156989"/>
                </a:cubicBezTo>
                <a:close/>
                <a:moveTo>
                  <a:pt x="1121689" y="984690"/>
                </a:moveTo>
                <a:cubicBezTo>
                  <a:pt x="1113590" y="1093214"/>
                  <a:pt x="1111160" y="1202549"/>
                  <a:pt x="1094962" y="1309453"/>
                </a:cubicBezTo>
                <a:cubicBezTo>
                  <a:pt x="1061757" y="1534601"/>
                  <a:pt x="1020453" y="1759749"/>
                  <a:pt x="984008" y="1984086"/>
                </a:cubicBezTo>
                <a:cubicBezTo>
                  <a:pt x="979149" y="2012432"/>
                  <a:pt x="970240" y="2041588"/>
                  <a:pt x="985628" y="2078033"/>
                </a:cubicBezTo>
                <a:cubicBezTo>
                  <a:pt x="1009925" y="2040778"/>
                  <a:pt x="1028552" y="2013242"/>
                  <a:pt x="1046369" y="1984896"/>
                </a:cubicBezTo>
                <a:cubicBezTo>
                  <a:pt x="1148415" y="1817250"/>
                  <a:pt x="1280426" y="1668232"/>
                  <a:pt x="1365464" y="1489247"/>
                </a:cubicBezTo>
                <a:cubicBezTo>
                  <a:pt x="1372752" y="1474670"/>
                  <a:pt x="1389760" y="1460902"/>
                  <a:pt x="1405148" y="1454423"/>
                </a:cubicBezTo>
                <a:cubicBezTo>
                  <a:pt x="1516912" y="1405830"/>
                  <a:pt x="1628676" y="1355617"/>
                  <a:pt x="1742869" y="1313503"/>
                </a:cubicBezTo>
                <a:cubicBezTo>
                  <a:pt x="1900796" y="1255191"/>
                  <a:pt x="2061153" y="1205788"/>
                  <a:pt x="2219081" y="1148287"/>
                </a:cubicBezTo>
                <a:cubicBezTo>
                  <a:pt x="2426411" y="1072967"/>
                  <a:pt x="2632121" y="994409"/>
                  <a:pt x="2837022" y="913420"/>
                </a:cubicBezTo>
                <a:cubicBezTo>
                  <a:pt x="3006287" y="847010"/>
                  <a:pt x="3173933" y="777360"/>
                  <a:pt x="3340769" y="706900"/>
                </a:cubicBezTo>
                <a:cubicBezTo>
                  <a:pt x="3467921" y="653448"/>
                  <a:pt x="3592643" y="595136"/>
                  <a:pt x="3718985" y="540874"/>
                </a:cubicBezTo>
                <a:cubicBezTo>
                  <a:pt x="3873672" y="474463"/>
                  <a:pt x="4029170" y="409673"/>
                  <a:pt x="4183858" y="343262"/>
                </a:cubicBezTo>
                <a:cubicBezTo>
                  <a:pt x="4187907" y="341642"/>
                  <a:pt x="4188717" y="335163"/>
                  <a:pt x="4197626" y="321395"/>
                </a:cubicBezTo>
                <a:cubicBezTo>
                  <a:pt x="3156116" y="490661"/>
                  <a:pt x="2136472" y="722288"/>
                  <a:pt x="1121689" y="984690"/>
                </a:cubicBezTo>
                <a:close/>
                <a:moveTo>
                  <a:pt x="1058518" y="2154972"/>
                </a:moveTo>
                <a:cubicBezTo>
                  <a:pt x="1062567" y="2159021"/>
                  <a:pt x="1066616" y="2163881"/>
                  <a:pt x="1070666" y="2167930"/>
                </a:cubicBezTo>
                <a:cubicBezTo>
                  <a:pt x="1329829" y="2084512"/>
                  <a:pt x="1590611" y="2005143"/>
                  <a:pt x="1864352" y="1912007"/>
                </a:cubicBezTo>
                <a:cubicBezTo>
                  <a:pt x="1707234" y="1797813"/>
                  <a:pt x="1576843" y="1676331"/>
                  <a:pt x="1423775" y="1584004"/>
                </a:cubicBezTo>
                <a:cubicBezTo>
                  <a:pt x="1298243" y="1780806"/>
                  <a:pt x="1178380" y="1967889"/>
                  <a:pt x="1058518" y="2154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7392234" y="3035357"/>
            <a:ext cx="6536133" cy="538417"/>
          </a:xfrm>
          <a:custGeom>
            <a:rect b="b" l="l" r="r" t="t"/>
            <a:pathLst>
              <a:path extrusionOk="0" h="538417" w="6536133">
                <a:moveTo>
                  <a:pt x="6477643" y="0"/>
                </a:moveTo>
                <a:cubicBezTo>
                  <a:pt x="6487331" y="33535"/>
                  <a:pt x="6492920" y="60735"/>
                  <a:pt x="6502980" y="86818"/>
                </a:cubicBezTo>
                <a:cubicBezTo>
                  <a:pt x="6512668" y="112156"/>
                  <a:pt x="6546203" y="127433"/>
                  <a:pt x="6533162" y="164693"/>
                </a:cubicBezTo>
                <a:cubicBezTo>
                  <a:pt x="6490684" y="176244"/>
                  <a:pt x="6449697" y="184814"/>
                  <a:pt x="6401258" y="174381"/>
                </a:cubicBezTo>
                <a:cubicBezTo>
                  <a:pt x="6346484" y="162458"/>
                  <a:pt x="6287612" y="168792"/>
                  <a:pt x="6230603" y="169165"/>
                </a:cubicBezTo>
                <a:cubicBezTo>
                  <a:pt x="6068145" y="170283"/>
                  <a:pt x="5905687" y="170283"/>
                  <a:pt x="5743602" y="174381"/>
                </a:cubicBezTo>
                <a:cubicBezTo>
                  <a:pt x="5588223" y="178480"/>
                  <a:pt x="5433218" y="188168"/>
                  <a:pt x="5277839" y="193757"/>
                </a:cubicBezTo>
                <a:cubicBezTo>
                  <a:pt x="5090044" y="200464"/>
                  <a:pt x="4902621" y="204563"/>
                  <a:pt x="4714826" y="212015"/>
                </a:cubicBezTo>
                <a:cubicBezTo>
                  <a:pt x="4572861" y="217604"/>
                  <a:pt x="4430897" y="228037"/>
                  <a:pt x="4288933" y="234371"/>
                </a:cubicBezTo>
                <a:cubicBezTo>
                  <a:pt x="4123121" y="242196"/>
                  <a:pt x="3956938" y="247785"/>
                  <a:pt x="3790753" y="254865"/>
                </a:cubicBezTo>
                <a:cubicBezTo>
                  <a:pt x="3753492" y="256355"/>
                  <a:pt x="3716231" y="260082"/>
                  <a:pt x="3678970" y="262690"/>
                </a:cubicBezTo>
                <a:cubicBezTo>
                  <a:pt x="3488939" y="275731"/>
                  <a:pt x="3299281" y="288772"/>
                  <a:pt x="3109250" y="301814"/>
                </a:cubicBezTo>
                <a:cubicBezTo>
                  <a:pt x="2965795" y="311502"/>
                  <a:pt x="2821968" y="321190"/>
                  <a:pt x="2678513" y="330877"/>
                </a:cubicBezTo>
                <a:cubicBezTo>
                  <a:pt x="2556297" y="339075"/>
                  <a:pt x="2433708" y="346527"/>
                  <a:pt x="2311492" y="355470"/>
                </a:cubicBezTo>
                <a:cubicBezTo>
                  <a:pt x="2191512" y="364040"/>
                  <a:pt x="2071904" y="375218"/>
                  <a:pt x="1952297" y="383415"/>
                </a:cubicBezTo>
                <a:cubicBezTo>
                  <a:pt x="1687744" y="402046"/>
                  <a:pt x="1422818" y="415832"/>
                  <a:pt x="1158638" y="438189"/>
                </a:cubicBezTo>
                <a:cubicBezTo>
                  <a:pt x="909734" y="459428"/>
                  <a:pt x="661949" y="489609"/>
                  <a:pt x="413418" y="514201"/>
                </a:cubicBezTo>
                <a:cubicBezTo>
                  <a:pt x="306852" y="524634"/>
                  <a:pt x="199540" y="532459"/>
                  <a:pt x="92601" y="538048"/>
                </a:cubicBezTo>
                <a:cubicBezTo>
                  <a:pt x="38200" y="541029"/>
                  <a:pt x="19197" y="526125"/>
                  <a:pt x="5783" y="487001"/>
                </a:cubicBezTo>
                <a:cubicBezTo>
                  <a:pt x="-11730" y="432600"/>
                  <a:pt x="10999" y="394966"/>
                  <a:pt x="67636" y="402418"/>
                </a:cubicBezTo>
                <a:cubicBezTo>
                  <a:pt x="138059" y="412106"/>
                  <a:pt x="205129" y="399438"/>
                  <a:pt x="273689" y="391613"/>
                </a:cubicBezTo>
                <a:cubicBezTo>
                  <a:pt x="388081" y="378571"/>
                  <a:pt x="502472" y="364785"/>
                  <a:pt x="616863" y="352861"/>
                </a:cubicBezTo>
                <a:cubicBezTo>
                  <a:pt x="737961" y="340193"/>
                  <a:pt x="858314" y="315973"/>
                  <a:pt x="981275" y="315600"/>
                </a:cubicBezTo>
                <a:cubicBezTo>
                  <a:pt x="1066976" y="315228"/>
                  <a:pt x="1152303" y="296225"/>
                  <a:pt x="1238376" y="291753"/>
                </a:cubicBezTo>
                <a:cubicBezTo>
                  <a:pt x="1322586" y="287282"/>
                  <a:pt x="1407168" y="278712"/>
                  <a:pt x="1492123" y="286537"/>
                </a:cubicBezTo>
                <a:cubicBezTo>
                  <a:pt x="1501811" y="287282"/>
                  <a:pt x="1512617" y="283929"/>
                  <a:pt x="1522305" y="280575"/>
                </a:cubicBezTo>
                <a:cubicBezTo>
                  <a:pt x="1530130" y="277967"/>
                  <a:pt x="1540935" y="267161"/>
                  <a:pt x="1543916" y="269397"/>
                </a:cubicBezTo>
                <a:cubicBezTo>
                  <a:pt x="1585276" y="297715"/>
                  <a:pt x="1622537" y="260827"/>
                  <a:pt x="1662779" y="263435"/>
                </a:cubicBezTo>
                <a:cubicBezTo>
                  <a:pt x="1703021" y="266043"/>
                  <a:pt x="1745498" y="248903"/>
                  <a:pt x="1784250" y="255983"/>
                </a:cubicBezTo>
                <a:cubicBezTo>
                  <a:pt x="1837533" y="265671"/>
                  <a:pt x="1885972" y="245177"/>
                  <a:pt x="1936274" y="245550"/>
                </a:cubicBezTo>
                <a:cubicBezTo>
                  <a:pt x="2030172" y="246295"/>
                  <a:pt x="2122207" y="222448"/>
                  <a:pt x="2214614" y="226174"/>
                </a:cubicBezTo>
                <a:cubicBezTo>
                  <a:pt x="2302550" y="229900"/>
                  <a:pt x="2390858" y="228782"/>
                  <a:pt x="2473951" y="211270"/>
                </a:cubicBezTo>
                <a:cubicBezTo>
                  <a:pt x="2573810" y="190404"/>
                  <a:pt x="2675532" y="217231"/>
                  <a:pt x="2772783" y="185560"/>
                </a:cubicBezTo>
                <a:cubicBezTo>
                  <a:pt x="2910276" y="200091"/>
                  <a:pt x="3044044" y="157987"/>
                  <a:pt x="3180419" y="156869"/>
                </a:cubicBezTo>
                <a:cubicBezTo>
                  <a:pt x="3267609" y="156123"/>
                  <a:pt x="3354427" y="154260"/>
                  <a:pt x="3441618" y="150162"/>
                </a:cubicBezTo>
                <a:cubicBezTo>
                  <a:pt x="3482605" y="148299"/>
                  <a:pt x="3523220" y="138611"/>
                  <a:pt x="3564207" y="135257"/>
                </a:cubicBezTo>
                <a:cubicBezTo>
                  <a:pt x="3597369" y="132649"/>
                  <a:pt x="3630904" y="135257"/>
                  <a:pt x="3664066" y="133767"/>
                </a:cubicBezTo>
                <a:cubicBezTo>
                  <a:pt x="3769515" y="129668"/>
                  <a:pt x="3875336" y="127060"/>
                  <a:pt x="3980412" y="119235"/>
                </a:cubicBezTo>
                <a:cubicBezTo>
                  <a:pt x="4024380" y="115882"/>
                  <a:pt x="4071701" y="142337"/>
                  <a:pt x="4113434" y="107684"/>
                </a:cubicBezTo>
                <a:cubicBezTo>
                  <a:pt x="4116414" y="105076"/>
                  <a:pt x="4127593" y="114391"/>
                  <a:pt x="4135418" y="115882"/>
                </a:cubicBezTo>
                <a:cubicBezTo>
                  <a:pt x="4155538" y="119235"/>
                  <a:pt x="4184975" y="131159"/>
                  <a:pt x="4195035" y="122216"/>
                </a:cubicBezTo>
                <a:cubicBezTo>
                  <a:pt x="4234159" y="87191"/>
                  <a:pt x="4280736" y="100977"/>
                  <a:pt x="4322840" y="97251"/>
                </a:cubicBezTo>
                <a:cubicBezTo>
                  <a:pt x="4415993" y="89054"/>
                  <a:pt x="4509891" y="88308"/>
                  <a:pt x="4603788" y="86445"/>
                </a:cubicBezTo>
                <a:cubicBezTo>
                  <a:pt x="4673094" y="85328"/>
                  <a:pt x="4742026" y="88308"/>
                  <a:pt x="4811332" y="88308"/>
                </a:cubicBezTo>
                <a:cubicBezTo>
                  <a:pt x="4826236" y="88308"/>
                  <a:pt x="4841140" y="84955"/>
                  <a:pt x="4856045" y="81974"/>
                </a:cubicBezTo>
                <a:cubicBezTo>
                  <a:pt x="4866851" y="79738"/>
                  <a:pt x="4878774" y="70423"/>
                  <a:pt x="4887344" y="73404"/>
                </a:cubicBezTo>
                <a:cubicBezTo>
                  <a:pt x="4984595" y="106566"/>
                  <a:pt x="5080729" y="57009"/>
                  <a:pt x="5179470" y="70423"/>
                </a:cubicBezTo>
                <a:cubicBezTo>
                  <a:pt x="5253992" y="80484"/>
                  <a:pt x="5332613" y="59245"/>
                  <a:pt x="5409743" y="54028"/>
                </a:cubicBezTo>
                <a:cubicBezTo>
                  <a:pt x="5430237" y="52538"/>
                  <a:pt x="5451103" y="57754"/>
                  <a:pt x="5471969" y="59990"/>
                </a:cubicBezTo>
                <a:cubicBezTo>
                  <a:pt x="5478303" y="60735"/>
                  <a:pt x="5486873" y="64834"/>
                  <a:pt x="5490600" y="62226"/>
                </a:cubicBezTo>
                <a:cubicBezTo>
                  <a:pt x="5528979" y="36143"/>
                  <a:pt x="5573692" y="42105"/>
                  <a:pt x="5615796" y="39869"/>
                </a:cubicBezTo>
                <a:cubicBezTo>
                  <a:pt x="5699634" y="35398"/>
                  <a:pt x="5783843" y="35398"/>
                  <a:pt x="5867680" y="33907"/>
                </a:cubicBezTo>
                <a:cubicBezTo>
                  <a:pt x="5880349" y="33535"/>
                  <a:pt x="5894136" y="39497"/>
                  <a:pt x="5906059" y="37261"/>
                </a:cubicBezTo>
                <a:cubicBezTo>
                  <a:pt x="6001820" y="20121"/>
                  <a:pt x="6098326" y="22357"/>
                  <a:pt x="6194832" y="23474"/>
                </a:cubicBezTo>
                <a:cubicBezTo>
                  <a:pt x="6268609" y="24592"/>
                  <a:pt x="6342385" y="23474"/>
                  <a:pt x="6416162" y="20494"/>
                </a:cubicBezTo>
                <a:cubicBezTo>
                  <a:pt x="6433675" y="20494"/>
                  <a:pt x="6451933" y="8943"/>
                  <a:pt x="64776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6"/>
          <p:cNvSpPr/>
          <p:nvPr/>
        </p:nvSpPr>
        <p:spPr>
          <a:xfrm rot="-5339846">
            <a:off x="180113" y="-737468"/>
            <a:ext cx="2629613" cy="3529991"/>
          </a:xfrm>
          <a:custGeom>
            <a:rect b="b" l="l" r="r" t="t"/>
            <a:pathLst>
              <a:path extrusionOk="0" h="3529451" w="2629210">
                <a:moveTo>
                  <a:pt x="2334633" y="1929567"/>
                </a:moveTo>
                <a:cubicBezTo>
                  <a:pt x="2288155" y="1905673"/>
                  <a:pt x="2241022" y="1882434"/>
                  <a:pt x="2195526" y="1859523"/>
                </a:cubicBezTo>
                <a:cubicBezTo>
                  <a:pt x="2146103" y="1879161"/>
                  <a:pt x="2125483" y="1928912"/>
                  <a:pt x="2088496" y="1961316"/>
                </a:cubicBezTo>
                <a:cubicBezTo>
                  <a:pt x="2039728" y="2004193"/>
                  <a:pt x="2014525" y="2068018"/>
                  <a:pt x="2017471" y="2140354"/>
                </a:cubicBezTo>
                <a:cubicBezTo>
                  <a:pt x="2021398" y="2248038"/>
                  <a:pt x="2089151" y="2310227"/>
                  <a:pt x="2206328" y="2276841"/>
                </a:cubicBezTo>
                <a:cubicBezTo>
                  <a:pt x="2286518" y="2253930"/>
                  <a:pt x="2340197" y="2205161"/>
                  <a:pt x="2371946" y="2128243"/>
                </a:cubicBezTo>
                <a:cubicBezTo>
                  <a:pt x="2399113" y="2062454"/>
                  <a:pt x="2379147" y="2003539"/>
                  <a:pt x="2352962" y="1944623"/>
                </a:cubicBezTo>
                <a:cubicBezTo>
                  <a:pt x="2350016" y="1938404"/>
                  <a:pt x="2341834" y="1933167"/>
                  <a:pt x="2334633" y="1929567"/>
                </a:cubicBezTo>
                <a:close/>
                <a:moveTo>
                  <a:pt x="2150031" y="2188468"/>
                </a:moveTo>
                <a:cubicBezTo>
                  <a:pt x="2165741" y="2105986"/>
                  <a:pt x="2171306" y="2032996"/>
                  <a:pt x="2253460" y="1983573"/>
                </a:cubicBezTo>
                <a:cubicBezTo>
                  <a:pt x="2242332" y="2065073"/>
                  <a:pt x="2232185" y="2136426"/>
                  <a:pt x="2150031" y="2188468"/>
                </a:cubicBezTo>
                <a:close/>
                <a:moveTo>
                  <a:pt x="302046" y="2300080"/>
                </a:moveTo>
                <a:cubicBezTo>
                  <a:pt x="265387" y="2286333"/>
                  <a:pt x="227746" y="2274550"/>
                  <a:pt x="190761" y="2262113"/>
                </a:cubicBezTo>
                <a:cubicBezTo>
                  <a:pt x="193706" y="2254912"/>
                  <a:pt x="194034" y="2249675"/>
                  <a:pt x="196652" y="2247711"/>
                </a:cubicBezTo>
                <a:cubicBezTo>
                  <a:pt x="211381" y="2237564"/>
                  <a:pt x="226764" y="2228400"/>
                  <a:pt x="241821" y="2219235"/>
                </a:cubicBezTo>
                <a:cubicBezTo>
                  <a:pt x="242148" y="2214325"/>
                  <a:pt x="242803" y="2209743"/>
                  <a:pt x="243130" y="2204834"/>
                </a:cubicBezTo>
                <a:cubicBezTo>
                  <a:pt x="211054" y="2202215"/>
                  <a:pt x="178977" y="2201560"/>
                  <a:pt x="147556" y="2196978"/>
                </a:cubicBezTo>
                <a:cubicBezTo>
                  <a:pt x="102060" y="2190432"/>
                  <a:pt x="67365" y="2214325"/>
                  <a:pt x="50672" y="2248038"/>
                </a:cubicBezTo>
                <a:cubicBezTo>
                  <a:pt x="26452" y="2296807"/>
                  <a:pt x="6158" y="2350813"/>
                  <a:pt x="921" y="2404164"/>
                </a:cubicBezTo>
                <a:cubicBezTo>
                  <a:pt x="-5625" y="2470608"/>
                  <a:pt x="22524" y="2529196"/>
                  <a:pt x="91259" y="2555709"/>
                </a:cubicBezTo>
                <a:cubicBezTo>
                  <a:pt x="115807" y="2565200"/>
                  <a:pt x="142646" y="2569455"/>
                  <a:pt x="168831" y="2573056"/>
                </a:cubicBezTo>
                <a:cubicBezTo>
                  <a:pt x="254258" y="2584184"/>
                  <a:pt x="353106" y="2512176"/>
                  <a:pt x="369144" y="2427731"/>
                </a:cubicBezTo>
                <a:cubicBezTo>
                  <a:pt x="377981" y="2380598"/>
                  <a:pt x="344923" y="2316118"/>
                  <a:pt x="302046" y="2300080"/>
                </a:cubicBezTo>
                <a:close/>
                <a:moveTo>
                  <a:pt x="195343" y="2483701"/>
                </a:moveTo>
                <a:cubicBezTo>
                  <a:pt x="192397" y="2480100"/>
                  <a:pt x="189451" y="2476827"/>
                  <a:pt x="186506" y="2473227"/>
                </a:cubicBezTo>
                <a:cubicBezTo>
                  <a:pt x="196325" y="2466026"/>
                  <a:pt x="205817" y="2458498"/>
                  <a:pt x="215636" y="2451297"/>
                </a:cubicBezTo>
                <a:cubicBezTo>
                  <a:pt x="218254" y="2454243"/>
                  <a:pt x="221200" y="2457188"/>
                  <a:pt x="223819" y="2460462"/>
                </a:cubicBezTo>
                <a:cubicBezTo>
                  <a:pt x="214327" y="2467990"/>
                  <a:pt x="204835" y="2475845"/>
                  <a:pt x="195343" y="2483701"/>
                </a:cubicBezTo>
                <a:close/>
                <a:moveTo>
                  <a:pt x="1029325" y="425910"/>
                </a:moveTo>
                <a:cubicBezTo>
                  <a:pt x="1104279" y="417073"/>
                  <a:pt x="1170723" y="356194"/>
                  <a:pt x="1185452" y="279931"/>
                </a:cubicBezTo>
                <a:cubicBezTo>
                  <a:pt x="1191671" y="247855"/>
                  <a:pt x="1193307" y="214796"/>
                  <a:pt x="1198217" y="171264"/>
                </a:cubicBezTo>
                <a:cubicBezTo>
                  <a:pt x="1198544" y="143443"/>
                  <a:pt x="1172032" y="91401"/>
                  <a:pt x="1138647" y="65544"/>
                </a:cubicBezTo>
                <a:cubicBezTo>
                  <a:pt x="1117699" y="49178"/>
                  <a:pt x="1096751" y="33140"/>
                  <a:pt x="1076131" y="16447"/>
                </a:cubicBezTo>
                <a:cubicBezTo>
                  <a:pt x="1049619" y="-5155"/>
                  <a:pt x="1031944" y="-6137"/>
                  <a:pt x="1005759" y="17429"/>
                </a:cubicBezTo>
                <a:cubicBezTo>
                  <a:pt x="993976" y="27903"/>
                  <a:pt x="983830" y="41977"/>
                  <a:pt x="976956" y="56052"/>
                </a:cubicBezTo>
                <a:cubicBezTo>
                  <a:pt x="949135" y="112676"/>
                  <a:pt x="928842" y="170937"/>
                  <a:pt x="914113" y="232798"/>
                </a:cubicBezTo>
                <a:cubicBezTo>
                  <a:pt x="904294" y="273712"/>
                  <a:pt x="907239" y="309716"/>
                  <a:pt x="920986" y="346047"/>
                </a:cubicBezTo>
                <a:cubicBezTo>
                  <a:pt x="937679" y="389252"/>
                  <a:pt x="995613" y="429838"/>
                  <a:pt x="1029325" y="425910"/>
                </a:cubicBezTo>
                <a:close/>
                <a:moveTo>
                  <a:pt x="1067948" y="178138"/>
                </a:moveTo>
                <a:cubicBezTo>
                  <a:pt x="1083004" y="230834"/>
                  <a:pt x="1078094" y="245236"/>
                  <a:pt x="1030635" y="293023"/>
                </a:cubicBezTo>
                <a:cubicBezTo>
                  <a:pt x="1026052" y="247855"/>
                  <a:pt x="1043072" y="213814"/>
                  <a:pt x="1067948" y="178138"/>
                </a:cubicBezTo>
                <a:close/>
                <a:moveTo>
                  <a:pt x="1224729" y="2886618"/>
                </a:moveTo>
                <a:cubicBezTo>
                  <a:pt x="1219492" y="2928186"/>
                  <a:pt x="1211309" y="2971718"/>
                  <a:pt x="1173996" y="3000521"/>
                </a:cubicBezTo>
                <a:cubicBezTo>
                  <a:pt x="1161231" y="3010668"/>
                  <a:pt x="1148793" y="3021469"/>
                  <a:pt x="1136356" y="3031943"/>
                </a:cubicBezTo>
                <a:cubicBezTo>
                  <a:pt x="1070239" y="3087585"/>
                  <a:pt x="1042745" y="3088240"/>
                  <a:pt x="978265" y="3035543"/>
                </a:cubicBezTo>
                <a:cubicBezTo>
                  <a:pt x="927532" y="2993975"/>
                  <a:pt x="919022" y="2889563"/>
                  <a:pt x="964191" y="2842758"/>
                </a:cubicBezTo>
                <a:cubicBezTo>
                  <a:pt x="974338" y="2832284"/>
                  <a:pt x="991030" y="2828684"/>
                  <a:pt x="1005759" y="2821156"/>
                </a:cubicBezTo>
                <a:cubicBezTo>
                  <a:pt x="1010669" y="2798899"/>
                  <a:pt x="1014924" y="2779260"/>
                  <a:pt x="1020161" y="2756021"/>
                </a:cubicBezTo>
                <a:cubicBezTo>
                  <a:pt x="1035544" y="2757658"/>
                  <a:pt x="1051255" y="2755039"/>
                  <a:pt x="1062384" y="2760931"/>
                </a:cubicBezTo>
                <a:cubicBezTo>
                  <a:pt x="1096751" y="2779260"/>
                  <a:pt x="1132100" y="2790716"/>
                  <a:pt x="1170396" y="2797590"/>
                </a:cubicBezTo>
                <a:cubicBezTo>
                  <a:pt x="1206727" y="2804136"/>
                  <a:pt x="1230620" y="2841776"/>
                  <a:pt x="1224729" y="2886618"/>
                </a:cubicBezTo>
                <a:close/>
                <a:moveTo>
                  <a:pt x="1430933" y="1641535"/>
                </a:moveTo>
                <a:cubicBezTo>
                  <a:pt x="1410967" y="1648736"/>
                  <a:pt x="1387729" y="1652009"/>
                  <a:pt x="1372018" y="1664447"/>
                </a:cubicBezTo>
                <a:cubicBezTo>
                  <a:pt x="1341905" y="1688668"/>
                  <a:pt x="1311138" y="1714852"/>
                  <a:pt x="1290191" y="1746601"/>
                </a:cubicBezTo>
                <a:cubicBezTo>
                  <a:pt x="1258769" y="1794716"/>
                  <a:pt x="1255496" y="1878507"/>
                  <a:pt x="1311466" y="1925639"/>
                </a:cubicBezTo>
                <a:cubicBezTo>
                  <a:pt x="1350743" y="1958697"/>
                  <a:pt x="1391984" y="1946914"/>
                  <a:pt x="1434534" y="1939386"/>
                </a:cubicBezTo>
                <a:cubicBezTo>
                  <a:pt x="1478066" y="1931858"/>
                  <a:pt x="1512761" y="1906983"/>
                  <a:pt x="1535017" y="1872942"/>
                </a:cubicBezTo>
                <a:cubicBezTo>
                  <a:pt x="1556620" y="1839884"/>
                  <a:pt x="1572331" y="1799298"/>
                  <a:pt x="1577568" y="1760348"/>
                </a:cubicBezTo>
                <a:cubicBezTo>
                  <a:pt x="1584768" y="1708306"/>
                  <a:pt x="1504905" y="1650045"/>
                  <a:pt x="1430933" y="1641535"/>
                </a:cubicBezTo>
                <a:close/>
                <a:moveTo>
                  <a:pt x="1394275" y="1851340"/>
                </a:moveTo>
                <a:cubicBezTo>
                  <a:pt x="1406058" y="1774095"/>
                  <a:pt x="1414241" y="1763621"/>
                  <a:pt x="1470538" y="1754457"/>
                </a:cubicBezTo>
                <a:cubicBezTo>
                  <a:pt x="1457773" y="1797661"/>
                  <a:pt x="1438789" y="1831047"/>
                  <a:pt x="1394275" y="1851340"/>
                </a:cubicBezTo>
                <a:close/>
                <a:moveTo>
                  <a:pt x="1635174" y="893635"/>
                </a:moveTo>
                <a:cubicBezTo>
                  <a:pt x="1615208" y="926366"/>
                  <a:pt x="1596879" y="960406"/>
                  <a:pt x="1573313" y="990518"/>
                </a:cubicBezTo>
                <a:cubicBezTo>
                  <a:pt x="1552692" y="1017030"/>
                  <a:pt x="1523889" y="1033723"/>
                  <a:pt x="1488540" y="1034705"/>
                </a:cubicBezTo>
                <a:cubicBezTo>
                  <a:pt x="1472174" y="1035032"/>
                  <a:pt x="1455481" y="1034705"/>
                  <a:pt x="1439443" y="1036341"/>
                </a:cubicBezTo>
                <a:cubicBezTo>
                  <a:pt x="1398530" y="1040596"/>
                  <a:pt x="1371036" y="1029795"/>
                  <a:pt x="1355652" y="993791"/>
                </a:cubicBezTo>
                <a:cubicBezTo>
                  <a:pt x="1337978" y="951568"/>
                  <a:pt x="1331759" y="909018"/>
                  <a:pt x="1354998" y="863850"/>
                </a:cubicBezTo>
                <a:cubicBezTo>
                  <a:pt x="1384128" y="807552"/>
                  <a:pt x="1421441" y="767621"/>
                  <a:pt x="1490831" y="765330"/>
                </a:cubicBezTo>
                <a:cubicBezTo>
                  <a:pt x="1488867" y="772203"/>
                  <a:pt x="1487230" y="778095"/>
                  <a:pt x="1484285" y="789223"/>
                </a:cubicBezTo>
                <a:cubicBezTo>
                  <a:pt x="1541236" y="772203"/>
                  <a:pt x="1576586" y="814753"/>
                  <a:pt x="1619463" y="835374"/>
                </a:cubicBezTo>
                <a:cubicBezTo>
                  <a:pt x="1640084" y="845848"/>
                  <a:pt x="1650230" y="869087"/>
                  <a:pt x="1635174" y="893635"/>
                </a:cubicBezTo>
                <a:close/>
                <a:moveTo>
                  <a:pt x="495812" y="1122096"/>
                </a:moveTo>
                <a:cubicBezTo>
                  <a:pt x="490248" y="1143699"/>
                  <a:pt x="486320" y="1165628"/>
                  <a:pt x="481083" y="1187558"/>
                </a:cubicBezTo>
                <a:cubicBezTo>
                  <a:pt x="469300" y="1237309"/>
                  <a:pt x="420531" y="1274295"/>
                  <a:pt x="362925" y="1278222"/>
                </a:cubicBezTo>
                <a:cubicBezTo>
                  <a:pt x="314156" y="1281496"/>
                  <a:pt x="252295" y="1245819"/>
                  <a:pt x="241821" y="1201305"/>
                </a:cubicBezTo>
                <a:cubicBezTo>
                  <a:pt x="231674" y="1158427"/>
                  <a:pt x="240839" y="1116532"/>
                  <a:pt x="269969" y="1080855"/>
                </a:cubicBezTo>
                <a:cubicBezTo>
                  <a:pt x="282407" y="1065472"/>
                  <a:pt x="293535" y="1049106"/>
                  <a:pt x="306628" y="1031104"/>
                </a:cubicBezTo>
                <a:cubicBezTo>
                  <a:pt x="335431" y="1025213"/>
                  <a:pt x="362598" y="1019649"/>
                  <a:pt x="384200" y="1015393"/>
                </a:cubicBezTo>
                <a:cubicBezTo>
                  <a:pt x="414312" y="1031759"/>
                  <a:pt x="440170" y="1046815"/>
                  <a:pt x="467336" y="1060235"/>
                </a:cubicBezTo>
                <a:cubicBezTo>
                  <a:pt x="499085" y="1075946"/>
                  <a:pt x="504977" y="1087074"/>
                  <a:pt x="495812" y="1122096"/>
                </a:cubicBezTo>
                <a:close/>
                <a:moveTo>
                  <a:pt x="2590915" y="283859"/>
                </a:moveTo>
                <a:cubicBezTo>
                  <a:pt x="2635757" y="381724"/>
                  <a:pt x="2566040" y="483517"/>
                  <a:pt x="2457701" y="479589"/>
                </a:cubicBezTo>
                <a:cubicBezTo>
                  <a:pt x="2427261" y="478607"/>
                  <a:pt x="2409259" y="457659"/>
                  <a:pt x="2397803" y="433439"/>
                </a:cubicBezTo>
                <a:cubicBezTo>
                  <a:pt x="2373910" y="383033"/>
                  <a:pt x="2395512" y="302188"/>
                  <a:pt x="2439044" y="261274"/>
                </a:cubicBezTo>
                <a:cubicBezTo>
                  <a:pt x="2465556" y="236399"/>
                  <a:pt x="2488795" y="208250"/>
                  <a:pt x="2516616" y="178465"/>
                </a:cubicBezTo>
                <a:cubicBezTo>
                  <a:pt x="2559167" y="204650"/>
                  <a:pt x="2591897" y="224943"/>
                  <a:pt x="2629211" y="247855"/>
                </a:cubicBezTo>
                <a:cubicBezTo>
                  <a:pt x="2614809" y="261274"/>
                  <a:pt x="2602699" y="272730"/>
                  <a:pt x="2590915" y="283859"/>
                </a:cubicBezTo>
                <a:close/>
                <a:moveTo>
                  <a:pt x="280443" y="3357942"/>
                </a:moveTo>
                <a:cubicBezTo>
                  <a:pt x="284371" y="3392637"/>
                  <a:pt x="274552" y="3429950"/>
                  <a:pt x="264732" y="3464645"/>
                </a:cubicBezTo>
                <a:cubicBezTo>
                  <a:pt x="252622" y="3508504"/>
                  <a:pt x="209417" y="3514068"/>
                  <a:pt x="176359" y="3529452"/>
                </a:cubicBezTo>
                <a:cubicBezTo>
                  <a:pt x="128572" y="3512432"/>
                  <a:pt x="114825" y="3483956"/>
                  <a:pt x="117116" y="3432896"/>
                </a:cubicBezTo>
                <a:cubicBezTo>
                  <a:pt x="119407" y="3383472"/>
                  <a:pt x="137737" y="3352705"/>
                  <a:pt x="175704" y="3329466"/>
                </a:cubicBezTo>
                <a:cubicBezTo>
                  <a:pt x="172759" y="3315719"/>
                  <a:pt x="170467" y="3303936"/>
                  <a:pt x="167849" y="3292480"/>
                </a:cubicBezTo>
                <a:cubicBezTo>
                  <a:pt x="204507" y="3280043"/>
                  <a:pt x="275861" y="3317356"/>
                  <a:pt x="280443" y="33579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6"/>
          <p:cNvSpPr/>
          <p:nvPr/>
        </p:nvSpPr>
        <p:spPr>
          <a:xfrm rot="3254767">
            <a:off x="16298560" y="266478"/>
            <a:ext cx="785651" cy="2102208"/>
          </a:xfrm>
          <a:custGeom>
            <a:rect b="b" l="l" r="r" t="t"/>
            <a:pathLst>
              <a:path extrusionOk="0" h="2099710" w="784717">
                <a:moveTo>
                  <a:pt x="211010" y="2099711"/>
                </a:moveTo>
                <a:cubicBezTo>
                  <a:pt x="178251" y="2064196"/>
                  <a:pt x="179581" y="2037844"/>
                  <a:pt x="214757" y="1999259"/>
                </a:cubicBezTo>
                <a:cubicBezTo>
                  <a:pt x="223481" y="1989994"/>
                  <a:pt x="231666" y="1980235"/>
                  <a:pt x="239271" y="1970031"/>
                </a:cubicBezTo>
                <a:cubicBezTo>
                  <a:pt x="267654" y="1930551"/>
                  <a:pt x="296810" y="1892232"/>
                  <a:pt x="331140" y="1857056"/>
                </a:cubicBezTo>
                <a:cubicBezTo>
                  <a:pt x="361215" y="1826183"/>
                  <a:pt x="383578" y="1787695"/>
                  <a:pt x="408503" y="1752012"/>
                </a:cubicBezTo>
                <a:cubicBezTo>
                  <a:pt x="432897" y="1717222"/>
                  <a:pt x="456444" y="1681901"/>
                  <a:pt x="480064" y="1646556"/>
                </a:cubicBezTo>
                <a:cubicBezTo>
                  <a:pt x="510792" y="1600622"/>
                  <a:pt x="540843" y="1554083"/>
                  <a:pt x="571933" y="1508269"/>
                </a:cubicBezTo>
                <a:cubicBezTo>
                  <a:pt x="622992" y="1432889"/>
                  <a:pt x="662520" y="1351125"/>
                  <a:pt x="696560" y="1267428"/>
                </a:cubicBezTo>
                <a:cubicBezTo>
                  <a:pt x="718101" y="1214459"/>
                  <a:pt x="733525" y="1157379"/>
                  <a:pt x="736281" y="1099550"/>
                </a:cubicBezTo>
                <a:cubicBezTo>
                  <a:pt x="737441" y="1075374"/>
                  <a:pt x="738263" y="1047088"/>
                  <a:pt x="721461" y="1025354"/>
                </a:cubicBezTo>
                <a:cubicBezTo>
                  <a:pt x="675720" y="1025137"/>
                  <a:pt x="642140" y="1053036"/>
                  <a:pt x="606770" y="1072957"/>
                </a:cubicBezTo>
                <a:cubicBezTo>
                  <a:pt x="591008" y="1081829"/>
                  <a:pt x="584287" y="1108084"/>
                  <a:pt x="575342" y="1127304"/>
                </a:cubicBezTo>
                <a:cubicBezTo>
                  <a:pt x="558298" y="1163568"/>
                  <a:pt x="543550" y="1201089"/>
                  <a:pt x="525974" y="1237160"/>
                </a:cubicBezTo>
                <a:cubicBezTo>
                  <a:pt x="506827" y="1276446"/>
                  <a:pt x="486253" y="1315079"/>
                  <a:pt x="464978" y="1353205"/>
                </a:cubicBezTo>
                <a:cubicBezTo>
                  <a:pt x="444695" y="1389662"/>
                  <a:pt x="426611" y="1428344"/>
                  <a:pt x="400598" y="1460401"/>
                </a:cubicBezTo>
                <a:cubicBezTo>
                  <a:pt x="358652" y="1512113"/>
                  <a:pt x="324734" y="1570619"/>
                  <a:pt x="273239" y="1614547"/>
                </a:cubicBezTo>
                <a:cubicBezTo>
                  <a:pt x="258733" y="1626877"/>
                  <a:pt x="246113" y="1638070"/>
                  <a:pt x="224282" y="1636547"/>
                </a:cubicBezTo>
                <a:cubicBezTo>
                  <a:pt x="200372" y="1634903"/>
                  <a:pt x="192854" y="1633066"/>
                  <a:pt x="188454" y="1609615"/>
                </a:cubicBezTo>
                <a:cubicBezTo>
                  <a:pt x="185093" y="1591241"/>
                  <a:pt x="184585" y="1572312"/>
                  <a:pt x="183618" y="1553575"/>
                </a:cubicBezTo>
                <a:cubicBezTo>
                  <a:pt x="178783" y="1466856"/>
                  <a:pt x="196190" y="1384343"/>
                  <a:pt x="240601" y="1310051"/>
                </a:cubicBezTo>
                <a:cubicBezTo>
                  <a:pt x="261417" y="1275261"/>
                  <a:pt x="291757" y="1245332"/>
                  <a:pt x="321349" y="1216900"/>
                </a:cubicBezTo>
                <a:cubicBezTo>
                  <a:pt x="358459" y="1181217"/>
                  <a:pt x="398591" y="1148531"/>
                  <a:pt x="438675" y="1116087"/>
                </a:cubicBezTo>
                <a:cubicBezTo>
                  <a:pt x="461110" y="1097906"/>
                  <a:pt x="486374" y="1083232"/>
                  <a:pt x="509776" y="1066187"/>
                </a:cubicBezTo>
                <a:cubicBezTo>
                  <a:pt x="533638" y="1048781"/>
                  <a:pt x="552810" y="1029633"/>
                  <a:pt x="565575" y="999994"/>
                </a:cubicBezTo>
                <a:cubicBezTo>
                  <a:pt x="587333" y="949369"/>
                  <a:pt x="600074" y="897294"/>
                  <a:pt x="607858" y="843672"/>
                </a:cubicBezTo>
                <a:cubicBezTo>
                  <a:pt x="615256" y="792781"/>
                  <a:pt x="614821" y="741818"/>
                  <a:pt x="597632" y="692306"/>
                </a:cubicBezTo>
                <a:cubicBezTo>
                  <a:pt x="595944" y="687875"/>
                  <a:pt x="593806" y="683630"/>
                  <a:pt x="591249" y="679638"/>
                </a:cubicBezTo>
                <a:cubicBezTo>
                  <a:pt x="590065" y="677704"/>
                  <a:pt x="587841" y="676446"/>
                  <a:pt x="583344" y="672385"/>
                </a:cubicBezTo>
                <a:cubicBezTo>
                  <a:pt x="567412" y="697044"/>
                  <a:pt x="552495" y="721752"/>
                  <a:pt x="535983" y="745348"/>
                </a:cubicBezTo>
                <a:cubicBezTo>
                  <a:pt x="484609" y="818770"/>
                  <a:pt x="438675" y="895964"/>
                  <a:pt x="379444" y="963923"/>
                </a:cubicBezTo>
                <a:cubicBezTo>
                  <a:pt x="338345" y="1011090"/>
                  <a:pt x="301114" y="1061715"/>
                  <a:pt x="260546" y="1109390"/>
                </a:cubicBezTo>
                <a:cubicBezTo>
                  <a:pt x="216063" y="1161610"/>
                  <a:pt x="170539" y="1212887"/>
                  <a:pt x="113556" y="1252367"/>
                </a:cubicBezTo>
                <a:cubicBezTo>
                  <a:pt x="106739" y="1257081"/>
                  <a:pt x="100260" y="1262521"/>
                  <a:pt x="92862" y="1266026"/>
                </a:cubicBezTo>
                <a:cubicBezTo>
                  <a:pt x="50699" y="1286044"/>
                  <a:pt x="17409" y="1265349"/>
                  <a:pt x="7182" y="1219149"/>
                </a:cubicBezTo>
                <a:cubicBezTo>
                  <a:pt x="-5051" y="1164269"/>
                  <a:pt x="-433" y="1110889"/>
                  <a:pt x="11848" y="1057678"/>
                </a:cubicBezTo>
                <a:cubicBezTo>
                  <a:pt x="18578" y="1029080"/>
                  <a:pt x="27983" y="1001178"/>
                  <a:pt x="39941" y="974343"/>
                </a:cubicBezTo>
                <a:cubicBezTo>
                  <a:pt x="55268" y="939723"/>
                  <a:pt x="71176" y="904692"/>
                  <a:pt x="92136" y="873408"/>
                </a:cubicBezTo>
                <a:cubicBezTo>
                  <a:pt x="119987" y="831850"/>
                  <a:pt x="153882" y="794401"/>
                  <a:pt x="183522" y="753979"/>
                </a:cubicBezTo>
                <a:cubicBezTo>
                  <a:pt x="218021" y="706908"/>
                  <a:pt x="269008" y="680266"/>
                  <a:pt x="313951" y="646299"/>
                </a:cubicBezTo>
                <a:cubicBezTo>
                  <a:pt x="324298" y="638466"/>
                  <a:pt x="341246" y="639820"/>
                  <a:pt x="354591" y="635251"/>
                </a:cubicBezTo>
                <a:cubicBezTo>
                  <a:pt x="364044" y="632011"/>
                  <a:pt x="372433" y="625749"/>
                  <a:pt x="381499" y="621204"/>
                </a:cubicBezTo>
                <a:cubicBezTo>
                  <a:pt x="391991" y="615958"/>
                  <a:pt x="402411" y="607593"/>
                  <a:pt x="413338" y="606699"/>
                </a:cubicBezTo>
                <a:cubicBezTo>
                  <a:pt x="457653" y="603193"/>
                  <a:pt x="502379" y="599059"/>
                  <a:pt x="546306" y="616152"/>
                </a:cubicBezTo>
                <a:cubicBezTo>
                  <a:pt x="580830" y="569516"/>
                  <a:pt x="605392" y="517538"/>
                  <a:pt x="626764" y="464351"/>
                </a:cubicBezTo>
                <a:cubicBezTo>
                  <a:pt x="650940" y="404032"/>
                  <a:pt x="675285" y="343471"/>
                  <a:pt x="693635" y="281169"/>
                </a:cubicBezTo>
                <a:cubicBezTo>
                  <a:pt x="710050" y="225564"/>
                  <a:pt x="718802" y="167711"/>
                  <a:pt x="705433" y="108843"/>
                </a:cubicBezTo>
                <a:cubicBezTo>
                  <a:pt x="696971" y="71080"/>
                  <a:pt x="669604" y="49346"/>
                  <a:pt x="629544" y="51691"/>
                </a:cubicBezTo>
                <a:cubicBezTo>
                  <a:pt x="589001" y="54108"/>
                  <a:pt x="555179" y="73232"/>
                  <a:pt x="521623" y="93394"/>
                </a:cubicBezTo>
                <a:cubicBezTo>
                  <a:pt x="448563" y="137274"/>
                  <a:pt x="390903" y="198052"/>
                  <a:pt x="339215" y="264367"/>
                </a:cubicBezTo>
                <a:cubicBezTo>
                  <a:pt x="303797" y="309818"/>
                  <a:pt x="270918" y="357420"/>
                  <a:pt x="239537" y="405748"/>
                </a:cubicBezTo>
                <a:cubicBezTo>
                  <a:pt x="223122" y="431012"/>
                  <a:pt x="212412" y="459975"/>
                  <a:pt x="198825" y="487946"/>
                </a:cubicBezTo>
                <a:lnTo>
                  <a:pt x="162102" y="483981"/>
                </a:lnTo>
                <a:cubicBezTo>
                  <a:pt x="155816" y="464858"/>
                  <a:pt x="154438" y="450135"/>
                  <a:pt x="160796" y="429344"/>
                </a:cubicBezTo>
                <a:cubicBezTo>
                  <a:pt x="180306" y="365447"/>
                  <a:pt x="223219" y="316442"/>
                  <a:pt x="258515" y="263158"/>
                </a:cubicBezTo>
                <a:cubicBezTo>
                  <a:pt x="290674" y="215004"/>
                  <a:pt x="327891" y="170428"/>
                  <a:pt x="369532" y="130190"/>
                </a:cubicBezTo>
                <a:cubicBezTo>
                  <a:pt x="414644" y="86383"/>
                  <a:pt x="460917" y="40932"/>
                  <a:pt x="520946" y="17603"/>
                </a:cubicBezTo>
                <a:cubicBezTo>
                  <a:pt x="542704" y="9189"/>
                  <a:pt x="565309" y="-578"/>
                  <a:pt x="591322" y="27"/>
                </a:cubicBezTo>
                <a:cubicBezTo>
                  <a:pt x="635129" y="1066"/>
                  <a:pt x="645960" y="293"/>
                  <a:pt x="671949" y="12429"/>
                </a:cubicBezTo>
                <a:cubicBezTo>
                  <a:pt x="677122" y="14847"/>
                  <a:pt x="684037" y="16515"/>
                  <a:pt x="686769" y="20697"/>
                </a:cubicBezTo>
                <a:cubicBezTo>
                  <a:pt x="708841" y="54108"/>
                  <a:pt x="739835" y="83192"/>
                  <a:pt x="748514" y="123397"/>
                </a:cubicBezTo>
                <a:cubicBezTo>
                  <a:pt x="758499" y="169790"/>
                  <a:pt x="761497" y="216813"/>
                  <a:pt x="750762" y="264609"/>
                </a:cubicBezTo>
                <a:cubicBezTo>
                  <a:pt x="728303" y="364721"/>
                  <a:pt x="690323" y="458959"/>
                  <a:pt x="646999" y="551263"/>
                </a:cubicBezTo>
                <a:cubicBezTo>
                  <a:pt x="631672" y="583973"/>
                  <a:pt x="612089" y="614701"/>
                  <a:pt x="593812" y="647629"/>
                </a:cubicBezTo>
                <a:cubicBezTo>
                  <a:pt x="600823" y="656114"/>
                  <a:pt x="607060" y="664552"/>
                  <a:pt x="614241" y="672191"/>
                </a:cubicBezTo>
                <a:cubicBezTo>
                  <a:pt x="643445" y="703137"/>
                  <a:pt x="653599" y="741262"/>
                  <a:pt x="656936" y="782265"/>
                </a:cubicBezTo>
                <a:cubicBezTo>
                  <a:pt x="662369" y="845172"/>
                  <a:pt x="654240" y="908512"/>
                  <a:pt x="633098" y="968009"/>
                </a:cubicBezTo>
                <a:cubicBezTo>
                  <a:pt x="631379" y="973674"/>
                  <a:pt x="630086" y="979460"/>
                  <a:pt x="629230" y="985319"/>
                </a:cubicBezTo>
                <a:cubicBezTo>
                  <a:pt x="629061" y="986213"/>
                  <a:pt x="630124" y="987350"/>
                  <a:pt x="631865" y="991024"/>
                </a:cubicBezTo>
                <a:cubicBezTo>
                  <a:pt x="636627" y="989469"/>
                  <a:pt x="641280" y="987595"/>
                  <a:pt x="645790" y="985415"/>
                </a:cubicBezTo>
                <a:cubicBezTo>
                  <a:pt x="675043" y="968952"/>
                  <a:pt x="712709" y="976857"/>
                  <a:pt x="739811" y="997020"/>
                </a:cubicBezTo>
                <a:cubicBezTo>
                  <a:pt x="782892" y="1029053"/>
                  <a:pt x="789178" y="1070733"/>
                  <a:pt x="782385" y="1119012"/>
                </a:cubicBezTo>
                <a:cubicBezTo>
                  <a:pt x="778661" y="1145606"/>
                  <a:pt x="780088" y="1173021"/>
                  <a:pt x="774165" y="1198938"/>
                </a:cubicBezTo>
                <a:cubicBezTo>
                  <a:pt x="764760" y="1240279"/>
                  <a:pt x="752261" y="1281015"/>
                  <a:pt x="739110" y="1321365"/>
                </a:cubicBezTo>
                <a:cubicBezTo>
                  <a:pt x="717037" y="1389058"/>
                  <a:pt x="688775" y="1453728"/>
                  <a:pt x="649659" y="1513782"/>
                </a:cubicBezTo>
                <a:cubicBezTo>
                  <a:pt x="622316" y="1555751"/>
                  <a:pt x="599808" y="1600815"/>
                  <a:pt x="573045" y="1643244"/>
                </a:cubicBezTo>
                <a:cubicBezTo>
                  <a:pt x="550996" y="1678202"/>
                  <a:pt x="526627" y="1711759"/>
                  <a:pt x="502016" y="1744976"/>
                </a:cubicBezTo>
                <a:cubicBezTo>
                  <a:pt x="464108" y="1796060"/>
                  <a:pt x="435798" y="1853575"/>
                  <a:pt x="391217" y="1900283"/>
                </a:cubicBezTo>
                <a:cubicBezTo>
                  <a:pt x="371466" y="1920929"/>
                  <a:pt x="359523" y="1948949"/>
                  <a:pt x="343228" y="1973077"/>
                </a:cubicBezTo>
                <a:cubicBezTo>
                  <a:pt x="332010" y="1989734"/>
                  <a:pt x="319415" y="2005448"/>
                  <a:pt x="307399" y="2021429"/>
                </a:cubicBezTo>
                <a:cubicBezTo>
                  <a:pt x="289848" y="2044879"/>
                  <a:pt x="272247" y="2068306"/>
                  <a:pt x="253680" y="2093086"/>
                </a:cubicBezTo>
                <a:close/>
                <a:moveTo>
                  <a:pt x="526603" y="647290"/>
                </a:moveTo>
                <a:cubicBezTo>
                  <a:pt x="509051" y="647290"/>
                  <a:pt x="498172" y="645670"/>
                  <a:pt x="487921" y="647580"/>
                </a:cubicBezTo>
                <a:cubicBezTo>
                  <a:pt x="444840" y="655679"/>
                  <a:pt x="402338" y="665954"/>
                  <a:pt x="363778" y="688027"/>
                </a:cubicBezTo>
                <a:cubicBezTo>
                  <a:pt x="246669" y="755091"/>
                  <a:pt x="162875" y="852568"/>
                  <a:pt x="104539" y="973062"/>
                </a:cubicBezTo>
                <a:cubicBezTo>
                  <a:pt x="94191" y="994409"/>
                  <a:pt x="85851" y="1016723"/>
                  <a:pt x="76301" y="1038337"/>
                </a:cubicBezTo>
                <a:cubicBezTo>
                  <a:pt x="52512" y="1092805"/>
                  <a:pt x="45864" y="1149280"/>
                  <a:pt x="53503" y="1212307"/>
                </a:cubicBezTo>
                <a:cubicBezTo>
                  <a:pt x="64189" y="1208391"/>
                  <a:pt x="73714" y="1207109"/>
                  <a:pt x="80314" y="1202032"/>
                </a:cubicBezTo>
                <a:cubicBezTo>
                  <a:pt x="95264" y="1190542"/>
                  <a:pt x="109386" y="1178012"/>
                  <a:pt x="122574" y="1164535"/>
                </a:cubicBezTo>
                <a:cubicBezTo>
                  <a:pt x="150328" y="1136201"/>
                  <a:pt x="178010" y="1107698"/>
                  <a:pt x="204265" y="1077985"/>
                </a:cubicBezTo>
                <a:cubicBezTo>
                  <a:pt x="244203" y="1032873"/>
                  <a:pt x="282039" y="985875"/>
                  <a:pt x="322437" y="941198"/>
                </a:cubicBezTo>
                <a:cubicBezTo>
                  <a:pt x="347531" y="913419"/>
                  <a:pt x="372070" y="885786"/>
                  <a:pt x="389235" y="852182"/>
                </a:cubicBezTo>
                <a:cubicBezTo>
                  <a:pt x="393963" y="842593"/>
                  <a:pt x="400245" y="833852"/>
                  <a:pt x="407826" y="826313"/>
                </a:cubicBezTo>
                <a:cubicBezTo>
                  <a:pt x="452262" y="783885"/>
                  <a:pt x="475906" y="727313"/>
                  <a:pt x="509849" y="677752"/>
                </a:cubicBezTo>
                <a:cubicBezTo>
                  <a:pt x="514998" y="670257"/>
                  <a:pt x="518721" y="661772"/>
                  <a:pt x="526603" y="647290"/>
                </a:cubicBezTo>
                <a:close/>
                <a:moveTo>
                  <a:pt x="245678" y="1529593"/>
                </a:moveTo>
                <a:cubicBezTo>
                  <a:pt x="276865" y="1498164"/>
                  <a:pt x="310228" y="1474858"/>
                  <a:pt x="328166" y="1442922"/>
                </a:cubicBezTo>
                <a:cubicBezTo>
                  <a:pt x="341439" y="1419302"/>
                  <a:pt x="357516" y="1398269"/>
                  <a:pt x="371683" y="1375640"/>
                </a:cubicBezTo>
                <a:cubicBezTo>
                  <a:pt x="402314" y="1326563"/>
                  <a:pt x="432752" y="1277365"/>
                  <a:pt x="461666" y="1227296"/>
                </a:cubicBezTo>
                <a:cubicBezTo>
                  <a:pt x="474721" y="1204716"/>
                  <a:pt x="483956" y="1179960"/>
                  <a:pt x="494932" y="1156195"/>
                </a:cubicBezTo>
                <a:cubicBezTo>
                  <a:pt x="482396" y="1158774"/>
                  <a:pt x="470738" y="1164544"/>
                  <a:pt x="461086" y="1172949"/>
                </a:cubicBezTo>
                <a:cubicBezTo>
                  <a:pt x="440681" y="1190694"/>
                  <a:pt x="421800" y="1210204"/>
                  <a:pt x="401057" y="1227514"/>
                </a:cubicBezTo>
                <a:cubicBezTo>
                  <a:pt x="355123" y="1265857"/>
                  <a:pt x="315716" y="1309204"/>
                  <a:pt x="287285" y="1362295"/>
                </a:cubicBezTo>
                <a:cubicBezTo>
                  <a:pt x="260159" y="1412750"/>
                  <a:pt x="244469" y="1465647"/>
                  <a:pt x="245678" y="1529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6"/>
          <p:cNvSpPr/>
          <p:nvPr/>
        </p:nvSpPr>
        <p:spPr>
          <a:xfrm>
            <a:off x="3914222" y="7163101"/>
            <a:ext cx="743838" cy="999675"/>
          </a:xfrm>
          <a:custGeom>
            <a:rect b="b" l="l" r="r" t="t"/>
            <a:pathLst>
              <a:path extrusionOk="0" h="999675" w="743838">
                <a:moveTo>
                  <a:pt x="491702" y="895518"/>
                </a:moveTo>
                <a:cubicBezTo>
                  <a:pt x="485515" y="900155"/>
                  <a:pt x="479637" y="903246"/>
                  <a:pt x="475306" y="907883"/>
                </a:cubicBezTo>
                <a:cubicBezTo>
                  <a:pt x="456743" y="927667"/>
                  <a:pt x="446534" y="929831"/>
                  <a:pt x="427663" y="913447"/>
                </a:cubicBezTo>
                <a:cubicBezTo>
                  <a:pt x="409410" y="897373"/>
                  <a:pt x="393632" y="879135"/>
                  <a:pt x="386516" y="854715"/>
                </a:cubicBezTo>
                <a:cubicBezTo>
                  <a:pt x="371357" y="803092"/>
                  <a:pt x="357126" y="751160"/>
                  <a:pt x="340730" y="700155"/>
                </a:cubicBezTo>
                <a:cubicBezTo>
                  <a:pt x="333614" y="677280"/>
                  <a:pt x="322477" y="655642"/>
                  <a:pt x="312577" y="631840"/>
                </a:cubicBezTo>
                <a:cubicBezTo>
                  <a:pt x="287518" y="649150"/>
                  <a:pt x="275143" y="676353"/>
                  <a:pt x="259056" y="699846"/>
                </a:cubicBezTo>
                <a:cubicBezTo>
                  <a:pt x="225644" y="748687"/>
                  <a:pt x="193160" y="798146"/>
                  <a:pt x="161914" y="848223"/>
                </a:cubicBezTo>
                <a:cubicBezTo>
                  <a:pt x="142423" y="879753"/>
                  <a:pt x="126027" y="913138"/>
                  <a:pt x="107774" y="945596"/>
                </a:cubicBezTo>
                <a:cubicBezTo>
                  <a:pt x="100658" y="957960"/>
                  <a:pt x="92924" y="970016"/>
                  <a:pt x="83953" y="981144"/>
                </a:cubicBezTo>
                <a:cubicBezTo>
                  <a:pt x="65700" y="1003710"/>
                  <a:pt x="65390" y="1003401"/>
                  <a:pt x="40950" y="992273"/>
                </a:cubicBezTo>
                <a:cubicBezTo>
                  <a:pt x="23625" y="984545"/>
                  <a:pt x="15891" y="970016"/>
                  <a:pt x="21150" y="949614"/>
                </a:cubicBezTo>
                <a:cubicBezTo>
                  <a:pt x="25482" y="932922"/>
                  <a:pt x="31669" y="915920"/>
                  <a:pt x="40331" y="901082"/>
                </a:cubicBezTo>
                <a:cubicBezTo>
                  <a:pt x="54872" y="876662"/>
                  <a:pt x="72815" y="854405"/>
                  <a:pt x="87665" y="830294"/>
                </a:cubicBezTo>
                <a:cubicBezTo>
                  <a:pt x="111486" y="791654"/>
                  <a:pt x="132524" y="751469"/>
                  <a:pt x="156964" y="713138"/>
                </a:cubicBezTo>
                <a:cubicBezTo>
                  <a:pt x="173051" y="687790"/>
                  <a:pt x="188829" y="662442"/>
                  <a:pt x="210175" y="640495"/>
                </a:cubicBezTo>
                <a:cubicBezTo>
                  <a:pt x="221003" y="629676"/>
                  <a:pt x="225644" y="612674"/>
                  <a:pt x="235234" y="594436"/>
                </a:cubicBezTo>
                <a:cubicBezTo>
                  <a:pt x="224716" y="594436"/>
                  <a:pt x="216363" y="592272"/>
                  <a:pt x="209866" y="594745"/>
                </a:cubicBezTo>
                <a:cubicBezTo>
                  <a:pt x="165317" y="612674"/>
                  <a:pt x="118602" y="618548"/>
                  <a:pt x="71578" y="620093"/>
                </a:cubicBezTo>
                <a:cubicBezTo>
                  <a:pt x="53016" y="620711"/>
                  <a:pt x="33216" y="612674"/>
                  <a:pt x="15272" y="604946"/>
                </a:cubicBezTo>
                <a:cubicBezTo>
                  <a:pt x="1351" y="599073"/>
                  <a:pt x="-7002" y="587017"/>
                  <a:pt x="7847" y="566925"/>
                </a:cubicBezTo>
                <a:cubicBezTo>
                  <a:pt x="95090" y="559815"/>
                  <a:pt x="183570" y="531376"/>
                  <a:pt x="272359" y="507265"/>
                </a:cubicBezTo>
                <a:cubicBezTo>
                  <a:pt x="249465" y="421948"/>
                  <a:pt x="225644" y="339722"/>
                  <a:pt x="206154" y="256878"/>
                </a:cubicBezTo>
                <a:cubicBezTo>
                  <a:pt x="186663" y="173416"/>
                  <a:pt x="171195" y="89645"/>
                  <a:pt x="152633" y="0"/>
                </a:cubicBezTo>
                <a:cubicBezTo>
                  <a:pt x="175526" y="4328"/>
                  <a:pt x="193160" y="7419"/>
                  <a:pt x="209247" y="10510"/>
                </a:cubicBezTo>
                <a:cubicBezTo>
                  <a:pt x="225953" y="67388"/>
                  <a:pt x="242659" y="122102"/>
                  <a:pt x="257818" y="177125"/>
                </a:cubicBezTo>
                <a:cubicBezTo>
                  <a:pt x="266790" y="209892"/>
                  <a:pt x="273287" y="243277"/>
                  <a:pt x="281331" y="276662"/>
                </a:cubicBezTo>
                <a:cubicBezTo>
                  <a:pt x="285043" y="291499"/>
                  <a:pt x="289065" y="306646"/>
                  <a:pt x="293396" y="321484"/>
                </a:cubicBezTo>
                <a:cubicBezTo>
                  <a:pt x="304533" y="359197"/>
                  <a:pt x="315361" y="397218"/>
                  <a:pt x="327117" y="434931"/>
                </a:cubicBezTo>
                <a:cubicBezTo>
                  <a:pt x="333614" y="455642"/>
                  <a:pt x="341967" y="457496"/>
                  <a:pt x="356198" y="442040"/>
                </a:cubicBezTo>
                <a:cubicBezTo>
                  <a:pt x="360529" y="437404"/>
                  <a:pt x="363314" y="430912"/>
                  <a:pt x="367026" y="425657"/>
                </a:cubicBezTo>
                <a:cubicBezTo>
                  <a:pt x="375379" y="414529"/>
                  <a:pt x="383732" y="403091"/>
                  <a:pt x="392085" y="392272"/>
                </a:cubicBezTo>
                <a:cubicBezTo>
                  <a:pt x="396107" y="387326"/>
                  <a:pt x="402913" y="382999"/>
                  <a:pt x="404150" y="377435"/>
                </a:cubicBezTo>
                <a:cubicBezTo>
                  <a:pt x="407554" y="361979"/>
                  <a:pt x="417763" y="353632"/>
                  <a:pt x="429519" y="344359"/>
                </a:cubicBezTo>
                <a:cubicBezTo>
                  <a:pt x="439109" y="336940"/>
                  <a:pt x="444678" y="323957"/>
                  <a:pt x="452722" y="314065"/>
                </a:cubicBezTo>
                <a:cubicBezTo>
                  <a:pt x="473140" y="289336"/>
                  <a:pt x="495105" y="265533"/>
                  <a:pt x="514905" y="240495"/>
                </a:cubicBezTo>
                <a:cubicBezTo>
                  <a:pt x="527589" y="224111"/>
                  <a:pt x="534086" y="201546"/>
                  <a:pt x="549245" y="188872"/>
                </a:cubicBezTo>
                <a:cubicBezTo>
                  <a:pt x="580491" y="163215"/>
                  <a:pt x="591010" y="120556"/>
                  <a:pt x="627516" y="100155"/>
                </a:cubicBezTo>
                <a:cubicBezTo>
                  <a:pt x="629062" y="99227"/>
                  <a:pt x="629681" y="97063"/>
                  <a:pt x="630919" y="95518"/>
                </a:cubicBezTo>
                <a:cubicBezTo>
                  <a:pt x="642675" y="76662"/>
                  <a:pt x="654431" y="57496"/>
                  <a:pt x="666187" y="38640"/>
                </a:cubicBezTo>
                <a:cubicBezTo>
                  <a:pt x="692793" y="43586"/>
                  <a:pt x="715377" y="47604"/>
                  <a:pt x="743839" y="52859"/>
                </a:cubicBezTo>
                <a:cubicBezTo>
                  <a:pt x="643912" y="190727"/>
                  <a:pt x="541820" y="320866"/>
                  <a:pt x="437253" y="454714"/>
                </a:cubicBezTo>
                <a:cubicBezTo>
                  <a:pt x="474687" y="460278"/>
                  <a:pt x="504696" y="452550"/>
                  <a:pt x="534086" y="446059"/>
                </a:cubicBezTo>
                <a:cubicBezTo>
                  <a:pt x="567807" y="438640"/>
                  <a:pt x="601219" y="431840"/>
                  <a:pt x="635250" y="425348"/>
                </a:cubicBezTo>
                <a:cubicBezTo>
                  <a:pt x="637415" y="425039"/>
                  <a:pt x="640509" y="423184"/>
                  <a:pt x="641437" y="423802"/>
                </a:cubicBezTo>
                <a:cubicBezTo>
                  <a:pt x="666496" y="442968"/>
                  <a:pt x="696815" y="431221"/>
                  <a:pt x="724039" y="437404"/>
                </a:cubicBezTo>
                <a:cubicBezTo>
                  <a:pt x="724658" y="441731"/>
                  <a:pt x="726514" y="447295"/>
                  <a:pt x="725277" y="447914"/>
                </a:cubicBezTo>
                <a:cubicBezTo>
                  <a:pt x="706714" y="458733"/>
                  <a:pt x="698980" y="482226"/>
                  <a:pt x="674540" y="487172"/>
                </a:cubicBezTo>
                <a:cubicBezTo>
                  <a:pt x="614831" y="499537"/>
                  <a:pt x="555432" y="514374"/>
                  <a:pt x="496033" y="528285"/>
                </a:cubicBezTo>
                <a:cubicBezTo>
                  <a:pt x="489537" y="529830"/>
                  <a:pt x="483040" y="532303"/>
                  <a:pt x="476543" y="531994"/>
                </a:cubicBezTo>
                <a:cubicBezTo>
                  <a:pt x="440656" y="529521"/>
                  <a:pt x="410338" y="544359"/>
                  <a:pt x="377545" y="561979"/>
                </a:cubicBezTo>
                <a:cubicBezTo>
                  <a:pt x="406935" y="675116"/>
                  <a:pt x="458290" y="781762"/>
                  <a:pt x="491702" y="8955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12582991" y="8648237"/>
            <a:ext cx="511230" cy="687064"/>
          </a:xfrm>
          <a:custGeom>
            <a:rect b="b" l="l" r="r" t="t"/>
            <a:pathLst>
              <a:path extrusionOk="0" h="687064" w="511230">
                <a:moveTo>
                  <a:pt x="337940" y="615478"/>
                </a:moveTo>
                <a:cubicBezTo>
                  <a:pt x="333688" y="618665"/>
                  <a:pt x="329648" y="620789"/>
                  <a:pt x="326671" y="623976"/>
                </a:cubicBezTo>
                <a:cubicBezTo>
                  <a:pt x="313914" y="637573"/>
                  <a:pt x="306897" y="639060"/>
                  <a:pt x="293927" y="627800"/>
                </a:cubicBezTo>
                <a:cubicBezTo>
                  <a:pt x="281382" y="616753"/>
                  <a:pt x="270538" y="604218"/>
                  <a:pt x="265648" y="587434"/>
                </a:cubicBezTo>
                <a:cubicBezTo>
                  <a:pt x="255229" y="551954"/>
                  <a:pt x="245448" y="516262"/>
                  <a:pt x="234179" y="481207"/>
                </a:cubicBezTo>
                <a:cubicBezTo>
                  <a:pt x="229288" y="465486"/>
                  <a:pt x="221634" y="450614"/>
                  <a:pt x="214830" y="434255"/>
                </a:cubicBezTo>
                <a:cubicBezTo>
                  <a:pt x="197607" y="446152"/>
                  <a:pt x="189102" y="464848"/>
                  <a:pt x="178046" y="480995"/>
                </a:cubicBezTo>
                <a:cubicBezTo>
                  <a:pt x="155082" y="514563"/>
                  <a:pt x="132756" y="548555"/>
                  <a:pt x="111281" y="582973"/>
                </a:cubicBezTo>
                <a:cubicBezTo>
                  <a:pt x="97886" y="604643"/>
                  <a:pt x="86617" y="627588"/>
                  <a:pt x="74072" y="649895"/>
                </a:cubicBezTo>
                <a:cubicBezTo>
                  <a:pt x="69181" y="658394"/>
                  <a:pt x="63866" y="666679"/>
                  <a:pt x="57699" y="674328"/>
                </a:cubicBezTo>
                <a:cubicBezTo>
                  <a:pt x="45155" y="689837"/>
                  <a:pt x="44942" y="689624"/>
                  <a:pt x="28144" y="681976"/>
                </a:cubicBezTo>
                <a:cubicBezTo>
                  <a:pt x="16237" y="676665"/>
                  <a:pt x="10922" y="666679"/>
                  <a:pt x="14536" y="652657"/>
                </a:cubicBezTo>
                <a:cubicBezTo>
                  <a:pt x="17513" y="641185"/>
                  <a:pt x="21766" y="629500"/>
                  <a:pt x="27719" y="619302"/>
                </a:cubicBezTo>
                <a:cubicBezTo>
                  <a:pt x="37713" y="602518"/>
                  <a:pt x="50045" y="587222"/>
                  <a:pt x="60251" y="570650"/>
                </a:cubicBezTo>
                <a:cubicBezTo>
                  <a:pt x="76623" y="544094"/>
                  <a:pt x="91082" y="516475"/>
                  <a:pt x="107879" y="490130"/>
                </a:cubicBezTo>
                <a:cubicBezTo>
                  <a:pt x="118936" y="472709"/>
                  <a:pt x="129780" y="455288"/>
                  <a:pt x="144451" y="440204"/>
                </a:cubicBezTo>
                <a:cubicBezTo>
                  <a:pt x="151893" y="432768"/>
                  <a:pt x="155082" y="421083"/>
                  <a:pt x="161673" y="408548"/>
                </a:cubicBezTo>
                <a:cubicBezTo>
                  <a:pt x="154444" y="408548"/>
                  <a:pt x="148703" y="407061"/>
                  <a:pt x="144238" y="408761"/>
                </a:cubicBezTo>
                <a:cubicBezTo>
                  <a:pt x="113620" y="421083"/>
                  <a:pt x="81514" y="425120"/>
                  <a:pt x="49194" y="426182"/>
                </a:cubicBezTo>
                <a:cubicBezTo>
                  <a:pt x="36437" y="426607"/>
                  <a:pt x="22829" y="421083"/>
                  <a:pt x="10496" y="415772"/>
                </a:cubicBezTo>
                <a:cubicBezTo>
                  <a:pt x="928" y="411735"/>
                  <a:pt x="-4813" y="403449"/>
                  <a:pt x="5393" y="389640"/>
                </a:cubicBezTo>
                <a:cubicBezTo>
                  <a:pt x="65354" y="384753"/>
                  <a:pt x="126165" y="365208"/>
                  <a:pt x="187189" y="348636"/>
                </a:cubicBezTo>
                <a:cubicBezTo>
                  <a:pt x="171454" y="289999"/>
                  <a:pt x="155082" y="233486"/>
                  <a:pt x="141687" y="176549"/>
                </a:cubicBezTo>
                <a:cubicBezTo>
                  <a:pt x="128291" y="119186"/>
                  <a:pt x="117660" y="61612"/>
                  <a:pt x="104902" y="0"/>
                </a:cubicBezTo>
                <a:cubicBezTo>
                  <a:pt x="120637" y="2974"/>
                  <a:pt x="132756" y="5099"/>
                  <a:pt x="143813" y="7223"/>
                </a:cubicBezTo>
                <a:cubicBezTo>
                  <a:pt x="155295" y="46315"/>
                  <a:pt x="166776" y="83919"/>
                  <a:pt x="177195" y="121736"/>
                </a:cubicBezTo>
                <a:cubicBezTo>
                  <a:pt x="183361" y="144256"/>
                  <a:pt x="187826" y="167201"/>
                  <a:pt x="193355" y="190146"/>
                </a:cubicBezTo>
                <a:cubicBezTo>
                  <a:pt x="195906" y="200344"/>
                  <a:pt x="198670" y="210754"/>
                  <a:pt x="201647" y="220952"/>
                </a:cubicBezTo>
                <a:cubicBezTo>
                  <a:pt x="209302" y="246871"/>
                  <a:pt x="216744" y="273003"/>
                  <a:pt x="224823" y="298922"/>
                </a:cubicBezTo>
                <a:cubicBezTo>
                  <a:pt x="229288" y="313157"/>
                  <a:pt x="235029" y="314431"/>
                  <a:pt x="244810" y="303809"/>
                </a:cubicBezTo>
                <a:cubicBezTo>
                  <a:pt x="247787" y="300622"/>
                  <a:pt x="249701" y="296160"/>
                  <a:pt x="252252" y="292549"/>
                </a:cubicBezTo>
                <a:cubicBezTo>
                  <a:pt x="257993" y="284900"/>
                  <a:pt x="263734" y="277039"/>
                  <a:pt x="269475" y="269604"/>
                </a:cubicBezTo>
                <a:cubicBezTo>
                  <a:pt x="272239" y="266204"/>
                  <a:pt x="276917" y="263230"/>
                  <a:pt x="277767" y="259406"/>
                </a:cubicBezTo>
                <a:cubicBezTo>
                  <a:pt x="280106" y="248783"/>
                  <a:pt x="287123" y="243047"/>
                  <a:pt x="295202" y="236673"/>
                </a:cubicBezTo>
                <a:cubicBezTo>
                  <a:pt x="301794" y="231574"/>
                  <a:pt x="305621" y="222651"/>
                  <a:pt x="311149" y="215853"/>
                </a:cubicBezTo>
                <a:cubicBezTo>
                  <a:pt x="325183" y="198857"/>
                  <a:pt x="340279" y="182498"/>
                  <a:pt x="353887" y="165289"/>
                </a:cubicBezTo>
                <a:cubicBezTo>
                  <a:pt x="362605" y="154029"/>
                  <a:pt x="367070" y="138520"/>
                  <a:pt x="377489" y="129809"/>
                </a:cubicBezTo>
                <a:cubicBezTo>
                  <a:pt x="398964" y="112175"/>
                  <a:pt x="406193" y="82857"/>
                  <a:pt x="431283" y="68835"/>
                </a:cubicBezTo>
                <a:cubicBezTo>
                  <a:pt x="432346" y="68198"/>
                  <a:pt x="432771" y="66710"/>
                  <a:pt x="433622" y="65648"/>
                </a:cubicBezTo>
                <a:cubicBezTo>
                  <a:pt x="441702" y="52688"/>
                  <a:pt x="449781" y="39516"/>
                  <a:pt x="457861" y="26557"/>
                </a:cubicBezTo>
                <a:cubicBezTo>
                  <a:pt x="476147" y="29956"/>
                  <a:pt x="491669" y="32718"/>
                  <a:pt x="511230" y="36330"/>
                </a:cubicBezTo>
                <a:cubicBezTo>
                  <a:pt x="442552" y="131084"/>
                  <a:pt x="372386" y="220527"/>
                  <a:pt x="300518" y="312519"/>
                </a:cubicBezTo>
                <a:cubicBezTo>
                  <a:pt x="326246" y="316343"/>
                  <a:pt x="346871" y="311032"/>
                  <a:pt x="367070" y="306571"/>
                </a:cubicBezTo>
                <a:cubicBezTo>
                  <a:pt x="390246" y="301472"/>
                  <a:pt x="413210" y="296798"/>
                  <a:pt x="436599" y="292336"/>
                </a:cubicBezTo>
                <a:cubicBezTo>
                  <a:pt x="438087" y="292124"/>
                  <a:pt x="440213" y="290849"/>
                  <a:pt x="440851" y="291274"/>
                </a:cubicBezTo>
                <a:cubicBezTo>
                  <a:pt x="458074" y="304446"/>
                  <a:pt x="478911" y="296373"/>
                  <a:pt x="497622" y="300622"/>
                </a:cubicBezTo>
                <a:cubicBezTo>
                  <a:pt x="498048" y="303596"/>
                  <a:pt x="499323" y="307420"/>
                  <a:pt x="498473" y="307845"/>
                </a:cubicBezTo>
                <a:cubicBezTo>
                  <a:pt x="485715" y="315281"/>
                  <a:pt x="480400" y="331428"/>
                  <a:pt x="463602" y="334827"/>
                </a:cubicBezTo>
                <a:cubicBezTo>
                  <a:pt x="422565" y="343325"/>
                  <a:pt x="381741" y="353523"/>
                  <a:pt x="340917" y="363083"/>
                </a:cubicBezTo>
                <a:cubicBezTo>
                  <a:pt x="336452" y="364145"/>
                  <a:pt x="331987" y="365845"/>
                  <a:pt x="327522" y="365633"/>
                </a:cubicBezTo>
                <a:cubicBezTo>
                  <a:pt x="302857" y="363933"/>
                  <a:pt x="282020" y="374131"/>
                  <a:pt x="259481" y="386241"/>
                </a:cubicBezTo>
                <a:cubicBezTo>
                  <a:pt x="279681" y="463999"/>
                  <a:pt x="314977" y="537295"/>
                  <a:pt x="337940" y="615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"/>
          <p:cNvSpPr txBox="1"/>
          <p:nvPr/>
        </p:nvSpPr>
        <p:spPr>
          <a:xfrm>
            <a:off x="1028700" y="6416908"/>
            <a:ext cx="6407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 </a:t>
            </a:r>
            <a:endParaRPr/>
          </a:p>
        </p:txBody>
      </p:sp>
      <p:sp>
        <p:nvSpPr>
          <p:cNvPr id="385" name="Google Shape;385;p27"/>
          <p:cNvSpPr txBox="1"/>
          <p:nvPr/>
        </p:nvSpPr>
        <p:spPr>
          <a:xfrm>
            <a:off x="1028700" y="2933748"/>
            <a:ext cx="8343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Write Your Big Topic or Idea</a:t>
            </a:r>
            <a:endParaRPr/>
          </a:p>
        </p:txBody>
      </p:sp>
      <p:sp>
        <p:nvSpPr>
          <p:cNvPr id="386" name="Google Shape;386;p27"/>
          <p:cNvSpPr/>
          <p:nvPr/>
        </p:nvSpPr>
        <p:spPr>
          <a:xfrm>
            <a:off x="9598059" y="2631760"/>
            <a:ext cx="10038880" cy="983055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7"/>
          <p:cNvSpPr/>
          <p:nvPr/>
        </p:nvSpPr>
        <p:spPr>
          <a:xfrm>
            <a:off x="10887444" y="3915063"/>
            <a:ext cx="7397750" cy="739772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39" l="0" r="-61227" t="-31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7"/>
          <p:cNvSpPr/>
          <p:nvPr/>
        </p:nvSpPr>
        <p:spPr>
          <a:xfrm>
            <a:off x="1028527" y="5762288"/>
            <a:ext cx="5824236" cy="479774"/>
          </a:xfrm>
          <a:custGeom>
            <a:rect b="b" l="l" r="r" t="t"/>
            <a:pathLst>
              <a:path extrusionOk="0" h="479774" w="5824236">
                <a:moveTo>
                  <a:pt x="5772117" y="0"/>
                </a:moveTo>
                <a:cubicBezTo>
                  <a:pt x="5780750" y="29882"/>
                  <a:pt x="5785730" y="54120"/>
                  <a:pt x="5794694" y="77362"/>
                </a:cubicBezTo>
                <a:cubicBezTo>
                  <a:pt x="5803327" y="99940"/>
                  <a:pt x="5833210" y="113553"/>
                  <a:pt x="5821589" y="146756"/>
                </a:cubicBezTo>
                <a:cubicBezTo>
                  <a:pt x="5783738" y="157048"/>
                  <a:pt x="5747215" y="164685"/>
                  <a:pt x="5704052" y="155388"/>
                </a:cubicBezTo>
                <a:cubicBezTo>
                  <a:pt x="5655243" y="144763"/>
                  <a:pt x="5602784" y="150408"/>
                  <a:pt x="5551983" y="150740"/>
                </a:cubicBezTo>
                <a:cubicBezTo>
                  <a:pt x="5407220" y="151736"/>
                  <a:pt x="5262457" y="151736"/>
                  <a:pt x="5118025" y="155388"/>
                </a:cubicBezTo>
                <a:cubicBezTo>
                  <a:pt x="4979570" y="159041"/>
                  <a:pt x="4841447" y="167673"/>
                  <a:pt x="4702992" y="172654"/>
                </a:cubicBezTo>
                <a:cubicBezTo>
                  <a:pt x="4535651" y="178630"/>
                  <a:pt x="4368642" y="182282"/>
                  <a:pt x="4201301" y="188923"/>
                </a:cubicBezTo>
                <a:cubicBezTo>
                  <a:pt x="4074798" y="193903"/>
                  <a:pt x="3948297" y="203200"/>
                  <a:pt x="3821795" y="208844"/>
                </a:cubicBezTo>
                <a:cubicBezTo>
                  <a:pt x="3674043" y="215817"/>
                  <a:pt x="3525959" y="220797"/>
                  <a:pt x="3377876" y="227106"/>
                </a:cubicBezTo>
                <a:cubicBezTo>
                  <a:pt x="3344673" y="228434"/>
                  <a:pt x="3311470" y="231754"/>
                  <a:pt x="3278268" y="234078"/>
                </a:cubicBezTo>
                <a:cubicBezTo>
                  <a:pt x="3108934" y="245699"/>
                  <a:pt x="2939933" y="257320"/>
                  <a:pt x="2770600" y="268941"/>
                </a:cubicBezTo>
                <a:cubicBezTo>
                  <a:pt x="2642770" y="277574"/>
                  <a:pt x="2514607" y="286207"/>
                  <a:pt x="2386777" y="294839"/>
                </a:cubicBezTo>
                <a:cubicBezTo>
                  <a:pt x="2277873" y="302144"/>
                  <a:pt x="2168636" y="308784"/>
                  <a:pt x="2059731" y="316753"/>
                </a:cubicBezTo>
                <a:cubicBezTo>
                  <a:pt x="1952819" y="324390"/>
                  <a:pt x="1846239" y="334350"/>
                  <a:pt x="1739658" y="341655"/>
                </a:cubicBezTo>
                <a:cubicBezTo>
                  <a:pt x="1503919" y="358256"/>
                  <a:pt x="1267849" y="370541"/>
                  <a:pt x="1032442" y="390463"/>
                </a:cubicBezTo>
                <a:cubicBezTo>
                  <a:pt x="810649" y="409388"/>
                  <a:pt x="589851" y="436282"/>
                  <a:pt x="368390" y="458196"/>
                </a:cubicBezTo>
                <a:cubicBezTo>
                  <a:pt x="273430" y="467493"/>
                  <a:pt x="177807" y="474465"/>
                  <a:pt x="82515" y="479446"/>
                </a:cubicBezTo>
                <a:cubicBezTo>
                  <a:pt x="34039" y="482102"/>
                  <a:pt x="17106" y="468821"/>
                  <a:pt x="5153" y="433958"/>
                </a:cubicBezTo>
                <a:cubicBezTo>
                  <a:pt x="-10452" y="385482"/>
                  <a:pt x="9801" y="351948"/>
                  <a:pt x="60269" y="358588"/>
                </a:cubicBezTo>
                <a:cubicBezTo>
                  <a:pt x="123022" y="367221"/>
                  <a:pt x="182787" y="355932"/>
                  <a:pt x="243880" y="348960"/>
                </a:cubicBezTo>
                <a:cubicBezTo>
                  <a:pt x="345812" y="337339"/>
                  <a:pt x="447744" y="325054"/>
                  <a:pt x="549676" y="314429"/>
                </a:cubicBezTo>
                <a:cubicBezTo>
                  <a:pt x="657585" y="303140"/>
                  <a:pt x="764829" y="281558"/>
                  <a:pt x="874398" y="281226"/>
                </a:cubicBezTo>
                <a:cubicBezTo>
                  <a:pt x="950764" y="280894"/>
                  <a:pt x="1026798" y="263961"/>
                  <a:pt x="1103496" y="259977"/>
                </a:cubicBezTo>
                <a:cubicBezTo>
                  <a:pt x="1178534" y="255992"/>
                  <a:pt x="1253904" y="248356"/>
                  <a:pt x="1329606" y="255328"/>
                </a:cubicBezTo>
                <a:cubicBezTo>
                  <a:pt x="1338238" y="255992"/>
                  <a:pt x="1347867" y="253004"/>
                  <a:pt x="1356500" y="250016"/>
                </a:cubicBezTo>
                <a:cubicBezTo>
                  <a:pt x="1363472" y="247692"/>
                  <a:pt x="1373101" y="238063"/>
                  <a:pt x="1375757" y="240055"/>
                </a:cubicBezTo>
                <a:cubicBezTo>
                  <a:pt x="1412612" y="265289"/>
                  <a:pt x="1445815" y="232418"/>
                  <a:pt x="1481674" y="234743"/>
                </a:cubicBezTo>
                <a:cubicBezTo>
                  <a:pt x="1517533" y="237067"/>
                  <a:pt x="1555384" y="221794"/>
                  <a:pt x="1589914" y="228102"/>
                </a:cubicBezTo>
                <a:cubicBezTo>
                  <a:pt x="1637394" y="236735"/>
                  <a:pt x="1680557" y="218473"/>
                  <a:pt x="1725381" y="218805"/>
                </a:cubicBezTo>
                <a:cubicBezTo>
                  <a:pt x="1809052" y="219469"/>
                  <a:pt x="1891062" y="198220"/>
                  <a:pt x="1973405" y="201540"/>
                </a:cubicBezTo>
                <a:cubicBezTo>
                  <a:pt x="2051763" y="204860"/>
                  <a:pt x="2130453" y="203864"/>
                  <a:pt x="2204495" y="188259"/>
                </a:cubicBezTo>
                <a:cubicBezTo>
                  <a:pt x="2293478" y="169665"/>
                  <a:pt x="2384121" y="193571"/>
                  <a:pt x="2470780" y="165349"/>
                </a:cubicBezTo>
                <a:cubicBezTo>
                  <a:pt x="2593298" y="178298"/>
                  <a:pt x="2712495" y="140779"/>
                  <a:pt x="2834017" y="139783"/>
                </a:cubicBezTo>
                <a:cubicBezTo>
                  <a:pt x="2911711" y="139119"/>
                  <a:pt x="2989073" y="137459"/>
                  <a:pt x="3066767" y="133807"/>
                </a:cubicBezTo>
                <a:cubicBezTo>
                  <a:pt x="3103290" y="132146"/>
                  <a:pt x="3139481" y="123514"/>
                  <a:pt x="3176004" y="120526"/>
                </a:cubicBezTo>
                <a:cubicBezTo>
                  <a:pt x="3205554" y="118201"/>
                  <a:pt x="3235436" y="120526"/>
                  <a:pt x="3264987" y="119197"/>
                </a:cubicBezTo>
                <a:cubicBezTo>
                  <a:pt x="3358950" y="115545"/>
                  <a:pt x="3453246" y="113221"/>
                  <a:pt x="3546877" y="106248"/>
                </a:cubicBezTo>
                <a:cubicBezTo>
                  <a:pt x="3586056" y="103260"/>
                  <a:pt x="3628223" y="126834"/>
                  <a:pt x="3665410" y="95956"/>
                </a:cubicBezTo>
                <a:cubicBezTo>
                  <a:pt x="3668066" y="93631"/>
                  <a:pt x="3678027" y="101932"/>
                  <a:pt x="3685000" y="103260"/>
                </a:cubicBezTo>
                <a:cubicBezTo>
                  <a:pt x="3702929" y="106248"/>
                  <a:pt x="3729159" y="116873"/>
                  <a:pt x="3738124" y="108905"/>
                </a:cubicBezTo>
                <a:cubicBezTo>
                  <a:pt x="3772987" y="77694"/>
                  <a:pt x="3814490" y="89979"/>
                  <a:pt x="3852009" y="86659"/>
                </a:cubicBezTo>
                <a:cubicBezTo>
                  <a:pt x="3935016" y="79354"/>
                  <a:pt x="4018686" y="78690"/>
                  <a:pt x="4102357" y="77030"/>
                </a:cubicBezTo>
                <a:cubicBezTo>
                  <a:pt x="4164114" y="76034"/>
                  <a:pt x="4225539" y="78690"/>
                  <a:pt x="4287295" y="78690"/>
                </a:cubicBezTo>
                <a:cubicBezTo>
                  <a:pt x="4300576" y="78690"/>
                  <a:pt x="4313857" y="75702"/>
                  <a:pt x="4327139" y="73046"/>
                </a:cubicBezTo>
                <a:cubicBezTo>
                  <a:pt x="4336767" y="71054"/>
                  <a:pt x="4347392" y="62753"/>
                  <a:pt x="4355029" y="65409"/>
                </a:cubicBezTo>
                <a:cubicBezTo>
                  <a:pt x="4441688" y="94960"/>
                  <a:pt x="4527351" y="50800"/>
                  <a:pt x="4615337" y="62753"/>
                </a:cubicBezTo>
                <a:cubicBezTo>
                  <a:pt x="4681743" y="71718"/>
                  <a:pt x="4751800" y="52792"/>
                  <a:pt x="4820530" y="48144"/>
                </a:cubicBezTo>
                <a:cubicBezTo>
                  <a:pt x="4838791" y="46816"/>
                  <a:pt x="4857385" y="51464"/>
                  <a:pt x="4875978" y="53456"/>
                </a:cubicBezTo>
                <a:cubicBezTo>
                  <a:pt x="4881622" y="54120"/>
                  <a:pt x="4889259" y="57773"/>
                  <a:pt x="4892579" y="55448"/>
                </a:cubicBezTo>
                <a:cubicBezTo>
                  <a:pt x="4926778" y="32207"/>
                  <a:pt x="4966621" y="37519"/>
                  <a:pt x="5004140" y="35527"/>
                </a:cubicBezTo>
                <a:cubicBezTo>
                  <a:pt x="5078846" y="31542"/>
                  <a:pt x="5153884" y="31542"/>
                  <a:pt x="5228590" y="30214"/>
                </a:cubicBezTo>
                <a:cubicBezTo>
                  <a:pt x="5239879" y="29882"/>
                  <a:pt x="5252164" y="35195"/>
                  <a:pt x="5262789" y="33203"/>
                </a:cubicBezTo>
                <a:cubicBezTo>
                  <a:pt x="5348119" y="17929"/>
                  <a:pt x="5434114" y="19922"/>
                  <a:pt x="5520109" y="20918"/>
                </a:cubicBezTo>
                <a:cubicBezTo>
                  <a:pt x="5585850" y="21914"/>
                  <a:pt x="5651591" y="20918"/>
                  <a:pt x="5717333" y="18261"/>
                </a:cubicBezTo>
                <a:cubicBezTo>
                  <a:pt x="5732938" y="18261"/>
                  <a:pt x="5749207" y="7969"/>
                  <a:pt x="57721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7"/>
          <p:cNvSpPr/>
          <p:nvPr/>
        </p:nvSpPr>
        <p:spPr>
          <a:xfrm rot="-4380779">
            <a:off x="15474526" y="705131"/>
            <a:ext cx="2968182" cy="3984488"/>
          </a:xfrm>
          <a:custGeom>
            <a:rect b="b" l="l" r="r" t="t"/>
            <a:pathLst>
              <a:path extrusionOk="0" h="3979790" w="2964682">
                <a:moveTo>
                  <a:pt x="2632519" y="2175769"/>
                </a:moveTo>
                <a:cubicBezTo>
                  <a:pt x="2580111" y="2148827"/>
                  <a:pt x="2526964" y="2122623"/>
                  <a:pt x="2475663" y="2096788"/>
                </a:cubicBezTo>
                <a:cubicBezTo>
                  <a:pt x="2419934" y="2118932"/>
                  <a:pt x="2396682" y="2175031"/>
                  <a:pt x="2354977" y="2211569"/>
                </a:cubicBezTo>
                <a:cubicBezTo>
                  <a:pt x="2299985" y="2259917"/>
                  <a:pt x="2271567" y="2331886"/>
                  <a:pt x="2274889" y="2413451"/>
                </a:cubicBezTo>
                <a:cubicBezTo>
                  <a:pt x="2279317" y="2534876"/>
                  <a:pt x="2355715" y="2604999"/>
                  <a:pt x="2487843" y="2567354"/>
                </a:cubicBezTo>
                <a:cubicBezTo>
                  <a:pt x="2578265" y="2541519"/>
                  <a:pt x="2638793" y="2486527"/>
                  <a:pt x="2674593" y="2399795"/>
                </a:cubicBezTo>
                <a:cubicBezTo>
                  <a:pt x="2705226" y="2325612"/>
                  <a:pt x="2682713" y="2259179"/>
                  <a:pt x="2653187" y="2192746"/>
                </a:cubicBezTo>
                <a:cubicBezTo>
                  <a:pt x="2649865" y="2185734"/>
                  <a:pt x="2640638" y="2179829"/>
                  <a:pt x="2632519" y="2175769"/>
                </a:cubicBezTo>
                <a:close/>
                <a:moveTo>
                  <a:pt x="2424363" y="2467705"/>
                </a:moveTo>
                <a:cubicBezTo>
                  <a:pt x="2442078" y="2374699"/>
                  <a:pt x="2448352" y="2292396"/>
                  <a:pt x="2540989" y="2236666"/>
                </a:cubicBezTo>
                <a:cubicBezTo>
                  <a:pt x="2528441" y="2328565"/>
                  <a:pt x="2516999" y="2409022"/>
                  <a:pt x="2424363" y="2467705"/>
                </a:cubicBezTo>
                <a:close/>
                <a:moveTo>
                  <a:pt x="340585" y="2593558"/>
                </a:moveTo>
                <a:cubicBezTo>
                  <a:pt x="299249" y="2578057"/>
                  <a:pt x="256806" y="2564770"/>
                  <a:pt x="215100" y="2550746"/>
                </a:cubicBezTo>
                <a:cubicBezTo>
                  <a:pt x="218422" y="2542626"/>
                  <a:pt x="218791" y="2536721"/>
                  <a:pt x="221744" y="2534506"/>
                </a:cubicBezTo>
                <a:cubicBezTo>
                  <a:pt x="238352" y="2523065"/>
                  <a:pt x="255698" y="2512731"/>
                  <a:pt x="272676" y="2502397"/>
                </a:cubicBezTo>
                <a:cubicBezTo>
                  <a:pt x="273045" y="2496861"/>
                  <a:pt x="273783" y="2491694"/>
                  <a:pt x="274152" y="2486158"/>
                </a:cubicBezTo>
                <a:cubicBezTo>
                  <a:pt x="237983" y="2483206"/>
                  <a:pt x="201814" y="2482467"/>
                  <a:pt x="166383" y="2477300"/>
                </a:cubicBezTo>
                <a:cubicBezTo>
                  <a:pt x="115082" y="2469919"/>
                  <a:pt x="75961" y="2496861"/>
                  <a:pt x="57138" y="2534876"/>
                </a:cubicBezTo>
                <a:cubicBezTo>
                  <a:pt x="29827" y="2589867"/>
                  <a:pt x="6944" y="2650764"/>
                  <a:pt x="1039" y="2710923"/>
                </a:cubicBezTo>
                <a:cubicBezTo>
                  <a:pt x="-6342" y="2785844"/>
                  <a:pt x="25398" y="2851908"/>
                  <a:pt x="102903" y="2881803"/>
                </a:cubicBezTo>
                <a:cubicBezTo>
                  <a:pt x="130583" y="2892506"/>
                  <a:pt x="160847" y="2897304"/>
                  <a:pt x="190373" y="2901364"/>
                </a:cubicBezTo>
                <a:cubicBezTo>
                  <a:pt x="286700" y="2913912"/>
                  <a:pt x="398160" y="2832716"/>
                  <a:pt x="416244" y="2737496"/>
                </a:cubicBezTo>
                <a:cubicBezTo>
                  <a:pt x="426209" y="2684350"/>
                  <a:pt x="388933" y="2611643"/>
                  <a:pt x="340585" y="2593558"/>
                </a:cubicBezTo>
                <a:close/>
                <a:moveTo>
                  <a:pt x="220268" y="2800607"/>
                </a:moveTo>
                <a:cubicBezTo>
                  <a:pt x="216946" y="2796547"/>
                  <a:pt x="213624" y="2792857"/>
                  <a:pt x="210303" y="2788797"/>
                </a:cubicBezTo>
                <a:cubicBezTo>
                  <a:pt x="221375" y="2780677"/>
                  <a:pt x="232078" y="2772189"/>
                  <a:pt x="243150" y="2764069"/>
                </a:cubicBezTo>
                <a:cubicBezTo>
                  <a:pt x="246102" y="2767391"/>
                  <a:pt x="249424" y="2770712"/>
                  <a:pt x="252377" y="2774403"/>
                </a:cubicBezTo>
                <a:cubicBezTo>
                  <a:pt x="241674" y="2782892"/>
                  <a:pt x="230971" y="2791749"/>
                  <a:pt x="220268" y="2800607"/>
                </a:cubicBezTo>
                <a:close/>
                <a:moveTo>
                  <a:pt x="1160662" y="480254"/>
                </a:moveTo>
                <a:cubicBezTo>
                  <a:pt x="1245179" y="470289"/>
                  <a:pt x="1320101" y="401642"/>
                  <a:pt x="1336709" y="315648"/>
                </a:cubicBezTo>
                <a:cubicBezTo>
                  <a:pt x="1343721" y="279479"/>
                  <a:pt x="1345567" y="242203"/>
                  <a:pt x="1351103" y="193117"/>
                </a:cubicBezTo>
                <a:cubicBezTo>
                  <a:pt x="1351472" y="161746"/>
                  <a:pt x="1321577" y="103063"/>
                  <a:pt x="1283932" y="73907"/>
                </a:cubicBezTo>
                <a:cubicBezTo>
                  <a:pt x="1260311" y="55453"/>
                  <a:pt x="1236690" y="37368"/>
                  <a:pt x="1213439" y="18546"/>
                </a:cubicBezTo>
                <a:cubicBezTo>
                  <a:pt x="1183544" y="-5813"/>
                  <a:pt x="1163614" y="-6920"/>
                  <a:pt x="1134088" y="19653"/>
                </a:cubicBezTo>
                <a:cubicBezTo>
                  <a:pt x="1120802" y="31463"/>
                  <a:pt x="1109361" y="47333"/>
                  <a:pt x="1101610" y="63204"/>
                </a:cubicBezTo>
                <a:cubicBezTo>
                  <a:pt x="1070239" y="127053"/>
                  <a:pt x="1047357" y="192748"/>
                  <a:pt x="1030748" y="262502"/>
                </a:cubicBezTo>
                <a:cubicBezTo>
                  <a:pt x="1019676" y="308636"/>
                  <a:pt x="1022998" y="349234"/>
                  <a:pt x="1038499" y="390201"/>
                </a:cubicBezTo>
                <a:cubicBezTo>
                  <a:pt x="1057322" y="438918"/>
                  <a:pt x="1122647" y="484683"/>
                  <a:pt x="1160662" y="480254"/>
                </a:cubicBezTo>
                <a:close/>
                <a:moveTo>
                  <a:pt x="1204212" y="200867"/>
                </a:moveTo>
                <a:cubicBezTo>
                  <a:pt x="1221189" y="260288"/>
                  <a:pt x="1215653" y="276527"/>
                  <a:pt x="1162138" y="330411"/>
                </a:cubicBezTo>
                <a:cubicBezTo>
                  <a:pt x="1156971" y="279479"/>
                  <a:pt x="1176163" y="241096"/>
                  <a:pt x="1204212" y="200867"/>
                </a:cubicBezTo>
                <a:close/>
                <a:moveTo>
                  <a:pt x="1380997" y="3254934"/>
                </a:moveTo>
                <a:cubicBezTo>
                  <a:pt x="1375092" y="3301806"/>
                  <a:pt x="1365865" y="3350893"/>
                  <a:pt x="1323791" y="3383371"/>
                </a:cubicBezTo>
                <a:cubicBezTo>
                  <a:pt x="1309397" y="3394812"/>
                  <a:pt x="1295373" y="3406992"/>
                  <a:pt x="1281348" y="3418802"/>
                </a:cubicBezTo>
                <a:cubicBezTo>
                  <a:pt x="1206796" y="3481544"/>
                  <a:pt x="1175794" y="3482282"/>
                  <a:pt x="1103087" y="3422862"/>
                </a:cubicBezTo>
                <a:cubicBezTo>
                  <a:pt x="1045880" y="3375990"/>
                  <a:pt x="1036285" y="3258256"/>
                  <a:pt x="1087216" y="3205478"/>
                </a:cubicBezTo>
                <a:cubicBezTo>
                  <a:pt x="1098658" y="3193668"/>
                  <a:pt x="1117480" y="3189608"/>
                  <a:pt x="1134088" y="3181120"/>
                </a:cubicBezTo>
                <a:cubicBezTo>
                  <a:pt x="1139625" y="3156023"/>
                  <a:pt x="1144423" y="3133879"/>
                  <a:pt x="1150328" y="3107675"/>
                </a:cubicBezTo>
                <a:cubicBezTo>
                  <a:pt x="1167674" y="3109520"/>
                  <a:pt x="1185390" y="3106567"/>
                  <a:pt x="1197938" y="3113211"/>
                </a:cubicBezTo>
                <a:cubicBezTo>
                  <a:pt x="1236690" y="3133879"/>
                  <a:pt x="1276550" y="3146796"/>
                  <a:pt x="1319732" y="3154547"/>
                </a:cubicBezTo>
                <a:cubicBezTo>
                  <a:pt x="1360698" y="3161928"/>
                  <a:pt x="1387641" y="3204371"/>
                  <a:pt x="1380997" y="3254934"/>
                </a:cubicBezTo>
                <a:close/>
                <a:moveTo>
                  <a:pt x="1613512" y="1850986"/>
                </a:moveTo>
                <a:cubicBezTo>
                  <a:pt x="1590999" y="1859106"/>
                  <a:pt x="1564795" y="1862796"/>
                  <a:pt x="1547080" y="1876821"/>
                </a:cubicBezTo>
                <a:cubicBezTo>
                  <a:pt x="1513125" y="1904132"/>
                  <a:pt x="1478432" y="1933658"/>
                  <a:pt x="1454812" y="1969458"/>
                </a:cubicBezTo>
                <a:cubicBezTo>
                  <a:pt x="1419381" y="2023712"/>
                  <a:pt x="1415690" y="2118194"/>
                  <a:pt x="1478801" y="2171340"/>
                </a:cubicBezTo>
                <a:cubicBezTo>
                  <a:pt x="1523090" y="2208616"/>
                  <a:pt x="1569593" y="2195330"/>
                  <a:pt x="1617572" y="2186841"/>
                </a:cubicBezTo>
                <a:cubicBezTo>
                  <a:pt x="1666659" y="2178352"/>
                  <a:pt x="1705780" y="2150303"/>
                  <a:pt x="1730877" y="2111920"/>
                </a:cubicBezTo>
                <a:cubicBezTo>
                  <a:pt x="1755236" y="2074643"/>
                  <a:pt x="1772951" y="2028878"/>
                  <a:pt x="1778856" y="1984959"/>
                </a:cubicBezTo>
                <a:cubicBezTo>
                  <a:pt x="1786976" y="1926277"/>
                  <a:pt x="1696923" y="1860582"/>
                  <a:pt x="1613512" y="1850986"/>
                </a:cubicBezTo>
                <a:close/>
                <a:moveTo>
                  <a:pt x="1572176" y="2087561"/>
                </a:moveTo>
                <a:cubicBezTo>
                  <a:pt x="1585463" y="2000460"/>
                  <a:pt x="1594690" y="1988650"/>
                  <a:pt x="1658170" y="1978316"/>
                </a:cubicBezTo>
                <a:cubicBezTo>
                  <a:pt x="1643776" y="2027033"/>
                  <a:pt x="1622370" y="2064678"/>
                  <a:pt x="1572176" y="2087561"/>
                </a:cubicBezTo>
                <a:close/>
                <a:moveTo>
                  <a:pt x="1843813" y="1007658"/>
                </a:moveTo>
                <a:cubicBezTo>
                  <a:pt x="1821300" y="1044565"/>
                  <a:pt x="1800632" y="1082948"/>
                  <a:pt x="1774059" y="1116903"/>
                </a:cubicBezTo>
                <a:cubicBezTo>
                  <a:pt x="1750807" y="1146798"/>
                  <a:pt x="1718329" y="1165620"/>
                  <a:pt x="1678469" y="1166727"/>
                </a:cubicBezTo>
                <a:cubicBezTo>
                  <a:pt x="1660015" y="1167096"/>
                  <a:pt x="1641193" y="1166727"/>
                  <a:pt x="1623108" y="1168573"/>
                </a:cubicBezTo>
                <a:cubicBezTo>
                  <a:pt x="1576974" y="1173371"/>
                  <a:pt x="1545972" y="1161191"/>
                  <a:pt x="1528626" y="1120594"/>
                </a:cubicBezTo>
                <a:cubicBezTo>
                  <a:pt x="1508696" y="1072983"/>
                  <a:pt x="1501684" y="1025004"/>
                  <a:pt x="1527888" y="974072"/>
                </a:cubicBezTo>
                <a:cubicBezTo>
                  <a:pt x="1560735" y="910592"/>
                  <a:pt x="1602809" y="865565"/>
                  <a:pt x="1681052" y="862981"/>
                </a:cubicBezTo>
                <a:cubicBezTo>
                  <a:pt x="1678838" y="870732"/>
                  <a:pt x="1676993" y="877375"/>
                  <a:pt x="1673671" y="889924"/>
                </a:cubicBezTo>
                <a:cubicBezTo>
                  <a:pt x="1737889" y="870732"/>
                  <a:pt x="1777749" y="918711"/>
                  <a:pt x="1826098" y="941963"/>
                </a:cubicBezTo>
                <a:cubicBezTo>
                  <a:pt x="1849349" y="953773"/>
                  <a:pt x="1860790" y="979977"/>
                  <a:pt x="1843813" y="1007658"/>
                </a:cubicBezTo>
                <a:close/>
                <a:moveTo>
                  <a:pt x="559075" y="1265269"/>
                </a:moveTo>
                <a:cubicBezTo>
                  <a:pt x="552801" y="1289628"/>
                  <a:pt x="548372" y="1314356"/>
                  <a:pt x="542467" y="1339084"/>
                </a:cubicBezTo>
                <a:cubicBezTo>
                  <a:pt x="529180" y="1395183"/>
                  <a:pt x="474189" y="1436888"/>
                  <a:pt x="409232" y="1441317"/>
                </a:cubicBezTo>
                <a:cubicBezTo>
                  <a:pt x="354240" y="1445007"/>
                  <a:pt x="284486" y="1404779"/>
                  <a:pt x="272676" y="1354585"/>
                </a:cubicBezTo>
                <a:cubicBezTo>
                  <a:pt x="261234" y="1306236"/>
                  <a:pt x="271568" y="1258995"/>
                  <a:pt x="304416" y="1218766"/>
                </a:cubicBezTo>
                <a:cubicBezTo>
                  <a:pt x="318441" y="1201420"/>
                  <a:pt x="330989" y="1182967"/>
                  <a:pt x="345752" y="1162668"/>
                </a:cubicBezTo>
                <a:cubicBezTo>
                  <a:pt x="378230" y="1156024"/>
                  <a:pt x="408863" y="1149750"/>
                  <a:pt x="433222" y="1144952"/>
                </a:cubicBezTo>
                <a:cubicBezTo>
                  <a:pt x="467176" y="1163406"/>
                  <a:pt x="496333" y="1180383"/>
                  <a:pt x="526966" y="1195515"/>
                </a:cubicBezTo>
                <a:cubicBezTo>
                  <a:pt x="562766" y="1213230"/>
                  <a:pt x="569409" y="1225779"/>
                  <a:pt x="559075" y="1265269"/>
                </a:cubicBezTo>
                <a:close/>
                <a:moveTo>
                  <a:pt x="2921502" y="320077"/>
                </a:moveTo>
                <a:cubicBezTo>
                  <a:pt x="2972065" y="430430"/>
                  <a:pt x="2893452" y="545211"/>
                  <a:pt x="2771290" y="540782"/>
                </a:cubicBezTo>
                <a:cubicBezTo>
                  <a:pt x="2736966" y="539675"/>
                  <a:pt x="2716667" y="516054"/>
                  <a:pt x="2703750" y="488743"/>
                </a:cubicBezTo>
                <a:cubicBezTo>
                  <a:pt x="2676807" y="431906"/>
                  <a:pt x="2701166" y="340745"/>
                  <a:pt x="2750253" y="294611"/>
                </a:cubicBezTo>
                <a:cubicBezTo>
                  <a:pt x="2780147" y="266562"/>
                  <a:pt x="2806352" y="234822"/>
                  <a:pt x="2837723" y="201236"/>
                </a:cubicBezTo>
                <a:cubicBezTo>
                  <a:pt x="2885702" y="230762"/>
                  <a:pt x="2922609" y="253644"/>
                  <a:pt x="2964683" y="279479"/>
                </a:cubicBezTo>
                <a:cubicBezTo>
                  <a:pt x="2948444" y="294611"/>
                  <a:pt x="2934788" y="307529"/>
                  <a:pt x="2921502" y="320077"/>
                </a:cubicBezTo>
                <a:close/>
                <a:moveTo>
                  <a:pt x="316226" y="3786397"/>
                </a:moveTo>
                <a:cubicBezTo>
                  <a:pt x="320655" y="3825519"/>
                  <a:pt x="309583" y="3867593"/>
                  <a:pt x="298511" y="3906714"/>
                </a:cubicBezTo>
                <a:cubicBezTo>
                  <a:pt x="284855" y="3956170"/>
                  <a:pt x="236138" y="3962444"/>
                  <a:pt x="198861" y="3979791"/>
                </a:cubicBezTo>
                <a:cubicBezTo>
                  <a:pt x="144977" y="3960599"/>
                  <a:pt x="129476" y="3928490"/>
                  <a:pt x="132059" y="3870915"/>
                </a:cubicBezTo>
                <a:cubicBezTo>
                  <a:pt x="134643" y="3815185"/>
                  <a:pt x="155311" y="3780492"/>
                  <a:pt x="198123" y="3754288"/>
                </a:cubicBezTo>
                <a:cubicBezTo>
                  <a:pt x="194802" y="3738787"/>
                  <a:pt x="192218" y="3725500"/>
                  <a:pt x="189265" y="3712583"/>
                </a:cubicBezTo>
                <a:cubicBezTo>
                  <a:pt x="230601" y="3698558"/>
                  <a:pt x="311059" y="3740632"/>
                  <a:pt x="316226" y="37863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7"/>
          <p:cNvSpPr/>
          <p:nvPr/>
        </p:nvSpPr>
        <p:spPr>
          <a:xfrm>
            <a:off x="-761563" y="-419787"/>
            <a:ext cx="3175430" cy="2918071"/>
          </a:xfrm>
          <a:custGeom>
            <a:rect b="b" l="l" r="r" t="t"/>
            <a:pathLst>
              <a:path extrusionOk="0" h="2918071" w="3175430">
                <a:moveTo>
                  <a:pt x="402223" y="1286131"/>
                </a:moveTo>
                <a:cubicBezTo>
                  <a:pt x="351229" y="1219283"/>
                  <a:pt x="300896" y="1158392"/>
                  <a:pt x="257186" y="1092868"/>
                </a:cubicBezTo>
                <a:cubicBezTo>
                  <a:pt x="213476" y="1027344"/>
                  <a:pt x="210165" y="957186"/>
                  <a:pt x="216125" y="875116"/>
                </a:cubicBezTo>
                <a:cubicBezTo>
                  <a:pt x="227384" y="725535"/>
                  <a:pt x="294273" y="609710"/>
                  <a:pt x="398912" y="517711"/>
                </a:cubicBezTo>
                <a:cubicBezTo>
                  <a:pt x="533353" y="399900"/>
                  <a:pt x="688324" y="310549"/>
                  <a:pt x="875084" y="309887"/>
                </a:cubicBezTo>
                <a:cubicBezTo>
                  <a:pt x="949921" y="309225"/>
                  <a:pt x="1025420" y="327757"/>
                  <a:pt x="1099594" y="343642"/>
                </a:cubicBezTo>
                <a:cubicBezTo>
                  <a:pt x="1167808" y="357541"/>
                  <a:pt x="1234697" y="379382"/>
                  <a:pt x="1310196" y="399900"/>
                </a:cubicBezTo>
                <a:cubicBezTo>
                  <a:pt x="1318143" y="387986"/>
                  <a:pt x="1330726" y="368131"/>
                  <a:pt x="1343972" y="348937"/>
                </a:cubicBezTo>
                <a:cubicBezTo>
                  <a:pt x="1401589" y="270175"/>
                  <a:pt x="1455233" y="188766"/>
                  <a:pt x="1518149" y="114638"/>
                </a:cubicBezTo>
                <a:cubicBezTo>
                  <a:pt x="1562521" y="61689"/>
                  <a:pt x="1625436" y="33891"/>
                  <a:pt x="1696299" y="29920"/>
                </a:cubicBezTo>
                <a:cubicBezTo>
                  <a:pt x="1711532" y="29258"/>
                  <a:pt x="1728088" y="28596"/>
                  <a:pt x="1741334" y="22639"/>
                </a:cubicBezTo>
                <a:cubicBezTo>
                  <a:pt x="1819482" y="-13763"/>
                  <a:pt x="1895643" y="-1850"/>
                  <a:pt x="1972466" y="27272"/>
                </a:cubicBezTo>
                <a:cubicBezTo>
                  <a:pt x="2052601" y="57718"/>
                  <a:pt x="2111543" y="113976"/>
                  <a:pt x="2164524" y="178838"/>
                </a:cubicBezTo>
                <a:cubicBezTo>
                  <a:pt x="2275124" y="313858"/>
                  <a:pt x="2335390" y="467410"/>
                  <a:pt x="2341351" y="652731"/>
                </a:cubicBezTo>
                <a:cubicBezTo>
                  <a:pt x="2377113" y="652731"/>
                  <a:pt x="2409564" y="652069"/>
                  <a:pt x="2442016" y="652731"/>
                </a:cubicBezTo>
                <a:cubicBezTo>
                  <a:pt x="2593013" y="655378"/>
                  <a:pt x="2741362" y="669939"/>
                  <a:pt x="2879776" y="737449"/>
                </a:cubicBezTo>
                <a:cubicBezTo>
                  <a:pt x="3052629" y="821505"/>
                  <a:pt x="3208925" y="1014768"/>
                  <a:pt x="3169188" y="1214650"/>
                </a:cubicBezTo>
                <a:cubicBezTo>
                  <a:pt x="3140049" y="1362245"/>
                  <a:pt x="3077795" y="1497926"/>
                  <a:pt x="2942692" y="1586616"/>
                </a:cubicBezTo>
                <a:cubicBezTo>
                  <a:pt x="2846000" y="1650154"/>
                  <a:pt x="2740037" y="1666039"/>
                  <a:pt x="2628114" y="1662068"/>
                </a:cubicBezTo>
                <a:cubicBezTo>
                  <a:pt x="2598311" y="1660744"/>
                  <a:pt x="2568509" y="1659421"/>
                  <a:pt x="2530098" y="1657435"/>
                </a:cubicBezTo>
                <a:cubicBezTo>
                  <a:pt x="2556588" y="1735534"/>
                  <a:pt x="2580430" y="1804368"/>
                  <a:pt x="2603610" y="1872540"/>
                </a:cubicBezTo>
                <a:cubicBezTo>
                  <a:pt x="2689043" y="2124047"/>
                  <a:pt x="2657916" y="2369597"/>
                  <a:pt x="2551290" y="2604557"/>
                </a:cubicBezTo>
                <a:cubicBezTo>
                  <a:pt x="2509567" y="2696556"/>
                  <a:pt x="2447314" y="2781274"/>
                  <a:pt x="2359232" y="2843489"/>
                </a:cubicBezTo>
                <a:cubicBezTo>
                  <a:pt x="2279759" y="2899747"/>
                  <a:pt x="2194989" y="2921589"/>
                  <a:pt x="2099622" y="2917617"/>
                </a:cubicBezTo>
                <a:cubicBezTo>
                  <a:pt x="1922796" y="2910337"/>
                  <a:pt x="1769149" y="2839518"/>
                  <a:pt x="1618814" y="2753476"/>
                </a:cubicBezTo>
                <a:cubicBezTo>
                  <a:pt x="1469141" y="2668096"/>
                  <a:pt x="1349270" y="2552932"/>
                  <a:pt x="1255227" y="2409309"/>
                </a:cubicBezTo>
                <a:cubicBezTo>
                  <a:pt x="1245293" y="2394086"/>
                  <a:pt x="1232710" y="2381510"/>
                  <a:pt x="1214829" y="2359669"/>
                </a:cubicBezTo>
                <a:cubicBezTo>
                  <a:pt x="1179729" y="2395409"/>
                  <a:pt x="1151251" y="2430488"/>
                  <a:pt x="1116813" y="2458286"/>
                </a:cubicBezTo>
                <a:cubicBezTo>
                  <a:pt x="994955" y="2556903"/>
                  <a:pt x="859190" y="2633679"/>
                  <a:pt x="707530" y="2674715"/>
                </a:cubicBezTo>
                <a:cubicBezTo>
                  <a:pt x="487656" y="2734282"/>
                  <a:pt x="224735" y="2611176"/>
                  <a:pt x="102215" y="2404675"/>
                </a:cubicBezTo>
                <a:cubicBezTo>
                  <a:pt x="55856" y="2325252"/>
                  <a:pt x="16120" y="2241858"/>
                  <a:pt x="6186" y="2149859"/>
                </a:cubicBezTo>
                <a:cubicBezTo>
                  <a:pt x="-1761" y="2075069"/>
                  <a:pt x="-4411" y="1994984"/>
                  <a:pt x="12808" y="1922179"/>
                </a:cubicBezTo>
                <a:cubicBezTo>
                  <a:pt x="61154" y="1723621"/>
                  <a:pt x="144600" y="1541609"/>
                  <a:pt x="296260" y="1397324"/>
                </a:cubicBezTo>
                <a:cubicBezTo>
                  <a:pt x="333347" y="1362245"/>
                  <a:pt x="367785" y="1323195"/>
                  <a:pt x="402223" y="1286131"/>
                </a:cubicBezTo>
                <a:close/>
                <a:moveTo>
                  <a:pt x="636005" y="1323857"/>
                </a:moveTo>
                <a:cubicBezTo>
                  <a:pt x="552559" y="1397986"/>
                  <a:pt x="467126" y="1452920"/>
                  <a:pt x="410171" y="1528372"/>
                </a:cubicBezTo>
                <a:cubicBezTo>
                  <a:pt x="286326" y="1691190"/>
                  <a:pt x="204205" y="1877173"/>
                  <a:pt x="183012" y="2083011"/>
                </a:cubicBezTo>
                <a:cubicBezTo>
                  <a:pt x="163806" y="2267009"/>
                  <a:pt x="300234" y="2456962"/>
                  <a:pt x="471099" y="2491379"/>
                </a:cubicBezTo>
                <a:cubicBezTo>
                  <a:pt x="585672" y="2514544"/>
                  <a:pt x="700907" y="2494027"/>
                  <a:pt x="800910" y="2444387"/>
                </a:cubicBezTo>
                <a:cubicBezTo>
                  <a:pt x="943298" y="2374230"/>
                  <a:pt x="1067805" y="2275613"/>
                  <a:pt x="1159860" y="2141917"/>
                </a:cubicBezTo>
                <a:cubicBezTo>
                  <a:pt x="1179729" y="2112795"/>
                  <a:pt x="1204233" y="2104853"/>
                  <a:pt x="1238671" y="2120075"/>
                </a:cubicBezTo>
                <a:cubicBezTo>
                  <a:pt x="1285692" y="2140593"/>
                  <a:pt x="1323441" y="2167729"/>
                  <a:pt x="1343309" y="2217369"/>
                </a:cubicBezTo>
                <a:cubicBezTo>
                  <a:pt x="1351257" y="2237225"/>
                  <a:pt x="1361853" y="2255757"/>
                  <a:pt x="1372449" y="2274289"/>
                </a:cubicBezTo>
                <a:cubicBezTo>
                  <a:pt x="1437352" y="2385482"/>
                  <a:pt x="1537355" y="2460934"/>
                  <a:pt x="1636695" y="2538371"/>
                </a:cubicBezTo>
                <a:cubicBezTo>
                  <a:pt x="1745970" y="2623751"/>
                  <a:pt x="1872463" y="2668096"/>
                  <a:pt x="2000944" y="2709131"/>
                </a:cubicBezTo>
                <a:cubicBezTo>
                  <a:pt x="2036044" y="2720383"/>
                  <a:pt x="2081741" y="2715750"/>
                  <a:pt x="2118166" y="2704498"/>
                </a:cubicBezTo>
                <a:cubicBezTo>
                  <a:pt x="2252607" y="2664125"/>
                  <a:pt x="2359232" y="2588011"/>
                  <a:pt x="2404929" y="2447696"/>
                </a:cubicBezTo>
                <a:cubicBezTo>
                  <a:pt x="2459235" y="2280246"/>
                  <a:pt x="2504269" y="2114119"/>
                  <a:pt x="2441354" y="1936078"/>
                </a:cubicBezTo>
                <a:cubicBezTo>
                  <a:pt x="2403604" y="1829519"/>
                  <a:pt x="2383074" y="1717664"/>
                  <a:pt x="2355258" y="1607795"/>
                </a:cubicBezTo>
                <a:cubicBezTo>
                  <a:pt x="2340688" y="1549552"/>
                  <a:pt x="2358570" y="1510502"/>
                  <a:pt x="2404266" y="1511826"/>
                </a:cubicBezTo>
                <a:cubicBezTo>
                  <a:pt x="2502282" y="1515135"/>
                  <a:pt x="2589702" y="1449611"/>
                  <a:pt x="2689705" y="1470790"/>
                </a:cubicBezTo>
                <a:cubicBezTo>
                  <a:pt x="2835404" y="1419165"/>
                  <a:pt x="2961236" y="1350332"/>
                  <a:pt x="3000972" y="1180233"/>
                </a:cubicBezTo>
                <a:cubicBezTo>
                  <a:pt x="3022164" y="1089559"/>
                  <a:pt x="2995674" y="1022049"/>
                  <a:pt x="2931433" y="967114"/>
                </a:cubicBezTo>
                <a:cubicBezTo>
                  <a:pt x="2899644" y="939978"/>
                  <a:pt x="2858584" y="917475"/>
                  <a:pt x="2818185" y="909532"/>
                </a:cubicBezTo>
                <a:cubicBezTo>
                  <a:pt x="2655929" y="879087"/>
                  <a:pt x="2492348" y="855260"/>
                  <a:pt x="2328768" y="829447"/>
                </a:cubicBezTo>
                <a:cubicBezTo>
                  <a:pt x="2320158" y="828124"/>
                  <a:pt x="2310886" y="832095"/>
                  <a:pt x="2302277" y="832757"/>
                </a:cubicBezTo>
                <a:cubicBezTo>
                  <a:pt x="2237374" y="840037"/>
                  <a:pt x="2212208" y="824814"/>
                  <a:pt x="2202936" y="760614"/>
                </a:cubicBezTo>
                <a:cubicBezTo>
                  <a:pt x="2196314" y="715607"/>
                  <a:pt x="2199625" y="668615"/>
                  <a:pt x="2199625" y="622947"/>
                </a:cubicBezTo>
                <a:cubicBezTo>
                  <a:pt x="2200949" y="469395"/>
                  <a:pt x="2141345" y="341656"/>
                  <a:pt x="2026772" y="242377"/>
                </a:cubicBezTo>
                <a:cubicBezTo>
                  <a:pt x="1951273" y="176853"/>
                  <a:pt x="1851271" y="158321"/>
                  <a:pt x="1768487" y="198694"/>
                </a:cubicBezTo>
                <a:cubicBezTo>
                  <a:pt x="1666497" y="248996"/>
                  <a:pt x="1571130" y="321138"/>
                  <a:pt x="1526758" y="439611"/>
                </a:cubicBezTo>
                <a:cubicBezTo>
                  <a:pt x="1507552" y="490575"/>
                  <a:pt x="1479075" y="539552"/>
                  <a:pt x="1448610" y="585221"/>
                </a:cubicBezTo>
                <a:cubicBezTo>
                  <a:pt x="1412185" y="639493"/>
                  <a:pt x="1375761" y="640155"/>
                  <a:pt x="1325428" y="602429"/>
                </a:cubicBezTo>
                <a:cubicBezTo>
                  <a:pt x="1299600" y="582573"/>
                  <a:pt x="1271122" y="564703"/>
                  <a:pt x="1240657" y="553451"/>
                </a:cubicBezTo>
                <a:cubicBezTo>
                  <a:pt x="1120787" y="507121"/>
                  <a:pt x="993631" y="511092"/>
                  <a:pt x="869786" y="513740"/>
                </a:cubicBezTo>
                <a:cubicBezTo>
                  <a:pt x="775081" y="515725"/>
                  <a:pt x="680377" y="544847"/>
                  <a:pt x="604216" y="604415"/>
                </a:cubicBezTo>
                <a:cubicBezTo>
                  <a:pt x="496266" y="689133"/>
                  <a:pt x="415469" y="795031"/>
                  <a:pt x="373083" y="928726"/>
                </a:cubicBezTo>
                <a:cubicBezTo>
                  <a:pt x="357189" y="978366"/>
                  <a:pt x="362487" y="1020063"/>
                  <a:pt x="397587" y="1055142"/>
                </a:cubicBezTo>
                <a:cubicBezTo>
                  <a:pt x="454543" y="1110738"/>
                  <a:pt x="513485" y="1164349"/>
                  <a:pt x="573089" y="1216636"/>
                </a:cubicBezTo>
                <a:cubicBezTo>
                  <a:pt x="608189" y="1247743"/>
                  <a:pt x="642627" y="1277527"/>
                  <a:pt x="636005" y="1323857"/>
                </a:cubicBezTo>
                <a:close/>
                <a:moveTo>
                  <a:pt x="2163200" y="1298707"/>
                </a:moveTo>
                <a:cubicBezTo>
                  <a:pt x="2156577" y="1442992"/>
                  <a:pt x="2127437" y="1542933"/>
                  <a:pt x="2059886" y="1638241"/>
                </a:cubicBezTo>
                <a:cubicBezTo>
                  <a:pt x="1963194" y="1775246"/>
                  <a:pt x="1838688" y="1845403"/>
                  <a:pt x="1675107" y="1848051"/>
                </a:cubicBezTo>
                <a:cubicBezTo>
                  <a:pt x="1580402" y="1849374"/>
                  <a:pt x="1493645" y="1813634"/>
                  <a:pt x="1418808" y="1759361"/>
                </a:cubicBezTo>
                <a:cubicBezTo>
                  <a:pt x="1300924" y="1673320"/>
                  <a:pt x="1204895" y="1569407"/>
                  <a:pt x="1157211" y="1425122"/>
                </a:cubicBezTo>
                <a:cubicBezTo>
                  <a:pt x="1098269" y="1248405"/>
                  <a:pt x="1200259" y="1056466"/>
                  <a:pt x="1336687" y="975057"/>
                </a:cubicBezTo>
                <a:cubicBezTo>
                  <a:pt x="1483048" y="888353"/>
                  <a:pt x="1635371" y="871145"/>
                  <a:pt x="1794978" y="920784"/>
                </a:cubicBezTo>
                <a:cubicBezTo>
                  <a:pt x="1920809" y="959834"/>
                  <a:pt x="2028097" y="1034624"/>
                  <a:pt x="2104920" y="1140522"/>
                </a:cubicBezTo>
                <a:cubicBezTo>
                  <a:pt x="2142670" y="1192147"/>
                  <a:pt x="2151279" y="1264290"/>
                  <a:pt x="2163200" y="1298707"/>
                </a:cubicBezTo>
                <a:close/>
                <a:moveTo>
                  <a:pt x="1702922" y="1075660"/>
                </a:moveTo>
                <a:cubicBezTo>
                  <a:pt x="1567157" y="1076321"/>
                  <a:pt x="1512851" y="1097501"/>
                  <a:pt x="1427418" y="1181557"/>
                </a:cubicBezTo>
                <a:cubicBezTo>
                  <a:pt x="1332051" y="1275541"/>
                  <a:pt x="1293639" y="1380777"/>
                  <a:pt x="1402914" y="1501898"/>
                </a:cubicBezTo>
                <a:cubicBezTo>
                  <a:pt x="1529407" y="1641550"/>
                  <a:pt x="1684378" y="1680600"/>
                  <a:pt x="1855244" y="1544919"/>
                </a:cubicBezTo>
                <a:cubicBezTo>
                  <a:pt x="1949949" y="1470128"/>
                  <a:pt x="1977764" y="1357612"/>
                  <a:pt x="2006904" y="1249067"/>
                </a:cubicBezTo>
                <a:cubicBezTo>
                  <a:pt x="2011540" y="1231859"/>
                  <a:pt x="1993659" y="1203399"/>
                  <a:pt x="1979089" y="1187514"/>
                </a:cubicBezTo>
                <a:cubicBezTo>
                  <a:pt x="1902265" y="1102134"/>
                  <a:pt x="1804912" y="1065732"/>
                  <a:pt x="1702922" y="10756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/>
          <p:nvPr/>
        </p:nvSpPr>
        <p:spPr>
          <a:xfrm rot="3254767">
            <a:off x="8441289" y="8187200"/>
            <a:ext cx="975570" cy="2610387"/>
          </a:xfrm>
          <a:custGeom>
            <a:rect b="b" l="l" r="r" t="t"/>
            <a:pathLst>
              <a:path extrusionOk="0" h="2607285" w="974411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/>
          <p:nvPr/>
        </p:nvSpPr>
        <p:spPr>
          <a:xfrm>
            <a:off x="3327577" y="4448175"/>
            <a:ext cx="11607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Write Your Topic or Idea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8778375" y="5742576"/>
            <a:ext cx="5906897" cy="486584"/>
          </a:xfrm>
          <a:custGeom>
            <a:rect b="b" l="l" r="r" t="t"/>
            <a:pathLst>
              <a:path extrusionOk="0" h="486584" w="5906897">
                <a:moveTo>
                  <a:pt x="5854038" y="0"/>
                </a:moveTo>
                <a:cubicBezTo>
                  <a:pt x="5862793" y="30306"/>
                  <a:pt x="5867844" y="54888"/>
                  <a:pt x="5876936" y="78460"/>
                </a:cubicBezTo>
                <a:cubicBezTo>
                  <a:pt x="5885692" y="101358"/>
                  <a:pt x="5915998" y="115165"/>
                  <a:pt x="5904212" y="148838"/>
                </a:cubicBezTo>
                <a:cubicBezTo>
                  <a:pt x="5865824" y="159277"/>
                  <a:pt x="5828783" y="167022"/>
                  <a:pt x="5785007" y="157594"/>
                </a:cubicBezTo>
                <a:cubicBezTo>
                  <a:pt x="5735506" y="146818"/>
                  <a:pt x="5682302" y="152543"/>
                  <a:pt x="5630780" y="152879"/>
                </a:cubicBezTo>
                <a:cubicBezTo>
                  <a:pt x="5483963" y="153890"/>
                  <a:pt x="5337145" y="153890"/>
                  <a:pt x="5190663" y="157594"/>
                </a:cubicBezTo>
                <a:cubicBezTo>
                  <a:pt x="5050243" y="161298"/>
                  <a:pt x="4910160" y="170053"/>
                  <a:pt x="4769740" y="175104"/>
                </a:cubicBezTo>
                <a:cubicBezTo>
                  <a:pt x="4600024" y="181165"/>
                  <a:pt x="4430644" y="184870"/>
                  <a:pt x="4260928" y="191604"/>
                </a:cubicBezTo>
                <a:cubicBezTo>
                  <a:pt x="4132630" y="196655"/>
                  <a:pt x="4004333" y="206084"/>
                  <a:pt x="3876036" y="211809"/>
                </a:cubicBezTo>
                <a:cubicBezTo>
                  <a:pt x="3726187" y="218880"/>
                  <a:pt x="3576002" y="223931"/>
                  <a:pt x="3425816" y="230329"/>
                </a:cubicBezTo>
                <a:cubicBezTo>
                  <a:pt x="3392143" y="231676"/>
                  <a:pt x="3358469" y="235044"/>
                  <a:pt x="3324795" y="237401"/>
                </a:cubicBezTo>
                <a:cubicBezTo>
                  <a:pt x="3153058" y="249187"/>
                  <a:pt x="2981658" y="260972"/>
                  <a:pt x="2809922" y="272758"/>
                </a:cubicBezTo>
                <a:cubicBezTo>
                  <a:pt x="2680277" y="281513"/>
                  <a:pt x="2550296" y="290269"/>
                  <a:pt x="2420652" y="299024"/>
                </a:cubicBezTo>
                <a:cubicBezTo>
                  <a:pt x="2310202" y="306432"/>
                  <a:pt x="2199415" y="313167"/>
                  <a:pt x="2088964" y="321249"/>
                </a:cubicBezTo>
                <a:cubicBezTo>
                  <a:pt x="1980534" y="328994"/>
                  <a:pt x="1872441" y="339096"/>
                  <a:pt x="1764348" y="346504"/>
                </a:cubicBezTo>
                <a:cubicBezTo>
                  <a:pt x="1525264" y="363341"/>
                  <a:pt x="1285843" y="375800"/>
                  <a:pt x="1047095" y="396005"/>
                </a:cubicBezTo>
                <a:cubicBezTo>
                  <a:pt x="822154" y="415199"/>
                  <a:pt x="598223" y="442475"/>
                  <a:pt x="373618" y="464699"/>
                </a:cubicBezTo>
                <a:cubicBezTo>
                  <a:pt x="277311" y="474128"/>
                  <a:pt x="180330" y="481199"/>
                  <a:pt x="83686" y="486251"/>
                </a:cubicBezTo>
                <a:cubicBezTo>
                  <a:pt x="34522" y="488944"/>
                  <a:pt x="17349" y="475475"/>
                  <a:pt x="5226" y="440117"/>
                </a:cubicBezTo>
                <a:cubicBezTo>
                  <a:pt x="-10601" y="390954"/>
                  <a:pt x="9941" y="356943"/>
                  <a:pt x="61125" y="363678"/>
                </a:cubicBezTo>
                <a:cubicBezTo>
                  <a:pt x="124768" y="372433"/>
                  <a:pt x="185381" y="360984"/>
                  <a:pt x="247341" y="353912"/>
                </a:cubicBezTo>
                <a:cubicBezTo>
                  <a:pt x="350720" y="342126"/>
                  <a:pt x="454099" y="329667"/>
                  <a:pt x="557477" y="318891"/>
                </a:cubicBezTo>
                <a:cubicBezTo>
                  <a:pt x="666917" y="307442"/>
                  <a:pt x="775684" y="285554"/>
                  <a:pt x="886808" y="285218"/>
                </a:cubicBezTo>
                <a:cubicBezTo>
                  <a:pt x="964258" y="284881"/>
                  <a:pt x="1041371" y="267707"/>
                  <a:pt x="1119157" y="263666"/>
                </a:cubicBezTo>
                <a:cubicBezTo>
                  <a:pt x="1195260" y="259625"/>
                  <a:pt x="1271700" y="251881"/>
                  <a:pt x="1348476" y="258952"/>
                </a:cubicBezTo>
                <a:cubicBezTo>
                  <a:pt x="1357232" y="259625"/>
                  <a:pt x="1366997" y="256595"/>
                  <a:pt x="1375752" y="253564"/>
                </a:cubicBezTo>
                <a:cubicBezTo>
                  <a:pt x="1382824" y="251207"/>
                  <a:pt x="1392589" y="241442"/>
                  <a:pt x="1395283" y="243462"/>
                </a:cubicBezTo>
                <a:cubicBezTo>
                  <a:pt x="1432661" y="269054"/>
                  <a:pt x="1466335" y="235717"/>
                  <a:pt x="1502703" y="238074"/>
                </a:cubicBezTo>
                <a:cubicBezTo>
                  <a:pt x="1539070" y="240431"/>
                  <a:pt x="1577458" y="224941"/>
                  <a:pt x="1612479" y="231339"/>
                </a:cubicBezTo>
                <a:cubicBezTo>
                  <a:pt x="1660633" y="240095"/>
                  <a:pt x="1704409" y="221574"/>
                  <a:pt x="1749869" y="221911"/>
                </a:cubicBezTo>
                <a:cubicBezTo>
                  <a:pt x="1834727" y="222584"/>
                  <a:pt x="1917901" y="201033"/>
                  <a:pt x="2001412" y="204400"/>
                </a:cubicBezTo>
                <a:cubicBezTo>
                  <a:pt x="2080883" y="207768"/>
                  <a:pt x="2160690" y="206758"/>
                  <a:pt x="2235783" y="190931"/>
                </a:cubicBezTo>
                <a:cubicBezTo>
                  <a:pt x="2326028" y="172073"/>
                  <a:pt x="2417958" y="196319"/>
                  <a:pt x="2505847" y="167696"/>
                </a:cubicBezTo>
                <a:cubicBezTo>
                  <a:pt x="2630103" y="180829"/>
                  <a:pt x="2750992" y="142777"/>
                  <a:pt x="2874239" y="141767"/>
                </a:cubicBezTo>
                <a:cubicBezTo>
                  <a:pt x="2953036" y="141093"/>
                  <a:pt x="3031496" y="139410"/>
                  <a:pt x="3110292" y="135706"/>
                </a:cubicBezTo>
                <a:cubicBezTo>
                  <a:pt x="3147334" y="134022"/>
                  <a:pt x="3184038" y="125267"/>
                  <a:pt x="3221079" y="122236"/>
                </a:cubicBezTo>
                <a:cubicBezTo>
                  <a:pt x="3251049" y="119879"/>
                  <a:pt x="3281356" y="122236"/>
                  <a:pt x="3311325" y="120889"/>
                </a:cubicBezTo>
                <a:cubicBezTo>
                  <a:pt x="3406622" y="117185"/>
                  <a:pt x="3502256" y="114828"/>
                  <a:pt x="3597216" y="107756"/>
                </a:cubicBezTo>
                <a:cubicBezTo>
                  <a:pt x="3636951" y="104726"/>
                  <a:pt x="3679717" y="128634"/>
                  <a:pt x="3717432" y="97317"/>
                </a:cubicBezTo>
                <a:cubicBezTo>
                  <a:pt x="3720126" y="94960"/>
                  <a:pt x="3730228" y="103379"/>
                  <a:pt x="3737300" y="104726"/>
                </a:cubicBezTo>
                <a:cubicBezTo>
                  <a:pt x="3755483" y="107756"/>
                  <a:pt x="3782086" y="118532"/>
                  <a:pt x="3791178" y="110450"/>
                </a:cubicBezTo>
                <a:cubicBezTo>
                  <a:pt x="3826535" y="78797"/>
                  <a:pt x="3868628" y="91256"/>
                  <a:pt x="3906679" y="87889"/>
                </a:cubicBezTo>
                <a:cubicBezTo>
                  <a:pt x="3990864" y="80481"/>
                  <a:pt x="4075722" y="79807"/>
                  <a:pt x="4160580" y="78123"/>
                </a:cubicBezTo>
                <a:cubicBezTo>
                  <a:pt x="4223213" y="77113"/>
                  <a:pt x="4285510" y="79807"/>
                  <a:pt x="4348143" y="79807"/>
                </a:cubicBezTo>
                <a:cubicBezTo>
                  <a:pt x="4361613" y="79807"/>
                  <a:pt x="4375082" y="76776"/>
                  <a:pt x="4388552" y="74083"/>
                </a:cubicBezTo>
                <a:cubicBezTo>
                  <a:pt x="4398317" y="72062"/>
                  <a:pt x="4409093" y="63644"/>
                  <a:pt x="4416838" y="66338"/>
                </a:cubicBezTo>
                <a:cubicBezTo>
                  <a:pt x="4504727" y="96307"/>
                  <a:pt x="4591605" y="51521"/>
                  <a:pt x="4680841" y="63644"/>
                </a:cubicBezTo>
                <a:cubicBezTo>
                  <a:pt x="4748189" y="72736"/>
                  <a:pt x="4819241" y="53541"/>
                  <a:pt x="4888946" y="48827"/>
                </a:cubicBezTo>
                <a:cubicBezTo>
                  <a:pt x="4907466" y="47480"/>
                  <a:pt x="4926324" y="52194"/>
                  <a:pt x="4945181" y="54215"/>
                </a:cubicBezTo>
                <a:cubicBezTo>
                  <a:pt x="4950905" y="54888"/>
                  <a:pt x="4958650" y="58593"/>
                  <a:pt x="4962018" y="56235"/>
                </a:cubicBezTo>
                <a:cubicBezTo>
                  <a:pt x="4996702" y="32664"/>
                  <a:pt x="5037111" y="38051"/>
                  <a:pt x="5075162" y="36031"/>
                </a:cubicBezTo>
                <a:cubicBezTo>
                  <a:pt x="5150928" y="31990"/>
                  <a:pt x="5227031" y="31990"/>
                  <a:pt x="5302797" y="30643"/>
                </a:cubicBezTo>
                <a:cubicBezTo>
                  <a:pt x="5314246" y="30306"/>
                  <a:pt x="5326706" y="35694"/>
                  <a:pt x="5337481" y="33674"/>
                </a:cubicBezTo>
                <a:cubicBezTo>
                  <a:pt x="5424023" y="18184"/>
                  <a:pt x="5511238" y="20204"/>
                  <a:pt x="5598454" y="21215"/>
                </a:cubicBezTo>
                <a:cubicBezTo>
                  <a:pt x="5665128" y="22225"/>
                  <a:pt x="5731802" y="21215"/>
                  <a:pt x="5798476" y="18521"/>
                </a:cubicBezTo>
                <a:cubicBezTo>
                  <a:pt x="5814303" y="18521"/>
                  <a:pt x="5830803" y="8082"/>
                  <a:pt x="58540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8"/>
          <p:cNvSpPr/>
          <p:nvPr/>
        </p:nvSpPr>
        <p:spPr>
          <a:xfrm rot="3254767">
            <a:off x="12853273" y="8536405"/>
            <a:ext cx="975570" cy="2610387"/>
          </a:xfrm>
          <a:custGeom>
            <a:rect b="b" l="l" r="r" t="t"/>
            <a:pathLst>
              <a:path extrusionOk="0" h="2607285" w="974411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8"/>
          <p:cNvSpPr/>
          <p:nvPr/>
        </p:nvSpPr>
        <p:spPr>
          <a:xfrm rot="-4380779">
            <a:off x="15904695" y="-1753295"/>
            <a:ext cx="3368197" cy="4521467"/>
          </a:xfrm>
          <a:custGeom>
            <a:rect b="b" l="l" r="r" t="t"/>
            <a:pathLst>
              <a:path extrusionOk="0" h="4516135" w="3364225">
                <a:moveTo>
                  <a:pt x="2987296" y="2468991"/>
                </a:moveTo>
                <a:cubicBezTo>
                  <a:pt x="2927825" y="2438418"/>
                  <a:pt x="2867516" y="2408682"/>
                  <a:pt x="2809302" y="2379366"/>
                </a:cubicBezTo>
                <a:cubicBezTo>
                  <a:pt x="2746061" y="2404494"/>
                  <a:pt x="2719676" y="2468153"/>
                  <a:pt x="2672351" y="2509616"/>
                </a:cubicBezTo>
                <a:cubicBezTo>
                  <a:pt x="2609948" y="2564480"/>
                  <a:pt x="2577700" y="2646148"/>
                  <a:pt x="2581469" y="2738705"/>
                </a:cubicBezTo>
                <a:cubicBezTo>
                  <a:pt x="2586495" y="2876493"/>
                  <a:pt x="2673188" y="2956067"/>
                  <a:pt x="2823122" y="2913349"/>
                </a:cubicBezTo>
                <a:cubicBezTo>
                  <a:pt x="2925731" y="2884032"/>
                  <a:pt x="2994416" y="2821629"/>
                  <a:pt x="3035040" y="2723209"/>
                </a:cubicBezTo>
                <a:cubicBezTo>
                  <a:pt x="3069802" y="2639028"/>
                  <a:pt x="3044254" y="2563642"/>
                  <a:pt x="3010749" y="2488256"/>
                </a:cubicBezTo>
                <a:cubicBezTo>
                  <a:pt x="3006980" y="2480299"/>
                  <a:pt x="2996510" y="2473598"/>
                  <a:pt x="2987296" y="2468991"/>
                </a:cubicBezTo>
                <a:close/>
                <a:moveTo>
                  <a:pt x="2751087" y="2800270"/>
                </a:moveTo>
                <a:cubicBezTo>
                  <a:pt x="2771190" y="2694730"/>
                  <a:pt x="2778310" y="2601335"/>
                  <a:pt x="2883431" y="2538095"/>
                </a:cubicBezTo>
                <a:cubicBezTo>
                  <a:pt x="2869191" y="2642378"/>
                  <a:pt x="2856208" y="2733679"/>
                  <a:pt x="2751087" y="2800270"/>
                </a:cubicBezTo>
                <a:close/>
                <a:moveTo>
                  <a:pt x="386484" y="2943084"/>
                </a:moveTo>
                <a:cubicBezTo>
                  <a:pt x="339578" y="2925494"/>
                  <a:pt x="291415" y="2910417"/>
                  <a:pt x="244089" y="2894502"/>
                </a:cubicBezTo>
                <a:cubicBezTo>
                  <a:pt x="247858" y="2885288"/>
                  <a:pt x="248277" y="2878587"/>
                  <a:pt x="251628" y="2876074"/>
                </a:cubicBezTo>
                <a:cubicBezTo>
                  <a:pt x="270474" y="2863091"/>
                  <a:pt x="290158" y="2851365"/>
                  <a:pt x="309423" y="2839638"/>
                </a:cubicBezTo>
                <a:cubicBezTo>
                  <a:pt x="309842" y="2833356"/>
                  <a:pt x="310680" y="2827493"/>
                  <a:pt x="311099" y="2821210"/>
                </a:cubicBezTo>
                <a:cubicBezTo>
                  <a:pt x="270055" y="2817860"/>
                  <a:pt x="229012" y="2817022"/>
                  <a:pt x="188806" y="2811159"/>
                </a:cubicBezTo>
                <a:cubicBezTo>
                  <a:pt x="130591" y="2802783"/>
                  <a:pt x="86198" y="2833356"/>
                  <a:pt x="64838" y="2876493"/>
                </a:cubicBezTo>
                <a:cubicBezTo>
                  <a:pt x="33846" y="2938896"/>
                  <a:pt x="7880" y="3008000"/>
                  <a:pt x="1179" y="3076266"/>
                </a:cubicBezTo>
                <a:cubicBezTo>
                  <a:pt x="-7197" y="3161284"/>
                  <a:pt x="28821" y="3236251"/>
                  <a:pt x="116771" y="3270175"/>
                </a:cubicBezTo>
                <a:cubicBezTo>
                  <a:pt x="148181" y="3282320"/>
                  <a:pt x="182524" y="3287765"/>
                  <a:pt x="216029" y="3292372"/>
                </a:cubicBezTo>
                <a:cubicBezTo>
                  <a:pt x="325338" y="3306611"/>
                  <a:pt x="451819" y="3214473"/>
                  <a:pt x="472341" y="3106420"/>
                </a:cubicBezTo>
                <a:cubicBezTo>
                  <a:pt x="483648" y="3046112"/>
                  <a:pt x="441349" y="2963606"/>
                  <a:pt x="386484" y="2943084"/>
                </a:cubicBezTo>
                <a:close/>
                <a:moveTo>
                  <a:pt x="249952" y="3178037"/>
                </a:moveTo>
                <a:cubicBezTo>
                  <a:pt x="246183" y="3173430"/>
                  <a:pt x="242414" y="3169242"/>
                  <a:pt x="238644" y="3164635"/>
                </a:cubicBezTo>
                <a:cubicBezTo>
                  <a:pt x="251209" y="3155421"/>
                  <a:pt x="263354" y="3145788"/>
                  <a:pt x="275919" y="3136574"/>
                </a:cubicBezTo>
                <a:cubicBezTo>
                  <a:pt x="279269" y="3140344"/>
                  <a:pt x="283038" y="3144113"/>
                  <a:pt x="286389" y="3148301"/>
                </a:cubicBezTo>
                <a:cubicBezTo>
                  <a:pt x="274243" y="3157934"/>
                  <a:pt x="262098" y="3167985"/>
                  <a:pt x="249952" y="3178037"/>
                </a:cubicBezTo>
                <a:close/>
                <a:moveTo>
                  <a:pt x="1317081" y="544977"/>
                </a:moveTo>
                <a:cubicBezTo>
                  <a:pt x="1412988" y="533669"/>
                  <a:pt x="1498007" y="455770"/>
                  <a:pt x="1516853" y="358187"/>
                </a:cubicBezTo>
                <a:cubicBezTo>
                  <a:pt x="1524811" y="317144"/>
                  <a:pt x="1526905" y="274844"/>
                  <a:pt x="1533187" y="219142"/>
                </a:cubicBezTo>
                <a:cubicBezTo>
                  <a:pt x="1533606" y="183544"/>
                  <a:pt x="1499682" y="116953"/>
                  <a:pt x="1456963" y="83867"/>
                </a:cubicBezTo>
                <a:cubicBezTo>
                  <a:pt x="1430160" y="62926"/>
                  <a:pt x="1403356" y="42405"/>
                  <a:pt x="1376971" y="21045"/>
                </a:cubicBezTo>
                <a:cubicBezTo>
                  <a:pt x="1343047" y="-6596"/>
                  <a:pt x="1320431" y="-7853"/>
                  <a:pt x="1286926" y="22302"/>
                </a:cubicBezTo>
                <a:cubicBezTo>
                  <a:pt x="1271849" y="35704"/>
                  <a:pt x="1258866" y="53712"/>
                  <a:pt x="1250071" y="71721"/>
                </a:cubicBezTo>
                <a:cubicBezTo>
                  <a:pt x="1214472" y="144175"/>
                  <a:pt x="1188506" y="218724"/>
                  <a:pt x="1169660" y="297879"/>
                </a:cubicBezTo>
                <a:cubicBezTo>
                  <a:pt x="1157095" y="350230"/>
                  <a:pt x="1160865" y="396299"/>
                  <a:pt x="1178455" y="442787"/>
                </a:cubicBezTo>
                <a:cubicBezTo>
                  <a:pt x="1199814" y="498070"/>
                  <a:pt x="1273943" y="550003"/>
                  <a:pt x="1317081" y="544977"/>
                </a:cubicBezTo>
                <a:close/>
                <a:moveTo>
                  <a:pt x="1366500" y="227937"/>
                </a:moveTo>
                <a:cubicBezTo>
                  <a:pt x="1385766" y="295366"/>
                  <a:pt x="1379484" y="313794"/>
                  <a:pt x="1318756" y="374940"/>
                </a:cubicBezTo>
                <a:cubicBezTo>
                  <a:pt x="1312893" y="317144"/>
                  <a:pt x="1334671" y="273588"/>
                  <a:pt x="1366500" y="227937"/>
                </a:cubicBezTo>
                <a:close/>
                <a:moveTo>
                  <a:pt x="1567111" y="3693592"/>
                </a:moveTo>
                <a:cubicBezTo>
                  <a:pt x="1560410" y="3746781"/>
                  <a:pt x="1549939" y="3802483"/>
                  <a:pt x="1502195" y="3839338"/>
                </a:cubicBezTo>
                <a:cubicBezTo>
                  <a:pt x="1485861" y="3852321"/>
                  <a:pt x="1469947" y="3866142"/>
                  <a:pt x="1454032" y="3879544"/>
                </a:cubicBezTo>
                <a:cubicBezTo>
                  <a:pt x="1369432" y="3950742"/>
                  <a:pt x="1334252" y="3951579"/>
                  <a:pt x="1251746" y="3884151"/>
                </a:cubicBezTo>
                <a:cubicBezTo>
                  <a:pt x="1186831" y="3830962"/>
                  <a:pt x="1175942" y="3697361"/>
                  <a:pt x="1233738" y="3637471"/>
                </a:cubicBezTo>
                <a:cubicBezTo>
                  <a:pt x="1246721" y="3624070"/>
                  <a:pt x="1268080" y="3619463"/>
                  <a:pt x="1286926" y="3609830"/>
                </a:cubicBezTo>
                <a:cubicBezTo>
                  <a:pt x="1293209" y="3581351"/>
                  <a:pt x="1298653" y="3556222"/>
                  <a:pt x="1305354" y="3526487"/>
                </a:cubicBezTo>
                <a:cubicBezTo>
                  <a:pt x="1325038" y="3528581"/>
                  <a:pt x="1345141" y="3525230"/>
                  <a:pt x="1359381" y="3532769"/>
                </a:cubicBezTo>
                <a:cubicBezTo>
                  <a:pt x="1403356" y="3556222"/>
                  <a:pt x="1448587" y="3570881"/>
                  <a:pt x="1497588" y="3579676"/>
                </a:cubicBezTo>
                <a:cubicBezTo>
                  <a:pt x="1544076" y="3588052"/>
                  <a:pt x="1574649" y="3636215"/>
                  <a:pt x="1567111" y="3693592"/>
                </a:cubicBezTo>
                <a:close/>
                <a:moveTo>
                  <a:pt x="1830961" y="2100438"/>
                </a:moveTo>
                <a:cubicBezTo>
                  <a:pt x="1805414" y="2109652"/>
                  <a:pt x="1775678" y="2113840"/>
                  <a:pt x="1755575" y="2129755"/>
                </a:cubicBezTo>
                <a:cubicBezTo>
                  <a:pt x="1717045" y="2160747"/>
                  <a:pt x="1677676" y="2194251"/>
                  <a:pt x="1650873" y="2234876"/>
                </a:cubicBezTo>
                <a:cubicBezTo>
                  <a:pt x="1610667" y="2296441"/>
                  <a:pt x="1606479" y="2403657"/>
                  <a:pt x="1678095" y="2463965"/>
                </a:cubicBezTo>
                <a:cubicBezTo>
                  <a:pt x="1728352" y="2506265"/>
                  <a:pt x="1781122" y="2491188"/>
                  <a:pt x="1835568" y="2481555"/>
                </a:cubicBezTo>
                <a:cubicBezTo>
                  <a:pt x="1891270" y="2471923"/>
                  <a:pt x="1935664" y="2440093"/>
                  <a:pt x="1964143" y="2396537"/>
                </a:cubicBezTo>
                <a:cubicBezTo>
                  <a:pt x="1991784" y="2354237"/>
                  <a:pt x="2011887" y="2302304"/>
                  <a:pt x="2018588" y="2252466"/>
                </a:cubicBezTo>
                <a:cubicBezTo>
                  <a:pt x="2027802" y="2185875"/>
                  <a:pt x="1925612" y="2111327"/>
                  <a:pt x="1830961" y="2100438"/>
                </a:cubicBezTo>
                <a:close/>
                <a:moveTo>
                  <a:pt x="1784054" y="2368895"/>
                </a:moveTo>
                <a:cubicBezTo>
                  <a:pt x="1799131" y="2270056"/>
                  <a:pt x="1809602" y="2256654"/>
                  <a:pt x="1881637" y="2244927"/>
                </a:cubicBezTo>
                <a:cubicBezTo>
                  <a:pt x="1865303" y="2300210"/>
                  <a:pt x="1841012" y="2342929"/>
                  <a:pt x="1784054" y="2368895"/>
                </a:cubicBezTo>
                <a:close/>
                <a:moveTo>
                  <a:pt x="2092299" y="1143457"/>
                </a:moveTo>
                <a:cubicBezTo>
                  <a:pt x="2066751" y="1185338"/>
                  <a:pt x="2043298" y="1228894"/>
                  <a:pt x="2013143" y="1267424"/>
                </a:cubicBezTo>
                <a:cubicBezTo>
                  <a:pt x="1986758" y="1301348"/>
                  <a:pt x="1949903" y="1322707"/>
                  <a:pt x="1904671" y="1323964"/>
                </a:cubicBezTo>
                <a:cubicBezTo>
                  <a:pt x="1883731" y="1324383"/>
                  <a:pt x="1862372" y="1323964"/>
                  <a:pt x="1841850" y="1326058"/>
                </a:cubicBezTo>
                <a:cubicBezTo>
                  <a:pt x="1789499" y="1331502"/>
                  <a:pt x="1754319" y="1317682"/>
                  <a:pt x="1734635" y="1271613"/>
                </a:cubicBezTo>
                <a:cubicBezTo>
                  <a:pt x="1712019" y="1217586"/>
                  <a:pt x="1704061" y="1163141"/>
                  <a:pt x="1733797" y="1105345"/>
                </a:cubicBezTo>
                <a:cubicBezTo>
                  <a:pt x="1771071" y="1033310"/>
                  <a:pt x="1818815" y="982215"/>
                  <a:pt x="1907603" y="979283"/>
                </a:cubicBezTo>
                <a:cubicBezTo>
                  <a:pt x="1905090" y="988078"/>
                  <a:pt x="1902996" y="995617"/>
                  <a:pt x="1899227" y="1009856"/>
                </a:cubicBezTo>
                <a:cubicBezTo>
                  <a:pt x="1972100" y="988078"/>
                  <a:pt x="2017332" y="1042523"/>
                  <a:pt x="2072196" y="1068908"/>
                </a:cubicBezTo>
                <a:cubicBezTo>
                  <a:pt x="2098581" y="1082310"/>
                  <a:pt x="2111564" y="1112046"/>
                  <a:pt x="2092299" y="1143457"/>
                </a:cubicBezTo>
                <a:close/>
                <a:moveTo>
                  <a:pt x="634420" y="1435786"/>
                </a:moveTo>
                <a:cubicBezTo>
                  <a:pt x="627300" y="1463428"/>
                  <a:pt x="622275" y="1491488"/>
                  <a:pt x="615574" y="1519548"/>
                </a:cubicBezTo>
                <a:cubicBezTo>
                  <a:pt x="600496" y="1583207"/>
                  <a:pt x="538094" y="1630533"/>
                  <a:pt x="464383" y="1635559"/>
                </a:cubicBezTo>
                <a:cubicBezTo>
                  <a:pt x="401980" y="1639747"/>
                  <a:pt x="322825" y="1594096"/>
                  <a:pt x="309423" y="1537138"/>
                </a:cubicBezTo>
                <a:cubicBezTo>
                  <a:pt x="296440" y="1482274"/>
                  <a:pt x="308167" y="1428666"/>
                  <a:pt x="345441" y="1383016"/>
                </a:cubicBezTo>
                <a:cubicBezTo>
                  <a:pt x="361356" y="1363332"/>
                  <a:pt x="375595" y="1342391"/>
                  <a:pt x="392348" y="1319357"/>
                </a:cubicBezTo>
                <a:cubicBezTo>
                  <a:pt x="429203" y="1311818"/>
                  <a:pt x="463964" y="1304699"/>
                  <a:pt x="491606" y="1299254"/>
                </a:cubicBezTo>
                <a:cubicBezTo>
                  <a:pt x="530136" y="1320194"/>
                  <a:pt x="563222" y="1339460"/>
                  <a:pt x="597984" y="1356631"/>
                </a:cubicBezTo>
                <a:cubicBezTo>
                  <a:pt x="638608" y="1376734"/>
                  <a:pt x="646147" y="1390974"/>
                  <a:pt x="634420" y="1435786"/>
                </a:cubicBezTo>
                <a:close/>
                <a:moveTo>
                  <a:pt x="3315224" y="363213"/>
                </a:moveTo>
                <a:cubicBezTo>
                  <a:pt x="3372601" y="488437"/>
                  <a:pt x="3283395" y="618687"/>
                  <a:pt x="3144769" y="613662"/>
                </a:cubicBezTo>
                <a:cubicBezTo>
                  <a:pt x="3105819" y="612405"/>
                  <a:pt x="3082785" y="585601"/>
                  <a:pt x="3068126" y="554609"/>
                </a:cubicBezTo>
                <a:cubicBezTo>
                  <a:pt x="3037553" y="490113"/>
                  <a:pt x="3065195" y="386667"/>
                  <a:pt x="3120897" y="334315"/>
                </a:cubicBezTo>
                <a:cubicBezTo>
                  <a:pt x="3154820" y="302486"/>
                  <a:pt x="3184556" y="266468"/>
                  <a:pt x="3220155" y="228356"/>
                </a:cubicBezTo>
                <a:cubicBezTo>
                  <a:pt x="3274600" y="261861"/>
                  <a:pt x="3316481" y="287827"/>
                  <a:pt x="3364225" y="317144"/>
                </a:cubicBezTo>
                <a:cubicBezTo>
                  <a:pt x="3345798" y="334315"/>
                  <a:pt x="3330302" y="348974"/>
                  <a:pt x="3315224" y="363213"/>
                </a:cubicBezTo>
                <a:close/>
                <a:moveTo>
                  <a:pt x="358843" y="4296679"/>
                </a:moveTo>
                <a:cubicBezTo>
                  <a:pt x="363869" y="4341073"/>
                  <a:pt x="351304" y="4388817"/>
                  <a:pt x="338740" y="4433211"/>
                </a:cubicBezTo>
                <a:cubicBezTo>
                  <a:pt x="323244" y="4489332"/>
                  <a:pt x="267961" y="4496451"/>
                  <a:pt x="225661" y="4516135"/>
                </a:cubicBezTo>
                <a:cubicBezTo>
                  <a:pt x="164515" y="4494357"/>
                  <a:pt x="146925" y="4457921"/>
                  <a:pt x="149857" y="4392586"/>
                </a:cubicBezTo>
                <a:cubicBezTo>
                  <a:pt x="152788" y="4329346"/>
                  <a:pt x="176242" y="4289978"/>
                  <a:pt x="224824" y="4260242"/>
                </a:cubicBezTo>
                <a:cubicBezTo>
                  <a:pt x="221054" y="4242652"/>
                  <a:pt x="218123" y="4227575"/>
                  <a:pt x="214772" y="4212917"/>
                </a:cubicBezTo>
                <a:cubicBezTo>
                  <a:pt x="261679" y="4197002"/>
                  <a:pt x="352980" y="4244746"/>
                  <a:pt x="358843" y="42966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657033" y="529472"/>
            <a:ext cx="743838" cy="999675"/>
          </a:xfrm>
          <a:custGeom>
            <a:rect b="b" l="l" r="r" t="t"/>
            <a:pathLst>
              <a:path extrusionOk="0" h="999675" w="743838">
                <a:moveTo>
                  <a:pt x="491702" y="895518"/>
                </a:moveTo>
                <a:cubicBezTo>
                  <a:pt x="485515" y="900155"/>
                  <a:pt x="479637" y="903246"/>
                  <a:pt x="475306" y="907883"/>
                </a:cubicBezTo>
                <a:cubicBezTo>
                  <a:pt x="456743" y="927667"/>
                  <a:pt x="446534" y="929831"/>
                  <a:pt x="427663" y="913447"/>
                </a:cubicBezTo>
                <a:cubicBezTo>
                  <a:pt x="409410" y="897373"/>
                  <a:pt x="393632" y="879135"/>
                  <a:pt x="386516" y="854715"/>
                </a:cubicBezTo>
                <a:cubicBezTo>
                  <a:pt x="371357" y="803092"/>
                  <a:pt x="357126" y="751160"/>
                  <a:pt x="340730" y="700155"/>
                </a:cubicBezTo>
                <a:cubicBezTo>
                  <a:pt x="333614" y="677280"/>
                  <a:pt x="322477" y="655642"/>
                  <a:pt x="312577" y="631840"/>
                </a:cubicBezTo>
                <a:cubicBezTo>
                  <a:pt x="287518" y="649150"/>
                  <a:pt x="275143" y="676353"/>
                  <a:pt x="259056" y="699846"/>
                </a:cubicBezTo>
                <a:cubicBezTo>
                  <a:pt x="225644" y="748687"/>
                  <a:pt x="193160" y="798146"/>
                  <a:pt x="161914" y="848223"/>
                </a:cubicBezTo>
                <a:cubicBezTo>
                  <a:pt x="142423" y="879753"/>
                  <a:pt x="126027" y="913138"/>
                  <a:pt x="107774" y="945596"/>
                </a:cubicBezTo>
                <a:cubicBezTo>
                  <a:pt x="100658" y="957960"/>
                  <a:pt x="92924" y="970016"/>
                  <a:pt x="83953" y="981144"/>
                </a:cubicBezTo>
                <a:cubicBezTo>
                  <a:pt x="65700" y="1003710"/>
                  <a:pt x="65390" y="1003401"/>
                  <a:pt x="40950" y="992273"/>
                </a:cubicBezTo>
                <a:cubicBezTo>
                  <a:pt x="23625" y="984545"/>
                  <a:pt x="15891" y="970016"/>
                  <a:pt x="21150" y="949614"/>
                </a:cubicBezTo>
                <a:cubicBezTo>
                  <a:pt x="25482" y="932922"/>
                  <a:pt x="31669" y="915920"/>
                  <a:pt x="40331" y="901082"/>
                </a:cubicBezTo>
                <a:cubicBezTo>
                  <a:pt x="54872" y="876662"/>
                  <a:pt x="72815" y="854405"/>
                  <a:pt x="87665" y="830294"/>
                </a:cubicBezTo>
                <a:cubicBezTo>
                  <a:pt x="111486" y="791654"/>
                  <a:pt x="132524" y="751469"/>
                  <a:pt x="156964" y="713138"/>
                </a:cubicBezTo>
                <a:cubicBezTo>
                  <a:pt x="173051" y="687790"/>
                  <a:pt x="188829" y="662442"/>
                  <a:pt x="210175" y="640495"/>
                </a:cubicBezTo>
                <a:cubicBezTo>
                  <a:pt x="221003" y="629676"/>
                  <a:pt x="225644" y="612674"/>
                  <a:pt x="235234" y="594436"/>
                </a:cubicBezTo>
                <a:cubicBezTo>
                  <a:pt x="224716" y="594436"/>
                  <a:pt x="216363" y="592272"/>
                  <a:pt x="209866" y="594745"/>
                </a:cubicBezTo>
                <a:cubicBezTo>
                  <a:pt x="165317" y="612674"/>
                  <a:pt x="118602" y="618548"/>
                  <a:pt x="71578" y="620093"/>
                </a:cubicBezTo>
                <a:cubicBezTo>
                  <a:pt x="53016" y="620711"/>
                  <a:pt x="33216" y="612674"/>
                  <a:pt x="15272" y="604946"/>
                </a:cubicBezTo>
                <a:cubicBezTo>
                  <a:pt x="1351" y="599073"/>
                  <a:pt x="-7002" y="587017"/>
                  <a:pt x="7847" y="566925"/>
                </a:cubicBezTo>
                <a:cubicBezTo>
                  <a:pt x="95090" y="559815"/>
                  <a:pt x="183570" y="531376"/>
                  <a:pt x="272359" y="507265"/>
                </a:cubicBezTo>
                <a:cubicBezTo>
                  <a:pt x="249465" y="421948"/>
                  <a:pt x="225644" y="339722"/>
                  <a:pt x="206154" y="256878"/>
                </a:cubicBezTo>
                <a:cubicBezTo>
                  <a:pt x="186663" y="173416"/>
                  <a:pt x="171195" y="89645"/>
                  <a:pt x="152633" y="0"/>
                </a:cubicBezTo>
                <a:cubicBezTo>
                  <a:pt x="175526" y="4328"/>
                  <a:pt x="193160" y="7419"/>
                  <a:pt x="209247" y="10510"/>
                </a:cubicBezTo>
                <a:cubicBezTo>
                  <a:pt x="225953" y="67388"/>
                  <a:pt x="242659" y="122102"/>
                  <a:pt x="257818" y="177125"/>
                </a:cubicBezTo>
                <a:cubicBezTo>
                  <a:pt x="266790" y="209892"/>
                  <a:pt x="273287" y="243277"/>
                  <a:pt x="281331" y="276662"/>
                </a:cubicBezTo>
                <a:cubicBezTo>
                  <a:pt x="285043" y="291499"/>
                  <a:pt x="289065" y="306646"/>
                  <a:pt x="293396" y="321484"/>
                </a:cubicBezTo>
                <a:cubicBezTo>
                  <a:pt x="304533" y="359197"/>
                  <a:pt x="315361" y="397218"/>
                  <a:pt x="327117" y="434931"/>
                </a:cubicBezTo>
                <a:cubicBezTo>
                  <a:pt x="333614" y="455642"/>
                  <a:pt x="341967" y="457496"/>
                  <a:pt x="356198" y="442040"/>
                </a:cubicBezTo>
                <a:cubicBezTo>
                  <a:pt x="360529" y="437404"/>
                  <a:pt x="363314" y="430912"/>
                  <a:pt x="367026" y="425657"/>
                </a:cubicBezTo>
                <a:cubicBezTo>
                  <a:pt x="375379" y="414529"/>
                  <a:pt x="383732" y="403091"/>
                  <a:pt x="392085" y="392272"/>
                </a:cubicBezTo>
                <a:cubicBezTo>
                  <a:pt x="396107" y="387326"/>
                  <a:pt x="402913" y="382999"/>
                  <a:pt x="404150" y="377435"/>
                </a:cubicBezTo>
                <a:cubicBezTo>
                  <a:pt x="407554" y="361979"/>
                  <a:pt x="417763" y="353632"/>
                  <a:pt x="429519" y="344359"/>
                </a:cubicBezTo>
                <a:cubicBezTo>
                  <a:pt x="439109" y="336940"/>
                  <a:pt x="444678" y="323957"/>
                  <a:pt x="452722" y="314065"/>
                </a:cubicBezTo>
                <a:cubicBezTo>
                  <a:pt x="473140" y="289336"/>
                  <a:pt x="495105" y="265533"/>
                  <a:pt x="514905" y="240495"/>
                </a:cubicBezTo>
                <a:cubicBezTo>
                  <a:pt x="527589" y="224111"/>
                  <a:pt x="534086" y="201546"/>
                  <a:pt x="549245" y="188872"/>
                </a:cubicBezTo>
                <a:cubicBezTo>
                  <a:pt x="580491" y="163215"/>
                  <a:pt x="591010" y="120556"/>
                  <a:pt x="627516" y="100155"/>
                </a:cubicBezTo>
                <a:cubicBezTo>
                  <a:pt x="629062" y="99227"/>
                  <a:pt x="629681" y="97063"/>
                  <a:pt x="630919" y="95518"/>
                </a:cubicBezTo>
                <a:cubicBezTo>
                  <a:pt x="642675" y="76662"/>
                  <a:pt x="654431" y="57496"/>
                  <a:pt x="666187" y="38640"/>
                </a:cubicBezTo>
                <a:cubicBezTo>
                  <a:pt x="692793" y="43586"/>
                  <a:pt x="715377" y="47604"/>
                  <a:pt x="743839" y="52859"/>
                </a:cubicBezTo>
                <a:cubicBezTo>
                  <a:pt x="643912" y="190727"/>
                  <a:pt x="541820" y="320866"/>
                  <a:pt x="437253" y="454714"/>
                </a:cubicBezTo>
                <a:cubicBezTo>
                  <a:pt x="474687" y="460278"/>
                  <a:pt x="504696" y="452550"/>
                  <a:pt x="534086" y="446059"/>
                </a:cubicBezTo>
                <a:cubicBezTo>
                  <a:pt x="567807" y="438640"/>
                  <a:pt x="601219" y="431840"/>
                  <a:pt x="635250" y="425348"/>
                </a:cubicBezTo>
                <a:cubicBezTo>
                  <a:pt x="637415" y="425039"/>
                  <a:pt x="640509" y="423184"/>
                  <a:pt x="641437" y="423802"/>
                </a:cubicBezTo>
                <a:cubicBezTo>
                  <a:pt x="666496" y="442968"/>
                  <a:pt x="696815" y="431221"/>
                  <a:pt x="724039" y="437404"/>
                </a:cubicBezTo>
                <a:cubicBezTo>
                  <a:pt x="724658" y="441731"/>
                  <a:pt x="726514" y="447295"/>
                  <a:pt x="725277" y="447914"/>
                </a:cubicBezTo>
                <a:cubicBezTo>
                  <a:pt x="706714" y="458733"/>
                  <a:pt x="698980" y="482226"/>
                  <a:pt x="674540" y="487172"/>
                </a:cubicBezTo>
                <a:cubicBezTo>
                  <a:pt x="614831" y="499537"/>
                  <a:pt x="555432" y="514374"/>
                  <a:pt x="496033" y="528285"/>
                </a:cubicBezTo>
                <a:cubicBezTo>
                  <a:pt x="489537" y="529830"/>
                  <a:pt x="483040" y="532303"/>
                  <a:pt x="476543" y="531994"/>
                </a:cubicBezTo>
                <a:cubicBezTo>
                  <a:pt x="440656" y="529521"/>
                  <a:pt x="410338" y="544359"/>
                  <a:pt x="377545" y="561979"/>
                </a:cubicBezTo>
                <a:cubicBezTo>
                  <a:pt x="406935" y="675116"/>
                  <a:pt x="458290" y="781762"/>
                  <a:pt x="491702" y="8955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1841191" y="1281411"/>
            <a:ext cx="555571" cy="746655"/>
          </a:xfrm>
          <a:custGeom>
            <a:rect b="b" l="l" r="r" t="t"/>
            <a:pathLst>
              <a:path extrusionOk="0" h="746655" w="555571">
                <a:moveTo>
                  <a:pt x="367252" y="668861"/>
                </a:moveTo>
                <a:cubicBezTo>
                  <a:pt x="362630" y="672324"/>
                  <a:pt x="358240" y="674633"/>
                  <a:pt x="355005" y="678096"/>
                </a:cubicBezTo>
                <a:cubicBezTo>
                  <a:pt x="341141" y="692872"/>
                  <a:pt x="333516" y="694489"/>
                  <a:pt x="319420" y="682252"/>
                </a:cubicBezTo>
                <a:cubicBezTo>
                  <a:pt x="305787" y="670246"/>
                  <a:pt x="294003" y="656624"/>
                  <a:pt x="288688" y="638385"/>
                </a:cubicBezTo>
                <a:cubicBezTo>
                  <a:pt x="277366" y="599828"/>
                  <a:pt x="266737" y="561040"/>
                  <a:pt x="254490" y="522944"/>
                </a:cubicBezTo>
                <a:cubicBezTo>
                  <a:pt x="249176" y="505859"/>
                  <a:pt x="240857" y="489698"/>
                  <a:pt x="233463" y="471920"/>
                </a:cubicBezTo>
                <a:cubicBezTo>
                  <a:pt x="214747" y="484849"/>
                  <a:pt x="205504" y="505167"/>
                  <a:pt x="193488" y="522713"/>
                </a:cubicBezTo>
                <a:cubicBezTo>
                  <a:pt x="168533" y="559193"/>
                  <a:pt x="144271" y="596133"/>
                  <a:pt x="120933" y="633536"/>
                </a:cubicBezTo>
                <a:cubicBezTo>
                  <a:pt x="106376" y="657086"/>
                  <a:pt x="94129" y="682021"/>
                  <a:pt x="80496" y="706263"/>
                </a:cubicBezTo>
                <a:cubicBezTo>
                  <a:pt x="75182" y="715499"/>
                  <a:pt x="69405" y="724503"/>
                  <a:pt x="62704" y="732815"/>
                </a:cubicBezTo>
                <a:cubicBezTo>
                  <a:pt x="49071" y="749669"/>
                  <a:pt x="48840" y="749438"/>
                  <a:pt x="30586" y="741126"/>
                </a:cubicBezTo>
                <a:cubicBezTo>
                  <a:pt x="17646" y="735354"/>
                  <a:pt x="11869" y="724503"/>
                  <a:pt x="15797" y="709265"/>
                </a:cubicBezTo>
                <a:cubicBezTo>
                  <a:pt x="19032" y="696797"/>
                  <a:pt x="23654" y="684099"/>
                  <a:pt x="30123" y="673017"/>
                </a:cubicBezTo>
                <a:cubicBezTo>
                  <a:pt x="40984" y="654777"/>
                  <a:pt x="54386" y="638154"/>
                  <a:pt x="65477" y="620145"/>
                </a:cubicBezTo>
                <a:cubicBezTo>
                  <a:pt x="83269" y="591285"/>
                  <a:pt x="98982" y="561271"/>
                  <a:pt x="117236" y="532641"/>
                </a:cubicBezTo>
                <a:cubicBezTo>
                  <a:pt x="129252" y="513709"/>
                  <a:pt x="141036" y="494777"/>
                  <a:pt x="156980" y="478384"/>
                </a:cubicBezTo>
                <a:cubicBezTo>
                  <a:pt x="165067" y="470304"/>
                  <a:pt x="168533" y="457605"/>
                  <a:pt x="175696" y="443983"/>
                </a:cubicBezTo>
                <a:cubicBezTo>
                  <a:pt x="167840" y="443983"/>
                  <a:pt x="161601" y="442367"/>
                  <a:pt x="156749" y="444214"/>
                </a:cubicBezTo>
                <a:cubicBezTo>
                  <a:pt x="123475" y="457605"/>
                  <a:pt x="88584" y="461992"/>
                  <a:pt x="53461" y="463146"/>
                </a:cubicBezTo>
                <a:cubicBezTo>
                  <a:pt x="39597" y="463608"/>
                  <a:pt x="24809" y="457605"/>
                  <a:pt x="11407" y="451833"/>
                </a:cubicBezTo>
                <a:cubicBezTo>
                  <a:pt x="1009" y="447446"/>
                  <a:pt x="-5230" y="438442"/>
                  <a:pt x="5861" y="423435"/>
                </a:cubicBezTo>
                <a:cubicBezTo>
                  <a:pt x="71022" y="418125"/>
                  <a:pt x="137108" y="396884"/>
                  <a:pt x="203424" y="378875"/>
                </a:cubicBezTo>
                <a:cubicBezTo>
                  <a:pt x="186325" y="315152"/>
                  <a:pt x="168533" y="253738"/>
                  <a:pt x="153976" y="191862"/>
                </a:cubicBezTo>
                <a:cubicBezTo>
                  <a:pt x="139419" y="129524"/>
                  <a:pt x="127865" y="66955"/>
                  <a:pt x="114001" y="0"/>
                </a:cubicBezTo>
                <a:cubicBezTo>
                  <a:pt x="131100" y="3232"/>
                  <a:pt x="144271" y="5541"/>
                  <a:pt x="156286" y="7850"/>
                </a:cubicBezTo>
                <a:cubicBezTo>
                  <a:pt x="168764" y="50332"/>
                  <a:pt x="181242" y="91198"/>
                  <a:pt x="192564" y="132295"/>
                </a:cubicBezTo>
                <a:cubicBezTo>
                  <a:pt x="199265" y="156768"/>
                  <a:pt x="204118" y="181703"/>
                  <a:pt x="210125" y="206638"/>
                </a:cubicBezTo>
                <a:cubicBezTo>
                  <a:pt x="212898" y="217720"/>
                  <a:pt x="215902" y="229033"/>
                  <a:pt x="219137" y="240116"/>
                </a:cubicBezTo>
                <a:cubicBezTo>
                  <a:pt x="227455" y="268283"/>
                  <a:pt x="235543" y="296681"/>
                  <a:pt x="244323" y="324849"/>
                </a:cubicBezTo>
                <a:cubicBezTo>
                  <a:pt x="249176" y="340318"/>
                  <a:pt x="255415" y="341703"/>
                  <a:pt x="266044" y="330159"/>
                </a:cubicBezTo>
                <a:cubicBezTo>
                  <a:pt x="269279" y="326696"/>
                  <a:pt x="271358" y="321847"/>
                  <a:pt x="274131" y="317922"/>
                </a:cubicBezTo>
                <a:cubicBezTo>
                  <a:pt x="280370" y="309611"/>
                  <a:pt x="286609" y="301068"/>
                  <a:pt x="292848" y="292987"/>
                </a:cubicBezTo>
                <a:cubicBezTo>
                  <a:pt x="295852" y="289293"/>
                  <a:pt x="300935" y="286061"/>
                  <a:pt x="301859" y="281905"/>
                </a:cubicBezTo>
                <a:cubicBezTo>
                  <a:pt x="304401" y="270361"/>
                  <a:pt x="312026" y="264127"/>
                  <a:pt x="320807" y="257201"/>
                </a:cubicBezTo>
                <a:cubicBezTo>
                  <a:pt x="327970" y="251660"/>
                  <a:pt x="332129" y="241963"/>
                  <a:pt x="338137" y="234575"/>
                </a:cubicBezTo>
                <a:cubicBezTo>
                  <a:pt x="353387" y="216104"/>
                  <a:pt x="369793" y="198326"/>
                  <a:pt x="384582" y="179625"/>
                </a:cubicBezTo>
                <a:cubicBezTo>
                  <a:pt x="394055" y="167388"/>
                  <a:pt x="398908" y="150534"/>
                  <a:pt x="410230" y="141068"/>
                </a:cubicBezTo>
                <a:cubicBezTo>
                  <a:pt x="433568" y="121905"/>
                  <a:pt x="441424" y="90043"/>
                  <a:pt x="468690" y="74805"/>
                </a:cubicBezTo>
                <a:cubicBezTo>
                  <a:pt x="469846" y="74113"/>
                  <a:pt x="470308" y="72496"/>
                  <a:pt x="471232" y="71342"/>
                </a:cubicBezTo>
                <a:cubicBezTo>
                  <a:pt x="480013" y="57258"/>
                  <a:pt x="488793" y="42944"/>
                  <a:pt x="497574" y="28860"/>
                </a:cubicBezTo>
                <a:cubicBezTo>
                  <a:pt x="517446" y="32554"/>
                  <a:pt x="534314" y="35556"/>
                  <a:pt x="555572" y="39481"/>
                </a:cubicBezTo>
                <a:cubicBezTo>
                  <a:pt x="480937" y="142453"/>
                  <a:pt x="404685" y="239654"/>
                  <a:pt x="326584" y="339625"/>
                </a:cubicBezTo>
                <a:cubicBezTo>
                  <a:pt x="354543" y="343781"/>
                  <a:pt x="376956" y="338009"/>
                  <a:pt x="398908" y="333161"/>
                </a:cubicBezTo>
                <a:cubicBezTo>
                  <a:pt x="424094" y="327619"/>
                  <a:pt x="449050" y="322540"/>
                  <a:pt x="474467" y="317692"/>
                </a:cubicBezTo>
                <a:cubicBezTo>
                  <a:pt x="476084" y="317461"/>
                  <a:pt x="478395" y="316075"/>
                  <a:pt x="479088" y="316537"/>
                </a:cubicBezTo>
                <a:cubicBezTo>
                  <a:pt x="497805" y="330852"/>
                  <a:pt x="520450" y="322078"/>
                  <a:pt x="540784" y="326696"/>
                </a:cubicBezTo>
                <a:cubicBezTo>
                  <a:pt x="541246" y="329928"/>
                  <a:pt x="542632" y="334084"/>
                  <a:pt x="541708" y="334546"/>
                </a:cubicBezTo>
                <a:cubicBezTo>
                  <a:pt x="527844" y="342627"/>
                  <a:pt x="522067" y="360174"/>
                  <a:pt x="503813" y="363868"/>
                </a:cubicBezTo>
                <a:cubicBezTo>
                  <a:pt x="459217" y="373103"/>
                  <a:pt x="414851" y="384185"/>
                  <a:pt x="370486" y="394575"/>
                </a:cubicBezTo>
                <a:cubicBezTo>
                  <a:pt x="365634" y="395729"/>
                  <a:pt x="360782" y="397576"/>
                  <a:pt x="355929" y="397345"/>
                </a:cubicBezTo>
                <a:cubicBezTo>
                  <a:pt x="329125" y="395498"/>
                  <a:pt x="306481" y="406581"/>
                  <a:pt x="281987" y="419741"/>
                </a:cubicBezTo>
                <a:cubicBezTo>
                  <a:pt x="303939" y="504243"/>
                  <a:pt x="342296" y="583897"/>
                  <a:pt x="367252" y="6688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8"/>
          <p:cNvSpPr/>
          <p:nvPr/>
        </p:nvSpPr>
        <p:spPr>
          <a:xfrm>
            <a:off x="1005397" y="2027155"/>
            <a:ext cx="395039" cy="530909"/>
          </a:xfrm>
          <a:custGeom>
            <a:rect b="b" l="l" r="r" t="t"/>
            <a:pathLst>
              <a:path extrusionOk="0" h="530909" w="395039">
                <a:moveTo>
                  <a:pt x="261134" y="475593"/>
                </a:moveTo>
                <a:cubicBezTo>
                  <a:pt x="257848" y="478056"/>
                  <a:pt x="254726" y="479697"/>
                  <a:pt x="252426" y="482160"/>
                </a:cubicBezTo>
                <a:cubicBezTo>
                  <a:pt x="242568" y="492667"/>
                  <a:pt x="237146" y="493816"/>
                  <a:pt x="227124" y="485115"/>
                </a:cubicBezTo>
                <a:cubicBezTo>
                  <a:pt x="217430" y="476578"/>
                  <a:pt x="209051" y="466892"/>
                  <a:pt x="205272" y="453923"/>
                </a:cubicBezTo>
                <a:cubicBezTo>
                  <a:pt x="197221" y="426507"/>
                  <a:pt x="189663" y="398927"/>
                  <a:pt x="180955" y="371839"/>
                </a:cubicBezTo>
                <a:cubicBezTo>
                  <a:pt x="177176" y="359691"/>
                  <a:pt x="171262" y="348199"/>
                  <a:pt x="166004" y="335558"/>
                </a:cubicBezTo>
                <a:cubicBezTo>
                  <a:pt x="152696" y="344752"/>
                  <a:pt x="146124" y="359198"/>
                  <a:pt x="137580" y="371675"/>
                </a:cubicBezTo>
                <a:cubicBezTo>
                  <a:pt x="119835" y="397614"/>
                  <a:pt x="102584" y="423881"/>
                  <a:pt x="85989" y="450476"/>
                </a:cubicBezTo>
                <a:cubicBezTo>
                  <a:pt x="75639" y="467221"/>
                  <a:pt x="66931" y="484951"/>
                  <a:pt x="57237" y="502188"/>
                </a:cubicBezTo>
                <a:cubicBezTo>
                  <a:pt x="53458" y="508755"/>
                  <a:pt x="49350" y="515158"/>
                  <a:pt x="44586" y="521068"/>
                </a:cubicBezTo>
                <a:cubicBezTo>
                  <a:pt x="34892" y="533052"/>
                  <a:pt x="34728" y="532888"/>
                  <a:pt x="21748" y="526978"/>
                </a:cubicBezTo>
                <a:cubicBezTo>
                  <a:pt x="12547" y="522873"/>
                  <a:pt x="8439" y="515158"/>
                  <a:pt x="11233" y="504323"/>
                </a:cubicBezTo>
                <a:cubicBezTo>
                  <a:pt x="13533" y="495457"/>
                  <a:pt x="16819" y="486428"/>
                  <a:pt x="21419" y="478548"/>
                </a:cubicBezTo>
                <a:cubicBezTo>
                  <a:pt x="29141" y="465579"/>
                  <a:pt x="38671" y="453759"/>
                  <a:pt x="46557" y="440954"/>
                </a:cubicBezTo>
                <a:cubicBezTo>
                  <a:pt x="59208" y="420433"/>
                  <a:pt x="70381" y="399091"/>
                  <a:pt x="83361" y="378734"/>
                </a:cubicBezTo>
                <a:cubicBezTo>
                  <a:pt x="91904" y="365273"/>
                  <a:pt x="100284" y="351811"/>
                  <a:pt x="111620" y="340155"/>
                </a:cubicBezTo>
                <a:cubicBezTo>
                  <a:pt x="117371" y="334409"/>
                  <a:pt x="119835" y="325380"/>
                  <a:pt x="124929" y="315694"/>
                </a:cubicBezTo>
                <a:cubicBezTo>
                  <a:pt x="119343" y="315694"/>
                  <a:pt x="114906" y="314545"/>
                  <a:pt x="111456" y="315858"/>
                </a:cubicBezTo>
                <a:cubicBezTo>
                  <a:pt x="87797" y="325380"/>
                  <a:pt x="62987" y="328499"/>
                  <a:pt x="38014" y="329320"/>
                </a:cubicBezTo>
                <a:cubicBezTo>
                  <a:pt x="28156" y="329648"/>
                  <a:pt x="17640" y="325380"/>
                  <a:pt x="8111" y="321276"/>
                </a:cubicBezTo>
                <a:cubicBezTo>
                  <a:pt x="717" y="318157"/>
                  <a:pt x="-3719" y="311754"/>
                  <a:pt x="4168" y="301083"/>
                </a:cubicBezTo>
                <a:cubicBezTo>
                  <a:pt x="50500" y="297307"/>
                  <a:pt x="97491" y="282204"/>
                  <a:pt x="144645" y="269399"/>
                </a:cubicBezTo>
                <a:cubicBezTo>
                  <a:pt x="132487" y="224089"/>
                  <a:pt x="119835" y="180420"/>
                  <a:pt x="109484" y="136423"/>
                </a:cubicBezTo>
                <a:cubicBezTo>
                  <a:pt x="99134" y="92098"/>
                  <a:pt x="90919" y="47609"/>
                  <a:pt x="81060" y="0"/>
                </a:cubicBezTo>
                <a:cubicBezTo>
                  <a:pt x="93219" y="2298"/>
                  <a:pt x="102584" y="3940"/>
                  <a:pt x="111128" y="5582"/>
                </a:cubicBezTo>
                <a:cubicBezTo>
                  <a:pt x="120000" y="35789"/>
                  <a:pt x="128872" y="64846"/>
                  <a:pt x="136923" y="94068"/>
                </a:cubicBezTo>
                <a:cubicBezTo>
                  <a:pt x="141687" y="111470"/>
                  <a:pt x="145138" y="129200"/>
                  <a:pt x="149410" y="146930"/>
                </a:cubicBezTo>
                <a:cubicBezTo>
                  <a:pt x="151381" y="154810"/>
                  <a:pt x="153517" y="162854"/>
                  <a:pt x="155817" y="170734"/>
                </a:cubicBezTo>
                <a:cubicBezTo>
                  <a:pt x="161732" y="190763"/>
                  <a:pt x="167483" y="210955"/>
                  <a:pt x="173726" y="230984"/>
                </a:cubicBezTo>
                <a:cubicBezTo>
                  <a:pt x="177176" y="241983"/>
                  <a:pt x="181613" y="242968"/>
                  <a:pt x="189170" y="234760"/>
                </a:cubicBezTo>
                <a:cubicBezTo>
                  <a:pt x="191471" y="232297"/>
                  <a:pt x="192949" y="228849"/>
                  <a:pt x="194921" y="226059"/>
                </a:cubicBezTo>
                <a:cubicBezTo>
                  <a:pt x="199357" y="220149"/>
                  <a:pt x="203793" y="214074"/>
                  <a:pt x="208229" y="208329"/>
                </a:cubicBezTo>
                <a:cubicBezTo>
                  <a:pt x="210365" y="205702"/>
                  <a:pt x="213980" y="203404"/>
                  <a:pt x="214637" y="200449"/>
                </a:cubicBezTo>
                <a:cubicBezTo>
                  <a:pt x="216444" y="192240"/>
                  <a:pt x="221866" y="187808"/>
                  <a:pt x="228110" y="182883"/>
                </a:cubicBezTo>
                <a:cubicBezTo>
                  <a:pt x="233203" y="178943"/>
                  <a:pt x="236160" y="172048"/>
                  <a:pt x="240432" y="166794"/>
                </a:cubicBezTo>
                <a:cubicBezTo>
                  <a:pt x="251276" y="153661"/>
                  <a:pt x="262941" y="141020"/>
                  <a:pt x="273457" y="127722"/>
                </a:cubicBezTo>
                <a:cubicBezTo>
                  <a:pt x="280193" y="119021"/>
                  <a:pt x="283643" y="107037"/>
                  <a:pt x="291694" y="100306"/>
                </a:cubicBezTo>
                <a:cubicBezTo>
                  <a:pt x="308289" y="86680"/>
                  <a:pt x="313875" y="64025"/>
                  <a:pt x="333262" y="53190"/>
                </a:cubicBezTo>
                <a:cubicBezTo>
                  <a:pt x="334084" y="52698"/>
                  <a:pt x="334412" y="51549"/>
                  <a:pt x="335070" y="50728"/>
                </a:cubicBezTo>
                <a:cubicBezTo>
                  <a:pt x="341313" y="40714"/>
                  <a:pt x="347556" y="30535"/>
                  <a:pt x="353800" y="20521"/>
                </a:cubicBezTo>
                <a:cubicBezTo>
                  <a:pt x="367930" y="23148"/>
                  <a:pt x="379924" y="25282"/>
                  <a:pt x="395039" y="28073"/>
                </a:cubicBezTo>
                <a:cubicBezTo>
                  <a:pt x="341970" y="101291"/>
                  <a:pt x="287751" y="170406"/>
                  <a:pt x="232217" y="241490"/>
                </a:cubicBezTo>
                <a:cubicBezTo>
                  <a:pt x="252098" y="244445"/>
                  <a:pt x="268035" y="240341"/>
                  <a:pt x="283643" y="236894"/>
                </a:cubicBezTo>
                <a:cubicBezTo>
                  <a:pt x="301552" y="232954"/>
                  <a:pt x="319297" y="229342"/>
                  <a:pt x="337370" y="225894"/>
                </a:cubicBezTo>
                <a:cubicBezTo>
                  <a:pt x="338520" y="225730"/>
                  <a:pt x="340163" y="224745"/>
                  <a:pt x="340656" y="225074"/>
                </a:cubicBezTo>
                <a:cubicBezTo>
                  <a:pt x="353964" y="235252"/>
                  <a:pt x="370066" y="229014"/>
                  <a:pt x="384524" y="232297"/>
                </a:cubicBezTo>
                <a:cubicBezTo>
                  <a:pt x="384853" y="234595"/>
                  <a:pt x="385839" y="237550"/>
                  <a:pt x="385181" y="237879"/>
                </a:cubicBezTo>
                <a:cubicBezTo>
                  <a:pt x="375323" y="243625"/>
                  <a:pt x="371216" y="256101"/>
                  <a:pt x="358236" y="258728"/>
                </a:cubicBezTo>
                <a:cubicBezTo>
                  <a:pt x="326526" y="265295"/>
                  <a:pt x="294980" y="273175"/>
                  <a:pt x="263434" y="280562"/>
                </a:cubicBezTo>
                <a:cubicBezTo>
                  <a:pt x="259984" y="281383"/>
                  <a:pt x="256534" y="282696"/>
                  <a:pt x="253083" y="282532"/>
                </a:cubicBezTo>
                <a:cubicBezTo>
                  <a:pt x="234025" y="281219"/>
                  <a:pt x="217923" y="289099"/>
                  <a:pt x="200507" y="298457"/>
                </a:cubicBezTo>
                <a:cubicBezTo>
                  <a:pt x="216116" y="358542"/>
                  <a:pt x="243390" y="415180"/>
                  <a:pt x="261134" y="475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 rot="-9509216">
            <a:off x="1581205" y="4223576"/>
            <a:ext cx="1629089" cy="1840276"/>
            <a:chOff x="1581301" y="4223327"/>
            <a:chExt cx="1629148" cy="1840343"/>
          </a:xfrm>
        </p:grpSpPr>
        <p:sp>
          <p:nvSpPr>
            <p:cNvPr id="404" name="Google Shape;404;p28"/>
            <p:cNvSpPr/>
            <p:nvPr/>
          </p:nvSpPr>
          <p:spPr>
            <a:xfrm>
              <a:off x="1753122" y="5698220"/>
              <a:ext cx="991107" cy="365450"/>
            </a:xfrm>
            <a:custGeom>
              <a:rect b="b" l="l" r="r" t="t"/>
              <a:pathLst>
                <a:path extrusionOk="0" h="365450" w="991107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1581301" y="4223327"/>
              <a:ext cx="959630" cy="760403"/>
            </a:xfrm>
            <a:custGeom>
              <a:rect b="b" l="l" r="r" t="t"/>
              <a:pathLst>
                <a:path extrusionOk="0" h="760403" w="95963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1675316" y="4842990"/>
              <a:ext cx="1535133" cy="598112"/>
            </a:xfrm>
            <a:custGeom>
              <a:rect b="b" l="l" r="r" t="t"/>
              <a:pathLst>
                <a:path extrusionOk="0" h="598112" w="1535133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8"/>
          <p:cNvGrpSpPr/>
          <p:nvPr/>
        </p:nvGrpSpPr>
        <p:grpSpPr>
          <a:xfrm rot="392749">
            <a:off x="15108685" y="4223112"/>
            <a:ext cx="1629179" cy="1840378"/>
            <a:chOff x="15108259" y="4223327"/>
            <a:chExt cx="1629148" cy="1840343"/>
          </a:xfrm>
        </p:grpSpPr>
        <p:sp>
          <p:nvSpPr>
            <p:cNvPr id="408" name="Google Shape;408;p28"/>
            <p:cNvSpPr/>
            <p:nvPr/>
          </p:nvSpPr>
          <p:spPr>
            <a:xfrm>
              <a:off x="15280080" y="5698220"/>
              <a:ext cx="991107" cy="365450"/>
            </a:xfrm>
            <a:custGeom>
              <a:rect b="b" l="l" r="r" t="t"/>
              <a:pathLst>
                <a:path extrusionOk="0" h="365450" w="991107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15108259" y="4223327"/>
              <a:ext cx="959630" cy="760403"/>
            </a:xfrm>
            <a:custGeom>
              <a:rect b="b" l="l" r="r" t="t"/>
              <a:pathLst>
                <a:path extrusionOk="0" h="760403" w="95963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15202274" y="4842990"/>
              <a:ext cx="1535133" cy="598112"/>
            </a:xfrm>
            <a:custGeom>
              <a:rect b="b" l="l" r="r" t="t"/>
              <a:pathLst>
                <a:path extrusionOk="0" h="598112" w="1535133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"/>
          <p:cNvSpPr/>
          <p:nvPr/>
        </p:nvSpPr>
        <p:spPr>
          <a:xfrm>
            <a:off x="2907468" y="1777741"/>
            <a:ext cx="10759562" cy="9148121"/>
          </a:xfrm>
          <a:custGeom>
            <a:rect b="b" l="l" r="r" t="t"/>
            <a:pathLst>
              <a:path extrusionOk="0" h="9148121" w="10759562">
                <a:moveTo>
                  <a:pt x="5510984" y="5896733"/>
                </a:moveTo>
                <a:cubicBezTo>
                  <a:pt x="5431230" y="5957878"/>
                  <a:pt x="5356792" y="6005731"/>
                  <a:pt x="5294318" y="6065547"/>
                </a:cubicBezTo>
                <a:cubicBezTo>
                  <a:pt x="5106895" y="6246324"/>
                  <a:pt x="4878266" y="6327407"/>
                  <a:pt x="4628369" y="6359309"/>
                </a:cubicBezTo>
                <a:cubicBezTo>
                  <a:pt x="4507408" y="6375260"/>
                  <a:pt x="4387776" y="6388552"/>
                  <a:pt x="4266815" y="6400516"/>
                </a:cubicBezTo>
                <a:cubicBezTo>
                  <a:pt x="4048820" y="6423113"/>
                  <a:pt x="3846775" y="6363297"/>
                  <a:pt x="3659353" y="6263604"/>
                </a:cubicBezTo>
                <a:cubicBezTo>
                  <a:pt x="3457308" y="6155935"/>
                  <a:pt x="3255263" y="6044279"/>
                  <a:pt x="3070499" y="5911355"/>
                </a:cubicBezTo>
                <a:cubicBezTo>
                  <a:pt x="2869784" y="5767797"/>
                  <a:pt x="2723567" y="5573728"/>
                  <a:pt x="2646471" y="5331806"/>
                </a:cubicBezTo>
                <a:cubicBezTo>
                  <a:pt x="2601277" y="5189578"/>
                  <a:pt x="2546778" y="5051337"/>
                  <a:pt x="2496267" y="4911766"/>
                </a:cubicBezTo>
                <a:cubicBezTo>
                  <a:pt x="2449744" y="4780171"/>
                  <a:pt x="2453731" y="4644589"/>
                  <a:pt x="2461707" y="4509006"/>
                </a:cubicBezTo>
                <a:cubicBezTo>
                  <a:pt x="2465695" y="4437227"/>
                  <a:pt x="2451073" y="4398680"/>
                  <a:pt x="2379294" y="4370765"/>
                </a:cubicBezTo>
                <a:cubicBezTo>
                  <a:pt x="2088190" y="4256451"/>
                  <a:pt x="1866207" y="4053077"/>
                  <a:pt x="1673467" y="3811155"/>
                </a:cubicBezTo>
                <a:cubicBezTo>
                  <a:pt x="1567128" y="3678231"/>
                  <a:pt x="1521934" y="3521381"/>
                  <a:pt x="1480728" y="3364530"/>
                </a:cubicBezTo>
                <a:cubicBezTo>
                  <a:pt x="1463447" y="3299397"/>
                  <a:pt x="1474081" y="3223631"/>
                  <a:pt x="1490032" y="3157169"/>
                </a:cubicBezTo>
                <a:cubicBezTo>
                  <a:pt x="1552506" y="2884674"/>
                  <a:pt x="1665492" y="2632119"/>
                  <a:pt x="1847598" y="2422099"/>
                </a:cubicBezTo>
                <a:cubicBezTo>
                  <a:pt x="1947291" y="2307784"/>
                  <a:pt x="2082873" y="2225371"/>
                  <a:pt x="2203834" y="2132325"/>
                </a:cubicBezTo>
                <a:cubicBezTo>
                  <a:pt x="2262321" y="2087130"/>
                  <a:pt x="2323466" y="2037948"/>
                  <a:pt x="2391257" y="2011364"/>
                </a:cubicBezTo>
                <a:cubicBezTo>
                  <a:pt x="2606594" y="1927621"/>
                  <a:pt x="2825919" y="1854513"/>
                  <a:pt x="3063853" y="1770771"/>
                </a:cubicBezTo>
                <a:cubicBezTo>
                  <a:pt x="3083791" y="1698992"/>
                  <a:pt x="3103730" y="1603287"/>
                  <a:pt x="3138290" y="1512898"/>
                </a:cubicBezTo>
                <a:cubicBezTo>
                  <a:pt x="3176838" y="1413205"/>
                  <a:pt x="3222032" y="1314842"/>
                  <a:pt x="3275202" y="1221795"/>
                </a:cubicBezTo>
                <a:cubicBezTo>
                  <a:pt x="3434711" y="943983"/>
                  <a:pt x="3652706" y="722000"/>
                  <a:pt x="3942481" y="582430"/>
                </a:cubicBezTo>
                <a:cubicBezTo>
                  <a:pt x="4042174" y="534577"/>
                  <a:pt x="4145854" y="496029"/>
                  <a:pt x="4264157" y="496029"/>
                </a:cubicBezTo>
                <a:cubicBezTo>
                  <a:pt x="4363850" y="496029"/>
                  <a:pt x="4462214" y="461469"/>
                  <a:pt x="4561907" y="456152"/>
                </a:cubicBezTo>
                <a:cubicBezTo>
                  <a:pt x="4629698" y="452164"/>
                  <a:pt x="4700148" y="462798"/>
                  <a:pt x="4766610" y="477420"/>
                </a:cubicBezTo>
                <a:cubicBezTo>
                  <a:pt x="4911497" y="510651"/>
                  <a:pt x="5055055" y="545211"/>
                  <a:pt x="5197283" y="589076"/>
                </a:cubicBezTo>
                <a:cubicBezTo>
                  <a:pt x="5257099" y="607686"/>
                  <a:pt x="5281026" y="575784"/>
                  <a:pt x="5318244" y="547870"/>
                </a:cubicBezTo>
                <a:cubicBezTo>
                  <a:pt x="5457815" y="438872"/>
                  <a:pt x="5590739" y="320570"/>
                  <a:pt x="5740943" y="228852"/>
                </a:cubicBezTo>
                <a:cubicBezTo>
                  <a:pt x="5853928" y="159732"/>
                  <a:pt x="5988181" y="123842"/>
                  <a:pt x="6114459" y="78648"/>
                </a:cubicBezTo>
                <a:cubicBezTo>
                  <a:pt x="6206177" y="46746"/>
                  <a:pt x="6300553" y="5540"/>
                  <a:pt x="6396258" y="1552"/>
                </a:cubicBezTo>
                <a:cubicBezTo>
                  <a:pt x="6799018" y="-15728"/>
                  <a:pt x="7156584" y="111879"/>
                  <a:pt x="7475601" y="355130"/>
                </a:cubicBezTo>
                <a:cubicBezTo>
                  <a:pt x="7636440" y="477420"/>
                  <a:pt x="7752083" y="632941"/>
                  <a:pt x="7805253" y="830998"/>
                </a:cubicBezTo>
                <a:cubicBezTo>
                  <a:pt x="7817216" y="874863"/>
                  <a:pt x="7835826" y="917399"/>
                  <a:pt x="7854435" y="967910"/>
                </a:cubicBezTo>
                <a:cubicBezTo>
                  <a:pt x="7885007" y="949300"/>
                  <a:pt x="7908934" y="936008"/>
                  <a:pt x="7931531" y="920057"/>
                </a:cubicBezTo>
                <a:cubicBezTo>
                  <a:pt x="8184086" y="735293"/>
                  <a:pt x="8460569" y="632941"/>
                  <a:pt x="8778257" y="671489"/>
                </a:cubicBezTo>
                <a:cubicBezTo>
                  <a:pt x="8800854" y="674148"/>
                  <a:pt x="8824780" y="671489"/>
                  <a:pt x="8848706" y="670160"/>
                </a:cubicBezTo>
                <a:cubicBezTo>
                  <a:pt x="9214247" y="652880"/>
                  <a:pt x="9539911" y="763207"/>
                  <a:pt x="9848295" y="958605"/>
                </a:cubicBezTo>
                <a:cubicBezTo>
                  <a:pt x="9995841" y="1051652"/>
                  <a:pt x="10134082" y="1147357"/>
                  <a:pt x="10249726" y="1277623"/>
                </a:cubicBezTo>
                <a:cubicBezTo>
                  <a:pt x="10382650" y="1426498"/>
                  <a:pt x="10482343" y="1592653"/>
                  <a:pt x="10532854" y="1788051"/>
                </a:cubicBezTo>
                <a:cubicBezTo>
                  <a:pt x="10564756" y="1909012"/>
                  <a:pt x="10609949" y="2027314"/>
                  <a:pt x="10635205" y="2148275"/>
                </a:cubicBezTo>
                <a:cubicBezTo>
                  <a:pt x="10677741" y="2352978"/>
                  <a:pt x="10667107" y="2556352"/>
                  <a:pt x="10595328" y="2757068"/>
                </a:cubicBezTo>
                <a:cubicBezTo>
                  <a:pt x="10543487" y="2900625"/>
                  <a:pt x="10510256" y="3052159"/>
                  <a:pt x="10463733" y="3216985"/>
                </a:cubicBezTo>
                <a:cubicBezTo>
                  <a:pt x="10488989" y="3259520"/>
                  <a:pt x="10526207" y="3318007"/>
                  <a:pt x="10559439" y="3379152"/>
                </a:cubicBezTo>
                <a:cubicBezTo>
                  <a:pt x="10757496" y="3738047"/>
                  <a:pt x="10819970" y="4111563"/>
                  <a:pt x="10695021" y="4512994"/>
                </a:cubicBezTo>
                <a:cubicBezTo>
                  <a:pt x="10629888" y="4721685"/>
                  <a:pt x="10539500" y="4913095"/>
                  <a:pt x="10398601" y="5077921"/>
                </a:cubicBezTo>
                <a:cubicBezTo>
                  <a:pt x="10219153" y="5289271"/>
                  <a:pt x="9997170" y="5440804"/>
                  <a:pt x="9723347" y="5493974"/>
                </a:cubicBezTo>
                <a:cubicBezTo>
                  <a:pt x="9416292" y="5552460"/>
                  <a:pt x="9103920" y="5581704"/>
                  <a:pt x="8792879" y="5517900"/>
                </a:cubicBezTo>
                <a:cubicBezTo>
                  <a:pt x="8719770" y="5503278"/>
                  <a:pt x="8667930" y="5520558"/>
                  <a:pt x="8632040" y="5592337"/>
                </a:cubicBezTo>
                <a:cubicBezTo>
                  <a:pt x="8570895" y="5710640"/>
                  <a:pt x="8509750" y="5830271"/>
                  <a:pt x="8435313" y="5939269"/>
                </a:cubicBezTo>
                <a:cubicBezTo>
                  <a:pt x="8209342" y="6270250"/>
                  <a:pt x="7924884" y="6529452"/>
                  <a:pt x="7538076" y="6666364"/>
                </a:cubicBezTo>
                <a:cubicBezTo>
                  <a:pt x="7322739" y="6742130"/>
                  <a:pt x="7104744" y="6740801"/>
                  <a:pt x="6886748" y="6708899"/>
                </a:cubicBezTo>
                <a:cubicBezTo>
                  <a:pt x="6558425" y="6661046"/>
                  <a:pt x="6254030" y="6534769"/>
                  <a:pt x="5980206" y="6353992"/>
                </a:cubicBezTo>
                <a:cubicBezTo>
                  <a:pt x="5830002" y="6255628"/>
                  <a:pt x="5711700" y="6109412"/>
                  <a:pt x="5580105" y="5983134"/>
                </a:cubicBezTo>
                <a:cubicBezTo>
                  <a:pt x="5560166" y="5959208"/>
                  <a:pt x="5544215" y="5936610"/>
                  <a:pt x="5510984" y="5896733"/>
                </a:cubicBezTo>
                <a:close/>
                <a:moveTo>
                  <a:pt x="7624476" y="1187234"/>
                </a:moveTo>
                <a:cubicBezTo>
                  <a:pt x="7651061" y="910752"/>
                  <a:pt x="7538076" y="727317"/>
                  <a:pt x="7342677" y="575784"/>
                </a:cubicBezTo>
                <a:cubicBezTo>
                  <a:pt x="7205766" y="469445"/>
                  <a:pt x="7047586" y="416275"/>
                  <a:pt x="6892065" y="353801"/>
                </a:cubicBezTo>
                <a:cubicBezTo>
                  <a:pt x="6664765" y="263412"/>
                  <a:pt x="6421514" y="275375"/>
                  <a:pt x="6200860" y="341838"/>
                </a:cubicBezTo>
                <a:cubicBezTo>
                  <a:pt x="5949634" y="417604"/>
                  <a:pt x="5705053" y="531919"/>
                  <a:pt x="5546874" y="771182"/>
                </a:cubicBezTo>
                <a:cubicBezTo>
                  <a:pt x="5425913" y="955947"/>
                  <a:pt x="5239819" y="985190"/>
                  <a:pt x="5068347" y="914740"/>
                </a:cubicBezTo>
                <a:cubicBezTo>
                  <a:pt x="4962008" y="870875"/>
                  <a:pt x="4847693" y="840303"/>
                  <a:pt x="4733379" y="821693"/>
                </a:cubicBezTo>
                <a:cubicBezTo>
                  <a:pt x="4571211" y="795109"/>
                  <a:pt x="4413032" y="765865"/>
                  <a:pt x="4245547" y="838973"/>
                </a:cubicBezTo>
                <a:cubicBezTo>
                  <a:pt x="3987675" y="949300"/>
                  <a:pt x="3745753" y="1067603"/>
                  <a:pt x="3596878" y="1322817"/>
                </a:cubicBezTo>
                <a:cubicBezTo>
                  <a:pt x="3533075" y="1431815"/>
                  <a:pt x="3465283" y="1535495"/>
                  <a:pt x="3418760" y="1655127"/>
                </a:cubicBezTo>
                <a:cubicBezTo>
                  <a:pt x="3374895" y="1769442"/>
                  <a:pt x="3342993" y="1885086"/>
                  <a:pt x="3321725" y="2003388"/>
                </a:cubicBezTo>
                <a:cubicBezTo>
                  <a:pt x="3307104" y="2081813"/>
                  <a:pt x="3267226" y="2117703"/>
                  <a:pt x="3184814" y="2137641"/>
                </a:cubicBezTo>
                <a:cubicBezTo>
                  <a:pt x="2945550" y="2193469"/>
                  <a:pt x="2696982" y="2218725"/>
                  <a:pt x="2480316" y="2348991"/>
                </a:cubicBezTo>
                <a:cubicBezTo>
                  <a:pt x="2401891" y="2395514"/>
                  <a:pt x="2314161" y="2434062"/>
                  <a:pt x="2246370" y="2493878"/>
                </a:cubicBezTo>
                <a:cubicBezTo>
                  <a:pt x="2046984" y="2669338"/>
                  <a:pt x="1912731" y="2887333"/>
                  <a:pt x="1823672" y="3139889"/>
                </a:cubicBezTo>
                <a:cubicBezTo>
                  <a:pt x="1750563" y="3348580"/>
                  <a:pt x="1781136" y="3522710"/>
                  <a:pt x="1918048" y="3687536"/>
                </a:cubicBezTo>
                <a:cubicBezTo>
                  <a:pt x="2086861" y="3892239"/>
                  <a:pt x="2283589" y="4059723"/>
                  <a:pt x="2537474" y="4154099"/>
                </a:cubicBezTo>
                <a:cubicBezTo>
                  <a:pt x="2722238" y="4223220"/>
                  <a:pt x="2763444" y="4284365"/>
                  <a:pt x="2755469" y="4482422"/>
                </a:cubicBezTo>
                <a:cubicBezTo>
                  <a:pt x="2740847" y="4870560"/>
                  <a:pt x="2859150" y="5221479"/>
                  <a:pt x="3066511" y="5541826"/>
                </a:cubicBezTo>
                <a:cubicBezTo>
                  <a:pt x="3122339" y="5628227"/>
                  <a:pt x="3212728" y="5698677"/>
                  <a:pt x="3297799" y="5759822"/>
                </a:cubicBezTo>
                <a:cubicBezTo>
                  <a:pt x="3392175" y="5827613"/>
                  <a:pt x="3502502" y="5871478"/>
                  <a:pt x="3600866" y="5933952"/>
                </a:cubicBezTo>
                <a:cubicBezTo>
                  <a:pt x="3805569" y="6062888"/>
                  <a:pt x="4023564" y="6126692"/>
                  <a:pt x="4266815" y="6108083"/>
                </a:cubicBezTo>
                <a:cubicBezTo>
                  <a:pt x="4516713" y="6088144"/>
                  <a:pt x="4754647" y="6029657"/>
                  <a:pt x="4969983" y="5900721"/>
                </a:cubicBezTo>
                <a:cubicBezTo>
                  <a:pt x="5100249" y="5822296"/>
                  <a:pt x="5222539" y="5731908"/>
                  <a:pt x="5348817" y="5646836"/>
                </a:cubicBezTo>
                <a:cubicBezTo>
                  <a:pt x="5436547" y="5587020"/>
                  <a:pt x="5520289" y="5580374"/>
                  <a:pt x="5602702" y="5648166"/>
                </a:cubicBezTo>
                <a:cubicBezTo>
                  <a:pt x="5695749" y="5725261"/>
                  <a:pt x="5775503" y="5818308"/>
                  <a:pt x="5861904" y="5902051"/>
                </a:cubicBezTo>
                <a:cubicBezTo>
                  <a:pt x="5924378" y="5963195"/>
                  <a:pt x="5982865" y="6032316"/>
                  <a:pt x="6054643" y="6081498"/>
                </a:cubicBezTo>
                <a:cubicBezTo>
                  <a:pt x="6146361" y="6145301"/>
                  <a:pt x="6247383" y="6197142"/>
                  <a:pt x="6347076" y="6247653"/>
                </a:cubicBezTo>
                <a:cubicBezTo>
                  <a:pt x="6674070" y="6412479"/>
                  <a:pt x="7014355" y="6493563"/>
                  <a:pt x="7373250" y="6361967"/>
                </a:cubicBezTo>
                <a:cubicBezTo>
                  <a:pt x="7592574" y="6282213"/>
                  <a:pt x="7807911" y="6193154"/>
                  <a:pt x="7958115" y="5999085"/>
                </a:cubicBezTo>
                <a:cubicBezTo>
                  <a:pt x="8037870" y="5896733"/>
                  <a:pt x="8136234" y="5807674"/>
                  <a:pt x="8205355" y="5700006"/>
                </a:cubicBezTo>
                <a:cubicBezTo>
                  <a:pt x="8274475" y="5592337"/>
                  <a:pt x="8374168" y="5507266"/>
                  <a:pt x="8410057" y="5374342"/>
                </a:cubicBezTo>
                <a:cubicBezTo>
                  <a:pt x="8451264" y="5218821"/>
                  <a:pt x="8508421" y="5194894"/>
                  <a:pt x="8669259" y="5217492"/>
                </a:cubicBezTo>
                <a:cubicBezTo>
                  <a:pt x="8854023" y="5244077"/>
                  <a:pt x="9037458" y="5274649"/>
                  <a:pt x="9224882" y="5236101"/>
                </a:cubicBezTo>
                <a:cubicBezTo>
                  <a:pt x="9311282" y="5218821"/>
                  <a:pt x="9400341" y="5212174"/>
                  <a:pt x="9489400" y="5209516"/>
                </a:cubicBezTo>
                <a:cubicBezTo>
                  <a:pt x="9732651" y="5204199"/>
                  <a:pt x="9934696" y="5091214"/>
                  <a:pt x="10088888" y="4926388"/>
                </a:cubicBezTo>
                <a:cubicBezTo>
                  <a:pt x="10286944" y="4713709"/>
                  <a:pt x="10419868" y="4453178"/>
                  <a:pt x="10463733" y="4158087"/>
                </a:cubicBezTo>
                <a:cubicBezTo>
                  <a:pt x="10487660" y="4003895"/>
                  <a:pt x="10494306" y="3848374"/>
                  <a:pt x="10423856" y="3703486"/>
                </a:cubicBezTo>
                <a:cubicBezTo>
                  <a:pt x="10370686" y="3594489"/>
                  <a:pt x="10310870" y="3489479"/>
                  <a:pt x="10248397" y="3387127"/>
                </a:cubicBezTo>
                <a:cubicBezTo>
                  <a:pt x="10189910" y="3291422"/>
                  <a:pt x="10146045" y="3195717"/>
                  <a:pt x="10179276" y="3082731"/>
                </a:cubicBezTo>
                <a:cubicBezTo>
                  <a:pt x="10201873" y="3001648"/>
                  <a:pt x="10229787" y="2921893"/>
                  <a:pt x="10261689" y="2844797"/>
                </a:cubicBezTo>
                <a:cubicBezTo>
                  <a:pt x="10379991" y="2556352"/>
                  <a:pt x="10430502" y="2261261"/>
                  <a:pt x="10332139" y="1956865"/>
                </a:cubicBezTo>
                <a:cubicBezTo>
                  <a:pt x="10253713" y="1716272"/>
                  <a:pt x="10139399" y="1496948"/>
                  <a:pt x="9916087" y="1360036"/>
                </a:cubicBezTo>
                <a:cubicBezTo>
                  <a:pt x="9789809" y="1281611"/>
                  <a:pt x="9658214" y="1209832"/>
                  <a:pt x="9525290" y="1143369"/>
                </a:cubicBezTo>
                <a:cubicBezTo>
                  <a:pt x="9226211" y="993165"/>
                  <a:pt x="8920485" y="917399"/>
                  <a:pt x="8582858" y="1015762"/>
                </a:cubicBezTo>
                <a:cubicBezTo>
                  <a:pt x="8366192" y="1078237"/>
                  <a:pt x="8152185" y="1127419"/>
                  <a:pt x="7987359" y="1297561"/>
                </a:cubicBezTo>
                <a:cubicBezTo>
                  <a:pt x="7931531" y="1356048"/>
                  <a:pt x="7851776" y="1397254"/>
                  <a:pt x="7776010" y="1430485"/>
                </a:cubicBezTo>
                <a:cubicBezTo>
                  <a:pt x="7694926" y="1466375"/>
                  <a:pt x="7651061" y="1435802"/>
                  <a:pt x="7637769" y="1349402"/>
                </a:cubicBezTo>
                <a:cubicBezTo>
                  <a:pt x="7627135" y="1286927"/>
                  <a:pt x="7627135" y="1225782"/>
                  <a:pt x="7624476" y="1187234"/>
                </a:cubicBezTo>
                <a:close/>
                <a:moveTo>
                  <a:pt x="3549025" y="7398775"/>
                </a:moveTo>
                <a:cubicBezTo>
                  <a:pt x="3545038" y="7736402"/>
                  <a:pt x="3222032" y="7947751"/>
                  <a:pt x="2916307" y="7883948"/>
                </a:cubicBezTo>
                <a:cubicBezTo>
                  <a:pt x="2618557" y="7821473"/>
                  <a:pt x="2417842" y="7630063"/>
                  <a:pt x="2355368" y="7325667"/>
                </a:cubicBezTo>
                <a:cubicBezTo>
                  <a:pt x="2307515" y="7091721"/>
                  <a:pt x="2424488" y="6892335"/>
                  <a:pt x="2669068" y="6849799"/>
                </a:cubicBezTo>
                <a:cubicBezTo>
                  <a:pt x="2807309" y="6825873"/>
                  <a:pt x="2936246" y="6827202"/>
                  <a:pt x="3063853" y="6891005"/>
                </a:cubicBezTo>
                <a:cubicBezTo>
                  <a:pt x="3151583" y="6933541"/>
                  <a:pt x="3251276" y="6950821"/>
                  <a:pt x="3333689" y="7000003"/>
                </a:cubicBezTo>
                <a:cubicBezTo>
                  <a:pt x="3481234" y="7086403"/>
                  <a:pt x="3549025" y="7225974"/>
                  <a:pt x="3549025" y="7398775"/>
                </a:cubicBezTo>
                <a:close/>
                <a:moveTo>
                  <a:pt x="2658434" y="7313704"/>
                </a:moveTo>
                <a:cubicBezTo>
                  <a:pt x="2661093" y="7457262"/>
                  <a:pt x="2759457" y="7598161"/>
                  <a:pt x="2881747" y="7639368"/>
                </a:cubicBezTo>
                <a:cubicBezTo>
                  <a:pt x="3021317" y="7685891"/>
                  <a:pt x="3121010" y="7634051"/>
                  <a:pt x="3207411" y="7521065"/>
                </a:cubicBezTo>
                <a:cubicBezTo>
                  <a:pt x="3323055" y="7369531"/>
                  <a:pt x="3283177" y="7216669"/>
                  <a:pt x="3110376" y="7134257"/>
                </a:cubicBezTo>
                <a:cubicBezTo>
                  <a:pt x="3071828" y="7116976"/>
                  <a:pt x="3034609" y="7097037"/>
                  <a:pt x="2996062" y="7081087"/>
                </a:cubicBezTo>
                <a:cubicBezTo>
                  <a:pt x="2840540" y="7014625"/>
                  <a:pt x="2655776" y="7142232"/>
                  <a:pt x="2658434" y="7313704"/>
                </a:cubicBezTo>
                <a:close/>
                <a:moveTo>
                  <a:pt x="1883487" y="7857363"/>
                </a:moveTo>
                <a:cubicBezTo>
                  <a:pt x="2029704" y="7873314"/>
                  <a:pt x="2165286" y="7931801"/>
                  <a:pt x="2270296" y="8044786"/>
                </a:cubicBezTo>
                <a:cubicBezTo>
                  <a:pt x="2304857" y="8082005"/>
                  <a:pt x="2332771" y="8147137"/>
                  <a:pt x="2327454" y="8196319"/>
                </a:cubicBezTo>
                <a:cubicBezTo>
                  <a:pt x="2308844" y="8385071"/>
                  <a:pt x="2266309" y="8575152"/>
                  <a:pt x="2078886" y="8668199"/>
                </a:cubicBezTo>
                <a:cubicBezTo>
                  <a:pt x="1890134" y="8762576"/>
                  <a:pt x="1702711" y="8718710"/>
                  <a:pt x="1540543" y="8591103"/>
                </a:cubicBezTo>
                <a:cubicBezTo>
                  <a:pt x="1426229" y="8502044"/>
                  <a:pt x="1416924" y="8363804"/>
                  <a:pt x="1423570" y="8233538"/>
                </a:cubicBezTo>
                <a:cubicBezTo>
                  <a:pt x="1427558" y="8152454"/>
                  <a:pt x="1459460" y="8074029"/>
                  <a:pt x="1515288" y="8003579"/>
                </a:cubicBezTo>
                <a:cubicBezTo>
                  <a:pt x="1568457" y="7935788"/>
                  <a:pt x="1625615" y="7891924"/>
                  <a:pt x="1708028" y="7881289"/>
                </a:cubicBezTo>
                <a:cubicBezTo>
                  <a:pt x="1763856" y="7874643"/>
                  <a:pt x="1819684" y="7866668"/>
                  <a:pt x="1883487" y="7857363"/>
                </a:cubicBezTo>
                <a:close/>
                <a:moveTo>
                  <a:pt x="2082873" y="8209612"/>
                </a:moveTo>
                <a:cubicBezTo>
                  <a:pt x="2065593" y="8175052"/>
                  <a:pt x="2058947" y="8127198"/>
                  <a:pt x="2031033" y="8107260"/>
                </a:cubicBezTo>
                <a:cubicBezTo>
                  <a:pt x="1940645" y="8043457"/>
                  <a:pt x="1802404" y="8087321"/>
                  <a:pt x="1761197" y="8189673"/>
                </a:cubicBezTo>
                <a:cubicBezTo>
                  <a:pt x="1745246" y="8228221"/>
                  <a:pt x="1738600" y="8270757"/>
                  <a:pt x="1731954" y="8311963"/>
                </a:cubicBezTo>
                <a:cubicBezTo>
                  <a:pt x="1722649" y="8374438"/>
                  <a:pt x="1694735" y="8444887"/>
                  <a:pt x="1777148" y="8482106"/>
                </a:cubicBezTo>
                <a:cubicBezTo>
                  <a:pt x="1842281" y="8511349"/>
                  <a:pt x="1941974" y="8484764"/>
                  <a:pt x="1993814" y="8422290"/>
                </a:cubicBezTo>
                <a:cubicBezTo>
                  <a:pt x="2041667" y="8362474"/>
                  <a:pt x="2077556" y="8297342"/>
                  <a:pt x="2082873" y="8209612"/>
                </a:cubicBezTo>
                <a:close/>
                <a:moveTo>
                  <a:pt x="341569" y="8367791"/>
                </a:moveTo>
                <a:cubicBezTo>
                  <a:pt x="449237" y="8410327"/>
                  <a:pt x="563552" y="8438241"/>
                  <a:pt x="660586" y="8496728"/>
                </a:cubicBezTo>
                <a:cubicBezTo>
                  <a:pt x="814778" y="8589775"/>
                  <a:pt x="837375" y="8754600"/>
                  <a:pt x="760279" y="8930060"/>
                </a:cubicBezTo>
                <a:cubicBezTo>
                  <a:pt x="733694" y="8989876"/>
                  <a:pt x="675208" y="9039058"/>
                  <a:pt x="622038" y="9084251"/>
                </a:cubicBezTo>
                <a:cubicBezTo>
                  <a:pt x="535638" y="9158689"/>
                  <a:pt x="434615" y="9169323"/>
                  <a:pt x="336252" y="9109507"/>
                </a:cubicBezTo>
                <a:cubicBezTo>
                  <a:pt x="253839" y="9058996"/>
                  <a:pt x="167438" y="9009814"/>
                  <a:pt x="98318" y="8943352"/>
                </a:cubicBezTo>
                <a:cubicBezTo>
                  <a:pt x="-18656" y="8830367"/>
                  <a:pt x="-15997" y="8684150"/>
                  <a:pt x="27868" y="8537934"/>
                </a:cubicBezTo>
                <a:cubicBezTo>
                  <a:pt x="58440" y="8444887"/>
                  <a:pt x="201998" y="8377096"/>
                  <a:pt x="341569" y="8367791"/>
                </a:cubicBezTo>
                <a:close/>
                <a:moveTo>
                  <a:pt x="252509" y="8724028"/>
                </a:moveTo>
                <a:cubicBezTo>
                  <a:pt x="255168" y="8814416"/>
                  <a:pt x="337581" y="8940694"/>
                  <a:pt x="394738" y="8943352"/>
                </a:cubicBezTo>
                <a:cubicBezTo>
                  <a:pt x="453225" y="8944681"/>
                  <a:pt x="521016" y="8851634"/>
                  <a:pt x="531650" y="8754600"/>
                </a:cubicBezTo>
                <a:cubicBezTo>
                  <a:pt x="531650" y="8750612"/>
                  <a:pt x="532979" y="8745295"/>
                  <a:pt x="532979" y="8741307"/>
                </a:cubicBezTo>
                <a:cubicBezTo>
                  <a:pt x="535638" y="8646932"/>
                  <a:pt x="462529" y="8571165"/>
                  <a:pt x="370812" y="8572494"/>
                </a:cubicBezTo>
                <a:cubicBezTo>
                  <a:pt x="287070" y="8573824"/>
                  <a:pt x="251180" y="8620347"/>
                  <a:pt x="252509" y="87240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9"/>
          <p:cNvSpPr txBox="1"/>
          <p:nvPr/>
        </p:nvSpPr>
        <p:spPr>
          <a:xfrm>
            <a:off x="5926227" y="5814493"/>
            <a:ext cx="6623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the featured statistic.</a:t>
            </a:r>
            <a:endParaRPr/>
          </a:p>
        </p:txBody>
      </p:sp>
      <p:grpSp>
        <p:nvGrpSpPr>
          <p:cNvPr id="417" name="Google Shape;417;p29"/>
          <p:cNvGrpSpPr/>
          <p:nvPr/>
        </p:nvGrpSpPr>
        <p:grpSpPr>
          <a:xfrm>
            <a:off x="5738763" y="2760652"/>
            <a:ext cx="7063373" cy="4098374"/>
            <a:chOff x="0" y="-266700"/>
            <a:chExt cx="1860300" cy="1079400"/>
          </a:xfrm>
        </p:grpSpPr>
        <p:sp>
          <p:nvSpPr>
            <p:cNvPr id="418" name="Google Shape;418;p29"/>
            <p:cNvSpPr/>
            <p:nvPr/>
          </p:nvSpPr>
          <p:spPr>
            <a:xfrm>
              <a:off x="0" y="0"/>
              <a:ext cx="1793705" cy="609098"/>
            </a:xfrm>
            <a:custGeom>
              <a:rect b="b" l="l" r="r" t="t"/>
              <a:pathLst>
                <a:path extrusionOk="0" h="609098" w="1793705">
                  <a:moveTo>
                    <a:pt x="0" y="0"/>
                  </a:moveTo>
                  <a:lnTo>
                    <a:pt x="1793705" y="0"/>
                  </a:lnTo>
                  <a:lnTo>
                    <a:pt x="1793705" y="609098"/>
                  </a:lnTo>
                  <a:lnTo>
                    <a:pt x="0" y="6090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419" name="Google Shape;419;p29"/>
            <p:cNvSpPr txBox="1"/>
            <p:nvPr/>
          </p:nvSpPr>
          <p:spPr>
            <a:xfrm>
              <a:off x="0" y="-266700"/>
              <a:ext cx="18603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FAD2E1"/>
                  </a:solidFill>
                  <a:latin typeface="Lobster"/>
                  <a:ea typeface="Lobster"/>
                  <a:cs typeface="Lobster"/>
                  <a:sym typeface="Lobster"/>
                </a:rPr>
                <a:t>123,456,789</a:t>
              </a:r>
              <a:endParaRPr/>
            </a:p>
          </p:txBody>
        </p:sp>
      </p:grpSp>
      <p:sp>
        <p:nvSpPr>
          <p:cNvPr id="420" name="Google Shape;420;p29"/>
          <p:cNvSpPr/>
          <p:nvPr/>
        </p:nvSpPr>
        <p:spPr>
          <a:xfrm rot="-4380779">
            <a:off x="15744752" y="4404"/>
            <a:ext cx="2234220" cy="2999216"/>
          </a:xfrm>
          <a:custGeom>
            <a:rect b="b" l="l" r="r" t="t"/>
            <a:pathLst>
              <a:path extrusionOk="0" h="2995679" w="2231585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15945739" y="8058740"/>
            <a:ext cx="3505459" cy="3221353"/>
          </a:xfrm>
          <a:custGeom>
            <a:rect b="b" l="l" r="r" t="t"/>
            <a:pathLst>
              <a:path extrusionOk="0" h="3221353" w="3505459">
                <a:moveTo>
                  <a:pt x="444027" y="1419802"/>
                </a:moveTo>
                <a:cubicBezTo>
                  <a:pt x="387732" y="1346006"/>
                  <a:pt x="332169" y="1278786"/>
                  <a:pt x="283916" y="1206452"/>
                </a:cubicBezTo>
                <a:cubicBezTo>
                  <a:pt x="235663" y="1134118"/>
                  <a:pt x="232008" y="1056669"/>
                  <a:pt x="238588" y="966068"/>
                </a:cubicBezTo>
                <a:cubicBezTo>
                  <a:pt x="251016" y="800942"/>
                  <a:pt x="324858" y="673078"/>
                  <a:pt x="440372" y="571518"/>
                </a:cubicBezTo>
                <a:cubicBezTo>
                  <a:pt x="588785" y="441462"/>
                  <a:pt x="759863" y="342825"/>
                  <a:pt x="966033" y="342094"/>
                </a:cubicBezTo>
                <a:cubicBezTo>
                  <a:pt x="1048648" y="341363"/>
                  <a:pt x="1131993" y="361822"/>
                  <a:pt x="1213877" y="379357"/>
                </a:cubicBezTo>
                <a:cubicBezTo>
                  <a:pt x="1289180" y="394701"/>
                  <a:pt x="1363022" y="418812"/>
                  <a:pt x="1446367" y="441462"/>
                </a:cubicBezTo>
                <a:cubicBezTo>
                  <a:pt x="1455140" y="428311"/>
                  <a:pt x="1469031" y="406391"/>
                  <a:pt x="1483653" y="385202"/>
                </a:cubicBezTo>
                <a:cubicBezTo>
                  <a:pt x="1547259" y="298255"/>
                  <a:pt x="1606478" y="208385"/>
                  <a:pt x="1675933" y="126552"/>
                </a:cubicBezTo>
                <a:cubicBezTo>
                  <a:pt x="1724917" y="68101"/>
                  <a:pt x="1794371" y="37413"/>
                  <a:pt x="1872599" y="33029"/>
                </a:cubicBezTo>
                <a:cubicBezTo>
                  <a:pt x="1889414" y="32299"/>
                  <a:pt x="1907692" y="31568"/>
                  <a:pt x="1922314" y="24992"/>
                </a:cubicBezTo>
                <a:cubicBezTo>
                  <a:pt x="2008584" y="-15193"/>
                  <a:pt x="2092660" y="-2042"/>
                  <a:pt x="2177468" y="30107"/>
                </a:cubicBezTo>
                <a:cubicBezTo>
                  <a:pt x="2265932" y="63717"/>
                  <a:pt x="2331000" y="125822"/>
                  <a:pt x="2389488" y="197425"/>
                </a:cubicBezTo>
                <a:cubicBezTo>
                  <a:pt x="2511582" y="346478"/>
                  <a:pt x="2578112" y="515989"/>
                  <a:pt x="2584692" y="720570"/>
                </a:cubicBezTo>
                <a:cubicBezTo>
                  <a:pt x="2624171" y="720570"/>
                  <a:pt x="2659995" y="719840"/>
                  <a:pt x="2695819" y="720570"/>
                </a:cubicBezTo>
                <a:cubicBezTo>
                  <a:pt x="2862510" y="723493"/>
                  <a:pt x="3026277" y="739567"/>
                  <a:pt x="3179077" y="814093"/>
                </a:cubicBezTo>
                <a:cubicBezTo>
                  <a:pt x="3369895" y="906886"/>
                  <a:pt x="3542434" y="1120235"/>
                  <a:pt x="3498568" y="1340892"/>
                </a:cubicBezTo>
                <a:cubicBezTo>
                  <a:pt x="3466400" y="1503826"/>
                  <a:pt x="3397676" y="1653609"/>
                  <a:pt x="3248532" y="1751516"/>
                </a:cubicBezTo>
                <a:cubicBezTo>
                  <a:pt x="3141791" y="1821659"/>
                  <a:pt x="3024815" y="1839194"/>
                  <a:pt x="2901259" y="1834810"/>
                </a:cubicBezTo>
                <a:cubicBezTo>
                  <a:pt x="2868359" y="1833349"/>
                  <a:pt x="2835459" y="1831888"/>
                  <a:pt x="2793056" y="1829696"/>
                </a:cubicBezTo>
                <a:cubicBezTo>
                  <a:pt x="2822300" y="1915912"/>
                  <a:pt x="2848619" y="1991900"/>
                  <a:pt x="2874208" y="2067157"/>
                </a:cubicBezTo>
                <a:cubicBezTo>
                  <a:pt x="2968520" y="2344804"/>
                  <a:pt x="2934158" y="2615875"/>
                  <a:pt x="2816451" y="2875255"/>
                </a:cubicBezTo>
                <a:cubicBezTo>
                  <a:pt x="2770391" y="2976815"/>
                  <a:pt x="2701668" y="3070338"/>
                  <a:pt x="2604431" y="3139019"/>
                </a:cubicBezTo>
                <a:cubicBezTo>
                  <a:pt x="2516699" y="3201125"/>
                  <a:pt x="2423118" y="3225236"/>
                  <a:pt x="2317840" y="3220852"/>
                </a:cubicBezTo>
                <a:cubicBezTo>
                  <a:pt x="2122636" y="3212815"/>
                  <a:pt x="1953020" y="3134635"/>
                  <a:pt x="1787060" y="3039651"/>
                </a:cubicBezTo>
                <a:cubicBezTo>
                  <a:pt x="1621831" y="2945397"/>
                  <a:pt x="1489502" y="2818264"/>
                  <a:pt x="1385686" y="2659713"/>
                </a:cubicBezTo>
                <a:cubicBezTo>
                  <a:pt x="1374719" y="2642908"/>
                  <a:pt x="1360828" y="2629026"/>
                  <a:pt x="1341088" y="2604915"/>
                </a:cubicBezTo>
                <a:cubicBezTo>
                  <a:pt x="1302340" y="2644370"/>
                  <a:pt x="1270903" y="2683094"/>
                  <a:pt x="1232885" y="2713781"/>
                </a:cubicBezTo>
                <a:cubicBezTo>
                  <a:pt x="1098363" y="2822648"/>
                  <a:pt x="948487" y="2907403"/>
                  <a:pt x="781065" y="2952704"/>
                </a:cubicBezTo>
                <a:cubicBezTo>
                  <a:pt x="538339" y="3018462"/>
                  <a:pt x="248092" y="2882561"/>
                  <a:pt x="112838" y="2654599"/>
                </a:cubicBezTo>
                <a:cubicBezTo>
                  <a:pt x="61661" y="2566921"/>
                  <a:pt x="17795" y="2474859"/>
                  <a:pt x="6829" y="2373299"/>
                </a:cubicBezTo>
                <a:cubicBezTo>
                  <a:pt x="-1945" y="2290736"/>
                  <a:pt x="-4869" y="2202327"/>
                  <a:pt x="14140" y="2121956"/>
                </a:cubicBezTo>
                <a:cubicBezTo>
                  <a:pt x="67510" y="1902761"/>
                  <a:pt x="159629" y="1701832"/>
                  <a:pt x="327051" y="1542551"/>
                </a:cubicBezTo>
                <a:cubicBezTo>
                  <a:pt x="367993" y="1503826"/>
                  <a:pt x="406010" y="1460718"/>
                  <a:pt x="444027" y="1419802"/>
                </a:cubicBezTo>
                <a:close/>
                <a:moveTo>
                  <a:pt x="702106" y="1461449"/>
                </a:moveTo>
                <a:cubicBezTo>
                  <a:pt x="609987" y="1543281"/>
                  <a:pt x="515675" y="1603925"/>
                  <a:pt x="452800" y="1687219"/>
                </a:cubicBezTo>
                <a:cubicBezTo>
                  <a:pt x="316084" y="1866959"/>
                  <a:pt x="225428" y="2072271"/>
                  <a:pt x="202033" y="2299503"/>
                </a:cubicBezTo>
                <a:cubicBezTo>
                  <a:pt x="180831" y="2502624"/>
                  <a:pt x="331438" y="2712320"/>
                  <a:pt x="520062" y="2750314"/>
                </a:cubicBezTo>
                <a:cubicBezTo>
                  <a:pt x="646542" y="2775887"/>
                  <a:pt x="773754" y="2753236"/>
                  <a:pt x="884150" y="2698438"/>
                </a:cubicBezTo>
                <a:cubicBezTo>
                  <a:pt x="1041337" y="2620989"/>
                  <a:pt x="1178784" y="2512122"/>
                  <a:pt x="1280407" y="2364531"/>
                </a:cubicBezTo>
                <a:cubicBezTo>
                  <a:pt x="1302340" y="2332382"/>
                  <a:pt x="1329391" y="2323615"/>
                  <a:pt x="1367408" y="2340420"/>
                </a:cubicBezTo>
                <a:cubicBezTo>
                  <a:pt x="1419316" y="2363070"/>
                  <a:pt x="1460989" y="2393026"/>
                  <a:pt x="1482922" y="2447825"/>
                </a:cubicBezTo>
                <a:cubicBezTo>
                  <a:pt x="1491695" y="2469745"/>
                  <a:pt x="1503393" y="2490203"/>
                  <a:pt x="1515091" y="2510661"/>
                </a:cubicBezTo>
                <a:cubicBezTo>
                  <a:pt x="1586739" y="2633410"/>
                  <a:pt x="1697135" y="2716704"/>
                  <a:pt x="1806800" y="2802190"/>
                </a:cubicBezTo>
                <a:cubicBezTo>
                  <a:pt x="1927432" y="2896444"/>
                  <a:pt x="2067072" y="2945397"/>
                  <a:pt x="2208906" y="2990697"/>
                </a:cubicBezTo>
                <a:cubicBezTo>
                  <a:pt x="2247654" y="3003119"/>
                  <a:pt x="2298100" y="2998004"/>
                  <a:pt x="2338311" y="2985583"/>
                </a:cubicBezTo>
                <a:cubicBezTo>
                  <a:pt x="2486724" y="2941013"/>
                  <a:pt x="2604431" y="2856989"/>
                  <a:pt x="2654878" y="2702091"/>
                </a:cubicBezTo>
                <a:cubicBezTo>
                  <a:pt x="2714828" y="2517237"/>
                  <a:pt x="2764543" y="2333844"/>
                  <a:pt x="2695088" y="2137299"/>
                </a:cubicBezTo>
                <a:cubicBezTo>
                  <a:pt x="2653415" y="2019665"/>
                  <a:pt x="2630751" y="1896185"/>
                  <a:pt x="2600045" y="1774897"/>
                </a:cubicBezTo>
                <a:cubicBezTo>
                  <a:pt x="2583961" y="1710600"/>
                  <a:pt x="2603700" y="1667492"/>
                  <a:pt x="2654146" y="1668953"/>
                </a:cubicBezTo>
                <a:cubicBezTo>
                  <a:pt x="2762349" y="1672606"/>
                  <a:pt x="2858855" y="1600272"/>
                  <a:pt x="2969251" y="1623653"/>
                </a:cubicBezTo>
                <a:cubicBezTo>
                  <a:pt x="3130093" y="1566662"/>
                  <a:pt x="3269003" y="1490675"/>
                  <a:pt x="3312869" y="1302898"/>
                </a:cubicBezTo>
                <a:cubicBezTo>
                  <a:pt x="3336264" y="1202799"/>
                  <a:pt x="3307020" y="1128273"/>
                  <a:pt x="3236103" y="1067629"/>
                </a:cubicBezTo>
                <a:cubicBezTo>
                  <a:pt x="3201010" y="1037672"/>
                  <a:pt x="3155682" y="1012830"/>
                  <a:pt x="3111085" y="1004062"/>
                </a:cubicBezTo>
                <a:cubicBezTo>
                  <a:pt x="2931965" y="970452"/>
                  <a:pt x="2751383" y="944149"/>
                  <a:pt x="2570801" y="915654"/>
                </a:cubicBezTo>
                <a:cubicBezTo>
                  <a:pt x="2561296" y="914192"/>
                  <a:pt x="2551061" y="918576"/>
                  <a:pt x="2541557" y="919307"/>
                </a:cubicBezTo>
                <a:cubicBezTo>
                  <a:pt x="2469909" y="927344"/>
                  <a:pt x="2442127" y="910539"/>
                  <a:pt x="2431892" y="839666"/>
                </a:cubicBezTo>
                <a:cubicBezTo>
                  <a:pt x="2424581" y="789982"/>
                  <a:pt x="2428236" y="738106"/>
                  <a:pt x="2428236" y="687691"/>
                </a:cubicBezTo>
                <a:cubicBezTo>
                  <a:pt x="2429698" y="518180"/>
                  <a:pt x="2363899" y="377165"/>
                  <a:pt x="2237419" y="267568"/>
                </a:cubicBezTo>
                <a:cubicBezTo>
                  <a:pt x="2154073" y="195234"/>
                  <a:pt x="2043677" y="174775"/>
                  <a:pt x="1952289" y="219345"/>
                </a:cubicBezTo>
                <a:cubicBezTo>
                  <a:pt x="1839700" y="274874"/>
                  <a:pt x="1734421" y="354515"/>
                  <a:pt x="1685437" y="485301"/>
                </a:cubicBezTo>
                <a:cubicBezTo>
                  <a:pt x="1664235" y="541561"/>
                  <a:pt x="1632798" y="595629"/>
                  <a:pt x="1599167" y="646044"/>
                </a:cubicBezTo>
                <a:cubicBezTo>
                  <a:pt x="1558957" y="705957"/>
                  <a:pt x="1518746" y="706688"/>
                  <a:pt x="1463182" y="665041"/>
                </a:cubicBezTo>
                <a:cubicBezTo>
                  <a:pt x="1434669" y="643121"/>
                  <a:pt x="1403232" y="623394"/>
                  <a:pt x="1369601" y="610973"/>
                </a:cubicBezTo>
                <a:cubicBezTo>
                  <a:pt x="1237272" y="559827"/>
                  <a:pt x="1096901" y="564211"/>
                  <a:pt x="960185" y="567134"/>
                </a:cubicBezTo>
                <a:cubicBezTo>
                  <a:pt x="855637" y="569326"/>
                  <a:pt x="751090" y="601475"/>
                  <a:pt x="667013" y="667233"/>
                </a:cubicBezTo>
                <a:cubicBezTo>
                  <a:pt x="547844" y="760756"/>
                  <a:pt x="458649" y="877660"/>
                  <a:pt x="411859" y="1025251"/>
                </a:cubicBezTo>
                <a:cubicBezTo>
                  <a:pt x="394312" y="1080050"/>
                  <a:pt x="400161" y="1126081"/>
                  <a:pt x="438909" y="1164805"/>
                </a:cubicBezTo>
                <a:cubicBezTo>
                  <a:pt x="501784" y="1226180"/>
                  <a:pt x="566852" y="1285362"/>
                  <a:pt x="632651" y="1343083"/>
                </a:cubicBezTo>
                <a:cubicBezTo>
                  <a:pt x="671400" y="1377424"/>
                  <a:pt x="709417" y="1410303"/>
                  <a:pt x="702106" y="1461449"/>
                </a:cubicBezTo>
                <a:close/>
                <a:moveTo>
                  <a:pt x="2388026" y="1433684"/>
                </a:moveTo>
                <a:cubicBezTo>
                  <a:pt x="2380715" y="1592966"/>
                  <a:pt x="2348546" y="1703294"/>
                  <a:pt x="2273974" y="1808507"/>
                </a:cubicBezTo>
                <a:cubicBezTo>
                  <a:pt x="2167233" y="1959751"/>
                  <a:pt x="2029786" y="2037200"/>
                  <a:pt x="1849204" y="2040123"/>
                </a:cubicBezTo>
                <a:cubicBezTo>
                  <a:pt x="1744656" y="2041584"/>
                  <a:pt x="1648882" y="2002129"/>
                  <a:pt x="1566268" y="1942216"/>
                </a:cubicBezTo>
                <a:cubicBezTo>
                  <a:pt x="1436132" y="1847231"/>
                  <a:pt x="1330122" y="1732519"/>
                  <a:pt x="1277483" y="1573238"/>
                </a:cubicBezTo>
                <a:cubicBezTo>
                  <a:pt x="1212415" y="1378155"/>
                  <a:pt x="1325004" y="1166266"/>
                  <a:pt x="1475611" y="1076396"/>
                </a:cubicBezTo>
                <a:cubicBezTo>
                  <a:pt x="1637184" y="980681"/>
                  <a:pt x="1805338" y="961685"/>
                  <a:pt x="1981533" y="1016483"/>
                </a:cubicBezTo>
                <a:cubicBezTo>
                  <a:pt x="2120443" y="1059592"/>
                  <a:pt x="2238881" y="1142155"/>
                  <a:pt x="2323689" y="1259059"/>
                </a:cubicBezTo>
                <a:cubicBezTo>
                  <a:pt x="2365361" y="1316049"/>
                  <a:pt x="2374866" y="1395690"/>
                  <a:pt x="2388026" y="1433684"/>
                </a:cubicBezTo>
                <a:close/>
                <a:moveTo>
                  <a:pt x="1879910" y="1187455"/>
                </a:moveTo>
                <a:cubicBezTo>
                  <a:pt x="1730034" y="1188186"/>
                  <a:pt x="1670084" y="1211567"/>
                  <a:pt x="1575772" y="1304359"/>
                </a:cubicBezTo>
                <a:cubicBezTo>
                  <a:pt x="1470493" y="1408111"/>
                  <a:pt x="1428089" y="1524284"/>
                  <a:pt x="1548721" y="1657993"/>
                </a:cubicBezTo>
                <a:cubicBezTo>
                  <a:pt x="1688362" y="1812160"/>
                  <a:pt x="1859439" y="1855269"/>
                  <a:pt x="2048063" y="1705485"/>
                </a:cubicBezTo>
                <a:cubicBezTo>
                  <a:pt x="2152611" y="1622922"/>
                  <a:pt x="2183317" y="1498712"/>
                  <a:pt x="2215486" y="1378885"/>
                </a:cubicBezTo>
                <a:cubicBezTo>
                  <a:pt x="2220603" y="1359888"/>
                  <a:pt x="2200864" y="1328470"/>
                  <a:pt x="2184779" y="1310935"/>
                </a:cubicBezTo>
                <a:cubicBezTo>
                  <a:pt x="2099972" y="1216681"/>
                  <a:pt x="1992500" y="1176496"/>
                  <a:pt x="1879910" y="1187455"/>
                </a:cubicBezTo>
                <a:close/>
              </a:path>
            </a:pathLst>
          </a:custGeom>
          <a:solidFill>
            <a:srgbClr val="CDDAFD">
              <a:alpha val="5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-1797204" y="-987691"/>
            <a:ext cx="4388930" cy="4033222"/>
          </a:xfrm>
          <a:custGeom>
            <a:rect b="b" l="l" r="r" t="t"/>
            <a:pathLst>
              <a:path extrusionOk="0" h="4033222" w="4388930">
                <a:moveTo>
                  <a:pt x="555934" y="1777630"/>
                </a:moveTo>
                <a:cubicBezTo>
                  <a:pt x="485452" y="1685236"/>
                  <a:pt x="415884" y="1601075"/>
                  <a:pt x="355471" y="1510511"/>
                </a:cubicBezTo>
                <a:cubicBezTo>
                  <a:pt x="295057" y="1419946"/>
                  <a:pt x="290480" y="1322978"/>
                  <a:pt x="298718" y="1209544"/>
                </a:cubicBezTo>
                <a:cubicBezTo>
                  <a:pt x="314280" y="1002801"/>
                  <a:pt x="406731" y="842712"/>
                  <a:pt x="551357" y="715556"/>
                </a:cubicBezTo>
                <a:cubicBezTo>
                  <a:pt x="737175" y="552723"/>
                  <a:pt x="951369" y="429226"/>
                  <a:pt x="1209500" y="428311"/>
                </a:cubicBezTo>
                <a:cubicBezTo>
                  <a:pt x="1312936" y="427396"/>
                  <a:pt x="1417287" y="453010"/>
                  <a:pt x="1519807" y="474965"/>
                </a:cubicBezTo>
                <a:cubicBezTo>
                  <a:pt x="1614089" y="494176"/>
                  <a:pt x="1706540" y="524364"/>
                  <a:pt x="1810891" y="552723"/>
                </a:cubicBezTo>
                <a:cubicBezTo>
                  <a:pt x="1821875" y="536257"/>
                  <a:pt x="1839267" y="508813"/>
                  <a:pt x="1857574" y="482284"/>
                </a:cubicBezTo>
                <a:cubicBezTo>
                  <a:pt x="1937211" y="373423"/>
                  <a:pt x="2011355" y="260904"/>
                  <a:pt x="2098314" y="158447"/>
                </a:cubicBezTo>
                <a:cubicBezTo>
                  <a:pt x="2159643" y="85264"/>
                  <a:pt x="2246602" y="46842"/>
                  <a:pt x="2344545" y="41354"/>
                </a:cubicBezTo>
                <a:cubicBezTo>
                  <a:pt x="2365599" y="40439"/>
                  <a:pt x="2388483" y="39524"/>
                  <a:pt x="2406790" y="31291"/>
                </a:cubicBezTo>
                <a:cubicBezTo>
                  <a:pt x="2514802" y="-19023"/>
                  <a:pt x="2620068" y="-2556"/>
                  <a:pt x="2726250" y="37695"/>
                </a:cubicBezTo>
                <a:cubicBezTo>
                  <a:pt x="2837008" y="79775"/>
                  <a:pt x="2918475" y="157532"/>
                  <a:pt x="2991704" y="247182"/>
                </a:cubicBezTo>
                <a:cubicBezTo>
                  <a:pt x="3144569" y="433800"/>
                  <a:pt x="3227867" y="646032"/>
                  <a:pt x="3236105" y="902174"/>
                </a:cubicBezTo>
                <a:cubicBezTo>
                  <a:pt x="3285534" y="902174"/>
                  <a:pt x="3330387" y="901259"/>
                  <a:pt x="3375239" y="902174"/>
                </a:cubicBezTo>
                <a:cubicBezTo>
                  <a:pt x="3583941" y="905833"/>
                  <a:pt x="3788981" y="925958"/>
                  <a:pt x="3980291" y="1019267"/>
                </a:cubicBezTo>
                <a:cubicBezTo>
                  <a:pt x="4219200" y="1135446"/>
                  <a:pt x="4435225" y="1402565"/>
                  <a:pt x="4380303" y="1678833"/>
                </a:cubicBezTo>
                <a:cubicBezTo>
                  <a:pt x="4340028" y="1882831"/>
                  <a:pt x="4253984" y="2070364"/>
                  <a:pt x="4067250" y="2192946"/>
                </a:cubicBezTo>
                <a:cubicBezTo>
                  <a:pt x="3933608" y="2280766"/>
                  <a:pt x="3787151" y="2302722"/>
                  <a:pt x="3632455" y="2297233"/>
                </a:cubicBezTo>
                <a:cubicBezTo>
                  <a:pt x="3591264" y="2295403"/>
                  <a:pt x="3550073" y="2293574"/>
                  <a:pt x="3496982" y="2290829"/>
                </a:cubicBezTo>
                <a:cubicBezTo>
                  <a:pt x="3533596" y="2398775"/>
                  <a:pt x="3566549" y="2493913"/>
                  <a:pt x="3598587" y="2588137"/>
                </a:cubicBezTo>
                <a:cubicBezTo>
                  <a:pt x="3716668" y="2935758"/>
                  <a:pt x="3673646" y="3275146"/>
                  <a:pt x="3526273" y="3599898"/>
                </a:cubicBezTo>
                <a:cubicBezTo>
                  <a:pt x="3468606" y="3727054"/>
                  <a:pt x="3382562" y="3844147"/>
                  <a:pt x="3260819" y="3930138"/>
                </a:cubicBezTo>
                <a:cubicBezTo>
                  <a:pt x="3150976" y="4007895"/>
                  <a:pt x="3033810" y="4038083"/>
                  <a:pt x="2901999" y="4032595"/>
                </a:cubicBezTo>
                <a:cubicBezTo>
                  <a:pt x="2657598" y="4022532"/>
                  <a:pt x="2445235" y="3924649"/>
                  <a:pt x="2237448" y="3805726"/>
                </a:cubicBezTo>
                <a:cubicBezTo>
                  <a:pt x="2030577" y="3687718"/>
                  <a:pt x="1864897" y="3528544"/>
                  <a:pt x="1734916" y="3330034"/>
                </a:cubicBezTo>
                <a:cubicBezTo>
                  <a:pt x="1721186" y="3308993"/>
                  <a:pt x="1703794" y="3291612"/>
                  <a:pt x="1679079" y="3261424"/>
                </a:cubicBezTo>
                <a:cubicBezTo>
                  <a:pt x="1630565" y="3310823"/>
                  <a:pt x="1591205" y="3359307"/>
                  <a:pt x="1543606" y="3397728"/>
                </a:cubicBezTo>
                <a:cubicBezTo>
                  <a:pt x="1375180" y="3534032"/>
                  <a:pt x="1187532" y="3640148"/>
                  <a:pt x="977915" y="3696866"/>
                </a:cubicBezTo>
                <a:cubicBezTo>
                  <a:pt x="674015" y="3779197"/>
                  <a:pt x="310618" y="3609046"/>
                  <a:pt x="141277" y="3323630"/>
                </a:cubicBezTo>
                <a:cubicBezTo>
                  <a:pt x="77202" y="3213855"/>
                  <a:pt x="22280" y="3098591"/>
                  <a:pt x="8550" y="2971435"/>
                </a:cubicBezTo>
                <a:cubicBezTo>
                  <a:pt x="-2435" y="2868063"/>
                  <a:pt x="-6096" y="2757373"/>
                  <a:pt x="17703" y="2656746"/>
                </a:cubicBezTo>
                <a:cubicBezTo>
                  <a:pt x="84524" y="2382308"/>
                  <a:pt x="199860" y="2130740"/>
                  <a:pt x="409477" y="1931316"/>
                </a:cubicBezTo>
                <a:cubicBezTo>
                  <a:pt x="460737" y="1882831"/>
                  <a:pt x="508336" y="1828859"/>
                  <a:pt x="555934" y="1777630"/>
                </a:cubicBezTo>
                <a:close/>
                <a:moveTo>
                  <a:pt x="879056" y="1829774"/>
                </a:moveTo>
                <a:cubicBezTo>
                  <a:pt x="763721" y="1932230"/>
                  <a:pt x="645639" y="2008158"/>
                  <a:pt x="566919" y="2112445"/>
                </a:cubicBezTo>
                <a:cubicBezTo>
                  <a:pt x="395746" y="2337484"/>
                  <a:pt x="282242" y="2594540"/>
                  <a:pt x="252950" y="2879041"/>
                </a:cubicBezTo>
                <a:cubicBezTo>
                  <a:pt x="226405" y="3133353"/>
                  <a:pt x="414969" y="3395899"/>
                  <a:pt x="651131" y="3443468"/>
                </a:cubicBezTo>
                <a:cubicBezTo>
                  <a:pt x="809489" y="3475486"/>
                  <a:pt x="968761" y="3447127"/>
                  <a:pt x="1106980" y="3378518"/>
                </a:cubicBezTo>
                <a:cubicBezTo>
                  <a:pt x="1303782" y="3281550"/>
                  <a:pt x="1475870" y="3145246"/>
                  <a:pt x="1603105" y="2960458"/>
                </a:cubicBezTo>
                <a:cubicBezTo>
                  <a:pt x="1630565" y="2920206"/>
                  <a:pt x="1664434" y="2909229"/>
                  <a:pt x="1712032" y="2930269"/>
                </a:cubicBezTo>
                <a:cubicBezTo>
                  <a:pt x="1777023" y="2958628"/>
                  <a:pt x="1829198" y="2996134"/>
                  <a:pt x="1856659" y="3064744"/>
                </a:cubicBezTo>
                <a:cubicBezTo>
                  <a:pt x="1867643" y="3092188"/>
                  <a:pt x="1882289" y="3117802"/>
                  <a:pt x="1896935" y="3143416"/>
                </a:cubicBezTo>
                <a:cubicBezTo>
                  <a:pt x="1986640" y="3297101"/>
                  <a:pt x="2124859" y="3401388"/>
                  <a:pt x="2262163" y="3508418"/>
                </a:cubicBezTo>
                <a:cubicBezTo>
                  <a:pt x="2413197" y="3626427"/>
                  <a:pt x="2588031" y="3687718"/>
                  <a:pt x="2765610" y="3744435"/>
                </a:cubicBezTo>
                <a:cubicBezTo>
                  <a:pt x="2814124" y="3759986"/>
                  <a:pt x="2877284" y="3753583"/>
                  <a:pt x="2927629" y="3738031"/>
                </a:cubicBezTo>
                <a:cubicBezTo>
                  <a:pt x="3113447" y="3682229"/>
                  <a:pt x="3260819" y="3577028"/>
                  <a:pt x="3323979" y="3383092"/>
                </a:cubicBezTo>
                <a:cubicBezTo>
                  <a:pt x="3399039" y="3151649"/>
                  <a:pt x="3461283" y="2922036"/>
                  <a:pt x="3374324" y="2675957"/>
                </a:cubicBezTo>
                <a:cubicBezTo>
                  <a:pt x="3322148" y="2528675"/>
                  <a:pt x="3293772" y="2374075"/>
                  <a:pt x="3255327" y="2222220"/>
                </a:cubicBezTo>
                <a:cubicBezTo>
                  <a:pt x="3235189" y="2141718"/>
                  <a:pt x="3259904" y="2087745"/>
                  <a:pt x="3323064" y="2089575"/>
                </a:cubicBezTo>
                <a:cubicBezTo>
                  <a:pt x="3458537" y="2094149"/>
                  <a:pt x="3579364" y="2003584"/>
                  <a:pt x="3717584" y="2032858"/>
                </a:cubicBezTo>
                <a:cubicBezTo>
                  <a:pt x="3918962" y="1961504"/>
                  <a:pt x="4092881" y="1866365"/>
                  <a:pt x="4147802" y="1631263"/>
                </a:cubicBezTo>
                <a:cubicBezTo>
                  <a:pt x="4177093" y="1505937"/>
                  <a:pt x="4140479" y="1412628"/>
                  <a:pt x="4051689" y="1336700"/>
                </a:cubicBezTo>
                <a:cubicBezTo>
                  <a:pt x="4007752" y="1299194"/>
                  <a:pt x="3951000" y="1268091"/>
                  <a:pt x="3895163" y="1257113"/>
                </a:cubicBezTo>
                <a:cubicBezTo>
                  <a:pt x="3670900" y="1215033"/>
                  <a:pt x="3444806" y="1182100"/>
                  <a:pt x="3218713" y="1146423"/>
                </a:cubicBezTo>
                <a:cubicBezTo>
                  <a:pt x="3206813" y="1144594"/>
                  <a:pt x="3193998" y="1150083"/>
                  <a:pt x="3182099" y="1150997"/>
                </a:cubicBezTo>
                <a:cubicBezTo>
                  <a:pt x="3092393" y="1161060"/>
                  <a:pt x="3057610" y="1140020"/>
                  <a:pt x="3044795" y="1051285"/>
                </a:cubicBezTo>
                <a:cubicBezTo>
                  <a:pt x="3035641" y="989079"/>
                  <a:pt x="3040218" y="924129"/>
                  <a:pt x="3040218" y="861008"/>
                </a:cubicBezTo>
                <a:cubicBezTo>
                  <a:pt x="3042049" y="648776"/>
                  <a:pt x="2959666" y="472221"/>
                  <a:pt x="2801309" y="335002"/>
                </a:cubicBezTo>
                <a:cubicBezTo>
                  <a:pt x="2696959" y="244438"/>
                  <a:pt x="2558739" y="218823"/>
                  <a:pt x="2444319" y="274626"/>
                </a:cubicBezTo>
                <a:cubicBezTo>
                  <a:pt x="2303354" y="344150"/>
                  <a:pt x="2171543" y="443863"/>
                  <a:pt x="2110214" y="607610"/>
                </a:cubicBezTo>
                <a:cubicBezTo>
                  <a:pt x="2083668" y="678049"/>
                  <a:pt x="2044308" y="745744"/>
                  <a:pt x="2002201" y="808865"/>
                </a:cubicBezTo>
                <a:cubicBezTo>
                  <a:pt x="1951856" y="883878"/>
                  <a:pt x="1901512" y="884793"/>
                  <a:pt x="1831944" y="832649"/>
                </a:cubicBezTo>
                <a:cubicBezTo>
                  <a:pt x="1796245" y="805206"/>
                  <a:pt x="1756885" y="780506"/>
                  <a:pt x="1714778" y="764955"/>
                </a:cubicBezTo>
                <a:cubicBezTo>
                  <a:pt x="1549099" y="700919"/>
                  <a:pt x="1373350" y="706408"/>
                  <a:pt x="1202177" y="710067"/>
                </a:cubicBezTo>
                <a:cubicBezTo>
                  <a:pt x="1071281" y="712812"/>
                  <a:pt x="940385" y="753062"/>
                  <a:pt x="835119" y="835394"/>
                </a:cubicBezTo>
                <a:cubicBezTo>
                  <a:pt x="685915" y="952487"/>
                  <a:pt x="574241" y="1098854"/>
                  <a:pt x="515658" y="1283642"/>
                </a:cubicBezTo>
                <a:cubicBezTo>
                  <a:pt x="493690" y="1352252"/>
                  <a:pt x="501013" y="1409884"/>
                  <a:pt x="549527" y="1458368"/>
                </a:cubicBezTo>
                <a:cubicBezTo>
                  <a:pt x="628248" y="1535210"/>
                  <a:pt x="709714" y="1609309"/>
                  <a:pt x="792097" y="1681577"/>
                </a:cubicBezTo>
                <a:cubicBezTo>
                  <a:pt x="840611" y="1724572"/>
                  <a:pt x="888209" y="1765738"/>
                  <a:pt x="879056" y="1829774"/>
                </a:cubicBezTo>
                <a:close/>
                <a:moveTo>
                  <a:pt x="2989873" y="1795011"/>
                </a:moveTo>
                <a:cubicBezTo>
                  <a:pt x="2980720" y="1994436"/>
                  <a:pt x="2940444" y="2132570"/>
                  <a:pt x="2847077" y="2264300"/>
                </a:cubicBezTo>
                <a:cubicBezTo>
                  <a:pt x="2713435" y="2453662"/>
                  <a:pt x="2541348" y="2550630"/>
                  <a:pt x="2315254" y="2554289"/>
                </a:cubicBezTo>
                <a:cubicBezTo>
                  <a:pt x="2184357" y="2556119"/>
                  <a:pt x="2064446" y="2506720"/>
                  <a:pt x="1961010" y="2431707"/>
                </a:cubicBezTo>
                <a:cubicBezTo>
                  <a:pt x="1798076" y="2312784"/>
                  <a:pt x="1665349" y="2169162"/>
                  <a:pt x="1599443" y="1969737"/>
                </a:cubicBezTo>
                <a:cubicBezTo>
                  <a:pt x="1517976" y="1725487"/>
                  <a:pt x="1658942" y="1460197"/>
                  <a:pt x="1847505" y="1347678"/>
                </a:cubicBezTo>
                <a:cubicBezTo>
                  <a:pt x="2049800" y="1227840"/>
                  <a:pt x="2260332" y="1204055"/>
                  <a:pt x="2480934" y="1272665"/>
                </a:cubicBezTo>
                <a:cubicBezTo>
                  <a:pt x="2654852" y="1326638"/>
                  <a:pt x="2803140" y="1430009"/>
                  <a:pt x="2909322" y="1576376"/>
                </a:cubicBezTo>
                <a:cubicBezTo>
                  <a:pt x="2961497" y="1647730"/>
                  <a:pt x="2973397" y="1747442"/>
                  <a:pt x="2989873" y="1795011"/>
                </a:cubicBezTo>
                <a:close/>
                <a:moveTo>
                  <a:pt x="2353699" y="1486726"/>
                </a:moveTo>
                <a:cubicBezTo>
                  <a:pt x="2166050" y="1487641"/>
                  <a:pt x="2090991" y="1516914"/>
                  <a:pt x="1972910" y="1633093"/>
                </a:cubicBezTo>
                <a:cubicBezTo>
                  <a:pt x="1841098" y="1762994"/>
                  <a:pt x="1788007" y="1908446"/>
                  <a:pt x="1939041" y="2075853"/>
                </a:cubicBezTo>
                <a:cubicBezTo>
                  <a:pt x="2113875" y="2268874"/>
                  <a:pt x="2328069" y="2322847"/>
                  <a:pt x="2564232" y="2135314"/>
                </a:cubicBezTo>
                <a:cubicBezTo>
                  <a:pt x="2695128" y="2031943"/>
                  <a:pt x="2733573" y="1876428"/>
                  <a:pt x="2773849" y="1726402"/>
                </a:cubicBezTo>
                <a:cubicBezTo>
                  <a:pt x="2780256" y="1702617"/>
                  <a:pt x="2755541" y="1663281"/>
                  <a:pt x="2735403" y="1641326"/>
                </a:cubicBezTo>
                <a:cubicBezTo>
                  <a:pt x="2629222" y="1523318"/>
                  <a:pt x="2494664" y="1473004"/>
                  <a:pt x="2353699" y="1486726"/>
                </a:cubicBezTo>
                <a:close/>
              </a:path>
            </a:pathLst>
          </a:custGeom>
          <a:solidFill>
            <a:srgbClr val="B9CBFD">
              <a:alpha val="5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 rot="3254767">
            <a:off x="-232828" y="7378666"/>
            <a:ext cx="975570" cy="2610387"/>
          </a:xfrm>
          <a:custGeom>
            <a:rect b="b" l="l" r="r" t="t"/>
            <a:pathLst>
              <a:path extrusionOk="0" h="2607285" w="974411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/>
          <p:nvPr/>
        </p:nvSpPr>
        <p:spPr>
          <a:xfrm rot="8172874">
            <a:off x="14667029" y="7469178"/>
            <a:ext cx="7016276" cy="6409816"/>
          </a:xfrm>
          <a:custGeom>
            <a:rect b="b" l="l" r="r" t="t"/>
            <a:pathLst>
              <a:path extrusionOk="0" h="6404814" w="7010801">
                <a:moveTo>
                  <a:pt x="1557429" y="88499"/>
                </a:moveTo>
                <a:cubicBezTo>
                  <a:pt x="2453570" y="-252228"/>
                  <a:pt x="2859391" y="470259"/>
                  <a:pt x="3487741" y="910137"/>
                </a:cubicBezTo>
                <a:cubicBezTo>
                  <a:pt x="4418355" y="1438664"/>
                  <a:pt x="5684864" y="599380"/>
                  <a:pt x="6580585" y="1240081"/>
                </a:cubicBezTo>
                <a:cubicBezTo>
                  <a:pt x="7034051" y="1572405"/>
                  <a:pt x="7150500" y="2282429"/>
                  <a:pt x="6826656" y="2742053"/>
                </a:cubicBezTo>
                <a:cubicBezTo>
                  <a:pt x="6353152" y="3277161"/>
                  <a:pt x="6002262" y="3470842"/>
                  <a:pt x="6093068" y="4276795"/>
                </a:cubicBezTo>
                <a:cubicBezTo>
                  <a:pt x="6257582" y="5229234"/>
                  <a:pt x="6111004" y="6306312"/>
                  <a:pt x="4863973" y="5930575"/>
                </a:cubicBezTo>
                <a:cubicBezTo>
                  <a:pt x="4176768" y="5653848"/>
                  <a:pt x="3660663" y="5580465"/>
                  <a:pt x="2980885" y="5941778"/>
                </a:cubicBezTo>
                <a:cubicBezTo>
                  <a:pt x="2384625" y="6241332"/>
                  <a:pt x="1599608" y="6661884"/>
                  <a:pt x="985832" y="6198759"/>
                </a:cubicBezTo>
                <a:cubicBezTo>
                  <a:pt x="238790" y="5559038"/>
                  <a:pt x="830286" y="4438406"/>
                  <a:pt x="590941" y="3621949"/>
                </a:cubicBezTo>
                <a:cubicBezTo>
                  <a:pt x="273823" y="2822858"/>
                  <a:pt x="-319214" y="2262962"/>
                  <a:pt x="213847" y="1362480"/>
                </a:cubicBezTo>
                <a:cubicBezTo>
                  <a:pt x="412974" y="1021753"/>
                  <a:pt x="775354" y="887170"/>
                  <a:pt x="983730" y="571231"/>
                </a:cubicBezTo>
                <a:cubicBezTo>
                  <a:pt x="1125403" y="356824"/>
                  <a:pt x="1315842" y="183449"/>
                  <a:pt x="1557429" y="884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0"/>
          <p:cNvSpPr/>
          <p:nvPr/>
        </p:nvSpPr>
        <p:spPr>
          <a:xfrm rot="5202053">
            <a:off x="14662731" y="-301165"/>
            <a:ext cx="4588940" cy="4192290"/>
          </a:xfrm>
          <a:custGeom>
            <a:rect b="b" l="l" r="r" t="t"/>
            <a:pathLst>
              <a:path extrusionOk="0" h="4195832" w="4592817">
                <a:moveTo>
                  <a:pt x="1020281" y="57976"/>
                </a:moveTo>
                <a:cubicBezTo>
                  <a:pt x="1607348" y="-165236"/>
                  <a:pt x="1873204" y="308070"/>
                  <a:pt x="2284840" y="596236"/>
                </a:cubicBezTo>
                <a:cubicBezTo>
                  <a:pt x="2894490" y="942477"/>
                  <a:pt x="3724188" y="392657"/>
                  <a:pt x="4310980" y="812384"/>
                </a:cubicBezTo>
                <a:cubicBezTo>
                  <a:pt x="4608048" y="1030092"/>
                  <a:pt x="4684334" y="1495232"/>
                  <a:pt x="4472182" y="1796335"/>
                </a:cubicBezTo>
                <a:cubicBezTo>
                  <a:pt x="4161987" y="2146888"/>
                  <a:pt x="3932117" y="2273769"/>
                  <a:pt x="3991604" y="2801754"/>
                </a:cubicBezTo>
                <a:cubicBezTo>
                  <a:pt x="4099378" y="3425702"/>
                  <a:pt x="4003355" y="4131303"/>
                  <a:pt x="3186417" y="3885154"/>
                </a:cubicBezTo>
                <a:cubicBezTo>
                  <a:pt x="2736225" y="3703869"/>
                  <a:pt x="2398122" y="3655795"/>
                  <a:pt x="1952795" y="3892494"/>
                </a:cubicBezTo>
                <a:cubicBezTo>
                  <a:pt x="1562182" y="4088734"/>
                  <a:pt x="1047913" y="4364240"/>
                  <a:pt x="645824" y="4060843"/>
                </a:cubicBezTo>
                <a:cubicBezTo>
                  <a:pt x="156433" y="3641759"/>
                  <a:pt x="543925" y="2907626"/>
                  <a:pt x="387129" y="2372760"/>
                </a:cubicBezTo>
                <a:cubicBezTo>
                  <a:pt x="179383" y="1849271"/>
                  <a:pt x="-209119" y="1482480"/>
                  <a:pt x="140092" y="892568"/>
                </a:cubicBezTo>
                <a:cubicBezTo>
                  <a:pt x="270542" y="669356"/>
                  <a:pt x="507939" y="581190"/>
                  <a:pt x="644447" y="374217"/>
                </a:cubicBezTo>
                <a:cubicBezTo>
                  <a:pt x="737258" y="233757"/>
                  <a:pt x="862016" y="120179"/>
                  <a:pt x="1020281" y="579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0"/>
          <p:cNvSpPr/>
          <p:nvPr/>
        </p:nvSpPr>
        <p:spPr>
          <a:xfrm rot="6565925">
            <a:off x="-2632757" y="-1721455"/>
            <a:ext cx="6402893" cy="5849451"/>
          </a:xfrm>
          <a:custGeom>
            <a:rect b="b" l="l" r="r" t="t"/>
            <a:pathLst>
              <a:path extrusionOk="0" h="5852781" w="6406538">
                <a:moveTo>
                  <a:pt x="1423193" y="80872"/>
                </a:moveTo>
                <a:cubicBezTo>
                  <a:pt x="2242096" y="-230488"/>
                  <a:pt x="2612939" y="429727"/>
                  <a:pt x="3187131" y="831692"/>
                </a:cubicBezTo>
                <a:cubicBezTo>
                  <a:pt x="4037535" y="1314665"/>
                  <a:pt x="5194884" y="547719"/>
                  <a:pt x="6013402" y="1133198"/>
                </a:cubicBezTo>
                <a:cubicBezTo>
                  <a:pt x="6427784" y="1436879"/>
                  <a:pt x="6534196" y="2085705"/>
                  <a:pt x="6238264" y="2505714"/>
                </a:cubicBezTo>
                <a:cubicBezTo>
                  <a:pt x="5805571" y="2994701"/>
                  <a:pt x="5484925" y="3171689"/>
                  <a:pt x="5567904" y="3908177"/>
                </a:cubicBezTo>
                <a:cubicBezTo>
                  <a:pt x="5718239" y="4778524"/>
                  <a:pt x="5584295" y="5762769"/>
                  <a:pt x="4444746" y="5419416"/>
                </a:cubicBezTo>
                <a:cubicBezTo>
                  <a:pt x="3816771" y="5166540"/>
                  <a:pt x="3345149" y="5099482"/>
                  <a:pt x="2723962" y="5429654"/>
                </a:cubicBezTo>
                <a:cubicBezTo>
                  <a:pt x="2179094" y="5703389"/>
                  <a:pt x="1461737" y="6087694"/>
                  <a:pt x="900863" y="5664485"/>
                </a:cubicBezTo>
                <a:cubicBezTo>
                  <a:pt x="218209" y="5079902"/>
                  <a:pt x="758723" y="4055858"/>
                  <a:pt x="540008" y="3309772"/>
                </a:cubicBezTo>
                <a:cubicBezTo>
                  <a:pt x="250222" y="2579555"/>
                  <a:pt x="-291700" y="2067917"/>
                  <a:pt x="195415" y="1245047"/>
                </a:cubicBezTo>
                <a:cubicBezTo>
                  <a:pt x="377380" y="933687"/>
                  <a:pt x="708526" y="810705"/>
                  <a:pt x="898942" y="521996"/>
                </a:cubicBezTo>
                <a:cubicBezTo>
                  <a:pt x="1028404" y="326069"/>
                  <a:pt x="1202429" y="167638"/>
                  <a:pt x="1423193" y="8087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0"/>
          <p:cNvSpPr txBox="1"/>
          <p:nvPr/>
        </p:nvSpPr>
        <p:spPr>
          <a:xfrm>
            <a:off x="1098164" y="5992320"/>
            <a:ext cx="3669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the featured statistic.</a:t>
            </a:r>
            <a:endParaRPr/>
          </a:p>
        </p:txBody>
      </p:sp>
      <p:sp>
        <p:nvSpPr>
          <p:cNvPr id="432" name="Google Shape;432;p30"/>
          <p:cNvSpPr txBox="1"/>
          <p:nvPr/>
        </p:nvSpPr>
        <p:spPr>
          <a:xfrm>
            <a:off x="7700604" y="5992320"/>
            <a:ext cx="3672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the featured statistic.</a:t>
            </a:r>
            <a:endParaRPr/>
          </a:p>
        </p:txBody>
      </p:sp>
      <p:sp>
        <p:nvSpPr>
          <p:cNvPr id="433" name="Google Shape;433;p30"/>
          <p:cNvSpPr txBox="1"/>
          <p:nvPr/>
        </p:nvSpPr>
        <p:spPr>
          <a:xfrm>
            <a:off x="13629586" y="5992320"/>
            <a:ext cx="3687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the featured statistic.</a:t>
            </a:r>
            <a:endParaRPr/>
          </a:p>
        </p:txBody>
      </p:sp>
      <p:grpSp>
        <p:nvGrpSpPr>
          <p:cNvPr id="434" name="Google Shape;434;p30"/>
          <p:cNvGrpSpPr/>
          <p:nvPr/>
        </p:nvGrpSpPr>
        <p:grpSpPr>
          <a:xfrm>
            <a:off x="971356" y="3215480"/>
            <a:ext cx="4133685" cy="3881951"/>
            <a:chOff x="0" y="-209550"/>
            <a:chExt cx="1088700" cy="1022400"/>
          </a:xfrm>
        </p:grpSpPr>
        <p:sp>
          <p:nvSpPr>
            <p:cNvPr id="435" name="Google Shape;435;p30"/>
            <p:cNvSpPr/>
            <p:nvPr/>
          </p:nvSpPr>
          <p:spPr>
            <a:xfrm>
              <a:off x="0" y="0"/>
              <a:ext cx="1033307" cy="524306"/>
            </a:xfrm>
            <a:custGeom>
              <a:rect b="b" l="l" r="r" t="t"/>
              <a:pathLst>
                <a:path extrusionOk="0" h="524306" w="1033307">
                  <a:moveTo>
                    <a:pt x="0" y="0"/>
                  </a:moveTo>
                  <a:lnTo>
                    <a:pt x="1033307" y="0"/>
                  </a:lnTo>
                  <a:lnTo>
                    <a:pt x="1033307" y="524306"/>
                  </a:lnTo>
                  <a:lnTo>
                    <a:pt x="0" y="5243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436" name="Google Shape;436;p30"/>
            <p:cNvSpPr txBox="1"/>
            <p:nvPr/>
          </p:nvSpPr>
          <p:spPr>
            <a:xfrm>
              <a:off x="0" y="-209550"/>
              <a:ext cx="1088700" cy="10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chemeClr val="dk1"/>
                  </a:solidFill>
                  <a:latin typeface="Lobster"/>
                  <a:ea typeface="Lobster"/>
                  <a:cs typeface="Lobster"/>
                  <a:sym typeface="Lobster"/>
                </a:rPr>
                <a:t>2 out of 5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7" name="Google Shape;437;p30"/>
          <p:cNvGrpSpPr/>
          <p:nvPr/>
        </p:nvGrpSpPr>
        <p:grpSpPr>
          <a:xfrm>
            <a:off x="14022209" y="3215480"/>
            <a:ext cx="3085741" cy="3881951"/>
            <a:chOff x="-41322" y="-209550"/>
            <a:chExt cx="812700" cy="1022400"/>
          </a:xfrm>
        </p:grpSpPr>
        <p:sp>
          <p:nvSpPr>
            <p:cNvPr id="438" name="Google Shape;438;p30"/>
            <p:cNvSpPr/>
            <p:nvPr/>
          </p:nvSpPr>
          <p:spPr>
            <a:xfrm>
              <a:off x="0" y="0"/>
              <a:ext cx="681618" cy="530477"/>
            </a:xfrm>
            <a:custGeom>
              <a:rect b="b" l="l" r="r" t="t"/>
              <a:pathLst>
                <a:path extrusionOk="0" h="530477" w="681618">
                  <a:moveTo>
                    <a:pt x="0" y="0"/>
                  </a:moveTo>
                  <a:lnTo>
                    <a:pt x="681618" y="0"/>
                  </a:lnTo>
                  <a:lnTo>
                    <a:pt x="681618" y="530477"/>
                  </a:lnTo>
                  <a:lnTo>
                    <a:pt x="0" y="5304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439" name="Google Shape;439;p30"/>
            <p:cNvSpPr txBox="1"/>
            <p:nvPr/>
          </p:nvSpPr>
          <p:spPr>
            <a:xfrm>
              <a:off x="-41322" y="-209550"/>
              <a:ext cx="812700" cy="10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rgbClr val="191919"/>
                  </a:solidFill>
                  <a:latin typeface="Lobster"/>
                  <a:ea typeface="Lobster"/>
                  <a:cs typeface="Lobster"/>
                  <a:sym typeface="Lobster"/>
                </a:rPr>
                <a:t>95%</a:t>
              </a:r>
              <a:endParaRPr/>
            </a:p>
          </p:txBody>
        </p:sp>
      </p:grpSp>
      <p:grpSp>
        <p:nvGrpSpPr>
          <p:cNvPr id="440" name="Google Shape;440;p30"/>
          <p:cNvGrpSpPr/>
          <p:nvPr/>
        </p:nvGrpSpPr>
        <p:grpSpPr>
          <a:xfrm>
            <a:off x="7408302" y="3215480"/>
            <a:ext cx="4468572" cy="3881951"/>
            <a:chOff x="0" y="-209550"/>
            <a:chExt cx="1176900" cy="1022400"/>
          </a:xfrm>
        </p:grpSpPr>
        <p:sp>
          <p:nvSpPr>
            <p:cNvPr id="441" name="Google Shape;441;p30"/>
            <p:cNvSpPr/>
            <p:nvPr/>
          </p:nvSpPr>
          <p:spPr>
            <a:xfrm>
              <a:off x="0" y="0"/>
              <a:ext cx="1121236" cy="524306"/>
            </a:xfrm>
            <a:custGeom>
              <a:rect b="b" l="l" r="r" t="t"/>
              <a:pathLst>
                <a:path extrusionOk="0" h="524306" w="1121236">
                  <a:moveTo>
                    <a:pt x="0" y="0"/>
                  </a:moveTo>
                  <a:lnTo>
                    <a:pt x="1121236" y="0"/>
                  </a:lnTo>
                  <a:lnTo>
                    <a:pt x="1121236" y="524306"/>
                  </a:lnTo>
                  <a:lnTo>
                    <a:pt x="0" y="5243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442" name="Google Shape;442;p30"/>
            <p:cNvSpPr txBox="1"/>
            <p:nvPr/>
          </p:nvSpPr>
          <p:spPr>
            <a:xfrm>
              <a:off x="0" y="-209550"/>
              <a:ext cx="1176900" cy="10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rgbClr val="191919"/>
                  </a:solidFill>
                  <a:latin typeface="Lobster"/>
                  <a:ea typeface="Lobster"/>
                  <a:cs typeface="Lobster"/>
                  <a:sym typeface="Lobster"/>
                </a:rPr>
                <a:t>12 million</a:t>
              </a:r>
              <a:endParaRPr/>
            </a:p>
          </p:txBody>
        </p:sp>
      </p:grpSp>
      <p:sp>
        <p:nvSpPr>
          <p:cNvPr id="443" name="Google Shape;443;p30"/>
          <p:cNvSpPr/>
          <p:nvPr/>
        </p:nvSpPr>
        <p:spPr>
          <a:xfrm>
            <a:off x="5892711" y="5306637"/>
            <a:ext cx="517922" cy="696058"/>
          </a:xfrm>
          <a:custGeom>
            <a:rect b="b" l="l" r="r" t="t"/>
            <a:pathLst>
              <a:path extrusionOk="0" h="696058" w="517922">
                <a:moveTo>
                  <a:pt x="342364" y="623535"/>
                </a:moveTo>
                <a:cubicBezTo>
                  <a:pt x="338056" y="626763"/>
                  <a:pt x="333963" y="628916"/>
                  <a:pt x="330947" y="632144"/>
                </a:cubicBezTo>
                <a:cubicBezTo>
                  <a:pt x="318023" y="645919"/>
                  <a:pt x="310914" y="647426"/>
                  <a:pt x="297774" y="636018"/>
                </a:cubicBezTo>
                <a:cubicBezTo>
                  <a:pt x="285065" y="624826"/>
                  <a:pt x="274079" y="612127"/>
                  <a:pt x="269125" y="595124"/>
                </a:cubicBezTo>
                <a:cubicBezTo>
                  <a:pt x="258570" y="559180"/>
                  <a:pt x="248661" y="523020"/>
                  <a:pt x="237244" y="487507"/>
                </a:cubicBezTo>
                <a:cubicBezTo>
                  <a:pt x="232290" y="471579"/>
                  <a:pt x="224535" y="456513"/>
                  <a:pt x="217642" y="439940"/>
                </a:cubicBezTo>
                <a:cubicBezTo>
                  <a:pt x="200194" y="451993"/>
                  <a:pt x="191578" y="470933"/>
                  <a:pt x="180376" y="487291"/>
                </a:cubicBezTo>
                <a:cubicBezTo>
                  <a:pt x="157112" y="521298"/>
                  <a:pt x="134494" y="555736"/>
                  <a:pt x="112738" y="590604"/>
                </a:cubicBezTo>
                <a:cubicBezTo>
                  <a:pt x="99167" y="612558"/>
                  <a:pt x="87750" y="635803"/>
                  <a:pt x="75041" y="658403"/>
                </a:cubicBezTo>
                <a:cubicBezTo>
                  <a:pt x="70087" y="667012"/>
                  <a:pt x="64702" y="675406"/>
                  <a:pt x="58455" y="683155"/>
                </a:cubicBezTo>
                <a:cubicBezTo>
                  <a:pt x="45746" y="698867"/>
                  <a:pt x="45530" y="698652"/>
                  <a:pt x="28513" y="690903"/>
                </a:cubicBezTo>
                <a:cubicBezTo>
                  <a:pt x="16450" y="685522"/>
                  <a:pt x="11065" y="675406"/>
                  <a:pt x="14727" y="661201"/>
                </a:cubicBezTo>
                <a:cubicBezTo>
                  <a:pt x="17742" y="649578"/>
                  <a:pt x="22051" y="637740"/>
                  <a:pt x="28082" y="627409"/>
                </a:cubicBezTo>
                <a:cubicBezTo>
                  <a:pt x="38206" y="610406"/>
                  <a:pt x="50700" y="594909"/>
                  <a:pt x="61040" y="578120"/>
                </a:cubicBezTo>
                <a:cubicBezTo>
                  <a:pt x="77626" y="551216"/>
                  <a:pt x="92274" y="523236"/>
                  <a:pt x="109291" y="496546"/>
                </a:cubicBezTo>
                <a:cubicBezTo>
                  <a:pt x="120493" y="478897"/>
                  <a:pt x="131478" y="461248"/>
                  <a:pt x="146342" y="445966"/>
                </a:cubicBezTo>
                <a:cubicBezTo>
                  <a:pt x="153881" y="438433"/>
                  <a:pt x="157112" y="426595"/>
                  <a:pt x="163790" y="413896"/>
                </a:cubicBezTo>
                <a:cubicBezTo>
                  <a:pt x="156466" y="413896"/>
                  <a:pt x="150650" y="412390"/>
                  <a:pt x="146126" y="414112"/>
                </a:cubicBezTo>
                <a:cubicBezTo>
                  <a:pt x="115107" y="426595"/>
                  <a:pt x="82581" y="430685"/>
                  <a:pt x="49838" y="431761"/>
                </a:cubicBezTo>
                <a:cubicBezTo>
                  <a:pt x="36914" y="432191"/>
                  <a:pt x="23128" y="426595"/>
                  <a:pt x="10634" y="421214"/>
                </a:cubicBezTo>
                <a:cubicBezTo>
                  <a:pt x="940" y="417125"/>
                  <a:pt x="-4876" y="408731"/>
                  <a:pt x="5464" y="394740"/>
                </a:cubicBezTo>
                <a:cubicBezTo>
                  <a:pt x="66209" y="389790"/>
                  <a:pt x="127816" y="369988"/>
                  <a:pt x="189639" y="353200"/>
                </a:cubicBezTo>
                <a:cubicBezTo>
                  <a:pt x="173699" y="293795"/>
                  <a:pt x="157112" y="236543"/>
                  <a:pt x="143541" y="178860"/>
                </a:cubicBezTo>
                <a:cubicBezTo>
                  <a:pt x="129971" y="120747"/>
                  <a:pt x="119200" y="62418"/>
                  <a:pt x="106276" y="0"/>
                </a:cubicBezTo>
                <a:cubicBezTo>
                  <a:pt x="122216" y="3013"/>
                  <a:pt x="134494" y="5166"/>
                  <a:pt x="145695" y="7318"/>
                </a:cubicBezTo>
                <a:cubicBezTo>
                  <a:pt x="157328" y="46921"/>
                  <a:pt x="168960" y="85018"/>
                  <a:pt x="179515" y="123329"/>
                </a:cubicBezTo>
                <a:cubicBezTo>
                  <a:pt x="185762" y="146144"/>
                  <a:pt x="190285" y="169390"/>
                  <a:pt x="195886" y="192635"/>
                </a:cubicBezTo>
                <a:cubicBezTo>
                  <a:pt x="198471" y="202966"/>
                  <a:pt x="201271" y="213513"/>
                  <a:pt x="204287" y="223844"/>
                </a:cubicBezTo>
                <a:cubicBezTo>
                  <a:pt x="212041" y="250103"/>
                  <a:pt x="219581" y="276577"/>
                  <a:pt x="227766" y="302835"/>
                </a:cubicBezTo>
                <a:cubicBezTo>
                  <a:pt x="232290" y="317256"/>
                  <a:pt x="238106" y="318547"/>
                  <a:pt x="248015" y="307786"/>
                </a:cubicBezTo>
                <a:cubicBezTo>
                  <a:pt x="251031" y="304557"/>
                  <a:pt x="252969" y="300037"/>
                  <a:pt x="255554" y="296378"/>
                </a:cubicBezTo>
                <a:cubicBezTo>
                  <a:pt x="261370" y="288630"/>
                  <a:pt x="267186" y="280666"/>
                  <a:pt x="273002" y="273133"/>
                </a:cubicBezTo>
                <a:cubicBezTo>
                  <a:pt x="275803" y="269689"/>
                  <a:pt x="280542" y="266676"/>
                  <a:pt x="281403" y="262802"/>
                </a:cubicBezTo>
                <a:cubicBezTo>
                  <a:pt x="283773" y="252040"/>
                  <a:pt x="290881" y="246228"/>
                  <a:pt x="299067" y="239771"/>
                </a:cubicBezTo>
                <a:cubicBezTo>
                  <a:pt x="305744" y="234606"/>
                  <a:pt x="309622" y="225566"/>
                  <a:pt x="315222" y="218678"/>
                </a:cubicBezTo>
                <a:cubicBezTo>
                  <a:pt x="329439" y="201460"/>
                  <a:pt x="344734" y="184887"/>
                  <a:pt x="358520" y="167453"/>
                </a:cubicBezTo>
                <a:cubicBezTo>
                  <a:pt x="367351" y="156045"/>
                  <a:pt x="371875" y="140333"/>
                  <a:pt x="382430" y="131508"/>
                </a:cubicBezTo>
                <a:cubicBezTo>
                  <a:pt x="404186" y="113644"/>
                  <a:pt x="411510" y="83942"/>
                  <a:pt x="436929" y="69736"/>
                </a:cubicBezTo>
                <a:cubicBezTo>
                  <a:pt x="438006" y="69090"/>
                  <a:pt x="438436" y="67584"/>
                  <a:pt x="439298" y="66508"/>
                </a:cubicBezTo>
                <a:cubicBezTo>
                  <a:pt x="447484" y="53378"/>
                  <a:pt x="455669" y="40034"/>
                  <a:pt x="463855" y="26904"/>
                </a:cubicBezTo>
                <a:cubicBezTo>
                  <a:pt x="482380" y="30348"/>
                  <a:pt x="498105" y="33146"/>
                  <a:pt x="517922" y="36805"/>
                </a:cubicBezTo>
                <a:cubicBezTo>
                  <a:pt x="448345" y="132800"/>
                  <a:pt x="377260" y="223414"/>
                  <a:pt x="304452" y="316610"/>
                </a:cubicBezTo>
                <a:cubicBezTo>
                  <a:pt x="330517" y="320484"/>
                  <a:pt x="351411" y="315104"/>
                  <a:pt x="371875" y="310584"/>
                </a:cubicBezTo>
                <a:cubicBezTo>
                  <a:pt x="395355" y="305418"/>
                  <a:pt x="418619" y="300683"/>
                  <a:pt x="442314" y="296163"/>
                </a:cubicBezTo>
                <a:cubicBezTo>
                  <a:pt x="443822" y="295948"/>
                  <a:pt x="445976" y="294656"/>
                  <a:pt x="446622" y="295087"/>
                </a:cubicBezTo>
                <a:cubicBezTo>
                  <a:pt x="464070" y="308431"/>
                  <a:pt x="485180" y="300252"/>
                  <a:pt x="504136" y="304557"/>
                </a:cubicBezTo>
                <a:cubicBezTo>
                  <a:pt x="504567" y="307570"/>
                  <a:pt x="505860" y="311445"/>
                  <a:pt x="504998" y="311875"/>
                </a:cubicBezTo>
                <a:cubicBezTo>
                  <a:pt x="492073" y="319408"/>
                  <a:pt x="486688" y="335766"/>
                  <a:pt x="469671" y="339210"/>
                </a:cubicBezTo>
                <a:cubicBezTo>
                  <a:pt x="428097" y="347819"/>
                  <a:pt x="386738" y="358151"/>
                  <a:pt x="345380" y="367836"/>
                </a:cubicBezTo>
                <a:cubicBezTo>
                  <a:pt x="340856" y="368912"/>
                  <a:pt x="336333" y="370634"/>
                  <a:pt x="331809" y="370419"/>
                </a:cubicBezTo>
                <a:cubicBezTo>
                  <a:pt x="306822" y="368697"/>
                  <a:pt x="285711" y="379028"/>
                  <a:pt x="262878" y="391297"/>
                </a:cubicBezTo>
                <a:cubicBezTo>
                  <a:pt x="283342" y="470073"/>
                  <a:pt x="319100" y="544329"/>
                  <a:pt x="342364" y="623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0"/>
          <p:cNvSpPr/>
          <p:nvPr/>
        </p:nvSpPr>
        <p:spPr>
          <a:xfrm>
            <a:off x="12665326" y="5306637"/>
            <a:ext cx="517922" cy="696058"/>
          </a:xfrm>
          <a:custGeom>
            <a:rect b="b" l="l" r="r" t="t"/>
            <a:pathLst>
              <a:path extrusionOk="0" h="696058" w="517922">
                <a:moveTo>
                  <a:pt x="342364" y="623535"/>
                </a:moveTo>
                <a:cubicBezTo>
                  <a:pt x="338056" y="626763"/>
                  <a:pt x="333963" y="628916"/>
                  <a:pt x="330947" y="632144"/>
                </a:cubicBezTo>
                <a:cubicBezTo>
                  <a:pt x="318023" y="645919"/>
                  <a:pt x="310914" y="647426"/>
                  <a:pt x="297774" y="636018"/>
                </a:cubicBezTo>
                <a:cubicBezTo>
                  <a:pt x="285065" y="624826"/>
                  <a:pt x="274079" y="612127"/>
                  <a:pt x="269125" y="595124"/>
                </a:cubicBezTo>
                <a:cubicBezTo>
                  <a:pt x="258570" y="559180"/>
                  <a:pt x="248661" y="523020"/>
                  <a:pt x="237244" y="487507"/>
                </a:cubicBezTo>
                <a:cubicBezTo>
                  <a:pt x="232290" y="471579"/>
                  <a:pt x="224535" y="456513"/>
                  <a:pt x="217642" y="439940"/>
                </a:cubicBezTo>
                <a:cubicBezTo>
                  <a:pt x="200194" y="451993"/>
                  <a:pt x="191578" y="470933"/>
                  <a:pt x="180376" y="487291"/>
                </a:cubicBezTo>
                <a:cubicBezTo>
                  <a:pt x="157112" y="521298"/>
                  <a:pt x="134494" y="555736"/>
                  <a:pt x="112738" y="590604"/>
                </a:cubicBezTo>
                <a:cubicBezTo>
                  <a:pt x="99167" y="612558"/>
                  <a:pt x="87750" y="635803"/>
                  <a:pt x="75041" y="658403"/>
                </a:cubicBezTo>
                <a:cubicBezTo>
                  <a:pt x="70087" y="667012"/>
                  <a:pt x="64702" y="675406"/>
                  <a:pt x="58455" y="683155"/>
                </a:cubicBezTo>
                <a:cubicBezTo>
                  <a:pt x="45746" y="698867"/>
                  <a:pt x="45530" y="698652"/>
                  <a:pt x="28513" y="690903"/>
                </a:cubicBezTo>
                <a:cubicBezTo>
                  <a:pt x="16450" y="685522"/>
                  <a:pt x="11065" y="675406"/>
                  <a:pt x="14727" y="661201"/>
                </a:cubicBezTo>
                <a:cubicBezTo>
                  <a:pt x="17742" y="649578"/>
                  <a:pt x="22051" y="637740"/>
                  <a:pt x="28082" y="627409"/>
                </a:cubicBezTo>
                <a:cubicBezTo>
                  <a:pt x="38206" y="610406"/>
                  <a:pt x="50700" y="594909"/>
                  <a:pt x="61040" y="578120"/>
                </a:cubicBezTo>
                <a:cubicBezTo>
                  <a:pt x="77626" y="551216"/>
                  <a:pt x="92274" y="523236"/>
                  <a:pt x="109291" y="496546"/>
                </a:cubicBezTo>
                <a:cubicBezTo>
                  <a:pt x="120493" y="478897"/>
                  <a:pt x="131478" y="461248"/>
                  <a:pt x="146342" y="445966"/>
                </a:cubicBezTo>
                <a:cubicBezTo>
                  <a:pt x="153881" y="438433"/>
                  <a:pt x="157112" y="426595"/>
                  <a:pt x="163790" y="413896"/>
                </a:cubicBezTo>
                <a:cubicBezTo>
                  <a:pt x="156466" y="413896"/>
                  <a:pt x="150650" y="412390"/>
                  <a:pt x="146126" y="414112"/>
                </a:cubicBezTo>
                <a:cubicBezTo>
                  <a:pt x="115107" y="426595"/>
                  <a:pt x="82581" y="430685"/>
                  <a:pt x="49838" y="431761"/>
                </a:cubicBezTo>
                <a:cubicBezTo>
                  <a:pt x="36914" y="432191"/>
                  <a:pt x="23128" y="426595"/>
                  <a:pt x="10634" y="421214"/>
                </a:cubicBezTo>
                <a:cubicBezTo>
                  <a:pt x="940" y="417125"/>
                  <a:pt x="-4876" y="408731"/>
                  <a:pt x="5464" y="394740"/>
                </a:cubicBezTo>
                <a:cubicBezTo>
                  <a:pt x="66209" y="389790"/>
                  <a:pt x="127816" y="369988"/>
                  <a:pt x="189639" y="353200"/>
                </a:cubicBezTo>
                <a:cubicBezTo>
                  <a:pt x="173699" y="293795"/>
                  <a:pt x="157112" y="236543"/>
                  <a:pt x="143541" y="178860"/>
                </a:cubicBezTo>
                <a:cubicBezTo>
                  <a:pt x="129971" y="120747"/>
                  <a:pt x="119200" y="62418"/>
                  <a:pt x="106276" y="0"/>
                </a:cubicBezTo>
                <a:cubicBezTo>
                  <a:pt x="122216" y="3013"/>
                  <a:pt x="134494" y="5166"/>
                  <a:pt x="145695" y="7318"/>
                </a:cubicBezTo>
                <a:cubicBezTo>
                  <a:pt x="157328" y="46921"/>
                  <a:pt x="168960" y="85018"/>
                  <a:pt x="179515" y="123329"/>
                </a:cubicBezTo>
                <a:cubicBezTo>
                  <a:pt x="185762" y="146144"/>
                  <a:pt x="190285" y="169390"/>
                  <a:pt x="195886" y="192635"/>
                </a:cubicBezTo>
                <a:cubicBezTo>
                  <a:pt x="198471" y="202966"/>
                  <a:pt x="201271" y="213513"/>
                  <a:pt x="204287" y="223844"/>
                </a:cubicBezTo>
                <a:cubicBezTo>
                  <a:pt x="212041" y="250103"/>
                  <a:pt x="219581" y="276577"/>
                  <a:pt x="227766" y="302835"/>
                </a:cubicBezTo>
                <a:cubicBezTo>
                  <a:pt x="232290" y="317256"/>
                  <a:pt x="238106" y="318547"/>
                  <a:pt x="248015" y="307786"/>
                </a:cubicBezTo>
                <a:cubicBezTo>
                  <a:pt x="251031" y="304557"/>
                  <a:pt x="252969" y="300037"/>
                  <a:pt x="255554" y="296378"/>
                </a:cubicBezTo>
                <a:cubicBezTo>
                  <a:pt x="261370" y="288630"/>
                  <a:pt x="267186" y="280666"/>
                  <a:pt x="273002" y="273133"/>
                </a:cubicBezTo>
                <a:cubicBezTo>
                  <a:pt x="275803" y="269689"/>
                  <a:pt x="280542" y="266676"/>
                  <a:pt x="281403" y="262802"/>
                </a:cubicBezTo>
                <a:cubicBezTo>
                  <a:pt x="283773" y="252040"/>
                  <a:pt x="290881" y="246228"/>
                  <a:pt x="299067" y="239771"/>
                </a:cubicBezTo>
                <a:cubicBezTo>
                  <a:pt x="305744" y="234606"/>
                  <a:pt x="309622" y="225566"/>
                  <a:pt x="315222" y="218678"/>
                </a:cubicBezTo>
                <a:cubicBezTo>
                  <a:pt x="329439" y="201460"/>
                  <a:pt x="344734" y="184887"/>
                  <a:pt x="358520" y="167453"/>
                </a:cubicBezTo>
                <a:cubicBezTo>
                  <a:pt x="367351" y="156045"/>
                  <a:pt x="371875" y="140333"/>
                  <a:pt x="382430" y="131508"/>
                </a:cubicBezTo>
                <a:cubicBezTo>
                  <a:pt x="404186" y="113644"/>
                  <a:pt x="411510" y="83942"/>
                  <a:pt x="436929" y="69736"/>
                </a:cubicBezTo>
                <a:cubicBezTo>
                  <a:pt x="438006" y="69090"/>
                  <a:pt x="438436" y="67584"/>
                  <a:pt x="439298" y="66508"/>
                </a:cubicBezTo>
                <a:cubicBezTo>
                  <a:pt x="447484" y="53378"/>
                  <a:pt x="455669" y="40034"/>
                  <a:pt x="463855" y="26904"/>
                </a:cubicBezTo>
                <a:cubicBezTo>
                  <a:pt x="482380" y="30348"/>
                  <a:pt x="498105" y="33146"/>
                  <a:pt x="517922" y="36805"/>
                </a:cubicBezTo>
                <a:cubicBezTo>
                  <a:pt x="448345" y="132800"/>
                  <a:pt x="377260" y="223414"/>
                  <a:pt x="304452" y="316610"/>
                </a:cubicBezTo>
                <a:cubicBezTo>
                  <a:pt x="330517" y="320484"/>
                  <a:pt x="351411" y="315104"/>
                  <a:pt x="371875" y="310584"/>
                </a:cubicBezTo>
                <a:cubicBezTo>
                  <a:pt x="395355" y="305418"/>
                  <a:pt x="418619" y="300683"/>
                  <a:pt x="442314" y="296163"/>
                </a:cubicBezTo>
                <a:cubicBezTo>
                  <a:pt x="443822" y="295948"/>
                  <a:pt x="445976" y="294656"/>
                  <a:pt x="446622" y="295087"/>
                </a:cubicBezTo>
                <a:cubicBezTo>
                  <a:pt x="464070" y="308431"/>
                  <a:pt x="485180" y="300252"/>
                  <a:pt x="504136" y="304557"/>
                </a:cubicBezTo>
                <a:cubicBezTo>
                  <a:pt x="504567" y="307570"/>
                  <a:pt x="505860" y="311445"/>
                  <a:pt x="504998" y="311875"/>
                </a:cubicBezTo>
                <a:cubicBezTo>
                  <a:pt x="492073" y="319408"/>
                  <a:pt x="486688" y="335766"/>
                  <a:pt x="469671" y="339210"/>
                </a:cubicBezTo>
                <a:cubicBezTo>
                  <a:pt x="428097" y="347819"/>
                  <a:pt x="386738" y="358151"/>
                  <a:pt x="345380" y="367836"/>
                </a:cubicBezTo>
                <a:cubicBezTo>
                  <a:pt x="340856" y="368912"/>
                  <a:pt x="336333" y="370634"/>
                  <a:pt x="331809" y="370419"/>
                </a:cubicBezTo>
                <a:cubicBezTo>
                  <a:pt x="306822" y="368697"/>
                  <a:pt x="285711" y="379028"/>
                  <a:pt x="262878" y="391297"/>
                </a:cubicBezTo>
                <a:cubicBezTo>
                  <a:pt x="283342" y="470073"/>
                  <a:pt x="319100" y="544329"/>
                  <a:pt x="342364" y="623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0"/>
          <p:cNvSpPr/>
          <p:nvPr/>
        </p:nvSpPr>
        <p:spPr>
          <a:xfrm rot="-631368">
            <a:off x="15369520" y="8431231"/>
            <a:ext cx="5800939" cy="5050477"/>
          </a:xfrm>
          <a:custGeom>
            <a:rect b="b" l="l" r="r" t="t"/>
            <a:pathLst>
              <a:path extrusionOk="0" h="5053984" w="5804968">
                <a:moveTo>
                  <a:pt x="802" y="2797949"/>
                </a:moveTo>
                <a:cubicBezTo>
                  <a:pt x="-5399" y="2573137"/>
                  <a:pt x="23964" y="2355795"/>
                  <a:pt x="102189" y="2142115"/>
                </a:cubicBezTo>
                <a:cubicBezTo>
                  <a:pt x="142086" y="2033108"/>
                  <a:pt x="205517" y="1942704"/>
                  <a:pt x="259087" y="1844008"/>
                </a:cubicBezTo>
                <a:cubicBezTo>
                  <a:pt x="329467" y="1714604"/>
                  <a:pt x="434514" y="1620241"/>
                  <a:pt x="530596" y="1515642"/>
                </a:cubicBezTo>
                <a:cubicBezTo>
                  <a:pt x="552561" y="1491734"/>
                  <a:pt x="564067" y="1453032"/>
                  <a:pt x="610987" y="1467825"/>
                </a:cubicBezTo>
                <a:cubicBezTo>
                  <a:pt x="616367" y="1469469"/>
                  <a:pt x="629965" y="1444590"/>
                  <a:pt x="640051" y="1432262"/>
                </a:cubicBezTo>
                <a:cubicBezTo>
                  <a:pt x="669936" y="1395503"/>
                  <a:pt x="699149" y="1365020"/>
                  <a:pt x="751673" y="1351272"/>
                </a:cubicBezTo>
                <a:cubicBezTo>
                  <a:pt x="812041" y="1335807"/>
                  <a:pt x="861502" y="1289484"/>
                  <a:pt x="919479" y="1261093"/>
                </a:cubicBezTo>
                <a:cubicBezTo>
                  <a:pt x="1081533" y="1181897"/>
                  <a:pt x="1167528" y="1147529"/>
                  <a:pt x="1339743" y="1145362"/>
                </a:cubicBezTo>
                <a:cubicBezTo>
                  <a:pt x="1371421" y="1144988"/>
                  <a:pt x="1374783" y="1074907"/>
                  <a:pt x="1418715" y="1117195"/>
                </a:cubicBezTo>
                <a:cubicBezTo>
                  <a:pt x="1563808" y="1047338"/>
                  <a:pt x="1731092" y="1079016"/>
                  <a:pt x="1878651" y="1013792"/>
                </a:cubicBezTo>
                <a:cubicBezTo>
                  <a:pt x="1970548" y="973147"/>
                  <a:pt x="2070739" y="951555"/>
                  <a:pt x="2166074" y="918233"/>
                </a:cubicBezTo>
                <a:cubicBezTo>
                  <a:pt x="2204476" y="904785"/>
                  <a:pt x="2240264" y="883417"/>
                  <a:pt x="2276575" y="864514"/>
                </a:cubicBezTo>
                <a:cubicBezTo>
                  <a:pt x="2309822" y="847181"/>
                  <a:pt x="2340455" y="822450"/>
                  <a:pt x="2375570" y="811617"/>
                </a:cubicBezTo>
                <a:cubicBezTo>
                  <a:pt x="2412927" y="800260"/>
                  <a:pt x="2444979" y="787484"/>
                  <a:pt x="2467244" y="754536"/>
                </a:cubicBezTo>
                <a:cubicBezTo>
                  <a:pt x="2472847" y="746317"/>
                  <a:pt x="2481439" y="734587"/>
                  <a:pt x="2489135" y="734139"/>
                </a:cubicBezTo>
                <a:cubicBezTo>
                  <a:pt x="2578417" y="729582"/>
                  <a:pt x="2626458" y="653075"/>
                  <a:pt x="2695045" y="613402"/>
                </a:cubicBezTo>
                <a:cubicBezTo>
                  <a:pt x="2766322" y="572085"/>
                  <a:pt x="2822955" y="505665"/>
                  <a:pt x="2886685" y="450975"/>
                </a:cubicBezTo>
                <a:cubicBezTo>
                  <a:pt x="2963266" y="385302"/>
                  <a:pt x="3034319" y="310588"/>
                  <a:pt x="3118895" y="257542"/>
                </a:cubicBezTo>
                <a:cubicBezTo>
                  <a:pt x="3249942" y="175357"/>
                  <a:pt x="3396978" y="122161"/>
                  <a:pt x="3536842" y="56189"/>
                </a:cubicBezTo>
                <a:cubicBezTo>
                  <a:pt x="3642412" y="6355"/>
                  <a:pt x="3746040" y="1648"/>
                  <a:pt x="3853776" y="2619"/>
                </a:cubicBezTo>
                <a:cubicBezTo>
                  <a:pt x="3995284" y="3889"/>
                  <a:pt x="4136716" y="-1565"/>
                  <a:pt x="4278000" y="453"/>
                </a:cubicBezTo>
                <a:cubicBezTo>
                  <a:pt x="4417340" y="2545"/>
                  <a:pt x="4546968" y="39080"/>
                  <a:pt x="4644618" y="149880"/>
                </a:cubicBezTo>
                <a:cubicBezTo>
                  <a:pt x="4682797" y="193288"/>
                  <a:pt x="4724637" y="233409"/>
                  <a:pt x="4765206" y="274651"/>
                </a:cubicBezTo>
                <a:cubicBezTo>
                  <a:pt x="4769922" y="279445"/>
                  <a:pt x="4775826" y="282900"/>
                  <a:pt x="4782315" y="284663"/>
                </a:cubicBezTo>
                <a:cubicBezTo>
                  <a:pt x="4949225" y="325979"/>
                  <a:pt x="5049491" y="457475"/>
                  <a:pt x="5163877" y="568574"/>
                </a:cubicBezTo>
                <a:cubicBezTo>
                  <a:pt x="5315770" y="716432"/>
                  <a:pt x="5435013" y="890963"/>
                  <a:pt x="5542376" y="1071470"/>
                </a:cubicBezTo>
                <a:cubicBezTo>
                  <a:pt x="5625607" y="1211259"/>
                  <a:pt x="5683584" y="1362853"/>
                  <a:pt x="5722211" y="1524907"/>
                </a:cubicBezTo>
                <a:cubicBezTo>
                  <a:pt x="5766875" y="1707286"/>
                  <a:pt x="5793699" y="1893577"/>
                  <a:pt x="5802304" y="2081148"/>
                </a:cubicBezTo>
                <a:cubicBezTo>
                  <a:pt x="5812913" y="2342645"/>
                  <a:pt x="5792516" y="2603769"/>
                  <a:pt x="5728935" y="2858691"/>
                </a:cubicBezTo>
                <a:cubicBezTo>
                  <a:pt x="5677383" y="3065498"/>
                  <a:pt x="5600951" y="3264236"/>
                  <a:pt x="5523921" y="3463198"/>
                </a:cubicBezTo>
                <a:cubicBezTo>
                  <a:pt x="5464179" y="3619486"/>
                  <a:pt x="5385972" y="3768074"/>
                  <a:pt x="5290965" y="3905801"/>
                </a:cubicBezTo>
                <a:cubicBezTo>
                  <a:pt x="5175308" y="4071665"/>
                  <a:pt x="5045681" y="4230132"/>
                  <a:pt x="4886018" y="4359237"/>
                </a:cubicBezTo>
                <a:cubicBezTo>
                  <a:pt x="4771706" y="4451658"/>
                  <a:pt x="4664343" y="4554239"/>
                  <a:pt x="4542336" y="4634855"/>
                </a:cubicBezTo>
                <a:cubicBezTo>
                  <a:pt x="4434524" y="4706207"/>
                  <a:pt x="4315655" y="4768667"/>
                  <a:pt x="4193050" y="4808041"/>
                </a:cubicBezTo>
                <a:cubicBezTo>
                  <a:pt x="4004623" y="4869082"/>
                  <a:pt x="3811264" y="4922876"/>
                  <a:pt x="3616113" y="4949623"/>
                </a:cubicBezTo>
                <a:cubicBezTo>
                  <a:pt x="3359323" y="4984738"/>
                  <a:pt x="3101412" y="5022917"/>
                  <a:pt x="2840587" y="5022842"/>
                </a:cubicBezTo>
                <a:cubicBezTo>
                  <a:pt x="2800092" y="5022842"/>
                  <a:pt x="2759672" y="5040773"/>
                  <a:pt x="2718954" y="5041894"/>
                </a:cubicBezTo>
                <a:cubicBezTo>
                  <a:pt x="2562877" y="5046153"/>
                  <a:pt x="2403737" y="5066251"/>
                  <a:pt x="2251546" y="5042866"/>
                </a:cubicBezTo>
                <a:cubicBezTo>
                  <a:pt x="2131407" y="5024486"/>
                  <a:pt x="2010221" y="5050337"/>
                  <a:pt x="1891352" y="5011710"/>
                </a:cubicBezTo>
                <a:cubicBezTo>
                  <a:pt x="1816639" y="4987204"/>
                  <a:pt x="1731988" y="4992733"/>
                  <a:pt x="1652269" y="4980330"/>
                </a:cubicBezTo>
                <a:cubicBezTo>
                  <a:pt x="1591004" y="4970692"/>
                  <a:pt x="1530636" y="4955974"/>
                  <a:pt x="1481399" y="4912490"/>
                </a:cubicBezTo>
                <a:cubicBezTo>
                  <a:pt x="1472060" y="4904347"/>
                  <a:pt x="1452560" y="4906065"/>
                  <a:pt x="1437692" y="4906065"/>
                </a:cubicBezTo>
                <a:cubicBezTo>
                  <a:pt x="1279001" y="4906065"/>
                  <a:pt x="1132786" y="4859369"/>
                  <a:pt x="988365" y="4797133"/>
                </a:cubicBezTo>
                <a:cubicBezTo>
                  <a:pt x="906629" y="4761868"/>
                  <a:pt x="817645" y="4743787"/>
                  <a:pt x="763403" y="4663844"/>
                </a:cubicBezTo>
                <a:cubicBezTo>
                  <a:pt x="551067" y="4569107"/>
                  <a:pt x="465072" y="4378214"/>
                  <a:pt x="384381" y="4178654"/>
                </a:cubicBezTo>
                <a:cubicBezTo>
                  <a:pt x="312432" y="4000836"/>
                  <a:pt x="217770" y="3831984"/>
                  <a:pt x="149781" y="3652821"/>
                </a:cubicBezTo>
                <a:cubicBezTo>
                  <a:pt x="83211" y="3477394"/>
                  <a:pt x="21423" y="3297932"/>
                  <a:pt x="14923" y="3106217"/>
                </a:cubicBezTo>
                <a:cubicBezTo>
                  <a:pt x="11113" y="3003486"/>
                  <a:pt x="5509" y="2900680"/>
                  <a:pt x="802" y="27979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0"/>
          <p:cNvSpPr/>
          <p:nvPr/>
        </p:nvSpPr>
        <p:spPr>
          <a:xfrm rot="3254767">
            <a:off x="2538647" y="543493"/>
            <a:ext cx="786260" cy="2103839"/>
          </a:xfrm>
          <a:custGeom>
            <a:rect b="b" l="l" r="r" t="t"/>
            <a:pathLst>
              <a:path extrusionOk="0" h="2101339" w="785326">
                <a:moveTo>
                  <a:pt x="211174" y="2101340"/>
                </a:moveTo>
                <a:cubicBezTo>
                  <a:pt x="178390" y="2065797"/>
                  <a:pt x="179720" y="2039425"/>
                  <a:pt x="214924" y="2000810"/>
                </a:cubicBezTo>
                <a:cubicBezTo>
                  <a:pt x="223655" y="1991537"/>
                  <a:pt x="231846" y="1981772"/>
                  <a:pt x="239457" y="1971559"/>
                </a:cubicBezTo>
                <a:cubicBezTo>
                  <a:pt x="267862" y="1932049"/>
                  <a:pt x="297041" y="1893700"/>
                  <a:pt x="331397" y="1858497"/>
                </a:cubicBezTo>
                <a:cubicBezTo>
                  <a:pt x="361495" y="1827600"/>
                  <a:pt x="383876" y="1789082"/>
                  <a:pt x="408820" y="1753371"/>
                </a:cubicBezTo>
                <a:cubicBezTo>
                  <a:pt x="433233" y="1718555"/>
                  <a:pt x="456799" y="1683206"/>
                  <a:pt x="480437" y="1647833"/>
                </a:cubicBezTo>
                <a:cubicBezTo>
                  <a:pt x="511188" y="1601863"/>
                  <a:pt x="541262" y="1555289"/>
                  <a:pt x="572377" y="1509439"/>
                </a:cubicBezTo>
                <a:cubicBezTo>
                  <a:pt x="623476" y="1434000"/>
                  <a:pt x="663035" y="1352174"/>
                  <a:pt x="697101" y="1268412"/>
                </a:cubicBezTo>
                <a:cubicBezTo>
                  <a:pt x="718658" y="1215401"/>
                  <a:pt x="734094" y="1158277"/>
                  <a:pt x="736853" y="1100403"/>
                </a:cubicBezTo>
                <a:cubicBezTo>
                  <a:pt x="738014" y="1076209"/>
                  <a:pt x="738837" y="1047901"/>
                  <a:pt x="722021" y="1026150"/>
                </a:cubicBezTo>
                <a:cubicBezTo>
                  <a:pt x="676245" y="1025932"/>
                  <a:pt x="642638" y="1053853"/>
                  <a:pt x="607241" y="1073789"/>
                </a:cubicBezTo>
                <a:cubicBezTo>
                  <a:pt x="591466" y="1082669"/>
                  <a:pt x="584740" y="1108944"/>
                  <a:pt x="575788" y="1128179"/>
                </a:cubicBezTo>
                <a:cubicBezTo>
                  <a:pt x="558731" y="1164471"/>
                  <a:pt x="543972" y="1202021"/>
                  <a:pt x="526383" y="1238120"/>
                </a:cubicBezTo>
                <a:cubicBezTo>
                  <a:pt x="507220" y="1277436"/>
                  <a:pt x="486631" y="1316099"/>
                  <a:pt x="465339" y="1354255"/>
                </a:cubicBezTo>
                <a:cubicBezTo>
                  <a:pt x="445040" y="1390740"/>
                  <a:pt x="426942" y="1429452"/>
                  <a:pt x="400909" y="1461534"/>
                </a:cubicBezTo>
                <a:cubicBezTo>
                  <a:pt x="358931" y="1513287"/>
                  <a:pt x="324986" y="1571838"/>
                  <a:pt x="273451" y="1615800"/>
                </a:cubicBezTo>
                <a:cubicBezTo>
                  <a:pt x="258934" y="1628139"/>
                  <a:pt x="246304" y="1639341"/>
                  <a:pt x="224456" y="1637817"/>
                </a:cubicBezTo>
                <a:cubicBezTo>
                  <a:pt x="200528" y="1636172"/>
                  <a:pt x="193003" y="1634333"/>
                  <a:pt x="188600" y="1610864"/>
                </a:cubicBezTo>
                <a:cubicBezTo>
                  <a:pt x="185237" y="1592476"/>
                  <a:pt x="184729" y="1573531"/>
                  <a:pt x="183761" y="1554781"/>
                </a:cubicBezTo>
                <a:cubicBezTo>
                  <a:pt x="178922" y="1467994"/>
                  <a:pt x="196342" y="1385417"/>
                  <a:pt x="240788" y="1311067"/>
                </a:cubicBezTo>
                <a:cubicBezTo>
                  <a:pt x="261620" y="1276251"/>
                  <a:pt x="291984" y="1246298"/>
                  <a:pt x="321598" y="1217845"/>
                </a:cubicBezTo>
                <a:cubicBezTo>
                  <a:pt x="358737" y="1182133"/>
                  <a:pt x="398901" y="1149422"/>
                  <a:pt x="439015" y="1116953"/>
                </a:cubicBezTo>
                <a:cubicBezTo>
                  <a:pt x="461468" y="1098758"/>
                  <a:pt x="486752" y="1084072"/>
                  <a:pt x="510172" y="1067015"/>
                </a:cubicBezTo>
                <a:cubicBezTo>
                  <a:pt x="534052" y="1049594"/>
                  <a:pt x="553239" y="1030432"/>
                  <a:pt x="566014" y="1000769"/>
                </a:cubicBezTo>
                <a:cubicBezTo>
                  <a:pt x="587789" y="950106"/>
                  <a:pt x="600540" y="897990"/>
                  <a:pt x="608330" y="844326"/>
                </a:cubicBezTo>
                <a:cubicBezTo>
                  <a:pt x="615734" y="793396"/>
                  <a:pt x="615298" y="742394"/>
                  <a:pt x="598096" y="692843"/>
                </a:cubicBezTo>
                <a:cubicBezTo>
                  <a:pt x="596407" y="688408"/>
                  <a:pt x="594266" y="684160"/>
                  <a:pt x="591708" y="680165"/>
                </a:cubicBezTo>
                <a:cubicBezTo>
                  <a:pt x="590523" y="678229"/>
                  <a:pt x="588297" y="676971"/>
                  <a:pt x="583797" y="672907"/>
                </a:cubicBezTo>
                <a:cubicBezTo>
                  <a:pt x="567852" y="697585"/>
                  <a:pt x="552924" y="722312"/>
                  <a:pt x="536399" y="745926"/>
                </a:cubicBezTo>
                <a:cubicBezTo>
                  <a:pt x="484985" y="819406"/>
                  <a:pt x="439015" y="896659"/>
                  <a:pt x="379738" y="964671"/>
                </a:cubicBezTo>
                <a:cubicBezTo>
                  <a:pt x="338607" y="1011875"/>
                  <a:pt x="301347" y="1062539"/>
                  <a:pt x="260749" y="1110251"/>
                </a:cubicBezTo>
                <a:cubicBezTo>
                  <a:pt x="216230" y="1162511"/>
                  <a:pt x="170672" y="1213828"/>
                  <a:pt x="113645" y="1253338"/>
                </a:cubicBezTo>
                <a:cubicBezTo>
                  <a:pt x="106822" y="1258056"/>
                  <a:pt x="100337" y="1263500"/>
                  <a:pt x="92934" y="1267008"/>
                </a:cubicBezTo>
                <a:cubicBezTo>
                  <a:pt x="50738" y="1287042"/>
                  <a:pt x="17422" y="1266331"/>
                  <a:pt x="7188" y="1220095"/>
                </a:cubicBezTo>
                <a:cubicBezTo>
                  <a:pt x="-5055" y="1165173"/>
                  <a:pt x="-434" y="1111751"/>
                  <a:pt x="11857" y="1058498"/>
                </a:cubicBezTo>
                <a:cubicBezTo>
                  <a:pt x="18592" y="1029878"/>
                  <a:pt x="28005" y="1001955"/>
                  <a:pt x="39972" y="975099"/>
                </a:cubicBezTo>
                <a:cubicBezTo>
                  <a:pt x="55311" y="940452"/>
                  <a:pt x="71231" y="905394"/>
                  <a:pt x="92208" y="874086"/>
                </a:cubicBezTo>
                <a:cubicBezTo>
                  <a:pt x="120080" y="832495"/>
                  <a:pt x="154001" y="795017"/>
                  <a:pt x="183664" y="754564"/>
                </a:cubicBezTo>
                <a:cubicBezTo>
                  <a:pt x="218190" y="707457"/>
                  <a:pt x="269217" y="680794"/>
                  <a:pt x="314195" y="646800"/>
                </a:cubicBezTo>
                <a:cubicBezTo>
                  <a:pt x="324550" y="638961"/>
                  <a:pt x="341511" y="640316"/>
                  <a:pt x="354866" y="635743"/>
                </a:cubicBezTo>
                <a:cubicBezTo>
                  <a:pt x="364326" y="632501"/>
                  <a:pt x="372722" y="626235"/>
                  <a:pt x="381795" y="621686"/>
                </a:cubicBezTo>
                <a:cubicBezTo>
                  <a:pt x="392295" y="616436"/>
                  <a:pt x="402723" y="608065"/>
                  <a:pt x="413659" y="607169"/>
                </a:cubicBezTo>
                <a:cubicBezTo>
                  <a:pt x="458008" y="603661"/>
                  <a:pt x="502769" y="599524"/>
                  <a:pt x="546730" y="616630"/>
                </a:cubicBezTo>
                <a:cubicBezTo>
                  <a:pt x="581280" y="569958"/>
                  <a:pt x="605862" y="517939"/>
                  <a:pt x="627250" y="464711"/>
                </a:cubicBezTo>
                <a:cubicBezTo>
                  <a:pt x="651445" y="404345"/>
                  <a:pt x="675809" y="343737"/>
                  <a:pt x="694173" y="281387"/>
                </a:cubicBezTo>
                <a:cubicBezTo>
                  <a:pt x="710601" y="225739"/>
                  <a:pt x="719360" y="167841"/>
                  <a:pt x="705980" y="108927"/>
                </a:cubicBezTo>
                <a:cubicBezTo>
                  <a:pt x="697512" y="71135"/>
                  <a:pt x="670124" y="49384"/>
                  <a:pt x="630033" y="51731"/>
                </a:cubicBezTo>
                <a:cubicBezTo>
                  <a:pt x="589458" y="54150"/>
                  <a:pt x="555610" y="73288"/>
                  <a:pt x="522028" y="93467"/>
                </a:cubicBezTo>
                <a:cubicBezTo>
                  <a:pt x="448911" y="137380"/>
                  <a:pt x="391207" y="198206"/>
                  <a:pt x="339478" y="264572"/>
                </a:cubicBezTo>
                <a:cubicBezTo>
                  <a:pt x="304033" y="310058"/>
                  <a:pt x="271128" y="357698"/>
                  <a:pt x="239723" y="406063"/>
                </a:cubicBezTo>
                <a:cubicBezTo>
                  <a:pt x="223295" y="431346"/>
                  <a:pt x="212577" y="460332"/>
                  <a:pt x="198979" y="488325"/>
                </a:cubicBezTo>
                <a:lnTo>
                  <a:pt x="162228" y="484357"/>
                </a:lnTo>
                <a:cubicBezTo>
                  <a:pt x="155937" y="465219"/>
                  <a:pt x="154558" y="450484"/>
                  <a:pt x="160921" y="429677"/>
                </a:cubicBezTo>
                <a:cubicBezTo>
                  <a:pt x="180446" y="365730"/>
                  <a:pt x="223392" y="316687"/>
                  <a:pt x="258716" y="263362"/>
                </a:cubicBezTo>
                <a:cubicBezTo>
                  <a:pt x="290900" y="215171"/>
                  <a:pt x="328145" y="170560"/>
                  <a:pt x="369818" y="130291"/>
                </a:cubicBezTo>
                <a:cubicBezTo>
                  <a:pt x="414966" y="86450"/>
                  <a:pt x="461275" y="40964"/>
                  <a:pt x="521350" y="17616"/>
                </a:cubicBezTo>
                <a:cubicBezTo>
                  <a:pt x="543125" y="9197"/>
                  <a:pt x="565747" y="-578"/>
                  <a:pt x="591781" y="27"/>
                </a:cubicBezTo>
                <a:cubicBezTo>
                  <a:pt x="635622" y="1067"/>
                  <a:pt x="646461" y="293"/>
                  <a:pt x="672470" y="12439"/>
                </a:cubicBezTo>
                <a:cubicBezTo>
                  <a:pt x="677648" y="14858"/>
                  <a:pt x="684568" y="16528"/>
                  <a:pt x="687302" y="20713"/>
                </a:cubicBezTo>
                <a:cubicBezTo>
                  <a:pt x="709392" y="54150"/>
                  <a:pt x="740409" y="83257"/>
                  <a:pt x="749095" y="123492"/>
                </a:cubicBezTo>
                <a:cubicBezTo>
                  <a:pt x="759088" y="169922"/>
                  <a:pt x="762088" y="216981"/>
                  <a:pt x="751345" y="264814"/>
                </a:cubicBezTo>
                <a:cubicBezTo>
                  <a:pt x="728868" y="365004"/>
                  <a:pt x="690858" y="459315"/>
                  <a:pt x="647501" y="551691"/>
                </a:cubicBezTo>
                <a:cubicBezTo>
                  <a:pt x="632162" y="584426"/>
                  <a:pt x="612564" y="615178"/>
                  <a:pt x="594273" y="648131"/>
                </a:cubicBezTo>
                <a:cubicBezTo>
                  <a:pt x="601290" y="656623"/>
                  <a:pt x="607532" y="665067"/>
                  <a:pt x="614718" y="672713"/>
                </a:cubicBezTo>
                <a:cubicBezTo>
                  <a:pt x="643945" y="703682"/>
                  <a:pt x="654107" y="741837"/>
                  <a:pt x="657446" y="782872"/>
                </a:cubicBezTo>
                <a:cubicBezTo>
                  <a:pt x="662884" y="845826"/>
                  <a:pt x="654748" y="909216"/>
                  <a:pt x="633589" y="968760"/>
                </a:cubicBezTo>
                <a:cubicBezTo>
                  <a:pt x="631869" y="974429"/>
                  <a:pt x="630575" y="980221"/>
                  <a:pt x="629718" y="986083"/>
                </a:cubicBezTo>
                <a:cubicBezTo>
                  <a:pt x="629549" y="986978"/>
                  <a:pt x="630614" y="988116"/>
                  <a:pt x="632356" y="991793"/>
                </a:cubicBezTo>
                <a:cubicBezTo>
                  <a:pt x="637122" y="990237"/>
                  <a:pt x="641777" y="988362"/>
                  <a:pt x="646292" y="986180"/>
                </a:cubicBezTo>
                <a:cubicBezTo>
                  <a:pt x="675567" y="969703"/>
                  <a:pt x="713263" y="977615"/>
                  <a:pt x="740385" y="997793"/>
                </a:cubicBezTo>
                <a:cubicBezTo>
                  <a:pt x="783500" y="1029851"/>
                  <a:pt x="789791" y="1071563"/>
                  <a:pt x="782992" y="1119880"/>
                </a:cubicBezTo>
                <a:cubicBezTo>
                  <a:pt x="779266" y="1146494"/>
                  <a:pt x="780694" y="1173931"/>
                  <a:pt x="774766" y="1199868"/>
                </a:cubicBezTo>
                <a:cubicBezTo>
                  <a:pt x="765354" y="1241241"/>
                  <a:pt x="752845" y="1282009"/>
                  <a:pt x="739683" y="1322390"/>
                </a:cubicBezTo>
                <a:cubicBezTo>
                  <a:pt x="717594" y="1390135"/>
                  <a:pt x="689310" y="1454856"/>
                  <a:pt x="650163" y="1514956"/>
                </a:cubicBezTo>
                <a:cubicBezTo>
                  <a:pt x="622799" y="1556958"/>
                  <a:pt x="600273" y="1602057"/>
                  <a:pt x="573490" y="1644519"/>
                </a:cubicBezTo>
                <a:cubicBezTo>
                  <a:pt x="551424" y="1679504"/>
                  <a:pt x="527036" y="1713087"/>
                  <a:pt x="502406" y="1746330"/>
                </a:cubicBezTo>
                <a:cubicBezTo>
                  <a:pt x="464468" y="1797454"/>
                  <a:pt x="436136" y="1855013"/>
                  <a:pt x="391521" y="1901757"/>
                </a:cubicBezTo>
                <a:cubicBezTo>
                  <a:pt x="371754" y="1922419"/>
                  <a:pt x="359802" y="1950461"/>
                  <a:pt x="343495" y="1974607"/>
                </a:cubicBezTo>
                <a:cubicBezTo>
                  <a:pt x="332268" y="1991278"/>
                  <a:pt x="319663" y="2007004"/>
                  <a:pt x="307638" y="2022997"/>
                </a:cubicBezTo>
                <a:cubicBezTo>
                  <a:pt x="290073" y="2046466"/>
                  <a:pt x="272459" y="2069911"/>
                  <a:pt x="253877" y="2094710"/>
                </a:cubicBezTo>
                <a:close/>
                <a:moveTo>
                  <a:pt x="527012" y="647792"/>
                </a:moveTo>
                <a:cubicBezTo>
                  <a:pt x="509446" y="647792"/>
                  <a:pt x="498559" y="646171"/>
                  <a:pt x="488300" y="648083"/>
                </a:cubicBezTo>
                <a:cubicBezTo>
                  <a:pt x="445185" y="656188"/>
                  <a:pt x="402651" y="666471"/>
                  <a:pt x="364060" y="688561"/>
                </a:cubicBezTo>
                <a:cubicBezTo>
                  <a:pt x="246861" y="755677"/>
                  <a:pt x="163002" y="853230"/>
                  <a:pt x="104620" y="973816"/>
                </a:cubicBezTo>
                <a:cubicBezTo>
                  <a:pt x="94265" y="995180"/>
                  <a:pt x="85917" y="1017512"/>
                  <a:pt x="76360" y="1039142"/>
                </a:cubicBezTo>
                <a:cubicBezTo>
                  <a:pt x="52553" y="1093653"/>
                  <a:pt x="45899" y="1150172"/>
                  <a:pt x="53545" y="1213248"/>
                </a:cubicBezTo>
                <a:cubicBezTo>
                  <a:pt x="64239" y="1209328"/>
                  <a:pt x="73772" y="1208046"/>
                  <a:pt x="80377" y="1202965"/>
                </a:cubicBezTo>
                <a:cubicBezTo>
                  <a:pt x="95338" y="1191465"/>
                  <a:pt x="109471" y="1178925"/>
                  <a:pt x="122669" y="1165439"/>
                </a:cubicBezTo>
                <a:cubicBezTo>
                  <a:pt x="150445" y="1137083"/>
                  <a:pt x="178148" y="1108557"/>
                  <a:pt x="204423" y="1078822"/>
                </a:cubicBezTo>
                <a:cubicBezTo>
                  <a:pt x="244393" y="1033674"/>
                  <a:pt x="282258" y="986640"/>
                  <a:pt x="322687" y="941928"/>
                </a:cubicBezTo>
                <a:cubicBezTo>
                  <a:pt x="347801" y="914128"/>
                  <a:pt x="372359" y="886473"/>
                  <a:pt x="389537" y="852843"/>
                </a:cubicBezTo>
                <a:cubicBezTo>
                  <a:pt x="394270" y="843247"/>
                  <a:pt x="400555" y="834498"/>
                  <a:pt x="408143" y="826954"/>
                </a:cubicBezTo>
                <a:cubicBezTo>
                  <a:pt x="452613" y="784493"/>
                  <a:pt x="476275" y="727877"/>
                  <a:pt x="510245" y="678278"/>
                </a:cubicBezTo>
                <a:cubicBezTo>
                  <a:pt x="515398" y="670777"/>
                  <a:pt x="519124" y="662285"/>
                  <a:pt x="527012" y="647792"/>
                </a:cubicBezTo>
                <a:close/>
                <a:moveTo>
                  <a:pt x="245869" y="1530779"/>
                </a:moveTo>
                <a:cubicBezTo>
                  <a:pt x="277080" y="1499326"/>
                  <a:pt x="310469" y="1476002"/>
                  <a:pt x="328421" y="1444041"/>
                </a:cubicBezTo>
                <a:cubicBezTo>
                  <a:pt x="341704" y="1420403"/>
                  <a:pt x="357794" y="1399353"/>
                  <a:pt x="371972" y="1376707"/>
                </a:cubicBezTo>
                <a:cubicBezTo>
                  <a:pt x="402627" y="1327592"/>
                  <a:pt x="433088" y="1278356"/>
                  <a:pt x="462025" y="1228248"/>
                </a:cubicBezTo>
                <a:cubicBezTo>
                  <a:pt x="475090" y="1205650"/>
                  <a:pt x="484332" y="1180875"/>
                  <a:pt x="495317" y="1157092"/>
                </a:cubicBezTo>
                <a:cubicBezTo>
                  <a:pt x="482772" y="1159673"/>
                  <a:pt x="471105" y="1165448"/>
                  <a:pt x="461444" y="1173859"/>
                </a:cubicBezTo>
                <a:cubicBezTo>
                  <a:pt x="441024" y="1191617"/>
                  <a:pt x="422127" y="1211143"/>
                  <a:pt x="401368" y="1228466"/>
                </a:cubicBezTo>
                <a:cubicBezTo>
                  <a:pt x="355398" y="1266839"/>
                  <a:pt x="315961" y="1310220"/>
                  <a:pt x="287508" y="1363352"/>
                </a:cubicBezTo>
                <a:cubicBezTo>
                  <a:pt x="260361" y="1413846"/>
                  <a:pt x="244659" y="1466784"/>
                  <a:pt x="245869" y="1530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0"/>
          <p:cNvSpPr/>
          <p:nvPr/>
        </p:nvSpPr>
        <p:spPr>
          <a:xfrm rot="-4380779">
            <a:off x="15086945" y="7952193"/>
            <a:ext cx="2234220" cy="2999216"/>
          </a:xfrm>
          <a:custGeom>
            <a:rect b="b" l="l" r="r" t="t"/>
            <a:pathLst>
              <a:path extrusionOk="0" h="2995679" w="2231585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0"/>
          <p:cNvSpPr/>
          <p:nvPr/>
        </p:nvSpPr>
        <p:spPr>
          <a:xfrm rot="-7445260">
            <a:off x="-2563372" y="-1490513"/>
            <a:ext cx="4995973" cy="4564140"/>
          </a:xfrm>
          <a:custGeom>
            <a:rect b="b" l="l" r="r" t="t"/>
            <a:pathLst>
              <a:path extrusionOk="0" h="4567896" w="5000084">
                <a:moveTo>
                  <a:pt x="1110754" y="63117"/>
                </a:moveTo>
                <a:cubicBezTo>
                  <a:pt x="1749879" y="-179888"/>
                  <a:pt x="2039310" y="335388"/>
                  <a:pt x="2487447" y="649108"/>
                </a:cubicBezTo>
                <a:cubicBezTo>
                  <a:pt x="3151158" y="1026051"/>
                  <a:pt x="4054429" y="427476"/>
                  <a:pt x="4693255" y="884422"/>
                </a:cubicBezTo>
                <a:cubicBezTo>
                  <a:pt x="5016665" y="1121435"/>
                  <a:pt x="5099716" y="1627822"/>
                  <a:pt x="4868752" y="1955625"/>
                </a:cubicBezTo>
                <a:cubicBezTo>
                  <a:pt x="4531050" y="2337262"/>
                  <a:pt x="4280797" y="2475395"/>
                  <a:pt x="4345559" y="3050199"/>
                </a:cubicBezTo>
                <a:cubicBezTo>
                  <a:pt x="4462890" y="3729475"/>
                  <a:pt x="4358351" y="4497645"/>
                  <a:pt x="3468972" y="4229670"/>
                </a:cubicBezTo>
                <a:cubicBezTo>
                  <a:pt x="2978859" y="4032309"/>
                  <a:pt x="2610775" y="3979972"/>
                  <a:pt x="2125959" y="4237660"/>
                </a:cubicBezTo>
                <a:cubicBezTo>
                  <a:pt x="1700708" y="4451301"/>
                  <a:pt x="1140836" y="4751238"/>
                  <a:pt x="703093" y="4420938"/>
                </a:cubicBezTo>
                <a:cubicBezTo>
                  <a:pt x="170305" y="3964691"/>
                  <a:pt x="592157" y="3165459"/>
                  <a:pt x="421457" y="2583164"/>
                </a:cubicBezTo>
                <a:cubicBezTo>
                  <a:pt x="195290" y="2013255"/>
                  <a:pt x="-227662" y="1613938"/>
                  <a:pt x="152515" y="971717"/>
                </a:cubicBezTo>
                <a:cubicBezTo>
                  <a:pt x="294532" y="728711"/>
                  <a:pt x="552980" y="632727"/>
                  <a:pt x="701593" y="407400"/>
                </a:cubicBezTo>
                <a:cubicBezTo>
                  <a:pt x="802634" y="254486"/>
                  <a:pt x="938455" y="130835"/>
                  <a:pt x="1110754" y="631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0"/>
          <p:cNvSpPr/>
          <p:nvPr/>
        </p:nvSpPr>
        <p:spPr>
          <a:xfrm rot="-9805461">
            <a:off x="14899758" y="-2066963"/>
            <a:ext cx="5167786" cy="4987467"/>
          </a:xfrm>
          <a:custGeom>
            <a:rect b="b" l="l" r="r" t="t"/>
            <a:pathLst>
              <a:path extrusionOk="0" h="4992384" w="5172881">
                <a:moveTo>
                  <a:pt x="2635155" y="24633"/>
                </a:moveTo>
                <a:cubicBezTo>
                  <a:pt x="3197128" y="169813"/>
                  <a:pt x="3502841" y="739562"/>
                  <a:pt x="3975739" y="1032715"/>
                </a:cubicBezTo>
                <a:cubicBezTo>
                  <a:pt x="4320351" y="1246294"/>
                  <a:pt x="4767901" y="1330731"/>
                  <a:pt x="5000574" y="1662895"/>
                </a:cubicBezTo>
                <a:cubicBezTo>
                  <a:pt x="5275043" y="2063148"/>
                  <a:pt x="5129066" y="2576398"/>
                  <a:pt x="5142723" y="3028597"/>
                </a:cubicBezTo>
                <a:cubicBezTo>
                  <a:pt x="5153999" y="3364279"/>
                  <a:pt x="5243593" y="3737213"/>
                  <a:pt x="5047440" y="4009774"/>
                </a:cubicBezTo>
                <a:cubicBezTo>
                  <a:pt x="4683999" y="4483600"/>
                  <a:pt x="3985981" y="4215178"/>
                  <a:pt x="3492082" y="4384882"/>
                </a:cubicBezTo>
                <a:cubicBezTo>
                  <a:pt x="3060980" y="4533373"/>
                  <a:pt x="2742025" y="5013303"/>
                  <a:pt x="2254230" y="4991676"/>
                </a:cubicBezTo>
                <a:cubicBezTo>
                  <a:pt x="1763331" y="4954941"/>
                  <a:pt x="1514933" y="4456178"/>
                  <a:pt x="1226705" y="4121013"/>
                </a:cubicBezTo>
                <a:cubicBezTo>
                  <a:pt x="767463" y="3609832"/>
                  <a:pt x="-90601" y="3186711"/>
                  <a:pt x="7786" y="2390242"/>
                </a:cubicBezTo>
                <a:cubicBezTo>
                  <a:pt x="163177" y="1651720"/>
                  <a:pt x="1277709" y="1164132"/>
                  <a:pt x="1693085" y="426335"/>
                </a:cubicBezTo>
                <a:cubicBezTo>
                  <a:pt x="1905066" y="123455"/>
                  <a:pt x="2254127" y="-71291"/>
                  <a:pt x="2635155" y="246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0"/>
          <p:cNvSpPr/>
          <p:nvPr/>
        </p:nvSpPr>
        <p:spPr>
          <a:xfrm rot="8191246">
            <a:off x="-3385324" y="7615403"/>
            <a:ext cx="6680816" cy="6103352"/>
          </a:xfrm>
          <a:custGeom>
            <a:rect b="b" l="l" r="r" t="t"/>
            <a:pathLst>
              <a:path extrusionOk="0" h="6108604" w="6686565">
                <a:moveTo>
                  <a:pt x="1485400" y="84406"/>
                </a:moveTo>
                <a:cubicBezTo>
                  <a:pt x="2340097" y="-240563"/>
                  <a:pt x="2727150" y="448511"/>
                  <a:pt x="3326439" y="868045"/>
                </a:cubicBezTo>
                <a:cubicBezTo>
                  <a:pt x="4214014" y="1372128"/>
                  <a:pt x="5421950" y="571660"/>
                  <a:pt x="6276245" y="1182730"/>
                </a:cubicBezTo>
                <a:cubicBezTo>
                  <a:pt x="6708739" y="1499685"/>
                  <a:pt x="6819803" y="2176871"/>
                  <a:pt x="6510936" y="2615238"/>
                </a:cubicBezTo>
                <a:cubicBezTo>
                  <a:pt x="6059330" y="3125599"/>
                  <a:pt x="5724669" y="3310322"/>
                  <a:pt x="5811275" y="4079002"/>
                </a:cubicBezTo>
                <a:cubicBezTo>
                  <a:pt x="5968180" y="4987392"/>
                  <a:pt x="5828382" y="6014658"/>
                  <a:pt x="4639024" y="5656297"/>
                </a:cubicBezTo>
                <a:cubicBezTo>
                  <a:pt x="3983600" y="5392368"/>
                  <a:pt x="3491364" y="5322379"/>
                  <a:pt x="2843025" y="5666982"/>
                </a:cubicBezTo>
                <a:cubicBezTo>
                  <a:pt x="2274341" y="5952683"/>
                  <a:pt x="1525629" y="6353785"/>
                  <a:pt x="940239" y="5912078"/>
                </a:cubicBezTo>
                <a:cubicBezTo>
                  <a:pt x="227747" y="5301943"/>
                  <a:pt x="791887" y="4233138"/>
                  <a:pt x="563611" y="3454441"/>
                </a:cubicBezTo>
                <a:cubicBezTo>
                  <a:pt x="261159" y="2692307"/>
                  <a:pt x="-304451" y="2158305"/>
                  <a:pt x="203957" y="1299468"/>
                </a:cubicBezTo>
                <a:cubicBezTo>
                  <a:pt x="393875" y="974498"/>
                  <a:pt x="739496" y="846140"/>
                  <a:pt x="938234" y="544813"/>
                </a:cubicBezTo>
                <a:cubicBezTo>
                  <a:pt x="1073355" y="340321"/>
                  <a:pt x="1254986" y="174965"/>
                  <a:pt x="1485400" y="844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0"/>
          <p:cNvSpPr/>
          <p:nvPr/>
        </p:nvSpPr>
        <p:spPr>
          <a:xfrm rot="-7569224">
            <a:off x="-4559240" y="7609592"/>
            <a:ext cx="7380541" cy="7123009"/>
          </a:xfrm>
          <a:custGeom>
            <a:rect b="b" l="l" r="r" t="t"/>
            <a:pathLst>
              <a:path extrusionOk="0" h="7122453" w="7379964">
                <a:moveTo>
                  <a:pt x="3759481" y="35143"/>
                </a:moveTo>
                <a:cubicBezTo>
                  <a:pt x="4561228" y="242266"/>
                  <a:pt x="4997377" y="1055106"/>
                  <a:pt x="5672043" y="1473337"/>
                </a:cubicBezTo>
                <a:cubicBezTo>
                  <a:pt x="6163689" y="1778042"/>
                  <a:pt x="6802193" y="1898506"/>
                  <a:pt x="7134139" y="2372393"/>
                </a:cubicBezTo>
                <a:cubicBezTo>
                  <a:pt x="7525714" y="2943418"/>
                  <a:pt x="7317454" y="3675654"/>
                  <a:pt x="7336937" y="4320790"/>
                </a:cubicBezTo>
                <a:cubicBezTo>
                  <a:pt x="7353025" y="4799695"/>
                  <a:pt x="7480845" y="5331747"/>
                  <a:pt x="7201000" y="5720599"/>
                </a:cubicBezTo>
                <a:cubicBezTo>
                  <a:pt x="6682492" y="6396589"/>
                  <a:pt x="5686655" y="6013641"/>
                  <a:pt x="4982027" y="6255752"/>
                </a:cubicBezTo>
                <a:cubicBezTo>
                  <a:pt x="4366990" y="6467598"/>
                  <a:pt x="3911949" y="7152298"/>
                  <a:pt x="3216029" y="7121443"/>
                </a:cubicBezTo>
                <a:cubicBezTo>
                  <a:pt x="2515681" y="7069035"/>
                  <a:pt x="2161301" y="6357468"/>
                  <a:pt x="1750096" y="5879300"/>
                </a:cubicBezTo>
                <a:cubicBezTo>
                  <a:pt x="1094913" y="5150017"/>
                  <a:pt x="-129257" y="4546365"/>
                  <a:pt x="11108" y="3410071"/>
                </a:cubicBezTo>
                <a:cubicBezTo>
                  <a:pt x="232798" y="2356449"/>
                  <a:pt x="1822861" y="1660825"/>
                  <a:pt x="2415463" y="608236"/>
                </a:cubicBezTo>
                <a:cubicBezTo>
                  <a:pt x="2717889" y="176128"/>
                  <a:pt x="3215881" y="-101708"/>
                  <a:pt x="3759481" y="35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/>
          <p:nvPr/>
        </p:nvSpPr>
        <p:spPr>
          <a:xfrm rot="5202053">
            <a:off x="14662731" y="-301165"/>
            <a:ext cx="4588940" cy="4192290"/>
          </a:xfrm>
          <a:custGeom>
            <a:rect b="b" l="l" r="r" t="t"/>
            <a:pathLst>
              <a:path extrusionOk="0" h="4195832" w="4592817">
                <a:moveTo>
                  <a:pt x="1020281" y="57976"/>
                </a:moveTo>
                <a:cubicBezTo>
                  <a:pt x="1607348" y="-165236"/>
                  <a:pt x="1873204" y="308070"/>
                  <a:pt x="2284840" y="596236"/>
                </a:cubicBezTo>
                <a:cubicBezTo>
                  <a:pt x="2894490" y="942477"/>
                  <a:pt x="3724188" y="392657"/>
                  <a:pt x="4310980" y="812384"/>
                </a:cubicBezTo>
                <a:cubicBezTo>
                  <a:pt x="4608048" y="1030092"/>
                  <a:pt x="4684334" y="1495232"/>
                  <a:pt x="4472182" y="1796335"/>
                </a:cubicBezTo>
                <a:cubicBezTo>
                  <a:pt x="4161987" y="2146888"/>
                  <a:pt x="3932117" y="2273769"/>
                  <a:pt x="3991604" y="2801754"/>
                </a:cubicBezTo>
                <a:cubicBezTo>
                  <a:pt x="4099378" y="3425702"/>
                  <a:pt x="4003355" y="4131303"/>
                  <a:pt x="3186417" y="3885154"/>
                </a:cubicBezTo>
                <a:cubicBezTo>
                  <a:pt x="2736225" y="3703869"/>
                  <a:pt x="2398122" y="3655795"/>
                  <a:pt x="1952795" y="3892494"/>
                </a:cubicBezTo>
                <a:cubicBezTo>
                  <a:pt x="1562182" y="4088734"/>
                  <a:pt x="1047913" y="4364240"/>
                  <a:pt x="645824" y="4060843"/>
                </a:cubicBezTo>
                <a:cubicBezTo>
                  <a:pt x="156433" y="3641759"/>
                  <a:pt x="543925" y="2907626"/>
                  <a:pt x="387129" y="2372760"/>
                </a:cubicBezTo>
                <a:cubicBezTo>
                  <a:pt x="179383" y="1849271"/>
                  <a:pt x="-209119" y="1482480"/>
                  <a:pt x="140092" y="892568"/>
                </a:cubicBezTo>
                <a:cubicBezTo>
                  <a:pt x="270542" y="669356"/>
                  <a:pt x="507939" y="581190"/>
                  <a:pt x="644447" y="374217"/>
                </a:cubicBezTo>
                <a:cubicBezTo>
                  <a:pt x="737258" y="233757"/>
                  <a:pt x="862016" y="120179"/>
                  <a:pt x="1020281" y="579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1"/>
          <p:cNvSpPr/>
          <p:nvPr/>
        </p:nvSpPr>
        <p:spPr>
          <a:xfrm rot="8191246">
            <a:off x="-3385324" y="7615403"/>
            <a:ext cx="6680816" cy="6103352"/>
          </a:xfrm>
          <a:custGeom>
            <a:rect b="b" l="l" r="r" t="t"/>
            <a:pathLst>
              <a:path extrusionOk="0" h="6108604" w="6686565">
                <a:moveTo>
                  <a:pt x="1485400" y="84406"/>
                </a:moveTo>
                <a:cubicBezTo>
                  <a:pt x="2340097" y="-240563"/>
                  <a:pt x="2727150" y="448511"/>
                  <a:pt x="3326439" y="868045"/>
                </a:cubicBezTo>
                <a:cubicBezTo>
                  <a:pt x="4214014" y="1372128"/>
                  <a:pt x="5421950" y="571660"/>
                  <a:pt x="6276245" y="1182730"/>
                </a:cubicBezTo>
                <a:cubicBezTo>
                  <a:pt x="6708739" y="1499685"/>
                  <a:pt x="6819803" y="2176871"/>
                  <a:pt x="6510936" y="2615238"/>
                </a:cubicBezTo>
                <a:cubicBezTo>
                  <a:pt x="6059330" y="3125599"/>
                  <a:pt x="5724669" y="3310322"/>
                  <a:pt x="5811275" y="4079002"/>
                </a:cubicBezTo>
                <a:cubicBezTo>
                  <a:pt x="5968180" y="4987392"/>
                  <a:pt x="5828382" y="6014658"/>
                  <a:pt x="4639024" y="5656297"/>
                </a:cubicBezTo>
                <a:cubicBezTo>
                  <a:pt x="3983600" y="5392368"/>
                  <a:pt x="3491364" y="5322379"/>
                  <a:pt x="2843025" y="5666982"/>
                </a:cubicBezTo>
                <a:cubicBezTo>
                  <a:pt x="2274341" y="5952683"/>
                  <a:pt x="1525629" y="6353785"/>
                  <a:pt x="940239" y="5912078"/>
                </a:cubicBezTo>
                <a:cubicBezTo>
                  <a:pt x="227747" y="5301943"/>
                  <a:pt x="791887" y="4233138"/>
                  <a:pt x="563611" y="3454441"/>
                </a:cubicBezTo>
                <a:cubicBezTo>
                  <a:pt x="261159" y="2692307"/>
                  <a:pt x="-304451" y="2158305"/>
                  <a:pt x="203957" y="1299468"/>
                </a:cubicBezTo>
                <a:cubicBezTo>
                  <a:pt x="393875" y="974498"/>
                  <a:pt x="739496" y="846140"/>
                  <a:pt x="938234" y="544813"/>
                </a:cubicBezTo>
                <a:cubicBezTo>
                  <a:pt x="1073355" y="340321"/>
                  <a:pt x="1254986" y="174965"/>
                  <a:pt x="1485400" y="844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1"/>
          <p:cNvSpPr/>
          <p:nvPr/>
        </p:nvSpPr>
        <p:spPr>
          <a:xfrm>
            <a:off x="5070537" y="1424981"/>
            <a:ext cx="8141386" cy="7972438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1"/>
          <p:cNvSpPr txBox="1"/>
          <p:nvPr/>
        </p:nvSpPr>
        <p:spPr>
          <a:xfrm>
            <a:off x="5703818" y="4032788"/>
            <a:ext cx="6880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accent3"/>
                </a:solidFill>
                <a:latin typeface="Lobster"/>
                <a:ea typeface="Lobster"/>
                <a:cs typeface="Lobster"/>
                <a:sym typeface="Lobster"/>
              </a:rPr>
              <a:t>Thank you!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60" name="Google Shape;460;p31"/>
          <p:cNvSpPr txBox="1"/>
          <p:nvPr/>
        </p:nvSpPr>
        <p:spPr>
          <a:xfrm>
            <a:off x="5703818" y="5691560"/>
            <a:ext cx="68805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Write a closing statement or </a:t>
            </a:r>
            <a:endParaRPr>
              <a:solidFill>
                <a:schemeClr val="accent3"/>
              </a:solidFill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call-to-action here.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61" name="Google Shape;461;p31"/>
          <p:cNvSpPr/>
          <p:nvPr/>
        </p:nvSpPr>
        <p:spPr>
          <a:xfrm rot="-4380779">
            <a:off x="15878220" y="7307883"/>
            <a:ext cx="3120419" cy="4188851"/>
          </a:xfrm>
          <a:custGeom>
            <a:rect b="b" l="l" r="r" t="t"/>
            <a:pathLst>
              <a:path extrusionOk="0" h="4183912" w="3116740">
                <a:moveTo>
                  <a:pt x="2767540" y="2287363"/>
                </a:moveTo>
                <a:cubicBezTo>
                  <a:pt x="2712443" y="2259039"/>
                  <a:pt x="2656571" y="2231491"/>
                  <a:pt x="2602639" y="2204331"/>
                </a:cubicBezTo>
                <a:cubicBezTo>
                  <a:pt x="2544051" y="2227611"/>
                  <a:pt x="2519607" y="2286587"/>
                  <a:pt x="2475763" y="2324999"/>
                </a:cubicBezTo>
                <a:cubicBezTo>
                  <a:pt x="2417951" y="2375827"/>
                  <a:pt x="2388075" y="2451488"/>
                  <a:pt x="2391567" y="2537236"/>
                </a:cubicBezTo>
                <a:cubicBezTo>
                  <a:pt x="2396223" y="2664888"/>
                  <a:pt x="2476539" y="2738608"/>
                  <a:pt x="2615443" y="2699032"/>
                </a:cubicBezTo>
                <a:cubicBezTo>
                  <a:pt x="2710503" y="2671872"/>
                  <a:pt x="2774136" y="2614060"/>
                  <a:pt x="2811772" y="2522880"/>
                </a:cubicBezTo>
                <a:cubicBezTo>
                  <a:pt x="2843976" y="2444892"/>
                  <a:pt x="2820308" y="2375051"/>
                  <a:pt x="2789268" y="2305211"/>
                </a:cubicBezTo>
                <a:cubicBezTo>
                  <a:pt x="2785776" y="2297839"/>
                  <a:pt x="2776076" y="2291631"/>
                  <a:pt x="2767540" y="2287363"/>
                </a:cubicBezTo>
                <a:close/>
                <a:moveTo>
                  <a:pt x="2548707" y="2594272"/>
                </a:moveTo>
                <a:cubicBezTo>
                  <a:pt x="2567331" y="2496496"/>
                  <a:pt x="2573927" y="2409972"/>
                  <a:pt x="2671315" y="2351383"/>
                </a:cubicBezTo>
                <a:cubicBezTo>
                  <a:pt x="2658123" y="2447996"/>
                  <a:pt x="2646095" y="2532580"/>
                  <a:pt x="2548707" y="2594272"/>
                </a:cubicBezTo>
                <a:close/>
                <a:moveTo>
                  <a:pt x="358053" y="2726580"/>
                </a:moveTo>
                <a:cubicBezTo>
                  <a:pt x="314597" y="2710284"/>
                  <a:pt x="269977" y="2696316"/>
                  <a:pt x="226133" y="2681572"/>
                </a:cubicBezTo>
                <a:cubicBezTo>
                  <a:pt x="229625" y="2673036"/>
                  <a:pt x="230013" y="2666828"/>
                  <a:pt x="233117" y="2664500"/>
                </a:cubicBezTo>
                <a:cubicBezTo>
                  <a:pt x="250577" y="2652472"/>
                  <a:pt x="268813" y="2641608"/>
                  <a:pt x="286661" y="2630744"/>
                </a:cubicBezTo>
                <a:cubicBezTo>
                  <a:pt x="287049" y="2624924"/>
                  <a:pt x="287825" y="2619492"/>
                  <a:pt x="288213" y="2613672"/>
                </a:cubicBezTo>
                <a:cubicBezTo>
                  <a:pt x="250189" y="2610568"/>
                  <a:pt x="212165" y="2609792"/>
                  <a:pt x="174917" y="2604360"/>
                </a:cubicBezTo>
                <a:cubicBezTo>
                  <a:pt x="120985" y="2596600"/>
                  <a:pt x="79857" y="2624924"/>
                  <a:pt x="60068" y="2664888"/>
                </a:cubicBezTo>
                <a:cubicBezTo>
                  <a:pt x="31356" y="2722700"/>
                  <a:pt x="7300" y="2786720"/>
                  <a:pt x="1092" y="2849965"/>
                </a:cubicBezTo>
                <a:cubicBezTo>
                  <a:pt x="-6668" y="2928729"/>
                  <a:pt x="26700" y="2998181"/>
                  <a:pt x="108181" y="3029609"/>
                </a:cubicBezTo>
                <a:cubicBezTo>
                  <a:pt x="137281" y="3040861"/>
                  <a:pt x="169097" y="3045905"/>
                  <a:pt x="200137" y="3050173"/>
                </a:cubicBezTo>
                <a:cubicBezTo>
                  <a:pt x="301405" y="3063365"/>
                  <a:pt x="418581" y="2978005"/>
                  <a:pt x="437593" y="2877901"/>
                </a:cubicBezTo>
                <a:cubicBezTo>
                  <a:pt x="448069" y="2822029"/>
                  <a:pt x="408881" y="2745592"/>
                  <a:pt x="358053" y="2726580"/>
                </a:cubicBezTo>
                <a:close/>
                <a:moveTo>
                  <a:pt x="231565" y="2944249"/>
                </a:moveTo>
                <a:cubicBezTo>
                  <a:pt x="228073" y="2939981"/>
                  <a:pt x="224581" y="2936101"/>
                  <a:pt x="221089" y="2931833"/>
                </a:cubicBezTo>
                <a:cubicBezTo>
                  <a:pt x="232729" y="2923297"/>
                  <a:pt x="243981" y="2914373"/>
                  <a:pt x="255621" y="2905837"/>
                </a:cubicBezTo>
                <a:cubicBezTo>
                  <a:pt x="258725" y="2909329"/>
                  <a:pt x="262217" y="2912821"/>
                  <a:pt x="265321" y="2916701"/>
                </a:cubicBezTo>
                <a:cubicBezTo>
                  <a:pt x="254069" y="2925625"/>
                  <a:pt x="242817" y="2934937"/>
                  <a:pt x="231565" y="2944249"/>
                </a:cubicBezTo>
                <a:close/>
                <a:moveTo>
                  <a:pt x="1220192" y="504886"/>
                </a:moveTo>
                <a:cubicBezTo>
                  <a:pt x="1309044" y="494410"/>
                  <a:pt x="1387808" y="422242"/>
                  <a:pt x="1405268" y="331838"/>
                </a:cubicBezTo>
                <a:cubicBezTo>
                  <a:pt x="1412640" y="293814"/>
                  <a:pt x="1414580" y="254626"/>
                  <a:pt x="1420400" y="203022"/>
                </a:cubicBezTo>
                <a:cubicBezTo>
                  <a:pt x="1420788" y="170041"/>
                  <a:pt x="1389360" y="108349"/>
                  <a:pt x="1349784" y="77697"/>
                </a:cubicBezTo>
                <a:cubicBezTo>
                  <a:pt x="1324952" y="58297"/>
                  <a:pt x="1300120" y="39285"/>
                  <a:pt x="1275676" y="19497"/>
                </a:cubicBezTo>
                <a:cubicBezTo>
                  <a:pt x="1244248" y="-6111"/>
                  <a:pt x="1223295" y="-7275"/>
                  <a:pt x="1192255" y="20661"/>
                </a:cubicBezTo>
                <a:cubicBezTo>
                  <a:pt x="1178287" y="33077"/>
                  <a:pt x="1166259" y="49761"/>
                  <a:pt x="1158111" y="66445"/>
                </a:cubicBezTo>
                <a:cubicBezTo>
                  <a:pt x="1125131" y="133569"/>
                  <a:pt x="1101075" y="202634"/>
                  <a:pt x="1083615" y="275966"/>
                </a:cubicBezTo>
                <a:cubicBezTo>
                  <a:pt x="1071975" y="324466"/>
                  <a:pt x="1075467" y="367146"/>
                  <a:pt x="1091763" y="410214"/>
                </a:cubicBezTo>
                <a:cubicBezTo>
                  <a:pt x="1111551" y="461430"/>
                  <a:pt x="1180227" y="509542"/>
                  <a:pt x="1220192" y="504886"/>
                </a:cubicBezTo>
                <a:close/>
                <a:moveTo>
                  <a:pt x="1265976" y="211170"/>
                </a:moveTo>
                <a:cubicBezTo>
                  <a:pt x="1283824" y="273638"/>
                  <a:pt x="1278004" y="290710"/>
                  <a:pt x="1221743" y="347358"/>
                </a:cubicBezTo>
                <a:cubicBezTo>
                  <a:pt x="1216312" y="293814"/>
                  <a:pt x="1236488" y="253462"/>
                  <a:pt x="1265976" y="211170"/>
                </a:cubicBezTo>
                <a:close/>
                <a:moveTo>
                  <a:pt x="1451828" y="3421878"/>
                </a:moveTo>
                <a:cubicBezTo>
                  <a:pt x="1445620" y="3471154"/>
                  <a:pt x="1435920" y="3522758"/>
                  <a:pt x="1391688" y="3556902"/>
                </a:cubicBezTo>
                <a:cubicBezTo>
                  <a:pt x="1376556" y="3568931"/>
                  <a:pt x="1361812" y="3581735"/>
                  <a:pt x="1347068" y="3594151"/>
                </a:cubicBezTo>
                <a:cubicBezTo>
                  <a:pt x="1268692" y="3660111"/>
                  <a:pt x="1236100" y="3660887"/>
                  <a:pt x="1159663" y="3598419"/>
                </a:cubicBezTo>
                <a:cubicBezTo>
                  <a:pt x="1099523" y="3549142"/>
                  <a:pt x="1089435" y="3425370"/>
                  <a:pt x="1142979" y="3369886"/>
                </a:cubicBezTo>
                <a:cubicBezTo>
                  <a:pt x="1155007" y="3357470"/>
                  <a:pt x="1174795" y="3353202"/>
                  <a:pt x="1192255" y="3344278"/>
                </a:cubicBezTo>
                <a:cubicBezTo>
                  <a:pt x="1198075" y="3317894"/>
                  <a:pt x="1203119" y="3294614"/>
                  <a:pt x="1209328" y="3267066"/>
                </a:cubicBezTo>
                <a:cubicBezTo>
                  <a:pt x="1227564" y="3269006"/>
                  <a:pt x="1246188" y="3265902"/>
                  <a:pt x="1259380" y="3272886"/>
                </a:cubicBezTo>
                <a:cubicBezTo>
                  <a:pt x="1300120" y="3294614"/>
                  <a:pt x="1342024" y="3308194"/>
                  <a:pt x="1387420" y="3316342"/>
                </a:cubicBezTo>
                <a:cubicBezTo>
                  <a:pt x="1430488" y="3324102"/>
                  <a:pt x="1458812" y="3368722"/>
                  <a:pt x="1451828" y="3421878"/>
                </a:cubicBezTo>
                <a:close/>
                <a:moveTo>
                  <a:pt x="1696269" y="1945922"/>
                </a:moveTo>
                <a:cubicBezTo>
                  <a:pt x="1672601" y="1954458"/>
                  <a:pt x="1645053" y="1958338"/>
                  <a:pt x="1626429" y="1973082"/>
                </a:cubicBezTo>
                <a:cubicBezTo>
                  <a:pt x="1590732" y="2001794"/>
                  <a:pt x="1554260" y="2032834"/>
                  <a:pt x="1529428" y="2070471"/>
                </a:cubicBezTo>
                <a:cubicBezTo>
                  <a:pt x="1492180" y="2127507"/>
                  <a:pt x="1488300" y="2226835"/>
                  <a:pt x="1554648" y="2282707"/>
                </a:cubicBezTo>
                <a:cubicBezTo>
                  <a:pt x="1601209" y="2321895"/>
                  <a:pt x="1650097" y="2307927"/>
                  <a:pt x="1700537" y="2299003"/>
                </a:cubicBezTo>
                <a:cubicBezTo>
                  <a:pt x="1752141" y="2290079"/>
                  <a:pt x="1793269" y="2260591"/>
                  <a:pt x="1819653" y="2220239"/>
                </a:cubicBezTo>
                <a:cubicBezTo>
                  <a:pt x="1845261" y="2181051"/>
                  <a:pt x="1863885" y="2132939"/>
                  <a:pt x="1870093" y="2086767"/>
                </a:cubicBezTo>
                <a:cubicBezTo>
                  <a:pt x="1878629" y="2025074"/>
                  <a:pt x="1783957" y="1956010"/>
                  <a:pt x="1696269" y="1945922"/>
                </a:cubicBezTo>
                <a:close/>
                <a:moveTo>
                  <a:pt x="1652813" y="2194631"/>
                </a:moveTo>
                <a:cubicBezTo>
                  <a:pt x="1666781" y="2103063"/>
                  <a:pt x="1676481" y="2090647"/>
                  <a:pt x="1743217" y="2079782"/>
                </a:cubicBezTo>
                <a:cubicBezTo>
                  <a:pt x="1728085" y="2130999"/>
                  <a:pt x="1705581" y="2170575"/>
                  <a:pt x="1652813" y="2194631"/>
                </a:cubicBezTo>
                <a:close/>
                <a:moveTo>
                  <a:pt x="1938381" y="1059340"/>
                </a:moveTo>
                <a:cubicBezTo>
                  <a:pt x="1914713" y="1098140"/>
                  <a:pt x="1892985" y="1138492"/>
                  <a:pt x="1865049" y="1174188"/>
                </a:cubicBezTo>
                <a:cubicBezTo>
                  <a:pt x="1840605" y="1205616"/>
                  <a:pt x="1806461" y="1225404"/>
                  <a:pt x="1764557" y="1226568"/>
                </a:cubicBezTo>
                <a:cubicBezTo>
                  <a:pt x="1745157" y="1226956"/>
                  <a:pt x="1725369" y="1226568"/>
                  <a:pt x="1706357" y="1228508"/>
                </a:cubicBezTo>
                <a:cubicBezTo>
                  <a:pt x="1657857" y="1233552"/>
                  <a:pt x="1625265" y="1220748"/>
                  <a:pt x="1607029" y="1178068"/>
                </a:cubicBezTo>
                <a:cubicBezTo>
                  <a:pt x="1586076" y="1128016"/>
                  <a:pt x="1578704" y="1077576"/>
                  <a:pt x="1606253" y="1024032"/>
                </a:cubicBezTo>
                <a:cubicBezTo>
                  <a:pt x="1640785" y="957296"/>
                  <a:pt x="1685017" y="909959"/>
                  <a:pt x="1767273" y="907243"/>
                </a:cubicBezTo>
                <a:cubicBezTo>
                  <a:pt x="1764945" y="915391"/>
                  <a:pt x="1763005" y="922375"/>
                  <a:pt x="1759513" y="935567"/>
                </a:cubicBezTo>
                <a:cubicBezTo>
                  <a:pt x="1827025" y="915391"/>
                  <a:pt x="1868929" y="965832"/>
                  <a:pt x="1919757" y="990276"/>
                </a:cubicBezTo>
                <a:cubicBezTo>
                  <a:pt x="1944201" y="1002692"/>
                  <a:pt x="1956229" y="1030240"/>
                  <a:pt x="1938381" y="1059340"/>
                </a:cubicBezTo>
                <a:close/>
                <a:moveTo>
                  <a:pt x="587750" y="1330165"/>
                </a:moveTo>
                <a:cubicBezTo>
                  <a:pt x="581154" y="1355773"/>
                  <a:pt x="576498" y="1381769"/>
                  <a:pt x="570290" y="1407765"/>
                </a:cubicBezTo>
                <a:cubicBezTo>
                  <a:pt x="556322" y="1466741"/>
                  <a:pt x="498510" y="1510585"/>
                  <a:pt x="430221" y="1515241"/>
                </a:cubicBezTo>
                <a:cubicBezTo>
                  <a:pt x="372409" y="1519121"/>
                  <a:pt x="299077" y="1476829"/>
                  <a:pt x="286661" y="1424061"/>
                </a:cubicBezTo>
                <a:cubicBezTo>
                  <a:pt x="274633" y="1373233"/>
                  <a:pt x="285497" y="1323569"/>
                  <a:pt x="320029" y="1281276"/>
                </a:cubicBezTo>
                <a:cubicBezTo>
                  <a:pt x="334773" y="1263040"/>
                  <a:pt x="347965" y="1243640"/>
                  <a:pt x="363485" y="1222300"/>
                </a:cubicBezTo>
                <a:cubicBezTo>
                  <a:pt x="397629" y="1215316"/>
                  <a:pt x="429833" y="1208720"/>
                  <a:pt x="455442" y="1203676"/>
                </a:cubicBezTo>
                <a:cubicBezTo>
                  <a:pt x="491138" y="1223076"/>
                  <a:pt x="521790" y="1240924"/>
                  <a:pt x="553994" y="1256832"/>
                </a:cubicBezTo>
                <a:cubicBezTo>
                  <a:pt x="591630" y="1275456"/>
                  <a:pt x="598614" y="1288648"/>
                  <a:pt x="587750" y="1330165"/>
                </a:cubicBezTo>
                <a:close/>
                <a:moveTo>
                  <a:pt x="3071344" y="336494"/>
                </a:moveTo>
                <a:cubicBezTo>
                  <a:pt x="3124500" y="452506"/>
                  <a:pt x="3041856" y="573175"/>
                  <a:pt x="2913428" y="568519"/>
                </a:cubicBezTo>
                <a:cubicBezTo>
                  <a:pt x="2877344" y="567355"/>
                  <a:pt x="2856004" y="542522"/>
                  <a:pt x="2842424" y="513810"/>
                </a:cubicBezTo>
                <a:cubicBezTo>
                  <a:pt x="2814100" y="454058"/>
                  <a:pt x="2839708" y="358222"/>
                  <a:pt x="2891312" y="309722"/>
                </a:cubicBezTo>
                <a:cubicBezTo>
                  <a:pt x="2922740" y="280234"/>
                  <a:pt x="2950288" y="246866"/>
                  <a:pt x="2983268" y="211558"/>
                </a:cubicBezTo>
                <a:cubicBezTo>
                  <a:pt x="3033708" y="242598"/>
                  <a:pt x="3072508" y="266654"/>
                  <a:pt x="3116740" y="293814"/>
                </a:cubicBezTo>
                <a:cubicBezTo>
                  <a:pt x="3099668" y="309722"/>
                  <a:pt x="3085312" y="323302"/>
                  <a:pt x="3071344" y="336494"/>
                </a:cubicBezTo>
                <a:close/>
                <a:moveTo>
                  <a:pt x="332445" y="3980600"/>
                </a:moveTo>
                <a:cubicBezTo>
                  <a:pt x="337101" y="4021728"/>
                  <a:pt x="325461" y="4065960"/>
                  <a:pt x="313821" y="4107088"/>
                </a:cubicBezTo>
                <a:cubicBezTo>
                  <a:pt x="299465" y="4159080"/>
                  <a:pt x="248249" y="4165676"/>
                  <a:pt x="209061" y="4183912"/>
                </a:cubicBezTo>
                <a:cubicBezTo>
                  <a:pt x="152413" y="4163736"/>
                  <a:pt x="136117" y="4129980"/>
                  <a:pt x="138833" y="4069452"/>
                </a:cubicBezTo>
                <a:cubicBezTo>
                  <a:pt x="141549" y="4010864"/>
                  <a:pt x="163277" y="3974392"/>
                  <a:pt x="208285" y="3946843"/>
                </a:cubicBezTo>
                <a:cubicBezTo>
                  <a:pt x="204793" y="3930547"/>
                  <a:pt x="202077" y="3916579"/>
                  <a:pt x="198973" y="3902999"/>
                </a:cubicBezTo>
                <a:cubicBezTo>
                  <a:pt x="242429" y="3888255"/>
                  <a:pt x="327013" y="3932487"/>
                  <a:pt x="332445" y="39806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1"/>
          <p:cNvSpPr/>
          <p:nvPr/>
        </p:nvSpPr>
        <p:spPr>
          <a:xfrm rot="3254767">
            <a:off x="1398530" y="375340"/>
            <a:ext cx="975570" cy="2610387"/>
          </a:xfrm>
          <a:custGeom>
            <a:rect b="b" l="l" r="r" t="t"/>
            <a:pathLst>
              <a:path extrusionOk="0" h="2607285" w="974411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5"/>
                  <a:pt x="287668" y="2458929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8"/>
                  <a:pt x="737349" y="848887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1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9" y="1049478"/>
                  <a:pt x="812394" y="1128131"/>
                  <a:pt x="786141" y="1202011"/>
                </a:cubicBezTo>
                <a:cubicBezTo>
                  <a:pt x="784006" y="1209045"/>
                  <a:pt x="782400" y="1216232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4" y="1228660"/>
                  <a:pt x="796300" y="1226333"/>
                  <a:pt x="801901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8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8"/>
                  <a:pt x="496998" y="1035423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10" y="1438891"/>
                  <a:pt x="584534" y="1446057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1"/>
          <p:cNvSpPr/>
          <p:nvPr/>
        </p:nvSpPr>
        <p:spPr>
          <a:xfrm>
            <a:off x="2308205" y="2835742"/>
            <a:ext cx="734732" cy="987438"/>
          </a:xfrm>
          <a:custGeom>
            <a:rect b="b" l="l" r="r" t="t"/>
            <a:pathLst>
              <a:path extrusionOk="0" h="987438" w="734732">
                <a:moveTo>
                  <a:pt x="485682" y="884556"/>
                </a:moveTo>
                <a:cubicBezTo>
                  <a:pt x="479571" y="889136"/>
                  <a:pt x="473765" y="892189"/>
                  <a:pt x="469487" y="896769"/>
                </a:cubicBezTo>
                <a:cubicBezTo>
                  <a:pt x="451152" y="916310"/>
                  <a:pt x="441067" y="918448"/>
                  <a:pt x="422427" y="902265"/>
                </a:cubicBezTo>
                <a:cubicBezTo>
                  <a:pt x="404397" y="886387"/>
                  <a:pt x="388813" y="868373"/>
                  <a:pt x="381784" y="844251"/>
                </a:cubicBezTo>
                <a:cubicBezTo>
                  <a:pt x="366811" y="793260"/>
                  <a:pt x="352754" y="741964"/>
                  <a:pt x="336558" y="691584"/>
                </a:cubicBezTo>
                <a:cubicBezTo>
                  <a:pt x="329530" y="668989"/>
                  <a:pt x="318529" y="647616"/>
                  <a:pt x="308750" y="624105"/>
                </a:cubicBezTo>
                <a:cubicBezTo>
                  <a:pt x="283998" y="641203"/>
                  <a:pt x="271775" y="668073"/>
                  <a:pt x="255884" y="691278"/>
                </a:cubicBezTo>
                <a:cubicBezTo>
                  <a:pt x="222882" y="739521"/>
                  <a:pt x="190795" y="788375"/>
                  <a:pt x="159932" y="837839"/>
                </a:cubicBezTo>
                <a:cubicBezTo>
                  <a:pt x="140680" y="868983"/>
                  <a:pt x="124484" y="901960"/>
                  <a:pt x="106455" y="934020"/>
                </a:cubicBezTo>
                <a:cubicBezTo>
                  <a:pt x="99426" y="946233"/>
                  <a:pt x="91787" y="958141"/>
                  <a:pt x="82925" y="969133"/>
                </a:cubicBezTo>
                <a:cubicBezTo>
                  <a:pt x="64895" y="991423"/>
                  <a:pt x="64590" y="991117"/>
                  <a:pt x="40449" y="980125"/>
                </a:cubicBezTo>
                <a:cubicBezTo>
                  <a:pt x="23336" y="972492"/>
                  <a:pt x="15697" y="958141"/>
                  <a:pt x="20891" y="937989"/>
                </a:cubicBezTo>
                <a:cubicBezTo>
                  <a:pt x="25170" y="921501"/>
                  <a:pt x="31281" y="904708"/>
                  <a:pt x="39838" y="890052"/>
                </a:cubicBezTo>
                <a:cubicBezTo>
                  <a:pt x="54200" y="865930"/>
                  <a:pt x="71924" y="843946"/>
                  <a:pt x="86592" y="820130"/>
                </a:cubicBezTo>
                <a:cubicBezTo>
                  <a:pt x="110122" y="781963"/>
                  <a:pt x="130901" y="742269"/>
                  <a:pt x="155042" y="704408"/>
                </a:cubicBezTo>
                <a:cubicBezTo>
                  <a:pt x="170932" y="679370"/>
                  <a:pt x="186517" y="654333"/>
                  <a:pt x="207602" y="632654"/>
                </a:cubicBezTo>
                <a:cubicBezTo>
                  <a:pt x="218298" y="621967"/>
                  <a:pt x="222882" y="605174"/>
                  <a:pt x="232355" y="587159"/>
                </a:cubicBezTo>
                <a:cubicBezTo>
                  <a:pt x="221965" y="587159"/>
                  <a:pt x="213714" y="585022"/>
                  <a:pt x="207297" y="587465"/>
                </a:cubicBezTo>
                <a:cubicBezTo>
                  <a:pt x="163293" y="605174"/>
                  <a:pt x="117150" y="610975"/>
                  <a:pt x="70701" y="612502"/>
                </a:cubicBezTo>
                <a:cubicBezTo>
                  <a:pt x="52366" y="613113"/>
                  <a:pt x="32809" y="605174"/>
                  <a:pt x="15085" y="597541"/>
                </a:cubicBezTo>
                <a:cubicBezTo>
                  <a:pt x="1334" y="591739"/>
                  <a:pt x="-6917" y="579831"/>
                  <a:pt x="7751" y="559984"/>
                </a:cubicBezTo>
                <a:cubicBezTo>
                  <a:pt x="93926" y="552962"/>
                  <a:pt x="181322" y="524871"/>
                  <a:pt x="269024" y="501055"/>
                </a:cubicBezTo>
                <a:cubicBezTo>
                  <a:pt x="246411" y="416782"/>
                  <a:pt x="222882" y="335563"/>
                  <a:pt x="203630" y="253733"/>
                </a:cubicBezTo>
                <a:cubicBezTo>
                  <a:pt x="184378" y="171293"/>
                  <a:pt x="169099" y="88547"/>
                  <a:pt x="150764" y="0"/>
                </a:cubicBezTo>
                <a:cubicBezTo>
                  <a:pt x="173377" y="4275"/>
                  <a:pt x="190795" y="7328"/>
                  <a:pt x="206686" y="10381"/>
                </a:cubicBezTo>
                <a:cubicBezTo>
                  <a:pt x="223187" y="66563"/>
                  <a:pt x="239689" y="120607"/>
                  <a:pt x="254662" y="174957"/>
                </a:cubicBezTo>
                <a:cubicBezTo>
                  <a:pt x="263524" y="207322"/>
                  <a:pt x="269941" y="240299"/>
                  <a:pt x="277886" y="273275"/>
                </a:cubicBezTo>
                <a:cubicBezTo>
                  <a:pt x="281553" y="287931"/>
                  <a:pt x="285526" y="302892"/>
                  <a:pt x="289804" y="317548"/>
                </a:cubicBezTo>
                <a:cubicBezTo>
                  <a:pt x="300805" y="354799"/>
                  <a:pt x="311500" y="392355"/>
                  <a:pt x="323113" y="429606"/>
                </a:cubicBezTo>
                <a:cubicBezTo>
                  <a:pt x="329530" y="450064"/>
                  <a:pt x="337781" y="451896"/>
                  <a:pt x="351837" y="436629"/>
                </a:cubicBezTo>
                <a:cubicBezTo>
                  <a:pt x="356115" y="432049"/>
                  <a:pt x="358866" y="425637"/>
                  <a:pt x="362533" y="420446"/>
                </a:cubicBezTo>
                <a:cubicBezTo>
                  <a:pt x="370783" y="409454"/>
                  <a:pt x="379034" y="398157"/>
                  <a:pt x="387285" y="387470"/>
                </a:cubicBezTo>
                <a:cubicBezTo>
                  <a:pt x="391257" y="382585"/>
                  <a:pt x="397980" y="378310"/>
                  <a:pt x="399203" y="372814"/>
                </a:cubicBezTo>
                <a:cubicBezTo>
                  <a:pt x="402564" y="357547"/>
                  <a:pt x="412648" y="349303"/>
                  <a:pt x="424260" y="340143"/>
                </a:cubicBezTo>
                <a:cubicBezTo>
                  <a:pt x="433733" y="332815"/>
                  <a:pt x="439234" y="319991"/>
                  <a:pt x="447179" y="310220"/>
                </a:cubicBezTo>
                <a:cubicBezTo>
                  <a:pt x="467348" y="285794"/>
                  <a:pt x="489044" y="262283"/>
                  <a:pt x="508601" y="237551"/>
                </a:cubicBezTo>
                <a:cubicBezTo>
                  <a:pt x="521130" y="221368"/>
                  <a:pt x="527547" y="199078"/>
                  <a:pt x="542521" y="186560"/>
                </a:cubicBezTo>
                <a:cubicBezTo>
                  <a:pt x="573385" y="161217"/>
                  <a:pt x="583774" y="119081"/>
                  <a:pt x="619833" y="98929"/>
                </a:cubicBezTo>
                <a:cubicBezTo>
                  <a:pt x="621361" y="98013"/>
                  <a:pt x="621972" y="95875"/>
                  <a:pt x="623195" y="94349"/>
                </a:cubicBezTo>
                <a:cubicBezTo>
                  <a:pt x="634807" y="75723"/>
                  <a:pt x="646419" y="56792"/>
                  <a:pt x="658031" y="38167"/>
                </a:cubicBezTo>
                <a:cubicBezTo>
                  <a:pt x="684311" y="43052"/>
                  <a:pt x="706619" y="47022"/>
                  <a:pt x="734732" y="52212"/>
                </a:cubicBezTo>
                <a:cubicBezTo>
                  <a:pt x="636029" y="188392"/>
                  <a:pt x="535187" y="316938"/>
                  <a:pt x="431900" y="449148"/>
                </a:cubicBezTo>
                <a:cubicBezTo>
                  <a:pt x="468875" y="454644"/>
                  <a:pt x="498517" y="447010"/>
                  <a:pt x="527547" y="440598"/>
                </a:cubicBezTo>
                <a:cubicBezTo>
                  <a:pt x="560856" y="433270"/>
                  <a:pt x="593859" y="426553"/>
                  <a:pt x="627473" y="420141"/>
                </a:cubicBezTo>
                <a:cubicBezTo>
                  <a:pt x="629612" y="419836"/>
                  <a:pt x="632668" y="418004"/>
                  <a:pt x="633584" y="418614"/>
                </a:cubicBezTo>
                <a:cubicBezTo>
                  <a:pt x="658337" y="437545"/>
                  <a:pt x="688284" y="425942"/>
                  <a:pt x="715175" y="432049"/>
                </a:cubicBezTo>
                <a:cubicBezTo>
                  <a:pt x="715786" y="436324"/>
                  <a:pt x="717620" y="441820"/>
                  <a:pt x="716397" y="442430"/>
                </a:cubicBezTo>
                <a:cubicBezTo>
                  <a:pt x="698062" y="453117"/>
                  <a:pt x="690423" y="476323"/>
                  <a:pt x="666282" y="481208"/>
                </a:cubicBezTo>
                <a:cubicBezTo>
                  <a:pt x="607304" y="493421"/>
                  <a:pt x="548632" y="508077"/>
                  <a:pt x="489961" y="521817"/>
                </a:cubicBezTo>
                <a:cubicBezTo>
                  <a:pt x="483543" y="523344"/>
                  <a:pt x="477126" y="525787"/>
                  <a:pt x="470709" y="525482"/>
                </a:cubicBezTo>
                <a:cubicBezTo>
                  <a:pt x="435261" y="523039"/>
                  <a:pt x="405314" y="537695"/>
                  <a:pt x="372923" y="555099"/>
                </a:cubicBezTo>
                <a:cubicBezTo>
                  <a:pt x="401953" y="666852"/>
                  <a:pt x="452680" y="772192"/>
                  <a:pt x="485682" y="8845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1"/>
          <p:cNvSpPr/>
          <p:nvPr/>
        </p:nvSpPr>
        <p:spPr>
          <a:xfrm>
            <a:off x="15461113" y="2987797"/>
            <a:ext cx="508173" cy="682956"/>
          </a:xfrm>
          <a:custGeom>
            <a:rect b="b" l="l" r="r" t="t"/>
            <a:pathLst>
              <a:path extrusionOk="0" h="682956" w="508173">
                <a:moveTo>
                  <a:pt x="335920" y="611798"/>
                </a:moveTo>
                <a:cubicBezTo>
                  <a:pt x="331693" y="614966"/>
                  <a:pt x="327677" y="617078"/>
                  <a:pt x="324718" y="620245"/>
                </a:cubicBezTo>
                <a:cubicBezTo>
                  <a:pt x="312037" y="633761"/>
                  <a:pt x="305062" y="635239"/>
                  <a:pt x="292169" y="624047"/>
                </a:cubicBezTo>
                <a:cubicBezTo>
                  <a:pt x="279699" y="613065"/>
                  <a:pt x="268920" y="600605"/>
                  <a:pt x="264059" y="583922"/>
                </a:cubicBezTo>
                <a:cubicBezTo>
                  <a:pt x="253703" y="548654"/>
                  <a:pt x="243981" y="513175"/>
                  <a:pt x="232779" y="478330"/>
                </a:cubicBezTo>
                <a:cubicBezTo>
                  <a:pt x="227918" y="462703"/>
                  <a:pt x="220309" y="447920"/>
                  <a:pt x="213545" y="431659"/>
                </a:cubicBezTo>
                <a:cubicBezTo>
                  <a:pt x="196426" y="443485"/>
                  <a:pt x="187972" y="462069"/>
                  <a:pt x="176981" y="478119"/>
                </a:cubicBezTo>
                <a:cubicBezTo>
                  <a:pt x="154155" y="511486"/>
                  <a:pt x="131963" y="545275"/>
                  <a:pt x="110616" y="579487"/>
                </a:cubicBezTo>
                <a:cubicBezTo>
                  <a:pt x="97300" y="601028"/>
                  <a:pt x="86099" y="623835"/>
                  <a:pt x="73629" y="646010"/>
                </a:cubicBezTo>
                <a:cubicBezTo>
                  <a:pt x="68768" y="654457"/>
                  <a:pt x="63484" y="662693"/>
                  <a:pt x="57354" y="670296"/>
                </a:cubicBezTo>
                <a:cubicBezTo>
                  <a:pt x="44885" y="685712"/>
                  <a:pt x="44673" y="685501"/>
                  <a:pt x="27976" y="677898"/>
                </a:cubicBezTo>
                <a:cubicBezTo>
                  <a:pt x="16140" y="672619"/>
                  <a:pt x="10856" y="662693"/>
                  <a:pt x="14449" y="648755"/>
                </a:cubicBezTo>
                <a:cubicBezTo>
                  <a:pt x="17408" y="637351"/>
                  <a:pt x="21636" y="625736"/>
                  <a:pt x="27553" y="615599"/>
                </a:cubicBezTo>
                <a:cubicBezTo>
                  <a:pt x="37487" y="598916"/>
                  <a:pt x="49746" y="583711"/>
                  <a:pt x="59891" y="567238"/>
                </a:cubicBezTo>
                <a:cubicBezTo>
                  <a:pt x="76165" y="540840"/>
                  <a:pt x="90537" y="513387"/>
                  <a:pt x="107234" y="487200"/>
                </a:cubicBezTo>
                <a:cubicBezTo>
                  <a:pt x="118225" y="469883"/>
                  <a:pt x="129004" y="452566"/>
                  <a:pt x="143587" y="437572"/>
                </a:cubicBezTo>
                <a:cubicBezTo>
                  <a:pt x="150985" y="430180"/>
                  <a:pt x="154155" y="418565"/>
                  <a:pt x="160707" y="406105"/>
                </a:cubicBezTo>
                <a:cubicBezTo>
                  <a:pt x="153521" y="406105"/>
                  <a:pt x="147814" y="404627"/>
                  <a:pt x="143376" y="406317"/>
                </a:cubicBezTo>
                <a:cubicBezTo>
                  <a:pt x="112941" y="418565"/>
                  <a:pt x="81026" y="422578"/>
                  <a:pt x="48900" y="423634"/>
                </a:cubicBezTo>
                <a:cubicBezTo>
                  <a:pt x="36219" y="424056"/>
                  <a:pt x="22692" y="418565"/>
                  <a:pt x="10434" y="413286"/>
                </a:cubicBezTo>
                <a:cubicBezTo>
                  <a:pt x="923" y="409273"/>
                  <a:pt x="-4784" y="401037"/>
                  <a:pt x="5361" y="387310"/>
                </a:cubicBezTo>
                <a:cubicBezTo>
                  <a:pt x="64963" y="382453"/>
                  <a:pt x="125411" y="363024"/>
                  <a:pt x="186069" y="346552"/>
                </a:cubicBezTo>
                <a:cubicBezTo>
                  <a:pt x="170429" y="288265"/>
                  <a:pt x="154155" y="232090"/>
                  <a:pt x="140840" y="175493"/>
                </a:cubicBezTo>
                <a:cubicBezTo>
                  <a:pt x="127524" y="118474"/>
                  <a:pt x="116956" y="61243"/>
                  <a:pt x="104275" y="0"/>
                </a:cubicBezTo>
                <a:cubicBezTo>
                  <a:pt x="119915" y="2957"/>
                  <a:pt x="131963" y="5068"/>
                  <a:pt x="142953" y="7180"/>
                </a:cubicBezTo>
                <a:cubicBezTo>
                  <a:pt x="154366" y="46038"/>
                  <a:pt x="165779" y="83417"/>
                  <a:pt x="176136" y="121008"/>
                </a:cubicBezTo>
                <a:cubicBezTo>
                  <a:pt x="182265" y="143393"/>
                  <a:pt x="186703" y="166201"/>
                  <a:pt x="192199" y="189009"/>
                </a:cubicBezTo>
                <a:cubicBezTo>
                  <a:pt x="194735" y="199146"/>
                  <a:pt x="197483" y="209494"/>
                  <a:pt x="200442" y="219631"/>
                </a:cubicBezTo>
                <a:cubicBezTo>
                  <a:pt x="208050" y="245395"/>
                  <a:pt x="215448" y="271371"/>
                  <a:pt x="223479" y="297135"/>
                </a:cubicBezTo>
                <a:cubicBezTo>
                  <a:pt x="227918" y="311284"/>
                  <a:pt x="233624" y="312551"/>
                  <a:pt x="243346" y="301992"/>
                </a:cubicBezTo>
                <a:cubicBezTo>
                  <a:pt x="246305" y="298824"/>
                  <a:pt x="248208" y="294389"/>
                  <a:pt x="250744" y="290799"/>
                </a:cubicBezTo>
                <a:cubicBezTo>
                  <a:pt x="256450" y="283197"/>
                  <a:pt x="262157" y="275383"/>
                  <a:pt x="267864" y="267992"/>
                </a:cubicBezTo>
                <a:cubicBezTo>
                  <a:pt x="270611" y="264613"/>
                  <a:pt x="275261" y="261656"/>
                  <a:pt x="276106" y="257855"/>
                </a:cubicBezTo>
                <a:cubicBezTo>
                  <a:pt x="278431" y="247296"/>
                  <a:pt x="285406" y="241594"/>
                  <a:pt x="293438" y="235258"/>
                </a:cubicBezTo>
                <a:cubicBezTo>
                  <a:pt x="299990" y="230190"/>
                  <a:pt x="303794" y="221320"/>
                  <a:pt x="309289" y="214562"/>
                </a:cubicBezTo>
                <a:cubicBezTo>
                  <a:pt x="323239" y="197668"/>
                  <a:pt x="338245" y="181406"/>
                  <a:pt x="351771" y="164301"/>
                </a:cubicBezTo>
                <a:cubicBezTo>
                  <a:pt x="360437" y="153108"/>
                  <a:pt x="364875" y="137692"/>
                  <a:pt x="375232" y="129033"/>
                </a:cubicBezTo>
                <a:cubicBezTo>
                  <a:pt x="396579" y="111505"/>
                  <a:pt x="403765" y="82361"/>
                  <a:pt x="428704" y="68423"/>
                </a:cubicBezTo>
                <a:cubicBezTo>
                  <a:pt x="429761" y="67790"/>
                  <a:pt x="430184" y="66312"/>
                  <a:pt x="431029" y="65256"/>
                </a:cubicBezTo>
                <a:cubicBezTo>
                  <a:pt x="439061" y="52373"/>
                  <a:pt x="447092" y="39280"/>
                  <a:pt x="455124" y="26398"/>
                </a:cubicBezTo>
                <a:cubicBezTo>
                  <a:pt x="473300" y="29777"/>
                  <a:pt x="488729" y="32522"/>
                  <a:pt x="508174" y="36112"/>
                </a:cubicBezTo>
                <a:cubicBezTo>
                  <a:pt x="439906" y="130300"/>
                  <a:pt x="370159" y="219208"/>
                  <a:pt x="298721" y="310651"/>
                </a:cubicBezTo>
                <a:cubicBezTo>
                  <a:pt x="324295" y="314452"/>
                  <a:pt x="344797" y="309172"/>
                  <a:pt x="364875" y="304737"/>
                </a:cubicBezTo>
                <a:cubicBezTo>
                  <a:pt x="387913" y="299669"/>
                  <a:pt x="410739" y="295023"/>
                  <a:pt x="433988" y="290588"/>
                </a:cubicBezTo>
                <a:cubicBezTo>
                  <a:pt x="435468" y="290377"/>
                  <a:pt x="437581" y="289110"/>
                  <a:pt x="438215" y="289532"/>
                </a:cubicBezTo>
                <a:cubicBezTo>
                  <a:pt x="455335" y="302626"/>
                  <a:pt x="476048" y="294601"/>
                  <a:pt x="494647" y="298824"/>
                </a:cubicBezTo>
                <a:cubicBezTo>
                  <a:pt x="495070" y="301781"/>
                  <a:pt x="496338" y="305582"/>
                  <a:pt x="495493" y="306005"/>
                </a:cubicBezTo>
                <a:cubicBezTo>
                  <a:pt x="482811" y="313396"/>
                  <a:pt x="477527" y="329446"/>
                  <a:pt x="460830" y="332825"/>
                </a:cubicBezTo>
                <a:cubicBezTo>
                  <a:pt x="420039" y="341272"/>
                  <a:pt x="379459" y="351409"/>
                  <a:pt x="338879" y="360912"/>
                </a:cubicBezTo>
                <a:cubicBezTo>
                  <a:pt x="334440" y="361968"/>
                  <a:pt x="330002" y="363658"/>
                  <a:pt x="325563" y="363446"/>
                </a:cubicBezTo>
                <a:cubicBezTo>
                  <a:pt x="301046" y="361757"/>
                  <a:pt x="280334" y="371894"/>
                  <a:pt x="257930" y="383931"/>
                </a:cubicBezTo>
                <a:cubicBezTo>
                  <a:pt x="278009" y="461224"/>
                  <a:pt x="313094" y="534083"/>
                  <a:pt x="335920" y="6117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1"/>
          <p:cNvSpPr/>
          <p:nvPr/>
        </p:nvSpPr>
        <p:spPr>
          <a:xfrm rot="-7569224">
            <a:off x="-4559240" y="7609592"/>
            <a:ext cx="7380541" cy="7123009"/>
          </a:xfrm>
          <a:custGeom>
            <a:rect b="b" l="l" r="r" t="t"/>
            <a:pathLst>
              <a:path extrusionOk="0" h="7122453" w="7379964">
                <a:moveTo>
                  <a:pt x="3759481" y="35143"/>
                </a:moveTo>
                <a:cubicBezTo>
                  <a:pt x="4561228" y="242266"/>
                  <a:pt x="4997377" y="1055106"/>
                  <a:pt x="5672043" y="1473337"/>
                </a:cubicBezTo>
                <a:cubicBezTo>
                  <a:pt x="6163689" y="1778042"/>
                  <a:pt x="6802193" y="1898506"/>
                  <a:pt x="7134139" y="2372393"/>
                </a:cubicBezTo>
                <a:cubicBezTo>
                  <a:pt x="7525714" y="2943418"/>
                  <a:pt x="7317454" y="3675654"/>
                  <a:pt x="7336937" y="4320790"/>
                </a:cubicBezTo>
                <a:cubicBezTo>
                  <a:pt x="7353025" y="4799695"/>
                  <a:pt x="7480845" y="5331747"/>
                  <a:pt x="7201000" y="5720599"/>
                </a:cubicBezTo>
                <a:cubicBezTo>
                  <a:pt x="6682492" y="6396589"/>
                  <a:pt x="5686655" y="6013641"/>
                  <a:pt x="4982027" y="6255752"/>
                </a:cubicBezTo>
                <a:cubicBezTo>
                  <a:pt x="4366990" y="6467598"/>
                  <a:pt x="3911949" y="7152298"/>
                  <a:pt x="3216029" y="7121443"/>
                </a:cubicBezTo>
                <a:cubicBezTo>
                  <a:pt x="2515681" y="7069035"/>
                  <a:pt x="2161301" y="6357468"/>
                  <a:pt x="1750096" y="5879300"/>
                </a:cubicBezTo>
                <a:cubicBezTo>
                  <a:pt x="1094913" y="5150017"/>
                  <a:pt x="-129257" y="4546365"/>
                  <a:pt x="11108" y="3410071"/>
                </a:cubicBezTo>
                <a:cubicBezTo>
                  <a:pt x="232798" y="2356449"/>
                  <a:pt x="1822861" y="1660825"/>
                  <a:pt x="2415463" y="608236"/>
                </a:cubicBezTo>
                <a:cubicBezTo>
                  <a:pt x="2717889" y="176128"/>
                  <a:pt x="3215881" y="-101708"/>
                  <a:pt x="3759481" y="35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1"/>
          <p:cNvSpPr/>
          <p:nvPr/>
        </p:nvSpPr>
        <p:spPr>
          <a:xfrm rot="-9805461">
            <a:off x="14899758" y="-2066963"/>
            <a:ext cx="5167786" cy="4987467"/>
          </a:xfrm>
          <a:custGeom>
            <a:rect b="b" l="l" r="r" t="t"/>
            <a:pathLst>
              <a:path extrusionOk="0" h="4992384" w="5172881">
                <a:moveTo>
                  <a:pt x="2635155" y="24633"/>
                </a:moveTo>
                <a:cubicBezTo>
                  <a:pt x="3197128" y="169813"/>
                  <a:pt x="3502841" y="739562"/>
                  <a:pt x="3975739" y="1032715"/>
                </a:cubicBezTo>
                <a:cubicBezTo>
                  <a:pt x="4320351" y="1246294"/>
                  <a:pt x="4767901" y="1330731"/>
                  <a:pt x="5000574" y="1662895"/>
                </a:cubicBezTo>
                <a:cubicBezTo>
                  <a:pt x="5275043" y="2063148"/>
                  <a:pt x="5129066" y="2576398"/>
                  <a:pt x="5142723" y="3028597"/>
                </a:cubicBezTo>
                <a:cubicBezTo>
                  <a:pt x="5153999" y="3364279"/>
                  <a:pt x="5243593" y="3737213"/>
                  <a:pt x="5047440" y="4009774"/>
                </a:cubicBezTo>
                <a:cubicBezTo>
                  <a:pt x="4683999" y="4483600"/>
                  <a:pt x="3985981" y="4215178"/>
                  <a:pt x="3492082" y="4384882"/>
                </a:cubicBezTo>
                <a:cubicBezTo>
                  <a:pt x="3060980" y="4533373"/>
                  <a:pt x="2742025" y="5013303"/>
                  <a:pt x="2254230" y="4991676"/>
                </a:cubicBezTo>
                <a:cubicBezTo>
                  <a:pt x="1763331" y="4954941"/>
                  <a:pt x="1514933" y="4456178"/>
                  <a:pt x="1226705" y="4121013"/>
                </a:cubicBezTo>
                <a:cubicBezTo>
                  <a:pt x="767463" y="3609832"/>
                  <a:pt x="-90601" y="3186711"/>
                  <a:pt x="7786" y="2390242"/>
                </a:cubicBezTo>
                <a:cubicBezTo>
                  <a:pt x="163177" y="1651720"/>
                  <a:pt x="1277709" y="1164132"/>
                  <a:pt x="1693085" y="426335"/>
                </a:cubicBezTo>
                <a:cubicBezTo>
                  <a:pt x="1905066" y="123455"/>
                  <a:pt x="2254127" y="-71291"/>
                  <a:pt x="2635155" y="246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 rot="-2608754">
            <a:off x="15081964" y="8287684"/>
            <a:ext cx="4206267" cy="3842692"/>
          </a:xfrm>
          <a:custGeom>
            <a:rect b="b" l="l" r="r" t="t"/>
            <a:pathLst>
              <a:path extrusionOk="0" h="3845999" w="4209886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9085250" y="2539077"/>
            <a:ext cx="6527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Paragraph 1 Present with ease and wow any audience with Canva Presentations. Choose from over a thousand professionally-made templates to fit any objective or topic. Make it your own by customizing it with text and photos.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9085250" y="6360729"/>
            <a:ext cx="6132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Paragraph 2 Present with ease and wow any audience with Canva Presentations. Choose from over a thousand professionally-made templates to fit any objective or topic. Make it your own by customizing it with text and photos.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856388" y="7760984"/>
            <a:ext cx="691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Heading 5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856388" y="3321827"/>
            <a:ext cx="69105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Heading 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856388" y="6978084"/>
            <a:ext cx="691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Heading 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856388" y="2548602"/>
            <a:ext cx="691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Subtitle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856388" y="4887308"/>
            <a:ext cx="6910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Heading 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856388" y="6099804"/>
            <a:ext cx="691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Heading 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856388" y="918570"/>
            <a:ext cx="69105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99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Title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856388" y="8361659"/>
            <a:ext cx="6910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Heading 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856388" y="8966835"/>
            <a:ext cx="6910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Footer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14"/>
          <p:cNvSpPr/>
          <p:nvPr/>
        </p:nvSpPr>
        <p:spPr>
          <a:xfrm rot="-9040874">
            <a:off x="5926499" y="-1623782"/>
            <a:ext cx="3682682" cy="3206257"/>
          </a:xfrm>
          <a:custGeom>
            <a:rect b="b" l="l" r="r" t="t"/>
            <a:pathLst>
              <a:path extrusionOk="0" h="3204085" w="3680187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 rot="-560680">
            <a:off x="1053939" y="9414656"/>
            <a:ext cx="6100635" cy="3187780"/>
          </a:xfrm>
          <a:custGeom>
            <a:rect b="b" l="l" r="r" t="t"/>
            <a:pathLst>
              <a:path extrusionOk="0" h="3185292" w="6095874">
                <a:moveTo>
                  <a:pt x="0" y="1336681"/>
                </a:moveTo>
                <a:cubicBezTo>
                  <a:pt x="3165" y="1287363"/>
                  <a:pt x="-2647" y="1196670"/>
                  <a:pt x="18357" y="1112709"/>
                </a:cubicBezTo>
                <a:cubicBezTo>
                  <a:pt x="33838" y="1050903"/>
                  <a:pt x="24630" y="981559"/>
                  <a:pt x="68193" y="925624"/>
                </a:cubicBezTo>
                <a:cubicBezTo>
                  <a:pt x="108476" y="874234"/>
                  <a:pt x="143004" y="820140"/>
                  <a:pt x="194796" y="777383"/>
                </a:cubicBezTo>
                <a:cubicBezTo>
                  <a:pt x="255911" y="727087"/>
                  <a:pt x="318810" y="677021"/>
                  <a:pt x="362546" y="607849"/>
                </a:cubicBezTo>
                <a:cubicBezTo>
                  <a:pt x="377911" y="583680"/>
                  <a:pt x="402828" y="566819"/>
                  <a:pt x="434479" y="556863"/>
                </a:cubicBezTo>
                <a:cubicBezTo>
                  <a:pt x="489667" y="539599"/>
                  <a:pt x="540826" y="509214"/>
                  <a:pt x="595898" y="491144"/>
                </a:cubicBezTo>
                <a:cubicBezTo>
                  <a:pt x="631462" y="479635"/>
                  <a:pt x="670709" y="476067"/>
                  <a:pt x="708805" y="475664"/>
                </a:cubicBezTo>
                <a:cubicBezTo>
                  <a:pt x="789371" y="474859"/>
                  <a:pt x="856298" y="436993"/>
                  <a:pt x="925239" y="402867"/>
                </a:cubicBezTo>
                <a:cubicBezTo>
                  <a:pt x="974384" y="378525"/>
                  <a:pt x="1023932" y="353895"/>
                  <a:pt x="1075609" y="335998"/>
                </a:cubicBezTo>
                <a:cubicBezTo>
                  <a:pt x="1140350" y="313612"/>
                  <a:pt x="1205378" y="292262"/>
                  <a:pt x="1269830" y="269071"/>
                </a:cubicBezTo>
                <a:cubicBezTo>
                  <a:pt x="1335434" y="245419"/>
                  <a:pt x="1398793" y="205769"/>
                  <a:pt x="1473316" y="210085"/>
                </a:cubicBezTo>
                <a:cubicBezTo>
                  <a:pt x="1480797" y="210488"/>
                  <a:pt x="1488681" y="206115"/>
                  <a:pt x="1496335" y="203582"/>
                </a:cubicBezTo>
                <a:cubicBezTo>
                  <a:pt x="1542372" y="187987"/>
                  <a:pt x="1588410" y="172104"/>
                  <a:pt x="1634447" y="156682"/>
                </a:cubicBezTo>
                <a:cubicBezTo>
                  <a:pt x="1772560" y="110644"/>
                  <a:pt x="1916427" y="91481"/>
                  <a:pt x="2057130" y="57701"/>
                </a:cubicBezTo>
                <a:cubicBezTo>
                  <a:pt x="2124575" y="41588"/>
                  <a:pt x="2192537" y="34452"/>
                  <a:pt x="2259982" y="24554"/>
                </a:cubicBezTo>
                <a:cubicBezTo>
                  <a:pt x="2400741" y="4116"/>
                  <a:pt x="2543055" y="-3588"/>
                  <a:pt x="2685197" y="1535"/>
                </a:cubicBezTo>
                <a:cubicBezTo>
                  <a:pt x="2751491" y="4125"/>
                  <a:pt x="2817842" y="6024"/>
                  <a:pt x="2883906" y="11779"/>
                </a:cubicBezTo>
                <a:cubicBezTo>
                  <a:pt x="2907328" y="13793"/>
                  <a:pt x="2927699" y="30194"/>
                  <a:pt x="2952099" y="7117"/>
                </a:cubicBezTo>
                <a:cubicBezTo>
                  <a:pt x="2960386" y="-767"/>
                  <a:pt x="2986627" y="11548"/>
                  <a:pt x="3004582" y="12354"/>
                </a:cubicBezTo>
                <a:cubicBezTo>
                  <a:pt x="3051137" y="14426"/>
                  <a:pt x="3098614" y="10282"/>
                  <a:pt x="3144133" y="18109"/>
                </a:cubicBezTo>
                <a:cubicBezTo>
                  <a:pt x="3182862" y="24669"/>
                  <a:pt x="3224699" y="1938"/>
                  <a:pt x="3260723" y="30654"/>
                </a:cubicBezTo>
                <a:cubicBezTo>
                  <a:pt x="3266017" y="34855"/>
                  <a:pt x="3276606" y="33762"/>
                  <a:pt x="3284548" y="33071"/>
                </a:cubicBezTo>
                <a:cubicBezTo>
                  <a:pt x="3327766" y="29215"/>
                  <a:pt x="3370868" y="21044"/>
                  <a:pt x="3414086" y="21562"/>
                </a:cubicBezTo>
                <a:cubicBezTo>
                  <a:pt x="3454369" y="22137"/>
                  <a:pt x="3496263" y="13908"/>
                  <a:pt x="3535222" y="33762"/>
                </a:cubicBezTo>
                <a:cubicBezTo>
                  <a:pt x="3541380" y="36869"/>
                  <a:pt x="3551450" y="34049"/>
                  <a:pt x="3559219" y="32093"/>
                </a:cubicBezTo>
                <a:cubicBezTo>
                  <a:pt x="3635008" y="12814"/>
                  <a:pt x="3710050" y="35891"/>
                  <a:pt x="3785148" y="35085"/>
                </a:cubicBezTo>
                <a:cubicBezTo>
                  <a:pt x="3869167" y="34107"/>
                  <a:pt x="3946280" y="74677"/>
                  <a:pt x="4030874" y="68059"/>
                </a:cubicBezTo>
                <a:cubicBezTo>
                  <a:pt x="4049231" y="66621"/>
                  <a:pt x="4080882" y="64319"/>
                  <a:pt x="4095556" y="93553"/>
                </a:cubicBezTo>
                <a:cubicBezTo>
                  <a:pt x="4099700" y="101839"/>
                  <a:pt x="4117539" y="108515"/>
                  <a:pt x="4128128" y="107364"/>
                </a:cubicBezTo>
                <a:cubicBezTo>
                  <a:pt x="4218477" y="97696"/>
                  <a:pt x="4292137" y="147647"/>
                  <a:pt x="4371149" y="175787"/>
                </a:cubicBezTo>
                <a:cubicBezTo>
                  <a:pt x="4429847" y="196965"/>
                  <a:pt x="4484631" y="229018"/>
                  <a:pt x="4541545" y="255317"/>
                </a:cubicBezTo>
                <a:cubicBezTo>
                  <a:pt x="4553687" y="261072"/>
                  <a:pt x="4568535" y="261072"/>
                  <a:pt x="4580504" y="266827"/>
                </a:cubicBezTo>
                <a:cubicBezTo>
                  <a:pt x="4659401" y="304980"/>
                  <a:pt x="4738413" y="343134"/>
                  <a:pt x="4816447" y="381920"/>
                </a:cubicBezTo>
                <a:cubicBezTo>
                  <a:pt x="4864728" y="405917"/>
                  <a:pt x="4911514" y="436417"/>
                  <a:pt x="4959508" y="463119"/>
                </a:cubicBezTo>
                <a:cubicBezTo>
                  <a:pt x="5029773" y="502251"/>
                  <a:pt x="5096355" y="547137"/>
                  <a:pt x="5163455" y="591391"/>
                </a:cubicBezTo>
                <a:cubicBezTo>
                  <a:pt x="5256508" y="652736"/>
                  <a:pt x="5327348" y="737906"/>
                  <a:pt x="5417236" y="801437"/>
                </a:cubicBezTo>
                <a:cubicBezTo>
                  <a:pt x="5442442" y="819277"/>
                  <a:pt x="5456080" y="853229"/>
                  <a:pt x="5475359" y="879816"/>
                </a:cubicBezTo>
                <a:cubicBezTo>
                  <a:pt x="5490781" y="900878"/>
                  <a:pt x="5507815" y="920790"/>
                  <a:pt x="5522259" y="942542"/>
                </a:cubicBezTo>
                <a:cubicBezTo>
                  <a:pt x="5589436" y="1043633"/>
                  <a:pt x="5656267" y="1145031"/>
                  <a:pt x="5722753" y="1246735"/>
                </a:cubicBezTo>
                <a:cubicBezTo>
                  <a:pt x="5779955" y="1333689"/>
                  <a:pt x="5837847" y="1420239"/>
                  <a:pt x="5893725" y="1507941"/>
                </a:cubicBezTo>
                <a:cubicBezTo>
                  <a:pt x="5908917" y="1531708"/>
                  <a:pt x="5916744" y="1560193"/>
                  <a:pt x="5931188" y="1584363"/>
                </a:cubicBezTo>
                <a:cubicBezTo>
                  <a:pt x="6020904" y="1732604"/>
                  <a:pt x="6065157" y="1896612"/>
                  <a:pt x="6089557" y="2065398"/>
                </a:cubicBezTo>
                <a:cubicBezTo>
                  <a:pt x="6102149" y="2153948"/>
                  <a:pt x="6095873" y="2244160"/>
                  <a:pt x="6071142" y="2330114"/>
                </a:cubicBezTo>
                <a:cubicBezTo>
                  <a:pt x="6036154" y="2451365"/>
                  <a:pt x="5992418" y="2573134"/>
                  <a:pt x="5914269" y="2672345"/>
                </a:cubicBezTo>
                <a:cubicBezTo>
                  <a:pt x="5849379" y="2755716"/>
                  <a:pt x="5769014" y="2825784"/>
                  <a:pt x="5677578" y="2878708"/>
                </a:cubicBezTo>
                <a:cubicBezTo>
                  <a:pt x="5600523" y="2923307"/>
                  <a:pt x="5519843" y="2956626"/>
                  <a:pt x="5436860" y="2986609"/>
                </a:cubicBezTo>
                <a:cubicBezTo>
                  <a:pt x="5349964" y="3017741"/>
                  <a:pt x="5262032" y="3043235"/>
                  <a:pt x="5168979" y="3050485"/>
                </a:cubicBezTo>
                <a:cubicBezTo>
                  <a:pt x="5131113" y="3053478"/>
                  <a:pt x="5094571" y="3072526"/>
                  <a:pt x="5056590" y="3076900"/>
                </a:cubicBezTo>
                <a:cubicBezTo>
                  <a:pt x="4935339" y="3090941"/>
                  <a:pt x="4816389" y="3118506"/>
                  <a:pt x="4693526" y="3125757"/>
                </a:cubicBezTo>
                <a:cubicBezTo>
                  <a:pt x="4617622" y="3130246"/>
                  <a:pt x="4541085" y="3148776"/>
                  <a:pt x="4464029" y="3155106"/>
                </a:cubicBezTo>
                <a:cubicBezTo>
                  <a:pt x="4367984" y="3163220"/>
                  <a:pt x="4272110" y="3173981"/>
                  <a:pt x="4175949" y="3178527"/>
                </a:cubicBezTo>
                <a:cubicBezTo>
                  <a:pt x="4064193" y="3183822"/>
                  <a:pt x="3952303" y="3186009"/>
                  <a:pt x="3840278" y="3185088"/>
                </a:cubicBezTo>
                <a:cubicBezTo>
                  <a:pt x="3733931" y="3184282"/>
                  <a:pt x="3627355" y="3178873"/>
                  <a:pt x="3521296" y="3173578"/>
                </a:cubicBezTo>
                <a:cubicBezTo>
                  <a:pt x="3489472" y="3171910"/>
                  <a:pt x="3457994" y="3162357"/>
                  <a:pt x="3426458" y="3157753"/>
                </a:cubicBezTo>
                <a:cubicBezTo>
                  <a:pt x="3400965" y="3154013"/>
                  <a:pt x="3374666" y="3155624"/>
                  <a:pt x="3349748" y="3149121"/>
                </a:cubicBezTo>
                <a:cubicBezTo>
                  <a:pt x="3285871" y="3132260"/>
                  <a:pt x="3218426" y="3147337"/>
                  <a:pt x="3154607" y="3118564"/>
                </a:cubicBezTo>
                <a:cubicBezTo>
                  <a:pt x="3115763" y="3101012"/>
                  <a:pt x="3067193" y="3105961"/>
                  <a:pt x="3023687" y="3097214"/>
                </a:cubicBezTo>
                <a:cubicBezTo>
                  <a:pt x="2994281" y="3091459"/>
                  <a:pt x="2966141" y="3079086"/>
                  <a:pt x="2937367" y="3069994"/>
                </a:cubicBezTo>
                <a:cubicBezTo>
                  <a:pt x="2923844" y="3065678"/>
                  <a:pt x="2908594" y="3056471"/>
                  <a:pt x="2896681" y="3059290"/>
                </a:cubicBezTo>
                <a:cubicBezTo>
                  <a:pt x="2847824" y="3070800"/>
                  <a:pt x="2805124" y="3051579"/>
                  <a:pt x="2762310" y="3035293"/>
                </a:cubicBezTo>
                <a:cubicBezTo>
                  <a:pt x="2733536" y="3024417"/>
                  <a:pt x="2707928" y="3006520"/>
                  <a:pt x="2674666" y="3015267"/>
                </a:cubicBezTo>
                <a:cubicBezTo>
                  <a:pt x="2667932" y="3017051"/>
                  <a:pt x="2658840" y="3012447"/>
                  <a:pt x="2651647" y="3009167"/>
                </a:cubicBezTo>
                <a:cubicBezTo>
                  <a:pt x="2558248" y="2967158"/>
                  <a:pt x="2459900" y="2944887"/>
                  <a:pt x="2358733" y="2930903"/>
                </a:cubicBezTo>
                <a:cubicBezTo>
                  <a:pt x="2312695" y="2924573"/>
                  <a:pt x="2268615" y="2906158"/>
                  <a:pt x="2222865" y="2897123"/>
                </a:cubicBezTo>
                <a:cubicBezTo>
                  <a:pt x="2172684" y="2887225"/>
                  <a:pt x="2124287" y="2869501"/>
                  <a:pt x="2070250" y="2875831"/>
                </a:cubicBezTo>
                <a:cubicBezTo>
                  <a:pt x="2030831" y="2880434"/>
                  <a:pt x="1989685" y="2870076"/>
                  <a:pt x="1949114" y="2866105"/>
                </a:cubicBezTo>
                <a:cubicBezTo>
                  <a:pt x="1882762" y="2859315"/>
                  <a:pt x="1816756" y="2849877"/>
                  <a:pt x="1750117" y="2845504"/>
                </a:cubicBezTo>
                <a:cubicBezTo>
                  <a:pt x="1646072" y="2838598"/>
                  <a:pt x="1541682" y="2835663"/>
                  <a:pt x="1437579" y="2829448"/>
                </a:cubicBezTo>
                <a:cubicBezTo>
                  <a:pt x="1407066" y="2827586"/>
                  <a:pt x="1376796" y="2822846"/>
                  <a:pt x="1347173" y="2815291"/>
                </a:cubicBezTo>
                <a:cubicBezTo>
                  <a:pt x="1273341" y="2796531"/>
                  <a:pt x="1197551" y="2790259"/>
                  <a:pt x="1123949" y="2765744"/>
                </a:cubicBezTo>
                <a:cubicBezTo>
                  <a:pt x="1043383" y="2739042"/>
                  <a:pt x="968054" y="2697378"/>
                  <a:pt x="888352" y="2676085"/>
                </a:cubicBezTo>
                <a:cubicBezTo>
                  <a:pt x="770035" y="2644377"/>
                  <a:pt x="675946" y="2573825"/>
                  <a:pt x="577598" y="2511732"/>
                </a:cubicBezTo>
                <a:cubicBezTo>
                  <a:pt x="497896" y="2461320"/>
                  <a:pt x="431026" y="2388581"/>
                  <a:pt x="364675" y="2319755"/>
                </a:cubicBezTo>
                <a:cubicBezTo>
                  <a:pt x="305060" y="2258762"/>
                  <a:pt x="250840" y="2192719"/>
                  <a:pt x="202623" y="2122369"/>
                </a:cubicBezTo>
                <a:cubicBezTo>
                  <a:pt x="160671" y="2060218"/>
                  <a:pt x="128675" y="1990587"/>
                  <a:pt x="98233" y="1921588"/>
                </a:cubicBezTo>
                <a:cubicBezTo>
                  <a:pt x="21810" y="1747508"/>
                  <a:pt x="0" y="1563243"/>
                  <a:pt x="0" y="13366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14925163" y="8228398"/>
            <a:ext cx="2373494" cy="3186179"/>
          </a:xfrm>
          <a:custGeom>
            <a:rect b="b" l="l" r="r" t="t"/>
            <a:pathLst>
              <a:path extrusionOk="0" h="3186179" w="2373494">
                <a:moveTo>
                  <a:pt x="2107568" y="1741898"/>
                </a:moveTo>
                <a:cubicBezTo>
                  <a:pt x="2065610" y="1720329"/>
                  <a:pt x="2023062" y="1699350"/>
                  <a:pt x="1981991" y="1678667"/>
                </a:cubicBezTo>
                <a:cubicBezTo>
                  <a:pt x="1937374" y="1696395"/>
                  <a:pt x="1918759" y="1741307"/>
                  <a:pt x="1885370" y="1770559"/>
                </a:cubicBezTo>
                <a:cubicBezTo>
                  <a:pt x="1841345" y="1809267"/>
                  <a:pt x="1818593" y="1866884"/>
                  <a:pt x="1821252" y="1932184"/>
                </a:cubicBezTo>
                <a:cubicBezTo>
                  <a:pt x="1824798" y="2029395"/>
                  <a:pt x="1885961" y="2085536"/>
                  <a:pt x="1991741" y="2055397"/>
                </a:cubicBezTo>
                <a:cubicBezTo>
                  <a:pt x="2064133" y="2034714"/>
                  <a:pt x="2112591" y="1990688"/>
                  <a:pt x="2141252" y="1921251"/>
                </a:cubicBezTo>
                <a:cubicBezTo>
                  <a:pt x="2165776" y="1861861"/>
                  <a:pt x="2147752" y="1808676"/>
                  <a:pt x="2124114" y="1755490"/>
                </a:cubicBezTo>
                <a:cubicBezTo>
                  <a:pt x="2121455" y="1749876"/>
                  <a:pt x="2114068" y="1745148"/>
                  <a:pt x="2107568" y="1741898"/>
                </a:cubicBezTo>
                <a:close/>
                <a:moveTo>
                  <a:pt x="1940920" y="1975619"/>
                </a:moveTo>
                <a:cubicBezTo>
                  <a:pt x="1955103" y="1901159"/>
                  <a:pt x="1960126" y="1835268"/>
                  <a:pt x="2034290" y="1790652"/>
                </a:cubicBezTo>
                <a:cubicBezTo>
                  <a:pt x="2024244" y="1864225"/>
                  <a:pt x="2015084" y="1928638"/>
                  <a:pt x="1940920" y="1975619"/>
                </a:cubicBezTo>
                <a:close/>
                <a:moveTo>
                  <a:pt x="272669" y="2076376"/>
                </a:moveTo>
                <a:cubicBezTo>
                  <a:pt x="239576" y="2063966"/>
                  <a:pt x="205596" y="2053329"/>
                  <a:pt x="172207" y="2042101"/>
                </a:cubicBezTo>
                <a:cubicBezTo>
                  <a:pt x="174867" y="2035600"/>
                  <a:pt x="175162" y="2030873"/>
                  <a:pt x="177526" y="2029100"/>
                </a:cubicBezTo>
                <a:cubicBezTo>
                  <a:pt x="190822" y="2019940"/>
                  <a:pt x="204709" y="2011667"/>
                  <a:pt x="218301" y="2003393"/>
                </a:cubicBezTo>
                <a:cubicBezTo>
                  <a:pt x="218597" y="1998961"/>
                  <a:pt x="219188" y="1994825"/>
                  <a:pt x="219483" y="1990393"/>
                </a:cubicBezTo>
                <a:cubicBezTo>
                  <a:pt x="190527" y="1988029"/>
                  <a:pt x="161570" y="1987438"/>
                  <a:pt x="133205" y="1983301"/>
                </a:cubicBezTo>
                <a:cubicBezTo>
                  <a:pt x="92134" y="1977392"/>
                  <a:pt x="60813" y="1998961"/>
                  <a:pt x="45744" y="2029395"/>
                </a:cubicBezTo>
                <a:cubicBezTo>
                  <a:pt x="23879" y="2073421"/>
                  <a:pt x="5559" y="2122174"/>
                  <a:pt x="832" y="2170337"/>
                </a:cubicBezTo>
                <a:cubicBezTo>
                  <a:pt x="-5078" y="2230318"/>
                  <a:pt x="20333" y="2283208"/>
                  <a:pt x="82383" y="2307142"/>
                </a:cubicBezTo>
                <a:cubicBezTo>
                  <a:pt x="104544" y="2315710"/>
                  <a:pt x="128772" y="2319552"/>
                  <a:pt x="152410" y="2322802"/>
                </a:cubicBezTo>
                <a:cubicBezTo>
                  <a:pt x="229529" y="2332848"/>
                  <a:pt x="318763" y="2267843"/>
                  <a:pt x="333241" y="2191611"/>
                </a:cubicBezTo>
                <a:cubicBezTo>
                  <a:pt x="341219" y="2149063"/>
                  <a:pt x="311376" y="2090854"/>
                  <a:pt x="272669" y="2076376"/>
                </a:cubicBezTo>
                <a:close/>
                <a:moveTo>
                  <a:pt x="176344" y="2242137"/>
                </a:moveTo>
                <a:cubicBezTo>
                  <a:pt x="173685" y="2238887"/>
                  <a:pt x="171025" y="2235932"/>
                  <a:pt x="168366" y="2232682"/>
                </a:cubicBezTo>
                <a:cubicBezTo>
                  <a:pt x="177230" y="2226182"/>
                  <a:pt x="185799" y="2219386"/>
                  <a:pt x="194663" y="2212885"/>
                </a:cubicBezTo>
                <a:cubicBezTo>
                  <a:pt x="197027" y="2215545"/>
                  <a:pt x="199686" y="2218204"/>
                  <a:pt x="202050" y="2221158"/>
                </a:cubicBezTo>
                <a:cubicBezTo>
                  <a:pt x="193481" y="2227954"/>
                  <a:pt x="184913" y="2235046"/>
                  <a:pt x="176344" y="2242137"/>
                </a:cubicBezTo>
                <a:close/>
                <a:moveTo>
                  <a:pt x="929214" y="384487"/>
                </a:moveTo>
                <a:cubicBezTo>
                  <a:pt x="996878" y="376509"/>
                  <a:pt x="1056859" y="321551"/>
                  <a:pt x="1070155" y="252705"/>
                </a:cubicBezTo>
                <a:cubicBezTo>
                  <a:pt x="1075769" y="223748"/>
                  <a:pt x="1077247" y="193905"/>
                  <a:pt x="1081679" y="154607"/>
                </a:cubicBezTo>
                <a:cubicBezTo>
                  <a:pt x="1081974" y="129492"/>
                  <a:pt x="1058041" y="82511"/>
                  <a:pt x="1027902" y="59169"/>
                </a:cubicBezTo>
                <a:cubicBezTo>
                  <a:pt x="1008992" y="44395"/>
                  <a:pt x="990082" y="29917"/>
                  <a:pt x="971467" y="14848"/>
                </a:cubicBezTo>
                <a:cubicBezTo>
                  <a:pt x="947533" y="-4654"/>
                  <a:pt x="931578" y="-5540"/>
                  <a:pt x="907940" y="15734"/>
                </a:cubicBezTo>
                <a:cubicBezTo>
                  <a:pt x="897303" y="25189"/>
                  <a:pt x="888143" y="37895"/>
                  <a:pt x="881938" y="50600"/>
                </a:cubicBezTo>
                <a:cubicBezTo>
                  <a:pt x="856822" y="101717"/>
                  <a:pt x="838503" y="154312"/>
                  <a:pt x="825207" y="210156"/>
                </a:cubicBezTo>
                <a:cubicBezTo>
                  <a:pt x="816342" y="247091"/>
                  <a:pt x="819002" y="279593"/>
                  <a:pt x="831412" y="312391"/>
                </a:cubicBezTo>
                <a:cubicBezTo>
                  <a:pt x="846481" y="351393"/>
                  <a:pt x="898780" y="388032"/>
                  <a:pt x="929214" y="384487"/>
                </a:cubicBezTo>
                <a:close/>
                <a:moveTo>
                  <a:pt x="964080" y="160812"/>
                </a:moveTo>
                <a:cubicBezTo>
                  <a:pt x="977672" y="208384"/>
                  <a:pt x="973240" y="221385"/>
                  <a:pt x="930396" y="264524"/>
                </a:cubicBezTo>
                <a:cubicBezTo>
                  <a:pt x="926259" y="223748"/>
                  <a:pt x="941624" y="193019"/>
                  <a:pt x="964080" y="160812"/>
                </a:cubicBezTo>
                <a:close/>
                <a:moveTo>
                  <a:pt x="1105612" y="2605867"/>
                </a:moveTo>
                <a:cubicBezTo>
                  <a:pt x="1100885" y="2643392"/>
                  <a:pt x="1093498" y="2682690"/>
                  <a:pt x="1059814" y="2708692"/>
                </a:cubicBezTo>
                <a:cubicBezTo>
                  <a:pt x="1048290" y="2717852"/>
                  <a:pt x="1037062" y="2727602"/>
                  <a:pt x="1025834" y="2737058"/>
                </a:cubicBezTo>
                <a:cubicBezTo>
                  <a:pt x="966148" y="2787288"/>
                  <a:pt x="941328" y="2787879"/>
                  <a:pt x="883120" y="2740308"/>
                </a:cubicBezTo>
                <a:cubicBezTo>
                  <a:pt x="837321" y="2702783"/>
                  <a:pt x="829639" y="2608526"/>
                  <a:pt x="870414" y="2566273"/>
                </a:cubicBezTo>
                <a:cubicBezTo>
                  <a:pt x="879574" y="2556818"/>
                  <a:pt x="894643" y="2553568"/>
                  <a:pt x="907940" y="2546772"/>
                </a:cubicBezTo>
                <a:cubicBezTo>
                  <a:pt x="912372" y="2526680"/>
                  <a:pt x="916213" y="2508951"/>
                  <a:pt x="920941" y="2487972"/>
                </a:cubicBezTo>
                <a:cubicBezTo>
                  <a:pt x="934828" y="2489450"/>
                  <a:pt x="949011" y="2487086"/>
                  <a:pt x="959057" y="2492404"/>
                </a:cubicBezTo>
                <a:cubicBezTo>
                  <a:pt x="990082" y="2508951"/>
                  <a:pt x="1021993" y="2519293"/>
                  <a:pt x="1056564" y="2525498"/>
                </a:cubicBezTo>
                <a:cubicBezTo>
                  <a:pt x="1089361" y="2531407"/>
                  <a:pt x="1110931" y="2565387"/>
                  <a:pt x="1105612" y="2605867"/>
                </a:cubicBezTo>
                <a:close/>
                <a:moveTo>
                  <a:pt x="1291762" y="1481880"/>
                </a:moveTo>
                <a:cubicBezTo>
                  <a:pt x="1273738" y="1488381"/>
                  <a:pt x="1252759" y="1491336"/>
                  <a:pt x="1238576" y="1502564"/>
                </a:cubicBezTo>
                <a:cubicBezTo>
                  <a:pt x="1211392" y="1524429"/>
                  <a:pt x="1183618" y="1548067"/>
                  <a:pt x="1164707" y="1576728"/>
                </a:cubicBezTo>
                <a:cubicBezTo>
                  <a:pt x="1136342" y="1620163"/>
                  <a:pt x="1133387" y="1695804"/>
                  <a:pt x="1183913" y="1738353"/>
                </a:cubicBezTo>
                <a:cubicBezTo>
                  <a:pt x="1219370" y="1768195"/>
                  <a:pt x="1256600" y="1757558"/>
                  <a:pt x="1295012" y="1750762"/>
                </a:cubicBezTo>
                <a:cubicBezTo>
                  <a:pt x="1334310" y="1743967"/>
                  <a:pt x="1365630" y="1721511"/>
                  <a:pt x="1385722" y="1690781"/>
                </a:cubicBezTo>
                <a:cubicBezTo>
                  <a:pt x="1405224" y="1660938"/>
                  <a:pt x="1419407" y="1624299"/>
                  <a:pt x="1424134" y="1589138"/>
                </a:cubicBezTo>
                <a:cubicBezTo>
                  <a:pt x="1430635" y="1542157"/>
                  <a:pt x="1358539" y="1489563"/>
                  <a:pt x="1291762" y="1481880"/>
                </a:cubicBezTo>
                <a:close/>
                <a:moveTo>
                  <a:pt x="1258668" y="1671280"/>
                </a:moveTo>
                <a:cubicBezTo>
                  <a:pt x="1269305" y="1601548"/>
                  <a:pt x="1276692" y="1592093"/>
                  <a:pt x="1327514" y="1583819"/>
                </a:cubicBezTo>
                <a:cubicBezTo>
                  <a:pt x="1315990" y="1622822"/>
                  <a:pt x="1298853" y="1652960"/>
                  <a:pt x="1258668" y="1671280"/>
                </a:cubicBezTo>
                <a:close/>
                <a:moveTo>
                  <a:pt x="1476138" y="806720"/>
                </a:moveTo>
                <a:cubicBezTo>
                  <a:pt x="1458114" y="836268"/>
                  <a:pt x="1441567" y="866997"/>
                  <a:pt x="1420293" y="894181"/>
                </a:cubicBezTo>
                <a:cubicBezTo>
                  <a:pt x="1401678" y="918114"/>
                  <a:pt x="1375676" y="933183"/>
                  <a:pt x="1343765" y="934070"/>
                </a:cubicBezTo>
                <a:cubicBezTo>
                  <a:pt x="1328991" y="934365"/>
                  <a:pt x="1313922" y="934070"/>
                  <a:pt x="1299444" y="935547"/>
                </a:cubicBezTo>
                <a:cubicBezTo>
                  <a:pt x="1262509" y="939388"/>
                  <a:pt x="1237690" y="929638"/>
                  <a:pt x="1223802" y="897136"/>
                </a:cubicBezTo>
                <a:cubicBezTo>
                  <a:pt x="1207847" y="859019"/>
                  <a:pt x="1202233" y="820608"/>
                  <a:pt x="1223211" y="779832"/>
                </a:cubicBezTo>
                <a:cubicBezTo>
                  <a:pt x="1249509" y="729010"/>
                  <a:pt x="1283193" y="692962"/>
                  <a:pt x="1345833" y="690894"/>
                </a:cubicBezTo>
                <a:cubicBezTo>
                  <a:pt x="1344061" y="697099"/>
                  <a:pt x="1342583" y="702418"/>
                  <a:pt x="1339924" y="712464"/>
                </a:cubicBezTo>
                <a:cubicBezTo>
                  <a:pt x="1391336" y="697099"/>
                  <a:pt x="1423248" y="735511"/>
                  <a:pt x="1461955" y="754126"/>
                </a:cubicBezTo>
                <a:cubicBezTo>
                  <a:pt x="1480570" y="763581"/>
                  <a:pt x="1489730" y="784560"/>
                  <a:pt x="1476138" y="806720"/>
                </a:cubicBezTo>
                <a:close/>
                <a:moveTo>
                  <a:pt x="447590" y="1012962"/>
                </a:moveTo>
                <a:cubicBezTo>
                  <a:pt x="442567" y="1032463"/>
                  <a:pt x="439021" y="1052260"/>
                  <a:pt x="434293" y="1072057"/>
                </a:cubicBezTo>
                <a:cubicBezTo>
                  <a:pt x="423656" y="1116969"/>
                  <a:pt x="379631" y="1150358"/>
                  <a:pt x="327627" y="1153903"/>
                </a:cubicBezTo>
                <a:cubicBezTo>
                  <a:pt x="283601" y="1156858"/>
                  <a:pt x="227757" y="1124651"/>
                  <a:pt x="218301" y="1084467"/>
                </a:cubicBezTo>
                <a:cubicBezTo>
                  <a:pt x="209142" y="1045759"/>
                  <a:pt x="217415" y="1007939"/>
                  <a:pt x="243712" y="975732"/>
                </a:cubicBezTo>
                <a:cubicBezTo>
                  <a:pt x="254940" y="961845"/>
                  <a:pt x="264986" y="947071"/>
                  <a:pt x="276805" y="930820"/>
                </a:cubicBezTo>
                <a:cubicBezTo>
                  <a:pt x="302807" y="925501"/>
                  <a:pt x="327332" y="920478"/>
                  <a:pt x="346833" y="916637"/>
                </a:cubicBezTo>
                <a:cubicBezTo>
                  <a:pt x="374017" y="931411"/>
                  <a:pt x="397359" y="945002"/>
                  <a:pt x="421884" y="957117"/>
                </a:cubicBezTo>
                <a:cubicBezTo>
                  <a:pt x="450545" y="971300"/>
                  <a:pt x="455863" y="981346"/>
                  <a:pt x="447590" y="1012962"/>
                </a:cubicBezTo>
                <a:close/>
                <a:moveTo>
                  <a:pt x="2338924" y="256251"/>
                </a:moveTo>
                <a:cubicBezTo>
                  <a:pt x="2379404" y="344598"/>
                  <a:pt x="2316468" y="436490"/>
                  <a:pt x="2218666" y="432945"/>
                </a:cubicBezTo>
                <a:cubicBezTo>
                  <a:pt x="2191187" y="432058"/>
                  <a:pt x="2174936" y="413148"/>
                  <a:pt x="2164594" y="391283"/>
                </a:cubicBezTo>
                <a:cubicBezTo>
                  <a:pt x="2143025" y="345779"/>
                  <a:pt x="2162526" y="272797"/>
                  <a:pt x="2201824" y="235863"/>
                </a:cubicBezTo>
                <a:cubicBezTo>
                  <a:pt x="2225758" y="213407"/>
                  <a:pt x="2246736" y="187996"/>
                  <a:pt x="2271852" y="161108"/>
                </a:cubicBezTo>
                <a:cubicBezTo>
                  <a:pt x="2310263" y="184746"/>
                  <a:pt x="2339811" y="203065"/>
                  <a:pt x="2373495" y="223748"/>
                </a:cubicBezTo>
                <a:cubicBezTo>
                  <a:pt x="2360494" y="235863"/>
                  <a:pt x="2349562" y="246204"/>
                  <a:pt x="2338924" y="256251"/>
                </a:cubicBezTo>
                <a:close/>
                <a:moveTo>
                  <a:pt x="253167" y="3031351"/>
                </a:moveTo>
                <a:cubicBezTo>
                  <a:pt x="256713" y="3062671"/>
                  <a:pt x="247849" y="3096355"/>
                  <a:pt x="238985" y="3127675"/>
                </a:cubicBezTo>
                <a:cubicBezTo>
                  <a:pt x="228052" y="3167269"/>
                  <a:pt x="189049" y="3172292"/>
                  <a:pt x="159206" y="3186179"/>
                </a:cubicBezTo>
                <a:cubicBezTo>
                  <a:pt x="116067" y="3170815"/>
                  <a:pt x="103657" y="3145108"/>
                  <a:pt x="105725" y="3099014"/>
                </a:cubicBezTo>
                <a:cubicBezTo>
                  <a:pt x="107794" y="3054398"/>
                  <a:pt x="124340" y="3026623"/>
                  <a:pt x="158615" y="3005644"/>
                </a:cubicBezTo>
                <a:cubicBezTo>
                  <a:pt x="155956" y="2993234"/>
                  <a:pt x="153888" y="2982597"/>
                  <a:pt x="151524" y="2972256"/>
                </a:cubicBezTo>
                <a:cubicBezTo>
                  <a:pt x="184617" y="2961028"/>
                  <a:pt x="249031" y="2994712"/>
                  <a:pt x="253167" y="30313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4"/>
          <p:cNvCxnSpPr/>
          <p:nvPr/>
        </p:nvCxnSpPr>
        <p:spPr>
          <a:xfrm rot="10800000">
            <a:off x="9085219" y="5684000"/>
            <a:ext cx="6527400" cy="0"/>
          </a:xfrm>
          <a:prstGeom prst="straightConnector1">
            <a:avLst/>
          </a:prstGeom>
          <a:noFill/>
          <a:ln cap="rnd" cmpd="sng" w="7620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rect b="b" l="l" r="r" t="t"/>
            <a:pathLst>
              <a:path extrusionOk="0" h="3792958" w="4356564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2"/>
          <p:cNvSpPr txBox="1"/>
          <p:nvPr/>
        </p:nvSpPr>
        <p:spPr>
          <a:xfrm>
            <a:off x="1028700" y="1019175"/>
            <a:ext cx="7722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B9CBFD"/>
                </a:solidFill>
                <a:latin typeface="Lobster"/>
                <a:ea typeface="Lobster"/>
                <a:cs typeface="Lobster"/>
                <a:sym typeface="Lobster"/>
              </a:rPr>
              <a:t>Credits</a:t>
            </a:r>
            <a:endParaRPr/>
          </a:p>
        </p:txBody>
      </p:sp>
      <p:sp>
        <p:nvSpPr>
          <p:cNvPr id="473" name="Google Shape;473;p32"/>
          <p:cNvSpPr txBox="1"/>
          <p:nvPr/>
        </p:nvSpPr>
        <p:spPr>
          <a:xfrm>
            <a:off x="1028700" y="4005634"/>
            <a:ext cx="92307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74" name="Google Shape;474;p32"/>
          <p:cNvSpPr txBox="1"/>
          <p:nvPr/>
        </p:nvSpPr>
        <p:spPr>
          <a:xfrm>
            <a:off x="1028700" y="5901794"/>
            <a:ext cx="923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5" lvl="1" marL="539748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SlidesCarnival for the presentation template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Pexels for the photos</a:t>
            </a:r>
            <a:endParaRPr/>
          </a:p>
        </p:txBody>
      </p:sp>
      <p:sp>
        <p:nvSpPr>
          <p:cNvPr id="475" name="Google Shape;475;p32"/>
          <p:cNvSpPr txBox="1"/>
          <p:nvPr/>
        </p:nvSpPr>
        <p:spPr>
          <a:xfrm>
            <a:off x="1028700" y="7441342"/>
            <a:ext cx="9230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D2E1"/>
                </a:solidFill>
                <a:latin typeface="Lobster"/>
                <a:ea typeface="Lobster"/>
                <a:cs typeface="Lobster"/>
                <a:sym typeface="Lobster"/>
              </a:rPr>
              <a:t>Happy designing! </a:t>
            </a:r>
            <a:endParaRPr/>
          </a:p>
        </p:txBody>
      </p:sp>
      <p:sp>
        <p:nvSpPr>
          <p:cNvPr id="476" name="Google Shape;476;p32"/>
          <p:cNvSpPr/>
          <p:nvPr/>
        </p:nvSpPr>
        <p:spPr>
          <a:xfrm flipH="1" rot="-685188">
            <a:off x="13157040" y="836445"/>
            <a:ext cx="5937711" cy="9566866"/>
          </a:xfrm>
          <a:custGeom>
            <a:rect b="b" l="l" r="r" t="t"/>
            <a:pathLst>
              <a:path extrusionOk="0" h="9569707" w="5805647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1028602" y="2264534"/>
            <a:ext cx="3284875" cy="270593"/>
          </a:xfrm>
          <a:custGeom>
            <a:rect b="b" l="l" r="r" t="t"/>
            <a:pathLst>
              <a:path extrusionOk="0" h="270593" w="3284875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rect b="b" l="l" r="r" t="t"/>
            <a:pathLst>
              <a:path extrusionOk="0" h="4931511" w="5398103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flipH="1" rot="-678596">
            <a:off x="10730424" y="5764742"/>
            <a:ext cx="3034319" cy="4879612"/>
          </a:xfrm>
          <a:custGeom>
            <a:rect b="b" l="l" r="r" t="t"/>
            <a:pathLst>
              <a:path extrusionOk="0" h="9569707" w="5805647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 rot="-361440">
            <a:off x="-2705273" y="293939"/>
            <a:ext cx="11230882" cy="5868501"/>
          </a:xfrm>
          <a:custGeom>
            <a:rect b="b" l="l" r="r" t="t"/>
            <a:pathLst>
              <a:path extrusionOk="0" h="5865422" w="1122499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3"/>
          <p:cNvSpPr/>
          <p:nvPr/>
        </p:nvSpPr>
        <p:spPr>
          <a:xfrm rot="-535229">
            <a:off x="11242155" y="6793960"/>
            <a:ext cx="11477544" cy="5997389"/>
          </a:xfrm>
          <a:custGeom>
            <a:rect b="b" l="l" r="r" t="t"/>
            <a:pathLst>
              <a:path extrusionOk="0" h="5999846" w="11482246">
                <a:moveTo>
                  <a:pt x="0" y="2517785"/>
                </a:moveTo>
                <a:cubicBezTo>
                  <a:pt x="5962" y="2424890"/>
                  <a:pt x="-4986" y="2254058"/>
                  <a:pt x="34578" y="2095908"/>
                </a:cubicBezTo>
                <a:cubicBezTo>
                  <a:pt x="63737" y="1979491"/>
                  <a:pt x="46393" y="1848874"/>
                  <a:pt x="128449" y="1743513"/>
                </a:cubicBezTo>
                <a:cubicBezTo>
                  <a:pt x="204326" y="1646716"/>
                  <a:pt x="269364" y="1544823"/>
                  <a:pt x="366920" y="1464285"/>
                </a:cubicBezTo>
                <a:cubicBezTo>
                  <a:pt x="482037" y="1369547"/>
                  <a:pt x="600513" y="1275243"/>
                  <a:pt x="682894" y="1144951"/>
                </a:cubicBezTo>
                <a:cubicBezTo>
                  <a:pt x="711836" y="1099425"/>
                  <a:pt x="758771" y="1067665"/>
                  <a:pt x="818389" y="1048912"/>
                </a:cubicBezTo>
                <a:cubicBezTo>
                  <a:pt x="922341" y="1016393"/>
                  <a:pt x="1018705" y="959160"/>
                  <a:pt x="1122440" y="925124"/>
                </a:cubicBezTo>
                <a:cubicBezTo>
                  <a:pt x="1189428" y="903445"/>
                  <a:pt x="1263354" y="896724"/>
                  <a:pt x="1335112" y="895966"/>
                </a:cubicBezTo>
                <a:cubicBezTo>
                  <a:pt x="1486867" y="894448"/>
                  <a:pt x="1612931" y="823124"/>
                  <a:pt x="1742789" y="758845"/>
                </a:cubicBezTo>
                <a:cubicBezTo>
                  <a:pt x="1835360" y="712993"/>
                  <a:pt x="1928688" y="666600"/>
                  <a:pt x="2026028" y="632889"/>
                </a:cubicBezTo>
                <a:cubicBezTo>
                  <a:pt x="2147973" y="590723"/>
                  <a:pt x="2270461" y="550508"/>
                  <a:pt x="2391864" y="506824"/>
                </a:cubicBezTo>
                <a:cubicBezTo>
                  <a:pt x="2515435" y="462274"/>
                  <a:pt x="2634779" y="387589"/>
                  <a:pt x="2775152" y="395719"/>
                </a:cubicBezTo>
                <a:cubicBezTo>
                  <a:pt x="2789244" y="396477"/>
                  <a:pt x="2804094" y="388239"/>
                  <a:pt x="2818510" y="383470"/>
                </a:cubicBezTo>
                <a:cubicBezTo>
                  <a:pt x="2905227" y="354095"/>
                  <a:pt x="2991944" y="324177"/>
                  <a:pt x="3078660" y="295127"/>
                </a:cubicBezTo>
                <a:cubicBezTo>
                  <a:pt x="3338811" y="208410"/>
                  <a:pt x="3609800" y="172315"/>
                  <a:pt x="3874828" y="108686"/>
                </a:cubicBezTo>
                <a:cubicBezTo>
                  <a:pt x="4001868" y="78335"/>
                  <a:pt x="4129884" y="64894"/>
                  <a:pt x="4256924" y="46250"/>
                </a:cubicBezTo>
                <a:cubicBezTo>
                  <a:pt x="4522057" y="7754"/>
                  <a:pt x="4790122" y="-6758"/>
                  <a:pt x="5057862" y="2892"/>
                </a:cubicBezTo>
                <a:cubicBezTo>
                  <a:pt x="5182734" y="7770"/>
                  <a:pt x="5307714" y="11347"/>
                  <a:pt x="5432153" y="22186"/>
                </a:cubicBezTo>
                <a:cubicBezTo>
                  <a:pt x="5476270" y="25980"/>
                  <a:pt x="5514642" y="56873"/>
                  <a:pt x="5560602" y="13406"/>
                </a:cubicBezTo>
                <a:cubicBezTo>
                  <a:pt x="5576211" y="-1444"/>
                  <a:pt x="5625639" y="21753"/>
                  <a:pt x="5659459" y="23270"/>
                </a:cubicBezTo>
                <a:cubicBezTo>
                  <a:pt x="5747151" y="27172"/>
                  <a:pt x="5836578" y="19368"/>
                  <a:pt x="5922319" y="34110"/>
                </a:cubicBezTo>
                <a:cubicBezTo>
                  <a:pt x="5995269" y="46467"/>
                  <a:pt x="6074073" y="3651"/>
                  <a:pt x="6141929" y="57740"/>
                </a:cubicBezTo>
                <a:cubicBezTo>
                  <a:pt x="6151901" y="65653"/>
                  <a:pt x="6171846" y="63593"/>
                  <a:pt x="6186805" y="62293"/>
                </a:cubicBezTo>
                <a:cubicBezTo>
                  <a:pt x="6268210" y="55030"/>
                  <a:pt x="6349399" y="39638"/>
                  <a:pt x="6430804" y="40614"/>
                </a:cubicBezTo>
                <a:cubicBezTo>
                  <a:pt x="6506681" y="41698"/>
                  <a:pt x="6585593" y="26197"/>
                  <a:pt x="6658977" y="63593"/>
                </a:cubicBezTo>
                <a:cubicBezTo>
                  <a:pt x="6670576" y="69447"/>
                  <a:pt x="6689545" y="64135"/>
                  <a:pt x="6704178" y="60450"/>
                </a:cubicBezTo>
                <a:cubicBezTo>
                  <a:pt x="6846935" y="24137"/>
                  <a:pt x="6988284" y="67604"/>
                  <a:pt x="7129741" y="66087"/>
                </a:cubicBezTo>
                <a:cubicBezTo>
                  <a:pt x="7287998" y="64244"/>
                  <a:pt x="7433249" y="140663"/>
                  <a:pt x="7592591" y="128197"/>
                </a:cubicBezTo>
                <a:cubicBezTo>
                  <a:pt x="7627170" y="125488"/>
                  <a:pt x="7686787" y="121152"/>
                  <a:pt x="7714428" y="176217"/>
                </a:cubicBezTo>
                <a:cubicBezTo>
                  <a:pt x="7722232" y="191826"/>
                  <a:pt x="7755836" y="204400"/>
                  <a:pt x="7775780" y="202232"/>
                </a:cubicBezTo>
                <a:cubicBezTo>
                  <a:pt x="7945962" y="184021"/>
                  <a:pt x="8084708" y="278109"/>
                  <a:pt x="8233536" y="331115"/>
                </a:cubicBezTo>
                <a:cubicBezTo>
                  <a:pt x="8344100" y="371004"/>
                  <a:pt x="8447292" y="431381"/>
                  <a:pt x="8554496" y="480918"/>
                </a:cubicBezTo>
                <a:cubicBezTo>
                  <a:pt x="8577368" y="491757"/>
                  <a:pt x="8605334" y="491757"/>
                  <a:pt x="8627880" y="502597"/>
                </a:cubicBezTo>
                <a:cubicBezTo>
                  <a:pt x="8776491" y="574463"/>
                  <a:pt x="8925319" y="646330"/>
                  <a:pt x="9072304" y="719389"/>
                </a:cubicBezTo>
                <a:cubicBezTo>
                  <a:pt x="9163247" y="764590"/>
                  <a:pt x="9251373" y="822040"/>
                  <a:pt x="9341776" y="872335"/>
                </a:cubicBezTo>
                <a:cubicBezTo>
                  <a:pt x="9474127" y="946045"/>
                  <a:pt x="9599541" y="1030593"/>
                  <a:pt x="9725931" y="1113950"/>
                </a:cubicBezTo>
                <a:cubicBezTo>
                  <a:pt x="9901207" y="1229500"/>
                  <a:pt x="10034642" y="1389926"/>
                  <a:pt x="10203956" y="1509595"/>
                </a:cubicBezTo>
                <a:cubicBezTo>
                  <a:pt x="10251434" y="1543198"/>
                  <a:pt x="10277124" y="1607151"/>
                  <a:pt x="10313437" y="1657230"/>
                </a:cubicBezTo>
                <a:cubicBezTo>
                  <a:pt x="10342487" y="1696903"/>
                  <a:pt x="10374571" y="1734408"/>
                  <a:pt x="10401779" y="1775382"/>
                </a:cubicBezTo>
                <a:cubicBezTo>
                  <a:pt x="10528313" y="1965797"/>
                  <a:pt x="10654197" y="2156791"/>
                  <a:pt x="10779431" y="2348362"/>
                </a:cubicBezTo>
                <a:cubicBezTo>
                  <a:pt x="10887176" y="2512149"/>
                  <a:pt x="10996222" y="2675176"/>
                  <a:pt x="11101475" y="2840371"/>
                </a:cubicBezTo>
                <a:cubicBezTo>
                  <a:pt x="11130092" y="2885139"/>
                  <a:pt x="11144833" y="2938795"/>
                  <a:pt x="11172041" y="2984321"/>
                </a:cubicBezTo>
                <a:cubicBezTo>
                  <a:pt x="11341030" y="3263549"/>
                  <a:pt x="11424386" y="3572477"/>
                  <a:pt x="11470345" y="3890402"/>
                </a:cubicBezTo>
                <a:cubicBezTo>
                  <a:pt x="11494065" y="4057196"/>
                  <a:pt x="11482243" y="4227121"/>
                  <a:pt x="11435659" y="4389024"/>
                </a:cubicBezTo>
                <a:cubicBezTo>
                  <a:pt x="11369755" y="4617414"/>
                  <a:pt x="11287374" y="4846779"/>
                  <a:pt x="11140172" y="5033654"/>
                </a:cubicBezTo>
                <a:cubicBezTo>
                  <a:pt x="11017945" y="5190692"/>
                  <a:pt x="10866567" y="5322673"/>
                  <a:pt x="10694339" y="5422362"/>
                </a:cubicBezTo>
                <a:cubicBezTo>
                  <a:pt x="10549198" y="5506368"/>
                  <a:pt x="10397227" y="5569129"/>
                  <a:pt x="10240920" y="5625604"/>
                </a:cubicBezTo>
                <a:cubicBezTo>
                  <a:pt x="10077242" y="5684246"/>
                  <a:pt x="9911613" y="5732266"/>
                  <a:pt x="9736336" y="5745923"/>
                </a:cubicBezTo>
                <a:cubicBezTo>
                  <a:pt x="9665012" y="5751560"/>
                  <a:pt x="9596181" y="5787439"/>
                  <a:pt x="9524640" y="5795677"/>
                </a:cubicBezTo>
                <a:cubicBezTo>
                  <a:pt x="9296249" y="5822126"/>
                  <a:pt x="9072195" y="5874047"/>
                  <a:pt x="8840769" y="5887705"/>
                </a:cubicBezTo>
                <a:cubicBezTo>
                  <a:pt x="8697795" y="5896160"/>
                  <a:pt x="8553629" y="5931063"/>
                  <a:pt x="8408487" y="5942987"/>
                </a:cubicBezTo>
                <a:cubicBezTo>
                  <a:pt x="8227575" y="5958271"/>
                  <a:pt x="8046987" y="5978541"/>
                  <a:pt x="7865857" y="5987104"/>
                </a:cubicBezTo>
                <a:cubicBezTo>
                  <a:pt x="7655352" y="5997077"/>
                  <a:pt x="7444595" y="6001196"/>
                  <a:pt x="7233584" y="5999461"/>
                </a:cubicBezTo>
                <a:cubicBezTo>
                  <a:pt x="7033268" y="5997944"/>
                  <a:pt x="6832519" y="5987754"/>
                  <a:pt x="6632746" y="5977782"/>
                </a:cubicBezTo>
                <a:cubicBezTo>
                  <a:pt x="6572802" y="5974639"/>
                  <a:pt x="6513510" y="5956645"/>
                  <a:pt x="6454109" y="5947973"/>
                </a:cubicBezTo>
                <a:cubicBezTo>
                  <a:pt x="6406090" y="5940928"/>
                  <a:pt x="6356553" y="5943963"/>
                  <a:pt x="6309618" y="5931714"/>
                </a:cubicBezTo>
                <a:cubicBezTo>
                  <a:pt x="6189298" y="5899954"/>
                  <a:pt x="6062258" y="5928354"/>
                  <a:pt x="5942047" y="5874156"/>
                </a:cubicBezTo>
                <a:cubicBezTo>
                  <a:pt x="5868879" y="5841095"/>
                  <a:pt x="5777393" y="5850417"/>
                  <a:pt x="5695446" y="5833941"/>
                </a:cubicBezTo>
                <a:cubicBezTo>
                  <a:pt x="5640056" y="5823101"/>
                  <a:pt x="5587050" y="5799796"/>
                  <a:pt x="5532852" y="5782669"/>
                </a:cubicBezTo>
                <a:cubicBezTo>
                  <a:pt x="5507379" y="5774540"/>
                  <a:pt x="5478654" y="5757197"/>
                  <a:pt x="5456216" y="5762508"/>
                </a:cubicBezTo>
                <a:cubicBezTo>
                  <a:pt x="5364188" y="5784187"/>
                  <a:pt x="5283759" y="5747983"/>
                  <a:pt x="5203112" y="5717307"/>
                </a:cubicBezTo>
                <a:cubicBezTo>
                  <a:pt x="5148914" y="5696820"/>
                  <a:pt x="5100678" y="5663109"/>
                  <a:pt x="5038025" y="5679585"/>
                </a:cubicBezTo>
                <a:cubicBezTo>
                  <a:pt x="5025342" y="5682945"/>
                  <a:pt x="5008216" y="5674274"/>
                  <a:pt x="4994667" y="5668095"/>
                </a:cubicBezTo>
                <a:cubicBezTo>
                  <a:pt x="4818740" y="5588966"/>
                  <a:pt x="4633491" y="5547017"/>
                  <a:pt x="4442932" y="5520677"/>
                </a:cubicBezTo>
                <a:cubicBezTo>
                  <a:pt x="4356215" y="5508753"/>
                  <a:pt x="4273184" y="5474066"/>
                  <a:pt x="4187009" y="5457048"/>
                </a:cubicBezTo>
                <a:cubicBezTo>
                  <a:pt x="4092487" y="5438404"/>
                  <a:pt x="4001327" y="5405018"/>
                  <a:pt x="3899543" y="5416942"/>
                </a:cubicBezTo>
                <a:cubicBezTo>
                  <a:pt x="3825291" y="5425613"/>
                  <a:pt x="3747788" y="5406102"/>
                  <a:pt x="3671369" y="5398623"/>
                </a:cubicBezTo>
                <a:cubicBezTo>
                  <a:pt x="3546389" y="5385832"/>
                  <a:pt x="3422059" y="5368055"/>
                  <a:pt x="3296536" y="5359817"/>
                </a:cubicBezTo>
                <a:cubicBezTo>
                  <a:pt x="3100557" y="5346810"/>
                  <a:pt x="2903926" y="5341281"/>
                  <a:pt x="2707838" y="5329575"/>
                </a:cubicBezTo>
                <a:cubicBezTo>
                  <a:pt x="2650362" y="5326068"/>
                  <a:pt x="2593345" y="5317140"/>
                  <a:pt x="2537548" y="5302909"/>
                </a:cubicBezTo>
                <a:cubicBezTo>
                  <a:pt x="2398476" y="5267572"/>
                  <a:pt x="2255719" y="5255757"/>
                  <a:pt x="2117080" y="5209580"/>
                </a:cubicBezTo>
                <a:cubicBezTo>
                  <a:pt x="1965326" y="5159285"/>
                  <a:pt x="1823436" y="5080806"/>
                  <a:pt x="1673308" y="5040700"/>
                </a:cubicBezTo>
                <a:cubicBezTo>
                  <a:pt x="1450446" y="4980974"/>
                  <a:pt x="1273218" y="4848080"/>
                  <a:pt x="1087970" y="4731121"/>
                </a:cubicBezTo>
                <a:cubicBezTo>
                  <a:pt x="937841" y="4636166"/>
                  <a:pt x="811885" y="4499154"/>
                  <a:pt x="686905" y="4369512"/>
                </a:cubicBezTo>
                <a:cubicBezTo>
                  <a:pt x="574614" y="4254624"/>
                  <a:pt x="472485" y="4130227"/>
                  <a:pt x="381662" y="3997714"/>
                </a:cubicBezTo>
                <a:cubicBezTo>
                  <a:pt x="302641" y="3880647"/>
                  <a:pt x="242373" y="3749488"/>
                  <a:pt x="185032" y="3619521"/>
                </a:cubicBezTo>
                <a:cubicBezTo>
                  <a:pt x="41082" y="3291623"/>
                  <a:pt x="0" y="2944540"/>
                  <a:pt x="0" y="25177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3"/>
          <p:cNvSpPr/>
          <p:nvPr/>
        </p:nvSpPr>
        <p:spPr>
          <a:xfrm rot="396560">
            <a:off x="13010322" y="7512293"/>
            <a:ext cx="9066879" cy="4737739"/>
          </a:xfrm>
          <a:custGeom>
            <a:rect b="b" l="l" r="r" t="t"/>
            <a:pathLst>
              <a:path extrusionOk="0" h="4741816" w="9074681">
                <a:moveTo>
                  <a:pt x="0" y="1989863"/>
                </a:moveTo>
                <a:cubicBezTo>
                  <a:pt x="4712" y="1916446"/>
                  <a:pt x="-3941" y="1781434"/>
                  <a:pt x="27328" y="1656444"/>
                </a:cubicBezTo>
                <a:cubicBezTo>
                  <a:pt x="50373" y="1564437"/>
                  <a:pt x="36666" y="1461207"/>
                  <a:pt x="101516" y="1377938"/>
                </a:cubicBezTo>
                <a:cubicBezTo>
                  <a:pt x="161484" y="1301437"/>
                  <a:pt x="212884" y="1220909"/>
                  <a:pt x="289985" y="1157258"/>
                </a:cubicBezTo>
                <a:cubicBezTo>
                  <a:pt x="380965" y="1082385"/>
                  <a:pt x="474599" y="1007854"/>
                  <a:pt x="539707" y="904881"/>
                </a:cubicBezTo>
                <a:cubicBezTo>
                  <a:pt x="562580" y="868901"/>
                  <a:pt x="599674" y="843800"/>
                  <a:pt x="646792" y="828979"/>
                </a:cubicBezTo>
                <a:cubicBezTo>
                  <a:pt x="728947" y="803279"/>
                  <a:pt x="805106" y="758046"/>
                  <a:pt x="887090" y="731147"/>
                </a:cubicBezTo>
                <a:cubicBezTo>
                  <a:pt x="940032" y="714013"/>
                  <a:pt x="998458" y="708702"/>
                  <a:pt x="1055170" y="708102"/>
                </a:cubicBezTo>
                <a:cubicBezTo>
                  <a:pt x="1175105" y="706903"/>
                  <a:pt x="1274736" y="650533"/>
                  <a:pt x="1377366" y="599732"/>
                </a:cubicBezTo>
                <a:cubicBezTo>
                  <a:pt x="1450527" y="563495"/>
                  <a:pt x="1524286" y="526829"/>
                  <a:pt x="1601216" y="500186"/>
                </a:cubicBezTo>
                <a:cubicBezTo>
                  <a:pt x="1697592" y="466862"/>
                  <a:pt x="1794397" y="435079"/>
                  <a:pt x="1890345" y="400555"/>
                </a:cubicBezTo>
                <a:cubicBezTo>
                  <a:pt x="1988006" y="365345"/>
                  <a:pt x="2082326" y="306320"/>
                  <a:pt x="2193266" y="312745"/>
                </a:cubicBezTo>
                <a:cubicBezTo>
                  <a:pt x="2204403" y="313345"/>
                  <a:pt x="2216139" y="306834"/>
                  <a:pt x="2227533" y="303065"/>
                </a:cubicBezTo>
                <a:cubicBezTo>
                  <a:pt x="2296067" y="279849"/>
                  <a:pt x="2364601" y="256205"/>
                  <a:pt x="2433136" y="233246"/>
                </a:cubicBezTo>
                <a:cubicBezTo>
                  <a:pt x="2638738" y="164712"/>
                  <a:pt x="2852908" y="136184"/>
                  <a:pt x="3062365" y="85897"/>
                </a:cubicBezTo>
                <a:cubicBezTo>
                  <a:pt x="3162768" y="61910"/>
                  <a:pt x="3263941" y="51287"/>
                  <a:pt x="3364344" y="36553"/>
                </a:cubicBezTo>
                <a:cubicBezTo>
                  <a:pt x="3573885" y="6128"/>
                  <a:pt x="3785743" y="-5341"/>
                  <a:pt x="3997343" y="2285"/>
                </a:cubicBezTo>
                <a:cubicBezTo>
                  <a:pt x="4096032" y="6140"/>
                  <a:pt x="4194807" y="8968"/>
                  <a:pt x="4293154" y="17534"/>
                </a:cubicBezTo>
                <a:cubicBezTo>
                  <a:pt x="4328021" y="20533"/>
                  <a:pt x="4358347" y="44948"/>
                  <a:pt x="4394670" y="10595"/>
                </a:cubicBezTo>
                <a:cubicBezTo>
                  <a:pt x="4407006" y="-1141"/>
                  <a:pt x="4446071" y="17192"/>
                  <a:pt x="4472799" y="18391"/>
                </a:cubicBezTo>
                <a:cubicBezTo>
                  <a:pt x="4542105" y="21475"/>
                  <a:pt x="4612780" y="15307"/>
                  <a:pt x="4680543" y="26958"/>
                </a:cubicBezTo>
                <a:cubicBezTo>
                  <a:pt x="4738198" y="36724"/>
                  <a:pt x="4800478" y="2885"/>
                  <a:pt x="4854106" y="45633"/>
                </a:cubicBezTo>
                <a:cubicBezTo>
                  <a:pt x="4861988" y="51887"/>
                  <a:pt x="4877751" y="50259"/>
                  <a:pt x="4889573" y="49231"/>
                </a:cubicBezTo>
                <a:cubicBezTo>
                  <a:pt x="4953910" y="43492"/>
                  <a:pt x="5018075" y="31327"/>
                  <a:pt x="5082411" y="32098"/>
                </a:cubicBezTo>
                <a:cubicBezTo>
                  <a:pt x="5142379" y="32955"/>
                  <a:pt x="5204744" y="20704"/>
                  <a:pt x="5262742" y="50259"/>
                </a:cubicBezTo>
                <a:cubicBezTo>
                  <a:pt x="5271908" y="54885"/>
                  <a:pt x="5286900" y="50688"/>
                  <a:pt x="5298465" y="47775"/>
                </a:cubicBezTo>
                <a:cubicBezTo>
                  <a:pt x="5411289" y="19076"/>
                  <a:pt x="5523000" y="53429"/>
                  <a:pt x="5634797" y="52230"/>
                </a:cubicBezTo>
                <a:cubicBezTo>
                  <a:pt x="5759871" y="50773"/>
                  <a:pt x="5874666" y="111169"/>
                  <a:pt x="6000598" y="101317"/>
                </a:cubicBezTo>
                <a:cubicBezTo>
                  <a:pt x="6027926" y="99176"/>
                  <a:pt x="6075043" y="95749"/>
                  <a:pt x="6096889" y="139268"/>
                </a:cubicBezTo>
                <a:cubicBezTo>
                  <a:pt x="6103056" y="151604"/>
                  <a:pt x="6129614" y="161542"/>
                  <a:pt x="6145376" y="159828"/>
                </a:cubicBezTo>
                <a:cubicBezTo>
                  <a:pt x="6279875" y="145436"/>
                  <a:pt x="6389529" y="219796"/>
                  <a:pt x="6507152" y="261687"/>
                </a:cubicBezTo>
                <a:cubicBezTo>
                  <a:pt x="6594533" y="293213"/>
                  <a:pt x="6676088" y="340930"/>
                  <a:pt x="6760814" y="380080"/>
                </a:cubicBezTo>
                <a:cubicBezTo>
                  <a:pt x="6778889" y="388647"/>
                  <a:pt x="6800992" y="388647"/>
                  <a:pt x="6818811" y="397214"/>
                </a:cubicBezTo>
                <a:cubicBezTo>
                  <a:pt x="6936261" y="454012"/>
                  <a:pt x="7053883" y="510809"/>
                  <a:pt x="7170049" y="568549"/>
                </a:cubicBezTo>
                <a:cubicBezTo>
                  <a:pt x="7241924" y="604273"/>
                  <a:pt x="7311571" y="649677"/>
                  <a:pt x="7383019" y="689427"/>
                </a:cubicBezTo>
                <a:cubicBezTo>
                  <a:pt x="7487619" y="747681"/>
                  <a:pt x="7586736" y="814501"/>
                  <a:pt x="7686625" y="880380"/>
                </a:cubicBezTo>
                <a:cubicBezTo>
                  <a:pt x="7825150" y="971702"/>
                  <a:pt x="7930607" y="1098490"/>
                  <a:pt x="8064420" y="1193067"/>
                </a:cubicBezTo>
                <a:cubicBezTo>
                  <a:pt x="8101942" y="1219624"/>
                  <a:pt x="8122245" y="1270168"/>
                  <a:pt x="8150944" y="1309747"/>
                </a:cubicBezTo>
                <a:cubicBezTo>
                  <a:pt x="8173903" y="1341101"/>
                  <a:pt x="8199261" y="1370742"/>
                  <a:pt x="8220763" y="1403125"/>
                </a:cubicBezTo>
                <a:cubicBezTo>
                  <a:pt x="8320766" y="1553614"/>
                  <a:pt x="8420255" y="1704561"/>
                  <a:pt x="8519230" y="1855964"/>
                </a:cubicBezTo>
                <a:cubicBezTo>
                  <a:pt x="8604384" y="1985408"/>
                  <a:pt x="8690565" y="2114253"/>
                  <a:pt x="8773749" y="2244810"/>
                </a:cubicBezTo>
                <a:cubicBezTo>
                  <a:pt x="8796365" y="2280191"/>
                  <a:pt x="8808016" y="2322597"/>
                  <a:pt x="8829519" y="2358577"/>
                </a:cubicBezTo>
                <a:cubicBezTo>
                  <a:pt x="8963074" y="2579257"/>
                  <a:pt x="9028952" y="2823410"/>
                  <a:pt x="9065275" y="3074674"/>
                </a:cubicBezTo>
                <a:cubicBezTo>
                  <a:pt x="9084022" y="3206495"/>
                  <a:pt x="9074679" y="3340790"/>
                  <a:pt x="9037862" y="3468746"/>
                </a:cubicBezTo>
                <a:cubicBezTo>
                  <a:pt x="8985777" y="3649248"/>
                  <a:pt x="8920669" y="3830521"/>
                  <a:pt x="8804332" y="3978212"/>
                </a:cubicBezTo>
                <a:cubicBezTo>
                  <a:pt x="8707733" y="4102323"/>
                  <a:pt x="8588096" y="4206630"/>
                  <a:pt x="8451980" y="4285417"/>
                </a:cubicBezTo>
                <a:cubicBezTo>
                  <a:pt x="8337272" y="4351809"/>
                  <a:pt x="8217165" y="4401411"/>
                  <a:pt x="8093633" y="4446044"/>
                </a:cubicBezTo>
                <a:cubicBezTo>
                  <a:pt x="7964274" y="4492390"/>
                  <a:pt x="7833374" y="4530341"/>
                  <a:pt x="7694849" y="4541135"/>
                </a:cubicBezTo>
                <a:cubicBezTo>
                  <a:pt x="7638480" y="4545590"/>
                  <a:pt x="7584081" y="4573946"/>
                  <a:pt x="7527540" y="4580456"/>
                </a:cubicBezTo>
                <a:cubicBezTo>
                  <a:pt x="7347038" y="4601359"/>
                  <a:pt x="7169963" y="4642394"/>
                  <a:pt x="6987062" y="4653188"/>
                </a:cubicBezTo>
                <a:cubicBezTo>
                  <a:pt x="6874066" y="4659871"/>
                  <a:pt x="6760128" y="4687455"/>
                  <a:pt x="6645419" y="4696879"/>
                </a:cubicBezTo>
                <a:cubicBezTo>
                  <a:pt x="6502440" y="4708958"/>
                  <a:pt x="6359717" y="4724978"/>
                  <a:pt x="6216566" y="4731745"/>
                </a:cubicBezTo>
                <a:cubicBezTo>
                  <a:pt x="6050200" y="4739627"/>
                  <a:pt x="5883633" y="4742883"/>
                  <a:pt x="5716867" y="4741512"/>
                </a:cubicBezTo>
                <a:cubicBezTo>
                  <a:pt x="5558552" y="4740312"/>
                  <a:pt x="5399896" y="4732259"/>
                  <a:pt x="5242010" y="4724378"/>
                </a:cubicBezTo>
                <a:cubicBezTo>
                  <a:pt x="5194636" y="4721894"/>
                  <a:pt x="5147776" y="4707673"/>
                  <a:pt x="5100829" y="4700819"/>
                </a:cubicBezTo>
                <a:cubicBezTo>
                  <a:pt x="5062879" y="4695251"/>
                  <a:pt x="5023728" y="4697650"/>
                  <a:pt x="4986635" y="4687969"/>
                </a:cubicBezTo>
                <a:cubicBezTo>
                  <a:pt x="4891543" y="4662869"/>
                  <a:pt x="4791141" y="4685314"/>
                  <a:pt x="4696135" y="4642480"/>
                </a:cubicBezTo>
                <a:cubicBezTo>
                  <a:pt x="4638309" y="4616351"/>
                  <a:pt x="4566006" y="4623718"/>
                  <a:pt x="4501241" y="4610697"/>
                </a:cubicBezTo>
                <a:cubicBezTo>
                  <a:pt x="4457465" y="4602130"/>
                  <a:pt x="4415573" y="4583712"/>
                  <a:pt x="4372739" y="4570176"/>
                </a:cubicBezTo>
                <a:cubicBezTo>
                  <a:pt x="4352607" y="4563751"/>
                  <a:pt x="4329905" y="4550044"/>
                  <a:pt x="4312172" y="4554242"/>
                </a:cubicBezTo>
                <a:cubicBezTo>
                  <a:pt x="4239440" y="4571376"/>
                  <a:pt x="4175875" y="4542762"/>
                  <a:pt x="4112138" y="4518519"/>
                </a:cubicBezTo>
                <a:cubicBezTo>
                  <a:pt x="4069304" y="4502327"/>
                  <a:pt x="4031182" y="4475685"/>
                  <a:pt x="3981666" y="4488706"/>
                </a:cubicBezTo>
                <a:cubicBezTo>
                  <a:pt x="3971643" y="4491362"/>
                  <a:pt x="3958107" y="4484508"/>
                  <a:pt x="3947399" y="4479625"/>
                </a:cubicBezTo>
                <a:cubicBezTo>
                  <a:pt x="3808360" y="4417088"/>
                  <a:pt x="3661954" y="4383934"/>
                  <a:pt x="3511350" y="4363117"/>
                </a:cubicBezTo>
                <a:cubicBezTo>
                  <a:pt x="3442816" y="4353694"/>
                  <a:pt x="3377194" y="4326280"/>
                  <a:pt x="3309088" y="4312830"/>
                </a:cubicBezTo>
                <a:cubicBezTo>
                  <a:pt x="3234386" y="4298096"/>
                  <a:pt x="3162340" y="4271710"/>
                  <a:pt x="3081898" y="4281133"/>
                </a:cubicBezTo>
                <a:cubicBezTo>
                  <a:pt x="3023215" y="4287987"/>
                  <a:pt x="2961963" y="4272566"/>
                  <a:pt x="2901567" y="4266655"/>
                </a:cubicBezTo>
                <a:cubicBezTo>
                  <a:pt x="2802792" y="4256547"/>
                  <a:pt x="2704531" y="4242497"/>
                  <a:pt x="2605328" y="4235986"/>
                </a:cubicBezTo>
                <a:cubicBezTo>
                  <a:pt x="2450441" y="4225706"/>
                  <a:pt x="2295039" y="4221337"/>
                  <a:pt x="2140066" y="4212085"/>
                </a:cubicBezTo>
                <a:cubicBezTo>
                  <a:pt x="2094641" y="4209314"/>
                  <a:pt x="2049580" y="4202257"/>
                  <a:pt x="2005482" y="4191011"/>
                </a:cubicBezTo>
                <a:cubicBezTo>
                  <a:pt x="1895570" y="4163083"/>
                  <a:pt x="1782746" y="4153745"/>
                  <a:pt x="1673177" y="4117251"/>
                </a:cubicBezTo>
                <a:cubicBezTo>
                  <a:pt x="1553242" y="4077501"/>
                  <a:pt x="1441103" y="4015477"/>
                  <a:pt x="1322453" y="3983780"/>
                </a:cubicBezTo>
                <a:cubicBezTo>
                  <a:pt x="1146320" y="3936577"/>
                  <a:pt x="1006253" y="3831549"/>
                  <a:pt x="859847" y="3739113"/>
                </a:cubicBezTo>
                <a:cubicBezTo>
                  <a:pt x="741197" y="3664068"/>
                  <a:pt x="641652" y="3555784"/>
                  <a:pt x="542877" y="3453325"/>
                </a:cubicBezTo>
                <a:cubicBezTo>
                  <a:pt x="454131" y="3362527"/>
                  <a:pt x="373416" y="3264213"/>
                  <a:pt x="301636" y="3159485"/>
                </a:cubicBezTo>
                <a:cubicBezTo>
                  <a:pt x="239184" y="3066964"/>
                  <a:pt x="191553" y="2963306"/>
                  <a:pt x="146235" y="2860590"/>
                </a:cubicBezTo>
                <a:cubicBezTo>
                  <a:pt x="32468" y="2601445"/>
                  <a:pt x="0" y="2327137"/>
                  <a:pt x="0" y="19898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3"/>
          <p:cNvSpPr txBox="1"/>
          <p:nvPr/>
        </p:nvSpPr>
        <p:spPr>
          <a:xfrm>
            <a:off x="1028700" y="1019175"/>
            <a:ext cx="66618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Fonts In this Presentation</a:t>
            </a:r>
            <a:endParaRPr/>
          </a:p>
        </p:txBody>
      </p:sp>
      <p:sp>
        <p:nvSpPr>
          <p:cNvPr id="488" name="Google Shape;488;p33"/>
          <p:cNvSpPr txBox="1"/>
          <p:nvPr/>
        </p:nvSpPr>
        <p:spPr>
          <a:xfrm>
            <a:off x="1028700" y="4260050"/>
            <a:ext cx="69723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This presentation template uses the following free fonts:</a:t>
            </a:r>
            <a:endParaRPr/>
          </a:p>
        </p:txBody>
      </p:sp>
      <p:sp>
        <p:nvSpPr>
          <p:cNvPr id="489" name="Google Shape;489;p33"/>
          <p:cNvSpPr txBox="1"/>
          <p:nvPr/>
        </p:nvSpPr>
        <p:spPr>
          <a:xfrm>
            <a:off x="1028700" y="6114648"/>
            <a:ext cx="8115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5" lvl="1" marL="539748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Titles: Lobster</a:t>
            </a:r>
            <a:endParaRPr/>
          </a:p>
          <a:p>
            <a:pPr indent="-269875" lvl="1" marL="539748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Headers: Lobster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Body Copy: Cabin Regular</a:t>
            </a:r>
            <a:endParaRPr/>
          </a:p>
        </p:txBody>
      </p:sp>
      <p:sp>
        <p:nvSpPr>
          <p:cNvPr id="490" name="Google Shape;490;p33"/>
          <p:cNvSpPr txBox="1"/>
          <p:nvPr/>
        </p:nvSpPr>
        <p:spPr>
          <a:xfrm>
            <a:off x="1028700" y="8131175"/>
            <a:ext cx="86682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D2E1"/>
                </a:solidFill>
                <a:latin typeface="Lobster"/>
                <a:ea typeface="Lobster"/>
                <a:cs typeface="Lobster"/>
                <a:sym typeface="Lobster"/>
              </a:rPr>
              <a:t>You can find these fonts online too.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D2E1"/>
                </a:solidFill>
                <a:latin typeface="Lobster"/>
                <a:ea typeface="Lobster"/>
                <a:cs typeface="Lobster"/>
                <a:sym typeface="Lobster"/>
              </a:rPr>
              <a:t>Happy designing! </a:t>
            </a:r>
            <a:endParaRPr/>
          </a:p>
        </p:txBody>
      </p:sp>
      <p:sp>
        <p:nvSpPr>
          <p:cNvPr id="491" name="Google Shape;491;p33"/>
          <p:cNvSpPr/>
          <p:nvPr/>
        </p:nvSpPr>
        <p:spPr>
          <a:xfrm rot="-1212217">
            <a:off x="10016690" y="4190281"/>
            <a:ext cx="8133789" cy="4323299"/>
          </a:xfrm>
          <a:custGeom>
            <a:rect b="b" l="l" r="r" t="t"/>
            <a:pathLst>
              <a:path extrusionOk="0" h="4327778" w="8142215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16217909" y="-1270721"/>
            <a:ext cx="2657459" cy="3567373"/>
          </a:xfrm>
          <a:custGeom>
            <a:rect b="b" l="l" r="r" t="t"/>
            <a:pathLst>
              <a:path extrusionOk="0" h="3566827" w="2657052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7681128" y="946653"/>
            <a:ext cx="779144" cy="2084798"/>
          </a:xfrm>
          <a:custGeom>
            <a:rect b="b" l="l" r="r" t="t"/>
            <a:pathLst>
              <a:path extrusionOk="0" h="2082320" w="778218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4"/>
          <p:cNvSpPr/>
          <p:nvPr/>
        </p:nvSpPr>
        <p:spPr>
          <a:xfrm rot="-8948076">
            <a:off x="14315202" y="-1702879"/>
            <a:ext cx="5070297" cy="4414356"/>
          </a:xfrm>
          <a:custGeom>
            <a:rect b="b" l="l" r="r" t="t"/>
            <a:pathLst>
              <a:path extrusionOk="0" h="4418860" w="5075470">
                <a:moveTo>
                  <a:pt x="702" y="2446337"/>
                </a:moveTo>
                <a:cubicBezTo>
                  <a:pt x="-4720" y="2249776"/>
                  <a:pt x="20952" y="2059747"/>
                  <a:pt x="89347" y="1872919"/>
                </a:cubicBezTo>
                <a:cubicBezTo>
                  <a:pt x="124230" y="1777611"/>
                  <a:pt x="179690" y="1698568"/>
                  <a:pt x="226528" y="1612275"/>
                </a:cubicBezTo>
                <a:cubicBezTo>
                  <a:pt x="288064" y="1499133"/>
                  <a:pt x="379910" y="1416628"/>
                  <a:pt x="463917" y="1325174"/>
                </a:cubicBezTo>
                <a:cubicBezTo>
                  <a:pt x="483122" y="1304270"/>
                  <a:pt x="493182" y="1270432"/>
                  <a:pt x="534206" y="1283367"/>
                </a:cubicBezTo>
                <a:cubicBezTo>
                  <a:pt x="538909" y="1284804"/>
                  <a:pt x="550798" y="1263051"/>
                  <a:pt x="559617" y="1252272"/>
                </a:cubicBezTo>
                <a:cubicBezTo>
                  <a:pt x="585747" y="1220133"/>
                  <a:pt x="611289" y="1193480"/>
                  <a:pt x="657212" y="1181461"/>
                </a:cubicBezTo>
                <a:cubicBezTo>
                  <a:pt x="709994" y="1167938"/>
                  <a:pt x="753239" y="1127437"/>
                  <a:pt x="803930" y="1102614"/>
                </a:cubicBezTo>
                <a:cubicBezTo>
                  <a:pt x="945619" y="1033370"/>
                  <a:pt x="1020807" y="1003321"/>
                  <a:pt x="1171380" y="1001427"/>
                </a:cubicBezTo>
                <a:cubicBezTo>
                  <a:pt x="1199077" y="1001100"/>
                  <a:pt x="1202017" y="939826"/>
                  <a:pt x="1240428" y="976799"/>
                </a:cubicBezTo>
                <a:cubicBezTo>
                  <a:pt x="1367288" y="915721"/>
                  <a:pt x="1513549" y="943419"/>
                  <a:pt x="1642565" y="886390"/>
                </a:cubicBezTo>
                <a:cubicBezTo>
                  <a:pt x="1722914" y="850854"/>
                  <a:pt x="1810514" y="831975"/>
                  <a:pt x="1893868" y="802840"/>
                </a:cubicBezTo>
                <a:cubicBezTo>
                  <a:pt x="1927444" y="791082"/>
                  <a:pt x="1958735" y="772399"/>
                  <a:pt x="1990482" y="755872"/>
                </a:cubicBezTo>
                <a:cubicBezTo>
                  <a:pt x="2019552" y="740717"/>
                  <a:pt x="2046335" y="719095"/>
                  <a:pt x="2077037" y="709623"/>
                </a:cubicBezTo>
                <a:cubicBezTo>
                  <a:pt x="2109699" y="699693"/>
                  <a:pt x="2137724" y="688523"/>
                  <a:pt x="2157190" y="659715"/>
                </a:cubicBezTo>
                <a:cubicBezTo>
                  <a:pt x="2162090" y="652529"/>
                  <a:pt x="2169602" y="642273"/>
                  <a:pt x="2176330" y="641881"/>
                </a:cubicBezTo>
                <a:cubicBezTo>
                  <a:pt x="2254393" y="637896"/>
                  <a:pt x="2296397" y="571004"/>
                  <a:pt x="2356364" y="536317"/>
                </a:cubicBezTo>
                <a:cubicBezTo>
                  <a:pt x="2418684" y="500193"/>
                  <a:pt x="2468200" y="442119"/>
                  <a:pt x="2523921" y="394302"/>
                </a:cubicBezTo>
                <a:cubicBezTo>
                  <a:pt x="2590879" y="336882"/>
                  <a:pt x="2653003" y="271557"/>
                  <a:pt x="2726950" y="225177"/>
                </a:cubicBezTo>
                <a:cubicBezTo>
                  <a:pt x="2841529" y="153320"/>
                  <a:pt x="2970087" y="106809"/>
                  <a:pt x="3092374" y="49128"/>
                </a:cubicBezTo>
                <a:cubicBezTo>
                  <a:pt x="3184678" y="5556"/>
                  <a:pt x="3275283" y="1441"/>
                  <a:pt x="3369480" y="2290"/>
                </a:cubicBezTo>
                <a:cubicBezTo>
                  <a:pt x="3493205" y="3401"/>
                  <a:pt x="3616864" y="-1368"/>
                  <a:pt x="3740392" y="396"/>
                </a:cubicBezTo>
                <a:cubicBezTo>
                  <a:pt x="3862222" y="2225"/>
                  <a:pt x="3975560" y="34168"/>
                  <a:pt x="4060939" y="131045"/>
                </a:cubicBezTo>
                <a:cubicBezTo>
                  <a:pt x="4094320" y="168998"/>
                  <a:pt x="4130901" y="204077"/>
                  <a:pt x="4166373" y="240136"/>
                </a:cubicBezTo>
                <a:cubicBezTo>
                  <a:pt x="4170495" y="244327"/>
                  <a:pt x="4175655" y="247349"/>
                  <a:pt x="4181332" y="248890"/>
                </a:cubicBezTo>
                <a:cubicBezTo>
                  <a:pt x="4327267" y="285014"/>
                  <a:pt x="4414932" y="399985"/>
                  <a:pt x="4514943" y="497122"/>
                </a:cubicBezTo>
                <a:cubicBezTo>
                  <a:pt x="4647748" y="626399"/>
                  <a:pt x="4752006" y="778997"/>
                  <a:pt x="4845877" y="936821"/>
                </a:cubicBezTo>
                <a:cubicBezTo>
                  <a:pt x="4918649" y="1059043"/>
                  <a:pt x="4969340" y="1191586"/>
                  <a:pt x="5003113" y="1333274"/>
                </a:cubicBezTo>
                <a:cubicBezTo>
                  <a:pt x="5042164" y="1492738"/>
                  <a:pt x="5065615" y="1655618"/>
                  <a:pt x="5073140" y="1819614"/>
                </a:cubicBezTo>
                <a:cubicBezTo>
                  <a:pt x="5082417" y="2048250"/>
                  <a:pt x="5064583" y="2276559"/>
                  <a:pt x="5008992" y="2499445"/>
                </a:cubicBezTo>
                <a:cubicBezTo>
                  <a:pt x="4963918" y="2680263"/>
                  <a:pt x="4897091" y="2854026"/>
                  <a:pt x="4829742" y="3027985"/>
                </a:cubicBezTo>
                <a:cubicBezTo>
                  <a:pt x="4777509" y="3164630"/>
                  <a:pt x="4709127" y="3294548"/>
                  <a:pt x="4626060" y="3414967"/>
                </a:cubicBezTo>
                <a:cubicBezTo>
                  <a:pt x="4524938" y="3559986"/>
                  <a:pt x="4411601" y="3698540"/>
                  <a:pt x="4272002" y="3811420"/>
                </a:cubicBezTo>
                <a:cubicBezTo>
                  <a:pt x="4172056" y="3892227"/>
                  <a:pt x="4078185" y="3981917"/>
                  <a:pt x="3971510" y="4052402"/>
                </a:cubicBezTo>
                <a:cubicBezTo>
                  <a:pt x="3877247" y="4114787"/>
                  <a:pt x="3773316" y="4169398"/>
                  <a:pt x="3666118" y="4203824"/>
                </a:cubicBezTo>
                <a:cubicBezTo>
                  <a:pt x="3501370" y="4257194"/>
                  <a:pt x="3332311" y="4304228"/>
                  <a:pt x="3161684" y="4327613"/>
                </a:cubicBezTo>
                <a:cubicBezTo>
                  <a:pt x="2937164" y="4358316"/>
                  <a:pt x="2711664" y="4391697"/>
                  <a:pt x="2483616" y="4391632"/>
                </a:cubicBezTo>
                <a:cubicBezTo>
                  <a:pt x="2448211" y="4391632"/>
                  <a:pt x="2412870" y="4407309"/>
                  <a:pt x="2377268" y="4408289"/>
                </a:cubicBezTo>
                <a:cubicBezTo>
                  <a:pt x="2240806" y="4412013"/>
                  <a:pt x="2101665" y="4429585"/>
                  <a:pt x="1968599" y="4409138"/>
                </a:cubicBezTo>
                <a:cubicBezTo>
                  <a:pt x="1863557" y="4393069"/>
                  <a:pt x="1757601" y="4415671"/>
                  <a:pt x="1653670" y="4381898"/>
                </a:cubicBezTo>
                <a:cubicBezTo>
                  <a:pt x="1588346" y="4360472"/>
                  <a:pt x="1514333" y="4365306"/>
                  <a:pt x="1444632" y="4354462"/>
                </a:cubicBezTo>
                <a:cubicBezTo>
                  <a:pt x="1391066" y="4346035"/>
                  <a:pt x="1338284" y="4333166"/>
                  <a:pt x="1295235" y="4295147"/>
                </a:cubicBezTo>
                <a:cubicBezTo>
                  <a:pt x="1287069" y="4288027"/>
                  <a:pt x="1270020" y="4289530"/>
                  <a:pt x="1257020" y="4289530"/>
                </a:cubicBezTo>
                <a:cubicBezTo>
                  <a:pt x="1118271" y="4289530"/>
                  <a:pt x="990431" y="4248702"/>
                  <a:pt x="864159" y="4194286"/>
                </a:cubicBezTo>
                <a:cubicBezTo>
                  <a:pt x="792694" y="4163453"/>
                  <a:pt x="714893" y="4147645"/>
                  <a:pt x="667468" y="4077748"/>
                </a:cubicBezTo>
                <a:cubicBezTo>
                  <a:pt x="481816" y="3994916"/>
                  <a:pt x="406627" y="3828013"/>
                  <a:pt x="336077" y="3653531"/>
                </a:cubicBezTo>
                <a:cubicBezTo>
                  <a:pt x="273170" y="3498059"/>
                  <a:pt x="190404" y="3350426"/>
                  <a:pt x="130958" y="3193778"/>
                </a:cubicBezTo>
                <a:cubicBezTo>
                  <a:pt x="72754" y="3040396"/>
                  <a:pt x="18731" y="2883487"/>
                  <a:pt x="13048" y="2715865"/>
                </a:cubicBezTo>
                <a:cubicBezTo>
                  <a:pt x="9716" y="2626044"/>
                  <a:pt x="4817" y="2536158"/>
                  <a:pt x="702" y="24463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4"/>
          <p:cNvSpPr txBox="1"/>
          <p:nvPr/>
        </p:nvSpPr>
        <p:spPr>
          <a:xfrm>
            <a:off x="1028700" y="6794754"/>
            <a:ext cx="33648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2399" u="none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laborate on what you want to discuss. </a:t>
            </a:r>
            <a:endParaRPr/>
          </a:p>
        </p:txBody>
      </p:sp>
      <p:cxnSp>
        <p:nvCxnSpPr>
          <p:cNvPr id="500" name="Google Shape;500;p34"/>
          <p:cNvCxnSpPr/>
          <p:nvPr/>
        </p:nvCxnSpPr>
        <p:spPr>
          <a:xfrm>
            <a:off x="1382314" y="5432713"/>
            <a:ext cx="3765000" cy="0"/>
          </a:xfrm>
          <a:prstGeom prst="straightConnector1">
            <a:avLst/>
          </a:prstGeom>
          <a:noFill/>
          <a:ln cap="rnd" cmpd="sng" w="76200">
            <a:solidFill>
              <a:srgbClr val="B9CBF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01" name="Google Shape;501;p34"/>
          <p:cNvCxnSpPr/>
          <p:nvPr/>
        </p:nvCxnSpPr>
        <p:spPr>
          <a:xfrm>
            <a:off x="5799642" y="5420810"/>
            <a:ext cx="3679800" cy="0"/>
          </a:xfrm>
          <a:prstGeom prst="straightConnector1">
            <a:avLst/>
          </a:prstGeom>
          <a:noFill/>
          <a:ln cap="rnd" cmpd="sng" w="76200">
            <a:solidFill>
              <a:srgbClr val="B9CBF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02" name="Google Shape;502;p34"/>
          <p:cNvCxnSpPr/>
          <p:nvPr/>
        </p:nvCxnSpPr>
        <p:spPr>
          <a:xfrm>
            <a:off x="10141899" y="5420499"/>
            <a:ext cx="3897600" cy="0"/>
          </a:xfrm>
          <a:prstGeom prst="straightConnector1">
            <a:avLst/>
          </a:prstGeom>
          <a:noFill/>
          <a:ln cap="rnd" cmpd="sng" w="76200">
            <a:solidFill>
              <a:srgbClr val="B9CBF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03" name="Google Shape;503;p34"/>
          <p:cNvCxnSpPr/>
          <p:nvPr/>
        </p:nvCxnSpPr>
        <p:spPr>
          <a:xfrm>
            <a:off x="14744703" y="5408441"/>
            <a:ext cx="2514600" cy="0"/>
          </a:xfrm>
          <a:prstGeom prst="straightConnector1">
            <a:avLst/>
          </a:prstGeom>
          <a:noFill/>
          <a:ln cap="rnd" cmpd="sng" w="76200">
            <a:solidFill>
              <a:srgbClr val="B9CBFD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04" name="Google Shape;504;p34"/>
          <p:cNvSpPr/>
          <p:nvPr/>
        </p:nvSpPr>
        <p:spPr>
          <a:xfrm rot="-9367483">
            <a:off x="14732322" y="-1837916"/>
            <a:ext cx="4224282" cy="3677791"/>
          </a:xfrm>
          <a:custGeom>
            <a:rect b="b" l="l" r="r" t="t"/>
            <a:pathLst>
              <a:path extrusionOk="0" h="3675495" w="4221644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6"/>
                  <a:pt x="3473204" y="205738"/>
                  <a:pt x="3477923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19"/>
                  <a:pt x="4213449" y="1377098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6" y="2632260"/>
                  <a:pt x="3916931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4"/>
          <p:cNvSpPr/>
          <p:nvPr/>
        </p:nvSpPr>
        <p:spPr>
          <a:xfrm rot="4655723">
            <a:off x="-2788222" y="7734672"/>
            <a:ext cx="5868240" cy="5109071"/>
          </a:xfrm>
          <a:custGeom>
            <a:rect b="b" l="l" r="r" t="t"/>
            <a:pathLst>
              <a:path extrusionOk="0" h="5104654" w="5863167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3" y="282246"/>
                  <a:pt x="4823704" y="285737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6"/>
                  <a:pt x="5851783" y="1912565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3" y="3655772"/>
                  <a:pt x="5439969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4"/>
          <p:cNvSpPr/>
          <p:nvPr/>
        </p:nvSpPr>
        <p:spPr>
          <a:xfrm rot="-5339846">
            <a:off x="2054265" y="8416386"/>
            <a:ext cx="1982187" cy="2660888"/>
          </a:xfrm>
          <a:custGeom>
            <a:rect b="b" l="l" r="r" t="t"/>
            <a:pathLst>
              <a:path extrusionOk="0" h="2660481" w="1981884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4"/>
          <p:cNvSpPr/>
          <p:nvPr/>
        </p:nvSpPr>
        <p:spPr>
          <a:xfrm rot="-5339846">
            <a:off x="16578702" y="712370"/>
            <a:ext cx="1982187" cy="2660888"/>
          </a:xfrm>
          <a:custGeom>
            <a:rect b="b" l="l" r="r" t="t"/>
            <a:pathLst>
              <a:path extrusionOk="0" h="2660481" w="1981884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4"/>
          <p:cNvSpPr/>
          <p:nvPr/>
        </p:nvSpPr>
        <p:spPr>
          <a:xfrm>
            <a:off x="4023526" y="2362200"/>
            <a:ext cx="6131865" cy="505115"/>
          </a:xfrm>
          <a:custGeom>
            <a:rect b="b" l="l" r="r" t="t"/>
            <a:pathLst>
              <a:path extrusionOk="0" h="505115" w="6131865">
                <a:moveTo>
                  <a:pt x="6076993" y="0"/>
                </a:moveTo>
                <a:cubicBezTo>
                  <a:pt x="6086082" y="31461"/>
                  <a:pt x="6091325" y="56979"/>
                  <a:pt x="6100763" y="81448"/>
                </a:cubicBezTo>
                <a:cubicBezTo>
                  <a:pt x="6109852" y="105219"/>
                  <a:pt x="6141313" y="119551"/>
                  <a:pt x="6129078" y="154507"/>
                </a:cubicBezTo>
                <a:cubicBezTo>
                  <a:pt x="6089228" y="165344"/>
                  <a:pt x="6050776" y="173383"/>
                  <a:pt x="6005333" y="163596"/>
                </a:cubicBezTo>
                <a:cubicBezTo>
                  <a:pt x="5953947" y="152410"/>
                  <a:pt x="5898716" y="158352"/>
                  <a:pt x="5845232" y="158702"/>
                </a:cubicBezTo>
                <a:cubicBezTo>
                  <a:pt x="5692823" y="159751"/>
                  <a:pt x="5540413" y="159751"/>
                  <a:pt x="5388353" y="163596"/>
                </a:cubicBezTo>
                <a:cubicBezTo>
                  <a:pt x="5242585" y="167441"/>
                  <a:pt x="5097167" y="176530"/>
                  <a:pt x="4951399" y="181773"/>
                </a:cubicBezTo>
                <a:cubicBezTo>
                  <a:pt x="4775219" y="188065"/>
                  <a:pt x="4599388" y="191910"/>
                  <a:pt x="4423209" y="198902"/>
                </a:cubicBezTo>
                <a:cubicBezTo>
                  <a:pt x="4290025" y="204145"/>
                  <a:pt x="4156841" y="213933"/>
                  <a:pt x="4023657" y="219875"/>
                </a:cubicBezTo>
                <a:cubicBezTo>
                  <a:pt x="3868102" y="227216"/>
                  <a:pt x="3712196" y="232460"/>
                  <a:pt x="3556291" y="239101"/>
                </a:cubicBezTo>
                <a:cubicBezTo>
                  <a:pt x="3521335" y="240500"/>
                  <a:pt x="3486378" y="243995"/>
                  <a:pt x="3451422" y="246442"/>
                </a:cubicBezTo>
                <a:cubicBezTo>
                  <a:pt x="3273145" y="258677"/>
                  <a:pt x="3095217" y="270912"/>
                  <a:pt x="2916939" y="283146"/>
                </a:cubicBezTo>
                <a:cubicBezTo>
                  <a:pt x="2782358" y="292235"/>
                  <a:pt x="2647426" y="301324"/>
                  <a:pt x="2512844" y="310412"/>
                </a:cubicBezTo>
                <a:cubicBezTo>
                  <a:pt x="2398187" y="318103"/>
                  <a:pt x="2283181" y="325094"/>
                  <a:pt x="2168524" y="333484"/>
                </a:cubicBezTo>
                <a:cubicBezTo>
                  <a:pt x="2055964" y="341523"/>
                  <a:pt x="1943755" y="352010"/>
                  <a:pt x="1831545" y="359701"/>
                </a:cubicBezTo>
                <a:cubicBezTo>
                  <a:pt x="1583355" y="377179"/>
                  <a:pt x="1334815" y="390113"/>
                  <a:pt x="1086975" y="411087"/>
                </a:cubicBezTo>
                <a:cubicBezTo>
                  <a:pt x="853466" y="431012"/>
                  <a:pt x="621007" y="459326"/>
                  <a:pt x="387848" y="482398"/>
                </a:cubicBezTo>
                <a:cubicBezTo>
                  <a:pt x="287873" y="492185"/>
                  <a:pt x="187198" y="499526"/>
                  <a:pt x="86874" y="504770"/>
                </a:cubicBezTo>
                <a:cubicBezTo>
                  <a:pt x="35837" y="507566"/>
                  <a:pt x="18010" y="493584"/>
                  <a:pt x="5425" y="456879"/>
                </a:cubicBezTo>
                <a:cubicBezTo>
                  <a:pt x="-11004" y="405843"/>
                  <a:pt x="10319" y="370537"/>
                  <a:pt x="63453" y="377529"/>
                </a:cubicBezTo>
                <a:cubicBezTo>
                  <a:pt x="129520" y="386617"/>
                  <a:pt x="192442" y="374732"/>
                  <a:pt x="256761" y="367391"/>
                </a:cubicBezTo>
                <a:cubicBezTo>
                  <a:pt x="364077" y="355156"/>
                  <a:pt x="471393" y="342223"/>
                  <a:pt x="578709" y="331037"/>
                </a:cubicBezTo>
                <a:cubicBezTo>
                  <a:pt x="692317" y="319151"/>
                  <a:pt x="805226" y="296430"/>
                  <a:pt x="920582" y="296080"/>
                </a:cubicBezTo>
                <a:cubicBezTo>
                  <a:pt x="1000982" y="295731"/>
                  <a:pt x="1081032" y="277903"/>
                  <a:pt x="1161781" y="273708"/>
                </a:cubicBezTo>
                <a:cubicBezTo>
                  <a:pt x="1240783" y="269513"/>
                  <a:pt x="1320133" y="261473"/>
                  <a:pt x="1399834" y="268814"/>
                </a:cubicBezTo>
                <a:cubicBezTo>
                  <a:pt x="1408923" y="269513"/>
                  <a:pt x="1419060" y="266367"/>
                  <a:pt x="1428149" y="263221"/>
                </a:cubicBezTo>
                <a:cubicBezTo>
                  <a:pt x="1435489" y="260774"/>
                  <a:pt x="1445627" y="250637"/>
                  <a:pt x="1448423" y="252734"/>
                </a:cubicBezTo>
                <a:cubicBezTo>
                  <a:pt x="1487225" y="279301"/>
                  <a:pt x="1522181" y="244694"/>
                  <a:pt x="1559934" y="247141"/>
                </a:cubicBezTo>
                <a:cubicBezTo>
                  <a:pt x="1597687" y="249588"/>
                  <a:pt x="1637537" y="233508"/>
                  <a:pt x="1673892" y="240150"/>
                </a:cubicBezTo>
                <a:cubicBezTo>
                  <a:pt x="1723879" y="249239"/>
                  <a:pt x="1769323" y="230013"/>
                  <a:pt x="1816513" y="230362"/>
                </a:cubicBezTo>
                <a:cubicBezTo>
                  <a:pt x="1904604" y="231061"/>
                  <a:pt x="1990946" y="208689"/>
                  <a:pt x="2077637" y="212185"/>
                </a:cubicBezTo>
                <a:cubicBezTo>
                  <a:pt x="2160135" y="215681"/>
                  <a:pt x="2242981" y="214632"/>
                  <a:pt x="2320934" y="198202"/>
                </a:cubicBezTo>
                <a:cubicBezTo>
                  <a:pt x="2414617" y="178627"/>
                  <a:pt x="2510048" y="203795"/>
                  <a:pt x="2601284" y="174083"/>
                </a:cubicBezTo>
                <a:cubicBezTo>
                  <a:pt x="2730273" y="187716"/>
                  <a:pt x="2855766" y="148215"/>
                  <a:pt x="2983706" y="147166"/>
                </a:cubicBezTo>
                <a:cubicBezTo>
                  <a:pt x="3065504" y="146467"/>
                  <a:pt x="3146952" y="144719"/>
                  <a:pt x="3228750" y="140874"/>
                </a:cubicBezTo>
                <a:cubicBezTo>
                  <a:pt x="3267202" y="139126"/>
                  <a:pt x="3305304" y="130038"/>
                  <a:pt x="3343756" y="126892"/>
                </a:cubicBezTo>
                <a:cubicBezTo>
                  <a:pt x="3374868" y="124445"/>
                  <a:pt x="3406328" y="126892"/>
                  <a:pt x="3437439" y="125493"/>
                </a:cubicBezTo>
                <a:cubicBezTo>
                  <a:pt x="3536366" y="121648"/>
                  <a:pt x="3635642" y="119201"/>
                  <a:pt x="3734219" y="111860"/>
                </a:cubicBezTo>
                <a:cubicBezTo>
                  <a:pt x="3775467" y="108714"/>
                  <a:pt x="3819862" y="133533"/>
                  <a:pt x="3859013" y="101024"/>
                </a:cubicBezTo>
                <a:cubicBezTo>
                  <a:pt x="3861809" y="98577"/>
                  <a:pt x="3872296" y="107316"/>
                  <a:pt x="3879637" y="108714"/>
                </a:cubicBezTo>
                <a:cubicBezTo>
                  <a:pt x="3898513" y="111860"/>
                  <a:pt x="3926129" y="123046"/>
                  <a:pt x="3935567" y="114657"/>
                </a:cubicBezTo>
                <a:cubicBezTo>
                  <a:pt x="3972272" y="81798"/>
                  <a:pt x="4015967" y="94732"/>
                  <a:pt x="4055467" y="91236"/>
                </a:cubicBezTo>
                <a:cubicBezTo>
                  <a:pt x="4142858" y="83546"/>
                  <a:pt x="4230949" y="82847"/>
                  <a:pt x="4319039" y="81099"/>
                </a:cubicBezTo>
                <a:cubicBezTo>
                  <a:pt x="4384057" y="80050"/>
                  <a:pt x="4448726" y="82847"/>
                  <a:pt x="4513745" y="82847"/>
                </a:cubicBezTo>
                <a:cubicBezTo>
                  <a:pt x="4527728" y="82847"/>
                  <a:pt x="4541710" y="79700"/>
                  <a:pt x="4555693" y="76904"/>
                </a:cubicBezTo>
                <a:cubicBezTo>
                  <a:pt x="4565830" y="74807"/>
                  <a:pt x="4577017" y="66067"/>
                  <a:pt x="4585056" y="68864"/>
                </a:cubicBezTo>
                <a:cubicBezTo>
                  <a:pt x="4676292" y="99975"/>
                  <a:pt x="4766480" y="53483"/>
                  <a:pt x="4859114" y="66067"/>
                </a:cubicBezTo>
                <a:cubicBezTo>
                  <a:pt x="4929027" y="75506"/>
                  <a:pt x="5002785" y="55581"/>
                  <a:pt x="5075144" y="50687"/>
                </a:cubicBezTo>
                <a:cubicBezTo>
                  <a:pt x="5094370" y="49288"/>
                  <a:pt x="5113946" y="54182"/>
                  <a:pt x="5133521" y="56280"/>
                </a:cubicBezTo>
                <a:cubicBezTo>
                  <a:pt x="5139464" y="56979"/>
                  <a:pt x="5147504" y="60824"/>
                  <a:pt x="5151000" y="58377"/>
                </a:cubicBezTo>
                <a:cubicBezTo>
                  <a:pt x="5187005" y="33908"/>
                  <a:pt x="5228952" y="39501"/>
                  <a:pt x="5268453" y="37403"/>
                </a:cubicBezTo>
                <a:cubicBezTo>
                  <a:pt x="5347105" y="33209"/>
                  <a:pt x="5426106" y="33209"/>
                  <a:pt x="5504758" y="31810"/>
                </a:cubicBezTo>
                <a:cubicBezTo>
                  <a:pt x="5516643" y="31461"/>
                  <a:pt x="5529577" y="37054"/>
                  <a:pt x="5540763" y="34956"/>
                </a:cubicBezTo>
                <a:cubicBezTo>
                  <a:pt x="5630600" y="18876"/>
                  <a:pt x="5721137" y="20974"/>
                  <a:pt x="5811674" y="22022"/>
                </a:cubicBezTo>
                <a:cubicBezTo>
                  <a:pt x="5880888" y="23071"/>
                  <a:pt x="5950102" y="22022"/>
                  <a:pt x="6019315" y="19226"/>
                </a:cubicBezTo>
                <a:cubicBezTo>
                  <a:pt x="6035745" y="19226"/>
                  <a:pt x="6052873" y="8390"/>
                  <a:pt x="60769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4"/>
          <p:cNvSpPr/>
          <p:nvPr/>
        </p:nvSpPr>
        <p:spPr>
          <a:xfrm rot="-6402778">
            <a:off x="15496854" y="8035426"/>
            <a:ext cx="915589" cy="2449890"/>
          </a:xfrm>
          <a:custGeom>
            <a:rect b="b" l="l" r="r" t="t"/>
            <a:pathLst>
              <a:path extrusionOk="0" h="2450549" w="915835">
                <a:moveTo>
                  <a:pt x="246267" y="2450550"/>
                </a:moveTo>
                <a:cubicBezTo>
                  <a:pt x="208035" y="2409101"/>
                  <a:pt x="209587" y="2378347"/>
                  <a:pt x="250641" y="2333315"/>
                </a:cubicBezTo>
                <a:cubicBezTo>
                  <a:pt x="260823" y="2322500"/>
                  <a:pt x="270375" y="2311112"/>
                  <a:pt x="279251" y="2299202"/>
                </a:cubicBezTo>
                <a:cubicBezTo>
                  <a:pt x="312376" y="2253126"/>
                  <a:pt x="346404" y="2208404"/>
                  <a:pt x="386470" y="2167351"/>
                </a:cubicBezTo>
                <a:cubicBezTo>
                  <a:pt x="421571" y="2131320"/>
                  <a:pt x="447670" y="2086400"/>
                  <a:pt x="476760" y="2044754"/>
                </a:cubicBezTo>
                <a:cubicBezTo>
                  <a:pt x="505230" y="2004152"/>
                  <a:pt x="532712" y="1962929"/>
                  <a:pt x="560278" y="1921678"/>
                </a:cubicBezTo>
                <a:cubicBezTo>
                  <a:pt x="596140" y="1868069"/>
                  <a:pt x="631212" y="1813754"/>
                  <a:pt x="667497" y="1760285"/>
                </a:cubicBezTo>
                <a:cubicBezTo>
                  <a:pt x="727088" y="1672309"/>
                  <a:pt x="773221" y="1576884"/>
                  <a:pt x="812948" y="1479202"/>
                </a:cubicBezTo>
                <a:cubicBezTo>
                  <a:pt x="838088" y="1417382"/>
                  <a:pt x="856090" y="1350765"/>
                  <a:pt x="859306" y="1283274"/>
                </a:cubicBezTo>
                <a:cubicBezTo>
                  <a:pt x="860661" y="1255058"/>
                  <a:pt x="861620" y="1222046"/>
                  <a:pt x="842010" y="1196680"/>
                </a:cubicBezTo>
                <a:cubicBezTo>
                  <a:pt x="788626" y="1196426"/>
                  <a:pt x="749435" y="1228987"/>
                  <a:pt x="708156" y="1252236"/>
                </a:cubicBezTo>
                <a:cubicBezTo>
                  <a:pt x="689759" y="1262592"/>
                  <a:pt x="681915" y="1293234"/>
                  <a:pt x="671476" y="1315665"/>
                </a:cubicBezTo>
                <a:cubicBezTo>
                  <a:pt x="651584" y="1357988"/>
                  <a:pt x="634372" y="1401779"/>
                  <a:pt x="613859" y="1443876"/>
                </a:cubicBezTo>
                <a:cubicBezTo>
                  <a:pt x="591513" y="1489727"/>
                  <a:pt x="567501" y="1534815"/>
                  <a:pt x="542672" y="1579311"/>
                </a:cubicBezTo>
                <a:cubicBezTo>
                  <a:pt x="518999" y="1621860"/>
                  <a:pt x="497894" y="1667005"/>
                  <a:pt x="467534" y="1704419"/>
                </a:cubicBezTo>
                <a:cubicBezTo>
                  <a:pt x="418580" y="1764772"/>
                  <a:pt x="378993" y="1833053"/>
                  <a:pt x="318894" y="1884321"/>
                </a:cubicBezTo>
                <a:cubicBezTo>
                  <a:pt x="301965" y="1898711"/>
                  <a:pt x="287236" y="1911774"/>
                  <a:pt x="261758" y="1909997"/>
                </a:cubicBezTo>
                <a:cubicBezTo>
                  <a:pt x="233853" y="1908078"/>
                  <a:pt x="225078" y="1905934"/>
                  <a:pt x="219942" y="1878565"/>
                </a:cubicBezTo>
                <a:cubicBezTo>
                  <a:pt x="216020" y="1857121"/>
                  <a:pt x="215428" y="1835028"/>
                  <a:pt x="214299" y="1813161"/>
                </a:cubicBezTo>
                <a:cubicBezTo>
                  <a:pt x="208656" y="1711952"/>
                  <a:pt x="228971" y="1615653"/>
                  <a:pt x="280803" y="1528946"/>
                </a:cubicBezTo>
                <a:cubicBezTo>
                  <a:pt x="305097" y="1488344"/>
                  <a:pt x="340507" y="1453413"/>
                  <a:pt x="375043" y="1420232"/>
                </a:cubicBezTo>
                <a:cubicBezTo>
                  <a:pt x="418354" y="1378586"/>
                  <a:pt x="465192" y="1340438"/>
                  <a:pt x="511973" y="1302573"/>
                </a:cubicBezTo>
                <a:cubicBezTo>
                  <a:pt x="538157" y="1281355"/>
                  <a:pt x="567642" y="1264228"/>
                  <a:pt x="594955" y="1244336"/>
                </a:cubicBezTo>
                <a:cubicBezTo>
                  <a:pt x="622804" y="1224021"/>
                  <a:pt x="645179" y="1201674"/>
                  <a:pt x="660077" y="1167082"/>
                </a:cubicBezTo>
                <a:cubicBezTo>
                  <a:pt x="685470" y="1107999"/>
                  <a:pt x="700340" y="1047222"/>
                  <a:pt x="709425" y="984640"/>
                </a:cubicBezTo>
                <a:cubicBezTo>
                  <a:pt x="718059" y="925247"/>
                  <a:pt x="717552" y="865768"/>
                  <a:pt x="697490" y="807983"/>
                </a:cubicBezTo>
                <a:cubicBezTo>
                  <a:pt x="695521" y="802811"/>
                  <a:pt x="693024" y="797856"/>
                  <a:pt x="690041" y="793198"/>
                </a:cubicBezTo>
                <a:cubicBezTo>
                  <a:pt x="688659" y="790941"/>
                  <a:pt x="686063" y="789474"/>
                  <a:pt x="680815" y="784733"/>
                </a:cubicBezTo>
                <a:cubicBezTo>
                  <a:pt x="662221" y="813513"/>
                  <a:pt x="644812" y="842349"/>
                  <a:pt x="625541" y="869888"/>
                </a:cubicBezTo>
                <a:cubicBezTo>
                  <a:pt x="565583" y="955578"/>
                  <a:pt x="511973" y="1045670"/>
                  <a:pt x="442845" y="1124984"/>
                </a:cubicBezTo>
                <a:cubicBezTo>
                  <a:pt x="394879" y="1180033"/>
                  <a:pt x="351427" y="1239116"/>
                  <a:pt x="304081" y="1294757"/>
                </a:cubicBezTo>
                <a:cubicBezTo>
                  <a:pt x="252164" y="1355703"/>
                  <a:pt x="199035" y="1415548"/>
                  <a:pt x="132531" y="1461624"/>
                </a:cubicBezTo>
                <a:cubicBezTo>
                  <a:pt x="124574" y="1467126"/>
                  <a:pt x="117012" y="1473474"/>
                  <a:pt x="108378" y="1477566"/>
                </a:cubicBezTo>
                <a:cubicBezTo>
                  <a:pt x="59170" y="1500928"/>
                  <a:pt x="20317" y="1476776"/>
                  <a:pt x="8382" y="1422856"/>
                </a:cubicBezTo>
                <a:cubicBezTo>
                  <a:pt x="-5895" y="1358807"/>
                  <a:pt x="-506" y="1296507"/>
                  <a:pt x="13828" y="1234404"/>
                </a:cubicBezTo>
                <a:cubicBezTo>
                  <a:pt x="21682" y="1201028"/>
                  <a:pt x="32659" y="1168465"/>
                  <a:pt x="46614" y="1137145"/>
                </a:cubicBezTo>
                <a:cubicBezTo>
                  <a:pt x="64503" y="1096741"/>
                  <a:pt x="83069" y="1055856"/>
                  <a:pt x="107532" y="1019345"/>
                </a:cubicBezTo>
                <a:cubicBezTo>
                  <a:pt x="140036" y="970843"/>
                  <a:pt x="179594" y="927137"/>
                  <a:pt x="214186" y="879961"/>
                </a:cubicBezTo>
                <a:cubicBezTo>
                  <a:pt x="254450" y="825025"/>
                  <a:pt x="313956" y="793932"/>
                  <a:pt x="366409" y="754289"/>
                </a:cubicBezTo>
                <a:cubicBezTo>
                  <a:pt x="378485" y="745147"/>
                  <a:pt x="398264" y="746727"/>
                  <a:pt x="413839" y="741394"/>
                </a:cubicBezTo>
                <a:cubicBezTo>
                  <a:pt x="424872" y="737613"/>
                  <a:pt x="434663" y="730306"/>
                  <a:pt x="445243" y="725001"/>
                </a:cubicBezTo>
                <a:cubicBezTo>
                  <a:pt x="457489" y="718878"/>
                  <a:pt x="469650" y="709116"/>
                  <a:pt x="482403" y="708072"/>
                </a:cubicBezTo>
                <a:cubicBezTo>
                  <a:pt x="534122" y="703980"/>
                  <a:pt x="586321" y="699156"/>
                  <a:pt x="637589" y="719104"/>
                </a:cubicBezTo>
                <a:cubicBezTo>
                  <a:pt x="677881" y="664676"/>
                  <a:pt x="706548" y="604013"/>
                  <a:pt x="731490" y="541939"/>
                </a:cubicBezTo>
                <a:cubicBezTo>
                  <a:pt x="759706" y="471541"/>
                  <a:pt x="788119" y="400861"/>
                  <a:pt x="809534" y="328150"/>
                </a:cubicBezTo>
                <a:cubicBezTo>
                  <a:pt x="828693" y="263254"/>
                  <a:pt x="838907" y="195734"/>
                  <a:pt x="823303" y="127029"/>
                </a:cubicBezTo>
                <a:cubicBezTo>
                  <a:pt x="813428" y="82957"/>
                  <a:pt x="781488" y="57591"/>
                  <a:pt x="734735" y="60328"/>
                </a:cubicBezTo>
                <a:cubicBezTo>
                  <a:pt x="687417" y="63149"/>
                  <a:pt x="647944" y="85468"/>
                  <a:pt x="608781" y="109000"/>
                </a:cubicBezTo>
                <a:cubicBezTo>
                  <a:pt x="523513" y="160211"/>
                  <a:pt x="456219" y="231145"/>
                  <a:pt x="395894" y="308540"/>
                </a:cubicBezTo>
                <a:cubicBezTo>
                  <a:pt x="354559" y="361585"/>
                  <a:pt x="316185" y="417141"/>
                  <a:pt x="279562" y="473544"/>
                </a:cubicBezTo>
                <a:cubicBezTo>
                  <a:pt x="260403" y="503029"/>
                  <a:pt x="247904" y="536832"/>
                  <a:pt x="232047" y="569477"/>
                </a:cubicBezTo>
                <a:lnTo>
                  <a:pt x="189187" y="564850"/>
                </a:lnTo>
                <a:cubicBezTo>
                  <a:pt x="181851" y="542531"/>
                  <a:pt x="180243" y="525348"/>
                  <a:pt x="187664" y="501083"/>
                </a:cubicBezTo>
                <a:cubicBezTo>
                  <a:pt x="210434" y="426509"/>
                  <a:pt x="260516" y="369316"/>
                  <a:pt x="301711" y="307129"/>
                </a:cubicBezTo>
                <a:cubicBezTo>
                  <a:pt x="339243" y="250929"/>
                  <a:pt x="382678" y="198904"/>
                  <a:pt x="431277" y="151944"/>
                </a:cubicBezTo>
                <a:cubicBezTo>
                  <a:pt x="483927" y="100817"/>
                  <a:pt x="537931" y="47772"/>
                  <a:pt x="607991" y="20544"/>
                </a:cubicBezTo>
                <a:cubicBezTo>
                  <a:pt x="633385" y="10725"/>
                  <a:pt x="659766" y="-674"/>
                  <a:pt x="690126" y="31"/>
                </a:cubicBezTo>
                <a:cubicBezTo>
                  <a:pt x="741253" y="1244"/>
                  <a:pt x="753893" y="342"/>
                  <a:pt x="784225" y="14506"/>
                </a:cubicBezTo>
                <a:cubicBezTo>
                  <a:pt x="790263" y="17327"/>
                  <a:pt x="798333" y="19274"/>
                  <a:pt x="801521" y="24155"/>
                </a:cubicBezTo>
                <a:cubicBezTo>
                  <a:pt x="827282" y="63149"/>
                  <a:pt x="863454" y="97093"/>
                  <a:pt x="873584" y="144015"/>
                </a:cubicBezTo>
                <a:cubicBezTo>
                  <a:pt x="885236" y="198161"/>
                  <a:pt x="888735" y="253040"/>
                  <a:pt x="876208" y="308822"/>
                </a:cubicBezTo>
                <a:cubicBezTo>
                  <a:pt x="849995" y="425662"/>
                  <a:pt x="805669" y="535647"/>
                  <a:pt x="755106" y="643374"/>
                </a:cubicBezTo>
                <a:cubicBezTo>
                  <a:pt x="737218" y="681549"/>
                  <a:pt x="714363" y="717411"/>
                  <a:pt x="693032" y="755841"/>
                </a:cubicBezTo>
                <a:cubicBezTo>
                  <a:pt x="701215" y="765744"/>
                  <a:pt x="708494" y="775591"/>
                  <a:pt x="716874" y="784508"/>
                </a:cubicBezTo>
                <a:cubicBezTo>
                  <a:pt x="750959" y="820623"/>
                  <a:pt x="762809" y="865119"/>
                  <a:pt x="766703" y="912973"/>
                </a:cubicBezTo>
                <a:cubicBezTo>
                  <a:pt x="773046" y="986390"/>
                  <a:pt x="763557" y="1060314"/>
                  <a:pt x="738882" y="1129753"/>
                </a:cubicBezTo>
                <a:cubicBezTo>
                  <a:pt x="736876" y="1136364"/>
                  <a:pt x="735367" y="1143119"/>
                  <a:pt x="734368" y="1149955"/>
                </a:cubicBezTo>
                <a:cubicBezTo>
                  <a:pt x="734171" y="1150999"/>
                  <a:pt x="735412" y="1152325"/>
                  <a:pt x="737444" y="1156614"/>
                </a:cubicBezTo>
                <a:cubicBezTo>
                  <a:pt x="743002" y="1154800"/>
                  <a:pt x="748431" y="1152613"/>
                  <a:pt x="753696" y="1150068"/>
                </a:cubicBezTo>
                <a:cubicBezTo>
                  <a:pt x="787836" y="1130853"/>
                  <a:pt x="831796" y="1140080"/>
                  <a:pt x="863426" y="1163611"/>
                </a:cubicBezTo>
                <a:cubicBezTo>
                  <a:pt x="913706" y="1200997"/>
                  <a:pt x="921042" y="1249641"/>
                  <a:pt x="913113" y="1305987"/>
                </a:cubicBezTo>
                <a:cubicBezTo>
                  <a:pt x="908768" y="1337024"/>
                  <a:pt x="910433" y="1369021"/>
                  <a:pt x="903520" y="1399268"/>
                </a:cubicBezTo>
                <a:cubicBezTo>
                  <a:pt x="892544" y="1447516"/>
                  <a:pt x="877957" y="1495059"/>
                  <a:pt x="862608" y="1542151"/>
                </a:cubicBezTo>
                <a:cubicBezTo>
                  <a:pt x="836847" y="1621154"/>
                  <a:pt x="803863" y="1696631"/>
                  <a:pt x="758210" y="1766718"/>
                </a:cubicBezTo>
                <a:cubicBezTo>
                  <a:pt x="726298" y="1815701"/>
                  <a:pt x="700030" y="1868294"/>
                  <a:pt x="668795" y="1917813"/>
                </a:cubicBezTo>
                <a:cubicBezTo>
                  <a:pt x="643063" y="1958612"/>
                  <a:pt x="614621" y="1997775"/>
                  <a:pt x="585898" y="2036544"/>
                </a:cubicBezTo>
                <a:cubicBezTo>
                  <a:pt x="541656" y="2096163"/>
                  <a:pt x="508615" y="2163288"/>
                  <a:pt x="456586" y="2217800"/>
                </a:cubicBezTo>
                <a:cubicBezTo>
                  <a:pt x="433534" y="2241896"/>
                  <a:pt x="419595" y="2274598"/>
                  <a:pt x="400578" y="2302757"/>
                </a:cubicBezTo>
                <a:cubicBezTo>
                  <a:pt x="387486" y="2322198"/>
                  <a:pt x="372786" y="2340538"/>
                  <a:pt x="358763" y="2359188"/>
                </a:cubicBezTo>
                <a:cubicBezTo>
                  <a:pt x="338278" y="2386557"/>
                  <a:pt x="317737" y="2413898"/>
                  <a:pt x="296068" y="2442819"/>
                </a:cubicBezTo>
                <a:close/>
                <a:moveTo>
                  <a:pt x="614593" y="755446"/>
                </a:moveTo>
                <a:cubicBezTo>
                  <a:pt x="594109" y="755446"/>
                  <a:pt x="581412" y="753555"/>
                  <a:pt x="569448" y="755784"/>
                </a:cubicBezTo>
                <a:cubicBezTo>
                  <a:pt x="519168" y="765236"/>
                  <a:pt x="469565" y="777228"/>
                  <a:pt x="424561" y="802989"/>
                </a:cubicBezTo>
                <a:cubicBezTo>
                  <a:pt x="287885" y="881259"/>
                  <a:pt x="190090" y="995024"/>
                  <a:pt x="122006" y="1135650"/>
                </a:cubicBezTo>
                <a:cubicBezTo>
                  <a:pt x="109930" y="1160564"/>
                  <a:pt x="100196" y="1186607"/>
                  <a:pt x="89050" y="1211832"/>
                </a:cubicBezTo>
                <a:cubicBezTo>
                  <a:pt x="61286" y="1275401"/>
                  <a:pt x="53527" y="1341313"/>
                  <a:pt x="62443" y="1414871"/>
                </a:cubicBezTo>
                <a:cubicBezTo>
                  <a:pt x="74914" y="1410300"/>
                  <a:pt x="86031" y="1408804"/>
                  <a:pt x="93734" y="1402879"/>
                </a:cubicBezTo>
                <a:cubicBezTo>
                  <a:pt x="111182" y="1389468"/>
                  <a:pt x="127663" y="1374844"/>
                  <a:pt x="143055" y="1359117"/>
                </a:cubicBezTo>
                <a:cubicBezTo>
                  <a:pt x="175446" y="1326048"/>
                  <a:pt x="207753" y="1292782"/>
                  <a:pt x="238395" y="1258105"/>
                </a:cubicBezTo>
                <a:cubicBezTo>
                  <a:pt x="285007" y="1205455"/>
                  <a:pt x="329165" y="1150604"/>
                  <a:pt x="376313" y="1098462"/>
                </a:cubicBezTo>
                <a:cubicBezTo>
                  <a:pt x="405601" y="1066042"/>
                  <a:pt x="434239" y="1033792"/>
                  <a:pt x="454272" y="994572"/>
                </a:cubicBezTo>
                <a:cubicBezTo>
                  <a:pt x="459791" y="983382"/>
                  <a:pt x="467122" y="973179"/>
                  <a:pt x="475970" y="964382"/>
                </a:cubicBezTo>
                <a:cubicBezTo>
                  <a:pt x="527830" y="914863"/>
                  <a:pt x="555425" y="848839"/>
                  <a:pt x="595040" y="790997"/>
                </a:cubicBezTo>
                <a:cubicBezTo>
                  <a:pt x="601050" y="782250"/>
                  <a:pt x="605395" y="772347"/>
                  <a:pt x="614593" y="755446"/>
                </a:cubicBezTo>
                <a:close/>
                <a:moveTo>
                  <a:pt x="286728" y="1785171"/>
                </a:moveTo>
                <a:cubicBezTo>
                  <a:pt x="323127" y="1748491"/>
                  <a:pt x="362064" y="1721292"/>
                  <a:pt x="383000" y="1684019"/>
                </a:cubicBezTo>
                <a:cubicBezTo>
                  <a:pt x="398490" y="1656452"/>
                  <a:pt x="417254" y="1631905"/>
                  <a:pt x="433788" y="1605495"/>
                </a:cubicBezTo>
                <a:cubicBezTo>
                  <a:pt x="469537" y="1548217"/>
                  <a:pt x="505060" y="1490799"/>
                  <a:pt x="538806" y="1432364"/>
                </a:cubicBezTo>
                <a:cubicBezTo>
                  <a:pt x="554043" y="1406011"/>
                  <a:pt x="564821" y="1377118"/>
                  <a:pt x="577631" y="1349383"/>
                </a:cubicBezTo>
                <a:cubicBezTo>
                  <a:pt x="563001" y="1352393"/>
                  <a:pt x="549395" y="1359128"/>
                  <a:pt x="538129" y="1368936"/>
                </a:cubicBezTo>
                <a:cubicBezTo>
                  <a:pt x="514315" y="1389646"/>
                  <a:pt x="492279" y="1412416"/>
                  <a:pt x="468070" y="1432618"/>
                </a:cubicBezTo>
                <a:cubicBezTo>
                  <a:pt x="414460" y="1477368"/>
                  <a:pt x="368469" y="1527959"/>
                  <a:pt x="335287" y="1589920"/>
                </a:cubicBezTo>
                <a:cubicBezTo>
                  <a:pt x="303630" y="1648806"/>
                  <a:pt x="285318" y="1710541"/>
                  <a:pt x="286728" y="1785171"/>
                </a:cubicBezTo>
                <a:close/>
              </a:path>
            </a:pathLst>
          </a:custGeom>
          <a:solidFill>
            <a:srgbClr val="FAD2E1">
              <a:alpha val="4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4"/>
          <p:cNvSpPr/>
          <p:nvPr/>
        </p:nvSpPr>
        <p:spPr>
          <a:xfrm>
            <a:off x="746143" y="5035050"/>
            <a:ext cx="843828" cy="775439"/>
          </a:xfrm>
          <a:custGeom>
            <a:rect b="b" l="l" r="r" t="t"/>
            <a:pathLst>
              <a:path extrusionOk="0" h="775439" w="843828">
                <a:moveTo>
                  <a:pt x="106886" y="341772"/>
                </a:moveTo>
                <a:cubicBezTo>
                  <a:pt x="93334" y="324008"/>
                  <a:pt x="79959" y="307827"/>
                  <a:pt x="68344" y="290415"/>
                </a:cubicBezTo>
                <a:cubicBezTo>
                  <a:pt x="56729" y="273003"/>
                  <a:pt x="55849" y="254360"/>
                  <a:pt x="57432" y="232550"/>
                </a:cubicBezTo>
                <a:cubicBezTo>
                  <a:pt x="60424" y="192801"/>
                  <a:pt x="78199" y="162022"/>
                  <a:pt x="106006" y="137575"/>
                </a:cubicBezTo>
                <a:cubicBezTo>
                  <a:pt x="141731" y="106268"/>
                  <a:pt x="182913" y="82524"/>
                  <a:pt x="232542" y="82348"/>
                </a:cubicBezTo>
                <a:cubicBezTo>
                  <a:pt x="252429" y="82172"/>
                  <a:pt x="272492" y="87097"/>
                  <a:pt x="292203" y="91318"/>
                </a:cubicBezTo>
                <a:cubicBezTo>
                  <a:pt x="310330" y="95012"/>
                  <a:pt x="328104" y="100816"/>
                  <a:pt x="348167" y="106268"/>
                </a:cubicBezTo>
                <a:cubicBezTo>
                  <a:pt x="350279" y="103102"/>
                  <a:pt x="353623" y="97826"/>
                  <a:pt x="357143" y="92725"/>
                </a:cubicBezTo>
                <a:cubicBezTo>
                  <a:pt x="372454" y="71795"/>
                  <a:pt x="386709" y="50162"/>
                  <a:pt x="403428" y="30464"/>
                </a:cubicBezTo>
                <a:cubicBezTo>
                  <a:pt x="415219" y="16393"/>
                  <a:pt x="431938" y="9006"/>
                  <a:pt x="450769" y="7951"/>
                </a:cubicBezTo>
                <a:cubicBezTo>
                  <a:pt x="454817" y="7775"/>
                  <a:pt x="459217" y="7599"/>
                  <a:pt x="462737" y="6016"/>
                </a:cubicBezTo>
                <a:cubicBezTo>
                  <a:pt x="483503" y="-3657"/>
                  <a:pt x="503742" y="-491"/>
                  <a:pt x="524157" y="7247"/>
                </a:cubicBezTo>
                <a:cubicBezTo>
                  <a:pt x="545452" y="15338"/>
                  <a:pt x="561115" y="30288"/>
                  <a:pt x="575194" y="47524"/>
                </a:cubicBezTo>
                <a:cubicBezTo>
                  <a:pt x="604584" y="83404"/>
                  <a:pt x="620599" y="124208"/>
                  <a:pt x="622183" y="173455"/>
                </a:cubicBezTo>
                <a:cubicBezTo>
                  <a:pt x="631687" y="173455"/>
                  <a:pt x="640310" y="173279"/>
                  <a:pt x="648933" y="173455"/>
                </a:cubicBezTo>
                <a:cubicBezTo>
                  <a:pt x="689059" y="174158"/>
                  <a:pt x="728481" y="178027"/>
                  <a:pt x="765263" y="195967"/>
                </a:cubicBezTo>
                <a:cubicBezTo>
                  <a:pt x="811196" y="218304"/>
                  <a:pt x="852729" y="269661"/>
                  <a:pt x="842170" y="322777"/>
                </a:cubicBezTo>
                <a:cubicBezTo>
                  <a:pt x="834427" y="361999"/>
                  <a:pt x="817883" y="398054"/>
                  <a:pt x="781982" y="421622"/>
                </a:cubicBezTo>
                <a:cubicBezTo>
                  <a:pt x="756287" y="438507"/>
                  <a:pt x="728129" y="442728"/>
                  <a:pt x="698387" y="441673"/>
                </a:cubicBezTo>
                <a:cubicBezTo>
                  <a:pt x="690467" y="441321"/>
                  <a:pt x="682547" y="440969"/>
                  <a:pt x="672340" y="440442"/>
                </a:cubicBezTo>
                <a:cubicBezTo>
                  <a:pt x="679380" y="461195"/>
                  <a:pt x="685715" y="479487"/>
                  <a:pt x="691875" y="497603"/>
                </a:cubicBezTo>
                <a:cubicBezTo>
                  <a:pt x="714578" y="564437"/>
                  <a:pt x="706306" y="629689"/>
                  <a:pt x="677972" y="692127"/>
                </a:cubicBezTo>
                <a:cubicBezTo>
                  <a:pt x="666884" y="716574"/>
                  <a:pt x="650341" y="739087"/>
                  <a:pt x="626935" y="755620"/>
                </a:cubicBezTo>
                <a:cubicBezTo>
                  <a:pt x="605816" y="770570"/>
                  <a:pt x="583289" y="776374"/>
                  <a:pt x="557947" y="775318"/>
                </a:cubicBezTo>
                <a:cubicBezTo>
                  <a:pt x="510958" y="773384"/>
                  <a:pt x="470128" y="754565"/>
                  <a:pt x="430178" y="731700"/>
                </a:cubicBezTo>
                <a:cubicBezTo>
                  <a:pt x="390405" y="709011"/>
                  <a:pt x="358551" y="678408"/>
                  <a:pt x="333560" y="640242"/>
                </a:cubicBezTo>
                <a:cubicBezTo>
                  <a:pt x="330920" y="636197"/>
                  <a:pt x="327576" y="632855"/>
                  <a:pt x="322825" y="627051"/>
                </a:cubicBezTo>
                <a:cubicBezTo>
                  <a:pt x="313497" y="636549"/>
                  <a:pt x="305930" y="645870"/>
                  <a:pt x="296778" y="653257"/>
                </a:cubicBezTo>
                <a:cubicBezTo>
                  <a:pt x="264396" y="679463"/>
                  <a:pt x="228318" y="699866"/>
                  <a:pt x="188017" y="710770"/>
                </a:cubicBezTo>
                <a:cubicBezTo>
                  <a:pt x="129588" y="726599"/>
                  <a:pt x="59720" y="693886"/>
                  <a:pt x="27162" y="639011"/>
                </a:cubicBezTo>
                <a:cubicBezTo>
                  <a:pt x="14843" y="617905"/>
                  <a:pt x="4284" y="595744"/>
                  <a:pt x="1644" y="571297"/>
                </a:cubicBezTo>
                <a:cubicBezTo>
                  <a:pt x="-468" y="551422"/>
                  <a:pt x="-1172" y="530141"/>
                  <a:pt x="3404" y="510794"/>
                </a:cubicBezTo>
                <a:cubicBezTo>
                  <a:pt x="16251" y="458030"/>
                  <a:pt x="38426" y="409662"/>
                  <a:pt x="78727" y="371320"/>
                </a:cubicBezTo>
                <a:cubicBezTo>
                  <a:pt x="88583" y="361999"/>
                  <a:pt x="97734" y="351622"/>
                  <a:pt x="106886" y="341772"/>
                </a:cubicBezTo>
                <a:close/>
                <a:moveTo>
                  <a:pt x="169010" y="351798"/>
                </a:moveTo>
                <a:cubicBezTo>
                  <a:pt x="146835" y="371496"/>
                  <a:pt x="124133" y="386094"/>
                  <a:pt x="108997" y="406145"/>
                </a:cubicBezTo>
                <a:cubicBezTo>
                  <a:pt x="76087" y="449411"/>
                  <a:pt x="54265" y="498834"/>
                  <a:pt x="48633" y="553533"/>
                </a:cubicBezTo>
                <a:cubicBezTo>
                  <a:pt x="43529" y="602428"/>
                  <a:pt x="79783" y="652905"/>
                  <a:pt x="125188" y="662051"/>
                </a:cubicBezTo>
                <a:cubicBezTo>
                  <a:pt x="155635" y="668207"/>
                  <a:pt x="186257" y="662755"/>
                  <a:pt x="212831" y="649564"/>
                </a:cubicBezTo>
                <a:cubicBezTo>
                  <a:pt x="250669" y="630920"/>
                  <a:pt x="283755" y="604714"/>
                  <a:pt x="308218" y="569186"/>
                </a:cubicBezTo>
                <a:cubicBezTo>
                  <a:pt x="313497" y="561447"/>
                  <a:pt x="320009" y="559337"/>
                  <a:pt x="329160" y="563382"/>
                </a:cubicBezTo>
                <a:cubicBezTo>
                  <a:pt x="341656" y="568834"/>
                  <a:pt x="351687" y="576046"/>
                  <a:pt x="356967" y="589237"/>
                </a:cubicBezTo>
                <a:cubicBezTo>
                  <a:pt x="359079" y="594513"/>
                  <a:pt x="361894" y="599438"/>
                  <a:pt x="364710" y="604362"/>
                </a:cubicBezTo>
                <a:cubicBezTo>
                  <a:pt x="381957" y="633910"/>
                  <a:pt x="408532" y="653961"/>
                  <a:pt x="434930" y="674539"/>
                </a:cubicBezTo>
                <a:cubicBezTo>
                  <a:pt x="463968" y="697227"/>
                  <a:pt x="497582" y="709011"/>
                  <a:pt x="531724" y="719916"/>
                </a:cubicBezTo>
                <a:cubicBezTo>
                  <a:pt x="541052" y="722906"/>
                  <a:pt x="553195" y="721675"/>
                  <a:pt x="562875" y="718685"/>
                </a:cubicBezTo>
                <a:cubicBezTo>
                  <a:pt x="598601" y="707956"/>
                  <a:pt x="626935" y="687730"/>
                  <a:pt x="639078" y="650443"/>
                </a:cubicBezTo>
                <a:cubicBezTo>
                  <a:pt x="653509" y="605945"/>
                  <a:pt x="665477" y="561799"/>
                  <a:pt x="648758" y="514487"/>
                </a:cubicBezTo>
                <a:cubicBezTo>
                  <a:pt x="638726" y="486170"/>
                  <a:pt x="633270" y="456447"/>
                  <a:pt x="625879" y="427250"/>
                </a:cubicBezTo>
                <a:cubicBezTo>
                  <a:pt x="622007" y="411773"/>
                  <a:pt x="626759" y="401396"/>
                  <a:pt x="638902" y="401748"/>
                </a:cubicBezTo>
                <a:cubicBezTo>
                  <a:pt x="664949" y="402627"/>
                  <a:pt x="688179" y="385215"/>
                  <a:pt x="714754" y="390843"/>
                </a:cubicBezTo>
                <a:cubicBezTo>
                  <a:pt x="753471" y="377124"/>
                  <a:pt x="786909" y="358833"/>
                  <a:pt x="797469" y="313631"/>
                </a:cubicBezTo>
                <a:cubicBezTo>
                  <a:pt x="803100" y="289536"/>
                  <a:pt x="796061" y="271596"/>
                  <a:pt x="778990" y="256998"/>
                </a:cubicBezTo>
                <a:cubicBezTo>
                  <a:pt x="770542" y="249787"/>
                  <a:pt x="759631" y="243807"/>
                  <a:pt x="748896" y="241696"/>
                </a:cubicBezTo>
                <a:cubicBezTo>
                  <a:pt x="705778" y="233606"/>
                  <a:pt x="662309" y="227274"/>
                  <a:pt x="618839" y="220415"/>
                </a:cubicBezTo>
                <a:cubicBezTo>
                  <a:pt x="616551" y="220063"/>
                  <a:pt x="614088" y="221118"/>
                  <a:pt x="611800" y="221294"/>
                </a:cubicBezTo>
                <a:cubicBezTo>
                  <a:pt x="594553" y="223229"/>
                  <a:pt x="587865" y="219184"/>
                  <a:pt x="585401" y="202123"/>
                </a:cubicBezTo>
                <a:cubicBezTo>
                  <a:pt x="583641" y="190163"/>
                  <a:pt x="584521" y="177676"/>
                  <a:pt x="584521" y="165540"/>
                </a:cubicBezTo>
                <a:cubicBezTo>
                  <a:pt x="584873" y="124736"/>
                  <a:pt x="569034" y="90791"/>
                  <a:pt x="538588" y="64408"/>
                </a:cubicBezTo>
                <a:cubicBezTo>
                  <a:pt x="518525" y="46996"/>
                  <a:pt x="491951" y="42072"/>
                  <a:pt x="469952" y="52800"/>
                </a:cubicBezTo>
                <a:cubicBezTo>
                  <a:pt x="442850" y="66167"/>
                  <a:pt x="417507" y="85338"/>
                  <a:pt x="405716" y="116821"/>
                </a:cubicBezTo>
                <a:cubicBezTo>
                  <a:pt x="400612" y="130364"/>
                  <a:pt x="393045" y="143379"/>
                  <a:pt x="384949" y="155515"/>
                </a:cubicBezTo>
                <a:cubicBezTo>
                  <a:pt x="375270" y="169937"/>
                  <a:pt x="365590" y="170113"/>
                  <a:pt x="352215" y="160088"/>
                </a:cubicBezTo>
                <a:cubicBezTo>
                  <a:pt x="345351" y="154811"/>
                  <a:pt x="337784" y="150062"/>
                  <a:pt x="329688" y="147072"/>
                </a:cubicBezTo>
                <a:cubicBezTo>
                  <a:pt x="297834" y="134761"/>
                  <a:pt x="264044" y="135816"/>
                  <a:pt x="231134" y="136520"/>
                </a:cubicBezTo>
                <a:cubicBezTo>
                  <a:pt x="205968" y="137047"/>
                  <a:pt x="180801" y="144786"/>
                  <a:pt x="160562" y="160615"/>
                </a:cubicBezTo>
                <a:cubicBezTo>
                  <a:pt x="131876" y="183128"/>
                  <a:pt x="110405" y="211269"/>
                  <a:pt x="99142" y="246797"/>
                </a:cubicBezTo>
                <a:cubicBezTo>
                  <a:pt x="94918" y="259988"/>
                  <a:pt x="96326" y="271068"/>
                  <a:pt x="105654" y="280390"/>
                </a:cubicBezTo>
                <a:cubicBezTo>
                  <a:pt x="120789" y="295164"/>
                  <a:pt x="136452" y="309410"/>
                  <a:pt x="152291" y="323305"/>
                </a:cubicBezTo>
                <a:cubicBezTo>
                  <a:pt x="161618" y="331571"/>
                  <a:pt x="170770" y="339486"/>
                  <a:pt x="169010" y="351798"/>
                </a:cubicBezTo>
                <a:close/>
                <a:moveTo>
                  <a:pt x="574842" y="345114"/>
                </a:moveTo>
                <a:cubicBezTo>
                  <a:pt x="573082" y="383456"/>
                  <a:pt x="565338" y="410014"/>
                  <a:pt x="547388" y="435341"/>
                </a:cubicBezTo>
                <a:cubicBezTo>
                  <a:pt x="521693" y="471748"/>
                  <a:pt x="488607" y="490392"/>
                  <a:pt x="445138" y="491095"/>
                </a:cubicBezTo>
                <a:cubicBezTo>
                  <a:pt x="419971" y="491447"/>
                  <a:pt x="396916" y="481949"/>
                  <a:pt x="377030" y="467527"/>
                </a:cubicBezTo>
                <a:cubicBezTo>
                  <a:pt x="345703" y="444663"/>
                  <a:pt x="320185" y="417049"/>
                  <a:pt x="307514" y="378707"/>
                </a:cubicBezTo>
                <a:cubicBezTo>
                  <a:pt x="291851" y="331747"/>
                  <a:pt x="318953" y="280742"/>
                  <a:pt x="355207" y="259108"/>
                </a:cubicBezTo>
                <a:cubicBezTo>
                  <a:pt x="394101" y="236068"/>
                  <a:pt x="434578" y="231495"/>
                  <a:pt x="476992" y="244686"/>
                </a:cubicBezTo>
                <a:cubicBezTo>
                  <a:pt x="510430" y="255063"/>
                  <a:pt x="538940" y="274938"/>
                  <a:pt x="559355" y="303079"/>
                </a:cubicBezTo>
                <a:cubicBezTo>
                  <a:pt x="569386" y="316797"/>
                  <a:pt x="571674" y="335968"/>
                  <a:pt x="574842" y="345114"/>
                </a:cubicBezTo>
                <a:close/>
                <a:moveTo>
                  <a:pt x="452529" y="285842"/>
                </a:moveTo>
                <a:cubicBezTo>
                  <a:pt x="416451" y="286018"/>
                  <a:pt x="402020" y="291646"/>
                  <a:pt x="379317" y="313983"/>
                </a:cubicBezTo>
                <a:cubicBezTo>
                  <a:pt x="353975" y="338958"/>
                  <a:pt x="343768" y="366923"/>
                  <a:pt x="372806" y="399110"/>
                </a:cubicBezTo>
                <a:cubicBezTo>
                  <a:pt x="406420" y="436220"/>
                  <a:pt x="447601" y="446597"/>
                  <a:pt x="493007" y="410542"/>
                </a:cubicBezTo>
                <a:cubicBezTo>
                  <a:pt x="518173" y="390667"/>
                  <a:pt x="525565" y="360768"/>
                  <a:pt x="533308" y="331923"/>
                </a:cubicBezTo>
                <a:cubicBezTo>
                  <a:pt x="534540" y="327350"/>
                  <a:pt x="529789" y="319787"/>
                  <a:pt x="525917" y="315566"/>
                </a:cubicBezTo>
                <a:cubicBezTo>
                  <a:pt x="505502" y="292878"/>
                  <a:pt x="479632" y="283204"/>
                  <a:pt x="452529" y="2858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4"/>
          <p:cNvSpPr/>
          <p:nvPr/>
        </p:nvSpPr>
        <p:spPr>
          <a:xfrm>
            <a:off x="5086401" y="5035050"/>
            <a:ext cx="843828" cy="775439"/>
          </a:xfrm>
          <a:custGeom>
            <a:rect b="b" l="l" r="r" t="t"/>
            <a:pathLst>
              <a:path extrusionOk="0" h="775439" w="843828">
                <a:moveTo>
                  <a:pt x="106886" y="341772"/>
                </a:moveTo>
                <a:cubicBezTo>
                  <a:pt x="93334" y="324008"/>
                  <a:pt x="79959" y="307827"/>
                  <a:pt x="68344" y="290415"/>
                </a:cubicBezTo>
                <a:cubicBezTo>
                  <a:pt x="56729" y="273003"/>
                  <a:pt x="55849" y="254360"/>
                  <a:pt x="57432" y="232550"/>
                </a:cubicBezTo>
                <a:cubicBezTo>
                  <a:pt x="60424" y="192801"/>
                  <a:pt x="78199" y="162022"/>
                  <a:pt x="106006" y="137575"/>
                </a:cubicBezTo>
                <a:cubicBezTo>
                  <a:pt x="141731" y="106268"/>
                  <a:pt x="182913" y="82524"/>
                  <a:pt x="232542" y="82348"/>
                </a:cubicBezTo>
                <a:cubicBezTo>
                  <a:pt x="252429" y="82172"/>
                  <a:pt x="272492" y="87097"/>
                  <a:pt x="292203" y="91318"/>
                </a:cubicBezTo>
                <a:cubicBezTo>
                  <a:pt x="310330" y="95012"/>
                  <a:pt x="328104" y="100816"/>
                  <a:pt x="348167" y="106268"/>
                </a:cubicBezTo>
                <a:cubicBezTo>
                  <a:pt x="350279" y="103102"/>
                  <a:pt x="353623" y="97826"/>
                  <a:pt x="357143" y="92725"/>
                </a:cubicBezTo>
                <a:cubicBezTo>
                  <a:pt x="372454" y="71795"/>
                  <a:pt x="386709" y="50162"/>
                  <a:pt x="403428" y="30464"/>
                </a:cubicBezTo>
                <a:cubicBezTo>
                  <a:pt x="415219" y="16393"/>
                  <a:pt x="431938" y="9006"/>
                  <a:pt x="450769" y="7951"/>
                </a:cubicBezTo>
                <a:cubicBezTo>
                  <a:pt x="454817" y="7775"/>
                  <a:pt x="459217" y="7599"/>
                  <a:pt x="462737" y="6016"/>
                </a:cubicBezTo>
                <a:cubicBezTo>
                  <a:pt x="483503" y="-3657"/>
                  <a:pt x="503742" y="-491"/>
                  <a:pt x="524157" y="7247"/>
                </a:cubicBezTo>
                <a:cubicBezTo>
                  <a:pt x="545452" y="15338"/>
                  <a:pt x="561115" y="30288"/>
                  <a:pt x="575194" y="47524"/>
                </a:cubicBezTo>
                <a:cubicBezTo>
                  <a:pt x="604584" y="83404"/>
                  <a:pt x="620599" y="124208"/>
                  <a:pt x="622183" y="173455"/>
                </a:cubicBezTo>
                <a:cubicBezTo>
                  <a:pt x="631687" y="173455"/>
                  <a:pt x="640310" y="173279"/>
                  <a:pt x="648933" y="173455"/>
                </a:cubicBezTo>
                <a:cubicBezTo>
                  <a:pt x="689059" y="174158"/>
                  <a:pt x="728481" y="178027"/>
                  <a:pt x="765263" y="195967"/>
                </a:cubicBezTo>
                <a:cubicBezTo>
                  <a:pt x="811196" y="218304"/>
                  <a:pt x="852729" y="269661"/>
                  <a:pt x="842170" y="322777"/>
                </a:cubicBezTo>
                <a:cubicBezTo>
                  <a:pt x="834427" y="361999"/>
                  <a:pt x="817883" y="398054"/>
                  <a:pt x="781982" y="421622"/>
                </a:cubicBezTo>
                <a:cubicBezTo>
                  <a:pt x="756287" y="438507"/>
                  <a:pt x="728129" y="442728"/>
                  <a:pt x="698387" y="441673"/>
                </a:cubicBezTo>
                <a:cubicBezTo>
                  <a:pt x="690467" y="441321"/>
                  <a:pt x="682547" y="440969"/>
                  <a:pt x="672340" y="440442"/>
                </a:cubicBezTo>
                <a:cubicBezTo>
                  <a:pt x="679380" y="461195"/>
                  <a:pt x="685715" y="479487"/>
                  <a:pt x="691875" y="497603"/>
                </a:cubicBezTo>
                <a:cubicBezTo>
                  <a:pt x="714578" y="564437"/>
                  <a:pt x="706306" y="629689"/>
                  <a:pt x="677972" y="692127"/>
                </a:cubicBezTo>
                <a:cubicBezTo>
                  <a:pt x="666884" y="716574"/>
                  <a:pt x="650341" y="739087"/>
                  <a:pt x="626935" y="755620"/>
                </a:cubicBezTo>
                <a:cubicBezTo>
                  <a:pt x="605816" y="770570"/>
                  <a:pt x="583289" y="776374"/>
                  <a:pt x="557947" y="775318"/>
                </a:cubicBezTo>
                <a:cubicBezTo>
                  <a:pt x="510958" y="773384"/>
                  <a:pt x="470128" y="754565"/>
                  <a:pt x="430178" y="731700"/>
                </a:cubicBezTo>
                <a:cubicBezTo>
                  <a:pt x="390405" y="709011"/>
                  <a:pt x="358551" y="678408"/>
                  <a:pt x="333560" y="640242"/>
                </a:cubicBezTo>
                <a:cubicBezTo>
                  <a:pt x="330920" y="636197"/>
                  <a:pt x="327576" y="632855"/>
                  <a:pt x="322825" y="627051"/>
                </a:cubicBezTo>
                <a:cubicBezTo>
                  <a:pt x="313497" y="636549"/>
                  <a:pt x="305930" y="645870"/>
                  <a:pt x="296778" y="653257"/>
                </a:cubicBezTo>
                <a:cubicBezTo>
                  <a:pt x="264396" y="679463"/>
                  <a:pt x="228318" y="699866"/>
                  <a:pt x="188017" y="710770"/>
                </a:cubicBezTo>
                <a:cubicBezTo>
                  <a:pt x="129588" y="726599"/>
                  <a:pt x="59720" y="693886"/>
                  <a:pt x="27162" y="639011"/>
                </a:cubicBezTo>
                <a:cubicBezTo>
                  <a:pt x="14843" y="617905"/>
                  <a:pt x="4284" y="595744"/>
                  <a:pt x="1644" y="571297"/>
                </a:cubicBezTo>
                <a:cubicBezTo>
                  <a:pt x="-468" y="551422"/>
                  <a:pt x="-1172" y="530141"/>
                  <a:pt x="3404" y="510794"/>
                </a:cubicBezTo>
                <a:cubicBezTo>
                  <a:pt x="16251" y="458030"/>
                  <a:pt x="38426" y="409662"/>
                  <a:pt x="78727" y="371320"/>
                </a:cubicBezTo>
                <a:cubicBezTo>
                  <a:pt x="88583" y="361999"/>
                  <a:pt x="97734" y="351622"/>
                  <a:pt x="106886" y="341772"/>
                </a:cubicBezTo>
                <a:close/>
                <a:moveTo>
                  <a:pt x="169010" y="351798"/>
                </a:moveTo>
                <a:cubicBezTo>
                  <a:pt x="146835" y="371496"/>
                  <a:pt x="124133" y="386094"/>
                  <a:pt x="108997" y="406145"/>
                </a:cubicBezTo>
                <a:cubicBezTo>
                  <a:pt x="76087" y="449411"/>
                  <a:pt x="54265" y="498834"/>
                  <a:pt x="48633" y="553533"/>
                </a:cubicBezTo>
                <a:cubicBezTo>
                  <a:pt x="43529" y="602428"/>
                  <a:pt x="79783" y="652905"/>
                  <a:pt x="125188" y="662051"/>
                </a:cubicBezTo>
                <a:cubicBezTo>
                  <a:pt x="155635" y="668207"/>
                  <a:pt x="186257" y="662755"/>
                  <a:pt x="212831" y="649564"/>
                </a:cubicBezTo>
                <a:cubicBezTo>
                  <a:pt x="250669" y="630920"/>
                  <a:pt x="283755" y="604714"/>
                  <a:pt x="308218" y="569186"/>
                </a:cubicBezTo>
                <a:cubicBezTo>
                  <a:pt x="313497" y="561447"/>
                  <a:pt x="320009" y="559337"/>
                  <a:pt x="329160" y="563382"/>
                </a:cubicBezTo>
                <a:cubicBezTo>
                  <a:pt x="341656" y="568834"/>
                  <a:pt x="351687" y="576046"/>
                  <a:pt x="356967" y="589237"/>
                </a:cubicBezTo>
                <a:cubicBezTo>
                  <a:pt x="359079" y="594513"/>
                  <a:pt x="361894" y="599438"/>
                  <a:pt x="364710" y="604362"/>
                </a:cubicBezTo>
                <a:cubicBezTo>
                  <a:pt x="381957" y="633910"/>
                  <a:pt x="408532" y="653961"/>
                  <a:pt x="434930" y="674539"/>
                </a:cubicBezTo>
                <a:cubicBezTo>
                  <a:pt x="463968" y="697227"/>
                  <a:pt x="497582" y="709011"/>
                  <a:pt x="531724" y="719916"/>
                </a:cubicBezTo>
                <a:cubicBezTo>
                  <a:pt x="541052" y="722906"/>
                  <a:pt x="553195" y="721675"/>
                  <a:pt x="562875" y="718685"/>
                </a:cubicBezTo>
                <a:cubicBezTo>
                  <a:pt x="598601" y="707956"/>
                  <a:pt x="626935" y="687730"/>
                  <a:pt x="639078" y="650443"/>
                </a:cubicBezTo>
                <a:cubicBezTo>
                  <a:pt x="653509" y="605945"/>
                  <a:pt x="665477" y="561799"/>
                  <a:pt x="648758" y="514487"/>
                </a:cubicBezTo>
                <a:cubicBezTo>
                  <a:pt x="638726" y="486170"/>
                  <a:pt x="633270" y="456447"/>
                  <a:pt x="625879" y="427250"/>
                </a:cubicBezTo>
                <a:cubicBezTo>
                  <a:pt x="622007" y="411773"/>
                  <a:pt x="626759" y="401396"/>
                  <a:pt x="638902" y="401748"/>
                </a:cubicBezTo>
                <a:cubicBezTo>
                  <a:pt x="664949" y="402627"/>
                  <a:pt x="688179" y="385215"/>
                  <a:pt x="714754" y="390843"/>
                </a:cubicBezTo>
                <a:cubicBezTo>
                  <a:pt x="753471" y="377124"/>
                  <a:pt x="786909" y="358833"/>
                  <a:pt x="797469" y="313631"/>
                </a:cubicBezTo>
                <a:cubicBezTo>
                  <a:pt x="803100" y="289536"/>
                  <a:pt x="796061" y="271596"/>
                  <a:pt x="778990" y="256998"/>
                </a:cubicBezTo>
                <a:cubicBezTo>
                  <a:pt x="770542" y="249787"/>
                  <a:pt x="759631" y="243807"/>
                  <a:pt x="748896" y="241696"/>
                </a:cubicBezTo>
                <a:cubicBezTo>
                  <a:pt x="705778" y="233606"/>
                  <a:pt x="662309" y="227274"/>
                  <a:pt x="618839" y="220415"/>
                </a:cubicBezTo>
                <a:cubicBezTo>
                  <a:pt x="616551" y="220063"/>
                  <a:pt x="614088" y="221118"/>
                  <a:pt x="611800" y="221294"/>
                </a:cubicBezTo>
                <a:cubicBezTo>
                  <a:pt x="594553" y="223229"/>
                  <a:pt x="587865" y="219184"/>
                  <a:pt x="585401" y="202123"/>
                </a:cubicBezTo>
                <a:cubicBezTo>
                  <a:pt x="583641" y="190163"/>
                  <a:pt x="584521" y="177676"/>
                  <a:pt x="584521" y="165540"/>
                </a:cubicBezTo>
                <a:cubicBezTo>
                  <a:pt x="584873" y="124736"/>
                  <a:pt x="569034" y="90791"/>
                  <a:pt x="538588" y="64408"/>
                </a:cubicBezTo>
                <a:cubicBezTo>
                  <a:pt x="518525" y="46996"/>
                  <a:pt x="491951" y="42072"/>
                  <a:pt x="469952" y="52800"/>
                </a:cubicBezTo>
                <a:cubicBezTo>
                  <a:pt x="442850" y="66167"/>
                  <a:pt x="417507" y="85338"/>
                  <a:pt x="405716" y="116821"/>
                </a:cubicBezTo>
                <a:cubicBezTo>
                  <a:pt x="400612" y="130364"/>
                  <a:pt x="393045" y="143379"/>
                  <a:pt x="384949" y="155515"/>
                </a:cubicBezTo>
                <a:cubicBezTo>
                  <a:pt x="375270" y="169937"/>
                  <a:pt x="365590" y="170113"/>
                  <a:pt x="352215" y="160088"/>
                </a:cubicBezTo>
                <a:cubicBezTo>
                  <a:pt x="345351" y="154811"/>
                  <a:pt x="337784" y="150062"/>
                  <a:pt x="329688" y="147072"/>
                </a:cubicBezTo>
                <a:cubicBezTo>
                  <a:pt x="297834" y="134761"/>
                  <a:pt x="264044" y="135816"/>
                  <a:pt x="231134" y="136520"/>
                </a:cubicBezTo>
                <a:cubicBezTo>
                  <a:pt x="205968" y="137047"/>
                  <a:pt x="180801" y="144786"/>
                  <a:pt x="160562" y="160615"/>
                </a:cubicBezTo>
                <a:cubicBezTo>
                  <a:pt x="131876" y="183128"/>
                  <a:pt x="110405" y="211269"/>
                  <a:pt x="99142" y="246797"/>
                </a:cubicBezTo>
                <a:cubicBezTo>
                  <a:pt x="94918" y="259988"/>
                  <a:pt x="96326" y="271068"/>
                  <a:pt x="105654" y="280390"/>
                </a:cubicBezTo>
                <a:cubicBezTo>
                  <a:pt x="120789" y="295164"/>
                  <a:pt x="136452" y="309410"/>
                  <a:pt x="152291" y="323305"/>
                </a:cubicBezTo>
                <a:cubicBezTo>
                  <a:pt x="161618" y="331571"/>
                  <a:pt x="170770" y="339486"/>
                  <a:pt x="169010" y="351798"/>
                </a:cubicBezTo>
                <a:close/>
                <a:moveTo>
                  <a:pt x="574842" y="345114"/>
                </a:moveTo>
                <a:cubicBezTo>
                  <a:pt x="573082" y="383456"/>
                  <a:pt x="565338" y="410014"/>
                  <a:pt x="547388" y="435341"/>
                </a:cubicBezTo>
                <a:cubicBezTo>
                  <a:pt x="521693" y="471748"/>
                  <a:pt x="488607" y="490392"/>
                  <a:pt x="445138" y="491095"/>
                </a:cubicBezTo>
                <a:cubicBezTo>
                  <a:pt x="419971" y="491447"/>
                  <a:pt x="396916" y="481949"/>
                  <a:pt x="377030" y="467527"/>
                </a:cubicBezTo>
                <a:cubicBezTo>
                  <a:pt x="345703" y="444663"/>
                  <a:pt x="320185" y="417049"/>
                  <a:pt x="307514" y="378707"/>
                </a:cubicBezTo>
                <a:cubicBezTo>
                  <a:pt x="291851" y="331747"/>
                  <a:pt x="318953" y="280742"/>
                  <a:pt x="355207" y="259108"/>
                </a:cubicBezTo>
                <a:cubicBezTo>
                  <a:pt x="394101" y="236068"/>
                  <a:pt x="434578" y="231495"/>
                  <a:pt x="476992" y="244686"/>
                </a:cubicBezTo>
                <a:cubicBezTo>
                  <a:pt x="510430" y="255063"/>
                  <a:pt x="538940" y="274938"/>
                  <a:pt x="559355" y="303079"/>
                </a:cubicBezTo>
                <a:cubicBezTo>
                  <a:pt x="569386" y="316797"/>
                  <a:pt x="571674" y="335968"/>
                  <a:pt x="574842" y="345114"/>
                </a:cubicBezTo>
                <a:close/>
                <a:moveTo>
                  <a:pt x="452529" y="285842"/>
                </a:moveTo>
                <a:cubicBezTo>
                  <a:pt x="416451" y="286018"/>
                  <a:pt x="402020" y="291646"/>
                  <a:pt x="379317" y="313983"/>
                </a:cubicBezTo>
                <a:cubicBezTo>
                  <a:pt x="353975" y="338958"/>
                  <a:pt x="343768" y="366923"/>
                  <a:pt x="372806" y="399110"/>
                </a:cubicBezTo>
                <a:cubicBezTo>
                  <a:pt x="406420" y="436220"/>
                  <a:pt x="447601" y="446597"/>
                  <a:pt x="493007" y="410542"/>
                </a:cubicBezTo>
                <a:cubicBezTo>
                  <a:pt x="518173" y="390667"/>
                  <a:pt x="525565" y="360768"/>
                  <a:pt x="533308" y="331923"/>
                </a:cubicBezTo>
                <a:cubicBezTo>
                  <a:pt x="534540" y="327350"/>
                  <a:pt x="529789" y="319787"/>
                  <a:pt x="525917" y="315566"/>
                </a:cubicBezTo>
                <a:cubicBezTo>
                  <a:pt x="505502" y="292878"/>
                  <a:pt x="479632" y="283204"/>
                  <a:pt x="452529" y="2858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4"/>
          <p:cNvSpPr/>
          <p:nvPr/>
        </p:nvSpPr>
        <p:spPr>
          <a:xfrm>
            <a:off x="9384789" y="5065051"/>
            <a:ext cx="843828" cy="775439"/>
          </a:xfrm>
          <a:custGeom>
            <a:rect b="b" l="l" r="r" t="t"/>
            <a:pathLst>
              <a:path extrusionOk="0" h="775439" w="843828">
                <a:moveTo>
                  <a:pt x="106886" y="341772"/>
                </a:moveTo>
                <a:cubicBezTo>
                  <a:pt x="93334" y="324008"/>
                  <a:pt x="79959" y="307827"/>
                  <a:pt x="68344" y="290415"/>
                </a:cubicBezTo>
                <a:cubicBezTo>
                  <a:pt x="56729" y="273003"/>
                  <a:pt x="55849" y="254360"/>
                  <a:pt x="57432" y="232550"/>
                </a:cubicBezTo>
                <a:cubicBezTo>
                  <a:pt x="60424" y="192801"/>
                  <a:pt x="78199" y="162022"/>
                  <a:pt x="106006" y="137575"/>
                </a:cubicBezTo>
                <a:cubicBezTo>
                  <a:pt x="141731" y="106268"/>
                  <a:pt x="182913" y="82524"/>
                  <a:pt x="232542" y="82348"/>
                </a:cubicBezTo>
                <a:cubicBezTo>
                  <a:pt x="252429" y="82172"/>
                  <a:pt x="272492" y="87097"/>
                  <a:pt x="292203" y="91318"/>
                </a:cubicBezTo>
                <a:cubicBezTo>
                  <a:pt x="310330" y="95012"/>
                  <a:pt x="328104" y="100816"/>
                  <a:pt x="348167" y="106268"/>
                </a:cubicBezTo>
                <a:cubicBezTo>
                  <a:pt x="350279" y="103102"/>
                  <a:pt x="353623" y="97826"/>
                  <a:pt x="357143" y="92725"/>
                </a:cubicBezTo>
                <a:cubicBezTo>
                  <a:pt x="372454" y="71795"/>
                  <a:pt x="386709" y="50162"/>
                  <a:pt x="403428" y="30464"/>
                </a:cubicBezTo>
                <a:cubicBezTo>
                  <a:pt x="415219" y="16393"/>
                  <a:pt x="431938" y="9006"/>
                  <a:pt x="450769" y="7951"/>
                </a:cubicBezTo>
                <a:cubicBezTo>
                  <a:pt x="454817" y="7775"/>
                  <a:pt x="459217" y="7599"/>
                  <a:pt x="462737" y="6016"/>
                </a:cubicBezTo>
                <a:cubicBezTo>
                  <a:pt x="483503" y="-3657"/>
                  <a:pt x="503742" y="-491"/>
                  <a:pt x="524157" y="7247"/>
                </a:cubicBezTo>
                <a:cubicBezTo>
                  <a:pt x="545452" y="15338"/>
                  <a:pt x="561115" y="30288"/>
                  <a:pt x="575194" y="47524"/>
                </a:cubicBezTo>
                <a:cubicBezTo>
                  <a:pt x="604584" y="83404"/>
                  <a:pt x="620599" y="124208"/>
                  <a:pt x="622183" y="173455"/>
                </a:cubicBezTo>
                <a:cubicBezTo>
                  <a:pt x="631687" y="173455"/>
                  <a:pt x="640310" y="173279"/>
                  <a:pt x="648933" y="173455"/>
                </a:cubicBezTo>
                <a:cubicBezTo>
                  <a:pt x="689059" y="174158"/>
                  <a:pt x="728481" y="178027"/>
                  <a:pt x="765263" y="195967"/>
                </a:cubicBezTo>
                <a:cubicBezTo>
                  <a:pt x="811196" y="218304"/>
                  <a:pt x="852729" y="269661"/>
                  <a:pt x="842170" y="322777"/>
                </a:cubicBezTo>
                <a:cubicBezTo>
                  <a:pt x="834427" y="361999"/>
                  <a:pt x="817883" y="398054"/>
                  <a:pt x="781982" y="421622"/>
                </a:cubicBezTo>
                <a:cubicBezTo>
                  <a:pt x="756287" y="438507"/>
                  <a:pt x="728129" y="442728"/>
                  <a:pt x="698387" y="441673"/>
                </a:cubicBezTo>
                <a:cubicBezTo>
                  <a:pt x="690467" y="441321"/>
                  <a:pt x="682547" y="440969"/>
                  <a:pt x="672340" y="440442"/>
                </a:cubicBezTo>
                <a:cubicBezTo>
                  <a:pt x="679380" y="461195"/>
                  <a:pt x="685715" y="479487"/>
                  <a:pt x="691875" y="497603"/>
                </a:cubicBezTo>
                <a:cubicBezTo>
                  <a:pt x="714578" y="564437"/>
                  <a:pt x="706306" y="629689"/>
                  <a:pt x="677972" y="692127"/>
                </a:cubicBezTo>
                <a:cubicBezTo>
                  <a:pt x="666884" y="716574"/>
                  <a:pt x="650341" y="739087"/>
                  <a:pt x="626935" y="755620"/>
                </a:cubicBezTo>
                <a:cubicBezTo>
                  <a:pt x="605816" y="770570"/>
                  <a:pt x="583289" y="776374"/>
                  <a:pt x="557947" y="775318"/>
                </a:cubicBezTo>
                <a:cubicBezTo>
                  <a:pt x="510958" y="773384"/>
                  <a:pt x="470128" y="754565"/>
                  <a:pt x="430178" y="731700"/>
                </a:cubicBezTo>
                <a:cubicBezTo>
                  <a:pt x="390405" y="709011"/>
                  <a:pt x="358551" y="678408"/>
                  <a:pt x="333560" y="640242"/>
                </a:cubicBezTo>
                <a:cubicBezTo>
                  <a:pt x="330920" y="636197"/>
                  <a:pt x="327576" y="632855"/>
                  <a:pt x="322825" y="627051"/>
                </a:cubicBezTo>
                <a:cubicBezTo>
                  <a:pt x="313497" y="636549"/>
                  <a:pt x="305930" y="645870"/>
                  <a:pt x="296778" y="653257"/>
                </a:cubicBezTo>
                <a:cubicBezTo>
                  <a:pt x="264396" y="679463"/>
                  <a:pt x="228318" y="699866"/>
                  <a:pt x="188017" y="710770"/>
                </a:cubicBezTo>
                <a:cubicBezTo>
                  <a:pt x="129588" y="726599"/>
                  <a:pt x="59720" y="693886"/>
                  <a:pt x="27162" y="639011"/>
                </a:cubicBezTo>
                <a:cubicBezTo>
                  <a:pt x="14843" y="617905"/>
                  <a:pt x="4284" y="595744"/>
                  <a:pt x="1644" y="571297"/>
                </a:cubicBezTo>
                <a:cubicBezTo>
                  <a:pt x="-468" y="551422"/>
                  <a:pt x="-1172" y="530141"/>
                  <a:pt x="3404" y="510794"/>
                </a:cubicBezTo>
                <a:cubicBezTo>
                  <a:pt x="16251" y="458030"/>
                  <a:pt x="38426" y="409662"/>
                  <a:pt x="78727" y="371320"/>
                </a:cubicBezTo>
                <a:cubicBezTo>
                  <a:pt x="88583" y="361999"/>
                  <a:pt x="97734" y="351622"/>
                  <a:pt x="106886" y="341772"/>
                </a:cubicBezTo>
                <a:close/>
                <a:moveTo>
                  <a:pt x="169010" y="351798"/>
                </a:moveTo>
                <a:cubicBezTo>
                  <a:pt x="146835" y="371496"/>
                  <a:pt x="124133" y="386094"/>
                  <a:pt x="108997" y="406145"/>
                </a:cubicBezTo>
                <a:cubicBezTo>
                  <a:pt x="76087" y="449411"/>
                  <a:pt x="54265" y="498834"/>
                  <a:pt x="48633" y="553533"/>
                </a:cubicBezTo>
                <a:cubicBezTo>
                  <a:pt x="43529" y="602428"/>
                  <a:pt x="79783" y="652905"/>
                  <a:pt x="125188" y="662051"/>
                </a:cubicBezTo>
                <a:cubicBezTo>
                  <a:pt x="155635" y="668207"/>
                  <a:pt x="186257" y="662755"/>
                  <a:pt x="212831" y="649564"/>
                </a:cubicBezTo>
                <a:cubicBezTo>
                  <a:pt x="250669" y="630920"/>
                  <a:pt x="283755" y="604714"/>
                  <a:pt x="308218" y="569186"/>
                </a:cubicBezTo>
                <a:cubicBezTo>
                  <a:pt x="313497" y="561447"/>
                  <a:pt x="320009" y="559337"/>
                  <a:pt x="329160" y="563382"/>
                </a:cubicBezTo>
                <a:cubicBezTo>
                  <a:pt x="341656" y="568834"/>
                  <a:pt x="351687" y="576046"/>
                  <a:pt x="356967" y="589237"/>
                </a:cubicBezTo>
                <a:cubicBezTo>
                  <a:pt x="359079" y="594513"/>
                  <a:pt x="361894" y="599438"/>
                  <a:pt x="364710" y="604362"/>
                </a:cubicBezTo>
                <a:cubicBezTo>
                  <a:pt x="381957" y="633910"/>
                  <a:pt x="408532" y="653961"/>
                  <a:pt x="434930" y="674539"/>
                </a:cubicBezTo>
                <a:cubicBezTo>
                  <a:pt x="463968" y="697227"/>
                  <a:pt x="497582" y="709011"/>
                  <a:pt x="531724" y="719916"/>
                </a:cubicBezTo>
                <a:cubicBezTo>
                  <a:pt x="541052" y="722906"/>
                  <a:pt x="553195" y="721675"/>
                  <a:pt x="562875" y="718685"/>
                </a:cubicBezTo>
                <a:cubicBezTo>
                  <a:pt x="598601" y="707956"/>
                  <a:pt x="626935" y="687730"/>
                  <a:pt x="639078" y="650443"/>
                </a:cubicBezTo>
                <a:cubicBezTo>
                  <a:pt x="653509" y="605945"/>
                  <a:pt x="665477" y="561799"/>
                  <a:pt x="648758" y="514487"/>
                </a:cubicBezTo>
                <a:cubicBezTo>
                  <a:pt x="638726" y="486170"/>
                  <a:pt x="633270" y="456447"/>
                  <a:pt x="625879" y="427250"/>
                </a:cubicBezTo>
                <a:cubicBezTo>
                  <a:pt x="622007" y="411773"/>
                  <a:pt x="626759" y="401396"/>
                  <a:pt x="638902" y="401748"/>
                </a:cubicBezTo>
                <a:cubicBezTo>
                  <a:pt x="664949" y="402627"/>
                  <a:pt x="688179" y="385215"/>
                  <a:pt x="714754" y="390843"/>
                </a:cubicBezTo>
                <a:cubicBezTo>
                  <a:pt x="753471" y="377124"/>
                  <a:pt x="786909" y="358833"/>
                  <a:pt x="797469" y="313631"/>
                </a:cubicBezTo>
                <a:cubicBezTo>
                  <a:pt x="803100" y="289536"/>
                  <a:pt x="796061" y="271596"/>
                  <a:pt x="778990" y="256998"/>
                </a:cubicBezTo>
                <a:cubicBezTo>
                  <a:pt x="770542" y="249787"/>
                  <a:pt x="759631" y="243807"/>
                  <a:pt x="748896" y="241696"/>
                </a:cubicBezTo>
                <a:cubicBezTo>
                  <a:pt x="705778" y="233606"/>
                  <a:pt x="662309" y="227274"/>
                  <a:pt x="618839" y="220415"/>
                </a:cubicBezTo>
                <a:cubicBezTo>
                  <a:pt x="616551" y="220063"/>
                  <a:pt x="614088" y="221118"/>
                  <a:pt x="611800" y="221294"/>
                </a:cubicBezTo>
                <a:cubicBezTo>
                  <a:pt x="594553" y="223229"/>
                  <a:pt x="587865" y="219184"/>
                  <a:pt x="585401" y="202123"/>
                </a:cubicBezTo>
                <a:cubicBezTo>
                  <a:pt x="583641" y="190163"/>
                  <a:pt x="584521" y="177676"/>
                  <a:pt x="584521" y="165540"/>
                </a:cubicBezTo>
                <a:cubicBezTo>
                  <a:pt x="584873" y="124736"/>
                  <a:pt x="569034" y="90791"/>
                  <a:pt x="538588" y="64408"/>
                </a:cubicBezTo>
                <a:cubicBezTo>
                  <a:pt x="518525" y="46996"/>
                  <a:pt x="491951" y="42072"/>
                  <a:pt x="469952" y="52800"/>
                </a:cubicBezTo>
                <a:cubicBezTo>
                  <a:pt x="442850" y="66167"/>
                  <a:pt x="417507" y="85338"/>
                  <a:pt x="405716" y="116821"/>
                </a:cubicBezTo>
                <a:cubicBezTo>
                  <a:pt x="400612" y="130364"/>
                  <a:pt x="393045" y="143379"/>
                  <a:pt x="384949" y="155515"/>
                </a:cubicBezTo>
                <a:cubicBezTo>
                  <a:pt x="375270" y="169937"/>
                  <a:pt x="365590" y="170113"/>
                  <a:pt x="352215" y="160088"/>
                </a:cubicBezTo>
                <a:cubicBezTo>
                  <a:pt x="345351" y="154811"/>
                  <a:pt x="337784" y="150062"/>
                  <a:pt x="329688" y="147072"/>
                </a:cubicBezTo>
                <a:cubicBezTo>
                  <a:pt x="297834" y="134761"/>
                  <a:pt x="264044" y="135816"/>
                  <a:pt x="231134" y="136520"/>
                </a:cubicBezTo>
                <a:cubicBezTo>
                  <a:pt x="205968" y="137047"/>
                  <a:pt x="180801" y="144786"/>
                  <a:pt x="160562" y="160615"/>
                </a:cubicBezTo>
                <a:cubicBezTo>
                  <a:pt x="131876" y="183128"/>
                  <a:pt x="110405" y="211269"/>
                  <a:pt x="99142" y="246797"/>
                </a:cubicBezTo>
                <a:cubicBezTo>
                  <a:pt x="94918" y="259988"/>
                  <a:pt x="96326" y="271068"/>
                  <a:pt x="105654" y="280390"/>
                </a:cubicBezTo>
                <a:cubicBezTo>
                  <a:pt x="120789" y="295164"/>
                  <a:pt x="136452" y="309410"/>
                  <a:pt x="152291" y="323305"/>
                </a:cubicBezTo>
                <a:cubicBezTo>
                  <a:pt x="161618" y="331571"/>
                  <a:pt x="170770" y="339486"/>
                  <a:pt x="169010" y="351798"/>
                </a:cubicBezTo>
                <a:close/>
                <a:moveTo>
                  <a:pt x="574842" y="345114"/>
                </a:moveTo>
                <a:cubicBezTo>
                  <a:pt x="573082" y="383456"/>
                  <a:pt x="565338" y="410014"/>
                  <a:pt x="547388" y="435341"/>
                </a:cubicBezTo>
                <a:cubicBezTo>
                  <a:pt x="521693" y="471748"/>
                  <a:pt x="488607" y="490392"/>
                  <a:pt x="445138" y="491095"/>
                </a:cubicBezTo>
                <a:cubicBezTo>
                  <a:pt x="419971" y="491447"/>
                  <a:pt x="396916" y="481949"/>
                  <a:pt x="377030" y="467527"/>
                </a:cubicBezTo>
                <a:cubicBezTo>
                  <a:pt x="345703" y="444663"/>
                  <a:pt x="320185" y="417049"/>
                  <a:pt x="307514" y="378707"/>
                </a:cubicBezTo>
                <a:cubicBezTo>
                  <a:pt x="291851" y="331747"/>
                  <a:pt x="318953" y="280742"/>
                  <a:pt x="355207" y="259108"/>
                </a:cubicBezTo>
                <a:cubicBezTo>
                  <a:pt x="394101" y="236068"/>
                  <a:pt x="434578" y="231495"/>
                  <a:pt x="476992" y="244686"/>
                </a:cubicBezTo>
                <a:cubicBezTo>
                  <a:pt x="510430" y="255063"/>
                  <a:pt x="538940" y="274938"/>
                  <a:pt x="559355" y="303079"/>
                </a:cubicBezTo>
                <a:cubicBezTo>
                  <a:pt x="569386" y="316797"/>
                  <a:pt x="571674" y="335968"/>
                  <a:pt x="574842" y="345114"/>
                </a:cubicBezTo>
                <a:close/>
                <a:moveTo>
                  <a:pt x="452529" y="285842"/>
                </a:moveTo>
                <a:cubicBezTo>
                  <a:pt x="416451" y="286018"/>
                  <a:pt x="402020" y="291646"/>
                  <a:pt x="379317" y="313983"/>
                </a:cubicBezTo>
                <a:cubicBezTo>
                  <a:pt x="353975" y="338958"/>
                  <a:pt x="343768" y="366923"/>
                  <a:pt x="372806" y="399110"/>
                </a:cubicBezTo>
                <a:cubicBezTo>
                  <a:pt x="406420" y="436220"/>
                  <a:pt x="447601" y="446597"/>
                  <a:pt x="493007" y="410542"/>
                </a:cubicBezTo>
                <a:cubicBezTo>
                  <a:pt x="518173" y="390667"/>
                  <a:pt x="525565" y="360768"/>
                  <a:pt x="533308" y="331923"/>
                </a:cubicBezTo>
                <a:cubicBezTo>
                  <a:pt x="534540" y="327350"/>
                  <a:pt x="529789" y="319787"/>
                  <a:pt x="525917" y="315566"/>
                </a:cubicBezTo>
                <a:cubicBezTo>
                  <a:pt x="505502" y="292878"/>
                  <a:pt x="479632" y="283204"/>
                  <a:pt x="452529" y="2858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4"/>
          <p:cNvSpPr/>
          <p:nvPr/>
        </p:nvSpPr>
        <p:spPr>
          <a:xfrm>
            <a:off x="13964144" y="5065051"/>
            <a:ext cx="843828" cy="775439"/>
          </a:xfrm>
          <a:custGeom>
            <a:rect b="b" l="l" r="r" t="t"/>
            <a:pathLst>
              <a:path extrusionOk="0" h="775439" w="843828">
                <a:moveTo>
                  <a:pt x="106886" y="341772"/>
                </a:moveTo>
                <a:cubicBezTo>
                  <a:pt x="93334" y="324008"/>
                  <a:pt x="79959" y="307827"/>
                  <a:pt x="68344" y="290415"/>
                </a:cubicBezTo>
                <a:cubicBezTo>
                  <a:pt x="56729" y="273003"/>
                  <a:pt x="55849" y="254360"/>
                  <a:pt x="57432" y="232550"/>
                </a:cubicBezTo>
                <a:cubicBezTo>
                  <a:pt x="60424" y="192801"/>
                  <a:pt x="78199" y="162022"/>
                  <a:pt x="106006" y="137575"/>
                </a:cubicBezTo>
                <a:cubicBezTo>
                  <a:pt x="141731" y="106268"/>
                  <a:pt x="182913" y="82524"/>
                  <a:pt x="232542" y="82348"/>
                </a:cubicBezTo>
                <a:cubicBezTo>
                  <a:pt x="252429" y="82172"/>
                  <a:pt x="272492" y="87097"/>
                  <a:pt x="292203" y="91318"/>
                </a:cubicBezTo>
                <a:cubicBezTo>
                  <a:pt x="310330" y="95012"/>
                  <a:pt x="328104" y="100816"/>
                  <a:pt x="348167" y="106268"/>
                </a:cubicBezTo>
                <a:cubicBezTo>
                  <a:pt x="350279" y="103102"/>
                  <a:pt x="353623" y="97826"/>
                  <a:pt x="357143" y="92725"/>
                </a:cubicBezTo>
                <a:cubicBezTo>
                  <a:pt x="372454" y="71795"/>
                  <a:pt x="386709" y="50162"/>
                  <a:pt x="403428" y="30464"/>
                </a:cubicBezTo>
                <a:cubicBezTo>
                  <a:pt x="415219" y="16393"/>
                  <a:pt x="431938" y="9006"/>
                  <a:pt x="450769" y="7951"/>
                </a:cubicBezTo>
                <a:cubicBezTo>
                  <a:pt x="454817" y="7775"/>
                  <a:pt x="459217" y="7599"/>
                  <a:pt x="462737" y="6016"/>
                </a:cubicBezTo>
                <a:cubicBezTo>
                  <a:pt x="483503" y="-3657"/>
                  <a:pt x="503742" y="-491"/>
                  <a:pt x="524157" y="7247"/>
                </a:cubicBezTo>
                <a:cubicBezTo>
                  <a:pt x="545452" y="15338"/>
                  <a:pt x="561115" y="30288"/>
                  <a:pt x="575194" y="47524"/>
                </a:cubicBezTo>
                <a:cubicBezTo>
                  <a:pt x="604584" y="83404"/>
                  <a:pt x="620599" y="124208"/>
                  <a:pt x="622183" y="173455"/>
                </a:cubicBezTo>
                <a:cubicBezTo>
                  <a:pt x="631687" y="173455"/>
                  <a:pt x="640310" y="173279"/>
                  <a:pt x="648933" y="173455"/>
                </a:cubicBezTo>
                <a:cubicBezTo>
                  <a:pt x="689059" y="174158"/>
                  <a:pt x="728481" y="178027"/>
                  <a:pt x="765263" y="195967"/>
                </a:cubicBezTo>
                <a:cubicBezTo>
                  <a:pt x="811196" y="218304"/>
                  <a:pt x="852729" y="269661"/>
                  <a:pt x="842170" y="322777"/>
                </a:cubicBezTo>
                <a:cubicBezTo>
                  <a:pt x="834427" y="361999"/>
                  <a:pt x="817883" y="398054"/>
                  <a:pt x="781982" y="421622"/>
                </a:cubicBezTo>
                <a:cubicBezTo>
                  <a:pt x="756287" y="438507"/>
                  <a:pt x="728129" y="442728"/>
                  <a:pt x="698387" y="441673"/>
                </a:cubicBezTo>
                <a:cubicBezTo>
                  <a:pt x="690467" y="441321"/>
                  <a:pt x="682547" y="440969"/>
                  <a:pt x="672340" y="440442"/>
                </a:cubicBezTo>
                <a:cubicBezTo>
                  <a:pt x="679380" y="461195"/>
                  <a:pt x="685715" y="479487"/>
                  <a:pt x="691875" y="497603"/>
                </a:cubicBezTo>
                <a:cubicBezTo>
                  <a:pt x="714578" y="564437"/>
                  <a:pt x="706306" y="629689"/>
                  <a:pt x="677972" y="692127"/>
                </a:cubicBezTo>
                <a:cubicBezTo>
                  <a:pt x="666884" y="716574"/>
                  <a:pt x="650341" y="739087"/>
                  <a:pt x="626935" y="755620"/>
                </a:cubicBezTo>
                <a:cubicBezTo>
                  <a:pt x="605816" y="770570"/>
                  <a:pt x="583289" y="776374"/>
                  <a:pt x="557947" y="775318"/>
                </a:cubicBezTo>
                <a:cubicBezTo>
                  <a:pt x="510958" y="773384"/>
                  <a:pt x="470128" y="754565"/>
                  <a:pt x="430178" y="731700"/>
                </a:cubicBezTo>
                <a:cubicBezTo>
                  <a:pt x="390405" y="709011"/>
                  <a:pt x="358551" y="678408"/>
                  <a:pt x="333560" y="640242"/>
                </a:cubicBezTo>
                <a:cubicBezTo>
                  <a:pt x="330920" y="636197"/>
                  <a:pt x="327576" y="632855"/>
                  <a:pt x="322825" y="627051"/>
                </a:cubicBezTo>
                <a:cubicBezTo>
                  <a:pt x="313497" y="636549"/>
                  <a:pt x="305930" y="645870"/>
                  <a:pt x="296778" y="653257"/>
                </a:cubicBezTo>
                <a:cubicBezTo>
                  <a:pt x="264396" y="679463"/>
                  <a:pt x="228318" y="699866"/>
                  <a:pt x="188017" y="710770"/>
                </a:cubicBezTo>
                <a:cubicBezTo>
                  <a:pt x="129588" y="726599"/>
                  <a:pt x="59720" y="693886"/>
                  <a:pt x="27162" y="639011"/>
                </a:cubicBezTo>
                <a:cubicBezTo>
                  <a:pt x="14843" y="617905"/>
                  <a:pt x="4284" y="595744"/>
                  <a:pt x="1644" y="571297"/>
                </a:cubicBezTo>
                <a:cubicBezTo>
                  <a:pt x="-468" y="551422"/>
                  <a:pt x="-1172" y="530141"/>
                  <a:pt x="3404" y="510794"/>
                </a:cubicBezTo>
                <a:cubicBezTo>
                  <a:pt x="16251" y="458030"/>
                  <a:pt x="38426" y="409662"/>
                  <a:pt x="78727" y="371320"/>
                </a:cubicBezTo>
                <a:cubicBezTo>
                  <a:pt x="88583" y="361999"/>
                  <a:pt x="97734" y="351622"/>
                  <a:pt x="106886" y="341772"/>
                </a:cubicBezTo>
                <a:close/>
                <a:moveTo>
                  <a:pt x="169010" y="351798"/>
                </a:moveTo>
                <a:cubicBezTo>
                  <a:pt x="146835" y="371496"/>
                  <a:pt x="124133" y="386094"/>
                  <a:pt x="108997" y="406145"/>
                </a:cubicBezTo>
                <a:cubicBezTo>
                  <a:pt x="76087" y="449411"/>
                  <a:pt x="54265" y="498834"/>
                  <a:pt x="48633" y="553533"/>
                </a:cubicBezTo>
                <a:cubicBezTo>
                  <a:pt x="43529" y="602428"/>
                  <a:pt x="79783" y="652905"/>
                  <a:pt x="125188" y="662051"/>
                </a:cubicBezTo>
                <a:cubicBezTo>
                  <a:pt x="155635" y="668207"/>
                  <a:pt x="186257" y="662755"/>
                  <a:pt x="212831" y="649564"/>
                </a:cubicBezTo>
                <a:cubicBezTo>
                  <a:pt x="250669" y="630920"/>
                  <a:pt x="283755" y="604714"/>
                  <a:pt x="308218" y="569186"/>
                </a:cubicBezTo>
                <a:cubicBezTo>
                  <a:pt x="313497" y="561447"/>
                  <a:pt x="320009" y="559337"/>
                  <a:pt x="329160" y="563382"/>
                </a:cubicBezTo>
                <a:cubicBezTo>
                  <a:pt x="341656" y="568834"/>
                  <a:pt x="351687" y="576046"/>
                  <a:pt x="356967" y="589237"/>
                </a:cubicBezTo>
                <a:cubicBezTo>
                  <a:pt x="359079" y="594513"/>
                  <a:pt x="361894" y="599438"/>
                  <a:pt x="364710" y="604362"/>
                </a:cubicBezTo>
                <a:cubicBezTo>
                  <a:pt x="381957" y="633910"/>
                  <a:pt x="408532" y="653961"/>
                  <a:pt x="434930" y="674539"/>
                </a:cubicBezTo>
                <a:cubicBezTo>
                  <a:pt x="463968" y="697227"/>
                  <a:pt x="497582" y="709011"/>
                  <a:pt x="531724" y="719916"/>
                </a:cubicBezTo>
                <a:cubicBezTo>
                  <a:pt x="541052" y="722906"/>
                  <a:pt x="553195" y="721675"/>
                  <a:pt x="562875" y="718685"/>
                </a:cubicBezTo>
                <a:cubicBezTo>
                  <a:pt x="598601" y="707956"/>
                  <a:pt x="626935" y="687730"/>
                  <a:pt x="639078" y="650443"/>
                </a:cubicBezTo>
                <a:cubicBezTo>
                  <a:pt x="653509" y="605945"/>
                  <a:pt x="665477" y="561799"/>
                  <a:pt x="648758" y="514487"/>
                </a:cubicBezTo>
                <a:cubicBezTo>
                  <a:pt x="638726" y="486170"/>
                  <a:pt x="633270" y="456447"/>
                  <a:pt x="625879" y="427250"/>
                </a:cubicBezTo>
                <a:cubicBezTo>
                  <a:pt x="622007" y="411773"/>
                  <a:pt x="626759" y="401396"/>
                  <a:pt x="638902" y="401748"/>
                </a:cubicBezTo>
                <a:cubicBezTo>
                  <a:pt x="664949" y="402627"/>
                  <a:pt x="688179" y="385215"/>
                  <a:pt x="714754" y="390843"/>
                </a:cubicBezTo>
                <a:cubicBezTo>
                  <a:pt x="753471" y="377124"/>
                  <a:pt x="786909" y="358833"/>
                  <a:pt x="797469" y="313631"/>
                </a:cubicBezTo>
                <a:cubicBezTo>
                  <a:pt x="803100" y="289536"/>
                  <a:pt x="796061" y="271596"/>
                  <a:pt x="778990" y="256998"/>
                </a:cubicBezTo>
                <a:cubicBezTo>
                  <a:pt x="770542" y="249787"/>
                  <a:pt x="759631" y="243807"/>
                  <a:pt x="748896" y="241696"/>
                </a:cubicBezTo>
                <a:cubicBezTo>
                  <a:pt x="705778" y="233606"/>
                  <a:pt x="662309" y="227274"/>
                  <a:pt x="618839" y="220415"/>
                </a:cubicBezTo>
                <a:cubicBezTo>
                  <a:pt x="616551" y="220063"/>
                  <a:pt x="614088" y="221118"/>
                  <a:pt x="611800" y="221294"/>
                </a:cubicBezTo>
                <a:cubicBezTo>
                  <a:pt x="594553" y="223229"/>
                  <a:pt x="587865" y="219184"/>
                  <a:pt x="585401" y="202123"/>
                </a:cubicBezTo>
                <a:cubicBezTo>
                  <a:pt x="583641" y="190163"/>
                  <a:pt x="584521" y="177676"/>
                  <a:pt x="584521" y="165540"/>
                </a:cubicBezTo>
                <a:cubicBezTo>
                  <a:pt x="584873" y="124736"/>
                  <a:pt x="569034" y="90791"/>
                  <a:pt x="538588" y="64408"/>
                </a:cubicBezTo>
                <a:cubicBezTo>
                  <a:pt x="518525" y="46996"/>
                  <a:pt x="491951" y="42072"/>
                  <a:pt x="469952" y="52800"/>
                </a:cubicBezTo>
                <a:cubicBezTo>
                  <a:pt x="442850" y="66167"/>
                  <a:pt x="417507" y="85338"/>
                  <a:pt x="405716" y="116821"/>
                </a:cubicBezTo>
                <a:cubicBezTo>
                  <a:pt x="400612" y="130364"/>
                  <a:pt x="393045" y="143379"/>
                  <a:pt x="384949" y="155515"/>
                </a:cubicBezTo>
                <a:cubicBezTo>
                  <a:pt x="375270" y="169937"/>
                  <a:pt x="365590" y="170113"/>
                  <a:pt x="352215" y="160088"/>
                </a:cubicBezTo>
                <a:cubicBezTo>
                  <a:pt x="345351" y="154811"/>
                  <a:pt x="337784" y="150062"/>
                  <a:pt x="329688" y="147072"/>
                </a:cubicBezTo>
                <a:cubicBezTo>
                  <a:pt x="297834" y="134761"/>
                  <a:pt x="264044" y="135816"/>
                  <a:pt x="231134" y="136520"/>
                </a:cubicBezTo>
                <a:cubicBezTo>
                  <a:pt x="205968" y="137047"/>
                  <a:pt x="180801" y="144786"/>
                  <a:pt x="160562" y="160615"/>
                </a:cubicBezTo>
                <a:cubicBezTo>
                  <a:pt x="131876" y="183128"/>
                  <a:pt x="110405" y="211269"/>
                  <a:pt x="99142" y="246797"/>
                </a:cubicBezTo>
                <a:cubicBezTo>
                  <a:pt x="94918" y="259988"/>
                  <a:pt x="96326" y="271068"/>
                  <a:pt x="105654" y="280390"/>
                </a:cubicBezTo>
                <a:cubicBezTo>
                  <a:pt x="120789" y="295164"/>
                  <a:pt x="136452" y="309410"/>
                  <a:pt x="152291" y="323305"/>
                </a:cubicBezTo>
                <a:cubicBezTo>
                  <a:pt x="161618" y="331571"/>
                  <a:pt x="170770" y="339486"/>
                  <a:pt x="169010" y="351798"/>
                </a:cubicBezTo>
                <a:close/>
                <a:moveTo>
                  <a:pt x="574842" y="345114"/>
                </a:moveTo>
                <a:cubicBezTo>
                  <a:pt x="573082" y="383456"/>
                  <a:pt x="565338" y="410014"/>
                  <a:pt x="547388" y="435341"/>
                </a:cubicBezTo>
                <a:cubicBezTo>
                  <a:pt x="521693" y="471748"/>
                  <a:pt x="488607" y="490392"/>
                  <a:pt x="445138" y="491095"/>
                </a:cubicBezTo>
                <a:cubicBezTo>
                  <a:pt x="419971" y="491447"/>
                  <a:pt x="396916" y="481949"/>
                  <a:pt x="377030" y="467527"/>
                </a:cubicBezTo>
                <a:cubicBezTo>
                  <a:pt x="345703" y="444663"/>
                  <a:pt x="320185" y="417049"/>
                  <a:pt x="307514" y="378707"/>
                </a:cubicBezTo>
                <a:cubicBezTo>
                  <a:pt x="291851" y="331747"/>
                  <a:pt x="318953" y="280742"/>
                  <a:pt x="355207" y="259108"/>
                </a:cubicBezTo>
                <a:cubicBezTo>
                  <a:pt x="394101" y="236068"/>
                  <a:pt x="434578" y="231495"/>
                  <a:pt x="476992" y="244686"/>
                </a:cubicBezTo>
                <a:cubicBezTo>
                  <a:pt x="510430" y="255063"/>
                  <a:pt x="538940" y="274938"/>
                  <a:pt x="559355" y="303079"/>
                </a:cubicBezTo>
                <a:cubicBezTo>
                  <a:pt x="569386" y="316797"/>
                  <a:pt x="571674" y="335968"/>
                  <a:pt x="574842" y="345114"/>
                </a:cubicBezTo>
                <a:close/>
                <a:moveTo>
                  <a:pt x="452529" y="285842"/>
                </a:moveTo>
                <a:cubicBezTo>
                  <a:pt x="416451" y="286018"/>
                  <a:pt x="402020" y="291646"/>
                  <a:pt x="379317" y="313983"/>
                </a:cubicBezTo>
                <a:cubicBezTo>
                  <a:pt x="353975" y="338958"/>
                  <a:pt x="343768" y="366923"/>
                  <a:pt x="372806" y="399110"/>
                </a:cubicBezTo>
                <a:cubicBezTo>
                  <a:pt x="406420" y="436220"/>
                  <a:pt x="447601" y="446597"/>
                  <a:pt x="493007" y="410542"/>
                </a:cubicBezTo>
                <a:cubicBezTo>
                  <a:pt x="518173" y="390667"/>
                  <a:pt x="525565" y="360768"/>
                  <a:pt x="533308" y="331923"/>
                </a:cubicBezTo>
                <a:cubicBezTo>
                  <a:pt x="534540" y="327350"/>
                  <a:pt x="529789" y="319787"/>
                  <a:pt x="525917" y="315566"/>
                </a:cubicBezTo>
                <a:cubicBezTo>
                  <a:pt x="505502" y="292878"/>
                  <a:pt x="479632" y="283204"/>
                  <a:pt x="452529" y="2858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4"/>
          <p:cNvSpPr txBox="1"/>
          <p:nvPr/>
        </p:nvSpPr>
        <p:spPr>
          <a:xfrm>
            <a:off x="1028700" y="6000750"/>
            <a:ext cx="336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Add a main point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15" name="Google Shape;515;p34"/>
          <p:cNvSpPr txBox="1"/>
          <p:nvPr/>
        </p:nvSpPr>
        <p:spPr>
          <a:xfrm>
            <a:off x="5317258" y="6000750"/>
            <a:ext cx="336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Add a main point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16" name="Google Shape;516;p34"/>
          <p:cNvSpPr txBox="1"/>
          <p:nvPr/>
        </p:nvSpPr>
        <p:spPr>
          <a:xfrm>
            <a:off x="5317258" y="6794754"/>
            <a:ext cx="33648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7" name="Google Shape;517;p34"/>
          <p:cNvSpPr txBox="1"/>
          <p:nvPr/>
        </p:nvSpPr>
        <p:spPr>
          <a:xfrm>
            <a:off x="13894375" y="6000750"/>
            <a:ext cx="336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Add a main point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18" name="Google Shape;518;p34"/>
          <p:cNvSpPr txBox="1"/>
          <p:nvPr/>
        </p:nvSpPr>
        <p:spPr>
          <a:xfrm>
            <a:off x="13894375" y="6794754"/>
            <a:ext cx="33648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 </a:t>
            </a:r>
            <a:endParaRPr/>
          </a:p>
        </p:txBody>
      </p:sp>
      <p:sp>
        <p:nvSpPr>
          <p:cNvPr id="519" name="Google Shape;519;p34"/>
          <p:cNvSpPr txBox="1"/>
          <p:nvPr/>
        </p:nvSpPr>
        <p:spPr>
          <a:xfrm>
            <a:off x="9605817" y="6000750"/>
            <a:ext cx="336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Add a main point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20" name="Google Shape;520;p34"/>
          <p:cNvSpPr txBox="1"/>
          <p:nvPr/>
        </p:nvSpPr>
        <p:spPr>
          <a:xfrm>
            <a:off x="9605817" y="6794754"/>
            <a:ext cx="33648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 </a:t>
            </a:r>
            <a:endParaRPr/>
          </a:p>
        </p:txBody>
      </p:sp>
      <p:sp>
        <p:nvSpPr>
          <p:cNvPr id="521" name="Google Shape;521;p34"/>
          <p:cNvSpPr txBox="1"/>
          <p:nvPr/>
        </p:nvSpPr>
        <p:spPr>
          <a:xfrm>
            <a:off x="1028700" y="1038225"/>
            <a:ext cx="11333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Add a Timeline Page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5"/>
          <p:cNvSpPr/>
          <p:nvPr/>
        </p:nvSpPr>
        <p:spPr>
          <a:xfrm rot="-3254767">
            <a:off x="13236486" y="9028256"/>
            <a:ext cx="6610787" cy="5036028"/>
          </a:xfrm>
          <a:custGeom>
            <a:rect b="b" l="l" r="r" t="t"/>
            <a:pathLst>
              <a:path extrusionOk="0" h="5030043" w="6602930">
                <a:moveTo>
                  <a:pt x="470091" y="3930896"/>
                </a:moveTo>
                <a:cubicBezTo>
                  <a:pt x="861481" y="4227960"/>
                  <a:pt x="1395637" y="4083529"/>
                  <a:pt x="1734173" y="3917227"/>
                </a:cubicBezTo>
                <a:cubicBezTo>
                  <a:pt x="2421726" y="3579461"/>
                  <a:pt x="2550518" y="4321818"/>
                  <a:pt x="3315528" y="4841377"/>
                </a:cubicBezTo>
                <a:cubicBezTo>
                  <a:pt x="4117597" y="5386147"/>
                  <a:pt x="5560288" y="4646523"/>
                  <a:pt x="6096721" y="3950487"/>
                </a:cubicBezTo>
                <a:cubicBezTo>
                  <a:pt x="6682971" y="3189906"/>
                  <a:pt x="6895600" y="1528410"/>
                  <a:pt x="5985850" y="892819"/>
                </a:cubicBezTo>
                <a:cubicBezTo>
                  <a:pt x="5273846" y="395282"/>
                  <a:pt x="4847675" y="659390"/>
                  <a:pt x="4116382" y="739579"/>
                </a:cubicBezTo>
                <a:cubicBezTo>
                  <a:pt x="3463306" y="752488"/>
                  <a:pt x="3385240" y="177648"/>
                  <a:pt x="2788663" y="27141"/>
                </a:cubicBezTo>
                <a:cubicBezTo>
                  <a:pt x="2276226" y="-102711"/>
                  <a:pt x="1553286" y="249787"/>
                  <a:pt x="998627" y="734567"/>
                </a:cubicBezTo>
                <a:cubicBezTo>
                  <a:pt x="197318" y="1434704"/>
                  <a:pt x="-493728" y="3198562"/>
                  <a:pt x="470091" y="39308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5"/>
          <p:cNvSpPr/>
          <p:nvPr/>
        </p:nvSpPr>
        <p:spPr>
          <a:xfrm rot="-579052">
            <a:off x="-1521058" y="-964779"/>
            <a:ext cx="6194423" cy="4894969"/>
          </a:xfrm>
          <a:custGeom>
            <a:rect b="b" l="l" r="r" t="t"/>
            <a:pathLst>
              <a:path extrusionOk="0" h="4899181" w="6199753">
                <a:moveTo>
                  <a:pt x="2577552" y="124440"/>
                </a:moveTo>
                <a:cubicBezTo>
                  <a:pt x="2614988" y="112974"/>
                  <a:pt x="2660168" y="115480"/>
                  <a:pt x="2709904" y="137045"/>
                </a:cubicBezTo>
                <a:cubicBezTo>
                  <a:pt x="2754781" y="156484"/>
                  <a:pt x="2807782" y="156408"/>
                  <a:pt x="2856304" y="168557"/>
                </a:cubicBezTo>
                <a:cubicBezTo>
                  <a:pt x="2922366" y="185035"/>
                  <a:pt x="2986909" y="208119"/>
                  <a:pt x="3053731" y="221711"/>
                </a:cubicBezTo>
                <a:cubicBezTo>
                  <a:pt x="3075827" y="226115"/>
                  <a:pt x="3102100" y="208954"/>
                  <a:pt x="3133081" y="199690"/>
                </a:cubicBezTo>
                <a:cubicBezTo>
                  <a:pt x="3154646" y="223837"/>
                  <a:pt x="3186234" y="232949"/>
                  <a:pt x="3226175" y="237657"/>
                </a:cubicBezTo>
                <a:cubicBezTo>
                  <a:pt x="3294515" y="245250"/>
                  <a:pt x="3361488" y="267651"/>
                  <a:pt x="3427626" y="288456"/>
                </a:cubicBezTo>
                <a:cubicBezTo>
                  <a:pt x="3500067" y="311236"/>
                  <a:pt x="3570001" y="342141"/>
                  <a:pt x="3642594" y="364390"/>
                </a:cubicBezTo>
                <a:cubicBezTo>
                  <a:pt x="3702657" y="382538"/>
                  <a:pt x="3764922" y="393168"/>
                  <a:pt x="3826352" y="406457"/>
                </a:cubicBezTo>
                <a:cubicBezTo>
                  <a:pt x="3909196" y="424453"/>
                  <a:pt x="3992570" y="439943"/>
                  <a:pt x="4074882" y="459610"/>
                </a:cubicBezTo>
                <a:cubicBezTo>
                  <a:pt x="4154916" y="479049"/>
                  <a:pt x="4233811" y="503348"/>
                  <a:pt x="4313617" y="524153"/>
                </a:cubicBezTo>
                <a:cubicBezTo>
                  <a:pt x="4331689" y="528861"/>
                  <a:pt x="4351584" y="525976"/>
                  <a:pt x="4370035" y="529621"/>
                </a:cubicBezTo>
                <a:cubicBezTo>
                  <a:pt x="4450145" y="545339"/>
                  <a:pt x="4521902" y="591582"/>
                  <a:pt x="4605429" y="595151"/>
                </a:cubicBezTo>
                <a:cubicBezTo>
                  <a:pt x="4638839" y="596594"/>
                  <a:pt x="4650457" y="636990"/>
                  <a:pt x="4686222" y="645647"/>
                </a:cubicBezTo>
                <a:cubicBezTo>
                  <a:pt x="4738616" y="658404"/>
                  <a:pt x="4787669" y="685360"/>
                  <a:pt x="4838088" y="706393"/>
                </a:cubicBezTo>
                <a:cubicBezTo>
                  <a:pt x="4842948" y="708444"/>
                  <a:pt x="4847656" y="713152"/>
                  <a:pt x="4852440" y="713076"/>
                </a:cubicBezTo>
                <a:cubicBezTo>
                  <a:pt x="4915085" y="712088"/>
                  <a:pt x="4965808" y="744512"/>
                  <a:pt x="5014482" y="776480"/>
                </a:cubicBezTo>
                <a:cubicBezTo>
                  <a:pt x="5051157" y="800551"/>
                  <a:pt x="5091098" y="810954"/>
                  <a:pt x="5130887" y="824698"/>
                </a:cubicBezTo>
                <a:cubicBezTo>
                  <a:pt x="5274174" y="874282"/>
                  <a:pt x="5389896" y="971780"/>
                  <a:pt x="5517768" y="1048245"/>
                </a:cubicBezTo>
                <a:cubicBezTo>
                  <a:pt x="5630149" y="1115446"/>
                  <a:pt x="5736836" y="1193961"/>
                  <a:pt x="5821501" y="1291232"/>
                </a:cubicBezTo>
                <a:cubicBezTo>
                  <a:pt x="5943374" y="1431253"/>
                  <a:pt x="6061603" y="1577653"/>
                  <a:pt x="6114984" y="1762702"/>
                </a:cubicBezTo>
                <a:cubicBezTo>
                  <a:pt x="6133588" y="1827170"/>
                  <a:pt x="6162746" y="1888676"/>
                  <a:pt x="6180514" y="1953295"/>
                </a:cubicBezTo>
                <a:cubicBezTo>
                  <a:pt x="6217342" y="2087469"/>
                  <a:pt x="6195018" y="2222327"/>
                  <a:pt x="6165935" y="2353464"/>
                </a:cubicBezTo>
                <a:cubicBezTo>
                  <a:pt x="6134650" y="2495079"/>
                  <a:pt x="6085294" y="2632367"/>
                  <a:pt x="6006931" y="2756290"/>
                </a:cubicBezTo>
                <a:cubicBezTo>
                  <a:pt x="5966458" y="2820378"/>
                  <a:pt x="5927656" y="2887427"/>
                  <a:pt x="5876629" y="2942327"/>
                </a:cubicBezTo>
                <a:cubicBezTo>
                  <a:pt x="5696965" y="3137146"/>
                  <a:pt x="5477487" y="3291026"/>
                  <a:pt x="5233094" y="3393523"/>
                </a:cubicBezTo>
                <a:cubicBezTo>
                  <a:pt x="5115018" y="3443259"/>
                  <a:pt x="5001649" y="3504006"/>
                  <a:pt x="4885091" y="3557463"/>
                </a:cubicBezTo>
                <a:cubicBezTo>
                  <a:pt x="4809158" y="3592164"/>
                  <a:pt x="4732845" y="3625120"/>
                  <a:pt x="4655089" y="3654733"/>
                </a:cubicBezTo>
                <a:cubicBezTo>
                  <a:pt x="4433364" y="3738336"/>
                  <a:pt x="4211942" y="3822774"/>
                  <a:pt x="4005403" y="3940775"/>
                </a:cubicBezTo>
                <a:cubicBezTo>
                  <a:pt x="3865838" y="4020657"/>
                  <a:pt x="3724981" y="4098640"/>
                  <a:pt x="3588909" y="4184141"/>
                </a:cubicBezTo>
                <a:cubicBezTo>
                  <a:pt x="3517380" y="4229018"/>
                  <a:pt x="3456557" y="4290448"/>
                  <a:pt x="3387913" y="4340639"/>
                </a:cubicBezTo>
                <a:cubicBezTo>
                  <a:pt x="3314941" y="4393793"/>
                  <a:pt x="3237185" y="4440416"/>
                  <a:pt x="3163758" y="4492962"/>
                </a:cubicBezTo>
                <a:cubicBezTo>
                  <a:pt x="3107795" y="4532979"/>
                  <a:pt x="3057451" y="4581500"/>
                  <a:pt x="3000729" y="4619695"/>
                </a:cubicBezTo>
                <a:cubicBezTo>
                  <a:pt x="2890853" y="4693274"/>
                  <a:pt x="2777029" y="4760551"/>
                  <a:pt x="2648322" y="4797151"/>
                </a:cubicBezTo>
                <a:cubicBezTo>
                  <a:pt x="2635413" y="4800796"/>
                  <a:pt x="2620683" y="4798974"/>
                  <a:pt x="2608457" y="4803909"/>
                </a:cubicBezTo>
                <a:cubicBezTo>
                  <a:pt x="2493418" y="4850076"/>
                  <a:pt x="2371621" y="4857062"/>
                  <a:pt x="2250279" y="4865263"/>
                </a:cubicBezTo>
                <a:cubicBezTo>
                  <a:pt x="2147921" y="4872097"/>
                  <a:pt x="2043285" y="4865263"/>
                  <a:pt x="1943433" y="4884094"/>
                </a:cubicBezTo>
                <a:cubicBezTo>
                  <a:pt x="1851629" y="4901560"/>
                  <a:pt x="1761193" y="4901787"/>
                  <a:pt x="1671136" y="4895181"/>
                </a:cubicBezTo>
                <a:cubicBezTo>
                  <a:pt x="1511144" y="4883487"/>
                  <a:pt x="1349786" y="4880753"/>
                  <a:pt x="1192756" y="4839142"/>
                </a:cubicBezTo>
                <a:cubicBezTo>
                  <a:pt x="1115911" y="4818792"/>
                  <a:pt x="1036105" y="4809832"/>
                  <a:pt x="958197" y="4792974"/>
                </a:cubicBezTo>
                <a:cubicBezTo>
                  <a:pt x="908385" y="4782192"/>
                  <a:pt x="856523" y="4772928"/>
                  <a:pt x="811039" y="4751439"/>
                </a:cubicBezTo>
                <a:cubicBezTo>
                  <a:pt x="706099" y="4702006"/>
                  <a:pt x="607385" y="4640728"/>
                  <a:pt x="529478" y="4552266"/>
                </a:cubicBezTo>
                <a:cubicBezTo>
                  <a:pt x="461973" y="4475649"/>
                  <a:pt x="394316" y="4398805"/>
                  <a:pt x="332051" y="4318011"/>
                </a:cubicBezTo>
                <a:cubicBezTo>
                  <a:pt x="295062" y="4268644"/>
                  <a:pt x="263136" y="4215679"/>
                  <a:pt x="236755" y="4159918"/>
                </a:cubicBezTo>
                <a:cubicBezTo>
                  <a:pt x="195371" y="4075177"/>
                  <a:pt x="151785" y="3990055"/>
                  <a:pt x="123918" y="3900606"/>
                </a:cubicBezTo>
                <a:cubicBezTo>
                  <a:pt x="72052" y="3737986"/>
                  <a:pt x="55484" y="3566171"/>
                  <a:pt x="75320" y="3396636"/>
                </a:cubicBezTo>
                <a:cubicBezTo>
                  <a:pt x="85419" y="3310907"/>
                  <a:pt x="91342" y="3225482"/>
                  <a:pt x="112224" y="3140969"/>
                </a:cubicBezTo>
                <a:cubicBezTo>
                  <a:pt x="138573" y="3034206"/>
                  <a:pt x="157100" y="2925470"/>
                  <a:pt x="180564" y="2817872"/>
                </a:cubicBezTo>
                <a:cubicBezTo>
                  <a:pt x="213671" y="2665094"/>
                  <a:pt x="255130" y="2513228"/>
                  <a:pt x="241842" y="2353768"/>
                </a:cubicBezTo>
                <a:cubicBezTo>
                  <a:pt x="233717" y="2256269"/>
                  <a:pt x="216253" y="2162188"/>
                  <a:pt x="174034" y="2072282"/>
                </a:cubicBezTo>
                <a:cubicBezTo>
                  <a:pt x="128094" y="1974480"/>
                  <a:pt x="88001" y="1873869"/>
                  <a:pt x="47984" y="1773485"/>
                </a:cubicBezTo>
                <a:cubicBezTo>
                  <a:pt x="-26430" y="1586765"/>
                  <a:pt x="-12762" y="1405891"/>
                  <a:pt x="78358" y="1226385"/>
                </a:cubicBezTo>
                <a:cubicBezTo>
                  <a:pt x="121716" y="1141416"/>
                  <a:pt x="180640" y="1069279"/>
                  <a:pt x="232654" y="991371"/>
                </a:cubicBezTo>
                <a:cubicBezTo>
                  <a:pt x="293401" y="900707"/>
                  <a:pt x="366145" y="823027"/>
                  <a:pt x="435624" y="741247"/>
                </a:cubicBezTo>
                <a:cubicBezTo>
                  <a:pt x="491207" y="676400"/>
                  <a:pt x="541247" y="606010"/>
                  <a:pt x="602070" y="546554"/>
                </a:cubicBezTo>
                <a:cubicBezTo>
                  <a:pt x="676940" y="473658"/>
                  <a:pt x="752646" y="395219"/>
                  <a:pt x="842779" y="346469"/>
                </a:cubicBezTo>
                <a:cubicBezTo>
                  <a:pt x="921066" y="304250"/>
                  <a:pt x="982724" y="227937"/>
                  <a:pt x="1082197" y="220876"/>
                </a:cubicBezTo>
                <a:cubicBezTo>
                  <a:pt x="1115835" y="218522"/>
                  <a:pt x="1145905" y="182909"/>
                  <a:pt x="1180379" y="169848"/>
                </a:cubicBezTo>
                <a:cubicBezTo>
                  <a:pt x="1258590" y="139475"/>
                  <a:pt x="1337105" y="101508"/>
                  <a:pt x="1416531" y="85714"/>
                </a:cubicBezTo>
                <a:cubicBezTo>
                  <a:pt x="1522079" y="65060"/>
                  <a:pt x="1620716" y="-7304"/>
                  <a:pt x="1736287" y="30207"/>
                </a:cubicBezTo>
                <a:cubicBezTo>
                  <a:pt x="1797033" y="-4571"/>
                  <a:pt x="1864462" y="5529"/>
                  <a:pt x="1929841" y="2339"/>
                </a:cubicBezTo>
                <a:cubicBezTo>
                  <a:pt x="1937966" y="2339"/>
                  <a:pt x="1947533" y="-1913"/>
                  <a:pt x="1953987" y="1049"/>
                </a:cubicBezTo>
                <a:cubicBezTo>
                  <a:pt x="2040324" y="40306"/>
                  <a:pt x="2132887" y="4010"/>
                  <a:pt x="2220893" y="23829"/>
                </a:cubicBezTo>
                <a:cubicBezTo>
                  <a:pt x="2306774" y="43419"/>
                  <a:pt x="2393566" y="59213"/>
                  <a:pt x="2479067" y="80019"/>
                </a:cubicBezTo>
                <a:cubicBezTo>
                  <a:pt x="2508225" y="87157"/>
                  <a:pt x="2534726" y="104698"/>
                  <a:pt x="2577552" y="124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5"/>
          <p:cNvSpPr/>
          <p:nvPr/>
        </p:nvSpPr>
        <p:spPr>
          <a:xfrm rot="2480867">
            <a:off x="13414494" y="-1358537"/>
            <a:ext cx="5646557" cy="4462034"/>
          </a:xfrm>
          <a:custGeom>
            <a:rect b="b" l="l" r="r" t="t"/>
            <a:pathLst>
              <a:path extrusionOk="0" h="4466279" w="5651929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5"/>
          <p:cNvSpPr/>
          <p:nvPr/>
        </p:nvSpPr>
        <p:spPr>
          <a:xfrm rot="-6778363">
            <a:off x="-3033577" y="6057122"/>
            <a:ext cx="7438358" cy="5877954"/>
          </a:xfrm>
          <a:custGeom>
            <a:rect b="b" l="l" r="r" t="t"/>
            <a:pathLst>
              <a:path extrusionOk="0" h="5882367" w="7443943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5"/>
          <p:cNvSpPr/>
          <p:nvPr/>
        </p:nvSpPr>
        <p:spPr>
          <a:xfrm rot="9734665">
            <a:off x="-1458800" y="-1332704"/>
            <a:ext cx="4730031" cy="4118111"/>
          </a:xfrm>
          <a:custGeom>
            <a:rect b="b" l="l" r="r" t="t"/>
            <a:pathLst>
              <a:path extrusionOk="0" h="4117532" w="4729366">
                <a:moveTo>
                  <a:pt x="654" y="2279518"/>
                </a:moveTo>
                <a:cubicBezTo>
                  <a:pt x="-4398" y="2096360"/>
                  <a:pt x="19523" y="1919290"/>
                  <a:pt x="83254" y="1745202"/>
                </a:cubicBezTo>
                <a:cubicBezTo>
                  <a:pt x="115759" y="1656393"/>
                  <a:pt x="167437" y="1582741"/>
                  <a:pt x="211081" y="1502332"/>
                </a:cubicBezTo>
                <a:cubicBezTo>
                  <a:pt x="268420" y="1396905"/>
                  <a:pt x="354003" y="1320027"/>
                  <a:pt x="432282" y="1234809"/>
                </a:cubicBezTo>
                <a:cubicBezTo>
                  <a:pt x="450177" y="1215331"/>
                  <a:pt x="459551" y="1183800"/>
                  <a:pt x="497778" y="1195852"/>
                </a:cubicBezTo>
                <a:cubicBezTo>
                  <a:pt x="502160" y="1197191"/>
                  <a:pt x="513238" y="1176922"/>
                  <a:pt x="521456" y="1166878"/>
                </a:cubicBezTo>
                <a:cubicBezTo>
                  <a:pt x="545804" y="1136930"/>
                  <a:pt x="569604" y="1112095"/>
                  <a:pt x="612395" y="1100895"/>
                </a:cubicBezTo>
                <a:cubicBezTo>
                  <a:pt x="661578" y="1088295"/>
                  <a:pt x="701874" y="1050556"/>
                  <a:pt x="749109" y="1027425"/>
                </a:cubicBezTo>
                <a:cubicBezTo>
                  <a:pt x="881136" y="962903"/>
                  <a:pt x="951197" y="934903"/>
                  <a:pt x="1091502" y="933138"/>
                </a:cubicBezTo>
                <a:cubicBezTo>
                  <a:pt x="1117311" y="932834"/>
                  <a:pt x="1120050" y="875738"/>
                  <a:pt x="1155841" y="910190"/>
                </a:cubicBezTo>
                <a:cubicBezTo>
                  <a:pt x="1274050" y="853277"/>
                  <a:pt x="1410338" y="879086"/>
                  <a:pt x="1530556" y="825946"/>
                </a:cubicBezTo>
                <a:cubicBezTo>
                  <a:pt x="1605426" y="792833"/>
                  <a:pt x="1687052" y="775242"/>
                  <a:pt x="1764722" y="748094"/>
                </a:cubicBezTo>
                <a:cubicBezTo>
                  <a:pt x="1796009" y="737137"/>
                  <a:pt x="1825166" y="719728"/>
                  <a:pt x="1854748" y="704328"/>
                </a:cubicBezTo>
                <a:cubicBezTo>
                  <a:pt x="1881836" y="690207"/>
                  <a:pt x="1906792" y="670059"/>
                  <a:pt x="1935401" y="661232"/>
                </a:cubicBezTo>
                <a:cubicBezTo>
                  <a:pt x="1965836" y="651980"/>
                  <a:pt x="1991949" y="641572"/>
                  <a:pt x="2010088" y="614728"/>
                </a:cubicBezTo>
                <a:cubicBezTo>
                  <a:pt x="2014654" y="608032"/>
                  <a:pt x="2021654" y="598476"/>
                  <a:pt x="2027923" y="598110"/>
                </a:cubicBezTo>
                <a:cubicBezTo>
                  <a:pt x="2100663" y="594397"/>
                  <a:pt x="2139802" y="532067"/>
                  <a:pt x="2195680" y="499745"/>
                </a:cubicBezTo>
                <a:cubicBezTo>
                  <a:pt x="2253750" y="466084"/>
                  <a:pt x="2299890" y="411971"/>
                  <a:pt x="2351811" y="367414"/>
                </a:cubicBezTo>
                <a:cubicBezTo>
                  <a:pt x="2414203" y="313909"/>
                  <a:pt x="2472090" y="253039"/>
                  <a:pt x="2540995" y="209822"/>
                </a:cubicBezTo>
                <a:cubicBezTo>
                  <a:pt x="2647760" y="142865"/>
                  <a:pt x="2767552" y="99526"/>
                  <a:pt x="2881501" y="45778"/>
                </a:cubicBezTo>
                <a:cubicBezTo>
                  <a:pt x="2967510" y="5177"/>
                  <a:pt x="3051936" y="1343"/>
                  <a:pt x="3139710" y="2134"/>
                </a:cubicBezTo>
                <a:cubicBezTo>
                  <a:pt x="3254998" y="3169"/>
                  <a:pt x="3370224" y="-1275"/>
                  <a:pt x="3485329" y="369"/>
                </a:cubicBezTo>
                <a:cubicBezTo>
                  <a:pt x="3598851" y="2073"/>
                  <a:pt x="3704461" y="31838"/>
                  <a:pt x="3784017" y="122108"/>
                </a:cubicBezTo>
                <a:cubicBezTo>
                  <a:pt x="3815122" y="157474"/>
                  <a:pt x="3849209" y="190161"/>
                  <a:pt x="3882261" y="223761"/>
                </a:cubicBezTo>
                <a:cubicBezTo>
                  <a:pt x="3886102" y="227666"/>
                  <a:pt x="3890911" y="230482"/>
                  <a:pt x="3896201" y="231918"/>
                </a:cubicBezTo>
                <a:cubicBezTo>
                  <a:pt x="4032184" y="265579"/>
                  <a:pt x="4113871" y="372709"/>
                  <a:pt x="4207063" y="463223"/>
                </a:cubicBezTo>
                <a:cubicBezTo>
                  <a:pt x="4330811" y="583684"/>
                  <a:pt x="4427960" y="725876"/>
                  <a:pt x="4515429" y="872938"/>
                </a:cubicBezTo>
                <a:cubicBezTo>
                  <a:pt x="4583238" y="986825"/>
                  <a:pt x="4630473" y="1110330"/>
                  <a:pt x="4661943" y="1242357"/>
                </a:cubicBezTo>
                <a:cubicBezTo>
                  <a:pt x="4698331" y="1390946"/>
                  <a:pt x="4720183" y="1542719"/>
                  <a:pt x="4727195" y="1695532"/>
                </a:cubicBezTo>
                <a:cubicBezTo>
                  <a:pt x="4735839" y="1908577"/>
                  <a:pt x="4719221" y="2121317"/>
                  <a:pt x="4667421" y="2329005"/>
                </a:cubicBezTo>
                <a:cubicBezTo>
                  <a:pt x="4625421" y="2497492"/>
                  <a:pt x="4563151" y="2659406"/>
                  <a:pt x="4500394" y="2821503"/>
                </a:cubicBezTo>
                <a:cubicBezTo>
                  <a:pt x="4451723" y="2948830"/>
                  <a:pt x="4388004" y="3069888"/>
                  <a:pt x="4310602" y="3182096"/>
                </a:cubicBezTo>
                <a:cubicBezTo>
                  <a:pt x="4216376" y="3317226"/>
                  <a:pt x="4110767" y="3446331"/>
                  <a:pt x="3980688" y="3551514"/>
                </a:cubicBezTo>
                <a:cubicBezTo>
                  <a:pt x="3887557" y="3626810"/>
                  <a:pt x="3800087" y="3710385"/>
                  <a:pt x="3700687" y="3776063"/>
                </a:cubicBezTo>
                <a:cubicBezTo>
                  <a:pt x="3612851" y="3834194"/>
                  <a:pt x="3516008" y="3885081"/>
                  <a:pt x="3416120" y="3917160"/>
                </a:cubicBezTo>
                <a:cubicBezTo>
                  <a:pt x="3262607" y="3966890"/>
                  <a:pt x="3105075" y="4010716"/>
                  <a:pt x="2946084" y="4032508"/>
                </a:cubicBezTo>
                <a:cubicBezTo>
                  <a:pt x="2736874" y="4061116"/>
                  <a:pt x="2526751" y="4092221"/>
                  <a:pt x="2314255" y="4092160"/>
                </a:cubicBezTo>
                <a:cubicBezTo>
                  <a:pt x="2281263" y="4092160"/>
                  <a:pt x="2248333" y="4106769"/>
                  <a:pt x="2215159" y="4107682"/>
                </a:cubicBezTo>
                <a:cubicBezTo>
                  <a:pt x="2088002" y="4111152"/>
                  <a:pt x="1958349" y="4127526"/>
                  <a:pt x="1834357" y="4108473"/>
                </a:cubicBezTo>
                <a:cubicBezTo>
                  <a:pt x="1736478" y="4093499"/>
                  <a:pt x="1637748" y="4114560"/>
                  <a:pt x="1540904" y="4083090"/>
                </a:cubicBezTo>
                <a:cubicBezTo>
                  <a:pt x="1480034" y="4063125"/>
                  <a:pt x="1411068" y="4067630"/>
                  <a:pt x="1346120" y="4057525"/>
                </a:cubicBezTo>
                <a:cubicBezTo>
                  <a:pt x="1296207" y="4049673"/>
                  <a:pt x="1247024" y="4037682"/>
                  <a:pt x="1206911" y="4002255"/>
                </a:cubicBezTo>
                <a:cubicBezTo>
                  <a:pt x="1199302" y="3995620"/>
                  <a:pt x="1183415" y="3997021"/>
                  <a:pt x="1171302" y="3997021"/>
                </a:cubicBezTo>
                <a:cubicBezTo>
                  <a:pt x="1042015" y="3997021"/>
                  <a:pt x="922892" y="3958977"/>
                  <a:pt x="805231" y="3908272"/>
                </a:cubicBezTo>
                <a:cubicBezTo>
                  <a:pt x="738639" y="3879542"/>
                  <a:pt x="666143" y="3864811"/>
                  <a:pt x="621952" y="3799680"/>
                </a:cubicBezTo>
                <a:cubicBezTo>
                  <a:pt x="448960" y="3722498"/>
                  <a:pt x="378899" y="3566975"/>
                  <a:pt x="313159" y="3404392"/>
                </a:cubicBezTo>
                <a:cubicBezTo>
                  <a:pt x="254542" y="3259522"/>
                  <a:pt x="177420" y="3121956"/>
                  <a:pt x="122028" y="2975990"/>
                </a:cubicBezTo>
                <a:cubicBezTo>
                  <a:pt x="67793" y="2833068"/>
                  <a:pt x="17454" y="2686859"/>
                  <a:pt x="12158" y="2530667"/>
                </a:cubicBezTo>
                <a:cubicBezTo>
                  <a:pt x="9054" y="2446971"/>
                  <a:pt x="4489" y="2363214"/>
                  <a:pt x="654" y="22795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5"/>
          <p:cNvSpPr/>
          <p:nvPr/>
        </p:nvSpPr>
        <p:spPr>
          <a:xfrm rot="-9734665">
            <a:off x="14517366" y="-1549813"/>
            <a:ext cx="4324292" cy="3764862"/>
          </a:xfrm>
          <a:custGeom>
            <a:rect b="b" l="l" r="r" t="t"/>
            <a:pathLst>
              <a:path extrusionOk="0" h="3764333" w="4323684">
                <a:moveTo>
                  <a:pt x="598" y="2083982"/>
                </a:moveTo>
                <a:cubicBezTo>
                  <a:pt x="-4021" y="1916536"/>
                  <a:pt x="17849" y="1754654"/>
                  <a:pt x="76113" y="1595500"/>
                </a:cubicBezTo>
                <a:cubicBezTo>
                  <a:pt x="105829" y="1514309"/>
                  <a:pt x="153074" y="1446974"/>
                  <a:pt x="192974" y="1373463"/>
                </a:cubicBezTo>
                <a:cubicBezTo>
                  <a:pt x="245395" y="1277080"/>
                  <a:pt x="323637" y="1206796"/>
                  <a:pt x="395201" y="1128888"/>
                </a:cubicBezTo>
                <a:cubicBezTo>
                  <a:pt x="411561" y="1111080"/>
                  <a:pt x="420131" y="1082254"/>
                  <a:pt x="455079" y="1093273"/>
                </a:cubicBezTo>
                <a:cubicBezTo>
                  <a:pt x="459085" y="1094497"/>
                  <a:pt x="469213" y="1075966"/>
                  <a:pt x="476726" y="1066784"/>
                </a:cubicBezTo>
                <a:cubicBezTo>
                  <a:pt x="498985" y="1039405"/>
                  <a:pt x="520744" y="1016700"/>
                  <a:pt x="559865" y="1006461"/>
                </a:cubicBezTo>
                <a:cubicBezTo>
                  <a:pt x="604829" y="994942"/>
                  <a:pt x="641668" y="960440"/>
                  <a:pt x="684851" y="939293"/>
                </a:cubicBezTo>
                <a:cubicBezTo>
                  <a:pt x="805553" y="880306"/>
                  <a:pt x="869604" y="854708"/>
                  <a:pt x="997874" y="853094"/>
                </a:cubicBezTo>
                <a:cubicBezTo>
                  <a:pt x="1021469" y="852816"/>
                  <a:pt x="1023973" y="800617"/>
                  <a:pt x="1056694" y="832115"/>
                </a:cubicBezTo>
                <a:cubicBezTo>
                  <a:pt x="1164763" y="780083"/>
                  <a:pt x="1289360" y="803678"/>
                  <a:pt x="1399266" y="755097"/>
                </a:cubicBezTo>
                <a:cubicBezTo>
                  <a:pt x="1467714" y="724824"/>
                  <a:pt x="1542338" y="708742"/>
                  <a:pt x="1613346" y="683923"/>
                </a:cubicBezTo>
                <a:cubicBezTo>
                  <a:pt x="1641949" y="673906"/>
                  <a:pt x="1668605" y="657991"/>
                  <a:pt x="1695650" y="643911"/>
                </a:cubicBezTo>
                <a:cubicBezTo>
                  <a:pt x="1720413" y="631001"/>
                  <a:pt x="1743229" y="612581"/>
                  <a:pt x="1769384" y="604512"/>
                </a:cubicBezTo>
                <a:cubicBezTo>
                  <a:pt x="1797208" y="596054"/>
                  <a:pt x="1821081" y="586538"/>
                  <a:pt x="1837665" y="561997"/>
                </a:cubicBezTo>
                <a:cubicBezTo>
                  <a:pt x="1841838" y="555876"/>
                  <a:pt x="1848238" y="547139"/>
                  <a:pt x="1853970" y="546805"/>
                </a:cubicBezTo>
                <a:cubicBezTo>
                  <a:pt x="1920469" y="543410"/>
                  <a:pt x="1956251" y="486426"/>
                  <a:pt x="2007337" y="456877"/>
                </a:cubicBezTo>
                <a:cubicBezTo>
                  <a:pt x="2060425" y="426103"/>
                  <a:pt x="2102607" y="376632"/>
                  <a:pt x="2150075" y="335897"/>
                </a:cubicBezTo>
                <a:cubicBezTo>
                  <a:pt x="2207115" y="286982"/>
                  <a:pt x="2260036" y="231334"/>
                  <a:pt x="2323030" y="191823"/>
                </a:cubicBezTo>
                <a:cubicBezTo>
                  <a:pt x="2420638" y="130610"/>
                  <a:pt x="2530154" y="90988"/>
                  <a:pt x="2634328" y="41851"/>
                </a:cubicBezTo>
                <a:cubicBezTo>
                  <a:pt x="2712959" y="4733"/>
                  <a:pt x="2790144" y="1228"/>
                  <a:pt x="2870389" y="1951"/>
                </a:cubicBezTo>
                <a:cubicBezTo>
                  <a:pt x="2975787" y="2897"/>
                  <a:pt x="3081129" y="-1165"/>
                  <a:pt x="3186361" y="337"/>
                </a:cubicBezTo>
                <a:cubicBezTo>
                  <a:pt x="3290145" y="1895"/>
                  <a:pt x="3386695" y="29107"/>
                  <a:pt x="3459427" y="111634"/>
                </a:cubicBezTo>
                <a:cubicBezTo>
                  <a:pt x="3487864" y="143966"/>
                  <a:pt x="3519027" y="173849"/>
                  <a:pt x="3549244" y="204567"/>
                </a:cubicBezTo>
                <a:cubicBezTo>
                  <a:pt x="3552756" y="208138"/>
                  <a:pt x="3557154" y="210711"/>
                  <a:pt x="3561987" y="212024"/>
                </a:cubicBezTo>
                <a:cubicBezTo>
                  <a:pt x="3686306" y="242797"/>
                  <a:pt x="3760986" y="340739"/>
                  <a:pt x="3846184" y="423488"/>
                </a:cubicBezTo>
                <a:cubicBezTo>
                  <a:pt x="3959318" y="533616"/>
                  <a:pt x="4048133" y="663611"/>
                  <a:pt x="4128099" y="798058"/>
                </a:cubicBezTo>
                <a:cubicBezTo>
                  <a:pt x="4190092" y="902176"/>
                  <a:pt x="4233275" y="1015087"/>
                  <a:pt x="4262045" y="1135788"/>
                </a:cubicBezTo>
                <a:cubicBezTo>
                  <a:pt x="4295312" y="1271629"/>
                  <a:pt x="4315291" y="1410383"/>
                  <a:pt x="4321700" y="1550091"/>
                </a:cubicBezTo>
                <a:cubicBezTo>
                  <a:pt x="4329603" y="1744860"/>
                  <a:pt x="4314410" y="1939352"/>
                  <a:pt x="4267054" y="2129224"/>
                </a:cubicBezTo>
                <a:cubicBezTo>
                  <a:pt x="4228656" y="2283259"/>
                  <a:pt x="4171728" y="2431284"/>
                  <a:pt x="4114354" y="2579476"/>
                </a:cubicBezTo>
                <a:cubicBezTo>
                  <a:pt x="4069856" y="2695883"/>
                  <a:pt x="4011606" y="2806555"/>
                  <a:pt x="3940842" y="2909137"/>
                </a:cubicBezTo>
                <a:cubicBezTo>
                  <a:pt x="3854699" y="3032677"/>
                  <a:pt x="3758149" y="3150707"/>
                  <a:pt x="3639228" y="3246868"/>
                </a:cubicBezTo>
                <a:cubicBezTo>
                  <a:pt x="3554085" y="3315705"/>
                  <a:pt x="3474119" y="3392110"/>
                  <a:pt x="3383245" y="3452155"/>
                </a:cubicBezTo>
                <a:cubicBezTo>
                  <a:pt x="3302944" y="3505299"/>
                  <a:pt x="3214407" y="3551821"/>
                  <a:pt x="3123088" y="3581148"/>
                </a:cubicBezTo>
                <a:cubicBezTo>
                  <a:pt x="2982743" y="3626613"/>
                  <a:pt x="2838725" y="3666680"/>
                  <a:pt x="2693371" y="3686602"/>
                </a:cubicBezTo>
                <a:cubicBezTo>
                  <a:pt x="2502107" y="3712756"/>
                  <a:pt x="2310009" y="3741193"/>
                  <a:pt x="2115740" y="3741137"/>
                </a:cubicBezTo>
                <a:cubicBezTo>
                  <a:pt x="2085578" y="3741137"/>
                  <a:pt x="2055473" y="3754493"/>
                  <a:pt x="2025144" y="3755328"/>
                </a:cubicBezTo>
                <a:cubicBezTo>
                  <a:pt x="1908895" y="3758500"/>
                  <a:pt x="1790363" y="3773469"/>
                  <a:pt x="1677007" y="3756051"/>
                </a:cubicBezTo>
                <a:cubicBezTo>
                  <a:pt x="1587525" y="3742361"/>
                  <a:pt x="1497263" y="3761616"/>
                  <a:pt x="1408726" y="3732845"/>
                </a:cubicBezTo>
                <a:cubicBezTo>
                  <a:pt x="1353078" y="3714593"/>
                  <a:pt x="1290028" y="3718711"/>
                  <a:pt x="1230651" y="3709473"/>
                </a:cubicBezTo>
                <a:cubicBezTo>
                  <a:pt x="1185019" y="3702294"/>
                  <a:pt x="1140055" y="3691332"/>
                  <a:pt x="1103383" y="3658944"/>
                </a:cubicBezTo>
                <a:cubicBezTo>
                  <a:pt x="1096427" y="3652879"/>
                  <a:pt x="1081903" y="3654159"/>
                  <a:pt x="1070829" y="3654159"/>
                </a:cubicBezTo>
                <a:cubicBezTo>
                  <a:pt x="952631" y="3654159"/>
                  <a:pt x="843727" y="3619378"/>
                  <a:pt x="736159" y="3573023"/>
                </a:cubicBezTo>
                <a:cubicBezTo>
                  <a:pt x="675280" y="3546757"/>
                  <a:pt x="609002" y="3533290"/>
                  <a:pt x="568601" y="3473746"/>
                </a:cubicBezTo>
                <a:cubicBezTo>
                  <a:pt x="410449" y="3403184"/>
                  <a:pt x="346397" y="3261002"/>
                  <a:pt x="286297" y="3112365"/>
                </a:cubicBezTo>
                <a:cubicBezTo>
                  <a:pt x="232707" y="2979922"/>
                  <a:pt x="162201" y="2854157"/>
                  <a:pt x="111561" y="2720712"/>
                </a:cubicBezTo>
                <a:cubicBezTo>
                  <a:pt x="61978" y="2590049"/>
                  <a:pt x="15957" y="2456381"/>
                  <a:pt x="11115" y="2313588"/>
                </a:cubicBezTo>
                <a:cubicBezTo>
                  <a:pt x="8277" y="2237071"/>
                  <a:pt x="4103" y="2160499"/>
                  <a:pt x="598" y="2083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5"/>
          <p:cNvSpPr/>
          <p:nvPr/>
        </p:nvSpPr>
        <p:spPr>
          <a:xfrm rot="10464207">
            <a:off x="14461189" y="-1598328"/>
            <a:ext cx="3679324" cy="3203334"/>
          </a:xfrm>
          <a:custGeom>
            <a:rect b="b" l="l" r="r" t="t"/>
            <a:pathLst>
              <a:path extrusionOk="0" h="3204085" w="3680187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6" y="177160"/>
                  <a:pt x="3027738" y="179351"/>
                  <a:pt x="3031855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4"/>
                  <a:pt x="3673042" y="1200477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8" y="2294652"/>
                  <a:pt x="3414555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5"/>
          <p:cNvSpPr/>
          <p:nvPr/>
        </p:nvSpPr>
        <p:spPr>
          <a:xfrm rot="4655723">
            <a:off x="-1159309" y="7739310"/>
            <a:ext cx="3754135" cy="3268467"/>
          </a:xfrm>
          <a:custGeom>
            <a:rect b="b" l="l" r="r" t="t"/>
            <a:pathLst>
              <a:path extrusionOk="0" h="3265641" w="3750890">
                <a:moveTo>
                  <a:pt x="518" y="1807900"/>
                </a:moveTo>
                <a:cubicBezTo>
                  <a:pt x="-3488" y="1662637"/>
                  <a:pt x="15484" y="1522201"/>
                  <a:pt x="66029" y="1384131"/>
                </a:cubicBezTo>
                <a:cubicBezTo>
                  <a:pt x="91809" y="1313696"/>
                  <a:pt x="132795" y="1255282"/>
                  <a:pt x="167409" y="1191509"/>
                </a:cubicBezTo>
                <a:cubicBezTo>
                  <a:pt x="212886" y="1107894"/>
                  <a:pt x="280762" y="1046921"/>
                  <a:pt x="342845" y="979335"/>
                </a:cubicBezTo>
                <a:cubicBezTo>
                  <a:pt x="357039" y="963886"/>
                  <a:pt x="364473" y="938879"/>
                  <a:pt x="394791" y="948438"/>
                </a:cubicBezTo>
                <a:cubicBezTo>
                  <a:pt x="398266" y="949500"/>
                  <a:pt x="407053" y="933424"/>
                  <a:pt x="413570" y="925458"/>
                </a:cubicBezTo>
                <a:cubicBezTo>
                  <a:pt x="432880" y="901707"/>
                  <a:pt x="451757" y="882010"/>
                  <a:pt x="485695" y="873127"/>
                </a:cubicBezTo>
                <a:cubicBezTo>
                  <a:pt x="524702" y="863134"/>
                  <a:pt x="556661" y="833203"/>
                  <a:pt x="594123" y="814858"/>
                </a:cubicBezTo>
                <a:cubicBezTo>
                  <a:pt x="698834" y="763685"/>
                  <a:pt x="754400" y="741478"/>
                  <a:pt x="865677" y="740078"/>
                </a:cubicBezTo>
                <a:cubicBezTo>
                  <a:pt x="886146" y="739836"/>
                  <a:pt x="888319" y="694553"/>
                  <a:pt x="916705" y="721878"/>
                </a:cubicBezTo>
                <a:cubicBezTo>
                  <a:pt x="1010457" y="676739"/>
                  <a:pt x="1118548" y="697208"/>
                  <a:pt x="1213894" y="655063"/>
                </a:cubicBezTo>
                <a:cubicBezTo>
                  <a:pt x="1273273" y="628801"/>
                  <a:pt x="1338012" y="614849"/>
                  <a:pt x="1399612" y="593318"/>
                </a:cubicBezTo>
                <a:cubicBezTo>
                  <a:pt x="1424426" y="584628"/>
                  <a:pt x="1447551" y="570821"/>
                  <a:pt x="1471013" y="558607"/>
                </a:cubicBezTo>
                <a:cubicBezTo>
                  <a:pt x="1492496" y="547407"/>
                  <a:pt x="1512289" y="531428"/>
                  <a:pt x="1534979" y="524428"/>
                </a:cubicBezTo>
                <a:cubicBezTo>
                  <a:pt x="1559117" y="517090"/>
                  <a:pt x="1579827" y="508834"/>
                  <a:pt x="1594214" y="487545"/>
                </a:cubicBezTo>
                <a:cubicBezTo>
                  <a:pt x="1597835" y="482234"/>
                  <a:pt x="1603386" y="474655"/>
                  <a:pt x="1608359" y="474365"/>
                </a:cubicBezTo>
                <a:cubicBezTo>
                  <a:pt x="1666049" y="471420"/>
                  <a:pt x="1697091" y="421985"/>
                  <a:pt x="1741408" y="396351"/>
                </a:cubicBezTo>
                <a:cubicBezTo>
                  <a:pt x="1787464" y="369654"/>
                  <a:pt x="1824057" y="326736"/>
                  <a:pt x="1865237" y="291398"/>
                </a:cubicBezTo>
                <a:cubicBezTo>
                  <a:pt x="1914720" y="248963"/>
                  <a:pt x="1960631" y="200687"/>
                  <a:pt x="2015279" y="166411"/>
                </a:cubicBezTo>
                <a:cubicBezTo>
                  <a:pt x="2099956" y="113307"/>
                  <a:pt x="2194963" y="78934"/>
                  <a:pt x="2285337" y="36307"/>
                </a:cubicBezTo>
                <a:cubicBezTo>
                  <a:pt x="2353551" y="4106"/>
                  <a:pt x="2420510" y="1065"/>
                  <a:pt x="2490124" y="1692"/>
                </a:cubicBezTo>
                <a:cubicBezTo>
                  <a:pt x="2581560" y="2513"/>
                  <a:pt x="2672946" y="-1011"/>
                  <a:pt x="2764237" y="292"/>
                </a:cubicBezTo>
                <a:cubicBezTo>
                  <a:pt x="2854272" y="1644"/>
                  <a:pt x="2938031" y="25251"/>
                  <a:pt x="3001128" y="96845"/>
                </a:cubicBezTo>
                <a:cubicBezTo>
                  <a:pt x="3025798" y="124893"/>
                  <a:pt x="3052832" y="150818"/>
                  <a:pt x="3079046" y="177466"/>
                </a:cubicBezTo>
                <a:cubicBezTo>
                  <a:pt x="3082093" y="180564"/>
                  <a:pt x="3085906" y="182796"/>
                  <a:pt x="3090102" y="183935"/>
                </a:cubicBezTo>
                <a:cubicBezTo>
                  <a:pt x="3197951" y="210632"/>
                  <a:pt x="3262737" y="295598"/>
                  <a:pt x="3336648" y="367385"/>
                </a:cubicBezTo>
                <a:cubicBezTo>
                  <a:pt x="3434794" y="462924"/>
                  <a:pt x="3511843" y="575697"/>
                  <a:pt x="3581216" y="692332"/>
                </a:cubicBezTo>
                <a:cubicBezTo>
                  <a:pt x="3634996" y="782657"/>
                  <a:pt x="3672458" y="880610"/>
                  <a:pt x="3697417" y="985321"/>
                </a:cubicBezTo>
                <a:cubicBezTo>
                  <a:pt x="3726276" y="1103168"/>
                  <a:pt x="3743607" y="1223540"/>
                  <a:pt x="3749169" y="1344738"/>
                </a:cubicBezTo>
                <a:cubicBezTo>
                  <a:pt x="3756024" y="1513704"/>
                  <a:pt x="3742845" y="1682430"/>
                  <a:pt x="3701761" y="1847148"/>
                </a:cubicBezTo>
                <a:cubicBezTo>
                  <a:pt x="3668451" y="1980777"/>
                  <a:pt x="3619064" y="2109192"/>
                  <a:pt x="3569291" y="2237752"/>
                </a:cubicBezTo>
                <a:cubicBezTo>
                  <a:pt x="3530690" y="2338736"/>
                  <a:pt x="3480154" y="2434748"/>
                  <a:pt x="3418766" y="2523740"/>
                </a:cubicBezTo>
                <a:cubicBezTo>
                  <a:pt x="3344035" y="2630913"/>
                  <a:pt x="3260275" y="2733307"/>
                  <a:pt x="3157109" y="2816729"/>
                </a:cubicBezTo>
                <a:cubicBezTo>
                  <a:pt x="3083246" y="2876446"/>
                  <a:pt x="3013873" y="2942730"/>
                  <a:pt x="2935038" y="2994820"/>
                </a:cubicBezTo>
                <a:cubicBezTo>
                  <a:pt x="2865376" y="3040924"/>
                  <a:pt x="2788568" y="3081282"/>
                  <a:pt x="2709347" y="3106724"/>
                </a:cubicBezTo>
                <a:cubicBezTo>
                  <a:pt x="2587594" y="3146166"/>
                  <a:pt x="2462655" y="3180925"/>
                  <a:pt x="2336558" y="3198207"/>
                </a:cubicBezTo>
                <a:cubicBezTo>
                  <a:pt x="2170632" y="3220897"/>
                  <a:pt x="2003982" y="3245566"/>
                  <a:pt x="1835450" y="3245518"/>
                </a:cubicBezTo>
                <a:cubicBezTo>
                  <a:pt x="1809284" y="3245518"/>
                  <a:pt x="1783167" y="3257104"/>
                  <a:pt x="1756857" y="3257829"/>
                </a:cubicBezTo>
                <a:cubicBezTo>
                  <a:pt x="1656007" y="3260580"/>
                  <a:pt x="1553179" y="3273567"/>
                  <a:pt x="1454840" y="3258456"/>
                </a:cubicBezTo>
                <a:cubicBezTo>
                  <a:pt x="1377212" y="3246580"/>
                  <a:pt x="1298908" y="3263284"/>
                  <a:pt x="1222101" y="3238325"/>
                </a:cubicBezTo>
                <a:cubicBezTo>
                  <a:pt x="1173824" y="3222490"/>
                  <a:pt x="1119127" y="3226063"/>
                  <a:pt x="1067617" y="3218049"/>
                </a:cubicBezTo>
                <a:cubicBezTo>
                  <a:pt x="1028030" y="3211821"/>
                  <a:pt x="989023" y="3202311"/>
                  <a:pt x="957209" y="3174214"/>
                </a:cubicBezTo>
                <a:cubicBezTo>
                  <a:pt x="951174" y="3168952"/>
                  <a:pt x="938574" y="3170063"/>
                  <a:pt x="928967" y="3170063"/>
                </a:cubicBezTo>
                <a:cubicBezTo>
                  <a:pt x="826428" y="3170063"/>
                  <a:pt x="731952" y="3139890"/>
                  <a:pt x="638634" y="3099676"/>
                </a:cubicBezTo>
                <a:cubicBezTo>
                  <a:pt x="585820" y="3076889"/>
                  <a:pt x="528323" y="3065206"/>
                  <a:pt x="493274" y="3013551"/>
                </a:cubicBezTo>
                <a:cubicBezTo>
                  <a:pt x="356073" y="2952337"/>
                  <a:pt x="300507" y="2828991"/>
                  <a:pt x="248369" y="2700045"/>
                </a:cubicBezTo>
                <a:cubicBezTo>
                  <a:pt x="201879" y="2585147"/>
                  <a:pt x="140713" y="2476043"/>
                  <a:pt x="96781" y="2360277"/>
                </a:cubicBezTo>
                <a:cubicBezTo>
                  <a:pt x="53767" y="2246924"/>
                  <a:pt x="13843" y="2130965"/>
                  <a:pt x="9643" y="2007088"/>
                </a:cubicBezTo>
                <a:cubicBezTo>
                  <a:pt x="7181" y="1940708"/>
                  <a:pt x="3560" y="1874280"/>
                  <a:pt x="518" y="1807900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5"/>
          <p:cNvSpPr/>
          <p:nvPr/>
        </p:nvSpPr>
        <p:spPr>
          <a:xfrm>
            <a:off x="-483658" y="-406345"/>
            <a:ext cx="2329694" cy="3127381"/>
          </a:xfrm>
          <a:custGeom>
            <a:rect b="b" l="l" r="r" t="t"/>
            <a:pathLst>
              <a:path extrusionOk="0" h="3127381" w="2329694">
                <a:moveTo>
                  <a:pt x="2068675" y="1709753"/>
                </a:moveTo>
                <a:cubicBezTo>
                  <a:pt x="2027491" y="1688582"/>
                  <a:pt x="1985728" y="1667990"/>
                  <a:pt x="1945415" y="1647689"/>
                </a:cubicBezTo>
                <a:cubicBezTo>
                  <a:pt x="1901622" y="1665090"/>
                  <a:pt x="1883351" y="1709173"/>
                  <a:pt x="1850578" y="1737885"/>
                </a:cubicBezTo>
                <a:cubicBezTo>
                  <a:pt x="1807365" y="1775878"/>
                  <a:pt x="1785033" y="1832433"/>
                  <a:pt x="1787643" y="1896528"/>
                </a:cubicBezTo>
                <a:cubicBezTo>
                  <a:pt x="1791123" y="1991945"/>
                  <a:pt x="1851158" y="2047049"/>
                  <a:pt x="1954986" y="2017467"/>
                </a:cubicBezTo>
                <a:cubicBezTo>
                  <a:pt x="2026041" y="1997165"/>
                  <a:pt x="2073605" y="1953952"/>
                  <a:pt x="2101737" y="1885797"/>
                </a:cubicBezTo>
                <a:cubicBezTo>
                  <a:pt x="2125809" y="1827502"/>
                  <a:pt x="2108118" y="1775298"/>
                  <a:pt x="2084916" y="1723094"/>
                </a:cubicBezTo>
                <a:cubicBezTo>
                  <a:pt x="2082306" y="1717584"/>
                  <a:pt x="2075055" y="1712944"/>
                  <a:pt x="2068675" y="1709753"/>
                </a:cubicBezTo>
                <a:close/>
                <a:moveTo>
                  <a:pt x="1905102" y="1939161"/>
                </a:moveTo>
                <a:cubicBezTo>
                  <a:pt x="1919023" y="1866075"/>
                  <a:pt x="1923954" y="1801400"/>
                  <a:pt x="1996749" y="1757607"/>
                </a:cubicBezTo>
                <a:cubicBezTo>
                  <a:pt x="1986888" y="1829822"/>
                  <a:pt x="1977898" y="1893047"/>
                  <a:pt x="1905102" y="1939161"/>
                </a:cubicBezTo>
                <a:close/>
                <a:moveTo>
                  <a:pt x="267637" y="2038058"/>
                </a:moveTo>
                <a:cubicBezTo>
                  <a:pt x="235154" y="2025877"/>
                  <a:pt x="201802" y="2015437"/>
                  <a:pt x="169029" y="2004416"/>
                </a:cubicBezTo>
                <a:cubicBezTo>
                  <a:pt x="171640" y="1998035"/>
                  <a:pt x="171930" y="1993395"/>
                  <a:pt x="174250" y="1991655"/>
                </a:cubicBezTo>
                <a:cubicBezTo>
                  <a:pt x="187301" y="1982664"/>
                  <a:pt x="200932" y="1974544"/>
                  <a:pt x="214273" y="1966423"/>
                </a:cubicBezTo>
                <a:cubicBezTo>
                  <a:pt x="214563" y="1962072"/>
                  <a:pt x="215143" y="1958012"/>
                  <a:pt x="215433" y="1953662"/>
                </a:cubicBezTo>
                <a:cubicBezTo>
                  <a:pt x="187011" y="1951342"/>
                  <a:pt x="158589" y="1950762"/>
                  <a:pt x="130746" y="1946701"/>
                </a:cubicBezTo>
                <a:cubicBezTo>
                  <a:pt x="90433" y="1940901"/>
                  <a:pt x="59691" y="1962072"/>
                  <a:pt x="44900" y="1991945"/>
                </a:cubicBezTo>
                <a:cubicBezTo>
                  <a:pt x="23438" y="2035158"/>
                  <a:pt x="5457" y="2083012"/>
                  <a:pt x="816" y="2130285"/>
                </a:cubicBezTo>
                <a:cubicBezTo>
                  <a:pt x="-4984" y="2189160"/>
                  <a:pt x="19958" y="2241074"/>
                  <a:pt x="80863" y="2264566"/>
                </a:cubicBezTo>
                <a:cubicBezTo>
                  <a:pt x="102614" y="2272976"/>
                  <a:pt x="126396" y="2276747"/>
                  <a:pt x="149598" y="2279937"/>
                </a:cubicBezTo>
                <a:cubicBezTo>
                  <a:pt x="225294" y="2289798"/>
                  <a:pt x="312880" y="2225993"/>
                  <a:pt x="327091" y="2151167"/>
                </a:cubicBezTo>
                <a:cubicBezTo>
                  <a:pt x="334922" y="2109404"/>
                  <a:pt x="305630" y="2052269"/>
                  <a:pt x="267637" y="2038058"/>
                </a:cubicBezTo>
                <a:close/>
                <a:moveTo>
                  <a:pt x="173090" y="2200761"/>
                </a:moveTo>
                <a:cubicBezTo>
                  <a:pt x="170479" y="2197571"/>
                  <a:pt x="167869" y="2194670"/>
                  <a:pt x="165259" y="2191480"/>
                </a:cubicBezTo>
                <a:cubicBezTo>
                  <a:pt x="173960" y="2185100"/>
                  <a:pt x="182370" y="2178429"/>
                  <a:pt x="191071" y="2172049"/>
                </a:cubicBezTo>
                <a:cubicBezTo>
                  <a:pt x="193391" y="2174659"/>
                  <a:pt x="196001" y="2177269"/>
                  <a:pt x="198322" y="2180169"/>
                </a:cubicBezTo>
                <a:cubicBezTo>
                  <a:pt x="189911" y="2186840"/>
                  <a:pt x="181500" y="2193800"/>
                  <a:pt x="173090" y="2200761"/>
                </a:cubicBezTo>
                <a:close/>
                <a:moveTo>
                  <a:pt x="912066" y="377391"/>
                </a:moveTo>
                <a:cubicBezTo>
                  <a:pt x="978481" y="369561"/>
                  <a:pt x="1037356" y="315617"/>
                  <a:pt x="1050407" y="248041"/>
                </a:cubicBezTo>
                <a:cubicBezTo>
                  <a:pt x="1055917" y="219619"/>
                  <a:pt x="1057367" y="190327"/>
                  <a:pt x="1061718" y="151754"/>
                </a:cubicBezTo>
                <a:cubicBezTo>
                  <a:pt x="1062008" y="127102"/>
                  <a:pt x="1038516" y="80989"/>
                  <a:pt x="1008934" y="58077"/>
                </a:cubicBezTo>
                <a:cubicBezTo>
                  <a:pt x="990372" y="43576"/>
                  <a:pt x="971811" y="29365"/>
                  <a:pt x="953539" y="14574"/>
                </a:cubicBezTo>
                <a:cubicBezTo>
                  <a:pt x="930048" y="-4568"/>
                  <a:pt x="914386" y="-5438"/>
                  <a:pt x="891185" y="15444"/>
                </a:cubicBezTo>
                <a:cubicBezTo>
                  <a:pt x="880744" y="24724"/>
                  <a:pt x="871753" y="37195"/>
                  <a:pt x="865663" y="49666"/>
                </a:cubicBezTo>
                <a:cubicBezTo>
                  <a:pt x="841011" y="99840"/>
                  <a:pt x="823029" y="151464"/>
                  <a:pt x="809978" y="206278"/>
                </a:cubicBezTo>
                <a:cubicBezTo>
                  <a:pt x="801278" y="242531"/>
                  <a:pt x="803888" y="274433"/>
                  <a:pt x="816069" y="306626"/>
                </a:cubicBezTo>
                <a:cubicBezTo>
                  <a:pt x="830860" y="344909"/>
                  <a:pt x="882194" y="380872"/>
                  <a:pt x="912066" y="377391"/>
                </a:cubicBezTo>
                <a:close/>
                <a:moveTo>
                  <a:pt x="946289" y="157845"/>
                </a:moveTo>
                <a:cubicBezTo>
                  <a:pt x="959630" y="204538"/>
                  <a:pt x="955279" y="217299"/>
                  <a:pt x="913226" y="259642"/>
                </a:cubicBezTo>
                <a:cubicBezTo>
                  <a:pt x="909166" y="219619"/>
                  <a:pt x="924247" y="189457"/>
                  <a:pt x="946289" y="157845"/>
                </a:cubicBezTo>
                <a:close/>
                <a:moveTo>
                  <a:pt x="1085209" y="2557778"/>
                </a:moveTo>
                <a:cubicBezTo>
                  <a:pt x="1080569" y="2594611"/>
                  <a:pt x="1073319" y="2633184"/>
                  <a:pt x="1040256" y="2658706"/>
                </a:cubicBezTo>
                <a:cubicBezTo>
                  <a:pt x="1028945" y="2667697"/>
                  <a:pt x="1017924" y="2677267"/>
                  <a:pt x="1006903" y="2686548"/>
                </a:cubicBezTo>
                <a:cubicBezTo>
                  <a:pt x="948319" y="2735852"/>
                  <a:pt x="923957" y="2736432"/>
                  <a:pt x="866823" y="2689738"/>
                </a:cubicBezTo>
                <a:cubicBezTo>
                  <a:pt x="821869" y="2652905"/>
                  <a:pt x="814329" y="2560388"/>
                  <a:pt x="854352" y="2518915"/>
                </a:cubicBezTo>
                <a:cubicBezTo>
                  <a:pt x="863342" y="2509635"/>
                  <a:pt x="878134" y="2506444"/>
                  <a:pt x="891185" y="2499774"/>
                </a:cubicBezTo>
                <a:cubicBezTo>
                  <a:pt x="895535" y="2480052"/>
                  <a:pt x="899305" y="2462651"/>
                  <a:pt x="903946" y="2442059"/>
                </a:cubicBezTo>
                <a:cubicBezTo>
                  <a:pt x="917577" y="2443509"/>
                  <a:pt x="931498" y="2441189"/>
                  <a:pt x="941358" y="2446410"/>
                </a:cubicBezTo>
                <a:cubicBezTo>
                  <a:pt x="971811" y="2462651"/>
                  <a:pt x="1003133" y="2472802"/>
                  <a:pt x="1037066" y="2478892"/>
                </a:cubicBezTo>
                <a:cubicBezTo>
                  <a:pt x="1069258" y="2484693"/>
                  <a:pt x="1090430" y="2518045"/>
                  <a:pt x="1085209" y="2557778"/>
                </a:cubicBezTo>
                <a:close/>
                <a:moveTo>
                  <a:pt x="1267923" y="1454534"/>
                </a:moveTo>
                <a:cubicBezTo>
                  <a:pt x="1250232" y="1460914"/>
                  <a:pt x="1229640" y="1463814"/>
                  <a:pt x="1215719" y="1474835"/>
                </a:cubicBezTo>
                <a:cubicBezTo>
                  <a:pt x="1189037" y="1496297"/>
                  <a:pt x="1161775" y="1519499"/>
                  <a:pt x="1143214" y="1547631"/>
                </a:cubicBezTo>
                <a:cubicBezTo>
                  <a:pt x="1115372" y="1590264"/>
                  <a:pt x="1112472" y="1664510"/>
                  <a:pt x="1162065" y="1706273"/>
                </a:cubicBezTo>
                <a:cubicBezTo>
                  <a:pt x="1196868" y="1735565"/>
                  <a:pt x="1233411" y="1725125"/>
                  <a:pt x="1271114" y="1718454"/>
                </a:cubicBezTo>
                <a:cubicBezTo>
                  <a:pt x="1309687" y="1711783"/>
                  <a:pt x="1340429" y="1689742"/>
                  <a:pt x="1360150" y="1659579"/>
                </a:cubicBezTo>
                <a:cubicBezTo>
                  <a:pt x="1379292" y="1630287"/>
                  <a:pt x="1393213" y="1594324"/>
                  <a:pt x="1397853" y="1559812"/>
                </a:cubicBezTo>
                <a:cubicBezTo>
                  <a:pt x="1404234" y="1513698"/>
                  <a:pt x="1333468" y="1462074"/>
                  <a:pt x="1267923" y="1454534"/>
                </a:cubicBezTo>
                <a:close/>
                <a:moveTo>
                  <a:pt x="1235441" y="1640438"/>
                </a:moveTo>
                <a:cubicBezTo>
                  <a:pt x="1245882" y="1571993"/>
                  <a:pt x="1253132" y="1562712"/>
                  <a:pt x="1303016" y="1554591"/>
                </a:cubicBezTo>
                <a:cubicBezTo>
                  <a:pt x="1291705" y="1592874"/>
                  <a:pt x="1274884" y="1622457"/>
                  <a:pt x="1235441" y="1640438"/>
                </a:cubicBezTo>
                <a:close/>
                <a:moveTo>
                  <a:pt x="1448897" y="791833"/>
                </a:moveTo>
                <a:cubicBezTo>
                  <a:pt x="1431206" y="820835"/>
                  <a:pt x="1414965" y="850998"/>
                  <a:pt x="1394083" y="877680"/>
                </a:cubicBezTo>
                <a:cubicBezTo>
                  <a:pt x="1375812" y="901171"/>
                  <a:pt x="1350290" y="915963"/>
                  <a:pt x="1318967" y="916833"/>
                </a:cubicBezTo>
                <a:cubicBezTo>
                  <a:pt x="1304466" y="917123"/>
                  <a:pt x="1289675" y="916833"/>
                  <a:pt x="1275464" y="918283"/>
                </a:cubicBezTo>
                <a:cubicBezTo>
                  <a:pt x="1239211" y="922053"/>
                  <a:pt x="1214849" y="912482"/>
                  <a:pt x="1201218" y="880580"/>
                </a:cubicBezTo>
                <a:cubicBezTo>
                  <a:pt x="1185557" y="843167"/>
                  <a:pt x="1180047" y="805464"/>
                  <a:pt x="1200638" y="765441"/>
                </a:cubicBezTo>
                <a:cubicBezTo>
                  <a:pt x="1226450" y="715557"/>
                  <a:pt x="1259513" y="680175"/>
                  <a:pt x="1320997" y="678144"/>
                </a:cubicBezTo>
                <a:cubicBezTo>
                  <a:pt x="1319257" y="684235"/>
                  <a:pt x="1317807" y="689455"/>
                  <a:pt x="1315197" y="699316"/>
                </a:cubicBezTo>
                <a:cubicBezTo>
                  <a:pt x="1365661" y="684235"/>
                  <a:pt x="1396983" y="721938"/>
                  <a:pt x="1434976" y="740209"/>
                </a:cubicBezTo>
                <a:cubicBezTo>
                  <a:pt x="1453248" y="749490"/>
                  <a:pt x="1462238" y="770081"/>
                  <a:pt x="1448897" y="791833"/>
                </a:cubicBezTo>
                <a:close/>
                <a:moveTo>
                  <a:pt x="439330" y="994269"/>
                </a:moveTo>
                <a:cubicBezTo>
                  <a:pt x="434400" y="1013410"/>
                  <a:pt x="430919" y="1032842"/>
                  <a:pt x="426279" y="1052273"/>
                </a:cubicBezTo>
                <a:cubicBezTo>
                  <a:pt x="415838" y="1096356"/>
                  <a:pt x="372625" y="1129129"/>
                  <a:pt x="321581" y="1132609"/>
                </a:cubicBezTo>
                <a:cubicBezTo>
                  <a:pt x="278368" y="1135509"/>
                  <a:pt x="223554" y="1103897"/>
                  <a:pt x="214273" y="1064454"/>
                </a:cubicBezTo>
                <a:cubicBezTo>
                  <a:pt x="205282" y="1026461"/>
                  <a:pt x="213403" y="989338"/>
                  <a:pt x="239215" y="957726"/>
                </a:cubicBezTo>
                <a:cubicBezTo>
                  <a:pt x="250236" y="944095"/>
                  <a:pt x="260096" y="929594"/>
                  <a:pt x="271697" y="913642"/>
                </a:cubicBezTo>
                <a:cubicBezTo>
                  <a:pt x="297219" y="908422"/>
                  <a:pt x="321291" y="903492"/>
                  <a:pt x="340432" y="899721"/>
                </a:cubicBezTo>
                <a:cubicBezTo>
                  <a:pt x="367114" y="914222"/>
                  <a:pt x="390026" y="927563"/>
                  <a:pt x="414098" y="939454"/>
                </a:cubicBezTo>
                <a:cubicBezTo>
                  <a:pt x="442230" y="953375"/>
                  <a:pt x="447451" y="963236"/>
                  <a:pt x="439330" y="994269"/>
                </a:cubicBezTo>
                <a:close/>
                <a:moveTo>
                  <a:pt x="2295762" y="251522"/>
                </a:moveTo>
                <a:cubicBezTo>
                  <a:pt x="2335495" y="338238"/>
                  <a:pt x="2273720" y="428435"/>
                  <a:pt x="2177723" y="424955"/>
                </a:cubicBezTo>
                <a:cubicBezTo>
                  <a:pt x="2150751" y="424085"/>
                  <a:pt x="2134800" y="405523"/>
                  <a:pt x="2124649" y="384062"/>
                </a:cubicBezTo>
                <a:cubicBezTo>
                  <a:pt x="2103477" y="339398"/>
                  <a:pt x="2122619" y="267763"/>
                  <a:pt x="2161192" y="231510"/>
                </a:cubicBezTo>
                <a:cubicBezTo>
                  <a:pt x="2184683" y="209469"/>
                  <a:pt x="2205275" y="184527"/>
                  <a:pt x="2229927" y="158135"/>
                </a:cubicBezTo>
                <a:cubicBezTo>
                  <a:pt x="2267630" y="181336"/>
                  <a:pt x="2296632" y="199318"/>
                  <a:pt x="2329695" y="219619"/>
                </a:cubicBezTo>
                <a:cubicBezTo>
                  <a:pt x="2316934" y="231510"/>
                  <a:pt x="2306203" y="241661"/>
                  <a:pt x="2295762" y="251522"/>
                </a:cubicBezTo>
                <a:close/>
                <a:moveTo>
                  <a:pt x="248495" y="2975410"/>
                </a:moveTo>
                <a:cubicBezTo>
                  <a:pt x="251976" y="3006152"/>
                  <a:pt x="243275" y="3039215"/>
                  <a:pt x="234574" y="3069957"/>
                </a:cubicBezTo>
                <a:cubicBezTo>
                  <a:pt x="223844" y="3108820"/>
                  <a:pt x="185561" y="3113751"/>
                  <a:pt x="156268" y="3127382"/>
                </a:cubicBezTo>
                <a:cubicBezTo>
                  <a:pt x="113925" y="3112300"/>
                  <a:pt x="101744" y="3087069"/>
                  <a:pt x="103774" y="3041825"/>
                </a:cubicBezTo>
                <a:cubicBezTo>
                  <a:pt x="105805" y="2998032"/>
                  <a:pt x="122046" y="2970770"/>
                  <a:pt x="155688" y="2950178"/>
                </a:cubicBezTo>
                <a:cubicBezTo>
                  <a:pt x="153078" y="2937997"/>
                  <a:pt x="151048" y="2927556"/>
                  <a:pt x="148728" y="2917406"/>
                </a:cubicBezTo>
                <a:cubicBezTo>
                  <a:pt x="181210" y="2906385"/>
                  <a:pt x="244435" y="2939447"/>
                  <a:pt x="248495" y="2975410"/>
                </a:cubicBezTo>
                <a:close/>
              </a:path>
            </a:pathLst>
          </a:custGeom>
          <a:solidFill>
            <a:srgbClr val="F8E5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5"/>
          <p:cNvSpPr/>
          <p:nvPr/>
        </p:nvSpPr>
        <p:spPr>
          <a:xfrm>
            <a:off x="11041287" y="722637"/>
            <a:ext cx="1783843" cy="1476385"/>
          </a:xfrm>
          <a:custGeom>
            <a:rect b="b" l="l" r="r" t="t"/>
            <a:pathLst>
              <a:path extrusionOk="0" h="1476385" w="1783843">
                <a:moveTo>
                  <a:pt x="1025374" y="202482"/>
                </a:moveTo>
                <a:cubicBezTo>
                  <a:pt x="1048549" y="206473"/>
                  <a:pt x="1069882" y="209849"/>
                  <a:pt x="1091215" y="213993"/>
                </a:cubicBezTo>
                <a:cubicBezTo>
                  <a:pt x="1118533" y="219518"/>
                  <a:pt x="1146313" y="224276"/>
                  <a:pt x="1173017" y="232103"/>
                </a:cubicBezTo>
                <a:cubicBezTo>
                  <a:pt x="1213688" y="244074"/>
                  <a:pt x="1253745" y="258501"/>
                  <a:pt x="1294109" y="271699"/>
                </a:cubicBezTo>
                <a:cubicBezTo>
                  <a:pt x="1310070" y="276918"/>
                  <a:pt x="1326799" y="280601"/>
                  <a:pt x="1342147" y="287354"/>
                </a:cubicBezTo>
                <a:cubicBezTo>
                  <a:pt x="1374837" y="301934"/>
                  <a:pt x="1408602" y="315440"/>
                  <a:pt x="1438529" y="334471"/>
                </a:cubicBezTo>
                <a:cubicBezTo>
                  <a:pt x="1452496" y="343372"/>
                  <a:pt x="1468457" y="346288"/>
                  <a:pt x="1481195" y="356111"/>
                </a:cubicBezTo>
                <a:cubicBezTo>
                  <a:pt x="1519871" y="386038"/>
                  <a:pt x="1564379" y="407832"/>
                  <a:pt x="1599678" y="442517"/>
                </a:cubicBezTo>
                <a:cubicBezTo>
                  <a:pt x="1616100" y="458786"/>
                  <a:pt x="1635285" y="472138"/>
                  <a:pt x="1652013" y="488099"/>
                </a:cubicBezTo>
                <a:cubicBezTo>
                  <a:pt x="1680253" y="514958"/>
                  <a:pt x="1699437" y="548262"/>
                  <a:pt x="1718315" y="582026"/>
                </a:cubicBezTo>
                <a:cubicBezTo>
                  <a:pt x="1745173" y="629911"/>
                  <a:pt x="1771110" y="678255"/>
                  <a:pt x="1780319" y="732739"/>
                </a:cubicBezTo>
                <a:cubicBezTo>
                  <a:pt x="1784923" y="760211"/>
                  <a:pt x="1783695" y="788911"/>
                  <a:pt x="1783695" y="816997"/>
                </a:cubicBezTo>
                <a:cubicBezTo>
                  <a:pt x="1783695" y="866416"/>
                  <a:pt x="1776942" y="915374"/>
                  <a:pt x="1770189" y="964333"/>
                </a:cubicBezTo>
                <a:cubicBezTo>
                  <a:pt x="1769729" y="967709"/>
                  <a:pt x="1770036" y="971393"/>
                  <a:pt x="1768808" y="974462"/>
                </a:cubicBezTo>
                <a:cubicBezTo>
                  <a:pt x="1757451" y="1001934"/>
                  <a:pt x="1748242" y="1030788"/>
                  <a:pt x="1733509" y="1056265"/>
                </a:cubicBezTo>
                <a:cubicBezTo>
                  <a:pt x="1714017" y="1090029"/>
                  <a:pt x="1692991" y="1123640"/>
                  <a:pt x="1667514" y="1152800"/>
                </a:cubicBezTo>
                <a:cubicBezTo>
                  <a:pt x="1632368" y="1193011"/>
                  <a:pt x="1597223" y="1233989"/>
                  <a:pt x="1550566" y="1262382"/>
                </a:cubicBezTo>
                <a:cubicBezTo>
                  <a:pt x="1526010" y="1277269"/>
                  <a:pt x="1502375" y="1293844"/>
                  <a:pt x="1477205" y="1307657"/>
                </a:cubicBezTo>
                <a:cubicBezTo>
                  <a:pt x="1455412" y="1319474"/>
                  <a:pt x="1431930" y="1328223"/>
                  <a:pt x="1409676" y="1338966"/>
                </a:cubicBezTo>
                <a:cubicBezTo>
                  <a:pt x="1398165" y="1344491"/>
                  <a:pt x="1387882" y="1353085"/>
                  <a:pt x="1375911" y="1357383"/>
                </a:cubicBezTo>
                <a:cubicBezTo>
                  <a:pt x="1339231" y="1370428"/>
                  <a:pt x="1302704" y="1385008"/>
                  <a:pt x="1264795" y="1392682"/>
                </a:cubicBezTo>
                <a:cubicBezTo>
                  <a:pt x="1245918" y="1396519"/>
                  <a:pt x="1229957" y="1415396"/>
                  <a:pt x="1208163" y="1405267"/>
                </a:cubicBezTo>
                <a:cubicBezTo>
                  <a:pt x="1196652" y="1416778"/>
                  <a:pt x="1180537" y="1416471"/>
                  <a:pt x="1166418" y="1421075"/>
                </a:cubicBezTo>
                <a:cubicBezTo>
                  <a:pt x="1150303" y="1426293"/>
                  <a:pt x="1134188" y="1431511"/>
                  <a:pt x="1116385" y="1429516"/>
                </a:cubicBezTo>
                <a:cubicBezTo>
                  <a:pt x="1109325" y="1428749"/>
                  <a:pt x="1101498" y="1433660"/>
                  <a:pt x="1094284" y="1436576"/>
                </a:cubicBezTo>
                <a:cubicBezTo>
                  <a:pt x="1075100" y="1444250"/>
                  <a:pt x="1053613" y="1446552"/>
                  <a:pt x="1032894" y="1450235"/>
                </a:cubicBezTo>
                <a:cubicBezTo>
                  <a:pt x="1010333" y="1454226"/>
                  <a:pt x="987619" y="1460058"/>
                  <a:pt x="964905" y="1460058"/>
                </a:cubicBezTo>
                <a:cubicBezTo>
                  <a:pt x="940195" y="1460058"/>
                  <a:pt x="917327" y="1468959"/>
                  <a:pt x="892925" y="1470187"/>
                </a:cubicBezTo>
                <a:cubicBezTo>
                  <a:pt x="861309" y="1471568"/>
                  <a:pt x="829847" y="1474638"/>
                  <a:pt x="798231" y="1475712"/>
                </a:cubicBezTo>
                <a:cubicBezTo>
                  <a:pt x="774595" y="1476480"/>
                  <a:pt x="750500" y="1477247"/>
                  <a:pt x="727172" y="1474024"/>
                </a:cubicBezTo>
                <a:cubicBezTo>
                  <a:pt x="685119" y="1468192"/>
                  <a:pt x="642760" y="1467424"/>
                  <a:pt x="600401" y="1460058"/>
                </a:cubicBezTo>
                <a:cubicBezTo>
                  <a:pt x="555740" y="1452384"/>
                  <a:pt x="511079" y="1444096"/>
                  <a:pt x="467952" y="1431972"/>
                </a:cubicBezTo>
                <a:cubicBezTo>
                  <a:pt x="418840" y="1418159"/>
                  <a:pt x="370956" y="1398821"/>
                  <a:pt x="325987" y="1373037"/>
                </a:cubicBezTo>
                <a:cubicBezTo>
                  <a:pt x="265518" y="1338198"/>
                  <a:pt x="208886" y="1298295"/>
                  <a:pt x="160848" y="1247802"/>
                </a:cubicBezTo>
                <a:cubicBezTo>
                  <a:pt x="140436" y="1226315"/>
                  <a:pt x="124935" y="1200224"/>
                  <a:pt x="106518" y="1176896"/>
                </a:cubicBezTo>
                <a:cubicBezTo>
                  <a:pt x="84571" y="1148963"/>
                  <a:pt x="68303" y="1117808"/>
                  <a:pt x="56638" y="1084504"/>
                </a:cubicBezTo>
                <a:cubicBezTo>
                  <a:pt x="44514" y="1049358"/>
                  <a:pt x="35305" y="1012985"/>
                  <a:pt x="23334" y="977685"/>
                </a:cubicBezTo>
                <a:cubicBezTo>
                  <a:pt x="9828" y="938396"/>
                  <a:pt x="5685" y="897111"/>
                  <a:pt x="2001" y="856593"/>
                </a:cubicBezTo>
                <a:cubicBezTo>
                  <a:pt x="-1836" y="815309"/>
                  <a:pt x="6" y="773256"/>
                  <a:pt x="6145" y="731818"/>
                </a:cubicBezTo>
                <a:cubicBezTo>
                  <a:pt x="8140" y="718312"/>
                  <a:pt x="9061" y="704653"/>
                  <a:pt x="11670" y="691301"/>
                </a:cubicBezTo>
                <a:cubicBezTo>
                  <a:pt x="17502" y="661987"/>
                  <a:pt x="21339" y="631906"/>
                  <a:pt x="31315" y="603973"/>
                </a:cubicBezTo>
                <a:cubicBezTo>
                  <a:pt x="42672" y="572357"/>
                  <a:pt x="58173" y="541816"/>
                  <a:pt x="74902" y="512655"/>
                </a:cubicBezTo>
                <a:cubicBezTo>
                  <a:pt x="94240" y="478891"/>
                  <a:pt x="113271" y="443899"/>
                  <a:pt x="138901" y="415352"/>
                </a:cubicBezTo>
                <a:cubicBezTo>
                  <a:pt x="165299" y="385885"/>
                  <a:pt x="187092" y="352120"/>
                  <a:pt x="218248" y="327104"/>
                </a:cubicBezTo>
                <a:cubicBezTo>
                  <a:pt x="238046" y="311143"/>
                  <a:pt x="262295" y="300246"/>
                  <a:pt x="275034" y="276457"/>
                </a:cubicBezTo>
                <a:cubicBezTo>
                  <a:pt x="298362" y="274769"/>
                  <a:pt x="304501" y="250059"/>
                  <a:pt x="323532" y="240698"/>
                </a:cubicBezTo>
                <a:cubicBezTo>
                  <a:pt x="342409" y="231336"/>
                  <a:pt x="359598" y="217216"/>
                  <a:pt x="378169" y="206166"/>
                </a:cubicBezTo>
                <a:cubicBezTo>
                  <a:pt x="389680" y="199413"/>
                  <a:pt x="399195" y="189590"/>
                  <a:pt x="410552" y="182530"/>
                </a:cubicBezTo>
                <a:cubicBezTo>
                  <a:pt x="459511" y="152296"/>
                  <a:pt x="509390" y="123903"/>
                  <a:pt x="563721" y="103951"/>
                </a:cubicBezTo>
                <a:cubicBezTo>
                  <a:pt x="595490" y="92287"/>
                  <a:pt x="625878" y="74484"/>
                  <a:pt x="658415" y="68191"/>
                </a:cubicBezTo>
                <a:cubicBezTo>
                  <a:pt x="696784" y="60825"/>
                  <a:pt x="732236" y="45324"/>
                  <a:pt x="769838" y="37036"/>
                </a:cubicBezTo>
                <a:cubicBezTo>
                  <a:pt x="791017" y="32432"/>
                  <a:pt x="813118" y="31511"/>
                  <a:pt x="834451" y="27521"/>
                </a:cubicBezTo>
                <a:cubicBezTo>
                  <a:pt x="844120" y="25679"/>
                  <a:pt x="852868" y="18926"/>
                  <a:pt x="862383" y="17238"/>
                </a:cubicBezTo>
                <a:cubicBezTo>
                  <a:pt x="880493" y="14168"/>
                  <a:pt x="898910" y="13554"/>
                  <a:pt x="917020" y="11099"/>
                </a:cubicBezTo>
                <a:cubicBezTo>
                  <a:pt x="926689" y="9871"/>
                  <a:pt x="936205" y="6955"/>
                  <a:pt x="945874" y="4653"/>
                </a:cubicBezTo>
                <a:cubicBezTo>
                  <a:pt x="945260" y="8183"/>
                  <a:pt x="944646" y="11406"/>
                  <a:pt x="944032" y="14629"/>
                </a:cubicBezTo>
                <a:cubicBezTo>
                  <a:pt x="946027" y="14475"/>
                  <a:pt x="947869" y="14936"/>
                  <a:pt x="949097" y="14322"/>
                </a:cubicBezTo>
                <a:cubicBezTo>
                  <a:pt x="969969" y="3578"/>
                  <a:pt x="991763" y="1890"/>
                  <a:pt x="1014938" y="3271"/>
                </a:cubicBezTo>
                <a:cubicBezTo>
                  <a:pt x="1038419" y="4806"/>
                  <a:pt x="1062055" y="2197"/>
                  <a:pt x="1085690" y="1583"/>
                </a:cubicBezTo>
                <a:cubicBezTo>
                  <a:pt x="1112855" y="969"/>
                  <a:pt x="1140020" y="-258"/>
                  <a:pt x="1167185" y="48"/>
                </a:cubicBezTo>
                <a:cubicBezTo>
                  <a:pt x="1190667" y="355"/>
                  <a:pt x="1214455" y="1276"/>
                  <a:pt x="1237630" y="4499"/>
                </a:cubicBezTo>
                <a:cubicBezTo>
                  <a:pt x="1265870" y="8490"/>
                  <a:pt x="1294416" y="8029"/>
                  <a:pt x="1322349" y="12633"/>
                </a:cubicBezTo>
                <a:cubicBezTo>
                  <a:pt x="1363019" y="19386"/>
                  <a:pt x="1403997" y="25832"/>
                  <a:pt x="1443747" y="36729"/>
                </a:cubicBezTo>
                <a:cubicBezTo>
                  <a:pt x="1477665" y="46091"/>
                  <a:pt x="1510049" y="61132"/>
                  <a:pt x="1542739" y="74791"/>
                </a:cubicBezTo>
                <a:cubicBezTo>
                  <a:pt x="1550720" y="78014"/>
                  <a:pt x="1557166" y="85074"/>
                  <a:pt x="1564226" y="90445"/>
                </a:cubicBezTo>
                <a:cubicBezTo>
                  <a:pt x="1571746" y="96124"/>
                  <a:pt x="1579266" y="101649"/>
                  <a:pt x="1586633" y="107635"/>
                </a:cubicBezTo>
                <a:cubicBezTo>
                  <a:pt x="1591391" y="111471"/>
                  <a:pt x="1595841" y="115922"/>
                  <a:pt x="1603055" y="122522"/>
                </a:cubicBezTo>
                <a:cubicBezTo>
                  <a:pt x="1569137" y="133725"/>
                  <a:pt x="1542739" y="123749"/>
                  <a:pt x="1515881" y="113620"/>
                </a:cubicBezTo>
                <a:cubicBezTo>
                  <a:pt x="1485186" y="102109"/>
                  <a:pt x="1454337" y="88450"/>
                  <a:pt x="1422414" y="83539"/>
                </a:cubicBezTo>
                <a:cubicBezTo>
                  <a:pt x="1397091" y="79549"/>
                  <a:pt x="1371768" y="73870"/>
                  <a:pt x="1345677" y="72642"/>
                </a:cubicBezTo>
                <a:cubicBezTo>
                  <a:pt x="1320200" y="71568"/>
                  <a:pt x="1295030" y="64968"/>
                  <a:pt x="1269553" y="63127"/>
                </a:cubicBezTo>
                <a:cubicBezTo>
                  <a:pt x="1237323" y="60825"/>
                  <a:pt x="1204940" y="60825"/>
                  <a:pt x="1172710" y="59750"/>
                </a:cubicBezTo>
                <a:cubicBezTo>
                  <a:pt x="1127742" y="58369"/>
                  <a:pt x="1082774" y="56834"/>
                  <a:pt x="1037652" y="55606"/>
                </a:cubicBezTo>
                <a:cubicBezTo>
                  <a:pt x="1035964" y="55606"/>
                  <a:pt x="1034276" y="56067"/>
                  <a:pt x="1032587" y="56374"/>
                </a:cubicBezTo>
                <a:cubicBezTo>
                  <a:pt x="988233" y="62973"/>
                  <a:pt x="943725" y="68805"/>
                  <a:pt x="899524" y="76172"/>
                </a:cubicBezTo>
                <a:cubicBezTo>
                  <a:pt x="855784" y="83539"/>
                  <a:pt x="811737" y="90138"/>
                  <a:pt x="769070" y="101496"/>
                </a:cubicBezTo>
                <a:cubicBezTo>
                  <a:pt x="723795" y="113620"/>
                  <a:pt x="678827" y="128968"/>
                  <a:pt x="635393" y="146924"/>
                </a:cubicBezTo>
                <a:cubicBezTo>
                  <a:pt x="582598" y="168718"/>
                  <a:pt x="530570" y="192813"/>
                  <a:pt x="479923" y="219058"/>
                </a:cubicBezTo>
                <a:cubicBezTo>
                  <a:pt x="435876" y="241925"/>
                  <a:pt x="395819" y="271239"/>
                  <a:pt x="355762" y="301013"/>
                </a:cubicBezTo>
                <a:cubicBezTo>
                  <a:pt x="307570" y="336773"/>
                  <a:pt x="266132" y="379439"/>
                  <a:pt x="223006" y="420417"/>
                </a:cubicBezTo>
                <a:cubicBezTo>
                  <a:pt x="199524" y="442671"/>
                  <a:pt x="183869" y="470910"/>
                  <a:pt x="164531" y="496387"/>
                </a:cubicBezTo>
                <a:cubicBezTo>
                  <a:pt x="148110" y="518027"/>
                  <a:pt x="136446" y="543504"/>
                  <a:pt x="123093" y="567446"/>
                </a:cubicBezTo>
                <a:cubicBezTo>
                  <a:pt x="95621" y="615944"/>
                  <a:pt x="79660" y="668586"/>
                  <a:pt x="72139" y="723377"/>
                </a:cubicBezTo>
                <a:cubicBezTo>
                  <a:pt x="67228" y="759597"/>
                  <a:pt x="62010" y="796431"/>
                  <a:pt x="62317" y="832805"/>
                </a:cubicBezTo>
                <a:cubicBezTo>
                  <a:pt x="62470" y="866723"/>
                  <a:pt x="69377" y="900487"/>
                  <a:pt x="73981" y="934252"/>
                </a:cubicBezTo>
                <a:cubicBezTo>
                  <a:pt x="76744" y="954357"/>
                  <a:pt x="81041" y="974309"/>
                  <a:pt x="84417" y="994414"/>
                </a:cubicBezTo>
                <a:cubicBezTo>
                  <a:pt x="91938" y="1040457"/>
                  <a:pt x="112657" y="1081895"/>
                  <a:pt x="133376" y="1122719"/>
                </a:cubicBezTo>
                <a:cubicBezTo>
                  <a:pt x="153635" y="1162469"/>
                  <a:pt x="179572" y="1198843"/>
                  <a:pt x="210574" y="1232301"/>
                </a:cubicBezTo>
                <a:cubicBezTo>
                  <a:pt x="252473" y="1277576"/>
                  <a:pt x="301278" y="1313642"/>
                  <a:pt x="353766" y="1343110"/>
                </a:cubicBezTo>
                <a:cubicBezTo>
                  <a:pt x="397967" y="1367819"/>
                  <a:pt x="444470" y="1391301"/>
                  <a:pt x="496498" y="1399742"/>
                </a:cubicBezTo>
                <a:cubicBezTo>
                  <a:pt x="532412" y="1405421"/>
                  <a:pt x="567404" y="1418926"/>
                  <a:pt x="603471" y="1421535"/>
                </a:cubicBezTo>
                <a:cubicBezTo>
                  <a:pt x="640458" y="1424145"/>
                  <a:pt x="677292" y="1434274"/>
                  <a:pt x="715047" y="1427828"/>
                </a:cubicBezTo>
                <a:cubicBezTo>
                  <a:pt x="728246" y="1425526"/>
                  <a:pt x="742212" y="1428749"/>
                  <a:pt x="755871" y="1428595"/>
                </a:cubicBezTo>
                <a:cubicBezTo>
                  <a:pt x="770298" y="1428442"/>
                  <a:pt x="784878" y="1425065"/>
                  <a:pt x="799152" y="1426600"/>
                </a:cubicBezTo>
                <a:cubicBezTo>
                  <a:pt x="830154" y="1430130"/>
                  <a:pt x="859774" y="1421075"/>
                  <a:pt x="890316" y="1419387"/>
                </a:cubicBezTo>
                <a:cubicBezTo>
                  <a:pt x="926689" y="1417392"/>
                  <a:pt x="963216" y="1414782"/>
                  <a:pt x="998209" y="1403118"/>
                </a:cubicBezTo>
                <a:cubicBezTo>
                  <a:pt x="1003734" y="1401277"/>
                  <a:pt x="1009720" y="1400816"/>
                  <a:pt x="1015552" y="1399742"/>
                </a:cubicBezTo>
                <a:cubicBezTo>
                  <a:pt x="1025988" y="1397900"/>
                  <a:pt x="1036271" y="1395752"/>
                  <a:pt x="1046707" y="1394217"/>
                </a:cubicBezTo>
                <a:cubicBezTo>
                  <a:pt x="1053306" y="1393296"/>
                  <a:pt x="1060213" y="1383627"/>
                  <a:pt x="1067119" y="1394370"/>
                </a:cubicBezTo>
                <a:cubicBezTo>
                  <a:pt x="1067733" y="1395291"/>
                  <a:pt x="1072798" y="1393296"/>
                  <a:pt x="1075714" y="1392529"/>
                </a:cubicBezTo>
                <a:cubicBezTo>
                  <a:pt x="1114236" y="1380558"/>
                  <a:pt x="1152758" y="1368433"/>
                  <a:pt x="1191588" y="1356922"/>
                </a:cubicBezTo>
                <a:cubicBezTo>
                  <a:pt x="1195118" y="1355848"/>
                  <a:pt x="1200182" y="1359531"/>
                  <a:pt x="1204480" y="1360913"/>
                </a:cubicBezTo>
                <a:cubicBezTo>
                  <a:pt x="1223050" y="1351397"/>
                  <a:pt x="1241314" y="1338045"/>
                  <a:pt x="1265563" y="1342342"/>
                </a:cubicBezTo>
                <a:cubicBezTo>
                  <a:pt x="1270167" y="1343110"/>
                  <a:pt x="1276613" y="1342342"/>
                  <a:pt x="1280143" y="1339580"/>
                </a:cubicBezTo>
                <a:cubicBezTo>
                  <a:pt x="1314675" y="1313028"/>
                  <a:pt x="1356574" y="1304127"/>
                  <a:pt x="1396324" y="1289393"/>
                </a:cubicBezTo>
                <a:cubicBezTo>
                  <a:pt x="1411364" y="1283868"/>
                  <a:pt x="1424716" y="1274199"/>
                  <a:pt x="1439297" y="1267139"/>
                </a:cubicBezTo>
                <a:cubicBezTo>
                  <a:pt x="1444361" y="1264684"/>
                  <a:pt x="1450500" y="1264991"/>
                  <a:pt x="1459709" y="1263609"/>
                </a:cubicBezTo>
                <a:cubicBezTo>
                  <a:pt x="1465234" y="1243965"/>
                  <a:pt x="1490404" y="1238900"/>
                  <a:pt x="1506979" y="1224320"/>
                </a:cubicBezTo>
                <a:cubicBezTo>
                  <a:pt x="1522480" y="1210661"/>
                  <a:pt x="1539362" y="1198383"/>
                  <a:pt x="1554863" y="1184723"/>
                </a:cubicBezTo>
                <a:cubicBezTo>
                  <a:pt x="1565760" y="1175054"/>
                  <a:pt x="1581108" y="1171985"/>
                  <a:pt x="1589395" y="1157712"/>
                </a:cubicBezTo>
                <a:cubicBezTo>
                  <a:pt x="1596762" y="1145127"/>
                  <a:pt x="1609194" y="1135458"/>
                  <a:pt x="1617481" y="1123333"/>
                </a:cubicBezTo>
                <a:cubicBezTo>
                  <a:pt x="1638047" y="1092638"/>
                  <a:pt x="1657538" y="1061176"/>
                  <a:pt x="1677490" y="1030020"/>
                </a:cubicBezTo>
                <a:cubicBezTo>
                  <a:pt x="1708799" y="981215"/>
                  <a:pt x="1721538" y="927192"/>
                  <a:pt x="1724607" y="870099"/>
                </a:cubicBezTo>
                <a:cubicBezTo>
                  <a:pt x="1727216" y="822368"/>
                  <a:pt x="1730286" y="774945"/>
                  <a:pt x="1724607" y="727060"/>
                </a:cubicBezTo>
                <a:cubicBezTo>
                  <a:pt x="1720003" y="688845"/>
                  <a:pt x="1704041" y="655234"/>
                  <a:pt x="1689615" y="620395"/>
                </a:cubicBezTo>
                <a:cubicBezTo>
                  <a:pt x="1673500" y="581873"/>
                  <a:pt x="1649558" y="548262"/>
                  <a:pt x="1623927" y="516646"/>
                </a:cubicBezTo>
                <a:cubicBezTo>
                  <a:pt x="1603208" y="491169"/>
                  <a:pt x="1575736" y="470143"/>
                  <a:pt x="1548111" y="451726"/>
                </a:cubicBezTo>
                <a:cubicBezTo>
                  <a:pt x="1512811" y="428244"/>
                  <a:pt x="1474903" y="408599"/>
                  <a:pt x="1437455" y="388494"/>
                </a:cubicBezTo>
                <a:cubicBezTo>
                  <a:pt x="1388036" y="361943"/>
                  <a:pt x="1336315" y="340149"/>
                  <a:pt x="1284133" y="320044"/>
                </a:cubicBezTo>
                <a:cubicBezTo>
                  <a:pt x="1264642" y="312524"/>
                  <a:pt x="1242388" y="312524"/>
                  <a:pt x="1222590" y="305311"/>
                </a:cubicBezTo>
                <a:cubicBezTo>
                  <a:pt x="1197266" y="296256"/>
                  <a:pt x="1170101" y="295949"/>
                  <a:pt x="1145238" y="283210"/>
                </a:cubicBezTo>
                <a:cubicBezTo>
                  <a:pt x="1130658" y="275843"/>
                  <a:pt x="1111167" y="275997"/>
                  <a:pt x="1093977" y="276304"/>
                </a:cubicBezTo>
                <a:cubicBezTo>
                  <a:pt x="1068961" y="276764"/>
                  <a:pt x="1050851" y="262031"/>
                  <a:pt x="1031206" y="251287"/>
                </a:cubicBezTo>
                <a:cubicBezTo>
                  <a:pt x="1016319" y="243307"/>
                  <a:pt x="1015705" y="222280"/>
                  <a:pt x="1025374" y="202482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5"/>
          <p:cNvSpPr/>
          <p:nvPr/>
        </p:nvSpPr>
        <p:spPr>
          <a:xfrm>
            <a:off x="5146491" y="5456821"/>
            <a:ext cx="1720186" cy="1423699"/>
          </a:xfrm>
          <a:custGeom>
            <a:rect b="b" l="l" r="r" t="t"/>
            <a:pathLst>
              <a:path extrusionOk="0" h="1423699" w="1720186">
                <a:moveTo>
                  <a:pt x="988783" y="195257"/>
                </a:moveTo>
                <a:cubicBezTo>
                  <a:pt x="1011131" y="199104"/>
                  <a:pt x="1031702" y="202360"/>
                  <a:pt x="1052274" y="206356"/>
                </a:cubicBezTo>
                <a:cubicBezTo>
                  <a:pt x="1078618" y="211684"/>
                  <a:pt x="1105406" y="216272"/>
                  <a:pt x="1131157" y="223820"/>
                </a:cubicBezTo>
                <a:cubicBezTo>
                  <a:pt x="1170377" y="235364"/>
                  <a:pt x="1209005" y="249276"/>
                  <a:pt x="1247928" y="262004"/>
                </a:cubicBezTo>
                <a:cubicBezTo>
                  <a:pt x="1263320" y="267036"/>
                  <a:pt x="1279452" y="270588"/>
                  <a:pt x="1294252" y="277100"/>
                </a:cubicBezTo>
                <a:cubicBezTo>
                  <a:pt x="1325775" y="291159"/>
                  <a:pt x="1358335" y="304183"/>
                  <a:pt x="1387195" y="322535"/>
                </a:cubicBezTo>
                <a:cubicBezTo>
                  <a:pt x="1400662" y="331119"/>
                  <a:pt x="1416054" y="333931"/>
                  <a:pt x="1428338" y="343403"/>
                </a:cubicBezTo>
                <a:cubicBezTo>
                  <a:pt x="1465634" y="372263"/>
                  <a:pt x="1508553" y="393278"/>
                  <a:pt x="1542593" y="426726"/>
                </a:cubicBezTo>
                <a:cubicBezTo>
                  <a:pt x="1558429" y="442414"/>
                  <a:pt x="1576928" y="455290"/>
                  <a:pt x="1593060" y="470681"/>
                </a:cubicBezTo>
                <a:cubicBezTo>
                  <a:pt x="1620292" y="496581"/>
                  <a:pt x="1638792" y="528697"/>
                  <a:pt x="1656996" y="561256"/>
                </a:cubicBezTo>
                <a:cubicBezTo>
                  <a:pt x="1682895" y="607432"/>
                  <a:pt x="1707907" y="654051"/>
                  <a:pt x="1716787" y="706591"/>
                </a:cubicBezTo>
                <a:cubicBezTo>
                  <a:pt x="1721227" y="733083"/>
                  <a:pt x="1720043" y="760758"/>
                  <a:pt x="1720043" y="787842"/>
                </a:cubicBezTo>
                <a:cubicBezTo>
                  <a:pt x="1720043" y="835497"/>
                  <a:pt x="1713531" y="882709"/>
                  <a:pt x="1707019" y="929920"/>
                </a:cubicBezTo>
                <a:cubicBezTo>
                  <a:pt x="1706575" y="933176"/>
                  <a:pt x="1706871" y="936728"/>
                  <a:pt x="1705687" y="939688"/>
                </a:cubicBezTo>
                <a:cubicBezTo>
                  <a:pt x="1694735" y="966180"/>
                  <a:pt x="1685855" y="994004"/>
                  <a:pt x="1671647" y="1018571"/>
                </a:cubicBezTo>
                <a:cubicBezTo>
                  <a:pt x="1652852" y="1051131"/>
                  <a:pt x="1632576" y="1083543"/>
                  <a:pt x="1608008" y="1111662"/>
                </a:cubicBezTo>
                <a:cubicBezTo>
                  <a:pt x="1574116" y="1150438"/>
                  <a:pt x="1540225" y="1189953"/>
                  <a:pt x="1495233" y="1217333"/>
                </a:cubicBezTo>
                <a:cubicBezTo>
                  <a:pt x="1471554" y="1231689"/>
                  <a:pt x="1448762" y="1247673"/>
                  <a:pt x="1424490" y="1260993"/>
                </a:cubicBezTo>
                <a:cubicBezTo>
                  <a:pt x="1403474" y="1272389"/>
                  <a:pt x="1380831" y="1280824"/>
                  <a:pt x="1359371" y="1291184"/>
                </a:cubicBezTo>
                <a:cubicBezTo>
                  <a:pt x="1348271" y="1296512"/>
                  <a:pt x="1338355" y="1304800"/>
                  <a:pt x="1326811" y="1308944"/>
                </a:cubicBezTo>
                <a:cubicBezTo>
                  <a:pt x="1291440" y="1321524"/>
                  <a:pt x="1256216" y="1335584"/>
                  <a:pt x="1219660" y="1342984"/>
                </a:cubicBezTo>
                <a:cubicBezTo>
                  <a:pt x="1201457" y="1346684"/>
                  <a:pt x="1186065" y="1364887"/>
                  <a:pt x="1165049" y="1355120"/>
                </a:cubicBezTo>
                <a:cubicBezTo>
                  <a:pt x="1153949" y="1366219"/>
                  <a:pt x="1138409" y="1365923"/>
                  <a:pt x="1124793" y="1370363"/>
                </a:cubicBezTo>
                <a:cubicBezTo>
                  <a:pt x="1109254" y="1375395"/>
                  <a:pt x="1093714" y="1380427"/>
                  <a:pt x="1076546" y="1378503"/>
                </a:cubicBezTo>
                <a:cubicBezTo>
                  <a:pt x="1069738" y="1377763"/>
                  <a:pt x="1062190" y="1382499"/>
                  <a:pt x="1055234" y="1385311"/>
                </a:cubicBezTo>
                <a:cubicBezTo>
                  <a:pt x="1036734" y="1392711"/>
                  <a:pt x="1016015" y="1394931"/>
                  <a:pt x="996035" y="1398483"/>
                </a:cubicBezTo>
                <a:cubicBezTo>
                  <a:pt x="974279" y="1402331"/>
                  <a:pt x="952375" y="1407955"/>
                  <a:pt x="930472" y="1407955"/>
                </a:cubicBezTo>
                <a:cubicBezTo>
                  <a:pt x="906644" y="1407955"/>
                  <a:pt x="884592" y="1416539"/>
                  <a:pt x="861060" y="1417723"/>
                </a:cubicBezTo>
                <a:cubicBezTo>
                  <a:pt x="830573" y="1419055"/>
                  <a:pt x="800233" y="1422015"/>
                  <a:pt x="769745" y="1423051"/>
                </a:cubicBezTo>
                <a:cubicBezTo>
                  <a:pt x="746954" y="1423791"/>
                  <a:pt x="723718" y="1424531"/>
                  <a:pt x="701222" y="1421423"/>
                </a:cubicBezTo>
                <a:cubicBezTo>
                  <a:pt x="660671" y="1415799"/>
                  <a:pt x="619823" y="1415059"/>
                  <a:pt x="578975" y="1407955"/>
                </a:cubicBezTo>
                <a:cubicBezTo>
                  <a:pt x="535908" y="1400555"/>
                  <a:pt x="492840" y="1392563"/>
                  <a:pt x="451253" y="1380871"/>
                </a:cubicBezTo>
                <a:cubicBezTo>
                  <a:pt x="403893" y="1367551"/>
                  <a:pt x="357718" y="1348904"/>
                  <a:pt x="314354" y="1324040"/>
                </a:cubicBezTo>
                <a:cubicBezTo>
                  <a:pt x="256043" y="1290444"/>
                  <a:pt x="201432" y="1251965"/>
                  <a:pt x="155108" y="1203273"/>
                </a:cubicBezTo>
                <a:cubicBezTo>
                  <a:pt x="135424" y="1182553"/>
                  <a:pt x="120476" y="1157394"/>
                  <a:pt x="102717" y="1134898"/>
                </a:cubicBezTo>
                <a:cubicBezTo>
                  <a:pt x="81553" y="1107962"/>
                  <a:pt x="65865" y="1077919"/>
                  <a:pt x="54617" y="1045803"/>
                </a:cubicBezTo>
                <a:cubicBezTo>
                  <a:pt x="42925" y="1011911"/>
                  <a:pt x="34045" y="976836"/>
                  <a:pt x="22502" y="942796"/>
                </a:cubicBezTo>
                <a:cubicBezTo>
                  <a:pt x="9478" y="904909"/>
                  <a:pt x="5482" y="865097"/>
                  <a:pt x="1930" y="826025"/>
                </a:cubicBezTo>
                <a:cubicBezTo>
                  <a:pt x="-1770" y="786214"/>
                  <a:pt x="6" y="745662"/>
                  <a:pt x="5926" y="705703"/>
                </a:cubicBezTo>
                <a:cubicBezTo>
                  <a:pt x="7850" y="692679"/>
                  <a:pt x="8738" y="679507"/>
                  <a:pt x="11254" y="666631"/>
                </a:cubicBezTo>
                <a:cubicBezTo>
                  <a:pt x="16878" y="638364"/>
                  <a:pt x="20578" y="609356"/>
                  <a:pt x="30197" y="582420"/>
                </a:cubicBezTo>
                <a:cubicBezTo>
                  <a:pt x="41149" y="551933"/>
                  <a:pt x="56097" y="522481"/>
                  <a:pt x="72229" y="494361"/>
                </a:cubicBezTo>
                <a:cubicBezTo>
                  <a:pt x="90877" y="461802"/>
                  <a:pt x="109229" y="428058"/>
                  <a:pt x="133944" y="400530"/>
                </a:cubicBezTo>
                <a:cubicBezTo>
                  <a:pt x="159400" y="372115"/>
                  <a:pt x="180416" y="339555"/>
                  <a:pt x="210459" y="315431"/>
                </a:cubicBezTo>
                <a:cubicBezTo>
                  <a:pt x="229551" y="300039"/>
                  <a:pt x="252935" y="289531"/>
                  <a:pt x="265219" y="266592"/>
                </a:cubicBezTo>
                <a:cubicBezTo>
                  <a:pt x="287715" y="264964"/>
                  <a:pt x="293635" y="241136"/>
                  <a:pt x="311986" y="232108"/>
                </a:cubicBezTo>
                <a:cubicBezTo>
                  <a:pt x="330190" y="223080"/>
                  <a:pt x="346766" y="209464"/>
                  <a:pt x="364674" y="198809"/>
                </a:cubicBezTo>
                <a:cubicBezTo>
                  <a:pt x="375774" y="192297"/>
                  <a:pt x="384950" y="182825"/>
                  <a:pt x="395901" y="176017"/>
                </a:cubicBezTo>
                <a:cubicBezTo>
                  <a:pt x="443113" y="146861"/>
                  <a:pt x="491212" y="119481"/>
                  <a:pt x="543604" y="100242"/>
                </a:cubicBezTo>
                <a:cubicBezTo>
                  <a:pt x="574240" y="88994"/>
                  <a:pt x="603543" y="71826"/>
                  <a:pt x="634919" y="65758"/>
                </a:cubicBezTo>
                <a:cubicBezTo>
                  <a:pt x="671918" y="58654"/>
                  <a:pt x="706106" y="43706"/>
                  <a:pt x="742366" y="35714"/>
                </a:cubicBezTo>
                <a:cubicBezTo>
                  <a:pt x="762789" y="31274"/>
                  <a:pt x="784101" y="30386"/>
                  <a:pt x="804673" y="26538"/>
                </a:cubicBezTo>
                <a:cubicBezTo>
                  <a:pt x="813997" y="24762"/>
                  <a:pt x="822433" y="18251"/>
                  <a:pt x="831609" y="16623"/>
                </a:cubicBezTo>
                <a:cubicBezTo>
                  <a:pt x="849072" y="13663"/>
                  <a:pt x="866832" y="13071"/>
                  <a:pt x="884296" y="10703"/>
                </a:cubicBezTo>
                <a:cubicBezTo>
                  <a:pt x="893620" y="9519"/>
                  <a:pt x="902796" y="6707"/>
                  <a:pt x="912120" y="4487"/>
                </a:cubicBezTo>
                <a:cubicBezTo>
                  <a:pt x="911528" y="7891"/>
                  <a:pt x="910936" y="10999"/>
                  <a:pt x="910344" y="14107"/>
                </a:cubicBezTo>
                <a:cubicBezTo>
                  <a:pt x="912268" y="13959"/>
                  <a:pt x="914044" y="14403"/>
                  <a:pt x="915228" y="13811"/>
                </a:cubicBezTo>
                <a:cubicBezTo>
                  <a:pt x="935356" y="3451"/>
                  <a:pt x="956371" y="1823"/>
                  <a:pt x="978719" y="3155"/>
                </a:cubicBezTo>
                <a:cubicBezTo>
                  <a:pt x="1001363" y="4635"/>
                  <a:pt x="1024155" y="2119"/>
                  <a:pt x="1046946" y="1527"/>
                </a:cubicBezTo>
                <a:cubicBezTo>
                  <a:pt x="1073142" y="935"/>
                  <a:pt x="1099338" y="-249"/>
                  <a:pt x="1125533" y="47"/>
                </a:cubicBezTo>
                <a:cubicBezTo>
                  <a:pt x="1148177" y="343"/>
                  <a:pt x="1171117" y="1231"/>
                  <a:pt x="1193465" y="4339"/>
                </a:cubicBezTo>
                <a:cubicBezTo>
                  <a:pt x="1220696" y="8187"/>
                  <a:pt x="1248224" y="7743"/>
                  <a:pt x="1275160" y="12183"/>
                </a:cubicBezTo>
                <a:cubicBezTo>
                  <a:pt x="1314379" y="18695"/>
                  <a:pt x="1353895" y="24910"/>
                  <a:pt x="1392227" y="35418"/>
                </a:cubicBezTo>
                <a:cubicBezTo>
                  <a:pt x="1424934" y="44446"/>
                  <a:pt x="1456162" y="58950"/>
                  <a:pt x="1487685" y="72122"/>
                </a:cubicBezTo>
                <a:cubicBezTo>
                  <a:pt x="1495381" y="75230"/>
                  <a:pt x="1501597" y="82038"/>
                  <a:pt x="1508405" y="87218"/>
                </a:cubicBezTo>
                <a:cubicBezTo>
                  <a:pt x="1515657" y="92694"/>
                  <a:pt x="1522909" y="98022"/>
                  <a:pt x="1530013" y="103794"/>
                </a:cubicBezTo>
                <a:cubicBezTo>
                  <a:pt x="1534601" y="107494"/>
                  <a:pt x="1538893" y="111785"/>
                  <a:pt x="1545849" y="118149"/>
                </a:cubicBezTo>
                <a:cubicBezTo>
                  <a:pt x="1513141" y="128953"/>
                  <a:pt x="1487685" y="119333"/>
                  <a:pt x="1461786" y="109565"/>
                </a:cubicBezTo>
                <a:cubicBezTo>
                  <a:pt x="1432186" y="98466"/>
                  <a:pt x="1402438" y="85294"/>
                  <a:pt x="1371655" y="80558"/>
                </a:cubicBezTo>
                <a:cubicBezTo>
                  <a:pt x="1347235" y="76710"/>
                  <a:pt x="1322815" y="71234"/>
                  <a:pt x="1297656" y="70050"/>
                </a:cubicBezTo>
                <a:cubicBezTo>
                  <a:pt x="1273088" y="69014"/>
                  <a:pt x="1248816" y="62650"/>
                  <a:pt x="1224248" y="60874"/>
                </a:cubicBezTo>
                <a:cubicBezTo>
                  <a:pt x="1193169" y="58654"/>
                  <a:pt x="1161941" y="58654"/>
                  <a:pt x="1130861" y="57618"/>
                </a:cubicBezTo>
                <a:cubicBezTo>
                  <a:pt x="1087498" y="56286"/>
                  <a:pt x="1044134" y="54806"/>
                  <a:pt x="1000623" y="53622"/>
                </a:cubicBezTo>
                <a:cubicBezTo>
                  <a:pt x="998995" y="53622"/>
                  <a:pt x="997367" y="54066"/>
                  <a:pt x="995739" y="54362"/>
                </a:cubicBezTo>
                <a:cubicBezTo>
                  <a:pt x="952967" y="60726"/>
                  <a:pt x="910048" y="66350"/>
                  <a:pt x="867424" y="73454"/>
                </a:cubicBezTo>
                <a:cubicBezTo>
                  <a:pt x="825245" y="80558"/>
                  <a:pt x="782769" y="86922"/>
                  <a:pt x="741626" y="97874"/>
                </a:cubicBezTo>
                <a:cubicBezTo>
                  <a:pt x="697966" y="109565"/>
                  <a:pt x="654603" y="124365"/>
                  <a:pt x="612719" y="141681"/>
                </a:cubicBezTo>
                <a:cubicBezTo>
                  <a:pt x="561808" y="162697"/>
                  <a:pt x="511636" y="185933"/>
                  <a:pt x="462797" y="211240"/>
                </a:cubicBezTo>
                <a:cubicBezTo>
                  <a:pt x="420321" y="233292"/>
                  <a:pt x="381694" y="261560"/>
                  <a:pt x="343066" y="290271"/>
                </a:cubicBezTo>
                <a:cubicBezTo>
                  <a:pt x="296595" y="324755"/>
                  <a:pt x="256635" y="365899"/>
                  <a:pt x="215047" y="405414"/>
                </a:cubicBezTo>
                <a:cubicBezTo>
                  <a:pt x="192404" y="426874"/>
                  <a:pt x="177308" y="454106"/>
                  <a:pt x="158660" y="478673"/>
                </a:cubicBezTo>
                <a:cubicBezTo>
                  <a:pt x="142824" y="499541"/>
                  <a:pt x="131576" y="524109"/>
                  <a:pt x="118701" y="547197"/>
                </a:cubicBezTo>
                <a:cubicBezTo>
                  <a:pt x="92209" y="593964"/>
                  <a:pt x="76817" y="644728"/>
                  <a:pt x="69565" y="697563"/>
                </a:cubicBezTo>
                <a:cubicBezTo>
                  <a:pt x="64829" y="732491"/>
                  <a:pt x="59797" y="768010"/>
                  <a:pt x="60093" y="803086"/>
                </a:cubicBezTo>
                <a:cubicBezTo>
                  <a:pt x="60241" y="835793"/>
                  <a:pt x="66901" y="868353"/>
                  <a:pt x="71341" y="900913"/>
                </a:cubicBezTo>
                <a:cubicBezTo>
                  <a:pt x="74005" y="920300"/>
                  <a:pt x="78149" y="939540"/>
                  <a:pt x="81405" y="958928"/>
                </a:cubicBezTo>
                <a:cubicBezTo>
                  <a:pt x="88657" y="1003328"/>
                  <a:pt x="108637" y="1043287"/>
                  <a:pt x="128616" y="1082655"/>
                </a:cubicBezTo>
                <a:cubicBezTo>
                  <a:pt x="148152" y="1120986"/>
                  <a:pt x="173164" y="1156062"/>
                  <a:pt x="203060" y="1188325"/>
                </a:cubicBezTo>
                <a:cubicBezTo>
                  <a:pt x="243463" y="1231985"/>
                  <a:pt x="290527" y="1266765"/>
                  <a:pt x="341142" y="1295180"/>
                </a:cubicBezTo>
                <a:cubicBezTo>
                  <a:pt x="383766" y="1319008"/>
                  <a:pt x="428609" y="1341652"/>
                  <a:pt x="478781" y="1349792"/>
                </a:cubicBezTo>
                <a:cubicBezTo>
                  <a:pt x="513412" y="1355268"/>
                  <a:pt x="547156" y="1368291"/>
                  <a:pt x="581935" y="1370807"/>
                </a:cubicBezTo>
                <a:cubicBezTo>
                  <a:pt x="617603" y="1373323"/>
                  <a:pt x="653123" y="1383091"/>
                  <a:pt x="689530" y="1376875"/>
                </a:cubicBezTo>
                <a:cubicBezTo>
                  <a:pt x="702258" y="1374655"/>
                  <a:pt x="715726" y="1377763"/>
                  <a:pt x="728898" y="1377615"/>
                </a:cubicBezTo>
                <a:cubicBezTo>
                  <a:pt x="742810" y="1377467"/>
                  <a:pt x="756869" y="1374211"/>
                  <a:pt x="770633" y="1375691"/>
                </a:cubicBezTo>
                <a:cubicBezTo>
                  <a:pt x="800529" y="1379095"/>
                  <a:pt x="829093" y="1370363"/>
                  <a:pt x="858544" y="1368735"/>
                </a:cubicBezTo>
                <a:cubicBezTo>
                  <a:pt x="893620" y="1366811"/>
                  <a:pt x="928844" y="1364295"/>
                  <a:pt x="962587" y="1353048"/>
                </a:cubicBezTo>
                <a:cubicBezTo>
                  <a:pt x="967915" y="1351272"/>
                  <a:pt x="973687" y="1350828"/>
                  <a:pt x="979311" y="1349792"/>
                </a:cubicBezTo>
                <a:cubicBezTo>
                  <a:pt x="989375" y="1348016"/>
                  <a:pt x="999291" y="1345944"/>
                  <a:pt x="1009355" y="1344464"/>
                </a:cubicBezTo>
                <a:cubicBezTo>
                  <a:pt x="1015719" y="1343576"/>
                  <a:pt x="1022379" y="1334252"/>
                  <a:pt x="1029038" y="1344612"/>
                </a:cubicBezTo>
                <a:cubicBezTo>
                  <a:pt x="1029630" y="1345500"/>
                  <a:pt x="1034514" y="1343576"/>
                  <a:pt x="1037326" y="1342836"/>
                </a:cubicBezTo>
                <a:cubicBezTo>
                  <a:pt x="1074474" y="1331292"/>
                  <a:pt x="1111622" y="1319600"/>
                  <a:pt x="1149065" y="1308500"/>
                </a:cubicBezTo>
                <a:cubicBezTo>
                  <a:pt x="1152469" y="1307464"/>
                  <a:pt x="1157353" y="1311016"/>
                  <a:pt x="1161497" y="1312348"/>
                </a:cubicBezTo>
                <a:cubicBezTo>
                  <a:pt x="1179405" y="1303172"/>
                  <a:pt x="1197017" y="1290296"/>
                  <a:pt x="1220400" y="1294440"/>
                </a:cubicBezTo>
                <a:cubicBezTo>
                  <a:pt x="1224840" y="1295180"/>
                  <a:pt x="1231056" y="1294440"/>
                  <a:pt x="1234460" y="1291776"/>
                </a:cubicBezTo>
                <a:cubicBezTo>
                  <a:pt x="1267760" y="1266173"/>
                  <a:pt x="1308163" y="1257589"/>
                  <a:pt x="1346495" y="1243381"/>
                </a:cubicBezTo>
                <a:cubicBezTo>
                  <a:pt x="1360999" y="1238053"/>
                  <a:pt x="1373875" y="1228729"/>
                  <a:pt x="1387935" y="1221921"/>
                </a:cubicBezTo>
                <a:cubicBezTo>
                  <a:pt x="1392818" y="1219553"/>
                  <a:pt x="1398738" y="1219849"/>
                  <a:pt x="1407618" y="1218517"/>
                </a:cubicBezTo>
                <a:cubicBezTo>
                  <a:pt x="1412946" y="1199573"/>
                  <a:pt x="1437218" y="1194689"/>
                  <a:pt x="1453202" y="1180630"/>
                </a:cubicBezTo>
                <a:cubicBezTo>
                  <a:pt x="1468150" y="1167458"/>
                  <a:pt x="1484429" y="1155618"/>
                  <a:pt x="1499377" y="1142446"/>
                </a:cubicBezTo>
                <a:cubicBezTo>
                  <a:pt x="1509885" y="1133122"/>
                  <a:pt x="1524685" y="1130162"/>
                  <a:pt x="1532677" y="1116398"/>
                </a:cubicBezTo>
                <a:cubicBezTo>
                  <a:pt x="1539781" y="1104262"/>
                  <a:pt x="1551769" y="1094938"/>
                  <a:pt x="1559761" y="1083247"/>
                </a:cubicBezTo>
                <a:cubicBezTo>
                  <a:pt x="1579592" y="1053647"/>
                  <a:pt x="1598388" y="1023307"/>
                  <a:pt x="1617628" y="993264"/>
                </a:cubicBezTo>
                <a:cubicBezTo>
                  <a:pt x="1647820" y="946200"/>
                  <a:pt x="1660103" y="894105"/>
                  <a:pt x="1663063" y="839049"/>
                </a:cubicBezTo>
                <a:cubicBezTo>
                  <a:pt x="1665580" y="793022"/>
                  <a:pt x="1668539" y="747290"/>
                  <a:pt x="1663063" y="701115"/>
                </a:cubicBezTo>
                <a:cubicBezTo>
                  <a:pt x="1658623" y="664263"/>
                  <a:pt x="1643232" y="631852"/>
                  <a:pt x="1629320" y="598256"/>
                </a:cubicBezTo>
                <a:cubicBezTo>
                  <a:pt x="1613780" y="561108"/>
                  <a:pt x="1590692" y="528697"/>
                  <a:pt x="1565977" y="498209"/>
                </a:cubicBezTo>
                <a:cubicBezTo>
                  <a:pt x="1545997" y="473641"/>
                  <a:pt x="1519505" y="453366"/>
                  <a:pt x="1492865" y="435606"/>
                </a:cubicBezTo>
                <a:cubicBezTo>
                  <a:pt x="1458826" y="412962"/>
                  <a:pt x="1422270" y="394018"/>
                  <a:pt x="1386159" y="374631"/>
                </a:cubicBezTo>
                <a:cubicBezTo>
                  <a:pt x="1338503" y="349027"/>
                  <a:pt x="1288628" y="328011"/>
                  <a:pt x="1238308" y="308623"/>
                </a:cubicBezTo>
                <a:cubicBezTo>
                  <a:pt x="1219512" y="301371"/>
                  <a:pt x="1198053" y="301371"/>
                  <a:pt x="1178961" y="294415"/>
                </a:cubicBezTo>
                <a:cubicBezTo>
                  <a:pt x="1154541" y="285684"/>
                  <a:pt x="1128345" y="285388"/>
                  <a:pt x="1104370" y="273104"/>
                </a:cubicBezTo>
                <a:cubicBezTo>
                  <a:pt x="1090310" y="266000"/>
                  <a:pt x="1071514" y="266148"/>
                  <a:pt x="1054938" y="266444"/>
                </a:cubicBezTo>
                <a:cubicBezTo>
                  <a:pt x="1030814" y="266888"/>
                  <a:pt x="1013351" y="252680"/>
                  <a:pt x="994407" y="242320"/>
                </a:cubicBezTo>
                <a:cubicBezTo>
                  <a:pt x="980051" y="234624"/>
                  <a:pt x="979459" y="214348"/>
                  <a:pt x="988783" y="195257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5"/>
          <p:cNvSpPr/>
          <p:nvPr/>
        </p:nvSpPr>
        <p:spPr>
          <a:xfrm>
            <a:off x="11148780" y="5411810"/>
            <a:ext cx="1701938" cy="1408597"/>
          </a:xfrm>
          <a:custGeom>
            <a:rect b="b" l="l" r="r" t="t"/>
            <a:pathLst>
              <a:path extrusionOk="0" h="1408597" w="1701938">
                <a:moveTo>
                  <a:pt x="978294" y="193185"/>
                </a:moveTo>
                <a:cubicBezTo>
                  <a:pt x="1000405" y="196992"/>
                  <a:pt x="1020758" y="200214"/>
                  <a:pt x="1041112" y="204167"/>
                </a:cubicBezTo>
                <a:cubicBezTo>
                  <a:pt x="1067176" y="209439"/>
                  <a:pt x="1093680" y="213978"/>
                  <a:pt x="1119158" y="221446"/>
                </a:cubicBezTo>
                <a:cubicBezTo>
                  <a:pt x="1157962" y="232867"/>
                  <a:pt x="1196179" y="246632"/>
                  <a:pt x="1234690" y="259224"/>
                </a:cubicBezTo>
                <a:cubicBezTo>
                  <a:pt x="1249919" y="264203"/>
                  <a:pt x="1265879" y="267717"/>
                  <a:pt x="1280522" y="274160"/>
                </a:cubicBezTo>
                <a:cubicBezTo>
                  <a:pt x="1311711" y="288071"/>
                  <a:pt x="1343926" y="300957"/>
                  <a:pt x="1372479" y="319114"/>
                </a:cubicBezTo>
                <a:cubicBezTo>
                  <a:pt x="1385804" y="327607"/>
                  <a:pt x="1401033" y="330389"/>
                  <a:pt x="1413186" y="339760"/>
                </a:cubicBezTo>
                <a:cubicBezTo>
                  <a:pt x="1450086" y="368314"/>
                  <a:pt x="1492550" y="389106"/>
                  <a:pt x="1526229" y="422199"/>
                </a:cubicBezTo>
                <a:cubicBezTo>
                  <a:pt x="1541897" y="437721"/>
                  <a:pt x="1560200" y="450460"/>
                  <a:pt x="1576161" y="465688"/>
                </a:cubicBezTo>
                <a:cubicBezTo>
                  <a:pt x="1603104" y="491313"/>
                  <a:pt x="1621408" y="523088"/>
                  <a:pt x="1639418" y="555303"/>
                </a:cubicBezTo>
                <a:cubicBezTo>
                  <a:pt x="1665043" y="600988"/>
                  <a:pt x="1689790" y="647113"/>
                  <a:pt x="1698575" y="699095"/>
                </a:cubicBezTo>
                <a:cubicBezTo>
                  <a:pt x="1702968" y="725306"/>
                  <a:pt x="1701797" y="752688"/>
                  <a:pt x="1701797" y="779485"/>
                </a:cubicBezTo>
                <a:cubicBezTo>
                  <a:pt x="1701797" y="826634"/>
                  <a:pt x="1695354" y="873345"/>
                  <a:pt x="1688911" y="920056"/>
                </a:cubicBezTo>
                <a:cubicBezTo>
                  <a:pt x="1688472" y="923277"/>
                  <a:pt x="1688765" y="926792"/>
                  <a:pt x="1687593" y="929720"/>
                </a:cubicBezTo>
                <a:cubicBezTo>
                  <a:pt x="1676757" y="955931"/>
                  <a:pt x="1667972" y="983459"/>
                  <a:pt x="1653915" y="1007766"/>
                </a:cubicBezTo>
                <a:cubicBezTo>
                  <a:pt x="1635318" y="1039981"/>
                  <a:pt x="1615257" y="1072048"/>
                  <a:pt x="1590950" y="1099870"/>
                </a:cubicBezTo>
                <a:cubicBezTo>
                  <a:pt x="1557418" y="1138234"/>
                  <a:pt x="1523886" y="1177330"/>
                  <a:pt x="1479372" y="1204420"/>
                </a:cubicBezTo>
                <a:cubicBezTo>
                  <a:pt x="1455943" y="1218623"/>
                  <a:pt x="1433393" y="1234438"/>
                  <a:pt x="1409379" y="1247616"/>
                </a:cubicBezTo>
                <a:cubicBezTo>
                  <a:pt x="1388586" y="1258891"/>
                  <a:pt x="1366183" y="1267238"/>
                  <a:pt x="1344951" y="1277488"/>
                </a:cubicBezTo>
                <a:cubicBezTo>
                  <a:pt x="1333969" y="1282759"/>
                  <a:pt x="1324158" y="1290959"/>
                  <a:pt x="1312736" y="1295059"/>
                </a:cubicBezTo>
                <a:cubicBezTo>
                  <a:pt x="1277740" y="1307505"/>
                  <a:pt x="1242890" y="1321416"/>
                  <a:pt x="1206722" y="1328737"/>
                </a:cubicBezTo>
                <a:cubicBezTo>
                  <a:pt x="1188712" y="1332398"/>
                  <a:pt x="1173483" y="1350409"/>
                  <a:pt x="1152690" y="1340744"/>
                </a:cubicBezTo>
                <a:cubicBezTo>
                  <a:pt x="1141708" y="1351727"/>
                  <a:pt x="1126333" y="1351434"/>
                  <a:pt x="1112862" y="1355827"/>
                </a:cubicBezTo>
                <a:cubicBezTo>
                  <a:pt x="1097487" y="1360805"/>
                  <a:pt x="1082112" y="1365784"/>
                  <a:pt x="1065126" y="1363880"/>
                </a:cubicBezTo>
                <a:cubicBezTo>
                  <a:pt x="1058390" y="1363148"/>
                  <a:pt x="1050922" y="1367834"/>
                  <a:pt x="1044040" y="1370616"/>
                </a:cubicBezTo>
                <a:cubicBezTo>
                  <a:pt x="1025737" y="1377937"/>
                  <a:pt x="1005237" y="1380134"/>
                  <a:pt x="985469" y="1383648"/>
                </a:cubicBezTo>
                <a:cubicBezTo>
                  <a:pt x="963944" y="1387455"/>
                  <a:pt x="942273" y="1393019"/>
                  <a:pt x="920601" y="1393019"/>
                </a:cubicBezTo>
                <a:cubicBezTo>
                  <a:pt x="897026" y="1393019"/>
                  <a:pt x="875208" y="1401512"/>
                  <a:pt x="851926" y="1402684"/>
                </a:cubicBezTo>
                <a:cubicBezTo>
                  <a:pt x="821762" y="1404002"/>
                  <a:pt x="791744" y="1406930"/>
                  <a:pt x="761580" y="1407955"/>
                </a:cubicBezTo>
                <a:cubicBezTo>
                  <a:pt x="739030" y="1408687"/>
                  <a:pt x="716041" y="1409419"/>
                  <a:pt x="693784" y="1406344"/>
                </a:cubicBezTo>
                <a:cubicBezTo>
                  <a:pt x="653662" y="1400780"/>
                  <a:pt x="613248" y="1400048"/>
                  <a:pt x="572834" y="1393019"/>
                </a:cubicBezTo>
                <a:cubicBezTo>
                  <a:pt x="530223" y="1385698"/>
                  <a:pt x="487612" y="1377791"/>
                  <a:pt x="446466" y="1366223"/>
                </a:cubicBezTo>
                <a:cubicBezTo>
                  <a:pt x="399609" y="1353045"/>
                  <a:pt x="353923" y="1334595"/>
                  <a:pt x="311020" y="1309995"/>
                </a:cubicBezTo>
                <a:cubicBezTo>
                  <a:pt x="253327" y="1276755"/>
                  <a:pt x="199295" y="1238684"/>
                  <a:pt x="153463" y="1190509"/>
                </a:cubicBezTo>
                <a:cubicBezTo>
                  <a:pt x="133988" y="1170009"/>
                  <a:pt x="119198" y="1145116"/>
                  <a:pt x="101627" y="1122859"/>
                </a:cubicBezTo>
                <a:cubicBezTo>
                  <a:pt x="80688" y="1096209"/>
                  <a:pt x="65166" y="1066484"/>
                  <a:pt x="54038" y="1034709"/>
                </a:cubicBezTo>
                <a:cubicBezTo>
                  <a:pt x="42470" y="1001177"/>
                  <a:pt x="33684" y="966474"/>
                  <a:pt x="22263" y="932795"/>
                </a:cubicBezTo>
                <a:cubicBezTo>
                  <a:pt x="9377" y="895309"/>
                  <a:pt x="5424" y="855920"/>
                  <a:pt x="1909" y="817263"/>
                </a:cubicBezTo>
                <a:cubicBezTo>
                  <a:pt x="-1751" y="777874"/>
                  <a:pt x="6" y="737752"/>
                  <a:pt x="5863" y="698217"/>
                </a:cubicBezTo>
                <a:cubicBezTo>
                  <a:pt x="7766" y="685331"/>
                  <a:pt x="8645" y="672299"/>
                  <a:pt x="11134" y="659560"/>
                </a:cubicBezTo>
                <a:cubicBezTo>
                  <a:pt x="16699" y="631592"/>
                  <a:pt x="20359" y="602892"/>
                  <a:pt x="29877" y="576242"/>
                </a:cubicBezTo>
                <a:cubicBezTo>
                  <a:pt x="40713" y="546078"/>
                  <a:pt x="55502" y="516938"/>
                  <a:pt x="71463" y="489117"/>
                </a:cubicBezTo>
                <a:cubicBezTo>
                  <a:pt x="89913" y="456903"/>
                  <a:pt x="108070" y="423517"/>
                  <a:pt x="132523" y="396281"/>
                </a:cubicBezTo>
                <a:cubicBezTo>
                  <a:pt x="157709" y="368167"/>
                  <a:pt x="178502" y="335953"/>
                  <a:pt x="208227" y="312085"/>
                </a:cubicBezTo>
                <a:cubicBezTo>
                  <a:pt x="227116" y="296857"/>
                  <a:pt x="250252" y="286460"/>
                  <a:pt x="262405" y="263764"/>
                </a:cubicBezTo>
                <a:cubicBezTo>
                  <a:pt x="284663" y="262153"/>
                  <a:pt x="290520" y="238578"/>
                  <a:pt x="308677" y="229646"/>
                </a:cubicBezTo>
                <a:cubicBezTo>
                  <a:pt x="326688" y="220714"/>
                  <a:pt x="343088" y="207242"/>
                  <a:pt x="360805" y="196700"/>
                </a:cubicBezTo>
                <a:cubicBezTo>
                  <a:pt x="371787" y="190257"/>
                  <a:pt x="380866" y="180885"/>
                  <a:pt x="391702" y="174150"/>
                </a:cubicBezTo>
                <a:cubicBezTo>
                  <a:pt x="438412" y="145303"/>
                  <a:pt x="486002" y="118214"/>
                  <a:pt x="537837" y="99178"/>
                </a:cubicBezTo>
                <a:cubicBezTo>
                  <a:pt x="568148" y="88050"/>
                  <a:pt x="597141" y="71064"/>
                  <a:pt x="628184" y="65060"/>
                </a:cubicBezTo>
                <a:cubicBezTo>
                  <a:pt x="664791" y="58032"/>
                  <a:pt x="698616" y="43243"/>
                  <a:pt x="734491" y="35335"/>
                </a:cubicBezTo>
                <a:cubicBezTo>
                  <a:pt x="754698" y="30943"/>
                  <a:pt x="775783" y="30064"/>
                  <a:pt x="796137" y="26257"/>
                </a:cubicBezTo>
                <a:cubicBezTo>
                  <a:pt x="805362" y="24500"/>
                  <a:pt x="813708" y="18057"/>
                  <a:pt x="822787" y="16446"/>
                </a:cubicBezTo>
                <a:cubicBezTo>
                  <a:pt x="840066" y="13518"/>
                  <a:pt x="857637" y="12932"/>
                  <a:pt x="874915" y="10589"/>
                </a:cubicBezTo>
                <a:cubicBezTo>
                  <a:pt x="884140" y="9418"/>
                  <a:pt x="893219" y="6636"/>
                  <a:pt x="902444" y="4439"/>
                </a:cubicBezTo>
                <a:cubicBezTo>
                  <a:pt x="901858" y="7807"/>
                  <a:pt x="901273" y="10882"/>
                  <a:pt x="900687" y="13957"/>
                </a:cubicBezTo>
                <a:cubicBezTo>
                  <a:pt x="902590" y="13810"/>
                  <a:pt x="904348" y="14250"/>
                  <a:pt x="905519" y="13664"/>
                </a:cubicBezTo>
                <a:cubicBezTo>
                  <a:pt x="925433" y="3414"/>
                  <a:pt x="946226" y="1803"/>
                  <a:pt x="968337" y="3121"/>
                </a:cubicBezTo>
                <a:cubicBezTo>
                  <a:pt x="990740" y="4586"/>
                  <a:pt x="1013290" y="2096"/>
                  <a:pt x="1035840" y="1511"/>
                </a:cubicBezTo>
                <a:cubicBezTo>
                  <a:pt x="1061758" y="925"/>
                  <a:pt x="1087676" y="-247"/>
                  <a:pt x="1113594" y="46"/>
                </a:cubicBezTo>
                <a:cubicBezTo>
                  <a:pt x="1135997" y="339"/>
                  <a:pt x="1158694" y="1218"/>
                  <a:pt x="1180804" y="4293"/>
                </a:cubicBezTo>
                <a:cubicBezTo>
                  <a:pt x="1207747" y="8100"/>
                  <a:pt x="1234983" y="7661"/>
                  <a:pt x="1261633" y="12053"/>
                </a:cubicBezTo>
                <a:cubicBezTo>
                  <a:pt x="1300436" y="18496"/>
                  <a:pt x="1339533" y="24646"/>
                  <a:pt x="1377458" y="35043"/>
                </a:cubicBezTo>
                <a:cubicBezTo>
                  <a:pt x="1409818" y="43975"/>
                  <a:pt x="1440715" y="58325"/>
                  <a:pt x="1471904" y="71357"/>
                </a:cubicBezTo>
                <a:cubicBezTo>
                  <a:pt x="1479518" y="74432"/>
                  <a:pt x="1485668" y="81168"/>
                  <a:pt x="1492404" y="86293"/>
                </a:cubicBezTo>
                <a:cubicBezTo>
                  <a:pt x="1499579" y="91710"/>
                  <a:pt x="1506754" y="96982"/>
                  <a:pt x="1513783" y="102693"/>
                </a:cubicBezTo>
                <a:cubicBezTo>
                  <a:pt x="1518322" y="106353"/>
                  <a:pt x="1522568" y="110600"/>
                  <a:pt x="1529450" y="116896"/>
                </a:cubicBezTo>
                <a:cubicBezTo>
                  <a:pt x="1497090" y="127585"/>
                  <a:pt x="1471904" y="118068"/>
                  <a:pt x="1446279" y="108403"/>
                </a:cubicBezTo>
                <a:cubicBezTo>
                  <a:pt x="1416993" y="97421"/>
                  <a:pt x="1387561" y="84389"/>
                  <a:pt x="1357104" y="79703"/>
                </a:cubicBezTo>
                <a:cubicBezTo>
                  <a:pt x="1332944" y="75896"/>
                  <a:pt x="1308783" y="70478"/>
                  <a:pt x="1283890" y="69307"/>
                </a:cubicBezTo>
                <a:cubicBezTo>
                  <a:pt x="1259583" y="68282"/>
                  <a:pt x="1235569" y="61985"/>
                  <a:pt x="1211262" y="60228"/>
                </a:cubicBezTo>
                <a:cubicBezTo>
                  <a:pt x="1180512" y="58032"/>
                  <a:pt x="1149615" y="58032"/>
                  <a:pt x="1118865" y="57007"/>
                </a:cubicBezTo>
                <a:cubicBezTo>
                  <a:pt x="1075962" y="55689"/>
                  <a:pt x="1033058" y="54225"/>
                  <a:pt x="990008" y="53053"/>
                </a:cubicBezTo>
                <a:cubicBezTo>
                  <a:pt x="988397" y="53053"/>
                  <a:pt x="986787" y="53493"/>
                  <a:pt x="985176" y="53785"/>
                </a:cubicBezTo>
                <a:cubicBezTo>
                  <a:pt x="942858" y="60082"/>
                  <a:pt x="900394" y="65646"/>
                  <a:pt x="858223" y="72675"/>
                </a:cubicBezTo>
                <a:cubicBezTo>
                  <a:pt x="816491" y="79703"/>
                  <a:pt x="774466" y="86000"/>
                  <a:pt x="733759" y="96835"/>
                </a:cubicBezTo>
                <a:cubicBezTo>
                  <a:pt x="690562" y="108403"/>
                  <a:pt x="647659" y="123046"/>
                  <a:pt x="606219" y="140178"/>
                </a:cubicBezTo>
                <a:cubicBezTo>
                  <a:pt x="555848" y="160971"/>
                  <a:pt x="506209" y="183960"/>
                  <a:pt x="457887" y="209000"/>
                </a:cubicBezTo>
                <a:cubicBezTo>
                  <a:pt x="415862" y="230817"/>
                  <a:pt x="377645" y="258785"/>
                  <a:pt x="339427" y="287192"/>
                </a:cubicBezTo>
                <a:cubicBezTo>
                  <a:pt x="293448" y="321310"/>
                  <a:pt x="253913" y="362017"/>
                  <a:pt x="212766" y="401114"/>
                </a:cubicBezTo>
                <a:cubicBezTo>
                  <a:pt x="190363" y="422346"/>
                  <a:pt x="175427" y="449288"/>
                  <a:pt x="156977" y="473596"/>
                </a:cubicBezTo>
                <a:cubicBezTo>
                  <a:pt x="141309" y="494242"/>
                  <a:pt x="130181" y="518549"/>
                  <a:pt x="117441" y="541392"/>
                </a:cubicBezTo>
                <a:cubicBezTo>
                  <a:pt x="91231" y="587663"/>
                  <a:pt x="76002" y="637888"/>
                  <a:pt x="68827" y="690163"/>
                </a:cubicBezTo>
                <a:cubicBezTo>
                  <a:pt x="64141" y="724720"/>
                  <a:pt x="59163" y="759863"/>
                  <a:pt x="59456" y="794567"/>
                </a:cubicBezTo>
                <a:cubicBezTo>
                  <a:pt x="59602" y="826927"/>
                  <a:pt x="66191" y="859142"/>
                  <a:pt x="70584" y="891356"/>
                </a:cubicBezTo>
                <a:cubicBezTo>
                  <a:pt x="73220" y="910538"/>
                  <a:pt x="77320" y="929574"/>
                  <a:pt x="80541" y="948756"/>
                </a:cubicBezTo>
                <a:cubicBezTo>
                  <a:pt x="87716" y="992684"/>
                  <a:pt x="107484" y="1032220"/>
                  <a:pt x="127252" y="1071170"/>
                </a:cubicBezTo>
                <a:cubicBezTo>
                  <a:pt x="146581" y="1109095"/>
                  <a:pt x="171327" y="1143798"/>
                  <a:pt x="200906" y="1175720"/>
                </a:cubicBezTo>
                <a:cubicBezTo>
                  <a:pt x="240880" y="1218916"/>
                  <a:pt x="287445" y="1253327"/>
                  <a:pt x="337523" y="1281441"/>
                </a:cubicBezTo>
                <a:cubicBezTo>
                  <a:pt x="379695" y="1305016"/>
                  <a:pt x="424062" y="1327420"/>
                  <a:pt x="473702" y="1335473"/>
                </a:cubicBezTo>
                <a:cubicBezTo>
                  <a:pt x="507966" y="1340891"/>
                  <a:pt x="541352" y="1353777"/>
                  <a:pt x="575762" y="1356266"/>
                </a:cubicBezTo>
                <a:cubicBezTo>
                  <a:pt x="611051" y="1358755"/>
                  <a:pt x="646194" y="1368419"/>
                  <a:pt x="682216" y="1362269"/>
                </a:cubicBezTo>
                <a:cubicBezTo>
                  <a:pt x="694809" y="1360073"/>
                  <a:pt x="708134" y="1363148"/>
                  <a:pt x="721166" y="1363002"/>
                </a:cubicBezTo>
                <a:cubicBezTo>
                  <a:pt x="734930" y="1362855"/>
                  <a:pt x="748841" y="1359634"/>
                  <a:pt x="762458" y="1361098"/>
                </a:cubicBezTo>
                <a:cubicBezTo>
                  <a:pt x="792037" y="1364466"/>
                  <a:pt x="820298" y="1355827"/>
                  <a:pt x="849437" y="1354216"/>
                </a:cubicBezTo>
                <a:cubicBezTo>
                  <a:pt x="884140" y="1352312"/>
                  <a:pt x="918990" y="1349823"/>
                  <a:pt x="952376" y="1338695"/>
                </a:cubicBezTo>
                <a:cubicBezTo>
                  <a:pt x="957648" y="1336937"/>
                  <a:pt x="963358" y="1336498"/>
                  <a:pt x="968923" y="1335473"/>
                </a:cubicBezTo>
                <a:cubicBezTo>
                  <a:pt x="978880" y="1333716"/>
                  <a:pt x="988690" y="1331666"/>
                  <a:pt x="998647" y="1330202"/>
                </a:cubicBezTo>
                <a:cubicBezTo>
                  <a:pt x="1004944" y="1329323"/>
                  <a:pt x="1011533" y="1320098"/>
                  <a:pt x="1018122" y="1330348"/>
                </a:cubicBezTo>
                <a:cubicBezTo>
                  <a:pt x="1018708" y="1331227"/>
                  <a:pt x="1023540" y="1329323"/>
                  <a:pt x="1026322" y="1328591"/>
                </a:cubicBezTo>
                <a:cubicBezTo>
                  <a:pt x="1063076" y="1317170"/>
                  <a:pt x="1099829" y="1305602"/>
                  <a:pt x="1136876" y="1294620"/>
                </a:cubicBezTo>
                <a:cubicBezTo>
                  <a:pt x="1140244" y="1293595"/>
                  <a:pt x="1145076" y="1297109"/>
                  <a:pt x="1149176" y="1298427"/>
                </a:cubicBezTo>
                <a:cubicBezTo>
                  <a:pt x="1166894" y="1289348"/>
                  <a:pt x="1184319" y="1276609"/>
                  <a:pt x="1207454" y="1280709"/>
                </a:cubicBezTo>
                <a:cubicBezTo>
                  <a:pt x="1211847" y="1281441"/>
                  <a:pt x="1217997" y="1280709"/>
                  <a:pt x="1221365" y="1278073"/>
                </a:cubicBezTo>
                <a:cubicBezTo>
                  <a:pt x="1254311" y="1252741"/>
                  <a:pt x="1294286" y="1244248"/>
                  <a:pt x="1332211" y="1230191"/>
                </a:cubicBezTo>
                <a:cubicBezTo>
                  <a:pt x="1346561" y="1224920"/>
                  <a:pt x="1359301" y="1215695"/>
                  <a:pt x="1373211" y="1208959"/>
                </a:cubicBezTo>
                <a:cubicBezTo>
                  <a:pt x="1378043" y="1206616"/>
                  <a:pt x="1383901" y="1206909"/>
                  <a:pt x="1392686" y="1205591"/>
                </a:cubicBezTo>
                <a:cubicBezTo>
                  <a:pt x="1397958" y="1186848"/>
                  <a:pt x="1421972" y="1182016"/>
                  <a:pt x="1437786" y="1168105"/>
                </a:cubicBezTo>
                <a:cubicBezTo>
                  <a:pt x="1452576" y="1155073"/>
                  <a:pt x="1468683" y="1143359"/>
                  <a:pt x="1483472" y="1130327"/>
                </a:cubicBezTo>
                <a:cubicBezTo>
                  <a:pt x="1493868" y="1121102"/>
                  <a:pt x="1508511" y="1118173"/>
                  <a:pt x="1516418" y="1104556"/>
                </a:cubicBezTo>
                <a:cubicBezTo>
                  <a:pt x="1523447" y="1092548"/>
                  <a:pt x="1535308" y="1083323"/>
                  <a:pt x="1543215" y="1071756"/>
                </a:cubicBezTo>
                <a:cubicBezTo>
                  <a:pt x="1562836" y="1042470"/>
                  <a:pt x="1581433" y="1012452"/>
                  <a:pt x="1600468" y="982727"/>
                </a:cubicBezTo>
                <a:cubicBezTo>
                  <a:pt x="1630340" y="936163"/>
                  <a:pt x="1642493" y="884620"/>
                  <a:pt x="1645422" y="830149"/>
                </a:cubicBezTo>
                <a:cubicBezTo>
                  <a:pt x="1647911" y="784609"/>
                  <a:pt x="1650840" y="739363"/>
                  <a:pt x="1645422" y="693678"/>
                </a:cubicBezTo>
                <a:cubicBezTo>
                  <a:pt x="1641029" y="657217"/>
                  <a:pt x="1625800" y="625149"/>
                  <a:pt x="1612036" y="591910"/>
                </a:cubicBezTo>
                <a:cubicBezTo>
                  <a:pt x="1596661" y="555156"/>
                  <a:pt x="1573818" y="523088"/>
                  <a:pt x="1549365" y="492924"/>
                </a:cubicBezTo>
                <a:cubicBezTo>
                  <a:pt x="1529597" y="468617"/>
                  <a:pt x="1503386" y="448556"/>
                  <a:pt x="1477029" y="430985"/>
                </a:cubicBezTo>
                <a:cubicBezTo>
                  <a:pt x="1443351" y="408581"/>
                  <a:pt x="1407183" y="389839"/>
                  <a:pt x="1371454" y="370656"/>
                </a:cubicBezTo>
                <a:cubicBezTo>
                  <a:pt x="1324304" y="345324"/>
                  <a:pt x="1274958" y="324532"/>
                  <a:pt x="1225172" y="305349"/>
                </a:cubicBezTo>
                <a:cubicBezTo>
                  <a:pt x="1206576" y="298174"/>
                  <a:pt x="1185344" y="298174"/>
                  <a:pt x="1166454" y="291292"/>
                </a:cubicBezTo>
                <a:cubicBezTo>
                  <a:pt x="1142294" y="282653"/>
                  <a:pt x="1116376" y="282360"/>
                  <a:pt x="1092655" y="270207"/>
                </a:cubicBezTo>
                <a:cubicBezTo>
                  <a:pt x="1078744" y="263178"/>
                  <a:pt x="1060147" y="263324"/>
                  <a:pt x="1043747" y="263617"/>
                </a:cubicBezTo>
                <a:cubicBezTo>
                  <a:pt x="1019880" y="264057"/>
                  <a:pt x="1002601" y="249999"/>
                  <a:pt x="983858" y="239749"/>
                </a:cubicBezTo>
                <a:cubicBezTo>
                  <a:pt x="969655" y="232135"/>
                  <a:pt x="969069" y="212075"/>
                  <a:pt x="978294" y="193185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5"/>
          <p:cNvSpPr txBox="1"/>
          <p:nvPr/>
        </p:nvSpPr>
        <p:spPr>
          <a:xfrm>
            <a:off x="10087311" y="5411788"/>
            <a:ext cx="36918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B9CBFD"/>
                </a:solidFill>
                <a:latin typeface="Lobster"/>
                <a:ea typeface="Lobster"/>
                <a:cs typeface="Lobster"/>
                <a:sym typeface="Lobster"/>
              </a:rPr>
              <a:t>T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B9CBFD"/>
                </a:solidFill>
                <a:latin typeface="Lobster"/>
                <a:ea typeface="Lobster"/>
                <a:cs typeface="Lobster"/>
                <a:sym typeface="Lobster"/>
              </a:rPr>
              <a:t>Threats</a:t>
            </a:r>
            <a:endParaRPr/>
          </a:p>
        </p:txBody>
      </p:sp>
      <p:sp>
        <p:nvSpPr>
          <p:cNvPr id="539" name="Google Shape;539;p35"/>
          <p:cNvSpPr txBox="1"/>
          <p:nvPr/>
        </p:nvSpPr>
        <p:spPr>
          <a:xfrm>
            <a:off x="9353889" y="8114328"/>
            <a:ext cx="5393700" cy="1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What are the blockers you're facing? </a:t>
            </a:r>
            <a:endParaRPr/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What are factors outside of </a:t>
            </a:r>
            <a:endParaRPr/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your control?</a:t>
            </a:r>
            <a:endParaRPr/>
          </a:p>
          <a:p>
            <a:pPr indent="0" lvl="0" marL="0" marR="0" rtl="0" algn="ctr">
              <a:lnSpc>
                <a:spcPct val="308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69">
              <a:solidFill>
                <a:srgbClr val="19191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0" name="Google Shape;540;p35"/>
          <p:cNvSpPr txBox="1"/>
          <p:nvPr/>
        </p:nvSpPr>
        <p:spPr>
          <a:xfrm>
            <a:off x="9232073" y="766132"/>
            <a:ext cx="54018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AD2E1"/>
                </a:solidFill>
                <a:latin typeface="Lobster"/>
                <a:ea typeface="Lobster"/>
                <a:cs typeface="Lobster"/>
                <a:sym typeface="Lobster"/>
              </a:rPr>
              <a:t>W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FAD2E1"/>
                </a:solidFill>
                <a:latin typeface="Lobster"/>
                <a:ea typeface="Lobster"/>
                <a:cs typeface="Lobster"/>
                <a:sym typeface="Lobster"/>
              </a:rPr>
              <a:t>Weaknesses</a:t>
            </a:r>
            <a:endParaRPr/>
          </a:p>
        </p:txBody>
      </p:sp>
      <p:sp>
        <p:nvSpPr>
          <p:cNvPr id="541" name="Google Shape;541;p35"/>
          <p:cNvSpPr txBox="1"/>
          <p:nvPr/>
        </p:nvSpPr>
        <p:spPr>
          <a:xfrm>
            <a:off x="9460663" y="3411425"/>
            <a:ext cx="4944600" cy="196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Where do you need to improve? </a:t>
            </a:r>
            <a:endParaRPr/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Are resources adequate? What do others do better than you?</a:t>
            </a:r>
            <a:endParaRPr/>
          </a:p>
          <a:p>
            <a:pPr indent="0" lvl="0" marL="0" marR="0" rtl="0" algn="ctr">
              <a:lnSpc>
                <a:spcPct val="308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69">
              <a:solidFill>
                <a:srgbClr val="19191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542" name="Google Shape;542;p35"/>
          <p:cNvGrpSpPr/>
          <p:nvPr/>
        </p:nvGrpSpPr>
        <p:grpSpPr>
          <a:xfrm>
            <a:off x="3521550" y="5542604"/>
            <a:ext cx="5027850" cy="4537749"/>
            <a:chOff x="19133" y="61296"/>
            <a:chExt cx="6703800" cy="6050332"/>
          </a:xfrm>
        </p:grpSpPr>
        <p:sp>
          <p:nvSpPr>
            <p:cNvPr id="543" name="Google Shape;543;p35"/>
            <p:cNvSpPr txBox="1"/>
            <p:nvPr/>
          </p:nvSpPr>
          <p:spPr>
            <a:xfrm>
              <a:off x="19133" y="61296"/>
              <a:ext cx="6703800" cy="35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FAD2E1"/>
                  </a:solidFill>
                  <a:latin typeface="Lobster"/>
                  <a:ea typeface="Lobster"/>
                  <a:cs typeface="Lobster"/>
                  <a:sym typeface="Lobster"/>
                </a:rPr>
                <a:t>O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rgbClr val="FAD2E1"/>
                  </a:solidFill>
                  <a:latin typeface="Lobster"/>
                  <a:ea typeface="Lobster"/>
                  <a:cs typeface="Lobster"/>
                  <a:sym typeface="Lobster"/>
                </a:rPr>
                <a:t>Opportunities</a:t>
              </a:r>
              <a:endParaRPr/>
            </a:p>
          </p:txBody>
        </p:sp>
        <p:sp>
          <p:nvSpPr>
            <p:cNvPr id="544" name="Google Shape;544;p35"/>
            <p:cNvSpPr txBox="1"/>
            <p:nvPr/>
          </p:nvSpPr>
          <p:spPr>
            <a:xfrm>
              <a:off x="119189" y="3497427"/>
              <a:ext cx="6503700" cy="26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69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What are your goals? </a:t>
              </a:r>
              <a:endParaRPr/>
            </a:p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69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Are demands shifting? How can it be improved?</a:t>
              </a:r>
              <a:endParaRPr/>
            </a:p>
            <a:p>
              <a:pPr indent="0" lvl="0" marL="0" marR="0" rtl="0" algn="ctr">
                <a:lnSpc>
                  <a:spcPct val="3085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6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545" name="Google Shape;545;p35"/>
          <p:cNvSpPr/>
          <p:nvPr/>
        </p:nvSpPr>
        <p:spPr>
          <a:xfrm>
            <a:off x="5146491" y="722639"/>
            <a:ext cx="1720186" cy="1423700"/>
          </a:xfrm>
          <a:custGeom>
            <a:rect b="b" l="l" r="r" t="t"/>
            <a:pathLst>
              <a:path extrusionOk="0" h="1898267" w="2293581">
                <a:moveTo>
                  <a:pt x="1318377" y="260342"/>
                </a:moveTo>
                <a:cubicBezTo>
                  <a:pt x="1348174" y="265473"/>
                  <a:pt x="1375603" y="269814"/>
                  <a:pt x="1403032" y="275142"/>
                </a:cubicBezTo>
                <a:cubicBezTo>
                  <a:pt x="1438157" y="282246"/>
                  <a:pt x="1473874" y="288363"/>
                  <a:pt x="1508210" y="298427"/>
                </a:cubicBezTo>
                <a:cubicBezTo>
                  <a:pt x="1560503" y="313819"/>
                  <a:pt x="1612006" y="332368"/>
                  <a:pt x="1663904" y="349339"/>
                </a:cubicBezTo>
                <a:cubicBezTo>
                  <a:pt x="1684426" y="356048"/>
                  <a:pt x="1705936" y="360784"/>
                  <a:pt x="1725669" y="369466"/>
                </a:cubicBezTo>
                <a:cubicBezTo>
                  <a:pt x="1767700" y="388213"/>
                  <a:pt x="1811113" y="405578"/>
                  <a:pt x="1849593" y="430047"/>
                </a:cubicBezTo>
                <a:cubicBezTo>
                  <a:pt x="1867550" y="441492"/>
                  <a:pt x="1888072" y="445241"/>
                  <a:pt x="1904451" y="457871"/>
                </a:cubicBezTo>
                <a:cubicBezTo>
                  <a:pt x="1954178" y="496350"/>
                  <a:pt x="2011404" y="524371"/>
                  <a:pt x="2056791" y="568968"/>
                </a:cubicBezTo>
                <a:cubicBezTo>
                  <a:pt x="2077905" y="589885"/>
                  <a:pt x="2102571" y="607053"/>
                  <a:pt x="2124080" y="627576"/>
                </a:cubicBezTo>
                <a:cubicBezTo>
                  <a:pt x="2160389" y="662108"/>
                  <a:pt x="2185056" y="704929"/>
                  <a:pt x="2209327" y="748342"/>
                </a:cubicBezTo>
                <a:cubicBezTo>
                  <a:pt x="2243860" y="809910"/>
                  <a:pt x="2277209" y="872069"/>
                  <a:pt x="2289049" y="942121"/>
                </a:cubicBezTo>
                <a:cubicBezTo>
                  <a:pt x="2294969" y="977444"/>
                  <a:pt x="2293390" y="1014345"/>
                  <a:pt x="2293390" y="1050456"/>
                </a:cubicBezTo>
                <a:cubicBezTo>
                  <a:pt x="2293390" y="1113997"/>
                  <a:pt x="2284708" y="1176946"/>
                  <a:pt x="2276025" y="1239894"/>
                </a:cubicBezTo>
                <a:cubicBezTo>
                  <a:pt x="2275433" y="1244235"/>
                  <a:pt x="2275828" y="1248971"/>
                  <a:pt x="2274249" y="1252918"/>
                </a:cubicBezTo>
                <a:cubicBezTo>
                  <a:pt x="2259647" y="1288240"/>
                  <a:pt x="2247807" y="1325339"/>
                  <a:pt x="2228863" y="1358096"/>
                </a:cubicBezTo>
                <a:cubicBezTo>
                  <a:pt x="2203802" y="1401508"/>
                  <a:pt x="2176768" y="1444724"/>
                  <a:pt x="2144011" y="1482217"/>
                </a:cubicBezTo>
                <a:cubicBezTo>
                  <a:pt x="2098822" y="1533918"/>
                  <a:pt x="2053633" y="1586605"/>
                  <a:pt x="1993644" y="1623111"/>
                </a:cubicBezTo>
                <a:cubicBezTo>
                  <a:pt x="1962071" y="1642253"/>
                  <a:pt x="1931683" y="1663564"/>
                  <a:pt x="1899320" y="1681324"/>
                </a:cubicBezTo>
                <a:cubicBezTo>
                  <a:pt x="1871299" y="1696519"/>
                  <a:pt x="1841107" y="1707766"/>
                  <a:pt x="1812494" y="1721580"/>
                </a:cubicBezTo>
                <a:cubicBezTo>
                  <a:pt x="1797695" y="1728684"/>
                  <a:pt x="1784473" y="1739734"/>
                  <a:pt x="1769082" y="1745259"/>
                </a:cubicBezTo>
                <a:cubicBezTo>
                  <a:pt x="1721919" y="1762033"/>
                  <a:pt x="1674955" y="1780779"/>
                  <a:pt x="1626214" y="1790646"/>
                </a:cubicBezTo>
                <a:cubicBezTo>
                  <a:pt x="1601942" y="1795579"/>
                  <a:pt x="1581420" y="1819851"/>
                  <a:pt x="1553399" y="1806827"/>
                </a:cubicBezTo>
                <a:cubicBezTo>
                  <a:pt x="1538599" y="1821626"/>
                  <a:pt x="1517879" y="1821232"/>
                  <a:pt x="1499725" y="1827152"/>
                </a:cubicBezTo>
                <a:cubicBezTo>
                  <a:pt x="1479005" y="1833861"/>
                  <a:pt x="1458285" y="1840570"/>
                  <a:pt x="1435395" y="1838005"/>
                </a:cubicBezTo>
                <a:cubicBezTo>
                  <a:pt x="1426317" y="1837018"/>
                  <a:pt x="1416254" y="1843333"/>
                  <a:pt x="1406979" y="1847082"/>
                </a:cubicBezTo>
                <a:cubicBezTo>
                  <a:pt x="1382313" y="1856949"/>
                  <a:pt x="1354686" y="1859909"/>
                  <a:pt x="1328046" y="1864645"/>
                </a:cubicBezTo>
                <a:cubicBezTo>
                  <a:pt x="1299039" y="1869775"/>
                  <a:pt x="1269834" y="1877274"/>
                  <a:pt x="1240629" y="1877274"/>
                </a:cubicBezTo>
                <a:cubicBezTo>
                  <a:pt x="1208858" y="1877274"/>
                  <a:pt x="1179456" y="1888719"/>
                  <a:pt x="1148080" y="1890298"/>
                </a:cubicBezTo>
                <a:cubicBezTo>
                  <a:pt x="1107430" y="1892074"/>
                  <a:pt x="1066977" y="1896020"/>
                  <a:pt x="1026327" y="1897402"/>
                </a:cubicBezTo>
                <a:cubicBezTo>
                  <a:pt x="995938" y="1898388"/>
                  <a:pt x="964957" y="1899375"/>
                  <a:pt x="934963" y="1895231"/>
                </a:cubicBezTo>
                <a:cubicBezTo>
                  <a:pt x="880894" y="1887732"/>
                  <a:pt x="826431" y="1886746"/>
                  <a:pt x="771967" y="1877274"/>
                </a:cubicBezTo>
                <a:cubicBezTo>
                  <a:pt x="714544" y="1867407"/>
                  <a:pt x="657121" y="1856752"/>
                  <a:pt x="601670" y="1841162"/>
                </a:cubicBezTo>
                <a:cubicBezTo>
                  <a:pt x="538524" y="1823403"/>
                  <a:pt x="476957" y="1798539"/>
                  <a:pt x="419139" y="1765387"/>
                </a:cubicBezTo>
                <a:cubicBezTo>
                  <a:pt x="341391" y="1720593"/>
                  <a:pt x="268575" y="1669287"/>
                  <a:pt x="206811" y="1604365"/>
                </a:cubicBezTo>
                <a:cubicBezTo>
                  <a:pt x="180566" y="1576739"/>
                  <a:pt x="160635" y="1543192"/>
                  <a:pt x="136956" y="1513198"/>
                </a:cubicBezTo>
                <a:cubicBezTo>
                  <a:pt x="108737" y="1477284"/>
                  <a:pt x="87820" y="1437225"/>
                  <a:pt x="72823" y="1394404"/>
                </a:cubicBezTo>
                <a:cubicBezTo>
                  <a:pt x="57234" y="1349216"/>
                  <a:pt x="45394" y="1302448"/>
                  <a:pt x="30002" y="1257062"/>
                </a:cubicBezTo>
                <a:cubicBezTo>
                  <a:pt x="12637" y="1206545"/>
                  <a:pt x="7309" y="1153463"/>
                  <a:pt x="2573" y="1101368"/>
                </a:cubicBezTo>
                <a:cubicBezTo>
                  <a:pt x="-2360" y="1048286"/>
                  <a:pt x="8" y="994217"/>
                  <a:pt x="7901" y="940937"/>
                </a:cubicBezTo>
                <a:cubicBezTo>
                  <a:pt x="10466" y="923572"/>
                  <a:pt x="11650" y="906010"/>
                  <a:pt x="15005" y="888842"/>
                </a:cubicBezTo>
                <a:cubicBezTo>
                  <a:pt x="22504" y="851152"/>
                  <a:pt x="27437" y="812475"/>
                  <a:pt x="40263" y="776561"/>
                </a:cubicBezTo>
                <a:cubicBezTo>
                  <a:pt x="54866" y="735910"/>
                  <a:pt x="74796" y="696641"/>
                  <a:pt x="96305" y="659148"/>
                </a:cubicBezTo>
                <a:cubicBezTo>
                  <a:pt x="121169" y="615736"/>
                  <a:pt x="145638" y="570744"/>
                  <a:pt x="178592" y="534041"/>
                </a:cubicBezTo>
                <a:cubicBezTo>
                  <a:pt x="212533" y="496153"/>
                  <a:pt x="240554" y="452740"/>
                  <a:pt x="280613" y="420575"/>
                </a:cubicBezTo>
                <a:cubicBezTo>
                  <a:pt x="306068" y="400053"/>
                  <a:pt x="337247" y="386042"/>
                  <a:pt x="353625" y="355456"/>
                </a:cubicBezTo>
                <a:cubicBezTo>
                  <a:pt x="383620" y="353285"/>
                  <a:pt x="391513" y="321515"/>
                  <a:pt x="415982" y="309478"/>
                </a:cubicBezTo>
                <a:cubicBezTo>
                  <a:pt x="440254" y="297440"/>
                  <a:pt x="462355" y="279286"/>
                  <a:pt x="486232" y="265078"/>
                </a:cubicBezTo>
                <a:cubicBezTo>
                  <a:pt x="501032" y="256396"/>
                  <a:pt x="513266" y="243766"/>
                  <a:pt x="527869" y="234689"/>
                </a:cubicBezTo>
                <a:cubicBezTo>
                  <a:pt x="590817" y="195815"/>
                  <a:pt x="654950" y="159309"/>
                  <a:pt x="724805" y="133656"/>
                </a:cubicBezTo>
                <a:cubicBezTo>
                  <a:pt x="765653" y="118658"/>
                  <a:pt x="804724" y="95768"/>
                  <a:pt x="846558" y="87677"/>
                </a:cubicBezTo>
                <a:cubicBezTo>
                  <a:pt x="895891" y="78205"/>
                  <a:pt x="941475" y="58275"/>
                  <a:pt x="989821" y="47619"/>
                </a:cubicBezTo>
                <a:cubicBezTo>
                  <a:pt x="1017053" y="41699"/>
                  <a:pt x="1045468" y="40515"/>
                  <a:pt x="1072897" y="35385"/>
                </a:cubicBezTo>
                <a:cubicBezTo>
                  <a:pt x="1085329" y="33017"/>
                  <a:pt x="1096577" y="24334"/>
                  <a:pt x="1108812" y="22163"/>
                </a:cubicBezTo>
                <a:cubicBezTo>
                  <a:pt x="1132097" y="18217"/>
                  <a:pt x="1155776" y="17427"/>
                  <a:pt x="1179061" y="14270"/>
                </a:cubicBezTo>
                <a:cubicBezTo>
                  <a:pt x="1191493" y="12691"/>
                  <a:pt x="1203728" y="8942"/>
                  <a:pt x="1216160" y="5982"/>
                </a:cubicBezTo>
                <a:cubicBezTo>
                  <a:pt x="1215370" y="10521"/>
                  <a:pt x="1214581" y="14665"/>
                  <a:pt x="1213792" y="18809"/>
                </a:cubicBezTo>
                <a:cubicBezTo>
                  <a:pt x="1216357" y="18611"/>
                  <a:pt x="1218725" y="19203"/>
                  <a:pt x="1220304" y="18414"/>
                </a:cubicBezTo>
                <a:cubicBezTo>
                  <a:pt x="1247141" y="4601"/>
                  <a:pt x="1275162" y="2430"/>
                  <a:pt x="1304959" y="4206"/>
                </a:cubicBezTo>
                <a:cubicBezTo>
                  <a:pt x="1335150" y="6180"/>
                  <a:pt x="1365539" y="2825"/>
                  <a:pt x="1395928" y="2036"/>
                </a:cubicBezTo>
                <a:cubicBezTo>
                  <a:pt x="1430856" y="1246"/>
                  <a:pt x="1465784" y="-332"/>
                  <a:pt x="1500711" y="62"/>
                </a:cubicBezTo>
                <a:cubicBezTo>
                  <a:pt x="1530903" y="457"/>
                  <a:pt x="1561489" y="1641"/>
                  <a:pt x="1591286" y="5785"/>
                </a:cubicBezTo>
                <a:cubicBezTo>
                  <a:pt x="1627595" y="10916"/>
                  <a:pt x="1664299" y="10324"/>
                  <a:pt x="1700213" y="16243"/>
                </a:cubicBezTo>
                <a:cubicBezTo>
                  <a:pt x="1752506" y="24926"/>
                  <a:pt x="1805193" y="33214"/>
                  <a:pt x="1856302" y="47224"/>
                </a:cubicBezTo>
                <a:cubicBezTo>
                  <a:pt x="1899912" y="59262"/>
                  <a:pt x="1941549" y="78600"/>
                  <a:pt x="1983581" y="96163"/>
                </a:cubicBezTo>
                <a:cubicBezTo>
                  <a:pt x="1993842" y="100307"/>
                  <a:pt x="2002130" y="109384"/>
                  <a:pt x="2011207" y="116290"/>
                </a:cubicBezTo>
                <a:cubicBezTo>
                  <a:pt x="2020876" y="123592"/>
                  <a:pt x="2030545" y="130696"/>
                  <a:pt x="2040017" y="138391"/>
                </a:cubicBezTo>
                <a:cubicBezTo>
                  <a:pt x="2046135" y="143325"/>
                  <a:pt x="2051857" y="149047"/>
                  <a:pt x="2061132" y="157533"/>
                </a:cubicBezTo>
                <a:cubicBezTo>
                  <a:pt x="2017522" y="171938"/>
                  <a:pt x="1983581" y="159111"/>
                  <a:pt x="1949048" y="146087"/>
                </a:cubicBezTo>
                <a:cubicBezTo>
                  <a:pt x="1909581" y="131288"/>
                  <a:pt x="1869918" y="113725"/>
                  <a:pt x="1828873" y="107410"/>
                </a:cubicBezTo>
                <a:cubicBezTo>
                  <a:pt x="1796313" y="102280"/>
                  <a:pt x="1763754" y="94979"/>
                  <a:pt x="1730207" y="93400"/>
                </a:cubicBezTo>
                <a:cubicBezTo>
                  <a:pt x="1697450" y="92019"/>
                  <a:pt x="1665088" y="83533"/>
                  <a:pt x="1632331" y="81165"/>
                </a:cubicBezTo>
                <a:cubicBezTo>
                  <a:pt x="1590892" y="78205"/>
                  <a:pt x="1549255" y="78205"/>
                  <a:pt x="1507815" y="76824"/>
                </a:cubicBezTo>
                <a:cubicBezTo>
                  <a:pt x="1449997" y="75048"/>
                  <a:pt x="1392179" y="73075"/>
                  <a:pt x="1334164" y="71496"/>
                </a:cubicBezTo>
                <a:cubicBezTo>
                  <a:pt x="1331993" y="71496"/>
                  <a:pt x="1329823" y="72088"/>
                  <a:pt x="1327652" y="72483"/>
                </a:cubicBezTo>
                <a:cubicBezTo>
                  <a:pt x="1270623" y="80968"/>
                  <a:pt x="1213397" y="88467"/>
                  <a:pt x="1156566" y="97939"/>
                </a:cubicBezTo>
                <a:cubicBezTo>
                  <a:pt x="1100326" y="107410"/>
                  <a:pt x="1043692" y="115896"/>
                  <a:pt x="988834" y="130498"/>
                </a:cubicBezTo>
                <a:cubicBezTo>
                  <a:pt x="930622" y="146087"/>
                  <a:pt x="872803" y="165821"/>
                  <a:pt x="816959" y="188908"/>
                </a:cubicBezTo>
                <a:cubicBezTo>
                  <a:pt x="749077" y="216929"/>
                  <a:pt x="682182" y="247910"/>
                  <a:pt x="617062" y="281654"/>
                </a:cubicBezTo>
                <a:cubicBezTo>
                  <a:pt x="560428" y="311056"/>
                  <a:pt x="508925" y="348747"/>
                  <a:pt x="457421" y="387029"/>
                </a:cubicBezTo>
                <a:cubicBezTo>
                  <a:pt x="395459" y="433007"/>
                  <a:pt x="342180" y="487865"/>
                  <a:pt x="286730" y="540552"/>
                </a:cubicBezTo>
                <a:cubicBezTo>
                  <a:pt x="256538" y="569165"/>
                  <a:pt x="236410" y="605474"/>
                  <a:pt x="211547" y="638231"/>
                </a:cubicBezTo>
                <a:cubicBezTo>
                  <a:pt x="190432" y="666055"/>
                  <a:pt x="175435" y="698812"/>
                  <a:pt x="158267" y="729596"/>
                </a:cubicBezTo>
                <a:cubicBezTo>
                  <a:pt x="122945" y="791952"/>
                  <a:pt x="102423" y="859637"/>
                  <a:pt x="92753" y="930084"/>
                </a:cubicBezTo>
                <a:cubicBezTo>
                  <a:pt x="86439" y="976654"/>
                  <a:pt x="79730" y="1024014"/>
                  <a:pt x="80124" y="1070781"/>
                </a:cubicBezTo>
                <a:cubicBezTo>
                  <a:pt x="80322" y="1114392"/>
                  <a:pt x="89201" y="1157804"/>
                  <a:pt x="95121" y="1201217"/>
                </a:cubicBezTo>
                <a:cubicBezTo>
                  <a:pt x="98673" y="1227068"/>
                  <a:pt x="104199" y="1252721"/>
                  <a:pt x="108540" y="1278571"/>
                </a:cubicBezTo>
                <a:cubicBezTo>
                  <a:pt x="118209" y="1337771"/>
                  <a:pt x="144849" y="1391050"/>
                  <a:pt x="171489" y="1443540"/>
                </a:cubicBezTo>
                <a:cubicBezTo>
                  <a:pt x="197536" y="1494649"/>
                  <a:pt x="230885" y="1541416"/>
                  <a:pt x="270746" y="1584434"/>
                </a:cubicBezTo>
                <a:cubicBezTo>
                  <a:pt x="324618" y="1642647"/>
                  <a:pt x="387369" y="1689020"/>
                  <a:pt x="454856" y="1726908"/>
                </a:cubicBezTo>
                <a:cubicBezTo>
                  <a:pt x="511687" y="1758678"/>
                  <a:pt x="571479" y="1788870"/>
                  <a:pt x="638374" y="1799723"/>
                </a:cubicBezTo>
                <a:cubicBezTo>
                  <a:pt x="684550" y="1807024"/>
                  <a:pt x="729541" y="1824389"/>
                  <a:pt x="775914" y="1827744"/>
                </a:cubicBezTo>
                <a:cubicBezTo>
                  <a:pt x="823471" y="1831098"/>
                  <a:pt x="870830" y="1844122"/>
                  <a:pt x="919374" y="1835834"/>
                </a:cubicBezTo>
                <a:cubicBezTo>
                  <a:pt x="936344" y="1832874"/>
                  <a:pt x="954301" y="1837018"/>
                  <a:pt x="971864" y="1836821"/>
                </a:cubicBezTo>
                <a:cubicBezTo>
                  <a:pt x="990413" y="1836624"/>
                  <a:pt x="1009159" y="1832282"/>
                  <a:pt x="1027511" y="1834256"/>
                </a:cubicBezTo>
                <a:cubicBezTo>
                  <a:pt x="1067372" y="1838794"/>
                  <a:pt x="1105457" y="1827152"/>
                  <a:pt x="1144726" y="1824981"/>
                </a:cubicBezTo>
                <a:cubicBezTo>
                  <a:pt x="1191493" y="1822416"/>
                  <a:pt x="1238458" y="1819061"/>
                  <a:pt x="1283450" y="1804064"/>
                </a:cubicBezTo>
                <a:cubicBezTo>
                  <a:pt x="1290554" y="1801696"/>
                  <a:pt x="1298250" y="1801104"/>
                  <a:pt x="1305748" y="1799723"/>
                </a:cubicBezTo>
                <a:cubicBezTo>
                  <a:pt x="1319167" y="1797355"/>
                  <a:pt x="1332388" y="1794592"/>
                  <a:pt x="1345806" y="1792619"/>
                </a:cubicBezTo>
                <a:cubicBezTo>
                  <a:pt x="1354291" y="1791435"/>
                  <a:pt x="1363171" y="1779003"/>
                  <a:pt x="1372051" y="1792816"/>
                </a:cubicBezTo>
                <a:cubicBezTo>
                  <a:pt x="1372841" y="1794000"/>
                  <a:pt x="1379353" y="1791435"/>
                  <a:pt x="1383102" y="1790448"/>
                </a:cubicBezTo>
                <a:cubicBezTo>
                  <a:pt x="1432632" y="1775056"/>
                  <a:pt x="1482162" y="1759467"/>
                  <a:pt x="1532087" y="1744667"/>
                </a:cubicBezTo>
                <a:cubicBezTo>
                  <a:pt x="1536626" y="1743286"/>
                  <a:pt x="1543137" y="1748022"/>
                  <a:pt x="1548663" y="1749798"/>
                </a:cubicBezTo>
                <a:cubicBezTo>
                  <a:pt x="1572540" y="1737563"/>
                  <a:pt x="1596022" y="1720396"/>
                  <a:pt x="1627200" y="1725921"/>
                </a:cubicBezTo>
                <a:cubicBezTo>
                  <a:pt x="1633120" y="1726908"/>
                  <a:pt x="1641408" y="1725921"/>
                  <a:pt x="1645947" y="1722369"/>
                </a:cubicBezTo>
                <a:cubicBezTo>
                  <a:pt x="1690346" y="1688231"/>
                  <a:pt x="1744218" y="1676785"/>
                  <a:pt x="1795327" y="1657842"/>
                </a:cubicBezTo>
                <a:cubicBezTo>
                  <a:pt x="1814665" y="1650738"/>
                  <a:pt x="1831833" y="1638306"/>
                  <a:pt x="1850579" y="1629229"/>
                </a:cubicBezTo>
                <a:cubicBezTo>
                  <a:pt x="1857091" y="1626071"/>
                  <a:pt x="1864984" y="1626466"/>
                  <a:pt x="1876824" y="1624690"/>
                </a:cubicBezTo>
                <a:cubicBezTo>
                  <a:pt x="1883928" y="1599432"/>
                  <a:pt x="1916291" y="1592920"/>
                  <a:pt x="1937602" y="1574173"/>
                </a:cubicBezTo>
                <a:cubicBezTo>
                  <a:pt x="1957533" y="1556611"/>
                  <a:pt x="1979239" y="1540824"/>
                  <a:pt x="1999170" y="1523262"/>
                </a:cubicBezTo>
                <a:cubicBezTo>
                  <a:pt x="2013180" y="1510830"/>
                  <a:pt x="2032913" y="1506883"/>
                  <a:pt x="2043569" y="1488531"/>
                </a:cubicBezTo>
                <a:cubicBezTo>
                  <a:pt x="2053041" y="1472350"/>
                  <a:pt x="2069025" y="1459918"/>
                  <a:pt x="2079681" y="1444329"/>
                </a:cubicBezTo>
                <a:cubicBezTo>
                  <a:pt x="2106123" y="1404863"/>
                  <a:pt x="2131184" y="1364410"/>
                  <a:pt x="2156837" y="1324352"/>
                </a:cubicBezTo>
                <a:cubicBezTo>
                  <a:pt x="2197093" y="1261601"/>
                  <a:pt x="2213471" y="1192140"/>
                  <a:pt x="2217418" y="1118733"/>
                </a:cubicBezTo>
                <a:cubicBezTo>
                  <a:pt x="2220773" y="1057363"/>
                  <a:pt x="2224719" y="996387"/>
                  <a:pt x="2217418" y="934820"/>
                </a:cubicBezTo>
                <a:cubicBezTo>
                  <a:pt x="2211498" y="885685"/>
                  <a:pt x="2190976" y="842469"/>
                  <a:pt x="2172427" y="797675"/>
                </a:cubicBezTo>
                <a:cubicBezTo>
                  <a:pt x="2151707" y="748145"/>
                  <a:pt x="2120923" y="704929"/>
                  <a:pt x="2087969" y="664279"/>
                </a:cubicBezTo>
                <a:cubicBezTo>
                  <a:pt x="2061329" y="631522"/>
                  <a:pt x="2026007" y="604488"/>
                  <a:pt x="1990487" y="580808"/>
                </a:cubicBezTo>
                <a:cubicBezTo>
                  <a:pt x="1945101" y="550616"/>
                  <a:pt x="1896360" y="525358"/>
                  <a:pt x="1848211" y="499508"/>
                </a:cubicBezTo>
                <a:cubicBezTo>
                  <a:pt x="1784671" y="465369"/>
                  <a:pt x="1718170" y="437348"/>
                  <a:pt x="1651078" y="411498"/>
                </a:cubicBezTo>
                <a:cubicBezTo>
                  <a:pt x="1626017" y="401829"/>
                  <a:pt x="1597403" y="401829"/>
                  <a:pt x="1571948" y="392554"/>
                </a:cubicBezTo>
                <a:cubicBezTo>
                  <a:pt x="1539388" y="380912"/>
                  <a:pt x="1504461" y="380517"/>
                  <a:pt x="1472493" y="364138"/>
                </a:cubicBezTo>
                <a:cubicBezTo>
                  <a:pt x="1453746" y="354666"/>
                  <a:pt x="1428685" y="354864"/>
                  <a:pt x="1406584" y="355258"/>
                </a:cubicBezTo>
                <a:cubicBezTo>
                  <a:pt x="1374419" y="355850"/>
                  <a:pt x="1351134" y="336907"/>
                  <a:pt x="1325876" y="323093"/>
                </a:cubicBezTo>
                <a:cubicBezTo>
                  <a:pt x="1306735" y="312832"/>
                  <a:pt x="1305945" y="285798"/>
                  <a:pt x="1318377" y="260342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5"/>
          <p:cNvSpPr txBox="1"/>
          <p:nvPr/>
        </p:nvSpPr>
        <p:spPr>
          <a:xfrm>
            <a:off x="4200069" y="722657"/>
            <a:ext cx="34638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B9CBFD"/>
                </a:solidFill>
                <a:latin typeface="Lobster"/>
                <a:ea typeface="Lobster"/>
                <a:cs typeface="Lobster"/>
                <a:sym typeface="Lobster"/>
              </a:rPr>
              <a:t>S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B9CBFD"/>
                </a:solidFill>
                <a:latin typeface="Lobster"/>
                <a:ea typeface="Lobster"/>
                <a:cs typeface="Lobster"/>
                <a:sym typeface="Lobster"/>
              </a:rPr>
              <a:t>Strengths</a:t>
            </a:r>
            <a:endParaRPr sz="6500">
              <a:solidFill>
                <a:srgbClr val="B9CBF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47" name="Google Shape;547;p35"/>
          <p:cNvSpPr txBox="1"/>
          <p:nvPr/>
        </p:nvSpPr>
        <p:spPr>
          <a:xfrm>
            <a:off x="3602197" y="3411354"/>
            <a:ext cx="4659600" cy="1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What are you doing well? </a:t>
            </a:r>
            <a:endParaRPr/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What sets you apart? What are your good qualities?</a:t>
            </a:r>
            <a:endParaRPr/>
          </a:p>
          <a:p>
            <a:pPr indent="0" lvl="0" marL="0" marR="0" rtl="0" algn="ctr">
              <a:lnSpc>
                <a:spcPct val="308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69">
              <a:solidFill>
                <a:srgbClr val="19191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8" name="Google Shape;548;p35"/>
          <p:cNvSpPr/>
          <p:nvPr/>
        </p:nvSpPr>
        <p:spPr>
          <a:xfrm rot="3254767">
            <a:off x="16364126" y="6245808"/>
            <a:ext cx="633947" cy="1696288"/>
          </a:xfrm>
          <a:custGeom>
            <a:rect b="b" l="l" r="r" t="t"/>
            <a:pathLst>
              <a:path extrusionOk="0" h="1694272" w="633194">
                <a:moveTo>
                  <a:pt x="170265" y="1694273"/>
                </a:moveTo>
                <a:cubicBezTo>
                  <a:pt x="143832" y="1665616"/>
                  <a:pt x="144905" y="1644353"/>
                  <a:pt x="173289" y="1613218"/>
                </a:cubicBezTo>
                <a:cubicBezTo>
                  <a:pt x="180329" y="1605742"/>
                  <a:pt x="186933" y="1597867"/>
                  <a:pt x="193070" y="1589633"/>
                </a:cubicBezTo>
                <a:cubicBezTo>
                  <a:pt x="215972" y="1557777"/>
                  <a:pt x="239499" y="1526857"/>
                  <a:pt x="267200" y="1498473"/>
                </a:cubicBezTo>
                <a:cubicBezTo>
                  <a:pt x="291467" y="1473562"/>
                  <a:pt x="309512" y="1442505"/>
                  <a:pt x="329625" y="1413712"/>
                </a:cubicBezTo>
                <a:cubicBezTo>
                  <a:pt x="349308" y="1385640"/>
                  <a:pt x="368308" y="1357139"/>
                  <a:pt x="387368" y="1328619"/>
                </a:cubicBezTo>
                <a:cubicBezTo>
                  <a:pt x="412162" y="1291554"/>
                  <a:pt x="436410" y="1254002"/>
                  <a:pt x="461497" y="1217034"/>
                </a:cubicBezTo>
                <a:cubicBezTo>
                  <a:pt x="502698" y="1156209"/>
                  <a:pt x="534593" y="1090234"/>
                  <a:pt x="562060" y="1022698"/>
                </a:cubicBezTo>
                <a:cubicBezTo>
                  <a:pt x="579441" y="979956"/>
                  <a:pt x="591887" y="933898"/>
                  <a:pt x="594111" y="887236"/>
                </a:cubicBezTo>
                <a:cubicBezTo>
                  <a:pt x="595047" y="867728"/>
                  <a:pt x="595711" y="844904"/>
                  <a:pt x="582153" y="827366"/>
                </a:cubicBezTo>
                <a:cubicBezTo>
                  <a:pt x="545244" y="827191"/>
                  <a:pt x="518148" y="849703"/>
                  <a:pt x="489608" y="865777"/>
                </a:cubicBezTo>
                <a:cubicBezTo>
                  <a:pt x="476889" y="872937"/>
                  <a:pt x="471466" y="894122"/>
                  <a:pt x="464248" y="909631"/>
                </a:cubicBezTo>
                <a:cubicBezTo>
                  <a:pt x="450495" y="938892"/>
                  <a:pt x="438595" y="969169"/>
                  <a:pt x="424413" y="998274"/>
                </a:cubicBezTo>
                <a:cubicBezTo>
                  <a:pt x="408963" y="1029974"/>
                  <a:pt x="392362" y="1061148"/>
                  <a:pt x="375195" y="1091912"/>
                </a:cubicBezTo>
                <a:cubicBezTo>
                  <a:pt x="358828" y="1121329"/>
                  <a:pt x="344236" y="1152542"/>
                  <a:pt x="323245" y="1178409"/>
                </a:cubicBezTo>
                <a:cubicBezTo>
                  <a:pt x="289400" y="1220136"/>
                  <a:pt x="262030" y="1267345"/>
                  <a:pt x="220478" y="1302791"/>
                </a:cubicBezTo>
                <a:cubicBezTo>
                  <a:pt x="208774" y="1312740"/>
                  <a:pt x="198591" y="1321772"/>
                  <a:pt x="180975" y="1320543"/>
                </a:cubicBezTo>
                <a:cubicBezTo>
                  <a:pt x="161682" y="1319216"/>
                  <a:pt x="155615" y="1317734"/>
                  <a:pt x="152065" y="1298811"/>
                </a:cubicBezTo>
                <a:cubicBezTo>
                  <a:pt x="149353" y="1283985"/>
                  <a:pt x="148943" y="1268711"/>
                  <a:pt x="148163" y="1253592"/>
                </a:cubicBezTo>
                <a:cubicBezTo>
                  <a:pt x="144262" y="1183618"/>
                  <a:pt x="158307" y="1117038"/>
                  <a:pt x="194143" y="1057090"/>
                </a:cubicBezTo>
                <a:cubicBezTo>
                  <a:pt x="210939" y="1029018"/>
                  <a:pt x="235421" y="1004868"/>
                  <a:pt x="259299" y="981927"/>
                </a:cubicBezTo>
                <a:cubicBezTo>
                  <a:pt x="289243" y="953133"/>
                  <a:pt x="321626" y="926759"/>
                  <a:pt x="353970" y="900579"/>
                </a:cubicBezTo>
                <a:cubicBezTo>
                  <a:pt x="372073" y="885909"/>
                  <a:pt x="392459" y="874068"/>
                  <a:pt x="411343" y="860315"/>
                </a:cubicBezTo>
                <a:cubicBezTo>
                  <a:pt x="430597" y="846269"/>
                  <a:pt x="446067" y="830819"/>
                  <a:pt x="456367" y="806903"/>
                </a:cubicBezTo>
                <a:cubicBezTo>
                  <a:pt x="473924" y="766053"/>
                  <a:pt x="484204" y="724034"/>
                  <a:pt x="490486" y="680765"/>
                </a:cubicBezTo>
                <a:cubicBezTo>
                  <a:pt x="496455" y="639701"/>
                  <a:pt x="496104" y="598579"/>
                  <a:pt x="482234" y="558627"/>
                </a:cubicBezTo>
                <a:cubicBezTo>
                  <a:pt x="480872" y="555052"/>
                  <a:pt x="479147" y="551627"/>
                  <a:pt x="477084" y="548405"/>
                </a:cubicBezTo>
                <a:cubicBezTo>
                  <a:pt x="476128" y="546844"/>
                  <a:pt x="474333" y="545830"/>
                  <a:pt x="470705" y="542553"/>
                </a:cubicBezTo>
                <a:cubicBezTo>
                  <a:pt x="457849" y="562451"/>
                  <a:pt x="445813" y="582388"/>
                  <a:pt x="432489" y="601427"/>
                </a:cubicBezTo>
                <a:cubicBezTo>
                  <a:pt x="391035" y="660672"/>
                  <a:pt x="353970" y="722961"/>
                  <a:pt x="306176" y="777797"/>
                </a:cubicBezTo>
                <a:cubicBezTo>
                  <a:pt x="273013" y="815857"/>
                  <a:pt x="242971" y="856706"/>
                  <a:pt x="210237" y="895175"/>
                </a:cubicBezTo>
                <a:cubicBezTo>
                  <a:pt x="174343" y="937312"/>
                  <a:pt x="137609" y="978688"/>
                  <a:pt x="91630" y="1010545"/>
                </a:cubicBezTo>
                <a:cubicBezTo>
                  <a:pt x="86128" y="1014349"/>
                  <a:pt x="80900" y="1018738"/>
                  <a:pt x="74931" y="1021566"/>
                </a:cubicBezTo>
                <a:cubicBezTo>
                  <a:pt x="40909" y="1037719"/>
                  <a:pt x="14047" y="1021020"/>
                  <a:pt x="5795" y="983741"/>
                </a:cubicBezTo>
                <a:cubicBezTo>
                  <a:pt x="-4076" y="939458"/>
                  <a:pt x="-350" y="896385"/>
                  <a:pt x="9560" y="853448"/>
                </a:cubicBezTo>
                <a:cubicBezTo>
                  <a:pt x="14991" y="830372"/>
                  <a:pt x="22580" y="807859"/>
                  <a:pt x="32228" y="786205"/>
                </a:cubicBezTo>
                <a:cubicBezTo>
                  <a:pt x="44596" y="758270"/>
                  <a:pt x="57432" y="730003"/>
                  <a:pt x="74346" y="704760"/>
                </a:cubicBezTo>
                <a:cubicBezTo>
                  <a:pt x="96819" y="671226"/>
                  <a:pt x="124169" y="641008"/>
                  <a:pt x="148085" y="608391"/>
                </a:cubicBezTo>
                <a:cubicBezTo>
                  <a:pt x="175923" y="570410"/>
                  <a:pt x="217065" y="548912"/>
                  <a:pt x="253330" y="521504"/>
                </a:cubicBezTo>
                <a:cubicBezTo>
                  <a:pt x="261679" y="515183"/>
                  <a:pt x="275354" y="516276"/>
                  <a:pt x="286122" y="512589"/>
                </a:cubicBezTo>
                <a:cubicBezTo>
                  <a:pt x="293750" y="509975"/>
                  <a:pt x="300519" y="504922"/>
                  <a:pt x="307834" y="501255"/>
                </a:cubicBezTo>
                <a:cubicBezTo>
                  <a:pt x="316301" y="497021"/>
                  <a:pt x="324709" y="490272"/>
                  <a:pt x="333526" y="489550"/>
                </a:cubicBezTo>
                <a:cubicBezTo>
                  <a:pt x="369284" y="486721"/>
                  <a:pt x="405373" y="483386"/>
                  <a:pt x="440819" y="497178"/>
                </a:cubicBezTo>
                <a:cubicBezTo>
                  <a:pt x="468676" y="459547"/>
                  <a:pt x="488496" y="417605"/>
                  <a:pt x="505741" y="374688"/>
                </a:cubicBezTo>
                <a:cubicBezTo>
                  <a:pt x="525249" y="326016"/>
                  <a:pt x="544893" y="277149"/>
                  <a:pt x="559699" y="226878"/>
                </a:cubicBezTo>
                <a:cubicBezTo>
                  <a:pt x="572945" y="182010"/>
                  <a:pt x="580007" y="135328"/>
                  <a:pt x="569219" y="87826"/>
                </a:cubicBezTo>
                <a:cubicBezTo>
                  <a:pt x="562391" y="57355"/>
                  <a:pt x="540309" y="39817"/>
                  <a:pt x="507984" y="41710"/>
                </a:cubicBezTo>
                <a:cubicBezTo>
                  <a:pt x="475270" y="43660"/>
                  <a:pt x="447978" y="59091"/>
                  <a:pt x="420901" y="75361"/>
                </a:cubicBezTo>
                <a:cubicBezTo>
                  <a:pt x="361949" y="110767"/>
                  <a:pt x="315423" y="159810"/>
                  <a:pt x="273715" y="213320"/>
                </a:cubicBezTo>
                <a:cubicBezTo>
                  <a:pt x="245136" y="249994"/>
                  <a:pt x="218606" y="288405"/>
                  <a:pt x="193285" y="327401"/>
                </a:cubicBezTo>
                <a:cubicBezTo>
                  <a:pt x="180039" y="347787"/>
                  <a:pt x="171397" y="371157"/>
                  <a:pt x="160434" y="393728"/>
                </a:cubicBezTo>
                <a:lnTo>
                  <a:pt x="130801" y="390528"/>
                </a:lnTo>
                <a:cubicBezTo>
                  <a:pt x="125729" y="375098"/>
                  <a:pt x="124617" y="363218"/>
                  <a:pt x="129748" y="346441"/>
                </a:cubicBezTo>
                <a:cubicBezTo>
                  <a:pt x="145491" y="294882"/>
                  <a:pt x="180117" y="255339"/>
                  <a:pt x="208598" y="212344"/>
                </a:cubicBezTo>
                <a:cubicBezTo>
                  <a:pt x="234547" y="173488"/>
                  <a:pt x="264578" y="137519"/>
                  <a:pt x="298178" y="105051"/>
                </a:cubicBezTo>
                <a:cubicBezTo>
                  <a:pt x="334580" y="69703"/>
                  <a:pt x="371917" y="33029"/>
                  <a:pt x="420355" y="14204"/>
                </a:cubicBezTo>
                <a:cubicBezTo>
                  <a:pt x="437912" y="7415"/>
                  <a:pt x="456152" y="-466"/>
                  <a:pt x="477142" y="22"/>
                </a:cubicBezTo>
                <a:cubicBezTo>
                  <a:pt x="512491" y="860"/>
                  <a:pt x="521230" y="236"/>
                  <a:pt x="542201" y="10029"/>
                </a:cubicBezTo>
                <a:cubicBezTo>
                  <a:pt x="546376" y="11980"/>
                  <a:pt x="551955" y="13326"/>
                  <a:pt x="554159" y="16701"/>
                </a:cubicBezTo>
                <a:cubicBezTo>
                  <a:pt x="571970" y="43660"/>
                  <a:pt x="596979" y="67128"/>
                  <a:pt x="603982" y="99570"/>
                </a:cubicBezTo>
                <a:cubicBezTo>
                  <a:pt x="612039" y="137005"/>
                  <a:pt x="614458" y="174948"/>
                  <a:pt x="605796" y="213515"/>
                </a:cubicBezTo>
                <a:cubicBezTo>
                  <a:pt x="587674" y="294297"/>
                  <a:pt x="557027" y="370338"/>
                  <a:pt x="522069" y="444819"/>
                </a:cubicBezTo>
                <a:cubicBezTo>
                  <a:pt x="509701" y="471213"/>
                  <a:pt x="493900" y="496007"/>
                  <a:pt x="479152" y="522577"/>
                </a:cubicBezTo>
                <a:cubicBezTo>
                  <a:pt x="484809" y="529424"/>
                  <a:pt x="489842" y="536232"/>
                  <a:pt x="495636" y="542397"/>
                </a:cubicBezTo>
                <a:cubicBezTo>
                  <a:pt x="519201" y="567367"/>
                  <a:pt x="527394" y="598130"/>
                  <a:pt x="530087" y="631216"/>
                </a:cubicBezTo>
                <a:cubicBezTo>
                  <a:pt x="534471" y="681976"/>
                  <a:pt x="527912" y="733086"/>
                  <a:pt x="510852" y="781094"/>
                </a:cubicBezTo>
                <a:cubicBezTo>
                  <a:pt x="509465" y="785665"/>
                  <a:pt x="508422" y="790334"/>
                  <a:pt x="507731" y="795061"/>
                </a:cubicBezTo>
                <a:cubicBezTo>
                  <a:pt x="507594" y="795783"/>
                  <a:pt x="508452" y="796700"/>
                  <a:pt x="509857" y="799665"/>
                </a:cubicBezTo>
                <a:cubicBezTo>
                  <a:pt x="513700" y="798410"/>
                  <a:pt x="517454" y="796898"/>
                  <a:pt x="521094" y="795139"/>
                </a:cubicBezTo>
                <a:cubicBezTo>
                  <a:pt x="544698" y="781855"/>
                  <a:pt x="575091" y="788234"/>
                  <a:pt x="596959" y="804503"/>
                </a:cubicBezTo>
                <a:cubicBezTo>
                  <a:pt x="631722" y="830351"/>
                  <a:pt x="636794" y="863982"/>
                  <a:pt x="631312" y="902940"/>
                </a:cubicBezTo>
                <a:cubicBezTo>
                  <a:pt x="628308" y="924398"/>
                  <a:pt x="629459" y="946520"/>
                  <a:pt x="624680" y="967432"/>
                </a:cubicBezTo>
                <a:cubicBezTo>
                  <a:pt x="617091" y="1000791"/>
                  <a:pt x="607006" y="1033661"/>
                  <a:pt x="596394" y="1066220"/>
                </a:cubicBezTo>
                <a:cubicBezTo>
                  <a:pt x="578583" y="1120842"/>
                  <a:pt x="555778" y="1173025"/>
                  <a:pt x="524215" y="1221482"/>
                </a:cubicBezTo>
                <a:cubicBezTo>
                  <a:pt x="502151" y="1255348"/>
                  <a:pt x="483990" y="1291710"/>
                  <a:pt x="462395" y="1325946"/>
                </a:cubicBezTo>
                <a:cubicBezTo>
                  <a:pt x="444603" y="1354155"/>
                  <a:pt x="424940" y="1381232"/>
                  <a:pt x="405081" y="1408035"/>
                </a:cubicBezTo>
                <a:cubicBezTo>
                  <a:pt x="374492" y="1449255"/>
                  <a:pt x="351649" y="1495664"/>
                  <a:pt x="315676" y="1533353"/>
                </a:cubicBezTo>
                <a:cubicBezTo>
                  <a:pt x="299739" y="1550013"/>
                  <a:pt x="290102" y="1572622"/>
                  <a:pt x="276954" y="1592091"/>
                </a:cubicBezTo>
                <a:cubicBezTo>
                  <a:pt x="267902" y="1605532"/>
                  <a:pt x="257738" y="1618212"/>
                  <a:pt x="248043" y="1631107"/>
                </a:cubicBezTo>
                <a:cubicBezTo>
                  <a:pt x="233880" y="1650029"/>
                  <a:pt x="219679" y="1668932"/>
                  <a:pt x="204697" y="1688928"/>
                </a:cubicBezTo>
                <a:close/>
                <a:moveTo>
                  <a:pt x="424920" y="522304"/>
                </a:moveTo>
                <a:cubicBezTo>
                  <a:pt x="410757" y="522304"/>
                  <a:pt x="401979" y="520997"/>
                  <a:pt x="393708" y="522538"/>
                </a:cubicBezTo>
                <a:cubicBezTo>
                  <a:pt x="358945" y="529073"/>
                  <a:pt x="324650" y="537364"/>
                  <a:pt x="293535" y="555174"/>
                </a:cubicBezTo>
                <a:cubicBezTo>
                  <a:pt x="199039" y="609289"/>
                  <a:pt x="131425" y="687944"/>
                  <a:pt x="84353" y="785171"/>
                </a:cubicBezTo>
                <a:cubicBezTo>
                  <a:pt x="76004" y="802396"/>
                  <a:pt x="69274" y="820402"/>
                  <a:pt x="61568" y="837842"/>
                </a:cubicBezTo>
                <a:cubicBezTo>
                  <a:pt x="42372" y="881793"/>
                  <a:pt x="37008" y="927363"/>
                  <a:pt x="43172" y="978220"/>
                </a:cubicBezTo>
                <a:cubicBezTo>
                  <a:pt x="51795" y="975060"/>
                  <a:pt x="59481" y="974026"/>
                  <a:pt x="64806" y="969929"/>
                </a:cubicBezTo>
                <a:cubicBezTo>
                  <a:pt x="76870" y="960657"/>
                  <a:pt x="88264" y="950547"/>
                  <a:pt x="98906" y="939673"/>
                </a:cubicBezTo>
                <a:cubicBezTo>
                  <a:pt x="121301" y="916810"/>
                  <a:pt x="143637" y="893810"/>
                  <a:pt x="164823" y="869835"/>
                </a:cubicBezTo>
                <a:cubicBezTo>
                  <a:pt x="197050" y="833433"/>
                  <a:pt x="227579" y="795510"/>
                  <a:pt x="260177" y="759460"/>
                </a:cubicBezTo>
                <a:cubicBezTo>
                  <a:pt x="280426" y="737045"/>
                  <a:pt x="300226" y="714748"/>
                  <a:pt x="314077" y="687632"/>
                </a:cubicBezTo>
                <a:cubicBezTo>
                  <a:pt x="317892" y="679895"/>
                  <a:pt x="322961" y="672842"/>
                  <a:pt x="329078" y="666759"/>
                </a:cubicBezTo>
                <a:cubicBezTo>
                  <a:pt x="364934" y="632523"/>
                  <a:pt x="384012" y="586874"/>
                  <a:pt x="411401" y="546883"/>
                </a:cubicBezTo>
                <a:cubicBezTo>
                  <a:pt x="415556" y="540836"/>
                  <a:pt x="418561" y="533989"/>
                  <a:pt x="424920" y="522304"/>
                </a:cubicBezTo>
                <a:close/>
                <a:moveTo>
                  <a:pt x="198240" y="1234240"/>
                </a:moveTo>
                <a:cubicBezTo>
                  <a:pt x="223405" y="1208880"/>
                  <a:pt x="250325" y="1190075"/>
                  <a:pt x="264800" y="1164305"/>
                </a:cubicBezTo>
                <a:cubicBezTo>
                  <a:pt x="275510" y="1145246"/>
                  <a:pt x="288483" y="1128274"/>
                  <a:pt x="299914" y="1110015"/>
                </a:cubicBezTo>
                <a:cubicBezTo>
                  <a:pt x="324631" y="1070414"/>
                  <a:pt x="349191" y="1030716"/>
                  <a:pt x="372522" y="990315"/>
                </a:cubicBezTo>
                <a:cubicBezTo>
                  <a:pt x="383056" y="972095"/>
                  <a:pt x="390508" y="952119"/>
                  <a:pt x="399365" y="932943"/>
                </a:cubicBezTo>
                <a:cubicBezTo>
                  <a:pt x="389250" y="935024"/>
                  <a:pt x="379843" y="939680"/>
                  <a:pt x="372054" y="946461"/>
                </a:cubicBezTo>
                <a:cubicBezTo>
                  <a:pt x="355589" y="960780"/>
                  <a:pt x="340354" y="976523"/>
                  <a:pt x="323616" y="990491"/>
                </a:cubicBezTo>
                <a:cubicBezTo>
                  <a:pt x="286551" y="1021430"/>
                  <a:pt x="254754" y="1056407"/>
                  <a:pt x="231813" y="1099246"/>
                </a:cubicBezTo>
                <a:cubicBezTo>
                  <a:pt x="209925" y="1139959"/>
                  <a:pt x="197264" y="1182642"/>
                  <a:pt x="198240" y="1234240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5"/>
          <p:cNvSpPr/>
          <p:nvPr/>
        </p:nvSpPr>
        <p:spPr>
          <a:xfrm rot="8878766">
            <a:off x="15857094" y="8287363"/>
            <a:ext cx="4208110" cy="3844376"/>
          </a:xfrm>
          <a:custGeom>
            <a:rect b="b" l="l" r="r" t="t"/>
            <a:pathLst>
              <a:path extrusionOk="0" h="3845999" w="4209886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5"/>
          <p:cNvSpPr/>
          <p:nvPr/>
        </p:nvSpPr>
        <p:spPr>
          <a:xfrm rot="10028697">
            <a:off x="16509601" y="8579491"/>
            <a:ext cx="3772201" cy="3640577"/>
          </a:xfrm>
          <a:custGeom>
            <a:rect b="b" l="l" r="r" t="t"/>
            <a:pathLst>
              <a:path extrusionOk="0" h="3640338" w="3771953">
                <a:moveTo>
                  <a:pt x="1921498" y="17962"/>
                </a:moveTo>
                <a:cubicBezTo>
                  <a:pt x="2331277" y="123824"/>
                  <a:pt x="2554196" y="539273"/>
                  <a:pt x="2899023" y="753033"/>
                </a:cubicBezTo>
                <a:cubicBezTo>
                  <a:pt x="3150306" y="908770"/>
                  <a:pt x="3476650" y="970341"/>
                  <a:pt x="3646310" y="1212547"/>
                </a:cubicBezTo>
                <a:cubicBezTo>
                  <a:pt x="3846447" y="1504403"/>
                  <a:pt x="3740004" y="1878654"/>
                  <a:pt x="3749962" y="2208388"/>
                </a:cubicBezTo>
                <a:cubicBezTo>
                  <a:pt x="3758185" y="2453160"/>
                  <a:pt x="3823514" y="2725095"/>
                  <a:pt x="3680484" y="2923841"/>
                </a:cubicBezTo>
                <a:cubicBezTo>
                  <a:pt x="3415470" y="3269344"/>
                  <a:pt x="2906491" y="3073617"/>
                  <a:pt x="2546350" y="3197361"/>
                </a:cubicBezTo>
                <a:cubicBezTo>
                  <a:pt x="2232001" y="3305637"/>
                  <a:pt x="1999426" y="3655592"/>
                  <a:pt x="1643736" y="3639822"/>
                </a:cubicBezTo>
                <a:cubicBezTo>
                  <a:pt x="1285783" y="3613036"/>
                  <a:pt x="1104657" y="3249349"/>
                  <a:pt x="894487" y="3004954"/>
                </a:cubicBezTo>
                <a:cubicBezTo>
                  <a:pt x="559618" y="2632212"/>
                  <a:pt x="-66064" y="2323681"/>
                  <a:pt x="5677" y="1742913"/>
                </a:cubicBezTo>
                <a:cubicBezTo>
                  <a:pt x="118985" y="1204398"/>
                  <a:pt x="931677" y="848860"/>
                  <a:pt x="1234561" y="310874"/>
                </a:cubicBezTo>
                <a:cubicBezTo>
                  <a:pt x="1389133" y="90020"/>
                  <a:pt x="1643660" y="-51984"/>
                  <a:pt x="1921498" y="179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36"/>
          <p:cNvGrpSpPr/>
          <p:nvPr/>
        </p:nvGrpSpPr>
        <p:grpSpPr>
          <a:xfrm>
            <a:off x="9113745" y="1057758"/>
            <a:ext cx="8325208" cy="8416170"/>
            <a:chOff x="0" y="-47625"/>
            <a:chExt cx="11100277" cy="11221560"/>
          </a:xfrm>
        </p:grpSpPr>
        <p:sp>
          <p:nvSpPr>
            <p:cNvPr id="556" name="Google Shape;556;p36"/>
            <p:cNvSpPr txBox="1"/>
            <p:nvPr/>
          </p:nvSpPr>
          <p:spPr>
            <a:xfrm>
              <a:off x="1250315" y="10681335"/>
              <a:ext cx="1029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Item 1</a:t>
              </a:r>
              <a:endParaRPr/>
            </a:p>
          </p:txBody>
        </p:sp>
        <p:sp>
          <p:nvSpPr>
            <p:cNvPr id="557" name="Google Shape;557;p36"/>
            <p:cNvSpPr txBox="1"/>
            <p:nvPr/>
          </p:nvSpPr>
          <p:spPr>
            <a:xfrm>
              <a:off x="3306048" y="10681335"/>
              <a:ext cx="110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Item 2</a:t>
              </a:r>
              <a:endParaRPr/>
            </a:p>
          </p:txBody>
        </p:sp>
        <p:sp>
          <p:nvSpPr>
            <p:cNvPr id="558" name="Google Shape;558;p36"/>
            <p:cNvSpPr txBox="1"/>
            <p:nvPr/>
          </p:nvSpPr>
          <p:spPr>
            <a:xfrm>
              <a:off x="5398532" y="10681335"/>
              <a:ext cx="1116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Item 3</a:t>
              </a:r>
              <a:endParaRPr/>
            </a:p>
          </p:txBody>
        </p:sp>
        <p:sp>
          <p:nvSpPr>
            <p:cNvPr id="559" name="Google Shape;559;p36"/>
            <p:cNvSpPr txBox="1"/>
            <p:nvPr/>
          </p:nvSpPr>
          <p:spPr>
            <a:xfrm>
              <a:off x="7486968" y="10681335"/>
              <a:ext cx="1131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Item 4</a:t>
              </a:r>
              <a:endParaRPr/>
            </a:p>
          </p:txBody>
        </p:sp>
        <p:sp>
          <p:nvSpPr>
            <p:cNvPr id="560" name="Google Shape;560;p36"/>
            <p:cNvSpPr txBox="1"/>
            <p:nvPr/>
          </p:nvSpPr>
          <p:spPr>
            <a:xfrm>
              <a:off x="9590484" y="10681335"/>
              <a:ext cx="1116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Item 5</a:t>
              </a:r>
              <a:endParaRPr/>
            </a:p>
          </p:txBody>
        </p:sp>
        <p:grpSp>
          <p:nvGrpSpPr>
            <p:cNvPr id="561" name="Google Shape;561;p36"/>
            <p:cNvGrpSpPr/>
            <p:nvPr/>
          </p:nvGrpSpPr>
          <p:grpSpPr>
            <a:xfrm>
              <a:off x="813276" y="232410"/>
              <a:ext cx="10287000" cy="10299700"/>
              <a:chOff x="0" y="-6350"/>
              <a:chExt cx="10287000" cy="10299700"/>
            </a:xfrm>
          </p:grpSpPr>
          <p:sp>
            <p:nvSpPr>
              <p:cNvPr id="562" name="Google Shape;562;p36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563" name="Google Shape;563;p36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564" name="Google Shape;564;p36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565" name="Google Shape;565;p36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566" name="Google Shape;566;p36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567" name="Google Shape;567;p36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568" name="Google Shape;568;p36"/>
            <p:cNvSpPr txBox="1"/>
            <p:nvPr/>
          </p:nvSpPr>
          <p:spPr>
            <a:xfrm>
              <a:off x="15081" y="-47625"/>
              <a:ext cx="594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50 </a:t>
              </a:r>
              <a:endParaRPr/>
            </a:p>
          </p:txBody>
        </p:sp>
        <p:sp>
          <p:nvSpPr>
            <p:cNvPr id="569" name="Google Shape;569;p36"/>
            <p:cNvSpPr txBox="1"/>
            <p:nvPr/>
          </p:nvSpPr>
          <p:spPr>
            <a:xfrm>
              <a:off x="0" y="2009775"/>
              <a:ext cx="61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40 </a:t>
              </a:r>
              <a:endParaRPr/>
            </a:p>
          </p:txBody>
        </p:sp>
        <p:sp>
          <p:nvSpPr>
            <p:cNvPr id="570" name="Google Shape;570;p36"/>
            <p:cNvSpPr txBox="1"/>
            <p:nvPr/>
          </p:nvSpPr>
          <p:spPr>
            <a:xfrm>
              <a:off x="15081" y="4067175"/>
              <a:ext cx="594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30 </a:t>
              </a:r>
              <a:endParaRPr/>
            </a:p>
          </p:txBody>
        </p:sp>
        <p:sp>
          <p:nvSpPr>
            <p:cNvPr id="571" name="Google Shape;571;p36"/>
            <p:cNvSpPr txBox="1"/>
            <p:nvPr/>
          </p:nvSpPr>
          <p:spPr>
            <a:xfrm>
              <a:off x="21908" y="6124575"/>
              <a:ext cx="58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20 </a:t>
              </a:r>
              <a:endParaRPr/>
            </a:p>
          </p:txBody>
        </p:sp>
        <p:sp>
          <p:nvSpPr>
            <p:cNvPr id="572" name="Google Shape;572;p36"/>
            <p:cNvSpPr txBox="1"/>
            <p:nvPr/>
          </p:nvSpPr>
          <p:spPr>
            <a:xfrm>
              <a:off x="102394" y="8181975"/>
              <a:ext cx="507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10 </a:t>
              </a:r>
              <a:endParaRPr/>
            </a:p>
          </p:txBody>
        </p:sp>
        <p:sp>
          <p:nvSpPr>
            <p:cNvPr id="573" name="Google Shape;573;p36"/>
            <p:cNvSpPr txBox="1"/>
            <p:nvPr/>
          </p:nvSpPr>
          <p:spPr>
            <a:xfrm>
              <a:off x="234950" y="10239375"/>
              <a:ext cx="37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0 </a:t>
              </a:r>
              <a:endParaRPr/>
            </a:p>
          </p:txBody>
        </p:sp>
        <p:grpSp>
          <p:nvGrpSpPr>
            <p:cNvPr id="574" name="Google Shape;574;p36"/>
            <p:cNvGrpSpPr/>
            <p:nvPr/>
          </p:nvGrpSpPr>
          <p:grpSpPr>
            <a:xfrm>
              <a:off x="811546" y="232410"/>
              <a:ext cx="10288731" cy="10293350"/>
              <a:chOff x="-1731" y="-6350"/>
              <a:chExt cx="10288731" cy="10293350"/>
            </a:xfrm>
          </p:grpSpPr>
          <p:sp>
            <p:nvSpPr>
              <p:cNvPr id="575" name="Google Shape;575;p36"/>
              <p:cNvSpPr/>
              <p:nvPr/>
            </p:nvSpPr>
            <p:spPr>
              <a:xfrm>
                <a:off x="-1731" y="8216864"/>
                <a:ext cx="1906557" cy="2070136"/>
              </a:xfrm>
              <a:custGeom>
                <a:rect b="b" l="l" r="r" t="t"/>
                <a:pathLst>
                  <a:path extrusionOk="0" h="2070136" w="1906557">
                    <a:moveTo>
                      <a:pt x="1731" y="2070136"/>
                    </a:moveTo>
                    <a:lnTo>
                      <a:pt x="1731" y="158633"/>
                    </a:lnTo>
                    <a:cubicBezTo>
                      <a:pt x="0" y="117166"/>
                      <a:pt x="15273" y="76789"/>
                      <a:pt x="44015" y="46849"/>
                    </a:cubicBezTo>
                    <a:cubicBezTo>
                      <a:pt x="72756" y="16909"/>
                      <a:pt x="112475" y="0"/>
                      <a:pt x="153979" y="36"/>
                    </a:cubicBezTo>
                    <a:lnTo>
                      <a:pt x="1752578" y="36"/>
                    </a:lnTo>
                    <a:cubicBezTo>
                      <a:pt x="1794082" y="0"/>
                      <a:pt x="1833801" y="16909"/>
                      <a:pt x="1862542" y="46849"/>
                    </a:cubicBezTo>
                    <a:cubicBezTo>
                      <a:pt x="1891284" y="76789"/>
                      <a:pt x="1906557" y="117166"/>
                      <a:pt x="1904826" y="158633"/>
                    </a:cubicBezTo>
                    <a:lnTo>
                      <a:pt x="1904826" y="2070136"/>
                    </a:lnTo>
                    <a:close/>
                  </a:path>
                </a:pathLst>
              </a:custGeom>
              <a:solidFill>
                <a:srgbClr val="B9CB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6"/>
              <p:cNvSpPr/>
              <p:nvPr/>
            </p:nvSpPr>
            <p:spPr>
              <a:xfrm>
                <a:off x="2095976" y="6165850"/>
                <a:ext cx="1903095" cy="4121150"/>
              </a:xfrm>
              <a:custGeom>
                <a:rect b="b" l="l" r="r" t="t"/>
                <a:pathLst>
                  <a:path extrusionOk="0" h="4121150" w="1903095">
                    <a:moveTo>
                      <a:pt x="0" y="4121150"/>
                    </a:moveTo>
                    <a:lnTo>
                      <a:pt x="0" y="152248"/>
                    </a:lnTo>
                    <a:cubicBezTo>
                      <a:pt x="0" y="68164"/>
                      <a:pt x="68164" y="0"/>
                      <a:pt x="152248" y="0"/>
                    </a:cubicBezTo>
                    <a:lnTo>
                      <a:pt x="1750848" y="0"/>
                    </a:lnTo>
                    <a:cubicBezTo>
                      <a:pt x="1791226" y="0"/>
                      <a:pt x="1829951" y="16040"/>
                      <a:pt x="1858503" y="44592"/>
                    </a:cubicBezTo>
                    <a:cubicBezTo>
                      <a:pt x="1887055" y="73144"/>
                      <a:pt x="1903095" y="111869"/>
                      <a:pt x="1903095" y="152248"/>
                    </a:cubicBezTo>
                    <a:lnTo>
                      <a:pt x="1903095" y="4121150"/>
                    </a:lnTo>
                    <a:close/>
                  </a:path>
                </a:pathLst>
              </a:custGeom>
              <a:solidFill>
                <a:srgbClr val="B9CB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6"/>
              <p:cNvSpPr/>
              <p:nvPr/>
            </p:nvSpPr>
            <p:spPr>
              <a:xfrm>
                <a:off x="4191953" y="4108450"/>
                <a:ext cx="1903095" cy="6178550"/>
              </a:xfrm>
              <a:custGeom>
                <a:rect b="b" l="l" r="r" t="t"/>
                <a:pathLst>
                  <a:path extrusionOk="0" h="6178550" w="1903095">
                    <a:moveTo>
                      <a:pt x="0" y="6178550"/>
                    </a:moveTo>
                    <a:lnTo>
                      <a:pt x="0" y="152248"/>
                    </a:lnTo>
                    <a:cubicBezTo>
                      <a:pt x="0" y="68164"/>
                      <a:pt x="68163" y="0"/>
                      <a:pt x="152247" y="0"/>
                    </a:cubicBezTo>
                    <a:lnTo>
                      <a:pt x="1750847" y="0"/>
                    </a:lnTo>
                    <a:cubicBezTo>
                      <a:pt x="1834931" y="0"/>
                      <a:pt x="1903094" y="68164"/>
                      <a:pt x="1903094" y="152248"/>
                    </a:cubicBezTo>
                    <a:lnTo>
                      <a:pt x="1903094" y="6178550"/>
                    </a:lnTo>
                    <a:close/>
                  </a:path>
                </a:pathLst>
              </a:custGeom>
              <a:solidFill>
                <a:srgbClr val="B9CB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>
                <a:off x="6287929" y="2051050"/>
                <a:ext cx="1903095" cy="8235950"/>
              </a:xfrm>
              <a:custGeom>
                <a:rect b="b" l="l" r="r" t="t"/>
                <a:pathLst>
                  <a:path extrusionOk="0" h="8235950" w="1903095">
                    <a:moveTo>
                      <a:pt x="0" y="8235950"/>
                    </a:moveTo>
                    <a:lnTo>
                      <a:pt x="0" y="152248"/>
                    </a:lnTo>
                    <a:cubicBezTo>
                      <a:pt x="0" y="111869"/>
                      <a:pt x="16040" y="73144"/>
                      <a:pt x="44592" y="44592"/>
                    </a:cubicBezTo>
                    <a:cubicBezTo>
                      <a:pt x="73144" y="16040"/>
                      <a:pt x="111869" y="0"/>
                      <a:pt x="152247" y="0"/>
                    </a:cubicBezTo>
                    <a:lnTo>
                      <a:pt x="1750847" y="0"/>
                    </a:lnTo>
                    <a:cubicBezTo>
                      <a:pt x="1791226" y="0"/>
                      <a:pt x="1829951" y="16040"/>
                      <a:pt x="1858502" y="44592"/>
                    </a:cubicBezTo>
                    <a:cubicBezTo>
                      <a:pt x="1887055" y="73144"/>
                      <a:pt x="1903095" y="111869"/>
                      <a:pt x="1903095" y="152248"/>
                    </a:cubicBezTo>
                    <a:lnTo>
                      <a:pt x="1903095" y="8235950"/>
                    </a:lnTo>
                    <a:close/>
                  </a:path>
                </a:pathLst>
              </a:custGeom>
              <a:solidFill>
                <a:srgbClr val="B9CB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6"/>
              <p:cNvSpPr/>
              <p:nvPr/>
            </p:nvSpPr>
            <p:spPr>
              <a:xfrm>
                <a:off x="8383905" y="-6350"/>
                <a:ext cx="1903095" cy="10293350"/>
              </a:xfrm>
              <a:custGeom>
                <a:rect b="b" l="l" r="r" t="t"/>
                <a:pathLst>
                  <a:path extrusionOk="0" h="10293350" w="1903095">
                    <a:moveTo>
                      <a:pt x="0" y="10293350"/>
                    </a:moveTo>
                    <a:lnTo>
                      <a:pt x="0" y="152248"/>
                    </a:lnTo>
                    <a:cubicBezTo>
                      <a:pt x="0" y="68164"/>
                      <a:pt x="68164" y="0"/>
                      <a:pt x="152248" y="0"/>
                    </a:cubicBezTo>
                    <a:lnTo>
                      <a:pt x="1750848" y="0"/>
                    </a:lnTo>
                    <a:cubicBezTo>
                      <a:pt x="1834932" y="0"/>
                      <a:pt x="1903095" y="68164"/>
                      <a:pt x="1903095" y="152248"/>
                    </a:cubicBezTo>
                    <a:lnTo>
                      <a:pt x="1903095" y="10293350"/>
                    </a:lnTo>
                    <a:close/>
                  </a:path>
                </a:pathLst>
              </a:custGeom>
              <a:solidFill>
                <a:srgbClr val="B9CB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6"/>
              <p:cNvSpPr/>
              <p:nvPr/>
            </p:nvSpPr>
            <p:spPr>
              <a:xfrm>
                <a:off x="0" y="9251950"/>
                <a:ext cx="1903095" cy="1035050"/>
              </a:xfrm>
              <a:custGeom>
                <a:rect b="b" l="l" r="r" t="t"/>
                <a:pathLst>
                  <a:path extrusionOk="0" h="1035050" w="1903095">
                    <a:moveTo>
                      <a:pt x="0" y="0"/>
                    </a:moveTo>
                    <a:lnTo>
                      <a:pt x="1903095" y="0"/>
                    </a:lnTo>
                    <a:lnTo>
                      <a:pt x="1903095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CDDAFD"/>
              </a:solidFill>
              <a:ln>
                <a:noFill/>
              </a:ln>
            </p:spPr>
          </p:sp>
          <p:sp>
            <p:nvSpPr>
              <p:cNvPr id="581" name="Google Shape;581;p36"/>
              <p:cNvSpPr/>
              <p:nvPr/>
            </p:nvSpPr>
            <p:spPr>
              <a:xfrm>
                <a:off x="2095976" y="6990080"/>
                <a:ext cx="1903095" cy="3296920"/>
              </a:xfrm>
              <a:custGeom>
                <a:rect b="b" l="l" r="r" t="t"/>
                <a:pathLst>
                  <a:path extrusionOk="0" h="3296920" w="1903095">
                    <a:moveTo>
                      <a:pt x="0" y="0"/>
                    </a:moveTo>
                    <a:lnTo>
                      <a:pt x="1903095" y="0"/>
                    </a:lnTo>
                    <a:lnTo>
                      <a:pt x="1903095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CDDAFD"/>
              </a:solidFill>
              <a:ln>
                <a:noFill/>
              </a:ln>
            </p:spPr>
          </p:sp>
          <p:sp>
            <p:nvSpPr>
              <p:cNvPr id="582" name="Google Shape;582;p36"/>
              <p:cNvSpPr/>
              <p:nvPr/>
            </p:nvSpPr>
            <p:spPr>
              <a:xfrm>
                <a:off x="4191953" y="5138208"/>
                <a:ext cx="1903095" cy="5148792"/>
              </a:xfrm>
              <a:custGeom>
                <a:rect b="b" l="l" r="r" t="t"/>
                <a:pathLst>
                  <a:path extrusionOk="0" h="5148792" w="1903095">
                    <a:moveTo>
                      <a:pt x="0" y="0"/>
                    </a:moveTo>
                    <a:lnTo>
                      <a:pt x="1903094" y="0"/>
                    </a:lnTo>
                    <a:lnTo>
                      <a:pt x="1903094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CDDAFD"/>
              </a:solidFill>
              <a:ln>
                <a:noFill/>
              </a:ln>
            </p:spPr>
          </p:sp>
          <p:sp>
            <p:nvSpPr>
              <p:cNvPr id="583" name="Google Shape;583;p36"/>
              <p:cNvSpPr/>
              <p:nvPr/>
            </p:nvSpPr>
            <p:spPr>
              <a:xfrm>
                <a:off x="6287929" y="3698240"/>
                <a:ext cx="1903095" cy="6588760"/>
              </a:xfrm>
              <a:custGeom>
                <a:rect b="b" l="l" r="r" t="t"/>
                <a:pathLst>
                  <a:path extrusionOk="0" h="6588760" w="1903095">
                    <a:moveTo>
                      <a:pt x="0" y="0"/>
                    </a:moveTo>
                    <a:lnTo>
                      <a:pt x="1903095" y="0"/>
                    </a:lnTo>
                    <a:lnTo>
                      <a:pt x="1903095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CDDAFD"/>
              </a:solidFill>
              <a:ln>
                <a:noFill/>
              </a:ln>
            </p:spPr>
          </p:sp>
          <p:sp>
            <p:nvSpPr>
              <p:cNvPr id="584" name="Google Shape;584;p36"/>
              <p:cNvSpPr/>
              <p:nvPr/>
            </p:nvSpPr>
            <p:spPr>
              <a:xfrm>
                <a:off x="8383905" y="1640586"/>
                <a:ext cx="1903095" cy="8646414"/>
              </a:xfrm>
              <a:custGeom>
                <a:rect b="b" l="l" r="r" t="t"/>
                <a:pathLst>
                  <a:path extrusionOk="0" h="8646414" w="1903095">
                    <a:moveTo>
                      <a:pt x="0" y="0"/>
                    </a:moveTo>
                    <a:lnTo>
                      <a:pt x="1903095" y="0"/>
                    </a:lnTo>
                    <a:lnTo>
                      <a:pt x="1903095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CDDAFD"/>
              </a:solidFill>
              <a:ln>
                <a:noFill/>
              </a:ln>
            </p:spPr>
          </p:sp>
          <p:sp>
            <p:nvSpPr>
              <p:cNvPr id="585" name="Google Shape;585;p36"/>
              <p:cNvSpPr/>
              <p:nvPr/>
            </p:nvSpPr>
            <p:spPr>
              <a:xfrm>
                <a:off x="0" y="10287000"/>
                <a:ext cx="1903095" cy="0"/>
              </a:xfrm>
              <a:custGeom>
                <a:rect b="b" l="l" r="r" t="t"/>
                <a:pathLst>
                  <a:path extrusionOk="0" h="120000" w="1903095">
                    <a:moveTo>
                      <a:pt x="0" y="0"/>
                    </a:moveTo>
                    <a:lnTo>
                      <a:pt x="1903095" y="0"/>
                    </a:lnTo>
                    <a:lnTo>
                      <a:pt x="19030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2E1"/>
              </a:solidFill>
              <a:ln>
                <a:noFill/>
              </a:ln>
            </p:spPr>
          </p:sp>
          <p:sp>
            <p:nvSpPr>
              <p:cNvPr id="586" name="Google Shape;586;p36"/>
              <p:cNvSpPr/>
              <p:nvPr/>
            </p:nvSpPr>
            <p:spPr>
              <a:xfrm>
                <a:off x="2095976" y="8638540"/>
                <a:ext cx="1903095" cy="1648460"/>
              </a:xfrm>
              <a:custGeom>
                <a:rect b="b" l="l" r="r" t="t"/>
                <a:pathLst>
                  <a:path extrusionOk="0" h="1648460" w="1903095">
                    <a:moveTo>
                      <a:pt x="0" y="0"/>
                    </a:moveTo>
                    <a:lnTo>
                      <a:pt x="1903095" y="0"/>
                    </a:lnTo>
                    <a:lnTo>
                      <a:pt x="1903095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FAD2E1"/>
              </a:solidFill>
              <a:ln>
                <a:noFill/>
              </a:ln>
            </p:spPr>
          </p:sp>
          <p:sp>
            <p:nvSpPr>
              <p:cNvPr id="587" name="Google Shape;587;p36"/>
              <p:cNvSpPr/>
              <p:nvPr/>
            </p:nvSpPr>
            <p:spPr>
              <a:xfrm>
                <a:off x="4191953" y="7197725"/>
                <a:ext cx="1903095" cy="3089275"/>
              </a:xfrm>
              <a:custGeom>
                <a:rect b="b" l="l" r="r" t="t"/>
                <a:pathLst>
                  <a:path extrusionOk="0" h="3089275" w="1903095">
                    <a:moveTo>
                      <a:pt x="0" y="0"/>
                    </a:moveTo>
                    <a:lnTo>
                      <a:pt x="1903094" y="0"/>
                    </a:lnTo>
                    <a:lnTo>
                      <a:pt x="1903094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FAD2E1"/>
              </a:solidFill>
              <a:ln>
                <a:noFill/>
              </a:ln>
            </p:spPr>
          </p:sp>
          <p:sp>
            <p:nvSpPr>
              <p:cNvPr id="588" name="Google Shape;588;p36"/>
              <p:cNvSpPr/>
              <p:nvPr/>
            </p:nvSpPr>
            <p:spPr>
              <a:xfrm>
                <a:off x="6287929" y="6580822"/>
                <a:ext cx="1903095" cy="3706178"/>
              </a:xfrm>
              <a:custGeom>
                <a:rect b="b" l="l" r="r" t="t"/>
                <a:pathLst>
                  <a:path extrusionOk="0" h="3706178" w="1903095">
                    <a:moveTo>
                      <a:pt x="0" y="0"/>
                    </a:moveTo>
                    <a:lnTo>
                      <a:pt x="1903095" y="0"/>
                    </a:lnTo>
                    <a:lnTo>
                      <a:pt x="1903095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FAD2E1"/>
              </a:solidFill>
              <a:ln>
                <a:noFill/>
              </a:ln>
            </p:spPr>
          </p:sp>
          <p:sp>
            <p:nvSpPr>
              <p:cNvPr id="589" name="Google Shape;589;p36"/>
              <p:cNvSpPr/>
              <p:nvPr/>
            </p:nvSpPr>
            <p:spPr>
              <a:xfrm>
                <a:off x="8383905" y="5757926"/>
                <a:ext cx="1903095" cy="4529074"/>
              </a:xfrm>
              <a:custGeom>
                <a:rect b="b" l="l" r="r" t="t"/>
                <a:pathLst>
                  <a:path extrusionOk="0" h="4529074" w="1903095">
                    <a:moveTo>
                      <a:pt x="0" y="0"/>
                    </a:moveTo>
                    <a:lnTo>
                      <a:pt x="1903095" y="0"/>
                    </a:lnTo>
                    <a:lnTo>
                      <a:pt x="1903095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FAD2E1"/>
              </a:solidFill>
              <a:ln>
                <a:noFill/>
              </a:ln>
            </p:spPr>
          </p:sp>
        </p:grpSp>
      </p:grpSp>
      <p:sp>
        <p:nvSpPr>
          <p:cNvPr id="590" name="Google Shape;590;p36"/>
          <p:cNvSpPr txBox="1"/>
          <p:nvPr/>
        </p:nvSpPr>
        <p:spPr>
          <a:xfrm>
            <a:off x="747504" y="2819391"/>
            <a:ext cx="77541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Write Your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Topic or Idea</a:t>
            </a:r>
            <a:endParaRPr/>
          </a:p>
        </p:txBody>
      </p:sp>
      <p:sp>
        <p:nvSpPr>
          <p:cNvPr id="591" name="Google Shape;591;p36"/>
          <p:cNvSpPr txBox="1"/>
          <p:nvPr/>
        </p:nvSpPr>
        <p:spPr>
          <a:xfrm>
            <a:off x="747504" y="5877612"/>
            <a:ext cx="58869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to discuss. </a:t>
            </a:r>
            <a:endParaRPr/>
          </a:p>
        </p:txBody>
      </p:sp>
      <p:sp>
        <p:nvSpPr>
          <p:cNvPr id="592" name="Google Shape;592;p36"/>
          <p:cNvSpPr/>
          <p:nvPr/>
        </p:nvSpPr>
        <p:spPr>
          <a:xfrm rot="4655723">
            <a:off x="-2713850" y="7734672"/>
            <a:ext cx="5868240" cy="5109071"/>
          </a:xfrm>
          <a:custGeom>
            <a:rect b="b" l="l" r="r" t="t"/>
            <a:pathLst>
              <a:path extrusionOk="0" h="5104654" w="5863167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3" y="282246"/>
                  <a:pt x="4823704" y="285737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6"/>
                  <a:pt x="5851783" y="1912565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3" y="3655772"/>
                  <a:pt x="5439969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 rot="-5339846">
            <a:off x="2054265" y="8416386"/>
            <a:ext cx="1982187" cy="2660888"/>
          </a:xfrm>
          <a:custGeom>
            <a:rect b="b" l="l" r="r" t="t"/>
            <a:pathLst>
              <a:path extrusionOk="0" h="2660481" w="1981884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 rot="-5339846">
            <a:off x="-351463" y="-242114"/>
            <a:ext cx="1537823" cy="2064375"/>
          </a:xfrm>
          <a:custGeom>
            <a:rect b="b" l="l" r="r" t="t"/>
            <a:pathLst>
              <a:path extrusionOk="0" h="2064059" w="1537588">
                <a:moveTo>
                  <a:pt x="1365317" y="1128430"/>
                </a:moveTo>
                <a:cubicBezTo>
                  <a:pt x="1338136" y="1114457"/>
                  <a:pt x="1310573" y="1100867"/>
                  <a:pt x="1283966" y="1087468"/>
                </a:cubicBezTo>
                <a:cubicBezTo>
                  <a:pt x="1255063" y="1098953"/>
                  <a:pt x="1243004" y="1128047"/>
                  <a:pt x="1221374" y="1146997"/>
                </a:cubicBezTo>
                <a:cubicBezTo>
                  <a:pt x="1192853" y="1172073"/>
                  <a:pt x="1178114" y="1209398"/>
                  <a:pt x="1179837" y="1251700"/>
                </a:cubicBezTo>
                <a:cubicBezTo>
                  <a:pt x="1182134" y="1314676"/>
                  <a:pt x="1221757" y="1351044"/>
                  <a:pt x="1290283" y="1331520"/>
                </a:cubicBezTo>
                <a:cubicBezTo>
                  <a:pt x="1337179" y="1318121"/>
                  <a:pt x="1368571" y="1289600"/>
                  <a:pt x="1387138" y="1244618"/>
                </a:cubicBezTo>
                <a:cubicBezTo>
                  <a:pt x="1403025" y="1206144"/>
                  <a:pt x="1391349" y="1171690"/>
                  <a:pt x="1376036" y="1137235"/>
                </a:cubicBezTo>
                <a:cubicBezTo>
                  <a:pt x="1374313" y="1133598"/>
                  <a:pt x="1369528" y="1130536"/>
                  <a:pt x="1365317" y="1128430"/>
                </a:cubicBezTo>
                <a:close/>
                <a:moveTo>
                  <a:pt x="1257360" y="1279838"/>
                </a:moveTo>
                <a:cubicBezTo>
                  <a:pt x="1266548" y="1231602"/>
                  <a:pt x="1269802" y="1188917"/>
                  <a:pt x="1317846" y="1160013"/>
                </a:cubicBezTo>
                <a:cubicBezTo>
                  <a:pt x="1311338" y="1207675"/>
                  <a:pt x="1305404" y="1249403"/>
                  <a:pt x="1257360" y="1279838"/>
                </a:cubicBezTo>
                <a:close/>
                <a:moveTo>
                  <a:pt x="176639" y="1345110"/>
                </a:moveTo>
                <a:cubicBezTo>
                  <a:pt x="155201" y="1337071"/>
                  <a:pt x="133188" y="1330180"/>
                  <a:pt x="111559" y="1322906"/>
                </a:cubicBezTo>
                <a:cubicBezTo>
                  <a:pt x="113281" y="1318695"/>
                  <a:pt x="113473" y="1315633"/>
                  <a:pt x="115004" y="1314484"/>
                </a:cubicBezTo>
                <a:cubicBezTo>
                  <a:pt x="123618" y="1308550"/>
                  <a:pt x="132614" y="1303191"/>
                  <a:pt x="141419" y="1297831"/>
                </a:cubicBezTo>
                <a:cubicBezTo>
                  <a:pt x="141611" y="1294960"/>
                  <a:pt x="141993" y="1292280"/>
                  <a:pt x="142185" y="1289409"/>
                </a:cubicBezTo>
                <a:cubicBezTo>
                  <a:pt x="123426" y="1287878"/>
                  <a:pt x="104668" y="1287495"/>
                  <a:pt x="86292" y="1284815"/>
                </a:cubicBezTo>
                <a:cubicBezTo>
                  <a:pt x="59686" y="1280987"/>
                  <a:pt x="39396" y="1294960"/>
                  <a:pt x="29634" y="1314676"/>
                </a:cubicBezTo>
                <a:cubicBezTo>
                  <a:pt x="15469" y="1343196"/>
                  <a:pt x="3601" y="1374779"/>
                  <a:pt x="539" y="1405980"/>
                </a:cubicBezTo>
                <a:cubicBezTo>
                  <a:pt x="-3289" y="1444837"/>
                  <a:pt x="13172" y="1479100"/>
                  <a:pt x="53369" y="1494604"/>
                </a:cubicBezTo>
                <a:cubicBezTo>
                  <a:pt x="67725" y="1500155"/>
                  <a:pt x="83421" y="1502643"/>
                  <a:pt x="98734" y="1504749"/>
                </a:cubicBezTo>
                <a:cubicBezTo>
                  <a:pt x="148693" y="1511257"/>
                  <a:pt x="206500" y="1469146"/>
                  <a:pt x="215879" y="1419761"/>
                </a:cubicBezTo>
                <a:cubicBezTo>
                  <a:pt x="221047" y="1392198"/>
                  <a:pt x="201714" y="1354490"/>
                  <a:pt x="176639" y="1345110"/>
                </a:cubicBezTo>
                <a:close/>
                <a:moveTo>
                  <a:pt x="114238" y="1452493"/>
                </a:moveTo>
                <a:cubicBezTo>
                  <a:pt x="112516" y="1450388"/>
                  <a:pt x="110793" y="1448473"/>
                  <a:pt x="109070" y="1446368"/>
                </a:cubicBezTo>
                <a:cubicBezTo>
                  <a:pt x="114813" y="1442157"/>
                  <a:pt x="120364" y="1437754"/>
                  <a:pt x="126106" y="1433543"/>
                </a:cubicBezTo>
                <a:cubicBezTo>
                  <a:pt x="127637" y="1435266"/>
                  <a:pt x="129360" y="1436989"/>
                  <a:pt x="130891" y="1438903"/>
                </a:cubicBezTo>
                <a:cubicBezTo>
                  <a:pt x="125340" y="1443305"/>
                  <a:pt x="119789" y="1447899"/>
                  <a:pt x="114238" y="1452493"/>
                </a:cubicBezTo>
                <a:close/>
                <a:moveTo>
                  <a:pt x="601960" y="249077"/>
                </a:moveTo>
                <a:cubicBezTo>
                  <a:pt x="645794" y="243909"/>
                  <a:pt x="684651" y="208306"/>
                  <a:pt x="693264" y="163706"/>
                </a:cubicBezTo>
                <a:cubicBezTo>
                  <a:pt x="696901" y="144948"/>
                  <a:pt x="697858" y="125615"/>
                  <a:pt x="700729" y="100157"/>
                </a:cubicBezTo>
                <a:cubicBezTo>
                  <a:pt x="700921" y="83887"/>
                  <a:pt x="685416" y="53452"/>
                  <a:pt x="665892" y="38331"/>
                </a:cubicBezTo>
                <a:cubicBezTo>
                  <a:pt x="653642" y="28760"/>
                  <a:pt x="641391" y="19381"/>
                  <a:pt x="629332" y="9619"/>
                </a:cubicBezTo>
                <a:cubicBezTo>
                  <a:pt x="613828" y="-3015"/>
                  <a:pt x="603491" y="-3589"/>
                  <a:pt x="588178" y="10193"/>
                </a:cubicBezTo>
                <a:cubicBezTo>
                  <a:pt x="581287" y="16318"/>
                  <a:pt x="575354" y="24549"/>
                  <a:pt x="571334" y="32780"/>
                </a:cubicBezTo>
                <a:cubicBezTo>
                  <a:pt x="555064" y="65894"/>
                  <a:pt x="543196" y="99966"/>
                  <a:pt x="534582" y="136143"/>
                </a:cubicBezTo>
                <a:cubicBezTo>
                  <a:pt x="528840" y="160070"/>
                  <a:pt x="530563" y="181125"/>
                  <a:pt x="538602" y="202372"/>
                </a:cubicBezTo>
                <a:cubicBezTo>
                  <a:pt x="548364" y="227638"/>
                  <a:pt x="582244" y="251374"/>
                  <a:pt x="601960" y="249077"/>
                </a:cubicBezTo>
                <a:close/>
                <a:moveTo>
                  <a:pt x="624547" y="104177"/>
                </a:moveTo>
                <a:cubicBezTo>
                  <a:pt x="633352" y="134994"/>
                  <a:pt x="630481" y="143417"/>
                  <a:pt x="602726" y="171363"/>
                </a:cubicBezTo>
                <a:cubicBezTo>
                  <a:pt x="600046" y="144948"/>
                  <a:pt x="609999" y="125041"/>
                  <a:pt x="624547" y="104177"/>
                </a:cubicBezTo>
                <a:close/>
                <a:moveTo>
                  <a:pt x="716234" y="1688123"/>
                </a:moveTo>
                <a:cubicBezTo>
                  <a:pt x="713171" y="1712433"/>
                  <a:pt x="708386" y="1737891"/>
                  <a:pt x="686565" y="1754735"/>
                </a:cubicBezTo>
                <a:cubicBezTo>
                  <a:pt x="679100" y="1760669"/>
                  <a:pt x="671826" y="1766986"/>
                  <a:pt x="664552" y="1773111"/>
                </a:cubicBezTo>
                <a:cubicBezTo>
                  <a:pt x="625887" y="1805651"/>
                  <a:pt x="609808" y="1806034"/>
                  <a:pt x="572099" y="1775216"/>
                </a:cubicBezTo>
                <a:cubicBezTo>
                  <a:pt x="542430" y="1750907"/>
                  <a:pt x="537454" y="1689846"/>
                  <a:pt x="563869" y="1662474"/>
                </a:cubicBezTo>
                <a:cubicBezTo>
                  <a:pt x="569803" y="1656349"/>
                  <a:pt x="579565" y="1654243"/>
                  <a:pt x="588178" y="1649840"/>
                </a:cubicBezTo>
                <a:cubicBezTo>
                  <a:pt x="591049" y="1636824"/>
                  <a:pt x="593538" y="1625340"/>
                  <a:pt x="596600" y="1611749"/>
                </a:cubicBezTo>
                <a:cubicBezTo>
                  <a:pt x="605597" y="1612706"/>
                  <a:pt x="614785" y="1611175"/>
                  <a:pt x="621293" y="1614620"/>
                </a:cubicBezTo>
                <a:cubicBezTo>
                  <a:pt x="641391" y="1625340"/>
                  <a:pt x="662064" y="1632039"/>
                  <a:pt x="684459" y="1636059"/>
                </a:cubicBezTo>
                <a:cubicBezTo>
                  <a:pt x="705706" y="1639887"/>
                  <a:pt x="719679" y="1661899"/>
                  <a:pt x="716234" y="1688123"/>
                </a:cubicBezTo>
                <a:close/>
                <a:moveTo>
                  <a:pt x="836824" y="959986"/>
                </a:moveTo>
                <a:cubicBezTo>
                  <a:pt x="825148" y="964197"/>
                  <a:pt x="811558" y="966112"/>
                  <a:pt x="802370" y="973385"/>
                </a:cubicBezTo>
                <a:cubicBezTo>
                  <a:pt x="784760" y="987550"/>
                  <a:pt x="766767" y="1002863"/>
                  <a:pt x="754517" y="1021430"/>
                </a:cubicBezTo>
                <a:cubicBezTo>
                  <a:pt x="736141" y="1049568"/>
                  <a:pt x="734227" y="1098570"/>
                  <a:pt x="766958" y="1126133"/>
                </a:cubicBezTo>
                <a:cubicBezTo>
                  <a:pt x="789928" y="1145466"/>
                  <a:pt x="814046" y="1138575"/>
                  <a:pt x="838930" y="1134173"/>
                </a:cubicBezTo>
                <a:cubicBezTo>
                  <a:pt x="864388" y="1129770"/>
                  <a:pt x="884678" y="1115223"/>
                  <a:pt x="897694" y="1095316"/>
                </a:cubicBezTo>
                <a:cubicBezTo>
                  <a:pt x="910327" y="1075983"/>
                  <a:pt x="919515" y="1052248"/>
                  <a:pt x="922577" y="1029469"/>
                </a:cubicBezTo>
                <a:cubicBezTo>
                  <a:pt x="926789" y="999035"/>
                  <a:pt x="880084" y="964963"/>
                  <a:pt x="836824" y="959986"/>
                </a:cubicBezTo>
                <a:close/>
                <a:moveTo>
                  <a:pt x="815386" y="1082682"/>
                </a:moveTo>
                <a:cubicBezTo>
                  <a:pt x="822277" y="1037509"/>
                  <a:pt x="827062" y="1031384"/>
                  <a:pt x="859985" y="1026024"/>
                </a:cubicBezTo>
                <a:cubicBezTo>
                  <a:pt x="852520" y="1051291"/>
                  <a:pt x="841418" y="1070815"/>
                  <a:pt x="815386" y="1082682"/>
                </a:cubicBezTo>
                <a:close/>
                <a:moveTo>
                  <a:pt x="956266" y="522607"/>
                </a:moveTo>
                <a:cubicBezTo>
                  <a:pt x="944590" y="541748"/>
                  <a:pt x="933871" y="561655"/>
                  <a:pt x="920089" y="579265"/>
                </a:cubicBezTo>
                <a:cubicBezTo>
                  <a:pt x="908030" y="594769"/>
                  <a:pt x="891186" y="604532"/>
                  <a:pt x="870513" y="605106"/>
                </a:cubicBezTo>
                <a:cubicBezTo>
                  <a:pt x="860942" y="605297"/>
                  <a:pt x="851180" y="605106"/>
                  <a:pt x="841801" y="606063"/>
                </a:cubicBezTo>
                <a:cubicBezTo>
                  <a:pt x="817874" y="608551"/>
                  <a:pt x="801796" y="602235"/>
                  <a:pt x="792799" y="581179"/>
                </a:cubicBezTo>
                <a:cubicBezTo>
                  <a:pt x="782463" y="556487"/>
                  <a:pt x="778826" y="531603"/>
                  <a:pt x="792416" y="505188"/>
                </a:cubicBezTo>
                <a:cubicBezTo>
                  <a:pt x="809452" y="472265"/>
                  <a:pt x="831273" y="448912"/>
                  <a:pt x="871853" y="447573"/>
                </a:cubicBezTo>
                <a:cubicBezTo>
                  <a:pt x="870704" y="451592"/>
                  <a:pt x="869747" y="455038"/>
                  <a:pt x="868025" y="461546"/>
                </a:cubicBezTo>
                <a:cubicBezTo>
                  <a:pt x="901331" y="451592"/>
                  <a:pt x="922003" y="476476"/>
                  <a:pt x="947078" y="488535"/>
                </a:cubicBezTo>
                <a:cubicBezTo>
                  <a:pt x="959137" y="494660"/>
                  <a:pt x="965071" y="508251"/>
                  <a:pt x="956266" y="522607"/>
                </a:cubicBezTo>
                <a:close/>
                <a:moveTo>
                  <a:pt x="289956" y="656213"/>
                </a:moveTo>
                <a:cubicBezTo>
                  <a:pt x="286702" y="668846"/>
                  <a:pt x="284405" y="681671"/>
                  <a:pt x="281342" y="694496"/>
                </a:cubicBezTo>
                <a:cubicBezTo>
                  <a:pt x="274452" y="723591"/>
                  <a:pt x="245931" y="745220"/>
                  <a:pt x="212242" y="747517"/>
                </a:cubicBezTo>
                <a:cubicBezTo>
                  <a:pt x="183722" y="749432"/>
                  <a:pt x="147544" y="728568"/>
                  <a:pt x="141419" y="702535"/>
                </a:cubicBezTo>
                <a:cubicBezTo>
                  <a:pt x="135485" y="677460"/>
                  <a:pt x="140845" y="652959"/>
                  <a:pt x="157881" y="632095"/>
                </a:cubicBezTo>
                <a:cubicBezTo>
                  <a:pt x="165154" y="623099"/>
                  <a:pt x="171663" y="613528"/>
                  <a:pt x="179319" y="603000"/>
                </a:cubicBezTo>
                <a:cubicBezTo>
                  <a:pt x="196163" y="599555"/>
                  <a:pt x="212051" y="596301"/>
                  <a:pt x="224684" y="593812"/>
                </a:cubicBezTo>
                <a:cubicBezTo>
                  <a:pt x="242294" y="603383"/>
                  <a:pt x="257416" y="612188"/>
                  <a:pt x="273303" y="620036"/>
                </a:cubicBezTo>
                <a:cubicBezTo>
                  <a:pt x="291870" y="629224"/>
                  <a:pt x="295316" y="635732"/>
                  <a:pt x="289956" y="656213"/>
                </a:cubicBezTo>
                <a:close/>
                <a:moveTo>
                  <a:pt x="1515194" y="166003"/>
                </a:moveTo>
                <a:cubicBezTo>
                  <a:pt x="1541417" y="223236"/>
                  <a:pt x="1500646" y="282766"/>
                  <a:pt x="1437288" y="280469"/>
                </a:cubicBezTo>
                <a:cubicBezTo>
                  <a:pt x="1419487" y="279894"/>
                  <a:pt x="1408959" y="267644"/>
                  <a:pt x="1402260" y="253479"/>
                </a:cubicBezTo>
                <a:cubicBezTo>
                  <a:pt x="1388286" y="224002"/>
                  <a:pt x="1400920" y="176722"/>
                  <a:pt x="1426378" y="152796"/>
                </a:cubicBezTo>
                <a:cubicBezTo>
                  <a:pt x="1441882" y="138248"/>
                  <a:pt x="1455473" y="121787"/>
                  <a:pt x="1471743" y="104368"/>
                </a:cubicBezTo>
                <a:cubicBezTo>
                  <a:pt x="1496627" y="119681"/>
                  <a:pt x="1515768" y="131549"/>
                  <a:pt x="1537589" y="144948"/>
                </a:cubicBezTo>
                <a:cubicBezTo>
                  <a:pt x="1529167" y="152796"/>
                  <a:pt x="1522084" y="159495"/>
                  <a:pt x="1515194" y="166003"/>
                </a:cubicBezTo>
                <a:close/>
                <a:moveTo>
                  <a:pt x="164006" y="1963759"/>
                </a:moveTo>
                <a:cubicBezTo>
                  <a:pt x="166303" y="1984048"/>
                  <a:pt x="160561" y="2005869"/>
                  <a:pt x="154818" y="2026159"/>
                </a:cubicBezTo>
                <a:cubicBezTo>
                  <a:pt x="147736" y="2051809"/>
                  <a:pt x="122469" y="2055063"/>
                  <a:pt x="103136" y="2064059"/>
                </a:cubicBezTo>
                <a:cubicBezTo>
                  <a:pt x="75190" y="2054106"/>
                  <a:pt x="67151" y="2037453"/>
                  <a:pt x="68491" y="2007592"/>
                </a:cubicBezTo>
                <a:cubicBezTo>
                  <a:pt x="69831" y="1978689"/>
                  <a:pt x="80550" y="1960696"/>
                  <a:pt x="102754" y="1947106"/>
                </a:cubicBezTo>
                <a:cubicBezTo>
                  <a:pt x="101031" y="1939066"/>
                  <a:pt x="99691" y="1932175"/>
                  <a:pt x="98160" y="1925476"/>
                </a:cubicBezTo>
                <a:cubicBezTo>
                  <a:pt x="119598" y="1918202"/>
                  <a:pt x="161326" y="1940023"/>
                  <a:pt x="164006" y="19637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747355" y="5257760"/>
            <a:ext cx="4997116" cy="411639"/>
          </a:xfrm>
          <a:custGeom>
            <a:rect b="b" l="l" r="r" t="t"/>
            <a:pathLst>
              <a:path extrusionOk="0" h="411639" w="4997116">
                <a:moveTo>
                  <a:pt x="4952399" y="0"/>
                </a:moveTo>
                <a:cubicBezTo>
                  <a:pt x="4959806" y="25639"/>
                  <a:pt x="4964079" y="46434"/>
                  <a:pt x="4971770" y="66376"/>
                </a:cubicBezTo>
                <a:cubicBezTo>
                  <a:pt x="4979177" y="85747"/>
                  <a:pt x="5004816" y="97427"/>
                  <a:pt x="4994845" y="125914"/>
                </a:cubicBezTo>
                <a:cubicBezTo>
                  <a:pt x="4962370" y="134745"/>
                  <a:pt x="4931034" y="141297"/>
                  <a:pt x="4894000" y="133321"/>
                </a:cubicBezTo>
                <a:cubicBezTo>
                  <a:pt x="4852123" y="124205"/>
                  <a:pt x="4807113" y="129048"/>
                  <a:pt x="4763527" y="129333"/>
                </a:cubicBezTo>
                <a:cubicBezTo>
                  <a:pt x="4639322" y="130187"/>
                  <a:pt x="4515117" y="130187"/>
                  <a:pt x="4391197" y="133321"/>
                </a:cubicBezTo>
                <a:cubicBezTo>
                  <a:pt x="4272405" y="136455"/>
                  <a:pt x="4153897" y="143861"/>
                  <a:pt x="4035105" y="148134"/>
                </a:cubicBezTo>
                <a:cubicBezTo>
                  <a:pt x="3891528" y="153262"/>
                  <a:pt x="3748236" y="156396"/>
                  <a:pt x="3604660" y="162093"/>
                </a:cubicBezTo>
                <a:cubicBezTo>
                  <a:pt x="3496123" y="166366"/>
                  <a:pt x="3387586" y="174343"/>
                  <a:pt x="3279049" y="179186"/>
                </a:cubicBezTo>
                <a:cubicBezTo>
                  <a:pt x="3152280" y="185168"/>
                  <a:pt x="3025226" y="189441"/>
                  <a:pt x="2898172" y="194854"/>
                </a:cubicBezTo>
                <a:cubicBezTo>
                  <a:pt x="2869685" y="195993"/>
                  <a:pt x="2841197" y="198842"/>
                  <a:pt x="2812710" y="200836"/>
                </a:cubicBezTo>
                <a:cubicBezTo>
                  <a:pt x="2667424" y="210807"/>
                  <a:pt x="2522423" y="220777"/>
                  <a:pt x="2377138" y="230748"/>
                </a:cubicBezTo>
                <a:cubicBezTo>
                  <a:pt x="2267461" y="238154"/>
                  <a:pt x="2157499" y="245561"/>
                  <a:pt x="2047823" y="252968"/>
                </a:cubicBezTo>
                <a:cubicBezTo>
                  <a:pt x="1954384" y="259235"/>
                  <a:pt x="1860661" y="264933"/>
                  <a:pt x="1767222" y="271770"/>
                </a:cubicBezTo>
                <a:cubicBezTo>
                  <a:pt x="1675492" y="278322"/>
                  <a:pt x="1584048" y="286868"/>
                  <a:pt x="1492603" y="293135"/>
                </a:cubicBezTo>
                <a:cubicBezTo>
                  <a:pt x="1290343" y="307379"/>
                  <a:pt x="1087797" y="317919"/>
                  <a:pt x="885822" y="335012"/>
                </a:cubicBezTo>
                <a:cubicBezTo>
                  <a:pt x="695526" y="351249"/>
                  <a:pt x="506085" y="374324"/>
                  <a:pt x="316074" y="393126"/>
                </a:cubicBezTo>
                <a:cubicBezTo>
                  <a:pt x="234600" y="401102"/>
                  <a:pt x="152556" y="407085"/>
                  <a:pt x="70797" y="411358"/>
                </a:cubicBezTo>
                <a:cubicBezTo>
                  <a:pt x="29205" y="413637"/>
                  <a:pt x="14677" y="402242"/>
                  <a:pt x="4421" y="372330"/>
                </a:cubicBezTo>
                <a:cubicBezTo>
                  <a:pt x="-8968" y="330738"/>
                  <a:pt x="8410" y="301966"/>
                  <a:pt x="51710" y="307664"/>
                </a:cubicBezTo>
                <a:cubicBezTo>
                  <a:pt x="105552" y="315070"/>
                  <a:pt x="156829" y="305385"/>
                  <a:pt x="209246" y="299402"/>
                </a:cubicBezTo>
                <a:cubicBezTo>
                  <a:pt x="296702" y="289432"/>
                  <a:pt x="384158" y="278891"/>
                  <a:pt x="471615" y="269775"/>
                </a:cubicBezTo>
                <a:cubicBezTo>
                  <a:pt x="564199" y="260090"/>
                  <a:pt x="656213" y="241573"/>
                  <a:pt x="750222" y="241288"/>
                </a:cubicBezTo>
                <a:cubicBezTo>
                  <a:pt x="815743" y="241003"/>
                  <a:pt x="880979" y="226475"/>
                  <a:pt x="946785" y="223056"/>
                </a:cubicBezTo>
                <a:cubicBezTo>
                  <a:pt x="1011166" y="219638"/>
                  <a:pt x="1075833" y="213086"/>
                  <a:pt x="1140784" y="219068"/>
                </a:cubicBezTo>
                <a:cubicBezTo>
                  <a:pt x="1148191" y="219638"/>
                  <a:pt x="1156452" y="217074"/>
                  <a:pt x="1163859" y="214510"/>
                </a:cubicBezTo>
                <a:cubicBezTo>
                  <a:pt x="1169841" y="212516"/>
                  <a:pt x="1178102" y="204255"/>
                  <a:pt x="1180381" y="205964"/>
                </a:cubicBezTo>
                <a:cubicBezTo>
                  <a:pt x="1212002" y="227614"/>
                  <a:pt x="1240490" y="199412"/>
                  <a:pt x="1271256" y="201406"/>
                </a:cubicBezTo>
                <a:cubicBezTo>
                  <a:pt x="1302023" y="203400"/>
                  <a:pt x="1334498" y="190296"/>
                  <a:pt x="1364125" y="195708"/>
                </a:cubicBezTo>
                <a:cubicBezTo>
                  <a:pt x="1404862" y="203115"/>
                  <a:pt x="1441896" y="187447"/>
                  <a:pt x="1480354" y="187732"/>
                </a:cubicBezTo>
                <a:cubicBezTo>
                  <a:pt x="1552142" y="188302"/>
                  <a:pt x="1622506" y="170070"/>
                  <a:pt x="1693155" y="172918"/>
                </a:cubicBezTo>
                <a:cubicBezTo>
                  <a:pt x="1760385" y="175767"/>
                  <a:pt x="1827900" y="174913"/>
                  <a:pt x="1891427" y="161523"/>
                </a:cubicBezTo>
                <a:cubicBezTo>
                  <a:pt x="1967773" y="145571"/>
                  <a:pt x="2045544" y="166081"/>
                  <a:pt x="2119896" y="141867"/>
                </a:cubicBezTo>
                <a:cubicBezTo>
                  <a:pt x="2225015" y="152977"/>
                  <a:pt x="2327285" y="120786"/>
                  <a:pt x="2431548" y="119932"/>
                </a:cubicBezTo>
                <a:cubicBezTo>
                  <a:pt x="2498209" y="119362"/>
                  <a:pt x="2564585" y="117938"/>
                  <a:pt x="2631245" y="114804"/>
                </a:cubicBezTo>
                <a:cubicBezTo>
                  <a:pt x="2662581" y="113380"/>
                  <a:pt x="2693633" y="105973"/>
                  <a:pt x="2724969" y="103409"/>
                </a:cubicBezTo>
                <a:cubicBezTo>
                  <a:pt x="2750323" y="101415"/>
                  <a:pt x="2775961" y="103409"/>
                  <a:pt x="2801315" y="102270"/>
                </a:cubicBezTo>
                <a:cubicBezTo>
                  <a:pt x="2881934" y="99136"/>
                  <a:pt x="2962838" y="97142"/>
                  <a:pt x="3043173" y="91160"/>
                </a:cubicBezTo>
                <a:cubicBezTo>
                  <a:pt x="3076788" y="88596"/>
                  <a:pt x="3112967" y="108822"/>
                  <a:pt x="3144873" y="82329"/>
                </a:cubicBezTo>
                <a:cubicBezTo>
                  <a:pt x="3147152" y="80334"/>
                  <a:pt x="3155698" y="87456"/>
                  <a:pt x="3161681" y="88596"/>
                </a:cubicBezTo>
                <a:cubicBezTo>
                  <a:pt x="3177064" y="91160"/>
                  <a:pt x="3199569" y="100276"/>
                  <a:pt x="3207261" y="93439"/>
                </a:cubicBezTo>
                <a:cubicBezTo>
                  <a:pt x="3237172" y="66660"/>
                  <a:pt x="3272782" y="77201"/>
                  <a:pt x="3304972" y="74352"/>
                </a:cubicBezTo>
                <a:cubicBezTo>
                  <a:pt x="3376191" y="68085"/>
                  <a:pt x="3447979" y="67515"/>
                  <a:pt x="3519767" y="66091"/>
                </a:cubicBezTo>
                <a:cubicBezTo>
                  <a:pt x="3572754" y="65236"/>
                  <a:pt x="3625455" y="67515"/>
                  <a:pt x="3678442" y="67515"/>
                </a:cubicBezTo>
                <a:cubicBezTo>
                  <a:pt x="3689837" y="67515"/>
                  <a:pt x="3701232" y="64951"/>
                  <a:pt x="3712627" y="62672"/>
                </a:cubicBezTo>
                <a:cubicBezTo>
                  <a:pt x="3720888" y="60963"/>
                  <a:pt x="3730004" y="53841"/>
                  <a:pt x="3736556" y="56120"/>
                </a:cubicBezTo>
                <a:cubicBezTo>
                  <a:pt x="3810908" y="81474"/>
                  <a:pt x="3884406" y="43586"/>
                  <a:pt x="3959898" y="53841"/>
                </a:cubicBezTo>
                <a:cubicBezTo>
                  <a:pt x="4016873" y="61533"/>
                  <a:pt x="4076981" y="45295"/>
                  <a:pt x="4135950" y="41307"/>
                </a:cubicBezTo>
                <a:cubicBezTo>
                  <a:pt x="4151618" y="40167"/>
                  <a:pt x="4167571" y="44155"/>
                  <a:pt x="4183524" y="45865"/>
                </a:cubicBezTo>
                <a:cubicBezTo>
                  <a:pt x="4188367" y="46434"/>
                  <a:pt x="4194919" y="49568"/>
                  <a:pt x="4197768" y="47574"/>
                </a:cubicBezTo>
                <a:cubicBezTo>
                  <a:pt x="4227110" y="27633"/>
                  <a:pt x="4261295" y="32191"/>
                  <a:pt x="4293485" y="30481"/>
                </a:cubicBezTo>
                <a:cubicBezTo>
                  <a:pt x="4357582" y="27063"/>
                  <a:pt x="4421963" y="27063"/>
                  <a:pt x="4486060" y="25924"/>
                </a:cubicBezTo>
                <a:cubicBezTo>
                  <a:pt x="4495746" y="25639"/>
                  <a:pt x="4506286" y="30197"/>
                  <a:pt x="4515402" y="28487"/>
                </a:cubicBezTo>
                <a:cubicBezTo>
                  <a:pt x="4588615" y="15383"/>
                  <a:pt x="4662397" y="17092"/>
                  <a:pt x="4736180" y="17947"/>
                </a:cubicBezTo>
                <a:cubicBezTo>
                  <a:pt x="4792585" y="18802"/>
                  <a:pt x="4848990" y="17947"/>
                  <a:pt x="4905395" y="15668"/>
                </a:cubicBezTo>
                <a:cubicBezTo>
                  <a:pt x="4918784" y="15668"/>
                  <a:pt x="4932743" y="6837"/>
                  <a:pt x="49523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 rot="-6402778">
            <a:off x="6212081" y="3550736"/>
            <a:ext cx="505707" cy="1353148"/>
          </a:xfrm>
          <a:custGeom>
            <a:rect b="b" l="l" r="r" t="t"/>
            <a:pathLst>
              <a:path extrusionOk="0" h="1353512" w="505843">
                <a:moveTo>
                  <a:pt x="136021" y="1353512"/>
                </a:moveTo>
                <a:cubicBezTo>
                  <a:pt x="114904" y="1330619"/>
                  <a:pt x="115761" y="1313632"/>
                  <a:pt x="138436" y="1288760"/>
                </a:cubicBezTo>
                <a:cubicBezTo>
                  <a:pt x="144060" y="1282786"/>
                  <a:pt x="149336" y="1276496"/>
                  <a:pt x="154239" y="1269918"/>
                </a:cubicBezTo>
                <a:cubicBezTo>
                  <a:pt x="172535" y="1244469"/>
                  <a:pt x="191329" y="1219768"/>
                  <a:pt x="213459" y="1197093"/>
                </a:cubicBezTo>
                <a:cubicBezTo>
                  <a:pt x="232846" y="1177192"/>
                  <a:pt x="247261" y="1152382"/>
                  <a:pt x="263329" y="1129379"/>
                </a:cubicBezTo>
                <a:cubicBezTo>
                  <a:pt x="279053" y="1106954"/>
                  <a:pt x="294232" y="1084185"/>
                  <a:pt x="309458" y="1061401"/>
                </a:cubicBezTo>
                <a:cubicBezTo>
                  <a:pt x="329266" y="1031790"/>
                  <a:pt x="348637" y="1001791"/>
                  <a:pt x="368678" y="972258"/>
                </a:cubicBezTo>
                <a:cubicBezTo>
                  <a:pt x="401592" y="923667"/>
                  <a:pt x="427073" y="870961"/>
                  <a:pt x="449015" y="817008"/>
                </a:cubicBezTo>
                <a:cubicBezTo>
                  <a:pt x="462901" y="782863"/>
                  <a:pt x="472844" y="746068"/>
                  <a:pt x="474620" y="708791"/>
                </a:cubicBezTo>
                <a:cubicBezTo>
                  <a:pt x="475368" y="693206"/>
                  <a:pt x="475898" y="674973"/>
                  <a:pt x="465067" y="660962"/>
                </a:cubicBezTo>
                <a:cubicBezTo>
                  <a:pt x="435582" y="660822"/>
                  <a:pt x="413935" y="678806"/>
                  <a:pt x="391135" y="691648"/>
                </a:cubicBezTo>
                <a:cubicBezTo>
                  <a:pt x="380974" y="697367"/>
                  <a:pt x="376642" y="714292"/>
                  <a:pt x="370876" y="726681"/>
                </a:cubicBezTo>
                <a:cubicBezTo>
                  <a:pt x="359889" y="750058"/>
                  <a:pt x="350383" y="774245"/>
                  <a:pt x="339053" y="797496"/>
                </a:cubicBezTo>
                <a:cubicBezTo>
                  <a:pt x="326710" y="822821"/>
                  <a:pt x="313448" y="847724"/>
                  <a:pt x="299734" y="872301"/>
                </a:cubicBezTo>
                <a:cubicBezTo>
                  <a:pt x="286658" y="895802"/>
                  <a:pt x="275001" y="920737"/>
                  <a:pt x="258233" y="941402"/>
                </a:cubicBezTo>
                <a:cubicBezTo>
                  <a:pt x="231194" y="974736"/>
                  <a:pt x="209329" y="1012450"/>
                  <a:pt x="176135" y="1040767"/>
                </a:cubicBezTo>
                <a:cubicBezTo>
                  <a:pt x="166784" y="1048715"/>
                  <a:pt x="158649" y="1055931"/>
                  <a:pt x="144577" y="1054949"/>
                </a:cubicBezTo>
                <a:cubicBezTo>
                  <a:pt x="129164" y="1053889"/>
                  <a:pt x="124317" y="1052705"/>
                  <a:pt x="121481" y="1037588"/>
                </a:cubicBezTo>
                <a:cubicBezTo>
                  <a:pt x="119314" y="1025744"/>
                  <a:pt x="118987" y="1013541"/>
                  <a:pt x="118364" y="1001463"/>
                </a:cubicBezTo>
                <a:cubicBezTo>
                  <a:pt x="115247" y="945563"/>
                  <a:pt x="126468" y="892373"/>
                  <a:pt x="155096" y="844483"/>
                </a:cubicBezTo>
                <a:cubicBezTo>
                  <a:pt x="168514" y="822057"/>
                  <a:pt x="188072" y="802764"/>
                  <a:pt x="207147" y="784437"/>
                </a:cubicBezTo>
                <a:cubicBezTo>
                  <a:pt x="231069" y="761434"/>
                  <a:pt x="256939" y="740364"/>
                  <a:pt x="282778" y="719450"/>
                </a:cubicBezTo>
                <a:cubicBezTo>
                  <a:pt x="297240" y="707731"/>
                  <a:pt x="313526" y="698271"/>
                  <a:pt x="328611" y="687284"/>
                </a:cubicBezTo>
                <a:cubicBezTo>
                  <a:pt x="343993" y="676064"/>
                  <a:pt x="356351" y="663721"/>
                  <a:pt x="364580" y="644614"/>
                </a:cubicBezTo>
                <a:cubicBezTo>
                  <a:pt x="378606" y="611981"/>
                  <a:pt x="386819" y="578412"/>
                  <a:pt x="391837" y="543847"/>
                </a:cubicBezTo>
                <a:cubicBezTo>
                  <a:pt x="396605" y="511042"/>
                  <a:pt x="396325" y="478190"/>
                  <a:pt x="385245" y="446273"/>
                </a:cubicBezTo>
                <a:cubicBezTo>
                  <a:pt x="384157" y="443417"/>
                  <a:pt x="382778" y="440680"/>
                  <a:pt x="381130" y="438107"/>
                </a:cubicBezTo>
                <a:cubicBezTo>
                  <a:pt x="380367" y="436860"/>
                  <a:pt x="378933" y="436050"/>
                  <a:pt x="376034" y="433432"/>
                </a:cubicBezTo>
                <a:cubicBezTo>
                  <a:pt x="365764" y="449328"/>
                  <a:pt x="356149" y="465255"/>
                  <a:pt x="345505" y="480465"/>
                </a:cubicBezTo>
                <a:cubicBezTo>
                  <a:pt x="312388" y="527795"/>
                  <a:pt x="282778" y="577555"/>
                  <a:pt x="244596" y="621363"/>
                </a:cubicBezTo>
                <a:cubicBezTo>
                  <a:pt x="218103" y="651768"/>
                  <a:pt x="194103" y="684401"/>
                  <a:pt x="167953" y="715133"/>
                </a:cubicBezTo>
                <a:cubicBezTo>
                  <a:pt x="139278" y="748795"/>
                  <a:pt x="109933" y="781850"/>
                  <a:pt x="73201" y="807299"/>
                </a:cubicBezTo>
                <a:cubicBezTo>
                  <a:pt x="68806" y="810338"/>
                  <a:pt x="64629" y="813844"/>
                  <a:pt x="59860" y="816104"/>
                </a:cubicBezTo>
                <a:cubicBezTo>
                  <a:pt x="32681" y="829008"/>
                  <a:pt x="11222" y="815668"/>
                  <a:pt x="4630" y="785886"/>
                </a:cubicBezTo>
                <a:cubicBezTo>
                  <a:pt x="-3256" y="750510"/>
                  <a:pt x="-279" y="716100"/>
                  <a:pt x="7637" y="681799"/>
                </a:cubicBezTo>
                <a:cubicBezTo>
                  <a:pt x="11976" y="663364"/>
                  <a:pt x="18039" y="645378"/>
                  <a:pt x="25746" y="628080"/>
                </a:cubicBezTo>
                <a:cubicBezTo>
                  <a:pt x="35627" y="605763"/>
                  <a:pt x="45881" y="583181"/>
                  <a:pt x="59393" y="563015"/>
                </a:cubicBezTo>
                <a:cubicBezTo>
                  <a:pt x="77346" y="536226"/>
                  <a:pt x="99195" y="512086"/>
                  <a:pt x="118301" y="486029"/>
                </a:cubicBezTo>
                <a:cubicBezTo>
                  <a:pt x="140540" y="455686"/>
                  <a:pt x="173407" y="438512"/>
                  <a:pt x="202379" y="416616"/>
                </a:cubicBezTo>
                <a:cubicBezTo>
                  <a:pt x="209049" y="411567"/>
                  <a:pt x="219973" y="412440"/>
                  <a:pt x="228576" y="409494"/>
                </a:cubicBezTo>
                <a:cubicBezTo>
                  <a:pt x="234669" y="407406"/>
                  <a:pt x="240077" y="403370"/>
                  <a:pt x="245921" y="400440"/>
                </a:cubicBezTo>
                <a:cubicBezTo>
                  <a:pt x="252685" y="397058"/>
                  <a:pt x="259401" y="391666"/>
                  <a:pt x="266446" y="391089"/>
                </a:cubicBezTo>
                <a:cubicBezTo>
                  <a:pt x="295012" y="388830"/>
                  <a:pt x="323842" y="386165"/>
                  <a:pt x="352159" y="397183"/>
                </a:cubicBezTo>
                <a:cubicBezTo>
                  <a:pt x="374413" y="367121"/>
                  <a:pt x="390247" y="333614"/>
                  <a:pt x="404024" y="299329"/>
                </a:cubicBezTo>
                <a:cubicBezTo>
                  <a:pt x="419608" y="260446"/>
                  <a:pt x="435301" y="221408"/>
                  <a:pt x="447130" y="181247"/>
                </a:cubicBezTo>
                <a:cubicBezTo>
                  <a:pt x="457711" y="145403"/>
                  <a:pt x="463353" y="108110"/>
                  <a:pt x="454735" y="70162"/>
                </a:cubicBezTo>
                <a:cubicBezTo>
                  <a:pt x="449280" y="45819"/>
                  <a:pt x="431639" y="31809"/>
                  <a:pt x="405816" y="33321"/>
                </a:cubicBezTo>
                <a:cubicBezTo>
                  <a:pt x="379681" y="34879"/>
                  <a:pt x="357879" y="47206"/>
                  <a:pt x="336248" y="60204"/>
                </a:cubicBezTo>
                <a:cubicBezTo>
                  <a:pt x="289152" y="88489"/>
                  <a:pt x="251983" y="127668"/>
                  <a:pt x="218664" y="170416"/>
                </a:cubicBezTo>
                <a:cubicBezTo>
                  <a:pt x="195833" y="199714"/>
                  <a:pt x="174639" y="230400"/>
                  <a:pt x="154410" y="261553"/>
                </a:cubicBezTo>
                <a:cubicBezTo>
                  <a:pt x="143828" y="277838"/>
                  <a:pt x="136925" y="296508"/>
                  <a:pt x="128166" y="314539"/>
                </a:cubicBezTo>
                <a:lnTo>
                  <a:pt x="104494" y="311983"/>
                </a:lnTo>
                <a:cubicBezTo>
                  <a:pt x="100442" y="299656"/>
                  <a:pt x="99554" y="290165"/>
                  <a:pt x="103652" y="276763"/>
                </a:cubicBezTo>
                <a:cubicBezTo>
                  <a:pt x="116229" y="235574"/>
                  <a:pt x="143891" y="203984"/>
                  <a:pt x="166644" y="169637"/>
                </a:cubicBezTo>
                <a:cubicBezTo>
                  <a:pt x="187374" y="138595"/>
                  <a:pt x="211365" y="109861"/>
                  <a:pt x="238207" y="83923"/>
                </a:cubicBezTo>
                <a:cubicBezTo>
                  <a:pt x="267287" y="55684"/>
                  <a:pt x="297115" y="26386"/>
                  <a:pt x="335811" y="11347"/>
                </a:cubicBezTo>
                <a:cubicBezTo>
                  <a:pt x="349837" y="5924"/>
                  <a:pt x="364408" y="-372"/>
                  <a:pt x="381177" y="17"/>
                </a:cubicBezTo>
                <a:cubicBezTo>
                  <a:pt x="409416" y="687"/>
                  <a:pt x="416398" y="189"/>
                  <a:pt x="433151" y="8012"/>
                </a:cubicBezTo>
                <a:cubicBezTo>
                  <a:pt x="436486" y="9570"/>
                  <a:pt x="440943" y="10646"/>
                  <a:pt x="442704" y="13342"/>
                </a:cubicBezTo>
                <a:cubicBezTo>
                  <a:pt x="456932" y="34879"/>
                  <a:pt x="476911" y="53627"/>
                  <a:pt x="482506" y="79544"/>
                </a:cubicBezTo>
                <a:cubicBezTo>
                  <a:pt x="488942" y="109450"/>
                  <a:pt x="490875" y="139762"/>
                  <a:pt x="483955" y="170572"/>
                </a:cubicBezTo>
                <a:cubicBezTo>
                  <a:pt x="469478" y="235106"/>
                  <a:pt x="444995" y="295854"/>
                  <a:pt x="417068" y="355355"/>
                </a:cubicBezTo>
                <a:cubicBezTo>
                  <a:pt x="407187" y="376440"/>
                  <a:pt x="394564" y="396248"/>
                  <a:pt x="382782" y="417473"/>
                </a:cubicBezTo>
                <a:cubicBezTo>
                  <a:pt x="387302" y="422944"/>
                  <a:pt x="391322" y="428382"/>
                  <a:pt x="395951" y="433307"/>
                </a:cubicBezTo>
                <a:cubicBezTo>
                  <a:pt x="414777" y="453255"/>
                  <a:pt x="421322" y="477831"/>
                  <a:pt x="423473" y="504262"/>
                </a:cubicBezTo>
                <a:cubicBezTo>
                  <a:pt x="426976" y="544813"/>
                  <a:pt x="421735" y="585644"/>
                  <a:pt x="408107" y="623996"/>
                </a:cubicBezTo>
                <a:cubicBezTo>
                  <a:pt x="406999" y="627648"/>
                  <a:pt x="406165" y="631379"/>
                  <a:pt x="405613" y="635155"/>
                </a:cubicBezTo>
                <a:cubicBezTo>
                  <a:pt x="405504" y="635731"/>
                  <a:pt x="406190" y="636464"/>
                  <a:pt x="407312" y="638833"/>
                </a:cubicBezTo>
                <a:cubicBezTo>
                  <a:pt x="410382" y="637831"/>
                  <a:pt x="413380" y="636623"/>
                  <a:pt x="416288" y="635217"/>
                </a:cubicBezTo>
                <a:cubicBezTo>
                  <a:pt x="435145" y="624604"/>
                  <a:pt x="459426" y="629700"/>
                  <a:pt x="476896" y="642698"/>
                </a:cubicBezTo>
                <a:cubicBezTo>
                  <a:pt x="504667" y="663347"/>
                  <a:pt x="508719" y="690214"/>
                  <a:pt x="504340" y="721336"/>
                </a:cubicBezTo>
                <a:cubicBezTo>
                  <a:pt x="501940" y="738479"/>
                  <a:pt x="502859" y="756151"/>
                  <a:pt x="499041" y="772858"/>
                </a:cubicBezTo>
                <a:cubicBezTo>
                  <a:pt x="492979" y="799507"/>
                  <a:pt x="484922" y="825766"/>
                  <a:pt x="476444" y="851776"/>
                </a:cubicBezTo>
                <a:cubicBezTo>
                  <a:pt x="462215" y="895412"/>
                  <a:pt x="443997" y="937100"/>
                  <a:pt x="418782" y="975812"/>
                </a:cubicBezTo>
                <a:cubicBezTo>
                  <a:pt x="401156" y="1002866"/>
                  <a:pt x="386647" y="1031915"/>
                  <a:pt x="369395" y="1059266"/>
                </a:cubicBezTo>
                <a:cubicBezTo>
                  <a:pt x="355182" y="1081800"/>
                  <a:pt x="339474" y="1103431"/>
                  <a:pt x="323609" y="1124844"/>
                </a:cubicBezTo>
                <a:cubicBezTo>
                  <a:pt x="299173" y="1157774"/>
                  <a:pt x="280923" y="1194849"/>
                  <a:pt x="252186" y="1224958"/>
                </a:cubicBezTo>
                <a:cubicBezTo>
                  <a:pt x="239454" y="1238267"/>
                  <a:pt x="231755" y="1256329"/>
                  <a:pt x="221251" y="1271882"/>
                </a:cubicBezTo>
                <a:cubicBezTo>
                  <a:pt x="214020" y="1282620"/>
                  <a:pt x="205901" y="1292749"/>
                  <a:pt x="198155" y="1303051"/>
                </a:cubicBezTo>
                <a:cubicBezTo>
                  <a:pt x="186841" y="1318167"/>
                  <a:pt x="175496" y="1333269"/>
                  <a:pt x="163527" y="1349242"/>
                </a:cubicBezTo>
                <a:close/>
                <a:moveTo>
                  <a:pt x="339458" y="417255"/>
                </a:moveTo>
                <a:cubicBezTo>
                  <a:pt x="328144" y="417255"/>
                  <a:pt x="321131" y="416211"/>
                  <a:pt x="314523" y="417442"/>
                </a:cubicBezTo>
                <a:cubicBezTo>
                  <a:pt x="286752" y="422663"/>
                  <a:pt x="259355" y="429286"/>
                  <a:pt x="234498" y="443515"/>
                </a:cubicBezTo>
                <a:cubicBezTo>
                  <a:pt x="159008" y="486746"/>
                  <a:pt x="104992" y="549582"/>
                  <a:pt x="67388" y="627254"/>
                </a:cubicBezTo>
                <a:cubicBezTo>
                  <a:pt x="60718" y="641014"/>
                  <a:pt x="55341" y="655399"/>
                  <a:pt x="49185" y="669331"/>
                </a:cubicBezTo>
                <a:cubicBezTo>
                  <a:pt x="33850" y="704443"/>
                  <a:pt x="29565" y="740847"/>
                  <a:pt x="34489" y="781476"/>
                </a:cubicBezTo>
                <a:cubicBezTo>
                  <a:pt x="41377" y="778951"/>
                  <a:pt x="47518" y="778125"/>
                  <a:pt x="51772" y="774852"/>
                </a:cubicBezTo>
                <a:cubicBezTo>
                  <a:pt x="61409" y="767445"/>
                  <a:pt x="70512" y="759368"/>
                  <a:pt x="79013" y="750681"/>
                </a:cubicBezTo>
                <a:cubicBezTo>
                  <a:pt x="96904" y="732416"/>
                  <a:pt x="114748" y="714042"/>
                  <a:pt x="131673" y="694889"/>
                </a:cubicBezTo>
                <a:cubicBezTo>
                  <a:pt x="157418" y="665809"/>
                  <a:pt x="181807" y="635513"/>
                  <a:pt x="207849" y="606714"/>
                </a:cubicBezTo>
                <a:cubicBezTo>
                  <a:pt x="224025" y="588807"/>
                  <a:pt x="239843" y="570994"/>
                  <a:pt x="250908" y="549332"/>
                </a:cubicBezTo>
                <a:cubicBezTo>
                  <a:pt x="253956" y="543151"/>
                  <a:pt x="258005" y="537516"/>
                  <a:pt x="262892" y="532657"/>
                </a:cubicBezTo>
                <a:cubicBezTo>
                  <a:pt x="291536" y="505307"/>
                  <a:pt x="306778" y="468839"/>
                  <a:pt x="328658" y="436892"/>
                </a:cubicBezTo>
                <a:cubicBezTo>
                  <a:pt x="331977" y="432060"/>
                  <a:pt x="334377" y="426590"/>
                  <a:pt x="339458" y="417255"/>
                </a:cubicBezTo>
                <a:close/>
                <a:moveTo>
                  <a:pt x="158369" y="986004"/>
                </a:moveTo>
                <a:cubicBezTo>
                  <a:pt x="178472" y="965744"/>
                  <a:pt x="199979" y="950721"/>
                  <a:pt x="211542" y="930134"/>
                </a:cubicBezTo>
                <a:cubicBezTo>
                  <a:pt x="220098" y="914908"/>
                  <a:pt x="230461" y="901350"/>
                  <a:pt x="239594" y="886763"/>
                </a:cubicBezTo>
                <a:cubicBezTo>
                  <a:pt x="259339" y="855127"/>
                  <a:pt x="278960" y="823413"/>
                  <a:pt x="297599" y="791138"/>
                </a:cubicBezTo>
                <a:cubicBezTo>
                  <a:pt x="306014" y="776582"/>
                  <a:pt x="311967" y="760624"/>
                  <a:pt x="319043" y="745305"/>
                </a:cubicBezTo>
                <a:cubicBezTo>
                  <a:pt x="310962" y="746967"/>
                  <a:pt x="303447" y="750687"/>
                  <a:pt x="297225" y="756104"/>
                </a:cubicBezTo>
                <a:cubicBezTo>
                  <a:pt x="284071" y="767543"/>
                  <a:pt x="271900" y="780120"/>
                  <a:pt x="258529" y="791278"/>
                </a:cubicBezTo>
                <a:cubicBezTo>
                  <a:pt x="228919" y="815995"/>
                  <a:pt x="203516" y="843938"/>
                  <a:pt x="185189" y="878161"/>
                </a:cubicBezTo>
                <a:cubicBezTo>
                  <a:pt x="167704" y="910685"/>
                  <a:pt x="157589" y="944783"/>
                  <a:pt x="158369" y="9860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7"/>
          <p:cNvSpPr/>
          <p:nvPr/>
        </p:nvSpPr>
        <p:spPr>
          <a:xfrm>
            <a:off x="711226" y="-2537723"/>
            <a:ext cx="16590912" cy="16246621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7"/>
          <p:cNvSpPr txBox="1"/>
          <p:nvPr/>
        </p:nvSpPr>
        <p:spPr>
          <a:xfrm>
            <a:off x="4283015" y="781297"/>
            <a:ext cx="9722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Add a Chart Page</a:t>
            </a:r>
            <a:endParaRPr/>
          </a:p>
        </p:txBody>
      </p:sp>
      <p:cxnSp>
        <p:nvCxnSpPr>
          <p:cNvPr id="603" name="Google Shape;603;p37"/>
          <p:cNvCxnSpPr/>
          <p:nvPr/>
        </p:nvCxnSpPr>
        <p:spPr>
          <a:xfrm rot="10800000">
            <a:off x="5303613" y="4703121"/>
            <a:ext cx="7404300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04" name="Google Shape;604;p37"/>
          <p:cNvCxnSpPr/>
          <p:nvPr/>
        </p:nvCxnSpPr>
        <p:spPr>
          <a:xfrm rot="-5400000">
            <a:off x="9020175" y="4455470"/>
            <a:ext cx="304800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05" name="Google Shape;605;p37"/>
          <p:cNvCxnSpPr/>
          <p:nvPr/>
        </p:nvCxnSpPr>
        <p:spPr>
          <a:xfrm rot="-5400000">
            <a:off x="12521989" y="5117694"/>
            <a:ext cx="352800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06" name="Google Shape;606;p37"/>
          <p:cNvCxnSpPr/>
          <p:nvPr/>
        </p:nvCxnSpPr>
        <p:spPr>
          <a:xfrm rot="-5467169">
            <a:off x="5216212" y="5117544"/>
            <a:ext cx="353167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07" name="Google Shape;607;p37"/>
          <p:cNvCxnSpPr/>
          <p:nvPr/>
        </p:nvCxnSpPr>
        <p:spPr>
          <a:xfrm rot="10800000">
            <a:off x="4089329" y="7214165"/>
            <a:ext cx="2739300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08" name="Google Shape;608;p37"/>
          <p:cNvCxnSpPr/>
          <p:nvPr/>
        </p:nvCxnSpPr>
        <p:spPr>
          <a:xfrm rot="-5400000">
            <a:off x="5096259" y="6870274"/>
            <a:ext cx="357300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09" name="Google Shape;609;p37"/>
          <p:cNvCxnSpPr/>
          <p:nvPr/>
        </p:nvCxnSpPr>
        <p:spPr>
          <a:xfrm rot="-5512904">
            <a:off x="6677651" y="7369740"/>
            <a:ext cx="292358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10" name="Google Shape;610;p37"/>
          <p:cNvCxnSpPr/>
          <p:nvPr/>
        </p:nvCxnSpPr>
        <p:spPr>
          <a:xfrm rot="-5400000">
            <a:off x="3922292" y="7328818"/>
            <a:ext cx="312000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11" name="Google Shape;611;p37"/>
          <p:cNvCxnSpPr/>
          <p:nvPr/>
        </p:nvCxnSpPr>
        <p:spPr>
          <a:xfrm rot="10800000">
            <a:off x="11467673" y="7210849"/>
            <a:ext cx="2739300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12" name="Google Shape;612;p37"/>
          <p:cNvCxnSpPr/>
          <p:nvPr/>
        </p:nvCxnSpPr>
        <p:spPr>
          <a:xfrm rot="-5400000">
            <a:off x="12622211" y="6948124"/>
            <a:ext cx="354000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13" name="Google Shape;613;p37"/>
          <p:cNvCxnSpPr/>
          <p:nvPr/>
        </p:nvCxnSpPr>
        <p:spPr>
          <a:xfrm rot="-5512904">
            <a:off x="14055994" y="7366423"/>
            <a:ext cx="292358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14" name="Google Shape;614;p37"/>
          <p:cNvCxnSpPr/>
          <p:nvPr/>
        </p:nvCxnSpPr>
        <p:spPr>
          <a:xfrm rot="-5400000">
            <a:off x="11302123" y="7357393"/>
            <a:ext cx="312000" cy="0"/>
          </a:xfrm>
          <a:prstGeom prst="straightConnector1">
            <a:avLst/>
          </a:prstGeom>
          <a:noFill/>
          <a:ln cap="rnd" cmpd="sng" w="76200">
            <a:solidFill>
              <a:srgbClr val="191919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615" name="Google Shape;615;p37"/>
          <p:cNvGrpSpPr/>
          <p:nvPr/>
        </p:nvGrpSpPr>
        <p:grpSpPr>
          <a:xfrm>
            <a:off x="8199913" y="2572995"/>
            <a:ext cx="1944413" cy="2031356"/>
            <a:chOff x="149" y="0"/>
            <a:chExt cx="2592551" cy="2708475"/>
          </a:xfrm>
        </p:grpSpPr>
        <p:sp>
          <p:nvSpPr>
            <p:cNvPr id="616" name="Google Shape;616;p37"/>
            <p:cNvSpPr/>
            <p:nvPr/>
          </p:nvSpPr>
          <p:spPr>
            <a:xfrm>
              <a:off x="149" y="0"/>
              <a:ext cx="2592551" cy="2482598"/>
            </a:xfrm>
            <a:custGeom>
              <a:rect b="b" l="l" r="r" t="t"/>
              <a:pathLst>
                <a:path extrusionOk="0" h="2482598" w="2592551">
                  <a:moveTo>
                    <a:pt x="1283301" y="0"/>
                  </a:moveTo>
                  <a:cubicBezTo>
                    <a:pt x="1286273" y="5519"/>
                    <a:pt x="1290094" y="11888"/>
                    <a:pt x="1293066" y="17407"/>
                  </a:cubicBezTo>
                  <a:cubicBezTo>
                    <a:pt x="1298161" y="16558"/>
                    <a:pt x="1302407" y="17407"/>
                    <a:pt x="1303680" y="15709"/>
                  </a:cubicBezTo>
                  <a:cubicBezTo>
                    <a:pt x="1313021" y="849"/>
                    <a:pt x="1327031" y="849"/>
                    <a:pt x="1341466" y="2972"/>
                  </a:cubicBezTo>
                  <a:cubicBezTo>
                    <a:pt x="1345287" y="3396"/>
                    <a:pt x="1349958" y="11039"/>
                    <a:pt x="1352080" y="10614"/>
                  </a:cubicBezTo>
                  <a:cubicBezTo>
                    <a:pt x="1414066" y="-12312"/>
                    <a:pt x="1477751" y="10189"/>
                    <a:pt x="1540586" y="2972"/>
                  </a:cubicBezTo>
                  <a:cubicBezTo>
                    <a:pt x="1572428" y="-849"/>
                    <a:pt x="1605544" y="1698"/>
                    <a:pt x="1637810" y="4246"/>
                  </a:cubicBezTo>
                  <a:cubicBezTo>
                    <a:pt x="1676870" y="7642"/>
                    <a:pt x="1716779" y="22502"/>
                    <a:pt x="1754565" y="17832"/>
                  </a:cubicBezTo>
                  <a:cubicBezTo>
                    <a:pt x="1791077" y="13586"/>
                    <a:pt x="1823344" y="21653"/>
                    <a:pt x="1854337" y="32267"/>
                  </a:cubicBezTo>
                  <a:cubicBezTo>
                    <a:pt x="1898916" y="47126"/>
                    <a:pt x="1945618" y="53495"/>
                    <a:pt x="1988923" y="78544"/>
                  </a:cubicBezTo>
                  <a:cubicBezTo>
                    <a:pt x="2023737" y="98923"/>
                    <a:pt x="2067042" y="108263"/>
                    <a:pt x="2102281" y="131190"/>
                  </a:cubicBezTo>
                  <a:cubicBezTo>
                    <a:pt x="2133699" y="151569"/>
                    <a:pt x="2162144" y="176618"/>
                    <a:pt x="2191015" y="200393"/>
                  </a:cubicBezTo>
                  <a:cubicBezTo>
                    <a:pt x="2214365" y="219499"/>
                    <a:pt x="2237292" y="239453"/>
                    <a:pt x="2259369" y="260256"/>
                  </a:cubicBezTo>
                  <a:cubicBezTo>
                    <a:pt x="2336215" y="332007"/>
                    <a:pt x="2384190" y="423288"/>
                    <a:pt x="2429194" y="516267"/>
                  </a:cubicBezTo>
                  <a:cubicBezTo>
                    <a:pt x="2452969" y="565092"/>
                    <a:pt x="2477169" y="613917"/>
                    <a:pt x="2500945" y="662741"/>
                  </a:cubicBezTo>
                  <a:cubicBezTo>
                    <a:pt x="2534485" y="731945"/>
                    <a:pt x="2553166" y="803696"/>
                    <a:pt x="2562506" y="881391"/>
                  </a:cubicBezTo>
                  <a:cubicBezTo>
                    <a:pt x="2572696" y="966727"/>
                    <a:pt x="2568026" y="1051640"/>
                    <a:pt x="2573545" y="1136552"/>
                  </a:cubicBezTo>
                  <a:cubicBezTo>
                    <a:pt x="2576517" y="1183254"/>
                    <a:pt x="2582036" y="1229531"/>
                    <a:pt x="2588405" y="1275809"/>
                  </a:cubicBezTo>
                  <a:cubicBezTo>
                    <a:pt x="2596047" y="1331851"/>
                    <a:pt x="2593075" y="1387893"/>
                    <a:pt x="2579913" y="1441812"/>
                  </a:cubicBezTo>
                  <a:cubicBezTo>
                    <a:pt x="2571847" y="1475353"/>
                    <a:pt x="2562082" y="1511016"/>
                    <a:pt x="2547646" y="1542009"/>
                  </a:cubicBezTo>
                  <a:cubicBezTo>
                    <a:pt x="2519201" y="1602721"/>
                    <a:pt x="2481839" y="1659612"/>
                    <a:pt x="2449573" y="1718627"/>
                  </a:cubicBezTo>
                  <a:cubicBezTo>
                    <a:pt x="2432590" y="1748770"/>
                    <a:pt x="2420278" y="1781886"/>
                    <a:pt x="2401597" y="1810756"/>
                  </a:cubicBezTo>
                  <a:cubicBezTo>
                    <a:pt x="2354471" y="1883357"/>
                    <a:pt x="2329846" y="1966571"/>
                    <a:pt x="2286116" y="2040444"/>
                  </a:cubicBezTo>
                  <a:cubicBezTo>
                    <a:pt x="2257671" y="2088420"/>
                    <a:pt x="2222008" y="2131301"/>
                    <a:pt x="2179127" y="2167389"/>
                  </a:cubicBezTo>
                  <a:cubicBezTo>
                    <a:pt x="2130727" y="2208146"/>
                    <a:pt x="2082751" y="2250178"/>
                    <a:pt x="2030955" y="2285841"/>
                  </a:cubicBezTo>
                  <a:cubicBezTo>
                    <a:pt x="1958779" y="2334666"/>
                    <a:pt x="1884905" y="2381368"/>
                    <a:pt x="1808060" y="2422550"/>
                  </a:cubicBezTo>
                  <a:cubicBezTo>
                    <a:pt x="1766453" y="2445052"/>
                    <a:pt x="1717628" y="2454392"/>
                    <a:pt x="1671775" y="2469252"/>
                  </a:cubicBezTo>
                  <a:cubicBezTo>
                    <a:pt x="1666256" y="2470950"/>
                    <a:pt x="1659888" y="2470950"/>
                    <a:pt x="1653944" y="2470950"/>
                  </a:cubicBezTo>
                  <a:cubicBezTo>
                    <a:pt x="1631018" y="2471799"/>
                    <a:pt x="1608940" y="2461610"/>
                    <a:pt x="1584316" y="2477319"/>
                  </a:cubicBezTo>
                  <a:cubicBezTo>
                    <a:pt x="1568607" y="2487084"/>
                    <a:pt x="1541435" y="2480715"/>
                    <a:pt x="1519358" y="2478592"/>
                  </a:cubicBezTo>
                  <a:cubicBezTo>
                    <a:pt x="1453975" y="2473073"/>
                    <a:pt x="1387319" y="2487933"/>
                    <a:pt x="1321936" y="2468403"/>
                  </a:cubicBezTo>
                  <a:cubicBezTo>
                    <a:pt x="1299859" y="2461610"/>
                    <a:pt x="1273961" y="2467978"/>
                    <a:pt x="1250185" y="2466280"/>
                  </a:cubicBezTo>
                  <a:cubicBezTo>
                    <a:pt x="1170792" y="2459912"/>
                    <a:pt x="1090550" y="2467554"/>
                    <a:pt x="1012431" y="2448024"/>
                  </a:cubicBezTo>
                  <a:cubicBezTo>
                    <a:pt x="1008185" y="2447175"/>
                    <a:pt x="1003090" y="2448024"/>
                    <a:pt x="998845" y="2448873"/>
                  </a:cubicBezTo>
                  <a:cubicBezTo>
                    <a:pt x="915631" y="2467978"/>
                    <a:pt x="837511" y="2434438"/>
                    <a:pt x="758118" y="2421701"/>
                  </a:cubicBezTo>
                  <a:cubicBezTo>
                    <a:pt x="700378" y="2412361"/>
                    <a:pt x="646034" y="2382217"/>
                    <a:pt x="589992" y="2360989"/>
                  </a:cubicBezTo>
                  <a:cubicBezTo>
                    <a:pt x="566216" y="2352073"/>
                    <a:pt x="543290" y="2340610"/>
                    <a:pt x="519090" y="2332118"/>
                  </a:cubicBezTo>
                  <a:cubicBezTo>
                    <a:pt x="453707" y="2308768"/>
                    <a:pt x="411251" y="2255697"/>
                    <a:pt x="361577" y="2212392"/>
                  </a:cubicBezTo>
                  <a:cubicBezTo>
                    <a:pt x="274542" y="2136396"/>
                    <a:pt x="221897" y="2035350"/>
                    <a:pt x="163732" y="1938550"/>
                  </a:cubicBezTo>
                  <a:cubicBezTo>
                    <a:pt x="133588" y="1891848"/>
                    <a:pt x="105991" y="1843023"/>
                    <a:pt x="80517" y="1793774"/>
                  </a:cubicBezTo>
                  <a:cubicBezTo>
                    <a:pt x="37637" y="1710984"/>
                    <a:pt x="9191" y="1622251"/>
                    <a:pt x="3247" y="1529696"/>
                  </a:cubicBezTo>
                  <a:cubicBezTo>
                    <a:pt x="-2697" y="1437991"/>
                    <a:pt x="700" y="1345861"/>
                    <a:pt x="4096" y="1253731"/>
                  </a:cubicBezTo>
                  <a:cubicBezTo>
                    <a:pt x="6644" y="1187500"/>
                    <a:pt x="11314" y="1121268"/>
                    <a:pt x="22777" y="1056310"/>
                  </a:cubicBezTo>
                  <a:cubicBezTo>
                    <a:pt x="33816" y="992626"/>
                    <a:pt x="50374" y="928941"/>
                    <a:pt x="72026" y="867804"/>
                  </a:cubicBezTo>
                  <a:cubicBezTo>
                    <a:pt x="96226" y="799875"/>
                    <a:pt x="124247" y="732369"/>
                    <a:pt x="159911" y="670383"/>
                  </a:cubicBezTo>
                  <a:cubicBezTo>
                    <a:pt x="194300" y="610945"/>
                    <a:pt x="221472" y="546836"/>
                    <a:pt x="278363" y="500558"/>
                  </a:cubicBezTo>
                  <a:cubicBezTo>
                    <a:pt x="324216" y="463197"/>
                    <a:pt x="367097" y="421590"/>
                    <a:pt x="409977" y="381257"/>
                  </a:cubicBezTo>
                  <a:cubicBezTo>
                    <a:pt x="473237" y="322667"/>
                    <a:pt x="540318" y="269172"/>
                    <a:pt x="608248" y="216951"/>
                  </a:cubicBezTo>
                  <a:cubicBezTo>
                    <a:pt x="656648" y="179590"/>
                    <a:pt x="709294" y="146474"/>
                    <a:pt x="764062" y="119302"/>
                  </a:cubicBezTo>
                  <a:cubicBezTo>
                    <a:pt x="795480" y="104018"/>
                    <a:pt x="831567" y="97225"/>
                    <a:pt x="864683" y="81516"/>
                  </a:cubicBezTo>
                  <a:cubicBezTo>
                    <a:pt x="908413" y="61137"/>
                    <a:pt x="956813" y="48825"/>
                    <a:pt x="1004364" y="36937"/>
                  </a:cubicBezTo>
                  <a:cubicBezTo>
                    <a:pt x="1039603" y="28021"/>
                    <a:pt x="1077389" y="28870"/>
                    <a:pt x="1111778" y="18256"/>
                  </a:cubicBezTo>
                  <a:cubicBezTo>
                    <a:pt x="1167820" y="1274"/>
                    <a:pt x="1226410" y="12737"/>
                    <a:pt x="1283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7"/>
            <p:cNvSpPr txBox="1"/>
            <p:nvPr/>
          </p:nvSpPr>
          <p:spPr>
            <a:xfrm>
              <a:off x="97045" y="615075"/>
              <a:ext cx="23988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  <a:p>
              <a:pPr indent="0" lvl="0" marL="0" marR="0" rtl="0" algn="ctr">
                <a:lnSpc>
                  <a:spcPct val="3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FFF8FA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618" name="Google Shape;618;p37"/>
          <p:cNvSpPr/>
          <p:nvPr/>
        </p:nvSpPr>
        <p:spPr>
          <a:xfrm>
            <a:off x="4302244" y="5094069"/>
            <a:ext cx="1944413" cy="1861949"/>
          </a:xfrm>
          <a:custGeom>
            <a:rect b="b" l="l" r="r" t="t"/>
            <a:pathLst>
              <a:path extrusionOk="0" h="2482598" w="2592551">
                <a:moveTo>
                  <a:pt x="1283301" y="0"/>
                </a:moveTo>
                <a:cubicBezTo>
                  <a:pt x="1286273" y="5519"/>
                  <a:pt x="1290094" y="11888"/>
                  <a:pt x="1293066" y="17407"/>
                </a:cubicBezTo>
                <a:cubicBezTo>
                  <a:pt x="1298161" y="16558"/>
                  <a:pt x="1302407" y="17407"/>
                  <a:pt x="1303680" y="15709"/>
                </a:cubicBezTo>
                <a:cubicBezTo>
                  <a:pt x="1313021" y="849"/>
                  <a:pt x="1327031" y="849"/>
                  <a:pt x="1341466" y="2972"/>
                </a:cubicBezTo>
                <a:cubicBezTo>
                  <a:pt x="1345287" y="3396"/>
                  <a:pt x="1349958" y="11039"/>
                  <a:pt x="1352080" y="10614"/>
                </a:cubicBezTo>
                <a:cubicBezTo>
                  <a:pt x="1414066" y="-12312"/>
                  <a:pt x="1477751" y="10189"/>
                  <a:pt x="1540586" y="2972"/>
                </a:cubicBezTo>
                <a:cubicBezTo>
                  <a:pt x="1572428" y="-849"/>
                  <a:pt x="1605544" y="1698"/>
                  <a:pt x="1637810" y="4246"/>
                </a:cubicBezTo>
                <a:cubicBezTo>
                  <a:pt x="1676870" y="7642"/>
                  <a:pt x="1716779" y="22502"/>
                  <a:pt x="1754565" y="17832"/>
                </a:cubicBezTo>
                <a:cubicBezTo>
                  <a:pt x="1791077" y="13586"/>
                  <a:pt x="1823344" y="21653"/>
                  <a:pt x="1854337" y="32267"/>
                </a:cubicBezTo>
                <a:cubicBezTo>
                  <a:pt x="1898916" y="47126"/>
                  <a:pt x="1945618" y="53495"/>
                  <a:pt x="1988923" y="78544"/>
                </a:cubicBezTo>
                <a:cubicBezTo>
                  <a:pt x="2023737" y="98923"/>
                  <a:pt x="2067042" y="108263"/>
                  <a:pt x="2102281" y="131190"/>
                </a:cubicBezTo>
                <a:cubicBezTo>
                  <a:pt x="2133699" y="151569"/>
                  <a:pt x="2162144" y="176618"/>
                  <a:pt x="2191015" y="200393"/>
                </a:cubicBezTo>
                <a:cubicBezTo>
                  <a:pt x="2214365" y="219499"/>
                  <a:pt x="2237292" y="239453"/>
                  <a:pt x="2259369" y="260256"/>
                </a:cubicBezTo>
                <a:cubicBezTo>
                  <a:pt x="2336215" y="332007"/>
                  <a:pt x="2384190" y="423288"/>
                  <a:pt x="2429194" y="516267"/>
                </a:cubicBezTo>
                <a:cubicBezTo>
                  <a:pt x="2452969" y="565092"/>
                  <a:pt x="2477169" y="613917"/>
                  <a:pt x="2500945" y="662741"/>
                </a:cubicBezTo>
                <a:cubicBezTo>
                  <a:pt x="2534485" y="731945"/>
                  <a:pt x="2553166" y="803696"/>
                  <a:pt x="2562506" y="881391"/>
                </a:cubicBezTo>
                <a:cubicBezTo>
                  <a:pt x="2572696" y="966727"/>
                  <a:pt x="2568026" y="1051640"/>
                  <a:pt x="2573545" y="1136552"/>
                </a:cubicBezTo>
                <a:cubicBezTo>
                  <a:pt x="2576517" y="1183254"/>
                  <a:pt x="2582036" y="1229531"/>
                  <a:pt x="2588405" y="1275809"/>
                </a:cubicBezTo>
                <a:cubicBezTo>
                  <a:pt x="2596047" y="1331851"/>
                  <a:pt x="2593075" y="1387893"/>
                  <a:pt x="2579913" y="1441812"/>
                </a:cubicBezTo>
                <a:cubicBezTo>
                  <a:pt x="2571847" y="1475353"/>
                  <a:pt x="2562082" y="1511016"/>
                  <a:pt x="2547646" y="1542009"/>
                </a:cubicBezTo>
                <a:cubicBezTo>
                  <a:pt x="2519201" y="1602721"/>
                  <a:pt x="2481839" y="1659612"/>
                  <a:pt x="2449573" y="1718627"/>
                </a:cubicBezTo>
                <a:cubicBezTo>
                  <a:pt x="2432590" y="1748770"/>
                  <a:pt x="2420278" y="1781886"/>
                  <a:pt x="2401597" y="1810756"/>
                </a:cubicBezTo>
                <a:cubicBezTo>
                  <a:pt x="2354471" y="1883357"/>
                  <a:pt x="2329846" y="1966571"/>
                  <a:pt x="2286116" y="2040444"/>
                </a:cubicBezTo>
                <a:cubicBezTo>
                  <a:pt x="2257671" y="2088420"/>
                  <a:pt x="2222008" y="2131301"/>
                  <a:pt x="2179127" y="2167389"/>
                </a:cubicBezTo>
                <a:cubicBezTo>
                  <a:pt x="2130727" y="2208146"/>
                  <a:pt x="2082751" y="2250178"/>
                  <a:pt x="2030955" y="2285841"/>
                </a:cubicBezTo>
                <a:cubicBezTo>
                  <a:pt x="1958779" y="2334666"/>
                  <a:pt x="1884905" y="2381368"/>
                  <a:pt x="1808060" y="2422550"/>
                </a:cubicBezTo>
                <a:cubicBezTo>
                  <a:pt x="1766453" y="2445052"/>
                  <a:pt x="1717628" y="2454392"/>
                  <a:pt x="1671775" y="2469252"/>
                </a:cubicBezTo>
                <a:cubicBezTo>
                  <a:pt x="1666256" y="2470950"/>
                  <a:pt x="1659888" y="2470950"/>
                  <a:pt x="1653944" y="2470950"/>
                </a:cubicBezTo>
                <a:cubicBezTo>
                  <a:pt x="1631018" y="2471799"/>
                  <a:pt x="1608940" y="2461610"/>
                  <a:pt x="1584316" y="2477319"/>
                </a:cubicBezTo>
                <a:cubicBezTo>
                  <a:pt x="1568607" y="2487084"/>
                  <a:pt x="1541435" y="2480715"/>
                  <a:pt x="1519358" y="2478592"/>
                </a:cubicBezTo>
                <a:cubicBezTo>
                  <a:pt x="1453975" y="2473073"/>
                  <a:pt x="1387319" y="2487933"/>
                  <a:pt x="1321936" y="2468403"/>
                </a:cubicBezTo>
                <a:cubicBezTo>
                  <a:pt x="1299859" y="2461610"/>
                  <a:pt x="1273961" y="2467978"/>
                  <a:pt x="1250185" y="2466280"/>
                </a:cubicBezTo>
                <a:cubicBezTo>
                  <a:pt x="1170792" y="2459912"/>
                  <a:pt x="1090550" y="2467554"/>
                  <a:pt x="1012431" y="2448024"/>
                </a:cubicBezTo>
                <a:cubicBezTo>
                  <a:pt x="1008185" y="2447175"/>
                  <a:pt x="1003090" y="2448024"/>
                  <a:pt x="998845" y="2448873"/>
                </a:cubicBezTo>
                <a:cubicBezTo>
                  <a:pt x="915631" y="2467978"/>
                  <a:pt x="837511" y="2434438"/>
                  <a:pt x="758118" y="2421701"/>
                </a:cubicBezTo>
                <a:cubicBezTo>
                  <a:pt x="700378" y="2412361"/>
                  <a:pt x="646034" y="2382217"/>
                  <a:pt x="589992" y="2360989"/>
                </a:cubicBezTo>
                <a:cubicBezTo>
                  <a:pt x="566216" y="2352073"/>
                  <a:pt x="543290" y="2340610"/>
                  <a:pt x="519090" y="2332118"/>
                </a:cubicBezTo>
                <a:cubicBezTo>
                  <a:pt x="453707" y="2308768"/>
                  <a:pt x="411251" y="2255697"/>
                  <a:pt x="361577" y="2212392"/>
                </a:cubicBezTo>
                <a:cubicBezTo>
                  <a:pt x="274542" y="2136396"/>
                  <a:pt x="221897" y="2035350"/>
                  <a:pt x="163732" y="1938550"/>
                </a:cubicBezTo>
                <a:cubicBezTo>
                  <a:pt x="133588" y="1891848"/>
                  <a:pt x="105991" y="1843023"/>
                  <a:pt x="80517" y="1793774"/>
                </a:cubicBezTo>
                <a:cubicBezTo>
                  <a:pt x="37637" y="1710984"/>
                  <a:pt x="9191" y="1622251"/>
                  <a:pt x="3247" y="1529696"/>
                </a:cubicBezTo>
                <a:cubicBezTo>
                  <a:pt x="-2697" y="1437991"/>
                  <a:pt x="700" y="1345861"/>
                  <a:pt x="4096" y="1253731"/>
                </a:cubicBezTo>
                <a:cubicBezTo>
                  <a:pt x="6644" y="1187500"/>
                  <a:pt x="11314" y="1121268"/>
                  <a:pt x="22777" y="1056310"/>
                </a:cubicBezTo>
                <a:cubicBezTo>
                  <a:pt x="33816" y="992626"/>
                  <a:pt x="50374" y="928941"/>
                  <a:pt x="72026" y="867804"/>
                </a:cubicBezTo>
                <a:cubicBezTo>
                  <a:pt x="96226" y="799875"/>
                  <a:pt x="124247" y="732369"/>
                  <a:pt x="159911" y="670383"/>
                </a:cubicBezTo>
                <a:cubicBezTo>
                  <a:pt x="194300" y="610945"/>
                  <a:pt x="221472" y="546836"/>
                  <a:pt x="278363" y="500558"/>
                </a:cubicBezTo>
                <a:cubicBezTo>
                  <a:pt x="324216" y="463197"/>
                  <a:pt x="367097" y="421590"/>
                  <a:pt x="409977" y="381257"/>
                </a:cubicBezTo>
                <a:cubicBezTo>
                  <a:pt x="473237" y="322667"/>
                  <a:pt x="540318" y="269172"/>
                  <a:pt x="608248" y="216951"/>
                </a:cubicBezTo>
                <a:cubicBezTo>
                  <a:pt x="656648" y="179590"/>
                  <a:pt x="709294" y="146474"/>
                  <a:pt x="764062" y="119302"/>
                </a:cubicBezTo>
                <a:cubicBezTo>
                  <a:pt x="795480" y="104018"/>
                  <a:pt x="831567" y="97225"/>
                  <a:pt x="864683" y="81516"/>
                </a:cubicBezTo>
                <a:cubicBezTo>
                  <a:pt x="908413" y="61137"/>
                  <a:pt x="956813" y="48825"/>
                  <a:pt x="1004364" y="36937"/>
                </a:cubicBezTo>
                <a:cubicBezTo>
                  <a:pt x="1039603" y="28021"/>
                  <a:pt x="1077389" y="28870"/>
                  <a:pt x="1111778" y="18256"/>
                </a:cubicBezTo>
                <a:cubicBezTo>
                  <a:pt x="1167820" y="1274"/>
                  <a:pt x="1226410" y="12737"/>
                  <a:pt x="12833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7"/>
          <p:cNvSpPr txBox="1"/>
          <p:nvPr/>
        </p:nvSpPr>
        <p:spPr>
          <a:xfrm>
            <a:off x="4383300" y="5623550"/>
            <a:ext cx="1783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8FA"/>
                </a:solidFill>
                <a:latin typeface="Cabin"/>
                <a:ea typeface="Cabin"/>
                <a:cs typeface="Cabin"/>
                <a:sym typeface="Cabin"/>
              </a:rPr>
              <a:t>Name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8FA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/>
          </a:p>
          <a:p>
            <a:pPr indent="0" lvl="0" marL="0" marR="0" rtl="0" algn="ctr">
              <a:lnSpc>
                <a:spcPct val="3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8F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620" name="Google Shape;620;p37"/>
          <p:cNvGrpSpPr/>
          <p:nvPr/>
        </p:nvGrpSpPr>
        <p:grpSpPr>
          <a:xfrm>
            <a:off x="11763823" y="5094069"/>
            <a:ext cx="1971204" cy="2024751"/>
            <a:chOff x="149" y="0"/>
            <a:chExt cx="2628272" cy="2699668"/>
          </a:xfrm>
        </p:grpSpPr>
        <p:sp>
          <p:nvSpPr>
            <p:cNvPr id="621" name="Google Shape;621;p37"/>
            <p:cNvSpPr/>
            <p:nvPr/>
          </p:nvSpPr>
          <p:spPr>
            <a:xfrm>
              <a:off x="149" y="0"/>
              <a:ext cx="2592551" cy="2482598"/>
            </a:xfrm>
            <a:custGeom>
              <a:rect b="b" l="l" r="r" t="t"/>
              <a:pathLst>
                <a:path extrusionOk="0" h="2482598" w="2592551">
                  <a:moveTo>
                    <a:pt x="1283301" y="0"/>
                  </a:moveTo>
                  <a:cubicBezTo>
                    <a:pt x="1286273" y="5519"/>
                    <a:pt x="1290094" y="11888"/>
                    <a:pt x="1293066" y="17407"/>
                  </a:cubicBezTo>
                  <a:cubicBezTo>
                    <a:pt x="1298161" y="16558"/>
                    <a:pt x="1302407" y="17407"/>
                    <a:pt x="1303680" y="15709"/>
                  </a:cubicBezTo>
                  <a:cubicBezTo>
                    <a:pt x="1313021" y="849"/>
                    <a:pt x="1327031" y="849"/>
                    <a:pt x="1341466" y="2972"/>
                  </a:cubicBezTo>
                  <a:cubicBezTo>
                    <a:pt x="1345287" y="3396"/>
                    <a:pt x="1349958" y="11039"/>
                    <a:pt x="1352080" y="10614"/>
                  </a:cubicBezTo>
                  <a:cubicBezTo>
                    <a:pt x="1414066" y="-12312"/>
                    <a:pt x="1477751" y="10189"/>
                    <a:pt x="1540586" y="2972"/>
                  </a:cubicBezTo>
                  <a:cubicBezTo>
                    <a:pt x="1572428" y="-849"/>
                    <a:pt x="1605544" y="1698"/>
                    <a:pt x="1637810" y="4246"/>
                  </a:cubicBezTo>
                  <a:cubicBezTo>
                    <a:pt x="1676870" y="7642"/>
                    <a:pt x="1716779" y="22502"/>
                    <a:pt x="1754565" y="17832"/>
                  </a:cubicBezTo>
                  <a:cubicBezTo>
                    <a:pt x="1791077" y="13586"/>
                    <a:pt x="1823344" y="21653"/>
                    <a:pt x="1854337" y="32267"/>
                  </a:cubicBezTo>
                  <a:cubicBezTo>
                    <a:pt x="1898916" y="47126"/>
                    <a:pt x="1945618" y="53495"/>
                    <a:pt x="1988923" y="78544"/>
                  </a:cubicBezTo>
                  <a:cubicBezTo>
                    <a:pt x="2023737" y="98923"/>
                    <a:pt x="2067042" y="108263"/>
                    <a:pt x="2102281" y="131190"/>
                  </a:cubicBezTo>
                  <a:cubicBezTo>
                    <a:pt x="2133699" y="151569"/>
                    <a:pt x="2162144" y="176618"/>
                    <a:pt x="2191015" y="200393"/>
                  </a:cubicBezTo>
                  <a:cubicBezTo>
                    <a:pt x="2214365" y="219499"/>
                    <a:pt x="2237292" y="239453"/>
                    <a:pt x="2259369" y="260256"/>
                  </a:cubicBezTo>
                  <a:cubicBezTo>
                    <a:pt x="2336215" y="332007"/>
                    <a:pt x="2384190" y="423288"/>
                    <a:pt x="2429194" y="516267"/>
                  </a:cubicBezTo>
                  <a:cubicBezTo>
                    <a:pt x="2452969" y="565092"/>
                    <a:pt x="2477169" y="613917"/>
                    <a:pt x="2500945" y="662741"/>
                  </a:cubicBezTo>
                  <a:cubicBezTo>
                    <a:pt x="2534485" y="731945"/>
                    <a:pt x="2553166" y="803696"/>
                    <a:pt x="2562506" y="881391"/>
                  </a:cubicBezTo>
                  <a:cubicBezTo>
                    <a:pt x="2572696" y="966727"/>
                    <a:pt x="2568026" y="1051640"/>
                    <a:pt x="2573545" y="1136552"/>
                  </a:cubicBezTo>
                  <a:cubicBezTo>
                    <a:pt x="2576517" y="1183254"/>
                    <a:pt x="2582036" y="1229531"/>
                    <a:pt x="2588405" y="1275809"/>
                  </a:cubicBezTo>
                  <a:cubicBezTo>
                    <a:pt x="2596047" y="1331851"/>
                    <a:pt x="2593075" y="1387893"/>
                    <a:pt x="2579913" y="1441812"/>
                  </a:cubicBezTo>
                  <a:cubicBezTo>
                    <a:pt x="2571847" y="1475353"/>
                    <a:pt x="2562082" y="1511016"/>
                    <a:pt x="2547646" y="1542009"/>
                  </a:cubicBezTo>
                  <a:cubicBezTo>
                    <a:pt x="2519201" y="1602721"/>
                    <a:pt x="2481839" y="1659612"/>
                    <a:pt x="2449573" y="1718627"/>
                  </a:cubicBezTo>
                  <a:cubicBezTo>
                    <a:pt x="2432590" y="1748770"/>
                    <a:pt x="2420278" y="1781886"/>
                    <a:pt x="2401597" y="1810756"/>
                  </a:cubicBezTo>
                  <a:cubicBezTo>
                    <a:pt x="2354471" y="1883357"/>
                    <a:pt x="2329846" y="1966571"/>
                    <a:pt x="2286116" y="2040444"/>
                  </a:cubicBezTo>
                  <a:cubicBezTo>
                    <a:pt x="2257671" y="2088420"/>
                    <a:pt x="2222008" y="2131301"/>
                    <a:pt x="2179127" y="2167389"/>
                  </a:cubicBezTo>
                  <a:cubicBezTo>
                    <a:pt x="2130727" y="2208146"/>
                    <a:pt x="2082751" y="2250178"/>
                    <a:pt x="2030955" y="2285841"/>
                  </a:cubicBezTo>
                  <a:cubicBezTo>
                    <a:pt x="1958779" y="2334666"/>
                    <a:pt x="1884905" y="2381368"/>
                    <a:pt x="1808060" y="2422550"/>
                  </a:cubicBezTo>
                  <a:cubicBezTo>
                    <a:pt x="1766453" y="2445052"/>
                    <a:pt x="1717628" y="2454392"/>
                    <a:pt x="1671775" y="2469252"/>
                  </a:cubicBezTo>
                  <a:cubicBezTo>
                    <a:pt x="1666256" y="2470950"/>
                    <a:pt x="1659888" y="2470950"/>
                    <a:pt x="1653944" y="2470950"/>
                  </a:cubicBezTo>
                  <a:cubicBezTo>
                    <a:pt x="1631018" y="2471799"/>
                    <a:pt x="1608940" y="2461610"/>
                    <a:pt x="1584316" y="2477319"/>
                  </a:cubicBezTo>
                  <a:cubicBezTo>
                    <a:pt x="1568607" y="2487084"/>
                    <a:pt x="1541435" y="2480715"/>
                    <a:pt x="1519358" y="2478592"/>
                  </a:cubicBezTo>
                  <a:cubicBezTo>
                    <a:pt x="1453975" y="2473073"/>
                    <a:pt x="1387319" y="2487933"/>
                    <a:pt x="1321936" y="2468403"/>
                  </a:cubicBezTo>
                  <a:cubicBezTo>
                    <a:pt x="1299859" y="2461610"/>
                    <a:pt x="1273961" y="2467978"/>
                    <a:pt x="1250185" y="2466280"/>
                  </a:cubicBezTo>
                  <a:cubicBezTo>
                    <a:pt x="1170792" y="2459912"/>
                    <a:pt x="1090550" y="2467554"/>
                    <a:pt x="1012431" y="2448024"/>
                  </a:cubicBezTo>
                  <a:cubicBezTo>
                    <a:pt x="1008185" y="2447175"/>
                    <a:pt x="1003090" y="2448024"/>
                    <a:pt x="998845" y="2448873"/>
                  </a:cubicBezTo>
                  <a:cubicBezTo>
                    <a:pt x="915631" y="2467978"/>
                    <a:pt x="837511" y="2434438"/>
                    <a:pt x="758118" y="2421701"/>
                  </a:cubicBezTo>
                  <a:cubicBezTo>
                    <a:pt x="700378" y="2412361"/>
                    <a:pt x="646034" y="2382217"/>
                    <a:pt x="589992" y="2360989"/>
                  </a:cubicBezTo>
                  <a:cubicBezTo>
                    <a:pt x="566216" y="2352073"/>
                    <a:pt x="543290" y="2340610"/>
                    <a:pt x="519090" y="2332118"/>
                  </a:cubicBezTo>
                  <a:cubicBezTo>
                    <a:pt x="453707" y="2308768"/>
                    <a:pt x="411251" y="2255697"/>
                    <a:pt x="361577" y="2212392"/>
                  </a:cubicBezTo>
                  <a:cubicBezTo>
                    <a:pt x="274542" y="2136396"/>
                    <a:pt x="221897" y="2035350"/>
                    <a:pt x="163732" y="1938550"/>
                  </a:cubicBezTo>
                  <a:cubicBezTo>
                    <a:pt x="133588" y="1891848"/>
                    <a:pt x="105991" y="1843023"/>
                    <a:pt x="80517" y="1793774"/>
                  </a:cubicBezTo>
                  <a:cubicBezTo>
                    <a:pt x="37637" y="1710984"/>
                    <a:pt x="9191" y="1622251"/>
                    <a:pt x="3247" y="1529696"/>
                  </a:cubicBezTo>
                  <a:cubicBezTo>
                    <a:pt x="-2697" y="1437991"/>
                    <a:pt x="700" y="1345861"/>
                    <a:pt x="4096" y="1253731"/>
                  </a:cubicBezTo>
                  <a:cubicBezTo>
                    <a:pt x="6644" y="1187500"/>
                    <a:pt x="11314" y="1121268"/>
                    <a:pt x="22777" y="1056310"/>
                  </a:cubicBezTo>
                  <a:cubicBezTo>
                    <a:pt x="33816" y="992626"/>
                    <a:pt x="50374" y="928941"/>
                    <a:pt x="72026" y="867804"/>
                  </a:cubicBezTo>
                  <a:cubicBezTo>
                    <a:pt x="96226" y="799875"/>
                    <a:pt x="124247" y="732369"/>
                    <a:pt x="159911" y="670383"/>
                  </a:cubicBezTo>
                  <a:cubicBezTo>
                    <a:pt x="194300" y="610945"/>
                    <a:pt x="221472" y="546836"/>
                    <a:pt x="278363" y="500558"/>
                  </a:cubicBezTo>
                  <a:cubicBezTo>
                    <a:pt x="324216" y="463197"/>
                    <a:pt x="367097" y="421590"/>
                    <a:pt x="409977" y="381257"/>
                  </a:cubicBezTo>
                  <a:cubicBezTo>
                    <a:pt x="473237" y="322667"/>
                    <a:pt x="540318" y="269172"/>
                    <a:pt x="608248" y="216951"/>
                  </a:cubicBezTo>
                  <a:cubicBezTo>
                    <a:pt x="656648" y="179590"/>
                    <a:pt x="709294" y="146474"/>
                    <a:pt x="764062" y="119302"/>
                  </a:cubicBezTo>
                  <a:cubicBezTo>
                    <a:pt x="795480" y="104018"/>
                    <a:pt x="831567" y="97225"/>
                    <a:pt x="864683" y="81516"/>
                  </a:cubicBezTo>
                  <a:cubicBezTo>
                    <a:pt x="908413" y="61137"/>
                    <a:pt x="956813" y="48825"/>
                    <a:pt x="1004364" y="36937"/>
                  </a:cubicBezTo>
                  <a:cubicBezTo>
                    <a:pt x="1039603" y="28021"/>
                    <a:pt x="1077389" y="28870"/>
                    <a:pt x="1111778" y="18256"/>
                  </a:cubicBezTo>
                  <a:cubicBezTo>
                    <a:pt x="1167820" y="1274"/>
                    <a:pt x="1226410" y="12737"/>
                    <a:pt x="1283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7"/>
            <p:cNvSpPr txBox="1"/>
            <p:nvPr/>
          </p:nvSpPr>
          <p:spPr>
            <a:xfrm>
              <a:off x="48421" y="606268"/>
              <a:ext cx="25800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  <a:p>
              <a:pPr indent="0" lvl="0" marL="0" marR="0" rtl="0" algn="ctr">
                <a:lnSpc>
                  <a:spcPct val="3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FFF8FA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623" name="Google Shape;623;p37"/>
          <p:cNvGrpSpPr/>
          <p:nvPr/>
        </p:nvGrpSpPr>
        <p:grpSpPr>
          <a:xfrm>
            <a:off x="3025832" y="7522918"/>
            <a:ext cx="1944413" cy="2040989"/>
            <a:chOff x="149" y="0"/>
            <a:chExt cx="2592551" cy="2721319"/>
          </a:xfrm>
        </p:grpSpPr>
        <p:sp>
          <p:nvSpPr>
            <p:cNvPr id="624" name="Google Shape;624;p37"/>
            <p:cNvSpPr/>
            <p:nvPr/>
          </p:nvSpPr>
          <p:spPr>
            <a:xfrm>
              <a:off x="149" y="0"/>
              <a:ext cx="2592551" cy="2482598"/>
            </a:xfrm>
            <a:custGeom>
              <a:rect b="b" l="l" r="r" t="t"/>
              <a:pathLst>
                <a:path extrusionOk="0" h="2482598" w="2592551">
                  <a:moveTo>
                    <a:pt x="1283301" y="0"/>
                  </a:moveTo>
                  <a:cubicBezTo>
                    <a:pt x="1286273" y="5519"/>
                    <a:pt x="1290094" y="11888"/>
                    <a:pt x="1293066" y="17407"/>
                  </a:cubicBezTo>
                  <a:cubicBezTo>
                    <a:pt x="1298161" y="16558"/>
                    <a:pt x="1302407" y="17407"/>
                    <a:pt x="1303680" y="15709"/>
                  </a:cubicBezTo>
                  <a:cubicBezTo>
                    <a:pt x="1313021" y="849"/>
                    <a:pt x="1327031" y="849"/>
                    <a:pt x="1341466" y="2972"/>
                  </a:cubicBezTo>
                  <a:cubicBezTo>
                    <a:pt x="1345287" y="3396"/>
                    <a:pt x="1349958" y="11039"/>
                    <a:pt x="1352080" y="10614"/>
                  </a:cubicBezTo>
                  <a:cubicBezTo>
                    <a:pt x="1414066" y="-12312"/>
                    <a:pt x="1477751" y="10189"/>
                    <a:pt x="1540586" y="2972"/>
                  </a:cubicBezTo>
                  <a:cubicBezTo>
                    <a:pt x="1572428" y="-849"/>
                    <a:pt x="1605544" y="1698"/>
                    <a:pt x="1637810" y="4246"/>
                  </a:cubicBezTo>
                  <a:cubicBezTo>
                    <a:pt x="1676870" y="7642"/>
                    <a:pt x="1716779" y="22502"/>
                    <a:pt x="1754565" y="17832"/>
                  </a:cubicBezTo>
                  <a:cubicBezTo>
                    <a:pt x="1791077" y="13586"/>
                    <a:pt x="1823344" y="21653"/>
                    <a:pt x="1854337" y="32267"/>
                  </a:cubicBezTo>
                  <a:cubicBezTo>
                    <a:pt x="1898916" y="47126"/>
                    <a:pt x="1945618" y="53495"/>
                    <a:pt x="1988923" y="78544"/>
                  </a:cubicBezTo>
                  <a:cubicBezTo>
                    <a:pt x="2023737" y="98923"/>
                    <a:pt x="2067042" y="108263"/>
                    <a:pt x="2102281" y="131190"/>
                  </a:cubicBezTo>
                  <a:cubicBezTo>
                    <a:pt x="2133699" y="151569"/>
                    <a:pt x="2162144" y="176618"/>
                    <a:pt x="2191015" y="200393"/>
                  </a:cubicBezTo>
                  <a:cubicBezTo>
                    <a:pt x="2214365" y="219499"/>
                    <a:pt x="2237292" y="239453"/>
                    <a:pt x="2259369" y="260256"/>
                  </a:cubicBezTo>
                  <a:cubicBezTo>
                    <a:pt x="2336215" y="332007"/>
                    <a:pt x="2384190" y="423288"/>
                    <a:pt x="2429194" y="516267"/>
                  </a:cubicBezTo>
                  <a:cubicBezTo>
                    <a:pt x="2452969" y="565092"/>
                    <a:pt x="2477169" y="613917"/>
                    <a:pt x="2500945" y="662741"/>
                  </a:cubicBezTo>
                  <a:cubicBezTo>
                    <a:pt x="2534485" y="731945"/>
                    <a:pt x="2553166" y="803696"/>
                    <a:pt x="2562506" y="881391"/>
                  </a:cubicBezTo>
                  <a:cubicBezTo>
                    <a:pt x="2572696" y="966727"/>
                    <a:pt x="2568026" y="1051640"/>
                    <a:pt x="2573545" y="1136552"/>
                  </a:cubicBezTo>
                  <a:cubicBezTo>
                    <a:pt x="2576517" y="1183254"/>
                    <a:pt x="2582036" y="1229531"/>
                    <a:pt x="2588405" y="1275809"/>
                  </a:cubicBezTo>
                  <a:cubicBezTo>
                    <a:pt x="2596047" y="1331851"/>
                    <a:pt x="2593075" y="1387893"/>
                    <a:pt x="2579913" y="1441812"/>
                  </a:cubicBezTo>
                  <a:cubicBezTo>
                    <a:pt x="2571847" y="1475353"/>
                    <a:pt x="2562082" y="1511016"/>
                    <a:pt x="2547646" y="1542009"/>
                  </a:cubicBezTo>
                  <a:cubicBezTo>
                    <a:pt x="2519201" y="1602721"/>
                    <a:pt x="2481839" y="1659612"/>
                    <a:pt x="2449573" y="1718627"/>
                  </a:cubicBezTo>
                  <a:cubicBezTo>
                    <a:pt x="2432590" y="1748770"/>
                    <a:pt x="2420278" y="1781886"/>
                    <a:pt x="2401597" y="1810756"/>
                  </a:cubicBezTo>
                  <a:cubicBezTo>
                    <a:pt x="2354471" y="1883357"/>
                    <a:pt x="2329846" y="1966571"/>
                    <a:pt x="2286116" y="2040444"/>
                  </a:cubicBezTo>
                  <a:cubicBezTo>
                    <a:pt x="2257671" y="2088420"/>
                    <a:pt x="2222008" y="2131301"/>
                    <a:pt x="2179127" y="2167389"/>
                  </a:cubicBezTo>
                  <a:cubicBezTo>
                    <a:pt x="2130727" y="2208146"/>
                    <a:pt x="2082751" y="2250178"/>
                    <a:pt x="2030955" y="2285841"/>
                  </a:cubicBezTo>
                  <a:cubicBezTo>
                    <a:pt x="1958779" y="2334666"/>
                    <a:pt x="1884905" y="2381368"/>
                    <a:pt x="1808060" y="2422550"/>
                  </a:cubicBezTo>
                  <a:cubicBezTo>
                    <a:pt x="1766453" y="2445052"/>
                    <a:pt x="1717628" y="2454392"/>
                    <a:pt x="1671775" y="2469252"/>
                  </a:cubicBezTo>
                  <a:cubicBezTo>
                    <a:pt x="1666256" y="2470950"/>
                    <a:pt x="1659888" y="2470950"/>
                    <a:pt x="1653944" y="2470950"/>
                  </a:cubicBezTo>
                  <a:cubicBezTo>
                    <a:pt x="1631018" y="2471799"/>
                    <a:pt x="1608940" y="2461610"/>
                    <a:pt x="1584316" y="2477319"/>
                  </a:cubicBezTo>
                  <a:cubicBezTo>
                    <a:pt x="1568607" y="2487084"/>
                    <a:pt x="1541435" y="2480715"/>
                    <a:pt x="1519358" y="2478592"/>
                  </a:cubicBezTo>
                  <a:cubicBezTo>
                    <a:pt x="1453975" y="2473073"/>
                    <a:pt x="1387319" y="2487933"/>
                    <a:pt x="1321936" y="2468403"/>
                  </a:cubicBezTo>
                  <a:cubicBezTo>
                    <a:pt x="1299859" y="2461610"/>
                    <a:pt x="1273961" y="2467978"/>
                    <a:pt x="1250185" y="2466280"/>
                  </a:cubicBezTo>
                  <a:cubicBezTo>
                    <a:pt x="1170792" y="2459912"/>
                    <a:pt x="1090550" y="2467554"/>
                    <a:pt x="1012431" y="2448024"/>
                  </a:cubicBezTo>
                  <a:cubicBezTo>
                    <a:pt x="1008185" y="2447175"/>
                    <a:pt x="1003090" y="2448024"/>
                    <a:pt x="998845" y="2448873"/>
                  </a:cubicBezTo>
                  <a:cubicBezTo>
                    <a:pt x="915631" y="2467978"/>
                    <a:pt x="837511" y="2434438"/>
                    <a:pt x="758118" y="2421701"/>
                  </a:cubicBezTo>
                  <a:cubicBezTo>
                    <a:pt x="700378" y="2412361"/>
                    <a:pt x="646034" y="2382217"/>
                    <a:pt x="589992" y="2360989"/>
                  </a:cubicBezTo>
                  <a:cubicBezTo>
                    <a:pt x="566216" y="2352073"/>
                    <a:pt x="543290" y="2340610"/>
                    <a:pt x="519090" y="2332118"/>
                  </a:cubicBezTo>
                  <a:cubicBezTo>
                    <a:pt x="453707" y="2308768"/>
                    <a:pt x="411251" y="2255697"/>
                    <a:pt x="361577" y="2212392"/>
                  </a:cubicBezTo>
                  <a:cubicBezTo>
                    <a:pt x="274542" y="2136396"/>
                    <a:pt x="221897" y="2035350"/>
                    <a:pt x="163732" y="1938550"/>
                  </a:cubicBezTo>
                  <a:cubicBezTo>
                    <a:pt x="133588" y="1891848"/>
                    <a:pt x="105991" y="1843023"/>
                    <a:pt x="80517" y="1793774"/>
                  </a:cubicBezTo>
                  <a:cubicBezTo>
                    <a:pt x="37637" y="1710984"/>
                    <a:pt x="9191" y="1622251"/>
                    <a:pt x="3247" y="1529696"/>
                  </a:cubicBezTo>
                  <a:cubicBezTo>
                    <a:pt x="-2697" y="1437991"/>
                    <a:pt x="700" y="1345861"/>
                    <a:pt x="4096" y="1253731"/>
                  </a:cubicBezTo>
                  <a:cubicBezTo>
                    <a:pt x="6644" y="1187500"/>
                    <a:pt x="11314" y="1121268"/>
                    <a:pt x="22777" y="1056310"/>
                  </a:cubicBezTo>
                  <a:cubicBezTo>
                    <a:pt x="33816" y="992626"/>
                    <a:pt x="50374" y="928941"/>
                    <a:pt x="72026" y="867804"/>
                  </a:cubicBezTo>
                  <a:cubicBezTo>
                    <a:pt x="96226" y="799875"/>
                    <a:pt x="124247" y="732369"/>
                    <a:pt x="159911" y="670383"/>
                  </a:cubicBezTo>
                  <a:cubicBezTo>
                    <a:pt x="194300" y="610945"/>
                    <a:pt x="221472" y="546836"/>
                    <a:pt x="278363" y="500558"/>
                  </a:cubicBezTo>
                  <a:cubicBezTo>
                    <a:pt x="324216" y="463197"/>
                    <a:pt x="367097" y="421590"/>
                    <a:pt x="409977" y="381257"/>
                  </a:cubicBezTo>
                  <a:cubicBezTo>
                    <a:pt x="473237" y="322667"/>
                    <a:pt x="540318" y="269172"/>
                    <a:pt x="608248" y="216951"/>
                  </a:cubicBezTo>
                  <a:cubicBezTo>
                    <a:pt x="656648" y="179590"/>
                    <a:pt x="709294" y="146474"/>
                    <a:pt x="764062" y="119302"/>
                  </a:cubicBezTo>
                  <a:cubicBezTo>
                    <a:pt x="795480" y="104018"/>
                    <a:pt x="831567" y="97225"/>
                    <a:pt x="864683" y="81516"/>
                  </a:cubicBezTo>
                  <a:cubicBezTo>
                    <a:pt x="908413" y="61137"/>
                    <a:pt x="956813" y="48825"/>
                    <a:pt x="1004364" y="36937"/>
                  </a:cubicBezTo>
                  <a:cubicBezTo>
                    <a:pt x="1039603" y="28021"/>
                    <a:pt x="1077389" y="28870"/>
                    <a:pt x="1111778" y="18256"/>
                  </a:cubicBezTo>
                  <a:cubicBezTo>
                    <a:pt x="1167820" y="1274"/>
                    <a:pt x="1226410" y="12737"/>
                    <a:pt x="1283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7"/>
            <p:cNvSpPr txBox="1"/>
            <p:nvPr/>
          </p:nvSpPr>
          <p:spPr>
            <a:xfrm>
              <a:off x="259289" y="627919"/>
              <a:ext cx="20154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  <a:p>
              <a:pPr indent="0" lvl="0" marL="0" marR="0" rtl="0" algn="ctr">
                <a:lnSpc>
                  <a:spcPct val="3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FFF8FA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626" name="Google Shape;626;p37"/>
          <p:cNvGrpSpPr/>
          <p:nvPr/>
        </p:nvGrpSpPr>
        <p:grpSpPr>
          <a:xfrm>
            <a:off x="5883660" y="7555181"/>
            <a:ext cx="1944413" cy="2008726"/>
            <a:chOff x="149" y="0"/>
            <a:chExt cx="2592551" cy="2678301"/>
          </a:xfrm>
        </p:grpSpPr>
        <p:sp>
          <p:nvSpPr>
            <p:cNvPr id="627" name="Google Shape;627;p37"/>
            <p:cNvSpPr/>
            <p:nvPr/>
          </p:nvSpPr>
          <p:spPr>
            <a:xfrm>
              <a:off x="149" y="0"/>
              <a:ext cx="2592551" cy="2482598"/>
            </a:xfrm>
            <a:custGeom>
              <a:rect b="b" l="l" r="r" t="t"/>
              <a:pathLst>
                <a:path extrusionOk="0" h="2482598" w="2592551">
                  <a:moveTo>
                    <a:pt x="1283301" y="0"/>
                  </a:moveTo>
                  <a:cubicBezTo>
                    <a:pt x="1286273" y="5519"/>
                    <a:pt x="1290094" y="11888"/>
                    <a:pt x="1293066" y="17407"/>
                  </a:cubicBezTo>
                  <a:cubicBezTo>
                    <a:pt x="1298161" y="16558"/>
                    <a:pt x="1302407" y="17407"/>
                    <a:pt x="1303680" y="15709"/>
                  </a:cubicBezTo>
                  <a:cubicBezTo>
                    <a:pt x="1313021" y="849"/>
                    <a:pt x="1327031" y="849"/>
                    <a:pt x="1341466" y="2972"/>
                  </a:cubicBezTo>
                  <a:cubicBezTo>
                    <a:pt x="1345287" y="3396"/>
                    <a:pt x="1349958" y="11039"/>
                    <a:pt x="1352080" y="10614"/>
                  </a:cubicBezTo>
                  <a:cubicBezTo>
                    <a:pt x="1414066" y="-12312"/>
                    <a:pt x="1477751" y="10189"/>
                    <a:pt x="1540586" y="2972"/>
                  </a:cubicBezTo>
                  <a:cubicBezTo>
                    <a:pt x="1572428" y="-849"/>
                    <a:pt x="1605544" y="1698"/>
                    <a:pt x="1637810" y="4246"/>
                  </a:cubicBezTo>
                  <a:cubicBezTo>
                    <a:pt x="1676870" y="7642"/>
                    <a:pt x="1716779" y="22502"/>
                    <a:pt x="1754565" y="17832"/>
                  </a:cubicBezTo>
                  <a:cubicBezTo>
                    <a:pt x="1791077" y="13586"/>
                    <a:pt x="1823344" y="21653"/>
                    <a:pt x="1854337" y="32267"/>
                  </a:cubicBezTo>
                  <a:cubicBezTo>
                    <a:pt x="1898916" y="47126"/>
                    <a:pt x="1945618" y="53495"/>
                    <a:pt x="1988923" y="78544"/>
                  </a:cubicBezTo>
                  <a:cubicBezTo>
                    <a:pt x="2023737" y="98923"/>
                    <a:pt x="2067042" y="108263"/>
                    <a:pt x="2102281" y="131190"/>
                  </a:cubicBezTo>
                  <a:cubicBezTo>
                    <a:pt x="2133699" y="151569"/>
                    <a:pt x="2162144" y="176618"/>
                    <a:pt x="2191015" y="200393"/>
                  </a:cubicBezTo>
                  <a:cubicBezTo>
                    <a:pt x="2214365" y="219499"/>
                    <a:pt x="2237292" y="239453"/>
                    <a:pt x="2259369" y="260256"/>
                  </a:cubicBezTo>
                  <a:cubicBezTo>
                    <a:pt x="2336215" y="332007"/>
                    <a:pt x="2384190" y="423288"/>
                    <a:pt x="2429194" y="516267"/>
                  </a:cubicBezTo>
                  <a:cubicBezTo>
                    <a:pt x="2452969" y="565092"/>
                    <a:pt x="2477169" y="613917"/>
                    <a:pt x="2500945" y="662741"/>
                  </a:cubicBezTo>
                  <a:cubicBezTo>
                    <a:pt x="2534485" y="731945"/>
                    <a:pt x="2553166" y="803696"/>
                    <a:pt x="2562506" y="881391"/>
                  </a:cubicBezTo>
                  <a:cubicBezTo>
                    <a:pt x="2572696" y="966727"/>
                    <a:pt x="2568026" y="1051640"/>
                    <a:pt x="2573545" y="1136552"/>
                  </a:cubicBezTo>
                  <a:cubicBezTo>
                    <a:pt x="2576517" y="1183254"/>
                    <a:pt x="2582036" y="1229531"/>
                    <a:pt x="2588405" y="1275809"/>
                  </a:cubicBezTo>
                  <a:cubicBezTo>
                    <a:pt x="2596047" y="1331851"/>
                    <a:pt x="2593075" y="1387893"/>
                    <a:pt x="2579913" y="1441812"/>
                  </a:cubicBezTo>
                  <a:cubicBezTo>
                    <a:pt x="2571847" y="1475353"/>
                    <a:pt x="2562082" y="1511016"/>
                    <a:pt x="2547646" y="1542009"/>
                  </a:cubicBezTo>
                  <a:cubicBezTo>
                    <a:pt x="2519201" y="1602721"/>
                    <a:pt x="2481839" y="1659612"/>
                    <a:pt x="2449573" y="1718627"/>
                  </a:cubicBezTo>
                  <a:cubicBezTo>
                    <a:pt x="2432590" y="1748770"/>
                    <a:pt x="2420278" y="1781886"/>
                    <a:pt x="2401597" y="1810756"/>
                  </a:cubicBezTo>
                  <a:cubicBezTo>
                    <a:pt x="2354471" y="1883357"/>
                    <a:pt x="2329846" y="1966571"/>
                    <a:pt x="2286116" y="2040444"/>
                  </a:cubicBezTo>
                  <a:cubicBezTo>
                    <a:pt x="2257671" y="2088420"/>
                    <a:pt x="2222008" y="2131301"/>
                    <a:pt x="2179127" y="2167389"/>
                  </a:cubicBezTo>
                  <a:cubicBezTo>
                    <a:pt x="2130727" y="2208146"/>
                    <a:pt x="2082751" y="2250178"/>
                    <a:pt x="2030955" y="2285841"/>
                  </a:cubicBezTo>
                  <a:cubicBezTo>
                    <a:pt x="1958779" y="2334666"/>
                    <a:pt x="1884905" y="2381368"/>
                    <a:pt x="1808060" y="2422550"/>
                  </a:cubicBezTo>
                  <a:cubicBezTo>
                    <a:pt x="1766453" y="2445052"/>
                    <a:pt x="1717628" y="2454392"/>
                    <a:pt x="1671775" y="2469252"/>
                  </a:cubicBezTo>
                  <a:cubicBezTo>
                    <a:pt x="1666256" y="2470950"/>
                    <a:pt x="1659888" y="2470950"/>
                    <a:pt x="1653944" y="2470950"/>
                  </a:cubicBezTo>
                  <a:cubicBezTo>
                    <a:pt x="1631018" y="2471799"/>
                    <a:pt x="1608940" y="2461610"/>
                    <a:pt x="1584316" y="2477319"/>
                  </a:cubicBezTo>
                  <a:cubicBezTo>
                    <a:pt x="1568607" y="2487084"/>
                    <a:pt x="1541435" y="2480715"/>
                    <a:pt x="1519358" y="2478592"/>
                  </a:cubicBezTo>
                  <a:cubicBezTo>
                    <a:pt x="1453975" y="2473073"/>
                    <a:pt x="1387319" y="2487933"/>
                    <a:pt x="1321936" y="2468403"/>
                  </a:cubicBezTo>
                  <a:cubicBezTo>
                    <a:pt x="1299859" y="2461610"/>
                    <a:pt x="1273961" y="2467978"/>
                    <a:pt x="1250185" y="2466280"/>
                  </a:cubicBezTo>
                  <a:cubicBezTo>
                    <a:pt x="1170792" y="2459912"/>
                    <a:pt x="1090550" y="2467554"/>
                    <a:pt x="1012431" y="2448024"/>
                  </a:cubicBezTo>
                  <a:cubicBezTo>
                    <a:pt x="1008185" y="2447175"/>
                    <a:pt x="1003090" y="2448024"/>
                    <a:pt x="998845" y="2448873"/>
                  </a:cubicBezTo>
                  <a:cubicBezTo>
                    <a:pt x="915631" y="2467978"/>
                    <a:pt x="837511" y="2434438"/>
                    <a:pt x="758118" y="2421701"/>
                  </a:cubicBezTo>
                  <a:cubicBezTo>
                    <a:pt x="700378" y="2412361"/>
                    <a:pt x="646034" y="2382217"/>
                    <a:pt x="589992" y="2360989"/>
                  </a:cubicBezTo>
                  <a:cubicBezTo>
                    <a:pt x="566216" y="2352073"/>
                    <a:pt x="543290" y="2340610"/>
                    <a:pt x="519090" y="2332118"/>
                  </a:cubicBezTo>
                  <a:cubicBezTo>
                    <a:pt x="453707" y="2308768"/>
                    <a:pt x="411251" y="2255697"/>
                    <a:pt x="361577" y="2212392"/>
                  </a:cubicBezTo>
                  <a:cubicBezTo>
                    <a:pt x="274542" y="2136396"/>
                    <a:pt x="221897" y="2035350"/>
                    <a:pt x="163732" y="1938550"/>
                  </a:cubicBezTo>
                  <a:cubicBezTo>
                    <a:pt x="133588" y="1891848"/>
                    <a:pt x="105991" y="1843023"/>
                    <a:pt x="80517" y="1793774"/>
                  </a:cubicBezTo>
                  <a:cubicBezTo>
                    <a:pt x="37637" y="1710984"/>
                    <a:pt x="9191" y="1622251"/>
                    <a:pt x="3247" y="1529696"/>
                  </a:cubicBezTo>
                  <a:cubicBezTo>
                    <a:pt x="-2697" y="1437991"/>
                    <a:pt x="700" y="1345861"/>
                    <a:pt x="4096" y="1253731"/>
                  </a:cubicBezTo>
                  <a:cubicBezTo>
                    <a:pt x="6644" y="1187500"/>
                    <a:pt x="11314" y="1121268"/>
                    <a:pt x="22777" y="1056310"/>
                  </a:cubicBezTo>
                  <a:cubicBezTo>
                    <a:pt x="33816" y="992626"/>
                    <a:pt x="50374" y="928941"/>
                    <a:pt x="72026" y="867804"/>
                  </a:cubicBezTo>
                  <a:cubicBezTo>
                    <a:pt x="96226" y="799875"/>
                    <a:pt x="124247" y="732369"/>
                    <a:pt x="159911" y="670383"/>
                  </a:cubicBezTo>
                  <a:cubicBezTo>
                    <a:pt x="194300" y="610945"/>
                    <a:pt x="221472" y="546836"/>
                    <a:pt x="278363" y="500558"/>
                  </a:cubicBezTo>
                  <a:cubicBezTo>
                    <a:pt x="324216" y="463197"/>
                    <a:pt x="367097" y="421590"/>
                    <a:pt x="409977" y="381257"/>
                  </a:cubicBezTo>
                  <a:cubicBezTo>
                    <a:pt x="473237" y="322667"/>
                    <a:pt x="540318" y="269172"/>
                    <a:pt x="608248" y="216951"/>
                  </a:cubicBezTo>
                  <a:cubicBezTo>
                    <a:pt x="656648" y="179590"/>
                    <a:pt x="709294" y="146474"/>
                    <a:pt x="764062" y="119302"/>
                  </a:cubicBezTo>
                  <a:cubicBezTo>
                    <a:pt x="795480" y="104018"/>
                    <a:pt x="831567" y="97225"/>
                    <a:pt x="864683" y="81516"/>
                  </a:cubicBezTo>
                  <a:cubicBezTo>
                    <a:pt x="908413" y="61137"/>
                    <a:pt x="956813" y="48825"/>
                    <a:pt x="1004364" y="36937"/>
                  </a:cubicBezTo>
                  <a:cubicBezTo>
                    <a:pt x="1039603" y="28021"/>
                    <a:pt x="1077389" y="28870"/>
                    <a:pt x="1111778" y="18256"/>
                  </a:cubicBezTo>
                  <a:cubicBezTo>
                    <a:pt x="1167820" y="1274"/>
                    <a:pt x="1226410" y="12737"/>
                    <a:pt x="1283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7"/>
            <p:cNvSpPr txBox="1"/>
            <p:nvPr/>
          </p:nvSpPr>
          <p:spPr>
            <a:xfrm>
              <a:off x="316520" y="584901"/>
              <a:ext cx="21213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  <a:p>
              <a:pPr indent="0" lvl="0" marL="0" marR="0" rtl="0" algn="ctr">
                <a:lnSpc>
                  <a:spcPct val="3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FFF8FA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629" name="Google Shape;629;p37"/>
          <p:cNvGrpSpPr/>
          <p:nvPr/>
        </p:nvGrpSpPr>
        <p:grpSpPr>
          <a:xfrm>
            <a:off x="10447358" y="7555181"/>
            <a:ext cx="1944413" cy="2030718"/>
            <a:chOff x="149" y="0"/>
            <a:chExt cx="2592551" cy="2707624"/>
          </a:xfrm>
        </p:grpSpPr>
        <p:sp>
          <p:nvSpPr>
            <p:cNvPr id="630" name="Google Shape;630;p37"/>
            <p:cNvSpPr/>
            <p:nvPr/>
          </p:nvSpPr>
          <p:spPr>
            <a:xfrm>
              <a:off x="149" y="0"/>
              <a:ext cx="2592551" cy="2482598"/>
            </a:xfrm>
            <a:custGeom>
              <a:rect b="b" l="l" r="r" t="t"/>
              <a:pathLst>
                <a:path extrusionOk="0" h="2482598" w="2592551">
                  <a:moveTo>
                    <a:pt x="1283301" y="0"/>
                  </a:moveTo>
                  <a:cubicBezTo>
                    <a:pt x="1286273" y="5519"/>
                    <a:pt x="1290094" y="11888"/>
                    <a:pt x="1293066" y="17407"/>
                  </a:cubicBezTo>
                  <a:cubicBezTo>
                    <a:pt x="1298161" y="16558"/>
                    <a:pt x="1302407" y="17407"/>
                    <a:pt x="1303680" y="15709"/>
                  </a:cubicBezTo>
                  <a:cubicBezTo>
                    <a:pt x="1313021" y="849"/>
                    <a:pt x="1327031" y="849"/>
                    <a:pt x="1341466" y="2972"/>
                  </a:cubicBezTo>
                  <a:cubicBezTo>
                    <a:pt x="1345287" y="3396"/>
                    <a:pt x="1349958" y="11039"/>
                    <a:pt x="1352080" y="10614"/>
                  </a:cubicBezTo>
                  <a:cubicBezTo>
                    <a:pt x="1414066" y="-12312"/>
                    <a:pt x="1477751" y="10189"/>
                    <a:pt x="1540586" y="2972"/>
                  </a:cubicBezTo>
                  <a:cubicBezTo>
                    <a:pt x="1572428" y="-849"/>
                    <a:pt x="1605544" y="1698"/>
                    <a:pt x="1637810" y="4246"/>
                  </a:cubicBezTo>
                  <a:cubicBezTo>
                    <a:pt x="1676870" y="7642"/>
                    <a:pt x="1716779" y="22502"/>
                    <a:pt x="1754565" y="17832"/>
                  </a:cubicBezTo>
                  <a:cubicBezTo>
                    <a:pt x="1791077" y="13586"/>
                    <a:pt x="1823344" y="21653"/>
                    <a:pt x="1854337" y="32267"/>
                  </a:cubicBezTo>
                  <a:cubicBezTo>
                    <a:pt x="1898916" y="47126"/>
                    <a:pt x="1945618" y="53495"/>
                    <a:pt x="1988923" y="78544"/>
                  </a:cubicBezTo>
                  <a:cubicBezTo>
                    <a:pt x="2023737" y="98923"/>
                    <a:pt x="2067042" y="108263"/>
                    <a:pt x="2102281" y="131190"/>
                  </a:cubicBezTo>
                  <a:cubicBezTo>
                    <a:pt x="2133699" y="151569"/>
                    <a:pt x="2162144" y="176618"/>
                    <a:pt x="2191015" y="200393"/>
                  </a:cubicBezTo>
                  <a:cubicBezTo>
                    <a:pt x="2214365" y="219499"/>
                    <a:pt x="2237292" y="239453"/>
                    <a:pt x="2259369" y="260256"/>
                  </a:cubicBezTo>
                  <a:cubicBezTo>
                    <a:pt x="2336215" y="332007"/>
                    <a:pt x="2384190" y="423288"/>
                    <a:pt x="2429194" y="516267"/>
                  </a:cubicBezTo>
                  <a:cubicBezTo>
                    <a:pt x="2452969" y="565092"/>
                    <a:pt x="2477169" y="613917"/>
                    <a:pt x="2500945" y="662741"/>
                  </a:cubicBezTo>
                  <a:cubicBezTo>
                    <a:pt x="2534485" y="731945"/>
                    <a:pt x="2553166" y="803696"/>
                    <a:pt x="2562506" y="881391"/>
                  </a:cubicBezTo>
                  <a:cubicBezTo>
                    <a:pt x="2572696" y="966727"/>
                    <a:pt x="2568026" y="1051640"/>
                    <a:pt x="2573545" y="1136552"/>
                  </a:cubicBezTo>
                  <a:cubicBezTo>
                    <a:pt x="2576517" y="1183254"/>
                    <a:pt x="2582036" y="1229531"/>
                    <a:pt x="2588405" y="1275809"/>
                  </a:cubicBezTo>
                  <a:cubicBezTo>
                    <a:pt x="2596047" y="1331851"/>
                    <a:pt x="2593075" y="1387893"/>
                    <a:pt x="2579913" y="1441812"/>
                  </a:cubicBezTo>
                  <a:cubicBezTo>
                    <a:pt x="2571847" y="1475353"/>
                    <a:pt x="2562082" y="1511016"/>
                    <a:pt x="2547646" y="1542009"/>
                  </a:cubicBezTo>
                  <a:cubicBezTo>
                    <a:pt x="2519201" y="1602721"/>
                    <a:pt x="2481839" y="1659612"/>
                    <a:pt x="2449573" y="1718627"/>
                  </a:cubicBezTo>
                  <a:cubicBezTo>
                    <a:pt x="2432590" y="1748770"/>
                    <a:pt x="2420278" y="1781886"/>
                    <a:pt x="2401597" y="1810756"/>
                  </a:cubicBezTo>
                  <a:cubicBezTo>
                    <a:pt x="2354471" y="1883357"/>
                    <a:pt x="2329846" y="1966571"/>
                    <a:pt x="2286116" y="2040444"/>
                  </a:cubicBezTo>
                  <a:cubicBezTo>
                    <a:pt x="2257671" y="2088420"/>
                    <a:pt x="2222008" y="2131301"/>
                    <a:pt x="2179127" y="2167389"/>
                  </a:cubicBezTo>
                  <a:cubicBezTo>
                    <a:pt x="2130727" y="2208146"/>
                    <a:pt x="2082751" y="2250178"/>
                    <a:pt x="2030955" y="2285841"/>
                  </a:cubicBezTo>
                  <a:cubicBezTo>
                    <a:pt x="1958779" y="2334666"/>
                    <a:pt x="1884905" y="2381368"/>
                    <a:pt x="1808060" y="2422550"/>
                  </a:cubicBezTo>
                  <a:cubicBezTo>
                    <a:pt x="1766453" y="2445052"/>
                    <a:pt x="1717628" y="2454392"/>
                    <a:pt x="1671775" y="2469252"/>
                  </a:cubicBezTo>
                  <a:cubicBezTo>
                    <a:pt x="1666256" y="2470950"/>
                    <a:pt x="1659888" y="2470950"/>
                    <a:pt x="1653944" y="2470950"/>
                  </a:cubicBezTo>
                  <a:cubicBezTo>
                    <a:pt x="1631018" y="2471799"/>
                    <a:pt x="1608940" y="2461610"/>
                    <a:pt x="1584316" y="2477319"/>
                  </a:cubicBezTo>
                  <a:cubicBezTo>
                    <a:pt x="1568607" y="2487084"/>
                    <a:pt x="1541435" y="2480715"/>
                    <a:pt x="1519358" y="2478592"/>
                  </a:cubicBezTo>
                  <a:cubicBezTo>
                    <a:pt x="1453975" y="2473073"/>
                    <a:pt x="1387319" y="2487933"/>
                    <a:pt x="1321936" y="2468403"/>
                  </a:cubicBezTo>
                  <a:cubicBezTo>
                    <a:pt x="1299859" y="2461610"/>
                    <a:pt x="1273961" y="2467978"/>
                    <a:pt x="1250185" y="2466280"/>
                  </a:cubicBezTo>
                  <a:cubicBezTo>
                    <a:pt x="1170792" y="2459912"/>
                    <a:pt x="1090550" y="2467554"/>
                    <a:pt x="1012431" y="2448024"/>
                  </a:cubicBezTo>
                  <a:cubicBezTo>
                    <a:pt x="1008185" y="2447175"/>
                    <a:pt x="1003090" y="2448024"/>
                    <a:pt x="998845" y="2448873"/>
                  </a:cubicBezTo>
                  <a:cubicBezTo>
                    <a:pt x="915631" y="2467978"/>
                    <a:pt x="837511" y="2434438"/>
                    <a:pt x="758118" y="2421701"/>
                  </a:cubicBezTo>
                  <a:cubicBezTo>
                    <a:pt x="700378" y="2412361"/>
                    <a:pt x="646034" y="2382217"/>
                    <a:pt x="589992" y="2360989"/>
                  </a:cubicBezTo>
                  <a:cubicBezTo>
                    <a:pt x="566216" y="2352073"/>
                    <a:pt x="543290" y="2340610"/>
                    <a:pt x="519090" y="2332118"/>
                  </a:cubicBezTo>
                  <a:cubicBezTo>
                    <a:pt x="453707" y="2308768"/>
                    <a:pt x="411251" y="2255697"/>
                    <a:pt x="361577" y="2212392"/>
                  </a:cubicBezTo>
                  <a:cubicBezTo>
                    <a:pt x="274542" y="2136396"/>
                    <a:pt x="221897" y="2035350"/>
                    <a:pt x="163732" y="1938550"/>
                  </a:cubicBezTo>
                  <a:cubicBezTo>
                    <a:pt x="133588" y="1891848"/>
                    <a:pt x="105991" y="1843023"/>
                    <a:pt x="80517" y="1793774"/>
                  </a:cubicBezTo>
                  <a:cubicBezTo>
                    <a:pt x="37637" y="1710984"/>
                    <a:pt x="9191" y="1622251"/>
                    <a:pt x="3247" y="1529696"/>
                  </a:cubicBezTo>
                  <a:cubicBezTo>
                    <a:pt x="-2697" y="1437991"/>
                    <a:pt x="700" y="1345861"/>
                    <a:pt x="4096" y="1253731"/>
                  </a:cubicBezTo>
                  <a:cubicBezTo>
                    <a:pt x="6644" y="1187500"/>
                    <a:pt x="11314" y="1121268"/>
                    <a:pt x="22777" y="1056310"/>
                  </a:cubicBezTo>
                  <a:cubicBezTo>
                    <a:pt x="33816" y="992626"/>
                    <a:pt x="50374" y="928941"/>
                    <a:pt x="72026" y="867804"/>
                  </a:cubicBezTo>
                  <a:cubicBezTo>
                    <a:pt x="96226" y="799875"/>
                    <a:pt x="124247" y="732369"/>
                    <a:pt x="159911" y="670383"/>
                  </a:cubicBezTo>
                  <a:cubicBezTo>
                    <a:pt x="194300" y="610945"/>
                    <a:pt x="221472" y="546836"/>
                    <a:pt x="278363" y="500558"/>
                  </a:cubicBezTo>
                  <a:cubicBezTo>
                    <a:pt x="324216" y="463197"/>
                    <a:pt x="367097" y="421590"/>
                    <a:pt x="409977" y="381257"/>
                  </a:cubicBezTo>
                  <a:cubicBezTo>
                    <a:pt x="473237" y="322667"/>
                    <a:pt x="540318" y="269172"/>
                    <a:pt x="608248" y="216951"/>
                  </a:cubicBezTo>
                  <a:cubicBezTo>
                    <a:pt x="656648" y="179590"/>
                    <a:pt x="709294" y="146474"/>
                    <a:pt x="764062" y="119302"/>
                  </a:cubicBezTo>
                  <a:cubicBezTo>
                    <a:pt x="795480" y="104018"/>
                    <a:pt x="831567" y="97225"/>
                    <a:pt x="864683" y="81516"/>
                  </a:cubicBezTo>
                  <a:cubicBezTo>
                    <a:pt x="908413" y="61137"/>
                    <a:pt x="956813" y="48825"/>
                    <a:pt x="1004364" y="36937"/>
                  </a:cubicBezTo>
                  <a:cubicBezTo>
                    <a:pt x="1039603" y="28021"/>
                    <a:pt x="1077389" y="28870"/>
                    <a:pt x="1111778" y="18256"/>
                  </a:cubicBezTo>
                  <a:cubicBezTo>
                    <a:pt x="1167820" y="1274"/>
                    <a:pt x="1226410" y="12737"/>
                    <a:pt x="1283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7"/>
            <p:cNvSpPr txBox="1"/>
            <p:nvPr/>
          </p:nvSpPr>
          <p:spPr>
            <a:xfrm>
              <a:off x="278948" y="614224"/>
              <a:ext cx="21213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accent3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accent3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3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632" name="Google Shape;632;p37"/>
          <p:cNvGrpSpPr/>
          <p:nvPr/>
        </p:nvGrpSpPr>
        <p:grpSpPr>
          <a:xfrm>
            <a:off x="13316837" y="7522918"/>
            <a:ext cx="1944413" cy="2040989"/>
            <a:chOff x="149" y="0"/>
            <a:chExt cx="2592551" cy="2721319"/>
          </a:xfrm>
        </p:grpSpPr>
        <p:sp>
          <p:nvSpPr>
            <p:cNvPr id="633" name="Google Shape;633;p37"/>
            <p:cNvSpPr/>
            <p:nvPr/>
          </p:nvSpPr>
          <p:spPr>
            <a:xfrm>
              <a:off x="149" y="0"/>
              <a:ext cx="2592551" cy="2482598"/>
            </a:xfrm>
            <a:custGeom>
              <a:rect b="b" l="l" r="r" t="t"/>
              <a:pathLst>
                <a:path extrusionOk="0" h="2482598" w="2592551">
                  <a:moveTo>
                    <a:pt x="1283301" y="0"/>
                  </a:moveTo>
                  <a:cubicBezTo>
                    <a:pt x="1286273" y="5519"/>
                    <a:pt x="1290094" y="11888"/>
                    <a:pt x="1293066" y="17407"/>
                  </a:cubicBezTo>
                  <a:cubicBezTo>
                    <a:pt x="1298161" y="16558"/>
                    <a:pt x="1302407" y="17407"/>
                    <a:pt x="1303680" y="15709"/>
                  </a:cubicBezTo>
                  <a:cubicBezTo>
                    <a:pt x="1313021" y="849"/>
                    <a:pt x="1327031" y="849"/>
                    <a:pt x="1341466" y="2972"/>
                  </a:cubicBezTo>
                  <a:cubicBezTo>
                    <a:pt x="1345287" y="3396"/>
                    <a:pt x="1349958" y="11039"/>
                    <a:pt x="1352080" y="10614"/>
                  </a:cubicBezTo>
                  <a:cubicBezTo>
                    <a:pt x="1414066" y="-12312"/>
                    <a:pt x="1477751" y="10189"/>
                    <a:pt x="1540586" y="2972"/>
                  </a:cubicBezTo>
                  <a:cubicBezTo>
                    <a:pt x="1572428" y="-849"/>
                    <a:pt x="1605544" y="1698"/>
                    <a:pt x="1637810" y="4246"/>
                  </a:cubicBezTo>
                  <a:cubicBezTo>
                    <a:pt x="1676870" y="7642"/>
                    <a:pt x="1716779" y="22502"/>
                    <a:pt x="1754565" y="17832"/>
                  </a:cubicBezTo>
                  <a:cubicBezTo>
                    <a:pt x="1791077" y="13586"/>
                    <a:pt x="1823344" y="21653"/>
                    <a:pt x="1854337" y="32267"/>
                  </a:cubicBezTo>
                  <a:cubicBezTo>
                    <a:pt x="1898916" y="47126"/>
                    <a:pt x="1945618" y="53495"/>
                    <a:pt x="1988923" y="78544"/>
                  </a:cubicBezTo>
                  <a:cubicBezTo>
                    <a:pt x="2023737" y="98923"/>
                    <a:pt x="2067042" y="108263"/>
                    <a:pt x="2102281" y="131190"/>
                  </a:cubicBezTo>
                  <a:cubicBezTo>
                    <a:pt x="2133699" y="151569"/>
                    <a:pt x="2162144" y="176618"/>
                    <a:pt x="2191015" y="200393"/>
                  </a:cubicBezTo>
                  <a:cubicBezTo>
                    <a:pt x="2214365" y="219499"/>
                    <a:pt x="2237292" y="239453"/>
                    <a:pt x="2259369" y="260256"/>
                  </a:cubicBezTo>
                  <a:cubicBezTo>
                    <a:pt x="2336215" y="332007"/>
                    <a:pt x="2384190" y="423288"/>
                    <a:pt x="2429194" y="516267"/>
                  </a:cubicBezTo>
                  <a:cubicBezTo>
                    <a:pt x="2452969" y="565092"/>
                    <a:pt x="2477169" y="613917"/>
                    <a:pt x="2500945" y="662741"/>
                  </a:cubicBezTo>
                  <a:cubicBezTo>
                    <a:pt x="2534485" y="731945"/>
                    <a:pt x="2553166" y="803696"/>
                    <a:pt x="2562506" y="881391"/>
                  </a:cubicBezTo>
                  <a:cubicBezTo>
                    <a:pt x="2572696" y="966727"/>
                    <a:pt x="2568026" y="1051640"/>
                    <a:pt x="2573545" y="1136552"/>
                  </a:cubicBezTo>
                  <a:cubicBezTo>
                    <a:pt x="2576517" y="1183254"/>
                    <a:pt x="2582036" y="1229531"/>
                    <a:pt x="2588405" y="1275809"/>
                  </a:cubicBezTo>
                  <a:cubicBezTo>
                    <a:pt x="2596047" y="1331851"/>
                    <a:pt x="2593075" y="1387893"/>
                    <a:pt x="2579913" y="1441812"/>
                  </a:cubicBezTo>
                  <a:cubicBezTo>
                    <a:pt x="2571847" y="1475353"/>
                    <a:pt x="2562082" y="1511016"/>
                    <a:pt x="2547646" y="1542009"/>
                  </a:cubicBezTo>
                  <a:cubicBezTo>
                    <a:pt x="2519201" y="1602721"/>
                    <a:pt x="2481839" y="1659612"/>
                    <a:pt x="2449573" y="1718627"/>
                  </a:cubicBezTo>
                  <a:cubicBezTo>
                    <a:pt x="2432590" y="1748770"/>
                    <a:pt x="2420278" y="1781886"/>
                    <a:pt x="2401597" y="1810756"/>
                  </a:cubicBezTo>
                  <a:cubicBezTo>
                    <a:pt x="2354471" y="1883357"/>
                    <a:pt x="2329846" y="1966571"/>
                    <a:pt x="2286116" y="2040444"/>
                  </a:cubicBezTo>
                  <a:cubicBezTo>
                    <a:pt x="2257671" y="2088420"/>
                    <a:pt x="2222008" y="2131301"/>
                    <a:pt x="2179127" y="2167389"/>
                  </a:cubicBezTo>
                  <a:cubicBezTo>
                    <a:pt x="2130727" y="2208146"/>
                    <a:pt x="2082751" y="2250178"/>
                    <a:pt x="2030955" y="2285841"/>
                  </a:cubicBezTo>
                  <a:cubicBezTo>
                    <a:pt x="1958779" y="2334666"/>
                    <a:pt x="1884905" y="2381368"/>
                    <a:pt x="1808060" y="2422550"/>
                  </a:cubicBezTo>
                  <a:cubicBezTo>
                    <a:pt x="1766453" y="2445052"/>
                    <a:pt x="1717628" y="2454392"/>
                    <a:pt x="1671775" y="2469252"/>
                  </a:cubicBezTo>
                  <a:cubicBezTo>
                    <a:pt x="1666256" y="2470950"/>
                    <a:pt x="1659888" y="2470950"/>
                    <a:pt x="1653944" y="2470950"/>
                  </a:cubicBezTo>
                  <a:cubicBezTo>
                    <a:pt x="1631018" y="2471799"/>
                    <a:pt x="1608940" y="2461610"/>
                    <a:pt x="1584316" y="2477319"/>
                  </a:cubicBezTo>
                  <a:cubicBezTo>
                    <a:pt x="1568607" y="2487084"/>
                    <a:pt x="1541435" y="2480715"/>
                    <a:pt x="1519358" y="2478592"/>
                  </a:cubicBezTo>
                  <a:cubicBezTo>
                    <a:pt x="1453975" y="2473073"/>
                    <a:pt x="1387319" y="2487933"/>
                    <a:pt x="1321936" y="2468403"/>
                  </a:cubicBezTo>
                  <a:cubicBezTo>
                    <a:pt x="1299859" y="2461610"/>
                    <a:pt x="1273961" y="2467978"/>
                    <a:pt x="1250185" y="2466280"/>
                  </a:cubicBezTo>
                  <a:cubicBezTo>
                    <a:pt x="1170792" y="2459912"/>
                    <a:pt x="1090550" y="2467554"/>
                    <a:pt x="1012431" y="2448024"/>
                  </a:cubicBezTo>
                  <a:cubicBezTo>
                    <a:pt x="1008185" y="2447175"/>
                    <a:pt x="1003090" y="2448024"/>
                    <a:pt x="998845" y="2448873"/>
                  </a:cubicBezTo>
                  <a:cubicBezTo>
                    <a:pt x="915631" y="2467978"/>
                    <a:pt x="837511" y="2434438"/>
                    <a:pt x="758118" y="2421701"/>
                  </a:cubicBezTo>
                  <a:cubicBezTo>
                    <a:pt x="700378" y="2412361"/>
                    <a:pt x="646034" y="2382217"/>
                    <a:pt x="589992" y="2360989"/>
                  </a:cubicBezTo>
                  <a:cubicBezTo>
                    <a:pt x="566216" y="2352073"/>
                    <a:pt x="543290" y="2340610"/>
                    <a:pt x="519090" y="2332118"/>
                  </a:cubicBezTo>
                  <a:cubicBezTo>
                    <a:pt x="453707" y="2308768"/>
                    <a:pt x="411251" y="2255697"/>
                    <a:pt x="361577" y="2212392"/>
                  </a:cubicBezTo>
                  <a:cubicBezTo>
                    <a:pt x="274542" y="2136396"/>
                    <a:pt x="221897" y="2035350"/>
                    <a:pt x="163732" y="1938550"/>
                  </a:cubicBezTo>
                  <a:cubicBezTo>
                    <a:pt x="133588" y="1891848"/>
                    <a:pt x="105991" y="1843023"/>
                    <a:pt x="80517" y="1793774"/>
                  </a:cubicBezTo>
                  <a:cubicBezTo>
                    <a:pt x="37637" y="1710984"/>
                    <a:pt x="9191" y="1622251"/>
                    <a:pt x="3247" y="1529696"/>
                  </a:cubicBezTo>
                  <a:cubicBezTo>
                    <a:pt x="-2697" y="1437991"/>
                    <a:pt x="700" y="1345861"/>
                    <a:pt x="4096" y="1253731"/>
                  </a:cubicBezTo>
                  <a:cubicBezTo>
                    <a:pt x="6644" y="1187500"/>
                    <a:pt x="11314" y="1121268"/>
                    <a:pt x="22777" y="1056310"/>
                  </a:cubicBezTo>
                  <a:cubicBezTo>
                    <a:pt x="33816" y="992626"/>
                    <a:pt x="50374" y="928941"/>
                    <a:pt x="72026" y="867804"/>
                  </a:cubicBezTo>
                  <a:cubicBezTo>
                    <a:pt x="96226" y="799875"/>
                    <a:pt x="124247" y="732369"/>
                    <a:pt x="159911" y="670383"/>
                  </a:cubicBezTo>
                  <a:cubicBezTo>
                    <a:pt x="194300" y="610945"/>
                    <a:pt x="221472" y="546836"/>
                    <a:pt x="278363" y="500558"/>
                  </a:cubicBezTo>
                  <a:cubicBezTo>
                    <a:pt x="324216" y="463197"/>
                    <a:pt x="367097" y="421590"/>
                    <a:pt x="409977" y="381257"/>
                  </a:cubicBezTo>
                  <a:cubicBezTo>
                    <a:pt x="473237" y="322667"/>
                    <a:pt x="540318" y="269172"/>
                    <a:pt x="608248" y="216951"/>
                  </a:cubicBezTo>
                  <a:cubicBezTo>
                    <a:pt x="656648" y="179590"/>
                    <a:pt x="709294" y="146474"/>
                    <a:pt x="764062" y="119302"/>
                  </a:cubicBezTo>
                  <a:cubicBezTo>
                    <a:pt x="795480" y="104018"/>
                    <a:pt x="831567" y="97225"/>
                    <a:pt x="864683" y="81516"/>
                  </a:cubicBezTo>
                  <a:cubicBezTo>
                    <a:pt x="908413" y="61137"/>
                    <a:pt x="956813" y="48825"/>
                    <a:pt x="1004364" y="36937"/>
                  </a:cubicBezTo>
                  <a:cubicBezTo>
                    <a:pt x="1039603" y="28021"/>
                    <a:pt x="1077389" y="28870"/>
                    <a:pt x="1111778" y="18256"/>
                  </a:cubicBezTo>
                  <a:cubicBezTo>
                    <a:pt x="1167820" y="1274"/>
                    <a:pt x="1226410" y="12737"/>
                    <a:pt x="1283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7"/>
            <p:cNvSpPr txBox="1"/>
            <p:nvPr/>
          </p:nvSpPr>
          <p:spPr>
            <a:xfrm>
              <a:off x="102868" y="627919"/>
              <a:ext cx="23988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8FA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  <a:p>
              <a:pPr indent="0" lvl="0" marL="0" marR="0" rtl="0" algn="ctr">
                <a:lnSpc>
                  <a:spcPct val="3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FFF8FA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635" name="Google Shape;635;p37"/>
          <p:cNvSpPr/>
          <p:nvPr/>
        </p:nvSpPr>
        <p:spPr>
          <a:xfrm>
            <a:off x="8199669" y="1891301"/>
            <a:ext cx="4444278" cy="366099"/>
          </a:xfrm>
          <a:custGeom>
            <a:rect b="b" l="l" r="r" t="t"/>
            <a:pathLst>
              <a:path extrusionOk="0" h="366099" w="4444278">
                <a:moveTo>
                  <a:pt x="4404508" y="0"/>
                </a:moveTo>
                <a:cubicBezTo>
                  <a:pt x="4411095" y="22802"/>
                  <a:pt x="4414896" y="41297"/>
                  <a:pt x="4421736" y="59032"/>
                </a:cubicBezTo>
                <a:cubicBezTo>
                  <a:pt x="4428324" y="76261"/>
                  <a:pt x="4451126" y="86648"/>
                  <a:pt x="4442259" y="111984"/>
                </a:cubicBezTo>
                <a:cubicBezTo>
                  <a:pt x="4413376" y="119838"/>
                  <a:pt x="4385506" y="125666"/>
                  <a:pt x="4352570" y="118572"/>
                </a:cubicBezTo>
                <a:cubicBezTo>
                  <a:pt x="4315326" y="110464"/>
                  <a:pt x="4275296" y="114771"/>
                  <a:pt x="4236532" y="115025"/>
                </a:cubicBezTo>
                <a:cubicBezTo>
                  <a:pt x="4126068" y="115785"/>
                  <a:pt x="4015604" y="115785"/>
                  <a:pt x="3905393" y="118572"/>
                </a:cubicBezTo>
                <a:cubicBezTo>
                  <a:pt x="3799742" y="121358"/>
                  <a:pt x="3694345" y="127946"/>
                  <a:pt x="3588695" y="131746"/>
                </a:cubicBezTo>
                <a:cubicBezTo>
                  <a:pt x="3461003" y="136307"/>
                  <a:pt x="3333563" y="139094"/>
                  <a:pt x="3205871" y="144161"/>
                </a:cubicBezTo>
                <a:cubicBezTo>
                  <a:pt x="3109342" y="147961"/>
                  <a:pt x="3012812" y="155055"/>
                  <a:pt x="2916283" y="159362"/>
                </a:cubicBezTo>
                <a:cubicBezTo>
                  <a:pt x="2803539" y="164683"/>
                  <a:pt x="2690541" y="168483"/>
                  <a:pt x="2577543" y="173297"/>
                </a:cubicBezTo>
                <a:cubicBezTo>
                  <a:pt x="2552207" y="174310"/>
                  <a:pt x="2526872" y="176844"/>
                  <a:pt x="2501536" y="178617"/>
                </a:cubicBezTo>
                <a:cubicBezTo>
                  <a:pt x="2372323" y="187485"/>
                  <a:pt x="2243364" y="196352"/>
                  <a:pt x="2114151" y="205220"/>
                </a:cubicBezTo>
                <a:cubicBezTo>
                  <a:pt x="2016609" y="211807"/>
                  <a:pt x="1918812" y="218395"/>
                  <a:pt x="1821269" y="224982"/>
                </a:cubicBezTo>
                <a:cubicBezTo>
                  <a:pt x="1738168" y="230556"/>
                  <a:pt x="1654813" y="235623"/>
                  <a:pt x="1571712" y="241703"/>
                </a:cubicBezTo>
                <a:cubicBezTo>
                  <a:pt x="1490130" y="247531"/>
                  <a:pt x="1408803" y="255131"/>
                  <a:pt x="1327475" y="260705"/>
                </a:cubicBezTo>
                <a:cubicBezTo>
                  <a:pt x="1147590" y="273373"/>
                  <a:pt x="967453" y="282747"/>
                  <a:pt x="787822" y="297949"/>
                </a:cubicBezTo>
                <a:cubicBezTo>
                  <a:pt x="618579" y="312390"/>
                  <a:pt x="450096" y="332912"/>
                  <a:pt x="281106" y="349634"/>
                </a:cubicBezTo>
                <a:cubicBezTo>
                  <a:pt x="208645" y="356728"/>
                  <a:pt x="135678" y="362048"/>
                  <a:pt x="62965" y="365849"/>
                </a:cubicBezTo>
                <a:cubicBezTo>
                  <a:pt x="25974" y="367876"/>
                  <a:pt x="13053" y="357741"/>
                  <a:pt x="3932" y="331139"/>
                </a:cubicBezTo>
                <a:cubicBezTo>
                  <a:pt x="-7976" y="294149"/>
                  <a:pt x="7479" y="268559"/>
                  <a:pt x="45990" y="273627"/>
                </a:cubicBezTo>
                <a:cubicBezTo>
                  <a:pt x="93874" y="280214"/>
                  <a:pt x="139479" y="271600"/>
                  <a:pt x="186097" y="266279"/>
                </a:cubicBezTo>
                <a:cubicBezTo>
                  <a:pt x="263877" y="257412"/>
                  <a:pt x="341658" y="248037"/>
                  <a:pt x="419439" y="239930"/>
                </a:cubicBezTo>
                <a:cubicBezTo>
                  <a:pt x="501781" y="231316"/>
                  <a:pt x="583615" y="214848"/>
                  <a:pt x="667223" y="214594"/>
                </a:cubicBezTo>
                <a:cubicBezTo>
                  <a:pt x="725496" y="214341"/>
                  <a:pt x="783515" y="201420"/>
                  <a:pt x="842041" y="198379"/>
                </a:cubicBezTo>
                <a:cubicBezTo>
                  <a:pt x="899299" y="195339"/>
                  <a:pt x="956812" y="189512"/>
                  <a:pt x="1014577" y="194832"/>
                </a:cubicBezTo>
                <a:cubicBezTo>
                  <a:pt x="1021165" y="195339"/>
                  <a:pt x="1028512" y="193059"/>
                  <a:pt x="1035099" y="190779"/>
                </a:cubicBezTo>
                <a:cubicBezTo>
                  <a:pt x="1040420" y="189005"/>
                  <a:pt x="1047767" y="181658"/>
                  <a:pt x="1049794" y="183178"/>
                </a:cubicBezTo>
                <a:cubicBezTo>
                  <a:pt x="1077917" y="202433"/>
                  <a:pt x="1103253" y="177351"/>
                  <a:pt x="1130615" y="179124"/>
                </a:cubicBezTo>
                <a:cubicBezTo>
                  <a:pt x="1157978" y="180898"/>
                  <a:pt x="1186861" y="169243"/>
                  <a:pt x="1213210" y="174057"/>
                </a:cubicBezTo>
                <a:cubicBezTo>
                  <a:pt x="1249440" y="180644"/>
                  <a:pt x="1282377" y="166710"/>
                  <a:pt x="1316580" y="166963"/>
                </a:cubicBezTo>
                <a:cubicBezTo>
                  <a:pt x="1380426" y="167470"/>
                  <a:pt x="1443006" y="151255"/>
                  <a:pt x="1505839" y="153788"/>
                </a:cubicBezTo>
                <a:cubicBezTo>
                  <a:pt x="1565631" y="156322"/>
                  <a:pt x="1625677" y="155562"/>
                  <a:pt x="1682176" y="143654"/>
                </a:cubicBezTo>
                <a:cubicBezTo>
                  <a:pt x="1750076" y="129466"/>
                  <a:pt x="1819243" y="147708"/>
                  <a:pt x="1885369" y="126172"/>
                </a:cubicBezTo>
                <a:cubicBezTo>
                  <a:pt x="1978858" y="136053"/>
                  <a:pt x="2069814" y="107424"/>
                  <a:pt x="2162543" y="106664"/>
                </a:cubicBezTo>
                <a:cubicBezTo>
                  <a:pt x="2221829" y="106157"/>
                  <a:pt x="2280861" y="104890"/>
                  <a:pt x="2340147" y="102103"/>
                </a:cubicBezTo>
                <a:cubicBezTo>
                  <a:pt x="2368016" y="100836"/>
                  <a:pt x="2395632" y="94249"/>
                  <a:pt x="2423502" y="91969"/>
                </a:cubicBezTo>
                <a:cubicBezTo>
                  <a:pt x="2446050" y="90195"/>
                  <a:pt x="2468853" y="91969"/>
                  <a:pt x="2491401" y="90956"/>
                </a:cubicBezTo>
                <a:cubicBezTo>
                  <a:pt x="2563102" y="88169"/>
                  <a:pt x="2635055" y="86395"/>
                  <a:pt x="2706502" y="81075"/>
                </a:cubicBezTo>
                <a:cubicBezTo>
                  <a:pt x="2736399" y="78794"/>
                  <a:pt x="2768575" y="96783"/>
                  <a:pt x="2796951" y="73220"/>
                </a:cubicBezTo>
                <a:cubicBezTo>
                  <a:pt x="2798978" y="71447"/>
                  <a:pt x="2806579" y="77781"/>
                  <a:pt x="2811900" y="78794"/>
                </a:cubicBezTo>
                <a:cubicBezTo>
                  <a:pt x="2825581" y="81075"/>
                  <a:pt x="2845596" y="89182"/>
                  <a:pt x="2852437" y="83101"/>
                </a:cubicBezTo>
                <a:cubicBezTo>
                  <a:pt x="2879039" y="59286"/>
                  <a:pt x="2910709" y="68660"/>
                  <a:pt x="2939338" y="66126"/>
                </a:cubicBezTo>
                <a:cubicBezTo>
                  <a:pt x="3002678" y="60553"/>
                  <a:pt x="3066524" y="60046"/>
                  <a:pt x="3130370" y="58779"/>
                </a:cubicBezTo>
                <a:cubicBezTo>
                  <a:pt x="3177495" y="58019"/>
                  <a:pt x="3224366" y="60046"/>
                  <a:pt x="3271491" y="60046"/>
                </a:cubicBezTo>
                <a:cubicBezTo>
                  <a:pt x="3281625" y="60046"/>
                  <a:pt x="3291759" y="57766"/>
                  <a:pt x="3301894" y="55739"/>
                </a:cubicBezTo>
                <a:cubicBezTo>
                  <a:pt x="3309241" y="54219"/>
                  <a:pt x="3317349" y="47885"/>
                  <a:pt x="3323176" y="49912"/>
                </a:cubicBezTo>
                <a:cubicBezTo>
                  <a:pt x="3389302" y="72460"/>
                  <a:pt x="3454669" y="38764"/>
                  <a:pt x="3521809" y="47885"/>
                </a:cubicBezTo>
                <a:cubicBezTo>
                  <a:pt x="3572480" y="54725"/>
                  <a:pt x="3625939" y="40284"/>
                  <a:pt x="3678384" y="36737"/>
                </a:cubicBezTo>
                <a:cubicBezTo>
                  <a:pt x="3692319" y="35723"/>
                  <a:pt x="3706507" y="39270"/>
                  <a:pt x="3720695" y="40791"/>
                </a:cubicBezTo>
                <a:cubicBezTo>
                  <a:pt x="3725002" y="41297"/>
                  <a:pt x="3730829" y="44084"/>
                  <a:pt x="3733363" y="42311"/>
                </a:cubicBezTo>
                <a:cubicBezTo>
                  <a:pt x="3759459" y="24576"/>
                  <a:pt x="3789862" y="28629"/>
                  <a:pt x="3818491" y="27109"/>
                </a:cubicBezTo>
                <a:cubicBezTo>
                  <a:pt x="3875496" y="24069"/>
                  <a:pt x="3932755" y="24069"/>
                  <a:pt x="3989761" y="23056"/>
                </a:cubicBezTo>
                <a:cubicBezTo>
                  <a:pt x="3998375" y="22802"/>
                  <a:pt x="4007749" y="26856"/>
                  <a:pt x="4015857" y="25336"/>
                </a:cubicBezTo>
                <a:cubicBezTo>
                  <a:pt x="4080970" y="13681"/>
                  <a:pt x="4146589" y="15201"/>
                  <a:pt x="4212209" y="15962"/>
                </a:cubicBezTo>
                <a:cubicBezTo>
                  <a:pt x="4262374" y="16722"/>
                  <a:pt x="4312539" y="15962"/>
                  <a:pt x="4362704" y="13935"/>
                </a:cubicBezTo>
                <a:cubicBezTo>
                  <a:pt x="4374612" y="13935"/>
                  <a:pt x="4387026" y="6081"/>
                  <a:pt x="44045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7"/>
          <p:cNvSpPr/>
          <p:nvPr/>
        </p:nvSpPr>
        <p:spPr>
          <a:xfrm rot="1470904">
            <a:off x="16118001" y="-223229"/>
            <a:ext cx="3117246" cy="4184592"/>
          </a:xfrm>
          <a:custGeom>
            <a:rect b="b" l="l" r="r" t="t"/>
            <a:pathLst>
              <a:path extrusionOk="0" h="4183912" w="3116740">
                <a:moveTo>
                  <a:pt x="2767540" y="2287363"/>
                </a:moveTo>
                <a:cubicBezTo>
                  <a:pt x="2712443" y="2259039"/>
                  <a:pt x="2656571" y="2231491"/>
                  <a:pt x="2602639" y="2204331"/>
                </a:cubicBezTo>
                <a:cubicBezTo>
                  <a:pt x="2544051" y="2227611"/>
                  <a:pt x="2519607" y="2286587"/>
                  <a:pt x="2475763" y="2324999"/>
                </a:cubicBezTo>
                <a:cubicBezTo>
                  <a:pt x="2417951" y="2375827"/>
                  <a:pt x="2388075" y="2451488"/>
                  <a:pt x="2391567" y="2537236"/>
                </a:cubicBezTo>
                <a:cubicBezTo>
                  <a:pt x="2396223" y="2664888"/>
                  <a:pt x="2476539" y="2738608"/>
                  <a:pt x="2615443" y="2699032"/>
                </a:cubicBezTo>
                <a:cubicBezTo>
                  <a:pt x="2710503" y="2671872"/>
                  <a:pt x="2774136" y="2614060"/>
                  <a:pt x="2811772" y="2522880"/>
                </a:cubicBezTo>
                <a:cubicBezTo>
                  <a:pt x="2843976" y="2444892"/>
                  <a:pt x="2820308" y="2375051"/>
                  <a:pt x="2789268" y="2305211"/>
                </a:cubicBezTo>
                <a:cubicBezTo>
                  <a:pt x="2785776" y="2297839"/>
                  <a:pt x="2776076" y="2291631"/>
                  <a:pt x="2767540" y="2287363"/>
                </a:cubicBezTo>
                <a:close/>
                <a:moveTo>
                  <a:pt x="2548707" y="2594272"/>
                </a:moveTo>
                <a:cubicBezTo>
                  <a:pt x="2567331" y="2496496"/>
                  <a:pt x="2573927" y="2409972"/>
                  <a:pt x="2671315" y="2351383"/>
                </a:cubicBezTo>
                <a:cubicBezTo>
                  <a:pt x="2658123" y="2447996"/>
                  <a:pt x="2646095" y="2532580"/>
                  <a:pt x="2548707" y="2594272"/>
                </a:cubicBezTo>
                <a:close/>
                <a:moveTo>
                  <a:pt x="358053" y="2726580"/>
                </a:moveTo>
                <a:cubicBezTo>
                  <a:pt x="314597" y="2710284"/>
                  <a:pt x="269977" y="2696316"/>
                  <a:pt x="226133" y="2681572"/>
                </a:cubicBezTo>
                <a:cubicBezTo>
                  <a:pt x="229625" y="2673036"/>
                  <a:pt x="230013" y="2666828"/>
                  <a:pt x="233117" y="2664500"/>
                </a:cubicBezTo>
                <a:cubicBezTo>
                  <a:pt x="250577" y="2652472"/>
                  <a:pt x="268813" y="2641608"/>
                  <a:pt x="286661" y="2630744"/>
                </a:cubicBezTo>
                <a:cubicBezTo>
                  <a:pt x="287049" y="2624924"/>
                  <a:pt x="287825" y="2619492"/>
                  <a:pt x="288213" y="2613672"/>
                </a:cubicBezTo>
                <a:cubicBezTo>
                  <a:pt x="250189" y="2610568"/>
                  <a:pt x="212165" y="2609792"/>
                  <a:pt x="174917" y="2604360"/>
                </a:cubicBezTo>
                <a:cubicBezTo>
                  <a:pt x="120985" y="2596600"/>
                  <a:pt x="79857" y="2624924"/>
                  <a:pt x="60068" y="2664888"/>
                </a:cubicBezTo>
                <a:cubicBezTo>
                  <a:pt x="31356" y="2722700"/>
                  <a:pt x="7300" y="2786720"/>
                  <a:pt x="1092" y="2849965"/>
                </a:cubicBezTo>
                <a:cubicBezTo>
                  <a:pt x="-6668" y="2928729"/>
                  <a:pt x="26700" y="2998181"/>
                  <a:pt x="108181" y="3029609"/>
                </a:cubicBezTo>
                <a:cubicBezTo>
                  <a:pt x="137281" y="3040861"/>
                  <a:pt x="169097" y="3045905"/>
                  <a:pt x="200137" y="3050173"/>
                </a:cubicBezTo>
                <a:cubicBezTo>
                  <a:pt x="301405" y="3063365"/>
                  <a:pt x="418581" y="2978005"/>
                  <a:pt x="437593" y="2877901"/>
                </a:cubicBezTo>
                <a:cubicBezTo>
                  <a:pt x="448069" y="2822029"/>
                  <a:pt x="408881" y="2745592"/>
                  <a:pt x="358053" y="2726580"/>
                </a:cubicBezTo>
                <a:close/>
                <a:moveTo>
                  <a:pt x="231565" y="2944249"/>
                </a:moveTo>
                <a:cubicBezTo>
                  <a:pt x="228073" y="2939981"/>
                  <a:pt x="224581" y="2936101"/>
                  <a:pt x="221089" y="2931833"/>
                </a:cubicBezTo>
                <a:cubicBezTo>
                  <a:pt x="232729" y="2923297"/>
                  <a:pt x="243981" y="2914373"/>
                  <a:pt x="255621" y="2905837"/>
                </a:cubicBezTo>
                <a:cubicBezTo>
                  <a:pt x="258725" y="2909329"/>
                  <a:pt x="262217" y="2912821"/>
                  <a:pt x="265321" y="2916701"/>
                </a:cubicBezTo>
                <a:cubicBezTo>
                  <a:pt x="254069" y="2925625"/>
                  <a:pt x="242817" y="2934937"/>
                  <a:pt x="231565" y="2944249"/>
                </a:cubicBezTo>
                <a:close/>
                <a:moveTo>
                  <a:pt x="1220192" y="504886"/>
                </a:moveTo>
                <a:cubicBezTo>
                  <a:pt x="1309044" y="494410"/>
                  <a:pt x="1387808" y="422242"/>
                  <a:pt x="1405268" y="331838"/>
                </a:cubicBezTo>
                <a:cubicBezTo>
                  <a:pt x="1412640" y="293814"/>
                  <a:pt x="1414580" y="254626"/>
                  <a:pt x="1420400" y="203022"/>
                </a:cubicBezTo>
                <a:cubicBezTo>
                  <a:pt x="1420788" y="170041"/>
                  <a:pt x="1389360" y="108349"/>
                  <a:pt x="1349784" y="77697"/>
                </a:cubicBezTo>
                <a:cubicBezTo>
                  <a:pt x="1324952" y="58297"/>
                  <a:pt x="1300120" y="39285"/>
                  <a:pt x="1275676" y="19497"/>
                </a:cubicBezTo>
                <a:cubicBezTo>
                  <a:pt x="1244248" y="-6111"/>
                  <a:pt x="1223295" y="-7275"/>
                  <a:pt x="1192255" y="20661"/>
                </a:cubicBezTo>
                <a:cubicBezTo>
                  <a:pt x="1178287" y="33077"/>
                  <a:pt x="1166259" y="49761"/>
                  <a:pt x="1158111" y="66445"/>
                </a:cubicBezTo>
                <a:cubicBezTo>
                  <a:pt x="1125131" y="133569"/>
                  <a:pt x="1101075" y="202634"/>
                  <a:pt x="1083615" y="275966"/>
                </a:cubicBezTo>
                <a:cubicBezTo>
                  <a:pt x="1071975" y="324466"/>
                  <a:pt x="1075467" y="367146"/>
                  <a:pt x="1091763" y="410214"/>
                </a:cubicBezTo>
                <a:cubicBezTo>
                  <a:pt x="1111551" y="461430"/>
                  <a:pt x="1180227" y="509542"/>
                  <a:pt x="1220192" y="504886"/>
                </a:cubicBezTo>
                <a:close/>
                <a:moveTo>
                  <a:pt x="1265976" y="211170"/>
                </a:moveTo>
                <a:cubicBezTo>
                  <a:pt x="1283824" y="273638"/>
                  <a:pt x="1278004" y="290710"/>
                  <a:pt x="1221743" y="347358"/>
                </a:cubicBezTo>
                <a:cubicBezTo>
                  <a:pt x="1216312" y="293814"/>
                  <a:pt x="1236488" y="253462"/>
                  <a:pt x="1265976" y="211170"/>
                </a:cubicBezTo>
                <a:close/>
                <a:moveTo>
                  <a:pt x="1451828" y="3421878"/>
                </a:moveTo>
                <a:cubicBezTo>
                  <a:pt x="1445620" y="3471154"/>
                  <a:pt x="1435920" y="3522758"/>
                  <a:pt x="1391688" y="3556902"/>
                </a:cubicBezTo>
                <a:cubicBezTo>
                  <a:pt x="1376556" y="3568931"/>
                  <a:pt x="1361812" y="3581735"/>
                  <a:pt x="1347068" y="3594151"/>
                </a:cubicBezTo>
                <a:cubicBezTo>
                  <a:pt x="1268692" y="3660111"/>
                  <a:pt x="1236100" y="3660887"/>
                  <a:pt x="1159663" y="3598419"/>
                </a:cubicBezTo>
                <a:cubicBezTo>
                  <a:pt x="1099523" y="3549142"/>
                  <a:pt x="1089435" y="3425370"/>
                  <a:pt x="1142979" y="3369886"/>
                </a:cubicBezTo>
                <a:cubicBezTo>
                  <a:pt x="1155007" y="3357470"/>
                  <a:pt x="1174795" y="3353202"/>
                  <a:pt x="1192255" y="3344278"/>
                </a:cubicBezTo>
                <a:cubicBezTo>
                  <a:pt x="1198075" y="3317894"/>
                  <a:pt x="1203119" y="3294614"/>
                  <a:pt x="1209328" y="3267066"/>
                </a:cubicBezTo>
                <a:cubicBezTo>
                  <a:pt x="1227564" y="3269006"/>
                  <a:pt x="1246188" y="3265902"/>
                  <a:pt x="1259380" y="3272886"/>
                </a:cubicBezTo>
                <a:cubicBezTo>
                  <a:pt x="1300120" y="3294614"/>
                  <a:pt x="1342024" y="3308194"/>
                  <a:pt x="1387420" y="3316342"/>
                </a:cubicBezTo>
                <a:cubicBezTo>
                  <a:pt x="1430488" y="3324102"/>
                  <a:pt x="1458812" y="3368722"/>
                  <a:pt x="1451828" y="3421878"/>
                </a:cubicBezTo>
                <a:close/>
                <a:moveTo>
                  <a:pt x="1696269" y="1945922"/>
                </a:moveTo>
                <a:cubicBezTo>
                  <a:pt x="1672601" y="1954458"/>
                  <a:pt x="1645053" y="1958338"/>
                  <a:pt x="1626429" y="1973082"/>
                </a:cubicBezTo>
                <a:cubicBezTo>
                  <a:pt x="1590732" y="2001794"/>
                  <a:pt x="1554260" y="2032834"/>
                  <a:pt x="1529428" y="2070471"/>
                </a:cubicBezTo>
                <a:cubicBezTo>
                  <a:pt x="1492180" y="2127507"/>
                  <a:pt x="1488300" y="2226835"/>
                  <a:pt x="1554648" y="2282707"/>
                </a:cubicBezTo>
                <a:cubicBezTo>
                  <a:pt x="1601209" y="2321895"/>
                  <a:pt x="1650097" y="2307927"/>
                  <a:pt x="1700537" y="2299003"/>
                </a:cubicBezTo>
                <a:cubicBezTo>
                  <a:pt x="1752141" y="2290079"/>
                  <a:pt x="1793269" y="2260591"/>
                  <a:pt x="1819653" y="2220239"/>
                </a:cubicBezTo>
                <a:cubicBezTo>
                  <a:pt x="1845261" y="2181051"/>
                  <a:pt x="1863885" y="2132939"/>
                  <a:pt x="1870093" y="2086767"/>
                </a:cubicBezTo>
                <a:cubicBezTo>
                  <a:pt x="1878629" y="2025074"/>
                  <a:pt x="1783957" y="1956010"/>
                  <a:pt x="1696269" y="1945922"/>
                </a:cubicBezTo>
                <a:close/>
                <a:moveTo>
                  <a:pt x="1652813" y="2194631"/>
                </a:moveTo>
                <a:cubicBezTo>
                  <a:pt x="1666781" y="2103063"/>
                  <a:pt x="1676481" y="2090647"/>
                  <a:pt x="1743217" y="2079782"/>
                </a:cubicBezTo>
                <a:cubicBezTo>
                  <a:pt x="1728085" y="2130999"/>
                  <a:pt x="1705581" y="2170575"/>
                  <a:pt x="1652813" y="2194631"/>
                </a:cubicBezTo>
                <a:close/>
                <a:moveTo>
                  <a:pt x="1938381" y="1059340"/>
                </a:moveTo>
                <a:cubicBezTo>
                  <a:pt x="1914713" y="1098140"/>
                  <a:pt x="1892985" y="1138492"/>
                  <a:pt x="1865049" y="1174188"/>
                </a:cubicBezTo>
                <a:cubicBezTo>
                  <a:pt x="1840605" y="1205616"/>
                  <a:pt x="1806461" y="1225404"/>
                  <a:pt x="1764557" y="1226568"/>
                </a:cubicBezTo>
                <a:cubicBezTo>
                  <a:pt x="1745157" y="1226956"/>
                  <a:pt x="1725369" y="1226568"/>
                  <a:pt x="1706357" y="1228508"/>
                </a:cubicBezTo>
                <a:cubicBezTo>
                  <a:pt x="1657857" y="1233552"/>
                  <a:pt x="1625265" y="1220748"/>
                  <a:pt x="1607029" y="1178068"/>
                </a:cubicBezTo>
                <a:cubicBezTo>
                  <a:pt x="1586076" y="1128016"/>
                  <a:pt x="1578704" y="1077576"/>
                  <a:pt x="1606253" y="1024032"/>
                </a:cubicBezTo>
                <a:cubicBezTo>
                  <a:pt x="1640785" y="957296"/>
                  <a:pt x="1685017" y="909959"/>
                  <a:pt x="1767273" y="907243"/>
                </a:cubicBezTo>
                <a:cubicBezTo>
                  <a:pt x="1764945" y="915391"/>
                  <a:pt x="1763005" y="922375"/>
                  <a:pt x="1759513" y="935567"/>
                </a:cubicBezTo>
                <a:cubicBezTo>
                  <a:pt x="1827025" y="915391"/>
                  <a:pt x="1868929" y="965832"/>
                  <a:pt x="1919757" y="990276"/>
                </a:cubicBezTo>
                <a:cubicBezTo>
                  <a:pt x="1944201" y="1002692"/>
                  <a:pt x="1956229" y="1030240"/>
                  <a:pt x="1938381" y="1059340"/>
                </a:cubicBezTo>
                <a:close/>
                <a:moveTo>
                  <a:pt x="587750" y="1330165"/>
                </a:moveTo>
                <a:cubicBezTo>
                  <a:pt x="581154" y="1355773"/>
                  <a:pt x="576498" y="1381769"/>
                  <a:pt x="570290" y="1407765"/>
                </a:cubicBezTo>
                <a:cubicBezTo>
                  <a:pt x="556322" y="1466741"/>
                  <a:pt x="498510" y="1510585"/>
                  <a:pt x="430221" y="1515241"/>
                </a:cubicBezTo>
                <a:cubicBezTo>
                  <a:pt x="372409" y="1519121"/>
                  <a:pt x="299077" y="1476829"/>
                  <a:pt x="286661" y="1424061"/>
                </a:cubicBezTo>
                <a:cubicBezTo>
                  <a:pt x="274633" y="1373233"/>
                  <a:pt x="285497" y="1323569"/>
                  <a:pt x="320029" y="1281276"/>
                </a:cubicBezTo>
                <a:cubicBezTo>
                  <a:pt x="334773" y="1263040"/>
                  <a:pt x="347965" y="1243640"/>
                  <a:pt x="363485" y="1222300"/>
                </a:cubicBezTo>
                <a:cubicBezTo>
                  <a:pt x="397629" y="1215316"/>
                  <a:pt x="429833" y="1208720"/>
                  <a:pt x="455442" y="1203676"/>
                </a:cubicBezTo>
                <a:cubicBezTo>
                  <a:pt x="491138" y="1223076"/>
                  <a:pt x="521790" y="1240924"/>
                  <a:pt x="553994" y="1256832"/>
                </a:cubicBezTo>
                <a:cubicBezTo>
                  <a:pt x="591630" y="1275456"/>
                  <a:pt x="598614" y="1288648"/>
                  <a:pt x="587750" y="1330165"/>
                </a:cubicBezTo>
                <a:close/>
                <a:moveTo>
                  <a:pt x="3071344" y="336494"/>
                </a:moveTo>
                <a:cubicBezTo>
                  <a:pt x="3124500" y="452506"/>
                  <a:pt x="3041856" y="573175"/>
                  <a:pt x="2913428" y="568519"/>
                </a:cubicBezTo>
                <a:cubicBezTo>
                  <a:pt x="2877344" y="567355"/>
                  <a:pt x="2856004" y="542522"/>
                  <a:pt x="2842424" y="513810"/>
                </a:cubicBezTo>
                <a:cubicBezTo>
                  <a:pt x="2814100" y="454058"/>
                  <a:pt x="2839708" y="358222"/>
                  <a:pt x="2891312" y="309722"/>
                </a:cubicBezTo>
                <a:cubicBezTo>
                  <a:pt x="2922740" y="280234"/>
                  <a:pt x="2950288" y="246866"/>
                  <a:pt x="2983268" y="211558"/>
                </a:cubicBezTo>
                <a:cubicBezTo>
                  <a:pt x="3033708" y="242598"/>
                  <a:pt x="3072508" y="266654"/>
                  <a:pt x="3116740" y="293814"/>
                </a:cubicBezTo>
                <a:cubicBezTo>
                  <a:pt x="3099668" y="309722"/>
                  <a:pt x="3085312" y="323302"/>
                  <a:pt x="3071344" y="336494"/>
                </a:cubicBezTo>
                <a:close/>
                <a:moveTo>
                  <a:pt x="332445" y="3980600"/>
                </a:moveTo>
                <a:cubicBezTo>
                  <a:pt x="337101" y="4021728"/>
                  <a:pt x="325461" y="4065960"/>
                  <a:pt x="313821" y="4107088"/>
                </a:cubicBezTo>
                <a:cubicBezTo>
                  <a:pt x="299465" y="4159080"/>
                  <a:pt x="248249" y="4165676"/>
                  <a:pt x="209061" y="4183912"/>
                </a:cubicBezTo>
                <a:cubicBezTo>
                  <a:pt x="152413" y="4163736"/>
                  <a:pt x="136117" y="4129980"/>
                  <a:pt x="138833" y="4069452"/>
                </a:cubicBezTo>
                <a:cubicBezTo>
                  <a:pt x="141549" y="4010864"/>
                  <a:pt x="163277" y="3974392"/>
                  <a:pt x="208285" y="3946843"/>
                </a:cubicBezTo>
                <a:cubicBezTo>
                  <a:pt x="204793" y="3930547"/>
                  <a:pt x="202077" y="3916579"/>
                  <a:pt x="198973" y="3902999"/>
                </a:cubicBezTo>
                <a:cubicBezTo>
                  <a:pt x="242429" y="3888255"/>
                  <a:pt x="327013" y="3932487"/>
                  <a:pt x="332445" y="3980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7"/>
          <p:cNvSpPr/>
          <p:nvPr/>
        </p:nvSpPr>
        <p:spPr>
          <a:xfrm rot="-6402778">
            <a:off x="1217312" y="8375499"/>
            <a:ext cx="645576" cy="1727406"/>
          </a:xfrm>
          <a:custGeom>
            <a:rect b="b" l="l" r="r" t="t"/>
            <a:pathLst>
              <a:path extrusionOk="0" h="1727870" w="645750">
                <a:moveTo>
                  <a:pt x="173642" y="1727871"/>
                </a:moveTo>
                <a:cubicBezTo>
                  <a:pt x="146685" y="1698646"/>
                  <a:pt x="147779" y="1676960"/>
                  <a:pt x="176725" y="1645209"/>
                </a:cubicBezTo>
                <a:cubicBezTo>
                  <a:pt x="183905" y="1637584"/>
                  <a:pt x="190640" y="1629553"/>
                  <a:pt x="196899" y="1621156"/>
                </a:cubicBezTo>
                <a:cubicBezTo>
                  <a:pt x="220255" y="1588668"/>
                  <a:pt x="244248" y="1557135"/>
                  <a:pt x="272498" y="1528188"/>
                </a:cubicBezTo>
                <a:cubicBezTo>
                  <a:pt x="297247" y="1502783"/>
                  <a:pt x="315650" y="1471111"/>
                  <a:pt x="336161" y="1441746"/>
                </a:cubicBezTo>
                <a:cubicBezTo>
                  <a:pt x="356235" y="1413118"/>
                  <a:pt x="375612" y="1384052"/>
                  <a:pt x="395049" y="1354966"/>
                </a:cubicBezTo>
                <a:cubicBezTo>
                  <a:pt x="420335" y="1317166"/>
                  <a:pt x="445064" y="1278869"/>
                  <a:pt x="470648" y="1241168"/>
                </a:cubicBezTo>
                <a:cubicBezTo>
                  <a:pt x="512666" y="1179137"/>
                  <a:pt x="545194" y="1111853"/>
                  <a:pt x="573205" y="1042978"/>
                </a:cubicBezTo>
                <a:cubicBezTo>
                  <a:pt x="590931" y="999389"/>
                  <a:pt x="603624" y="952418"/>
                  <a:pt x="605892" y="904830"/>
                </a:cubicBezTo>
                <a:cubicBezTo>
                  <a:pt x="606847" y="884935"/>
                  <a:pt x="607523" y="861658"/>
                  <a:pt x="593697" y="843773"/>
                </a:cubicBezTo>
                <a:cubicBezTo>
                  <a:pt x="556056" y="843594"/>
                  <a:pt x="528422" y="866553"/>
                  <a:pt x="499317" y="882946"/>
                </a:cubicBezTo>
                <a:cubicBezTo>
                  <a:pt x="486345" y="890247"/>
                  <a:pt x="480815" y="911853"/>
                  <a:pt x="473454" y="927669"/>
                </a:cubicBezTo>
                <a:cubicBezTo>
                  <a:pt x="459428" y="957511"/>
                  <a:pt x="447292" y="988387"/>
                  <a:pt x="432829" y="1018070"/>
                </a:cubicBezTo>
                <a:cubicBezTo>
                  <a:pt x="417072" y="1050399"/>
                  <a:pt x="400142" y="1082191"/>
                  <a:pt x="382635" y="1113564"/>
                </a:cubicBezTo>
                <a:cubicBezTo>
                  <a:pt x="365943" y="1143565"/>
                  <a:pt x="351062" y="1175397"/>
                  <a:pt x="329655" y="1201777"/>
                </a:cubicBezTo>
                <a:cubicBezTo>
                  <a:pt x="295138" y="1244332"/>
                  <a:pt x="267226" y="1292477"/>
                  <a:pt x="224850" y="1328625"/>
                </a:cubicBezTo>
                <a:cubicBezTo>
                  <a:pt x="212914" y="1338772"/>
                  <a:pt x="202529" y="1347983"/>
                  <a:pt x="184564" y="1346729"/>
                </a:cubicBezTo>
                <a:cubicBezTo>
                  <a:pt x="164888" y="1345377"/>
                  <a:pt x="158701" y="1343865"/>
                  <a:pt x="155080" y="1324567"/>
                </a:cubicBezTo>
                <a:cubicBezTo>
                  <a:pt x="152315" y="1309447"/>
                  <a:pt x="151897" y="1293869"/>
                  <a:pt x="151101" y="1278451"/>
                </a:cubicBezTo>
                <a:cubicBezTo>
                  <a:pt x="147122" y="1207089"/>
                  <a:pt x="161446" y="1139189"/>
                  <a:pt x="197993" y="1078052"/>
                </a:cubicBezTo>
                <a:cubicBezTo>
                  <a:pt x="215122" y="1049424"/>
                  <a:pt x="240090" y="1024795"/>
                  <a:pt x="264441" y="1001398"/>
                </a:cubicBezTo>
                <a:cubicBezTo>
                  <a:pt x="294979" y="972034"/>
                  <a:pt x="328004" y="945136"/>
                  <a:pt x="360989" y="918438"/>
                </a:cubicBezTo>
                <a:cubicBezTo>
                  <a:pt x="379452" y="903477"/>
                  <a:pt x="400241" y="891401"/>
                  <a:pt x="419499" y="877375"/>
                </a:cubicBezTo>
                <a:cubicBezTo>
                  <a:pt x="439135" y="863051"/>
                  <a:pt x="454912" y="847295"/>
                  <a:pt x="465416" y="822904"/>
                </a:cubicBezTo>
                <a:cubicBezTo>
                  <a:pt x="483321" y="781244"/>
                  <a:pt x="493806" y="738391"/>
                  <a:pt x="500212" y="694265"/>
                </a:cubicBezTo>
                <a:cubicBezTo>
                  <a:pt x="506300" y="652387"/>
                  <a:pt x="505941" y="610449"/>
                  <a:pt x="491796" y="569705"/>
                </a:cubicBezTo>
                <a:cubicBezTo>
                  <a:pt x="490408" y="566059"/>
                  <a:pt x="488648" y="562566"/>
                  <a:pt x="486544" y="559280"/>
                </a:cubicBezTo>
                <a:cubicBezTo>
                  <a:pt x="485569" y="557688"/>
                  <a:pt x="483739" y="556654"/>
                  <a:pt x="480039" y="553312"/>
                </a:cubicBezTo>
                <a:cubicBezTo>
                  <a:pt x="466928" y="573604"/>
                  <a:pt x="454653" y="593936"/>
                  <a:pt x="441065" y="613354"/>
                </a:cubicBezTo>
                <a:cubicBezTo>
                  <a:pt x="398789" y="673774"/>
                  <a:pt x="360989" y="737297"/>
                  <a:pt x="312248" y="793221"/>
                </a:cubicBezTo>
                <a:cubicBezTo>
                  <a:pt x="278427" y="832035"/>
                  <a:pt x="247789" y="873695"/>
                  <a:pt x="214406" y="912927"/>
                </a:cubicBezTo>
                <a:cubicBezTo>
                  <a:pt x="177800" y="955899"/>
                  <a:pt x="140338" y="998096"/>
                  <a:pt x="93447" y="1030584"/>
                </a:cubicBezTo>
                <a:cubicBezTo>
                  <a:pt x="87836" y="1034463"/>
                  <a:pt x="82504" y="1038940"/>
                  <a:pt x="76417" y="1041824"/>
                </a:cubicBezTo>
                <a:cubicBezTo>
                  <a:pt x="41721" y="1058297"/>
                  <a:pt x="14326" y="1041267"/>
                  <a:pt x="5910" y="1003249"/>
                </a:cubicBezTo>
                <a:cubicBezTo>
                  <a:pt x="-4156" y="958088"/>
                  <a:pt x="-357" y="914160"/>
                  <a:pt x="9750" y="870372"/>
                </a:cubicBezTo>
                <a:cubicBezTo>
                  <a:pt x="15288" y="846839"/>
                  <a:pt x="23028" y="823879"/>
                  <a:pt x="32867" y="801796"/>
                </a:cubicBezTo>
                <a:cubicBezTo>
                  <a:pt x="45481" y="773306"/>
                  <a:pt x="58571" y="744479"/>
                  <a:pt x="75820" y="718735"/>
                </a:cubicBezTo>
                <a:cubicBezTo>
                  <a:pt x="98739" y="684537"/>
                  <a:pt x="126631" y="653720"/>
                  <a:pt x="151022" y="620456"/>
                </a:cubicBezTo>
                <a:cubicBezTo>
                  <a:pt x="179411" y="581721"/>
                  <a:pt x="221369" y="559797"/>
                  <a:pt x="258353" y="531845"/>
                </a:cubicBezTo>
                <a:cubicBezTo>
                  <a:pt x="266868" y="525399"/>
                  <a:pt x="280814" y="526514"/>
                  <a:pt x="291796" y="522753"/>
                </a:cubicBezTo>
                <a:cubicBezTo>
                  <a:pt x="299575" y="520088"/>
                  <a:pt x="306478" y="514935"/>
                  <a:pt x="313939" y="511195"/>
                </a:cubicBezTo>
                <a:cubicBezTo>
                  <a:pt x="322573" y="506878"/>
                  <a:pt x="331147" y="499994"/>
                  <a:pt x="340140" y="499258"/>
                </a:cubicBezTo>
                <a:cubicBezTo>
                  <a:pt x="376607" y="496373"/>
                  <a:pt x="413412" y="492971"/>
                  <a:pt x="449560" y="507037"/>
                </a:cubicBezTo>
                <a:cubicBezTo>
                  <a:pt x="477970" y="468660"/>
                  <a:pt x="498183" y="425886"/>
                  <a:pt x="515769" y="382118"/>
                </a:cubicBezTo>
                <a:cubicBezTo>
                  <a:pt x="535664" y="332481"/>
                  <a:pt x="555698" y="282645"/>
                  <a:pt x="570798" y="231377"/>
                </a:cubicBezTo>
                <a:cubicBezTo>
                  <a:pt x="584306" y="185619"/>
                  <a:pt x="591508" y="138011"/>
                  <a:pt x="580507" y="89568"/>
                </a:cubicBezTo>
                <a:cubicBezTo>
                  <a:pt x="573543" y="58492"/>
                  <a:pt x="551023" y="40607"/>
                  <a:pt x="518057" y="42537"/>
                </a:cubicBezTo>
                <a:cubicBezTo>
                  <a:pt x="484694" y="44526"/>
                  <a:pt x="456861" y="60263"/>
                  <a:pt x="429248" y="76855"/>
                </a:cubicBezTo>
                <a:cubicBezTo>
                  <a:pt x="369126" y="112964"/>
                  <a:pt x="321678" y="162979"/>
                  <a:pt x="279143" y="217550"/>
                </a:cubicBezTo>
                <a:cubicBezTo>
                  <a:pt x="249997" y="254952"/>
                  <a:pt x="222941" y="294124"/>
                  <a:pt x="197117" y="333894"/>
                </a:cubicBezTo>
                <a:cubicBezTo>
                  <a:pt x="183609" y="354684"/>
                  <a:pt x="174796" y="378517"/>
                  <a:pt x="163615" y="401535"/>
                </a:cubicBezTo>
                <a:lnTo>
                  <a:pt x="133395" y="398273"/>
                </a:lnTo>
                <a:cubicBezTo>
                  <a:pt x="128222" y="382536"/>
                  <a:pt x="127088" y="370420"/>
                  <a:pt x="132321" y="353311"/>
                </a:cubicBezTo>
                <a:cubicBezTo>
                  <a:pt x="148376" y="300729"/>
                  <a:pt x="183689" y="260403"/>
                  <a:pt x="212735" y="216555"/>
                </a:cubicBezTo>
                <a:cubicBezTo>
                  <a:pt x="239198" y="176929"/>
                  <a:pt x="269824" y="140246"/>
                  <a:pt x="304091" y="107135"/>
                </a:cubicBezTo>
                <a:cubicBezTo>
                  <a:pt x="341214" y="71086"/>
                  <a:pt x="379292" y="33684"/>
                  <a:pt x="428691" y="14485"/>
                </a:cubicBezTo>
                <a:cubicBezTo>
                  <a:pt x="446596" y="7562"/>
                  <a:pt x="465197" y="-475"/>
                  <a:pt x="486604" y="22"/>
                </a:cubicBezTo>
                <a:cubicBezTo>
                  <a:pt x="522653" y="877"/>
                  <a:pt x="531566" y="241"/>
                  <a:pt x="552952" y="10228"/>
                </a:cubicBezTo>
                <a:cubicBezTo>
                  <a:pt x="557210" y="12217"/>
                  <a:pt x="562900" y="13590"/>
                  <a:pt x="565148" y="17032"/>
                </a:cubicBezTo>
                <a:cubicBezTo>
                  <a:pt x="583312" y="44526"/>
                  <a:pt x="608817" y="68460"/>
                  <a:pt x="615959" y="101544"/>
                </a:cubicBezTo>
                <a:cubicBezTo>
                  <a:pt x="624175" y="139722"/>
                  <a:pt x="626642" y="178417"/>
                  <a:pt x="617809" y="217749"/>
                </a:cubicBezTo>
                <a:cubicBezTo>
                  <a:pt x="599327" y="300133"/>
                  <a:pt x="568072" y="377682"/>
                  <a:pt x="532421" y="453639"/>
                </a:cubicBezTo>
                <a:cubicBezTo>
                  <a:pt x="519808" y="480557"/>
                  <a:pt x="503693" y="505843"/>
                  <a:pt x="488653" y="532939"/>
                </a:cubicBezTo>
                <a:cubicBezTo>
                  <a:pt x="494423" y="539923"/>
                  <a:pt x="499555" y="546866"/>
                  <a:pt x="505464" y="553152"/>
                </a:cubicBezTo>
                <a:cubicBezTo>
                  <a:pt x="529497" y="578618"/>
                  <a:pt x="537852" y="609991"/>
                  <a:pt x="540598" y="643733"/>
                </a:cubicBezTo>
                <a:cubicBezTo>
                  <a:pt x="545069" y="695499"/>
                  <a:pt x="538380" y="747623"/>
                  <a:pt x="520982" y="796583"/>
                </a:cubicBezTo>
                <a:cubicBezTo>
                  <a:pt x="519567" y="801245"/>
                  <a:pt x="518503" y="806007"/>
                  <a:pt x="517799" y="810828"/>
                </a:cubicBezTo>
                <a:cubicBezTo>
                  <a:pt x="517659" y="811564"/>
                  <a:pt x="518535" y="812499"/>
                  <a:pt x="519967" y="815523"/>
                </a:cubicBezTo>
                <a:cubicBezTo>
                  <a:pt x="523886" y="814243"/>
                  <a:pt x="527715" y="812701"/>
                  <a:pt x="531427" y="810907"/>
                </a:cubicBezTo>
                <a:cubicBezTo>
                  <a:pt x="555499" y="797359"/>
                  <a:pt x="586495" y="803865"/>
                  <a:pt x="608797" y="820457"/>
                </a:cubicBezTo>
                <a:cubicBezTo>
                  <a:pt x="644249" y="846817"/>
                  <a:pt x="649421" y="881115"/>
                  <a:pt x="643831" y="920845"/>
                </a:cubicBezTo>
                <a:cubicBezTo>
                  <a:pt x="640767" y="942729"/>
                  <a:pt x="641941" y="965290"/>
                  <a:pt x="637067" y="986617"/>
                </a:cubicBezTo>
                <a:cubicBezTo>
                  <a:pt x="629328" y="1020636"/>
                  <a:pt x="619042" y="1054159"/>
                  <a:pt x="608220" y="1087363"/>
                </a:cubicBezTo>
                <a:cubicBezTo>
                  <a:pt x="590056" y="1143068"/>
                  <a:pt x="566799" y="1196286"/>
                  <a:pt x="534610" y="1245705"/>
                </a:cubicBezTo>
                <a:cubicBezTo>
                  <a:pt x="512109" y="1280242"/>
                  <a:pt x="493587" y="1317325"/>
                  <a:pt x="471564" y="1352240"/>
                </a:cubicBezTo>
                <a:cubicBezTo>
                  <a:pt x="453420" y="1381008"/>
                  <a:pt x="433366" y="1408622"/>
                  <a:pt x="413113" y="1435957"/>
                </a:cubicBezTo>
                <a:cubicBezTo>
                  <a:pt x="381918" y="1477994"/>
                  <a:pt x="358622" y="1525324"/>
                  <a:pt x="321936" y="1563760"/>
                </a:cubicBezTo>
                <a:cubicBezTo>
                  <a:pt x="305682" y="1580750"/>
                  <a:pt x="295854" y="1603808"/>
                  <a:pt x="282445" y="1623663"/>
                </a:cubicBezTo>
                <a:cubicBezTo>
                  <a:pt x="273214" y="1637370"/>
                  <a:pt x="262849" y="1650302"/>
                  <a:pt x="252962" y="1663452"/>
                </a:cubicBezTo>
                <a:cubicBezTo>
                  <a:pt x="238518" y="1682750"/>
                  <a:pt x="224035" y="1702028"/>
                  <a:pt x="208756" y="1722420"/>
                </a:cubicBezTo>
                <a:close/>
                <a:moveTo>
                  <a:pt x="433346" y="532661"/>
                </a:moveTo>
                <a:cubicBezTo>
                  <a:pt x="418903" y="532661"/>
                  <a:pt x="409950" y="531328"/>
                  <a:pt x="401515" y="532900"/>
                </a:cubicBezTo>
                <a:cubicBezTo>
                  <a:pt x="366062" y="539564"/>
                  <a:pt x="331088" y="548020"/>
                  <a:pt x="299356" y="566183"/>
                </a:cubicBezTo>
                <a:cubicBezTo>
                  <a:pt x="202986" y="621371"/>
                  <a:pt x="134032" y="701586"/>
                  <a:pt x="86026" y="800741"/>
                </a:cubicBezTo>
                <a:cubicBezTo>
                  <a:pt x="77511" y="818308"/>
                  <a:pt x="70647" y="836671"/>
                  <a:pt x="62789" y="854457"/>
                </a:cubicBezTo>
                <a:cubicBezTo>
                  <a:pt x="43213" y="899279"/>
                  <a:pt x="37742" y="945753"/>
                  <a:pt x="44028" y="997618"/>
                </a:cubicBezTo>
                <a:cubicBezTo>
                  <a:pt x="52822" y="994395"/>
                  <a:pt x="60660" y="993341"/>
                  <a:pt x="66091" y="989163"/>
                </a:cubicBezTo>
                <a:cubicBezTo>
                  <a:pt x="78394" y="979707"/>
                  <a:pt x="90015" y="969396"/>
                  <a:pt x="100867" y="958307"/>
                </a:cubicBezTo>
                <a:cubicBezTo>
                  <a:pt x="123706" y="934990"/>
                  <a:pt x="146486" y="911534"/>
                  <a:pt x="168091" y="887084"/>
                </a:cubicBezTo>
                <a:cubicBezTo>
                  <a:pt x="200957" y="849960"/>
                  <a:pt x="232092" y="811285"/>
                  <a:pt x="265336" y="774520"/>
                </a:cubicBezTo>
                <a:cubicBezTo>
                  <a:pt x="285987" y="751661"/>
                  <a:pt x="306180" y="728922"/>
                  <a:pt x="320305" y="701268"/>
                </a:cubicBezTo>
                <a:cubicBezTo>
                  <a:pt x="324196" y="693377"/>
                  <a:pt x="329365" y="686184"/>
                  <a:pt x="335604" y="679981"/>
                </a:cubicBezTo>
                <a:cubicBezTo>
                  <a:pt x="372170" y="645066"/>
                  <a:pt x="391627" y="598512"/>
                  <a:pt x="419559" y="557728"/>
                </a:cubicBezTo>
                <a:cubicBezTo>
                  <a:pt x="423797" y="551561"/>
                  <a:pt x="426860" y="544578"/>
                  <a:pt x="433346" y="532661"/>
                </a:cubicBezTo>
                <a:close/>
                <a:moveTo>
                  <a:pt x="202171" y="1258716"/>
                </a:moveTo>
                <a:cubicBezTo>
                  <a:pt x="227835" y="1232853"/>
                  <a:pt x="255289" y="1213674"/>
                  <a:pt x="270051" y="1187393"/>
                </a:cubicBezTo>
                <a:cubicBezTo>
                  <a:pt x="280973" y="1167956"/>
                  <a:pt x="294203" y="1150648"/>
                  <a:pt x="305861" y="1132027"/>
                </a:cubicBezTo>
                <a:cubicBezTo>
                  <a:pt x="331068" y="1091640"/>
                  <a:pt x="356115" y="1051155"/>
                  <a:pt x="379909" y="1009953"/>
                </a:cubicBezTo>
                <a:cubicBezTo>
                  <a:pt x="390652" y="991372"/>
                  <a:pt x="398252" y="970999"/>
                  <a:pt x="407284" y="951443"/>
                </a:cubicBezTo>
                <a:cubicBezTo>
                  <a:pt x="396968" y="953565"/>
                  <a:pt x="387375" y="958314"/>
                  <a:pt x="379432" y="965230"/>
                </a:cubicBezTo>
                <a:cubicBezTo>
                  <a:pt x="362641" y="979833"/>
                  <a:pt x="347103" y="995888"/>
                  <a:pt x="330033" y="1010132"/>
                </a:cubicBezTo>
                <a:cubicBezTo>
                  <a:pt x="292234" y="1041685"/>
                  <a:pt x="259805" y="1077356"/>
                  <a:pt x="236409" y="1121045"/>
                </a:cubicBezTo>
                <a:cubicBezTo>
                  <a:pt x="214087" y="1162565"/>
                  <a:pt x="201176" y="1206094"/>
                  <a:pt x="202171" y="12587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7"/>
          <p:cNvSpPr/>
          <p:nvPr/>
        </p:nvSpPr>
        <p:spPr>
          <a:xfrm rot="-2463080">
            <a:off x="296465" y="1471821"/>
            <a:ext cx="1876221" cy="1724160"/>
          </a:xfrm>
          <a:custGeom>
            <a:rect b="b" l="l" r="r" t="t"/>
            <a:pathLst>
              <a:path extrusionOk="0" h="1722154" w="1874038">
                <a:moveTo>
                  <a:pt x="237379" y="759034"/>
                </a:moveTo>
                <a:cubicBezTo>
                  <a:pt x="207284" y="719583"/>
                  <a:pt x="177579" y="683647"/>
                  <a:pt x="151783" y="644976"/>
                </a:cubicBezTo>
                <a:cubicBezTo>
                  <a:pt x="125987" y="606306"/>
                  <a:pt x="124033" y="564901"/>
                  <a:pt x="127550" y="516466"/>
                </a:cubicBezTo>
                <a:cubicBezTo>
                  <a:pt x="134195" y="428188"/>
                  <a:pt x="173671" y="359831"/>
                  <a:pt x="235425" y="305537"/>
                </a:cubicBezTo>
                <a:cubicBezTo>
                  <a:pt x="314768" y="236008"/>
                  <a:pt x="406227" y="183276"/>
                  <a:pt x="516447" y="182885"/>
                </a:cubicBezTo>
                <a:cubicBezTo>
                  <a:pt x="560613" y="182495"/>
                  <a:pt x="605170" y="193432"/>
                  <a:pt x="648945" y="202807"/>
                </a:cubicBezTo>
                <a:cubicBezTo>
                  <a:pt x="689203" y="211009"/>
                  <a:pt x="728679" y="223899"/>
                  <a:pt x="773236" y="236008"/>
                </a:cubicBezTo>
                <a:cubicBezTo>
                  <a:pt x="777926" y="228977"/>
                  <a:pt x="785352" y="217259"/>
                  <a:pt x="793169" y="205931"/>
                </a:cubicBezTo>
                <a:cubicBezTo>
                  <a:pt x="827173" y="159449"/>
                  <a:pt x="858832" y="111404"/>
                  <a:pt x="895963" y="67656"/>
                </a:cubicBezTo>
                <a:cubicBezTo>
                  <a:pt x="922150" y="36407"/>
                  <a:pt x="959281" y="20001"/>
                  <a:pt x="1001102" y="17658"/>
                </a:cubicBezTo>
                <a:cubicBezTo>
                  <a:pt x="1010092" y="17267"/>
                  <a:pt x="1019863" y="16876"/>
                  <a:pt x="1027680" y="13361"/>
                </a:cubicBezTo>
                <a:cubicBezTo>
                  <a:pt x="1073800" y="-8123"/>
                  <a:pt x="1118748" y="-1092"/>
                  <a:pt x="1164087" y="16095"/>
                </a:cubicBezTo>
                <a:cubicBezTo>
                  <a:pt x="1211380" y="34063"/>
                  <a:pt x="1246165" y="67265"/>
                  <a:pt x="1277434" y="105545"/>
                </a:cubicBezTo>
                <a:cubicBezTo>
                  <a:pt x="1342706" y="185229"/>
                  <a:pt x="1378273" y="275850"/>
                  <a:pt x="1381791" y="385221"/>
                </a:cubicBezTo>
                <a:cubicBezTo>
                  <a:pt x="1402897" y="385221"/>
                  <a:pt x="1422048" y="384830"/>
                  <a:pt x="1441200" y="385221"/>
                </a:cubicBezTo>
                <a:cubicBezTo>
                  <a:pt x="1530314" y="386783"/>
                  <a:pt x="1617865" y="395377"/>
                  <a:pt x="1699552" y="435219"/>
                </a:cubicBezTo>
                <a:cubicBezTo>
                  <a:pt x="1801565" y="484826"/>
                  <a:pt x="1893805" y="598884"/>
                  <a:pt x="1870354" y="716848"/>
                </a:cubicBezTo>
                <a:cubicBezTo>
                  <a:pt x="1853157" y="803954"/>
                  <a:pt x="1816417" y="884029"/>
                  <a:pt x="1736683" y="936371"/>
                </a:cubicBezTo>
                <a:cubicBezTo>
                  <a:pt x="1679619" y="973869"/>
                  <a:pt x="1617083" y="983244"/>
                  <a:pt x="1551029" y="980900"/>
                </a:cubicBezTo>
                <a:cubicBezTo>
                  <a:pt x="1533441" y="980119"/>
                  <a:pt x="1515853" y="979338"/>
                  <a:pt x="1493183" y="978166"/>
                </a:cubicBezTo>
                <a:cubicBezTo>
                  <a:pt x="1508817" y="1024258"/>
                  <a:pt x="1522888" y="1064881"/>
                  <a:pt x="1536568" y="1105114"/>
                </a:cubicBezTo>
                <a:cubicBezTo>
                  <a:pt x="1586987" y="1253546"/>
                  <a:pt x="1568617" y="1398462"/>
                  <a:pt x="1505690" y="1537128"/>
                </a:cubicBezTo>
                <a:cubicBezTo>
                  <a:pt x="1481067" y="1591423"/>
                  <a:pt x="1444327" y="1641421"/>
                  <a:pt x="1392344" y="1678138"/>
                </a:cubicBezTo>
                <a:cubicBezTo>
                  <a:pt x="1345442" y="1711340"/>
                  <a:pt x="1295413" y="1724230"/>
                  <a:pt x="1239130" y="1721886"/>
                </a:cubicBezTo>
                <a:cubicBezTo>
                  <a:pt x="1134773" y="1717589"/>
                  <a:pt x="1044096" y="1675794"/>
                  <a:pt x="955372" y="1625015"/>
                </a:cubicBezTo>
                <a:cubicBezTo>
                  <a:pt x="867040" y="1574626"/>
                  <a:pt x="796296" y="1506660"/>
                  <a:pt x="740795" y="1421898"/>
                </a:cubicBezTo>
                <a:cubicBezTo>
                  <a:pt x="734933" y="1412914"/>
                  <a:pt x="727506" y="1405493"/>
                  <a:pt x="716953" y="1392603"/>
                </a:cubicBezTo>
                <a:cubicBezTo>
                  <a:pt x="696238" y="1413695"/>
                  <a:pt x="679432" y="1434398"/>
                  <a:pt x="659107" y="1450803"/>
                </a:cubicBezTo>
                <a:cubicBezTo>
                  <a:pt x="587191" y="1509004"/>
                  <a:pt x="507067" y="1554315"/>
                  <a:pt x="417562" y="1578533"/>
                </a:cubicBezTo>
                <a:cubicBezTo>
                  <a:pt x="287799" y="1613687"/>
                  <a:pt x="132631" y="1541034"/>
                  <a:pt x="60324" y="1419164"/>
                </a:cubicBezTo>
                <a:cubicBezTo>
                  <a:pt x="32964" y="1372291"/>
                  <a:pt x="9513" y="1323074"/>
                  <a:pt x="3651" y="1268779"/>
                </a:cubicBezTo>
                <a:cubicBezTo>
                  <a:pt x="-1040" y="1224641"/>
                  <a:pt x="-2603" y="1177377"/>
                  <a:pt x="7559" y="1134410"/>
                </a:cubicBezTo>
                <a:cubicBezTo>
                  <a:pt x="36091" y="1017227"/>
                  <a:pt x="85338" y="909809"/>
                  <a:pt x="174843" y="824657"/>
                </a:cubicBezTo>
                <a:cubicBezTo>
                  <a:pt x="196731" y="803954"/>
                  <a:pt x="217055" y="780908"/>
                  <a:pt x="237379" y="759034"/>
                </a:cubicBezTo>
                <a:close/>
                <a:moveTo>
                  <a:pt x="375350" y="781299"/>
                </a:moveTo>
                <a:cubicBezTo>
                  <a:pt x="326103" y="825047"/>
                  <a:pt x="275683" y="857468"/>
                  <a:pt x="242070" y="901997"/>
                </a:cubicBezTo>
                <a:cubicBezTo>
                  <a:pt x="168981" y="998087"/>
                  <a:pt x="120515" y="1107848"/>
                  <a:pt x="108008" y="1229328"/>
                </a:cubicBezTo>
                <a:cubicBezTo>
                  <a:pt x="96673" y="1337917"/>
                  <a:pt x="177188" y="1450022"/>
                  <a:pt x="278028" y="1470334"/>
                </a:cubicBezTo>
                <a:cubicBezTo>
                  <a:pt x="345645" y="1484005"/>
                  <a:pt x="413653" y="1471896"/>
                  <a:pt x="472672" y="1442600"/>
                </a:cubicBezTo>
                <a:cubicBezTo>
                  <a:pt x="556705" y="1401196"/>
                  <a:pt x="630185" y="1342995"/>
                  <a:pt x="684513" y="1264092"/>
                </a:cubicBezTo>
                <a:cubicBezTo>
                  <a:pt x="696238" y="1246905"/>
                  <a:pt x="710700" y="1242218"/>
                  <a:pt x="731024" y="1251202"/>
                </a:cubicBezTo>
                <a:cubicBezTo>
                  <a:pt x="758774" y="1263311"/>
                  <a:pt x="781053" y="1279326"/>
                  <a:pt x="792778" y="1308622"/>
                </a:cubicBezTo>
                <a:cubicBezTo>
                  <a:pt x="797469" y="1320340"/>
                  <a:pt x="803722" y="1331277"/>
                  <a:pt x="809976" y="1342214"/>
                </a:cubicBezTo>
                <a:cubicBezTo>
                  <a:pt x="848279" y="1407836"/>
                  <a:pt x="907298" y="1452366"/>
                  <a:pt x="965925" y="1498067"/>
                </a:cubicBezTo>
                <a:cubicBezTo>
                  <a:pt x="1030416" y="1548456"/>
                  <a:pt x="1105068" y="1574626"/>
                  <a:pt x="1180893" y="1598844"/>
                </a:cubicBezTo>
                <a:cubicBezTo>
                  <a:pt x="1201608" y="1605485"/>
                  <a:pt x="1228577" y="1602750"/>
                  <a:pt x="1250074" y="1596110"/>
                </a:cubicBezTo>
                <a:cubicBezTo>
                  <a:pt x="1329417" y="1572283"/>
                  <a:pt x="1392344" y="1527363"/>
                  <a:pt x="1419312" y="1444554"/>
                </a:cubicBezTo>
                <a:cubicBezTo>
                  <a:pt x="1451362" y="1345729"/>
                  <a:pt x="1477940" y="1247686"/>
                  <a:pt x="1440809" y="1142613"/>
                </a:cubicBezTo>
                <a:cubicBezTo>
                  <a:pt x="1418531" y="1079724"/>
                  <a:pt x="1406414" y="1013711"/>
                  <a:pt x="1389999" y="948870"/>
                </a:cubicBezTo>
                <a:cubicBezTo>
                  <a:pt x="1381400" y="914497"/>
                  <a:pt x="1391953" y="891451"/>
                  <a:pt x="1418922" y="892232"/>
                </a:cubicBezTo>
                <a:cubicBezTo>
                  <a:pt x="1476767" y="894185"/>
                  <a:pt x="1528360" y="855515"/>
                  <a:pt x="1587378" y="868014"/>
                </a:cubicBezTo>
                <a:cubicBezTo>
                  <a:pt x="1673366" y="837547"/>
                  <a:pt x="1747627" y="796923"/>
                  <a:pt x="1771078" y="696537"/>
                </a:cubicBezTo>
                <a:cubicBezTo>
                  <a:pt x="1783585" y="643023"/>
                  <a:pt x="1767951" y="603181"/>
                  <a:pt x="1730039" y="570760"/>
                </a:cubicBezTo>
                <a:cubicBezTo>
                  <a:pt x="1711278" y="554746"/>
                  <a:pt x="1687045" y="541465"/>
                  <a:pt x="1663203" y="536777"/>
                </a:cubicBezTo>
                <a:cubicBezTo>
                  <a:pt x="1567445" y="518809"/>
                  <a:pt x="1470905" y="504748"/>
                  <a:pt x="1374365" y="489514"/>
                </a:cubicBezTo>
                <a:cubicBezTo>
                  <a:pt x="1369283" y="488733"/>
                  <a:pt x="1363812" y="491076"/>
                  <a:pt x="1358731" y="491467"/>
                </a:cubicBezTo>
                <a:cubicBezTo>
                  <a:pt x="1320427" y="495763"/>
                  <a:pt x="1305575" y="486779"/>
                  <a:pt x="1300103" y="448890"/>
                </a:cubicBezTo>
                <a:cubicBezTo>
                  <a:pt x="1296194" y="422329"/>
                  <a:pt x="1298149" y="394596"/>
                  <a:pt x="1298149" y="367644"/>
                </a:cubicBezTo>
                <a:cubicBezTo>
                  <a:pt x="1298930" y="277022"/>
                  <a:pt x="1263754" y="201635"/>
                  <a:pt x="1196137" y="143043"/>
                </a:cubicBezTo>
                <a:cubicBezTo>
                  <a:pt x="1151580" y="104373"/>
                  <a:pt x="1092561" y="93436"/>
                  <a:pt x="1043705" y="117263"/>
                </a:cubicBezTo>
                <a:cubicBezTo>
                  <a:pt x="983514" y="146949"/>
                  <a:pt x="927231" y="189526"/>
                  <a:pt x="901044" y="259445"/>
                </a:cubicBezTo>
                <a:cubicBezTo>
                  <a:pt x="889709" y="289522"/>
                  <a:pt x="872903" y="318427"/>
                  <a:pt x="854924" y="345379"/>
                </a:cubicBezTo>
                <a:cubicBezTo>
                  <a:pt x="833427" y="377409"/>
                  <a:pt x="811930" y="377800"/>
                  <a:pt x="782226" y="355535"/>
                </a:cubicBezTo>
                <a:cubicBezTo>
                  <a:pt x="766982" y="343816"/>
                  <a:pt x="750176" y="333270"/>
                  <a:pt x="732197" y="326630"/>
                </a:cubicBezTo>
                <a:cubicBezTo>
                  <a:pt x="661453" y="299287"/>
                  <a:pt x="586409" y="301631"/>
                  <a:pt x="513320" y="303193"/>
                </a:cubicBezTo>
                <a:cubicBezTo>
                  <a:pt x="457428" y="304365"/>
                  <a:pt x="401537" y="321552"/>
                  <a:pt x="356589" y="356707"/>
                </a:cubicBezTo>
                <a:cubicBezTo>
                  <a:pt x="292880" y="406705"/>
                  <a:pt x="245196" y="469202"/>
                  <a:pt x="220182" y="548105"/>
                </a:cubicBezTo>
                <a:cubicBezTo>
                  <a:pt x="210802" y="577401"/>
                  <a:pt x="213928" y="602009"/>
                  <a:pt x="234643" y="622712"/>
                </a:cubicBezTo>
                <a:cubicBezTo>
                  <a:pt x="268257" y="655523"/>
                  <a:pt x="303042" y="687162"/>
                  <a:pt x="338219" y="718020"/>
                </a:cubicBezTo>
                <a:cubicBezTo>
                  <a:pt x="358934" y="736379"/>
                  <a:pt x="379258" y="753956"/>
                  <a:pt x="375350" y="781299"/>
                </a:cubicBezTo>
                <a:close/>
                <a:moveTo>
                  <a:pt x="1276652" y="766456"/>
                </a:moveTo>
                <a:cubicBezTo>
                  <a:pt x="1272743" y="851609"/>
                  <a:pt x="1255546" y="910591"/>
                  <a:pt x="1215679" y="966838"/>
                </a:cubicBezTo>
                <a:cubicBezTo>
                  <a:pt x="1158615" y="1047694"/>
                  <a:pt x="1085135" y="1089099"/>
                  <a:pt x="988595" y="1090661"/>
                </a:cubicBezTo>
                <a:cubicBezTo>
                  <a:pt x="932703" y="1091443"/>
                  <a:pt x="881502" y="1070350"/>
                  <a:pt x="837336" y="1038320"/>
                </a:cubicBezTo>
                <a:cubicBezTo>
                  <a:pt x="767764" y="987541"/>
                  <a:pt x="711091" y="926215"/>
                  <a:pt x="682949" y="841062"/>
                </a:cubicBezTo>
                <a:cubicBezTo>
                  <a:pt x="648164" y="736769"/>
                  <a:pt x="708355" y="623493"/>
                  <a:pt x="788870" y="575448"/>
                </a:cubicBezTo>
                <a:cubicBezTo>
                  <a:pt x="875248" y="524278"/>
                  <a:pt x="965144" y="514122"/>
                  <a:pt x="1059339" y="543418"/>
                </a:cubicBezTo>
                <a:cubicBezTo>
                  <a:pt x="1133600" y="566464"/>
                  <a:pt x="1196918" y="610603"/>
                  <a:pt x="1242257" y="673100"/>
                </a:cubicBezTo>
                <a:cubicBezTo>
                  <a:pt x="1264536" y="703568"/>
                  <a:pt x="1269617" y="746144"/>
                  <a:pt x="1276652" y="766456"/>
                </a:cubicBezTo>
                <a:close/>
                <a:moveTo>
                  <a:pt x="1005011" y="634820"/>
                </a:moveTo>
                <a:cubicBezTo>
                  <a:pt x="924886" y="635211"/>
                  <a:pt x="892836" y="647711"/>
                  <a:pt x="842417" y="697318"/>
                </a:cubicBezTo>
                <a:cubicBezTo>
                  <a:pt x="786134" y="752784"/>
                  <a:pt x="763465" y="814891"/>
                  <a:pt x="827955" y="886373"/>
                </a:cubicBezTo>
                <a:cubicBezTo>
                  <a:pt x="902608" y="968791"/>
                  <a:pt x="994067" y="991837"/>
                  <a:pt x="1094906" y="911762"/>
                </a:cubicBezTo>
                <a:cubicBezTo>
                  <a:pt x="1150798" y="867624"/>
                  <a:pt x="1167214" y="801220"/>
                  <a:pt x="1184411" y="737160"/>
                </a:cubicBezTo>
                <a:cubicBezTo>
                  <a:pt x="1187147" y="727004"/>
                  <a:pt x="1176594" y="710208"/>
                  <a:pt x="1167995" y="700833"/>
                </a:cubicBezTo>
                <a:cubicBezTo>
                  <a:pt x="1122657" y="650445"/>
                  <a:pt x="1065202" y="628961"/>
                  <a:pt x="1005011" y="6348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3" name="Google Shape;643;p38"/>
          <p:cNvCxnSpPr/>
          <p:nvPr/>
        </p:nvCxnSpPr>
        <p:spPr>
          <a:xfrm rot="-5400000">
            <a:off x="1791979" y="5112909"/>
            <a:ext cx="10257600" cy="0"/>
          </a:xfrm>
          <a:prstGeom prst="straightConnector1">
            <a:avLst/>
          </a:prstGeom>
          <a:noFill/>
          <a:ln cap="rnd" cmpd="sng" w="76200">
            <a:solidFill>
              <a:srgbClr val="B9CBFD">
                <a:alpha val="2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44" name="Google Shape;644;p38"/>
          <p:cNvSpPr txBox="1"/>
          <p:nvPr/>
        </p:nvSpPr>
        <p:spPr>
          <a:xfrm>
            <a:off x="1028700" y="1028700"/>
            <a:ext cx="50592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Page</a:t>
            </a:r>
            <a:endParaRPr/>
          </a:p>
        </p:txBody>
      </p:sp>
      <p:sp>
        <p:nvSpPr>
          <p:cNvPr id="645" name="Google Shape;645;p38"/>
          <p:cNvSpPr txBox="1"/>
          <p:nvPr/>
        </p:nvSpPr>
        <p:spPr>
          <a:xfrm>
            <a:off x="1028700" y="7307580"/>
            <a:ext cx="50592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B9CBFD"/>
                </a:solidFill>
                <a:latin typeface="Cabin"/>
                <a:ea typeface="Cabin"/>
                <a:cs typeface="Cabin"/>
                <a:sym typeface="Cabin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B9CBFD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B9CBFD"/>
                </a:solidFill>
                <a:latin typeface="Cabin"/>
                <a:ea typeface="Cabin"/>
                <a:cs typeface="Cabin"/>
                <a:sym typeface="Cabin"/>
              </a:rPr>
              <a:t>Don't forget to delete this page before presenting. </a:t>
            </a:r>
            <a:endParaRPr/>
          </a:p>
        </p:txBody>
      </p:sp>
      <p:sp>
        <p:nvSpPr>
          <p:cNvPr id="646" name="Google Shape;646;p38"/>
          <p:cNvSpPr/>
          <p:nvPr/>
        </p:nvSpPr>
        <p:spPr>
          <a:xfrm>
            <a:off x="7242160" y="477869"/>
            <a:ext cx="1897494" cy="1858118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8"/>
          <p:cNvSpPr/>
          <p:nvPr/>
        </p:nvSpPr>
        <p:spPr>
          <a:xfrm>
            <a:off x="7242271" y="2851776"/>
            <a:ext cx="1944413" cy="1861948"/>
          </a:xfrm>
          <a:custGeom>
            <a:rect b="b" l="l" r="r" t="t"/>
            <a:pathLst>
              <a:path extrusionOk="0" h="1861948" w="1944413">
                <a:moveTo>
                  <a:pt x="962476" y="0"/>
                </a:moveTo>
                <a:cubicBezTo>
                  <a:pt x="964705" y="4139"/>
                  <a:pt x="967571" y="8916"/>
                  <a:pt x="969800" y="13055"/>
                </a:cubicBezTo>
                <a:cubicBezTo>
                  <a:pt x="973621" y="12418"/>
                  <a:pt x="976805" y="13055"/>
                  <a:pt x="977760" y="11782"/>
                </a:cubicBezTo>
                <a:cubicBezTo>
                  <a:pt x="984766" y="637"/>
                  <a:pt x="995274" y="637"/>
                  <a:pt x="1006100" y="2229"/>
                </a:cubicBezTo>
                <a:cubicBezTo>
                  <a:pt x="1008966" y="2547"/>
                  <a:pt x="1012468" y="8279"/>
                  <a:pt x="1014060" y="7961"/>
                </a:cubicBezTo>
                <a:cubicBezTo>
                  <a:pt x="1060550" y="-9234"/>
                  <a:pt x="1108313" y="7642"/>
                  <a:pt x="1155439" y="2229"/>
                </a:cubicBezTo>
                <a:cubicBezTo>
                  <a:pt x="1179321" y="-637"/>
                  <a:pt x="1204158" y="1274"/>
                  <a:pt x="1228358" y="3184"/>
                </a:cubicBezTo>
                <a:cubicBezTo>
                  <a:pt x="1257653" y="5732"/>
                  <a:pt x="1287584" y="16876"/>
                  <a:pt x="1315924" y="13374"/>
                </a:cubicBezTo>
                <a:cubicBezTo>
                  <a:pt x="1343308" y="10189"/>
                  <a:pt x="1367508" y="16239"/>
                  <a:pt x="1390753" y="24200"/>
                </a:cubicBezTo>
                <a:cubicBezTo>
                  <a:pt x="1424187" y="35345"/>
                  <a:pt x="1459214" y="40121"/>
                  <a:pt x="1491693" y="58908"/>
                </a:cubicBezTo>
                <a:cubicBezTo>
                  <a:pt x="1517803" y="74192"/>
                  <a:pt x="1550282" y="81197"/>
                  <a:pt x="1576711" y="98392"/>
                </a:cubicBezTo>
                <a:cubicBezTo>
                  <a:pt x="1600274" y="113676"/>
                  <a:pt x="1621608" y="132463"/>
                  <a:pt x="1643261" y="150295"/>
                </a:cubicBezTo>
                <a:cubicBezTo>
                  <a:pt x="1660774" y="164624"/>
                  <a:pt x="1677969" y="179590"/>
                  <a:pt x="1694527" y="195192"/>
                </a:cubicBezTo>
                <a:cubicBezTo>
                  <a:pt x="1752161" y="249006"/>
                  <a:pt x="1788143" y="317466"/>
                  <a:pt x="1821896" y="387200"/>
                </a:cubicBezTo>
                <a:cubicBezTo>
                  <a:pt x="1839727" y="423819"/>
                  <a:pt x="1857877" y="460437"/>
                  <a:pt x="1875709" y="497056"/>
                </a:cubicBezTo>
                <a:cubicBezTo>
                  <a:pt x="1900864" y="548958"/>
                  <a:pt x="1914875" y="602772"/>
                  <a:pt x="1921880" y="661043"/>
                </a:cubicBezTo>
                <a:cubicBezTo>
                  <a:pt x="1929522" y="725045"/>
                  <a:pt x="1926019" y="788730"/>
                  <a:pt x="1930159" y="852414"/>
                </a:cubicBezTo>
                <a:cubicBezTo>
                  <a:pt x="1932388" y="887440"/>
                  <a:pt x="1936527" y="922148"/>
                  <a:pt x="1941304" y="956856"/>
                </a:cubicBezTo>
                <a:cubicBezTo>
                  <a:pt x="1947035" y="998888"/>
                  <a:pt x="1944806" y="1040919"/>
                  <a:pt x="1934935" y="1081359"/>
                </a:cubicBezTo>
                <a:cubicBezTo>
                  <a:pt x="1928885" y="1106514"/>
                  <a:pt x="1921561" y="1133262"/>
                  <a:pt x="1910735" y="1156507"/>
                </a:cubicBezTo>
                <a:cubicBezTo>
                  <a:pt x="1889401" y="1202041"/>
                  <a:pt x="1861380" y="1244709"/>
                  <a:pt x="1837180" y="1288970"/>
                </a:cubicBezTo>
                <a:cubicBezTo>
                  <a:pt x="1824443" y="1311578"/>
                  <a:pt x="1815209" y="1336415"/>
                  <a:pt x="1801198" y="1358067"/>
                </a:cubicBezTo>
                <a:cubicBezTo>
                  <a:pt x="1765853" y="1412517"/>
                  <a:pt x="1747385" y="1474928"/>
                  <a:pt x="1714588" y="1530333"/>
                </a:cubicBezTo>
                <a:cubicBezTo>
                  <a:pt x="1693253" y="1566315"/>
                  <a:pt x="1666506" y="1598475"/>
                  <a:pt x="1634345" y="1625541"/>
                </a:cubicBezTo>
                <a:cubicBezTo>
                  <a:pt x="1598045" y="1656110"/>
                  <a:pt x="1562064" y="1687633"/>
                  <a:pt x="1523216" y="1714381"/>
                </a:cubicBezTo>
                <a:cubicBezTo>
                  <a:pt x="1469085" y="1750999"/>
                  <a:pt x="1413679" y="1786026"/>
                  <a:pt x="1356045" y="1816912"/>
                </a:cubicBezTo>
                <a:cubicBezTo>
                  <a:pt x="1324840" y="1833789"/>
                  <a:pt x="1288221" y="1840794"/>
                  <a:pt x="1253832" y="1851939"/>
                </a:cubicBezTo>
                <a:cubicBezTo>
                  <a:pt x="1249692" y="1853212"/>
                  <a:pt x="1244916" y="1853212"/>
                  <a:pt x="1240458" y="1853212"/>
                </a:cubicBezTo>
                <a:cubicBezTo>
                  <a:pt x="1223263" y="1853849"/>
                  <a:pt x="1206705" y="1846207"/>
                  <a:pt x="1188237" y="1857989"/>
                </a:cubicBezTo>
                <a:cubicBezTo>
                  <a:pt x="1176455" y="1865312"/>
                  <a:pt x="1156076" y="1860536"/>
                  <a:pt x="1139518" y="1858944"/>
                </a:cubicBezTo>
                <a:cubicBezTo>
                  <a:pt x="1090482" y="1854805"/>
                  <a:pt x="1040489" y="1865949"/>
                  <a:pt x="991452" y="1851302"/>
                </a:cubicBezTo>
                <a:cubicBezTo>
                  <a:pt x="974895" y="1846207"/>
                  <a:pt x="955471" y="1850983"/>
                  <a:pt x="937639" y="1849710"/>
                </a:cubicBezTo>
                <a:cubicBezTo>
                  <a:pt x="878094" y="1844934"/>
                  <a:pt x="817913" y="1850665"/>
                  <a:pt x="759323" y="1836018"/>
                </a:cubicBezTo>
                <a:cubicBezTo>
                  <a:pt x="756139" y="1835381"/>
                  <a:pt x="752318" y="1836018"/>
                  <a:pt x="749134" y="1836654"/>
                </a:cubicBezTo>
                <a:cubicBezTo>
                  <a:pt x="686723" y="1850983"/>
                  <a:pt x="628134" y="1825828"/>
                  <a:pt x="568589" y="1816276"/>
                </a:cubicBezTo>
                <a:cubicBezTo>
                  <a:pt x="525283" y="1809270"/>
                  <a:pt x="484525" y="1786662"/>
                  <a:pt x="442494" y="1770741"/>
                </a:cubicBezTo>
                <a:cubicBezTo>
                  <a:pt x="424662" y="1764054"/>
                  <a:pt x="407467" y="1755457"/>
                  <a:pt x="389317" y="1749089"/>
                </a:cubicBezTo>
                <a:cubicBezTo>
                  <a:pt x="340281" y="1731575"/>
                  <a:pt x="308438" y="1691773"/>
                  <a:pt x="271183" y="1659294"/>
                </a:cubicBezTo>
                <a:cubicBezTo>
                  <a:pt x="205907" y="1602296"/>
                  <a:pt x="166422" y="1526512"/>
                  <a:pt x="122799" y="1453912"/>
                </a:cubicBezTo>
                <a:cubicBezTo>
                  <a:pt x="100191" y="1418886"/>
                  <a:pt x="79493" y="1382267"/>
                  <a:pt x="60388" y="1345330"/>
                </a:cubicBezTo>
                <a:cubicBezTo>
                  <a:pt x="28228" y="1283238"/>
                  <a:pt x="6893" y="1216688"/>
                  <a:pt x="2435" y="1147272"/>
                </a:cubicBezTo>
                <a:cubicBezTo>
                  <a:pt x="-2022" y="1078493"/>
                  <a:pt x="525" y="1009396"/>
                  <a:pt x="3072" y="940298"/>
                </a:cubicBezTo>
                <a:cubicBezTo>
                  <a:pt x="4983" y="890625"/>
                  <a:pt x="8485" y="840951"/>
                  <a:pt x="17083" y="792232"/>
                </a:cubicBezTo>
                <a:cubicBezTo>
                  <a:pt x="25362" y="744469"/>
                  <a:pt x="37780" y="696706"/>
                  <a:pt x="54020" y="650853"/>
                </a:cubicBezTo>
                <a:cubicBezTo>
                  <a:pt x="72170" y="599906"/>
                  <a:pt x="93186" y="549277"/>
                  <a:pt x="119933" y="502787"/>
                </a:cubicBezTo>
                <a:cubicBezTo>
                  <a:pt x="145725" y="458208"/>
                  <a:pt x="166104" y="410127"/>
                  <a:pt x="208772" y="375419"/>
                </a:cubicBezTo>
                <a:cubicBezTo>
                  <a:pt x="243162" y="347398"/>
                  <a:pt x="275323" y="316192"/>
                  <a:pt x="307483" y="285942"/>
                </a:cubicBezTo>
                <a:cubicBezTo>
                  <a:pt x="354928" y="242000"/>
                  <a:pt x="405239" y="201879"/>
                  <a:pt x="456186" y="162713"/>
                </a:cubicBezTo>
                <a:cubicBezTo>
                  <a:pt x="492486" y="134692"/>
                  <a:pt x="531970" y="109855"/>
                  <a:pt x="573047" y="89476"/>
                </a:cubicBezTo>
                <a:cubicBezTo>
                  <a:pt x="596610" y="78013"/>
                  <a:pt x="623676" y="72918"/>
                  <a:pt x="648513" y="61137"/>
                </a:cubicBezTo>
                <a:cubicBezTo>
                  <a:pt x="681310" y="45853"/>
                  <a:pt x="717610" y="36618"/>
                  <a:pt x="753273" y="27703"/>
                </a:cubicBezTo>
                <a:cubicBezTo>
                  <a:pt x="779702" y="21016"/>
                  <a:pt x="808042" y="21653"/>
                  <a:pt x="833834" y="13692"/>
                </a:cubicBezTo>
                <a:cubicBezTo>
                  <a:pt x="875865" y="955"/>
                  <a:pt x="919808" y="9553"/>
                  <a:pt x="9624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8"/>
          <p:cNvSpPr/>
          <p:nvPr/>
        </p:nvSpPr>
        <p:spPr>
          <a:xfrm rot="4655723">
            <a:off x="7268063" y="7358327"/>
            <a:ext cx="2929848" cy="2550816"/>
          </a:xfrm>
          <a:custGeom>
            <a:rect b="b" l="l" r="r" t="t"/>
            <a:pathLst>
              <a:path extrusionOk="0" h="2548611" w="2927315">
                <a:moveTo>
                  <a:pt x="405" y="1410943"/>
                </a:moveTo>
                <a:cubicBezTo>
                  <a:pt x="-2723" y="1297575"/>
                  <a:pt x="12084" y="1187975"/>
                  <a:pt x="51531" y="1080220"/>
                </a:cubicBezTo>
                <a:cubicBezTo>
                  <a:pt x="71651" y="1025251"/>
                  <a:pt x="103638" y="979662"/>
                  <a:pt x="130652" y="929892"/>
                </a:cubicBezTo>
                <a:cubicBezTo>
                  <a:pt x="166143" y="864636"/>
                  <a:pt x="219116" y="817051"/>
                  <a:pt x="267567" y="764304"/>
                </a:cubicBezTo>
                <a:cubicBezTo>
                  <a:pt x="278644" y="752248"/>
                  <a:pt x="284447" y="732732"/>
                  <a:pt x="308107" y="740191"/>
                </a:cubicBezTo>
                <a:cubicBezTo>
                  <a:pt x="310820" y="741020"/>
                  <a:pt x="317677" y="728474"/>
                  <a:pt x="322763" y="722257"/>
                </a:cubicBezTo>
                <a:cubicBezTo>
                  <a:pt x="337834" y="703721"/>
                  <a:pt x="352565" y="688349"/>
                  <a:pt x="379052" y="681416"/>
                </a:cubicBezTo>
                <a:cubicBezTo>
                  <a:pt x="409494" y="673617"/>
                  <a:pt x="434436" y="650258"/>
                  <a:pt x="463673" y="635941"/>
                </a:cubicBezTo>
                <a:cubicBezTo>
                  <a:pt x="545393" y="596004"/>
                  <a:pt x="588758" y="578673"/>
                  <a:pt x="675602" y="577580"/>
                </a:cubicBezTo>
                <a:cubicBezTo>
                  <a:pt x="691577" y="577392"/>
                  <a:pt x="693272" y="542052"/>
                  <a:pt x="715426" y="563376"/>
                </a:cubicBezTo>
                <a:cubicBezTo>
                  <a:pt x="788594" y="528149"/>
                  <a:pt x="872951" y="544124"/>
                  <a:pt x="947362" y="511232"/>
                </a:cubicBezTo>
                <a:cubicBezTo>
                  <a:pt x="993703" y="490736"/>
                  <a:pt x="1044227" y="479848"/>
                  <a:pt x="1092303" y="463044"/>
                </a:cubicBezTo>
                <a:cubicBezTo>
                  <a:pt x="1111668" y="456263"/>
                  <a:pt x="1129715" y="445487"/>
                  <a:pt x="1148026" y="435955"/>
                </a:cubicBezTo>
                <a:cubicBezTo>
                  <a:pt x="1164792" y="427214"/>
                  <a:pt x="1180239" y="414743"/>
                  <a:pt x="1197947" y="409280"/>
                </a:cubicBezTo>
                <a:cubicBezTo>
                  <a:pt x="1216785" y="403553"/>
                  <a:pt x="1232948" y="397111"/>
                  <a:pt x="1244176" y="380495"/>
                </a:cubicBezTo>
                <a:cubicBezTo>
                  <a:pt x="1247002" y="376351"/>
                  <a:pt x="1251334" y="370436"/>
                  <a:pt x="1255215" y="370210"/>
                </a:cubicBezTo>
                <a:cubicBezTo>
                  <a:pt x="1300238" y="367912"/>
                  <a:pt x="1324464" y="329331"/>
                  <a:pt x="1359051" y="309325"/>
                </a:cubicBezTo>
                <a:cubicBezTo>
                  <a:pt x="1394994" y="288490"/>
                  <a:pt x="1423553" y="254996"/>
                  <a:pt x="1455691" y="227417"/>
                </a:cubicBezTo>
                <a:cubicBezTo>
                  <a:pt x="1494309" y="194299"/>
                  <a:pt x="1530139" y="156623"/>
                  <a:pt x="1572789" y="129873"/>
                </a:cubicBezTo>
                <a:cubicBezTo>
                  <a:pt x="1638873" y="88429"/>
                  <a:pt x="1713020" y="61603"/>
                  <a:pt x="1783550" y="28335"/>
                </a:cubicBezTo>
                <a:cubicBezTo>
                  <a:pt x="1836787" y="3205"/>
                  <a:pt x="1889044" y="831"/>
                  <a:pt x="1943373" y="1321"/>
                </a:cubicBezTo>
                <a:cubicBezTo>
                  <a:pt x="2014732" y="1961"/>
                  <a:pt x="2086053" y="-789"/>
                  <a:pt x="2157300" y="228"/>
                </a:cubicBezTo>
                <a:cubicBezTo>
                  <a:pt x="2227566" y="1283"/>
                  <a:pt x="2292934" y="19707"/>
                  <a:pt x="2342177" y="75581"/>
                </a:cubicBezTo>
                <a:cubicBezTo>
                  <a:pt x="2361430" y="97471"/>
                  <a:pt x="2382528" y="117703"/>
                  <a:pt x="2402987" y="138500"/>
                </a:cubicBezTo>
                <a:cubicBezTo>
                  <a:pt x="2405364" y="140918"/>
                  <a:pt x="2408341" y="142660"/>
                  <a:pt x="2411615" y="143549"/>
                </a:cubicBezTo>
                <a:cubicBezTo>
                  <a:pt x="2495784" y="164384"/>
                  <a:pt x="2546345" y="230694"/>
                  <a:pt x="2604028" y="286719"/>
                </a:cubicBezTo>
                <a:cubicBezTo>
                  <a:pt x="2680624" y="361281"/>
                  <a:pt x="2740755" y="449292"/>
                  <a:pt x="2794896" y="540319"/>
                </a:cubicBezTo>
                <a:cubicBezTo>
                  <a:pt x="2836867" y="610811"/>
                  <a:pt x="2866104" y="687256"/>
                  <a:pt x="2885583" y="768976"/>
                </a:cubicBezTo>
                <a:cubicBezTo>
                  <a:pt x="2908106" y="860948"/>
                  <a:pt x="2921632" y="954890"/>
                  <a:pt x="2925972" y="1049476"/>
                </a:cubicBezTo>
                <a:cubicBezTo>
                  <a:pt x="2931322" y="1181344"/>
                  <a:pt x="2921036" y="1313022"/>
                  <a:pt x="2888974" y="1441574"/>
                </a:cubicBezTo>
                <a:cubicBezTo>
                  <a:pt x="2862977" y="1545862"/>
                  <a:pt x="2824434" y="1646081"/>
                  <a:pt x="2785590" y="1746413"/>
                </a:cubicBezTo>
                <a:cubicBezTo>
                  <a:pt x="2755464" y="1825225"/>
                  <a:pt x="2716024" y="1900155"/>
                  <a:pt x="2668115" y="1969608"/>
                </a:cubicBezTo>
                <a:cubicBezTo>
                  <a:pt x="2609792" y="2053249"/>
                  <a:pt x="2544424" y="2133161"/>
                  <a:pt x="2463909" y="2198266"/>
                </a:cubicBezTo>
                <a:cubicBezTo>
                  <a:pt x="2406265" y="2244871"/>
                  <a:pt x="2352124" y="2296601"/>
                  <a:pt x="2290598" y="2337253"/>
                </a:cubicBezTo>
                <a:cubicBezTo>
                  <a:pt x="2236231" y="2373235"/>
                  <a:pt x="2176288" y="2404732"/>
                  <a:pt x="2114461" y="2424587"/>
                </a:cubicBezTo>
                <a:cubicBezTo>
                  <a:pt x="2019442" y="2455369"/>
                  <a:pt x="1921935" y="2482496"/>
                  <a:pt x="1823525" y="2495984"/>
                </a:cubicBezTo>
                <a:cubicBezTo>
                  <a:pt x="1694031" y="2513692"/>
                  <a:pt x="1563972" y="2532944"/>
                  <a:pt x="1432444" y="2532907"/>
                </a:cubicBezTo>
                <a:cubicBezTo>
                  <a:pt x="1412024" y="2532907"/>
                  <a:pt x="1391641" y="2541949"/>
                  <a:pt x="1371107" y="2542514"/>
                </a:cubicBezTo>
                <a:cubicBezTo>
                  <a:pt x="1292401" y="2544662"/>
                  <a:pt x="1212151" y="2554797"/>
                  <a:pt x="1135404" y="2543004"/>
                </a:cubicBezTo>
                <a:cubicBezTo>
                  <a:pt x="1074821" y="2533736"/>
                  <a:pt x="1013710" y="2546772"/>
                  <a:pt x="953767" y="2527293"/>
                </a:cubicBezTo>
                <a:cubicBezTo>
                  <a:pt x="916090" y="2514935"/>
                  <a:pt x="873403" y="2517723"/>
                  <a:pt x="833202" y="2511469"/>
                </a:cubicBezTo>
                <a:cubicBezTo>
                  <a:pt x="802308" y="2506609"/>
                  <a:pt x="771865" y="2499186"/>
                  <a:pt x="747037" y="2477259"/>
                </a:cubicBezTo>
                <a:cubicBezTo>
                  <a:pt x="742327" y="2473152"/>
                  <a:pt x="732493" y="2474019"/>
                  <a:pt x="724996" y="2474019"/>
                </a:cubicBezTo>
                <a:cubicBezTo>
                  <a:pt x="644971" y="2474019"/>
                  <a:pt x="571239" y="2450471"/>
                  <a:pt x="498410" y="2419087"/>
                </a:cubicBezTo>
                <a:cubicBezTo>
                  <a:pt x="457192" y="2401303"/>
                  <a:pt x="412320" y="2392186"/>
                  <a:pt x="384967" y="2351872"/>
                </a:cubicBezTo>
                <a:cubicBezTo>
                  <a:pt x="277891" y="2304098"/>
                  <a:pt x="234525" y="2207835"/>
                  <a:pt x="193835" y="2107202"/>
                </a:cubicBezTo>
                <a:cubicBezTo>
                  <a:pt x="157553" y="2017532"/>
                  <a:pt x="109817" y="1932384"/>
                  <a:pt x="75531" y="1842036"/>
                </a:cubicBezTo>
                <a:cubicBezTo>
                  <a:pt x="41962" y="1753572"/>
                  <a:pt x="10803" y="1663073"/>
                  <a:pt x="7525" y="1566396"/>
                </a:cubicBezTo>
                <a:cubicBezTo>
                  <a:pt x="5604" y="1514591"/>
                  <a:pt x="2778" y="1462748"/>
                  <a:pt x="405" y="14109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8"/>
          <p:cNvSpPr/>
          <p:nvPr/>
        </p:nvSpPr>
        <p:spPr>
          <a:xfrm rot="-5339846">
            <a:off x="11819192" y="712370"/>
            <a:ext cx="1982187" cy="2660888"/>
          </a:xfrm>
          <a:custGeom>
            <a:rect b="b" l="l" r="r" t="t"/>
            <a:pathLst>
              <a:path extrusionOk="0" h="2660481" w="1981884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8"/>
          <p:cNvSpPr/>
          <p:nvPr/>
        </p:nvSpPr>
        <p:spPr>
          <a:xfrm>
            <a:off x="9465872" y="615633"/>
            <a:ext cx="4997116" cy="411639"/>
          </a:xfrm>
          <a:custGeom>
            <a:rect b="b" l="l" r="r" t="t"/>
            <a:pathLst>
              <a:path extrusionOk="0" h="411639" w="4997116">
                <a:moveTo>
                  <a:pt x="4952399" y="0"/>
                </a:moveTo>
                <a:cubicBezTo>
                  <a:pt x="4959806" y="25639"/>
                  <a:pt x="4964079" y="46434"/>
                  <a:pt x="4971770" y="66376"/>
                </a:cubicBezTo>
                <a:cubicBezTo>
                  <a:pt x="4979177" y="85747"/>
                  <a:pt x="5004816" y="97427"/>
                  <a:pt x="4994845" y="125914"/>
                </a:cubicBezTo>
                <a:cubicBezTo>
                  <a:pt x="4962370" y="134745"/>
                  <a:pt x="4931034" y="141297"/>
                  <a:pt x="4894000" y="133321"/>
                </a:cubicBezTo>
                <a:cubicBezTo>
                  <a:pt x="4852123" y="124205"/>
                  <a:pt x="4807113" y="129048"/>
                  <a:pt x="4763527" y="129333"/>
                </a:cubicBezTo>
                <a:cubicBezTo>
                  <a:pt x="4639322" y="130187"/>
                  <a:pt x="4515117" y="130187"/>
                  <a:pt x="4391197" y="133321"/>
                </a:cubicBezTo>
                <a:cubicBezTo>
                  <a:pt x="4272405" y="136455"/>
                  <a:pt x="4153897" y="143861"/>
                  <a:pt x="4035105" y="148134"/>
                </a:cubicBezTo>
                <a:cubicBezTo>
                  <a:pt x="3891528" y="153262"/>
                  <a:pt x="3748236" y="156396"/>
                  <a:pt x="3604660" y="162093"/>
                </a:cubicBezTo>
                <a:cubicBezTo>
                  <a:pt x="3496123" y="166366"/>
                  <a:pt x="3387586" y="174343"/>
                  <a:pt x="3279049" y="179186"/>
                </a:cubicBezTo>
                <a:cubicBezTo>
                  <a:pt x="3152280" y="185168"/>
                  <a:pt x="3025226" y="189441"/>
                  <a:pt x="2898172" y="194854"/>
                </a:cubicBezTo>
                <a:cubicBezTo>
                  <a:pt x="2869685" y="195993"/>
                  <a:pt x="2841197" y="198842"/>
                  <a:pt x="2812710" y="200836"/>
                </a:cubicBezTo>
                <a:cubicBezTo>
                  <a:pt x="2667424" y="210807"/>
                  <a:pt x="2522423" y="220777"/>
                  <a:pt x="2377138" y="230748"/>
                </a:cubicBezTo>
                <a:cubicBezTo>
                  <a:pt x="2267461" y="238154"/>
                  <a:pt x="2157499" y="245561"/>
                  <a:pt x="2047823" y="252968"/>
                </a:cubicBezTo>
                <a:cubicBezTo>
                  <a:pt x="1954384" y="259235"/>
                  <a:pt x="1860661" y="264933"/>
                  <a:pt x="1767222" y="271770"/>
                </a:cubicBezTo>
                <a:cubicBezTo>
                  <a:pt x="1675492" y="278322"/>
                  <a:pt x="1584048" y="286868"/>
                  <a:pt x="1492603" y="293135"/>
                </a:cubicBezTo>
                <a:cubicBezTo>
                  <a:pt x="1290343" y="307379"/>
                  <a:pt x="1087797" y="317919"/>
                  <a:pt x="885822" y="335012"/>
                </a:cubicBezTo>
                <a:cubicBezTo>
                  <a:pt x="695526" y="351249"/>
                  <a:pt x="506085" y="374324"/>
                  <a:pt x="316074" y="393126"/>
                </a:cubicBezTo>
                <a:cubicBezTo>
                  <a:pt x="234600" y="401102"/>
                  <a:pt x="152556" y="407085"/>
                  <a:pt x="70797" y="411358"/>
                </a:cubicBezTo>
                <a:cubicBezTo>
                  <a:pt x="29205" y="413637"/>
                  <a:pt x="14677" y="402242"/>
                  <a:pt x="4421" y="372330"/>
                </a:cubicBezTo>
                <a:cubicBezTo>
                  <a:pt x="-8968" y="330738"/>
                  <a:pt x="8410" y="301966"/>
                  <a:pt x="51710" y="307664"/>
                </a:cubicBezTo>
                <a:cubicBezTo>
                  <a:pt x="105552" y="315070"/>
                  <a:pt x="156829" y="305385"/>
                  <a:pt x="209246" y="299402"/>
                </a:cubicBezTo>
                <a:cubicBezTo>
                  <a:pt x="296702" y="289432"/>
                  <a:pt x="384158" y="278891"/>
                  <a:pt x="471615" y="269775"/>
                </a:cubicBezTo>
                <a:cubicBezTo>
                  <a:pt x="564199" y="260090"/>
                  <a:pt x="656213" y="241573"/>
                  <a:pt x="750222" y="241288"/>
                </a:cubicBezTo>
                <a:cubicBezTo>
                  <a:pt x="815743" y="241003"/>
                  <a:pt x="880979" y="226475"/>
                  <a:pt x="946785" y="223056"/>
                </a:cubicBezTo>
                <a:cubicBezTo>
                  <a:pt x="1011166" y="219638"/>
                  <a:pt x="1075833" y="213086"/>
                  <a:pt x="1140784" y="219068"/>
                </a:cubicBezTo>
                <a:cubicBezTo>
                  <a:pt x="1148191" y="219638"/>
                  <a:pt x="1156452" y="217074"/>
                  <a:pt x="1163859" y="214510"/>
                </a:cubicBezTo>
                <a:cubicBezTo>
                  <a:pt x="1169841" y="212516"/>
                  <a:pt x="1178102" y="204255"/>
                  <a:pt x="1180381" y="205964"/>
                </a:cubicBezTo>
                <a:cubicBezTo>
                  <a:pt x="1212002" y="227614"/>
                  <a:pt x="1240490" y="199412"/>
                  <a:pt x="1271256" y="201406"/>
                </a:cubicBezTo>
                <a:cubicBezTo>
                  <a:pt x="1302023" y="203400"/>
                  <a:pt x="1334498" y="190296"/>
                  <a:pt x="1364125" y="195708"/>
                </a:cubicBezTo>
                <a:cubicBezTo>
                  <a:pt x="1404862" y="203115"/>
                  <a:pt x="1441896" y="187447"/>
                  <a:pt x="1480354" y="187732"/>
                </a:cubicBezTo>
                <a:cubicBezTo>
                  <a:pt x="1552142" y="188302"/>
                  <a:pt x="1622506" y="170070"/>
                  <a:pt x="1693155" y="172918"/>
                </a:cubicBezTo>
                <a:cubicBezTo>
                  <a:pt x="1760385" y="175767"/>
                  <a:pt x="1827900" y="174913"/>
                  <a:pt x="1891427" y="161523"/>
                </a:cubicBezTo>
                <a:cubicBezTo>
                  <a:pt x="1967773" y="145571"/>
                  <a:pt x="2045544" y="166081"/>
                  <a:pt x="2119896" y="141867"/>
                </a:cubicBezTo>
                <a:cubicBezTo>
                  <a:pt x="2225015" y="152977"/>
                  <a:pt x="2327285" y="120786"/>
                  <a:pt x="2431548" y="119932"/>
                </a:cubicBezTo>
                <a:cubicBezTo>
                  <a:pt x="2498209" y="119362"/>
                  <a:pt x="2564585" y="117938"/>
                  <a:pt x="2631245" y="114804"/>
                </a:cubicBezTo>
                <a:cubicBezTo>
                  <a:pt x="2662581" y="113380"/>
                  <a:pt x="2693633" y="105973"/>
                  <a:pt x="2724969" y="103409"/>
                </a:cubicBezTo>
                <a:cubicBezTo>
                  <a:pt x="2750323" y="101415"/>
                  <a:pt x="2775961" y="103409"/>
                  <a:pt x="2801315" y="102270"/>
                </a:cubicBezTo>
                <a:cubicBezTo>
                  <a:pt x="2881934" y="99136"/>
                  <a:pt x="2962838" y="97142"/>
                  <a:pt x="3043173" y="91160"/>
                </a:cubicBezTo>
                <a:cubicBezTo>
                  <a:pt x="3076788" y="88596"/>
                  <a:pt x="3112967" y="108822"/>
                  <a:pt x="3144873" y="82329"/>
                </a:cubicBezTo>
                <a:cubicBezTo>
                  <a:pt x="3147152" y="80334"/>
                  <a:pt x="3155698" y="87456"/>
                  <a:pt x="3161681" y="88596"/>
                </a:cubicBezTo>
                <a:cubicBezTo>
                  <a:pt x="3177064" y="91160"/>
                  <a:pt x="3199569" y="100276"/>
                  <a:pt x="3207261" y="93439"/>
                </a:cubicBezTo>
                <a:cubicBezTo>
                  <a:pt x="3237172" y="66660"/>
                  <a:pt x="3272782" y="77201"/>
                  <a:pt x="3304972" y="74352"/>
                </a:cubicBezTo>
                <a:cubicBezTo>
                  <a:pt x="3376191" y="68085"/>
                  <a:pt x="3447979" y="67515"/>
                  <a:pt x="3519767" y="66091"/>
                </a:cubicBezTo>
                <a:cubicBezTo>
                  <a:pt x="3572754" y="65236"/>
                  <a:pt x="3625455" y="67515"/>
                  <a:pt x="3678442" y="67515"/>
                </a:cubicBezTo>
                <a:cubicBezTo>
                  <a:pt x="3689837" y="67515"/>
                  <a:pt x="3701232" y="64951"/>
                  <a:pt x="3712627" y="62672"/>
                </a:cubicBezTo>
                <a:cubicBezTo>
                  <a:pt x="3720888" y="60963"/>
                  <a:pt x="3730004" y="53841"/>
                  <a:pt x="3736556" y="56120"/>
                </a:cubicBezTo>
                <a:cubicBezTo>
                  <a:pt x="3810908" y="81474"/>
                  <a:pt x="3884406" y="43586"/>
                  <a:pt x="3959898" y="53841"/>
                </a:cubicBezTo>
                <a:cubicBezTo>
                  <a:pt x="4016873" y="61533"/>
                  <a:pt x="4076981" y="45295"/>
                  <a:pt x="4135950" y="41307"/>
                </a:cubicBezTo>
                <a:cubicBezTo>
                  <a:pt x="4151618" y="40167"/>
                  <a:pt x="4167571" y="44155"/>
                  <a:pt x="4183524" y="45865"/>
                </a:cubicBezTo>
                <a:cubicBezTo>
                  <a:pt x="4188367" y="46434"/>
                  <a:pt x="4194919" y="49568"/>
                  <a:pt x="4197768" y="47574"/>
                </a:cubicBezTo>
                <a:cubicBezTo>
                  <a:pt x="4227110" y="27633"/>
                  <a:pt x="4261295" y="32191"/>
                  <a:pt x="4293485" y="30481"/>
                </a:cubicBezTo>
                <a:cubicBezTo>
                  <a:pt x="4357582" y="27063"/>
                  <a:pt x="4421963" y="27063"/>
                  <a:pt x="4486060" y="25924"/>
                </a:cubicBezTo>
                <a:cubicBezTo>
                  <a:pt x="4495746" y="25639"/>
                  <a:pt x="4506286" y="30197"/>
                  <a:pt x="4515402" y="28487"/>
                </a:cubicBezTo>
                <a:cubicBezTo>
                  <a:pt x="4588615" y="15383"/>
                  <a:pt x="4662397" y="17092"/>
                  <a:pt x="4736180" y="17947"/>
                </a:cubicBezTo>
                <a:cubicBezTo>
                  <a:pt x="4792585" y="18802"/>
                  <a:pt x="4848990" y="17947"/>
                  <a:pt x="4905395" y="15668"/>
                </a:cubicBezTo>
                <a:cubicBezTo>
                  <a:pt x="4918784" y="15668"/>
                  <a:pt x="4932743" y="6837"/>
                  <a:pt x="49523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8"/>
          <p:cNvSpPr/>
          <p:nvPr/>
        </p:nvSpPr>
        <p:spPr>
          <a:xfrm rot="-6402778">
            <a:off x="9926211" y="1058556"/>
            <a:ext cx="505707" cy="1353148"/>
          </a:xfrm>
          <a:custGeom>
            <a:rect b="b" l="l" r="r" t="t"/>
            <a:pathLst>
              <a:path extrusionOk="0" h="1353512" w="505843">
                <a:moveTo>
                  <a:pt x="136021" y="1353512"/>
                </a:moveTo>
                <a:cubicBezTo>
                  <a:pt x="114904" y="1330619"/>
                  <a:pt x="115761" y="1313632"/>
                  <a:pt x="138436" y="1288760"/>
                </a:cubicBezTo>
                <a:cubicBezTo>
                  <a:pt x="144060" y="1282786"/>
                  <a:pt x="149336" y="1276496"/>
                  <a:pt x="154239" y="1269918"/>
                </a:cubicBezTo>
                <a:cubicBezTo>
                  <a:pt x="172535" y="1244469"/>
                  <a:pt x="191329" y="1219768"/>
                  <a:pt x="213459" y="1197093"/>
                </a:cubicBezTo>
                <a:cubicBezTo>
                  <a:pt x="232846" y="1177192"/>
                  <a:pt x="247261" y="1152382"/>
                  <a:pt x="263329" y="1129379"/>
                </a:cubicBezTo>
                <a:cubicBezTo>
                  <a:pt x="279053" y="1106954"/>
                  <a:pt x="294232" y="1084185"/>
                  <a:pt x="309458" y="1061401"/>
                </a:cubicBezTo>
                <a:cubicBezTo>
                  <a:pt x="329266" y="1031790"/>
                  <a:pt x="348637" y="1001791"/>
                  <a:pt x="368678" y="972258"/>
                </a:cubicBezTo>
                <a:cubicBezTo>
                  <a:pt x="401592" y="923667"/>
                  <a:pt x="427073" y="870961"/>
                  <a:pt x="449015" y="817008"/>
                </a:cubicBezTo>
                <a:cubicBezTo>
                  <a:pt x="462901" y="782863"/>
                  <a:pt x="472844" y="746068"/>
                  <a:pt x="474620" y="708791"/>
                </a:cubicBezTo>
                <a:cubicBezTo>
                  <a:pt x="475368" y="693206"/>
                  <a:pt x="475898" y="674973"/>
                  <a:pt x="465067" y="660962"/>
                </a:cubicBezTo>
                <a:cubicBezTo>
                  <a:pt x="435582" y="660822"/>
                  <a:pt x="413935" y="678806"/>
                  <a:pt x="391135" y="691648"/>
                </a:cubicBezTo>
                <a:cubicBezTo>
                  <a:pt x="380974" y="697367"/>
                  <a:pt x="376642" y="714292"/>
                  <a:pt x="370876" y="726681"/>
                </a:cubicBezTo>
                <a:cubicBezTo>
                  <a:pt x="359889" y="750058"/>
                  <a:pt x="350383" y="774245"/>
                  <a:pt x="339053" y="797496"/>
                </a:cubicBezTo>
                <a:cubicBezTo>
                  <a:pt x="326710" y="822821"/>
                  <a:pt x="313448" y="847724"/>
                  <a:pt x="299734" y="872301"/>
                </a:cubicBezTo>
                <a:cubicBezTo>
                  <a:pt x="286658" y="895802"/>
                  <a:pt x="275001" y="920737"/>
                  <a:pt x="258233" y="941402"/>
                </a:cubicBezTo>
                <a:cubicBezTo>
                  <a:pt x="231194" y="974736"/>
                  <a:pt x="209329" y="1012450"/>
                  <a:pt x="176135" y="1040767"/>
                </a:cubicBezTo>
                <a:cubicBezTo>
                  <a:pt x="166784" y="1048715"/>
                  <a:pt x="158649" y="1055931"/>
                  <a:pt x="144577" y="1054949"/>
                </a:cubicBezTo>
                <a:cubicBezTo>
                  <a:pt x="129164" y="1053889"/>
                  <a:pt x="124317" y="1052705"/>
                  <a:pt x="121481" y="1037588"/>
                </a:cubicBezTo>
                <a:cubicBezTo>
                  <a:pt x="119314" y="1025744"/>
                  <a:pt x="118987" y="1013541"/>
                  <a:pt x="118364" y="1001463"/>
                </a:cubicBezTo>
                <a:cubicBezTo>
                  <a:pt x="115247" y="945563"/>
                  <a:pt x="126468" y="892373"/>
                  <a:pt x="155096" y="844483"/>
                </a:cubicBezTo>
                <a:cubicBezTo>
                  <a:pt x="168514" y="822057"/>
                  <a:pt x="188072" y="802764"/>
                  <a:pt x="207147" y="784437"/>
                </a:cubicBezTo>
                <a:cubicBezTo>
                  <a:pt x="231069" y="761434"/>
                  <a:pt x="256939" y="740364"/>
                  <a:pt x="282778" y="719450"/>
                </a:cubicBezTo>
                <a:cubicBezTo>
                  <a:pt x="297240" y="707731"/>
                  <a:pt x="313526" y="698271"/>
                  <a:pt x="328611" y="687284"/>
                </a:cubicBezTo>
                <a:cubicBezTo>
                  <a:pt x="343993" y="676064"/>
                  <a:pt x="356351" y="663721"/>
                  <a:pt x="364580" y="644614"/>
                </a:cubicBezTo>
                <a:cubicBezTo>
                  <a:pt x="378606" y="611981"/>
                  <a:pt x="386819" y="578412"/>
                  <a:pt x="391837" y="543847"/>
                </a:cubicBezTo>
                <a:cubicBezTo>
                  <a:pt x="396605" y="511042"/>
                  <a:pt x="396325" y="478190"/>
                  <a:pt x="385245" y="446273"/>
                </a:cubicBezTo>
                <a:cubicBezTo>
                  <a:pt x="384157" y="443417"/>
                  <a:pt x="382778" y="440680"/>
                  <a:pt x="381130" y="438107"/>
                </a:cubicBezTo>
                <a:cubicBezTo>
                  <a:pt x="380367" y="436860"/>
                  <a:pt x="378933" y="436050"/>
                  <a:pt x="376034" y="433432"/>
                </a:cubicBezTo>
                <a:cubicBezTo>
                  <a:pt x="365764" y="449328"/>
                  <a:pt x="356149" y="465255"/>
                  <a:pt x="345505" y="480465"/>
                </a:cubicBezTo>
                <a:cubicBezTo>
                  <a:pt x="312388" y="527795"/>
                  <a:pt x="282778" y="577555"/>
                  <a:pt x="244596" y="621363"/>
                </a:cubicBezTo>
                <a:cubicBezTo>
                  <a:pt x="218103" y="651768"/>
                  <a:pt x="194103" y="684401"/>
                  <a:pt x="167953" y="715133"/>
                </a:cubicBezTo>
                <a:cubicBezTo>
                  <a:pt x="139278" y="748795"/>
                  <a:pt x="109933" y="781850"/>
                  <a:pt x="73201" y="807299"/>
                </a:cubicBezTo>
                <a:cubicBezTo>
                  <a:pt x="68806" y="810338"/>
                  <a:pt x="64629" y="813844"/>
                  <a:pt x="59860" y="816104"/>
                </a:cubicBezTo>
                <a:cubicBezTo>
                  <a:pt x="32681" y="829008"/>
                  <a:pt x="11222" y="815668"/>
                  <a:pt x="4630" y="785886"/>
                </a:cubicBezTo>
                <a:cubicBezTo>
                  <a:pt x="-3256" y="750510"/>
                  <a:pt x="-279" y="716100"/>
                  <a:pt x="7637" y="681799"/>
                </a:cubicBezTo>
                <a:cubicBezTo>
                  <a:pt x="11976" y="663364"/>
                  <a:pt x="18039" y="645378"/>
                  <a:pt x="25746" y="628080"/>
                </a:cubicBezTo>
                <a:cubicBezTo>
                  <a:pt x="35627" y="605763"/>
                  <a:pt x="45881" y="583181"/>
                  <a:pt x="59393" y="563015"/>
                </a:cubicBezTo>
                <a:cubicBezTo>
                  <a:pt x="77346" y="536226"/>
                  <a:pt x="99195" y="512086"/>
                  <a:pt x="118301" y="486029"/>
                </a:cubicBezTo>
                <a:cubicBezTo>
                  <a:pt x="140540" y="455686"/>
                  <a:pt x="173407" y="438512"/>
                  <a:pt x="202379" y="416616"/>
                </a:cubicBezTo>
                <a:cubicBezTo>
                  <a:pt x="209049" y="411567"/>
                  <a:pt x="219973" y="412440"/>
                  <a:pt x="228576" y="409494"/>
                </a:cubicBezTo>
                <a:cubicBezTo>
                  <a:pt x="234669" y="407406"/>
                  <a:pt x="240077" y="403370"/>
                  <a:pt x="245921" y="400440"/>
                </a:cubicBezTo>
                <a:cubicBezTo>
                  <a:pt x="252685" y="397058"/>
                  <a:pt x="259401" y="391666"/>
                  <a:pt x="266446" y="391089"/>
                </a:cubicBezTo>
                <a:cubicBezTo>
                  <a:pt x="295012" y="388830"/>
                  <a:pt x="323842" y="386165"/>
                  <a:pt x="352159" y="397183"/>
                </a:cubicBezTo>
                <a:cubicBezTo>
                  <a:pt x="374413" y="367121"/>
                  <a:pt x="390247" y="333614"/>
                  <a:pt x="404024" y="299329"/>
                </a:cubicBezTo>
                <a:cubicBezTo>
                  <a:pt x="419608" y="260446"/>
                  <a:pt x="435301" y="221408"/>
                  <a:pt x="447130" y="181247"/>
                </a:cubicBezTo>
                <a:cubicBezTo>
                  <a:pt x="457711" y="145403"/>
                  <a:pt x="463353" y="108110"/>
                  <a:pt x="454735" y="70162"/>
                </a:cubicBezTo>
                <a:cubicBezTo>
                  <a:pt x="449280" y="45819"/>
                  <a:pt x="431639" y="31809"/>
                  <a:pt x="405816" y="33321"/>
                </a:cubicBezTo>
                <a:cubicBezTo>
                  <a:pt x="379681" y="34879"/>
                  <a:pt x="357879" y="47206"/>
                  <a:pt x="336248" y="60204"/>
                </a:cubicBezTo>
                <a:cubicBezTo>
                  <a:pt x="289152" y="88489"/>
                  <a:pt x="251983" y="127668"/>
                  <a:pt x="218664" y="170416"/>
                </a:cubicBezTo>
                <a:cubicBezTo>
                  <a:pt x="195833" y="199714"/>
                  <a:pt x="174639" y="230400"/>
                  <a:pt x="154410" y="261553"/>
                </a:cubicBezTo>
                <a:cubicBezTo>
                  <a:pt x="143828" y="277838"/>
                  <a:pt x="136925" y="296508"/>
                  <a:pt x="128166" y="314539"/>
                </a:cubicBezTo>
                <a:lnTo>
                  <a:pt x="104494" y="311983"/>
                </a:lnTo>
                <a:cubicBezTo>
                  <a:pt x="100442" y="299656"/>
                  <a:pt x="99554" y="290165"/>
                  <a:pt x="103652" y="276763"/>
                </a:cubicBezTo>
                <a:cubicBezTo>
                  <a:pt x="116229" y="235574"/>
                  <a:pt x="143891" y="203984"/>
                  <a:pt x="166644" y="169637"/>
                </a:cubicBezTo>
                <a:cubicBezTo>
                  <a:pt x="187374" y="138595"/>
                  <a:pt x="211365" y="109861"/>
                  <a:pt x="238207" y="83923"/>
                </a:cubicBezTo>
                <a:cubicBezTo>
                  <a:pt x="267287" y="55684"/>
                  <a:pt x="297115" y="26386"/>
                  <a:pt x="335811" y="11347"/>
                </a:cubicBezTo>
                <a:cubicBezTo>
                  <a:pt x="349837" y="5924"/>
                  <a:pt x="364408" y="-372"/>
                  <a:pt x="381177" y="17"/>
                </a:cubicBezTo>
                <a:cubicBezTo>
                  <a:pt x="409416" y="687"/>
                  <a:pt x="416398" y="189"/>
                  <a:pt x="433151" y="8012"/>
                </a:cubicBezTo>
                <a:cubicBezTo>
                  <a:pt x="436486" y="9570"/>
                  <a:pt x="440943" y="10646"/>
                  <a:pt x="442704" y="13342"/>
                </a:cubicBezTo>
                <a:cubicBezTo>
                  <a:pt x="456932" y="34879"/>
                  <a:pt x="476911" y="53627"/>
                  <a:pt x="482506" y="79544"/>
                </a:cubicBezTo>
                <a:cubicBezTo>
                  <a:pt x="488942" y="109450"/>
                  <a:pt x="490875" y="139762"/>
                  <a:pt x="483955" y="170572"/>
                </a:cubicBezTo>
                <a:cubicBezTo>
                  <a:pt x="469478" y="235106"/>
                  <a:pt x="444995" y="295854"/>
                  <a:pt x="417068" y="355355"/>
                </a:cubicBezTo>
                <a:cubicBezTo>
                  <a:pt x="407187" y="376440"/>
                  <a:pt x="394564" y="396248"/>
                  <a:pt x="382782" y="417473"/>
                </a:cubicBezTo>
                <a:cubicBezTo>
                  <a:pt x="387302" y="422944"/>
                  <a:pt x="391322" y="428382"/>
                  <a:pt x="395951" y="433307"/>
                </a:cubicBezTo>
                <a:cubicBezTo>
                  <a:pt x="414777" y="453255"/>
                  <a:pt x="421322" y="477831"/>
                  <a:pt x="423473" y="504262"/>
                </a:cubicBezTo>
                <a:cubicBezTo>
                  <a:pt x="426976" y="544813"/>
                  <a:pt x="421735" y="585644"/>
                  <a:pt x="408107" y="623996"/>
                </a:cubicBezTo>
                <a:cubicBezTo>
                  <a:pt x="406999" y="627648"/>
                  <a:pt x="406165" y="631379"/>
                  <a:pt x="405613" y="635155"/>
                </a:cubicBezTo>
                <a:cubicBezTo>
                  <a:pt x="405504" y="635731"/>
                  <a:pt x="406190" y="636464"/>
                  <a:pt x="407312" y="638833"/>
                </a:cubicBezTo>
                <a:cubicBezTo>
                  <a:pt x="410382" y="637831"/>
                  <a:pt x="413380" y="636623"/>
                  <a:pt x="416288" y="635217"/>
                </a:cubicBezTo>
                <a:cubicBezTo>
                  <a:pt x="435145" y="624604"/>
                  <a:pt x="459426" y="629700"/>
                  <a:pt x="476896" y="642698"/>
                </a:cubicBezTo>
                <a:cubicBezTo>
                  <a:pt x="504667" y="663347"/>
                  <a:pt x="508719" y="690214"/>
                  <a:pt x="504340" y="721336"/>
                </a:cubicBezTo>
                <a:cubicBezTo>
                  <a:pt x="501940" y="738479"/>
                  <a:pt x="502859" y="756151"/>
                  <a:pt x="499041" y="772858"/>
                </a:cubicBezTo>
                <a:cubicBezTo>
                  <a:pt x="492979" y="799507"/>
                  <a:pt x="484922" y="825766"/>
                  <a:pt x="476444" y="851776"/>
                </a:cubicBezTo>
                <a:cubicBezTo>
                  <a:pt x="462215" y="895412"/>
                  <a:pt x="443997" y="937100"/>
                  <a:pt x="418782" y="975812"/>
                </a:cubicBezTo>
                <a:cubicBezTo>
                  <a:pt x="401156" y="1002866"/>
                  <a:pt x="386647" y="1031915"/>
                  <a:pt x="369395" y="1059266"/>
                </a:cubicBezTo>
                <a:cubicBezTo>
                  <a:pt x="355182" y="1081800"/>
                  <a:pt x="339474" y="1103431"/>
                  <a:pt x="323609" y="1124844"/>
                </a:cubicBezTo>
                <a:cubicBezTo>
                  <a:pt x="299173" y="1157774"/>
                  <a:pt x="280923" y="1194849"/>
                  <a:pt x="252186" y="1224958"/>
                </a:cubicBezTo>
                <a:cubicBezTo>
                  <a:pt x="239454" y="1238267"/>
                  <a:pt x="231755" y="1256329"/>
                  <a:pt x="221251" y="1271882"/>
                </a:cubicBezTo>
                <a:cubicBezTo>
                  <a:pt x="214020" y="1282620"/>
                  <a:pt x="205901" y="1292749"/>
                  <a:pt x="198155" y="1303051"/>
                </a:cubicBezTo>
                <a:cubicBezTo>
                  <a:pt x="186841" y="1318167"/>
                  <a:pt x="175496" y="1333269"/>
                  <a:pt x="163527" y="1349242"/>
                </a:cubicBezTo>
                <a:close/>
                <a:moveTo>
                  <a:pt x="339458" y="417255"/>
                </a:moveTo>
                <a:cubicBezTo>
                  <a:pt x="328144" y="417255"/>
                  <a:pt x="321131" y="416211"/>
                  <a:pt x="314523" y="417442"/>
                </a:cubicBezTo>
                <a:cubicBezTo>
                  <a:pt x="286752" y="422663"/>
                  <a:pt x="259355" y="429286"/>
                  <a:pt x="234498" y="443515"/>
                </a:cubicBezTo>
                <a:cubicBezTo>
                  <a:pt x="159008" y="486746"/>
                  <a:pt x="104992" y="549582"/>
                  <a:pt x="67388" y="627254"/>
                </a:cubicBezTo>
                <a:cubicBezTo>
                  <a:pt x="60718" y="641014"/>
                  <a:pt x="55341" y="655399"/>
                  <a:pt x="49185" y="669331"/>
                </a:cubicBezTo>
                <a:cubicBezTo>
                  <a:pt x="33850" y="704443"/>
                  <a:pt x="29565" y="740847"/>
                  <a:pt x="34489" y="781476"/>
                </a:cubicBezTo>
                <a:cubicBezTo>
                  <a:pt x="41377" y="778951"/>
                  <a:pt x="47518" y="778125"/>
                  <a:pt x="51772" y="774852"/>
                </a:cubicBezTo>
                <a:cubicBezTo>
                  <a:pt x="61409" y="767445"/>
                  <a:pt x="70512" y="759368"/>
                  <a:pt x="79013" y="750681"/>
                </a:cubicBezTo>
                <a:cubicBezTo>
                  <a:pt x="96904" y="732416"/>
                  <a:pt x="114748" y="714042"/>
                  <a:pt x="131673" y="694889"/>
                </a:cubicBezTo>
                <a:cubicBezTo>
                  <a:pt x="157418" y="665809"/>
                  <a:pt x="181807" y="635513"/>
                  <a:pt x="207849" y="606714"/>
                </a:cubicBezTo>
                <a:cubicBezTo>
                  <a:pt x="224025" y="588807"/>
                  <a:pt x="239843" y="570994"/>
                  <a:pt x="250908" y="549332"/>
                </a:cubicBezTo>
                <a:cubicBezTo>
                  <a:pt x="253956" y="543151"/>
                  <a:pt x="258005" y="537516"/>
                  <a:pt x="262892" y="532657"/>
                </a:cubicBezTo>
                <a:cubicBezTo>
                  <a:pt x="291536" y="505307"/>
                  <a:pt x="306778" y="468839"/>
                  <a:pt x="328658" y="436892"/>
                </a:cubicBezTo>
                <a:cubicBezTo>
                  <a:pt x="331977" y="432060"/>
                  <a:pt x="334377" y="426590"/>
                  <a:pt x="339458" y="417255"/>
                </a:cubicBezTo>
                <a:close/>
                <a:moveTo>
                  <a:pt x="158369" y="986004"/>
                </a:moveTo>
                <a:cubicBezTo>
                  <a:pt x="178472" y="965744"/>
                  <a:pt x="199979" y="950721"/>
                  <a:pt x="211542" y="930134"/>
                </a:cubicBezTo>
                <a:cubicBezTo>
                  <a:pt x="220098" y="914908"/>
                  <a:pt x="230461" y="901350"/>
                  <a:pt x="239594" y="886763"/>
                </a:cubicBezTo>
                <a:cubicBezTo>
                  <a:pt x="259339" y="855127"/>
                  <a:pt x="278960" y="823413"/>
                  <a:pt x="297599" y="791138"/>
                </a:cubicBezTo>
                <a:cubicBezTo>
                  <a:pt x="306014" y="776582"/>
                  <a:pt x="311967" y="760624"/>
                  <a:pt x="319043" y="745305"/>
                </a:cubicBezTo>
                <a:cubicBezTo>
                  <a:pt x="310962" y="746967"/>
                  <a:pt x="303447" y="750687"/>
                  <a:pt x="297225" y="756104"/>
                </a:cubicBezTo>
                <a:cubicBezTo>
                  <a:pt x="284071" y="767543"/>
                  <a:pt x="271900" y="780120"/>
                  <a:pt x="258529" y="791278"/>
                </a:cubicBezTo>
                <a:cubicBezTo>
                  <a:pt x="228919" y="815995"/>
                  <a:pt x="203516" y="843938"/>
                  <a:pt x="185189" y="878161"/>
                </a:cubicBezTo>
                <a:cubicBezTo>
                  <a:pt x="167704" y="910685"/>
                  <a:pt x="157589" y="944783"/>
                  <a:pt x="158369" y="9860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8"/>
          <p:cNvSpPr/>
          <p:nvPr/>
        </p:nvSpPr>
        <p:spPr>
          <a:xfrm>
            <a:off x="14786562" y="615704"/>
            <a:ext cx="2687276" cy="1428350"/>
          </a:xfrm>
          <a:custGeom>
            <a:rect b="b" l="l" r="r" t="t"/>
            <a:pathLst>
              <a:path extrusionOk="0" h="1428350" w="2687276">
                <a:moveTo>
                  <a:pt x="0" y="41824"/>
                </a:moveTo>
                <a:cubicBezTo>
                  <a:pt x="35139" y="-4576"/>
                  <a:pt x="77034" y="-6829"/>
                  <a:pt x="124787" y="8488"/>
                </a:cubicBezTo>
                <a:cubicBezTo>
                  <a:pt x="143257" y="14344"/>
                  <a:pt x="164881" y="11191"/>
                  <a:pt x="184702" y="12993"/>
                </a:cubicBezTo>
                <a:cubicBezTo>
                  <a:pt x="254979" y="18849"/>
                  <a:pt x="325257" y="25156"/>
                  <a:pt x="395534" y="30562"/>
                </a:cubicBezTo>
                <a:cubicBezTo>
                  <a:pt x="455449" y="35067"/>
                  <a:pt x="515815" y="39572"/>
                  <a:pt x="575731" y="42725"/>
                </a:cubicBezTo>
                <a:cubicBezTo>
                  <a:pt x="664929" y="47681"/>
                  <a:pt x="754577" y="52186"/>
                  <a:pt x="843775" y="56240"/>
                </a:cubicBezTo>
                <a:cubicBezTo>
                  <a:pt x="943334" y="60295"/>
                  <a:pt x="1042893" y="63899"/>
                  <a:pt x="1142452" y="67052"/>
                </a:cubicBezTo>
                <a:cubicBezTo>
                  <a:pt x="1241561" y="69755"/>
                  <a:pt x="1341120" y="72458"/>
                  <a:pt x="1440679" y="73359"/>
                </a:cubicBezTo>
                <a:cubicBezTo>
                  <a:pt x="1479422" y="73810"/>
                  <a:pt x="1518615" y="70206"/>
                  <a:pt x="1557357" y="69305"/>
                </a:cubicBezTo>
                <a:cubicBezTo>
                  <a:pt x="1607812" y="67953"/>
                  <a:pt x="1658268" y="66602"/>
                  <a:pt x="1708723" y="66151"/>
                </a:cubicBezTo>
                <a:cubicBezTo>
                  <a:pt x="1824049" y="66151"/>
                  <a:pt x="1939376" y="67953"/>
                  <a:pt x="2055153" y="66602"/>
                </a:cubicBezTo>
                <a:cubicBezTo>
                  <a:pt x="2122727" y="65701"/>
                  <a:pt x="2190751" y="58493"/>
                  <a:pt x="2258326" y="54889"/>
                </a:cubicBezTo>
                <a:cubicBezTo>
                  <a:pt x="2381761" y="48582"/>
                  <a:pt x="2505647" y="42725"/>
                  <a:pt x="2629082" y="37770"/>
                </a:cubicBezTo>
                <a:cubicBezTo>
                  <a:pt x="2666022" y="36419"/>
                  <a:pt x="2675032" y="44527"/>
                  <a:pt x="2684943" y="72909"/>
                </a:cubicBezTo>
                <a:cubicBezTo>
                  <a:pt x="2692151" y="93181"/>
                  <a:pt x="2681339" y="107146"/>
                  <a:pt x="2670527" y="120210"/>
                </a:cubicBezTo>
                <a:cubicBezTo>
                  <a:pt x="2636740" y="161656"/>
                  <a:pt x="2602052" y="202200"/>
                  <a:pt x="2566463" y="241844"/>
                </a:cubicBezTo>
                <a:cubicBezTo>
                  <a:pt x="2522315" y="291398"/>
                  <a:pt x="2474563" y="337799"/>
                  <a:pt x="2432667" y="389155"/>
                </a:cubicBezTo>
                <a:cubicBezTo>
                  <a:pt x="2305627" y="544575"/>
                  <a:pt x="2181291" y="702248"/>
                  <a:pt x="2053801" y="857218"/>
                </a:cubicBezTo>
                <a:cubicBezTo>
                  <a:pt x="2007400" y="913980"/>
                  <a:pt x="1955143" y="966238"/>
                  <a:pt x="1906490" y="1021198"/>
                </a:cubicBezTo>
                <a:cubicBezTo>
                  <a:pt x="1865495" y="1067599"/>
                  <a:pt x="1825851" y="1115801"/>
                  <a:pt x="1786208" y="1163103"/>
                </a:cubicBezTo>
                <a:cubicBezTo>
                  <a:pt x="1725842" y="1234732"/>
                  <a:pt x="1665926" y="1306360"/>
                  <a:pt x="1605560" y="1377538"/>
                </a:cubicBezTo>
                <a:cubicBezTo>
                  <a:pt x="1598352" y="1386098"/>
                  <a:pt x="1590243" y="1395108"/>
                  <a:pt x="1581684" y="1402315"/>
                </a:cubicBezTo>
                <a:cubicBezTo>
                  <a:pt x="1541139" y="1436553"/>
                  <a:pt x="1537535" y="1436102"/>
                  <a:pt x="1493387" y="1406370"/>
                </a:cubicBezTo>
                <a:cubicBezTo>
                  <a:pt x="1473115" y="1392855"/>
                  <a:pt x="1450140" y="1382494"/>
                  <a:pt x="1429417" y="1369880"/>
                </a:cubicBezTo>
                <a:cubicBezTo>
                  <a:pt x="1413199" y="1360420"/>
                  <a:pt x="1397432" y="1350509"/>
                  <a:pt x="1382566" y="1338796"/>
                </a:cubicBezTo>
                <a:cubicBezTo>
                  <a:pt x="1340670" y="1305910"/>
                  <a:pt x="1299675" y="1272123"/>
                  <a:pt x="1257779" y="1238786"/>
                </a:cubicBezTo>
                <a:cubicBezTo>
                  <a:pt x="1211828" y="1201846"/>
                  <a:pt x="1165428" y="1165356"/>
                  <a:pt x="1119027" y="1128866"/>
                </a:cubicBezTo>
                <a:cubicBezTo>
                  <a:pt x="1108665" y="1120757"/>
                  <a:pt x="1097403" y="1114000"/>
                  <a:pt x="1088393" y="1104990"/>
                </a:cubicBezTo>
                <a:cubicBezTo>
                  <a:pt x="1073977" y="1091024"/>
                  <a:pt x="1060012" y="1091024"/>
                  <a:pt x="1041091" y="1097782"/>
                </a:cubicBezTo>
                <a:cubicBezTo>
                  <a:pt x="959552" y="1127514"/>
                  <a:pt x="877562" y="1154994"/>
                  <a:pt x="796023" y="1184276"/>
                </a:cubicBezTo>
                <a:cubicBezTo>
                  <a:pt x="747369" y="1201846"/>
                  <a:pt x="699166" y="1221668"/>
                  <a:pt x="650513" y="1240588"/>
                </a:cubicBezTo>
                <a:cubicBezTo>
                  <a:pt x="624835" y="1250499"/>
                  <a:pt x="600058" y="1262662"/>
                  <a:pt x="574380" y="1271222"/>
                </a:cubicBezTo>
                <a:cubicBezTo>
                  <a:pt x="562667" y="1275276"/>
                  <a:pt x="548701" y="1275276"/>
                  <a:pt x="536088" y="1273925"/>
                </a:cubicBezTo>
                <a:cubicBezTo>
                  <a:pt x="506355" y="1270771"/>
                  <a:pt x="497796" y="1260860"/>
                  <a:pt x="500048" y="1231578"/>
                </a:cubicBezTo>
                <a:cubicBezTo>
                  <a:pt x="502301" y="1201395"/>
                  <a:pt x="506806" y="1171212"/>
                  <a:pt x="509959" y="1141029"/>
                </a:cubicBezTo>
                <a:cubicBezTo>
                  <a:pt x="518518" y="1057688"/>
                  <a:pt x="528429" y="974346"/>
                  <a:pt x="534736" y="891005"/>
                </a:cubicBezTo>
                <a:cubicBezTo>
                  <a:pt x="542395" y="790545"/>
                  <a:pt x="545548" y="689634"/>
                  <a:pt x="554107" y="589174"/>
                </a:cubicBezTo>
                <a:cubicBezTo>
                  <a:pt x="557261" y="550432"/>
                  <a:pt x="540142" y="526105"/>
                  <a:pt x="514013" y="504481"/>
                </a:cubicBezTo>
                <a:cubicBezTo>
                  <a:pt x="475271" y="472046"/>
                  <a:pt x="435177" y="441412"/>
                  <a:pt x="396435" y="408526"/>
                </a:cubicBezTo>
                <a:cubicBezTo>
                  <a:pt x="342375" y="362125"/>
                  <a:pt x="289217" y="315725"/>
                  <a:pt x="236960" y="267972"/>
                </a:cubicBezTo>
                <a:cubicBezTo>
                  <a:pt x="184702" y="220670"/>
                  <a:pt x="133346" y="172017"/>
                  <a:pt x="81990" y="123364"/>
                </a:cubicBezTo>
                <a:cubicBezTo>
                  <a:pt x="54059" y="96334"/>
                  <a:pt x="27030" y="68404"/>
                  <a:pt x="0" y="41824"/>
                </a:cubicBezTo>
                <a:close/>
                <a:moveTo>
                  <a:pt x="2496637" y="205354"/>
                </a:moveTo>
                <a:cubicBezTo>
                  <a:pt x="2495285" y="203101"/>
                  <a:pt x="2493934" y="200398"/>
                  <a:pt x="2492582" y="198146"/>
                </a:cubicBezTo>
                <a:cubicBezTo>
                  <a:pt x="2474112" y="203552"/>
                  <a:pt x="2454741" y="208057"/>
                  <a:pt x="2436721" y="215265"/>
                </a:cubicBezTo>
                <a:cubicBezTo>
                  <a:pt x="2412845" y="225175"/>
                  <a:pt x="2390320" y="238240"/>
                  <a:pt x="2366444" y="248601"/>
                </a:cubicBezTo>
                <a:cubicBezTo>
                  <a:pt x="2186697" y="324284"/>
                  <a:pt x="2007400" y="399516"/>
                  <a:pt x="1827203" y="474298"/>
                </a:cubicBezTo>
                <a:cubicBezTo>
                  <a:pt x="1721787" y="517996"/>
                  <a:pt x="1617273" y="563496"/>
                  <a:pt x="1510956" y="603590"/>
                </a:cubicBezTo>
                <a:cubicBezTo>
                  <a:pt x="1308234" y="680625"/>
                  <a:pt x="1104611" y="754506"/>
                  <a:pt x="901438" y="830188"/>
                </a:cubicBezTo>
                <a:cubicBezTo>
                  <a:pt x="878913" y="838297"/>
                  <a:pt x="857290" y="847758"/>
                  <a:pt x="828909" y="859020"/>
                </a:cubicBezTo>
                <a:cubicBezTo>
                  <a:pt x="866750" y="885149"/>
                  <a:pt x="899186" y="906322"/>
                  <a:pt x="930720" y="929297"/>
                </a:cubicBezTo>
                <a:cubicBezTo>
                  <a:pt x="1041992" y="1009935"/>
                  <a:pt x="1152814" y="1090574"/>
                  <a:pt x="1263185" y="1172113"/>
                </a:cubicBezTo>
                <a:cubicBezTo>
                  <a:pt x="1296972" y="1196890"/>
                  <a:pt x="1328056" y="1224821"/>
                  <a:pt x="1361843" y="1250049"/>
                </a:cubicBezTo>
                <a:cubicBezTo>
                  <a:pt x="1413650" y="1288791"/>
                  <a:pt x="1465907" y="1326182"/>
                  <a:pt x="1520867" y="1365826"/>
                </a:cubicBezTo>
                <a:cubicBezTo>
                  <a:pt x="1555555" y="1327534"/>
                  <a:pt x="1588441" y="1293747"/>
                  <a:pt x="1618624" y="1257257"/>
                </a:cubicBezTo>
                <a:cubicBezTo>
                  <a:pt x="1654213" y="1214460"/>
                  <a:pt x="1686198" y="1168059"/>
                  <a:pt x="1722238" y="1125712"/>
                </a:cubicBezTo>
                <a:cubicBezTo>
                  <a:pt x="1763233" y="1077509"/>
                  <a:pt x="1808733" y="1032911"/>
                  <a:pt x="1849277" y="984708"/>
                </a:cubicBezTo>
                <a:cubicBezTo>
                  <a:pt x="1895678" y="929748"/>
                  <a:pt x="1938475" y="871634"/>
                  <a:pt x="1983524" y="815322"/>
                </a:cubicBezTo>
                <a:cubicBezTo>
                  <a:pt x="2085336" y="688283"/>
                  <a:pt x="2187148" y="561244"/>
                  <a:pt x="2290311" y="435105"/>
                </a:cubicBezTo>
                <a:cubicBezTo>
                  <a:pt x="2338964" y="376091"/>
                  <a:pt x="2390320" y="319329"/>
                  <a:pt x="2441226" y="262566"/>
                </a:cubicBezTo>
                <a:cubicBezTo>
                  <a:pt x="2458795" y="242745"/>
                  <a:pt x="2478166" y="224274"/>
                  <a:pt x="2496637" y="205354"/>
                </a:cubicBezTo>
                <a:close/>
                <a:moveTo>
                  <a:pt x="145059" y="87324"/>
                </a:moveTo>
                <a:cubicBezTo>
                  <a:pt x="152717" y="96785"/>
                  <a:pt x="157222" y="103993"/>
                  <a:pt x="163079" y="109399"/>
                </a:cubicBezTo>
                <a:cubicBezTo>
                  <a:pt x="216237" y="158052"/>
                  <a:pt x="270296" y="206255"/>
                  <a:pt x="323004" y="254908"/>
                </a:cubicBezTo>
                <a:cubicBezTo>
                  <a:pt x="403642" y="329239"/>
                  <a:pt x="485632" y="402219"/>
                  <a:pt x="564018" y="478803"/>
                </a:cubicBezTo>
                <a:cubicBezTo>
                  <a:pt x="586092" y="500427"/>
                  <a:pt x="603211" y="504932"/>
                  <a:pt x="631592" y="497274"/>
                </a:cubicBezTo>
                <a:cubicBezTo>
                  <a:pt x="824404" y="445917"/>
                  <a:pt x="1016765" y="393210"/>
                  <a:pt x="1210927" y="346809"/>
                </a:cubicBezTo>
                <a:cubicBezTo>
                  <a:pt x="1392026" y="303561"/>
                  <a:pt x="1574476" y="267071"/>
                  <a:pt x="1756926" y="227878"/>
                </a:cubicBezTo>
                <a:cubicBezTo>
                  <a:pt x="1803327" y="217968"/>
                  <a:pt x="1850178" y="209859"/>
                  <a:pt x="1897029" y="201299"/>
                </a:cubicBezTo>
                <a:cubicBezTo>
                  <a:pt x="1974965" y="186433"/>
                  <a:pt x="2052900" y="171567"/>
                  <a:pt x="2130836" y="157151"/>
                </a:cubicBezTo>
                <a:cubicBezTo>
                  <a:pt x="2173633" y="149042"/>
                  <a:pt x="2216430" y="141384"/>
                  <a:pt x="2258776" y="133725"/>
                </a:cubicBezTo>
                <a:cubicBezTo>
                  <a:pt x="2258326" y="130572"/>
                  <a:pt x="2257875" y="127418"/>
                  <a:pt x="2257425" y="124265"/>
                </a:cubicBezTo>
                <a:cubicBezTo>
                  <a:pt x="2238053" y="126067"/>
                  <a:pt x="2218232" y="130121"/>
                  <a:pt x="2198860" y="129671"/>
                </a:cubicBezTo>
                <a:cubicBezTo>
                  <a:pt x="2088039" y="127418"/>
                  <a:pt x="1978118" y="142735"/>
                  <a:pt x="1866846" y="135527"/>
                </a:cubicBezTo>
                <a:cubicBezTo>
                  <a:pt x="1787559" y="130572"/>
                  <a:pt x="1706921" y="141384"/>
                  <a:pt x="1627184" y="144087"/>
                </a:cubicBezTo>
                <a:cubicBezTo>
                  <a:pt x="1587090" y="145438"/>
                  <a:pt x="1546545" y="144087"/>
                  <a:pt x="1506001" y="145438"/>
                </a:cubicBezTo>
                <a:cubicBezTo>
                  <a:pt x="1437075" y="147240"/>
                  <a:pt x="1368600" y="151294"/>
                  <a:pt x="1299675" y="152195"/>
                </a:cubicBezTo>
                <a:cubicBezTo>
                  <a:pt x="1241110" y="152646"/>
                  <a:pt x="1182546" y="150844"/>
                  <a:pt x="1123982" y="148591"/>
                </a:cubicBezTo>
                <a:cubicBezTo>
                  <a:pt x="1014512" y="144537"/>
                  <a:pt x="905042" y="139582"/>
                  <a:pt x="796023" y="134626"/>
                </a:cubicBezTo>
                <a:cubicBezTo>
                  <a:pt x="747369" y="132374"/>
                  <a:pt x="698716" y="129220"/>
                  <a:pt x="649612" y="126968"/>
                </a:cubicBezTo>
                <a:cubicBezTo>
                  <a:pt x="554107" y="122463"/>
                  <a:pt x="458152" y="120661"/>
                  <a:pt x="362648" y="113453"/>
                </a:cubicBezTo>
                <a:cubicBezTo>
                  <a:pt x="302732" y="108948"/>
                  <a:pt x="242816" y="96334"/>
                  <a:pt x="183351" y="87775"/>
                </a:cubicBezTo>
                <a:cubicBezTo>
                  <a:pt x="172089" y="85973"/>
                  <a:pt x="160826" y="87324"/>
                  <a:pt x="145059" y="87324"/>
                </a:cubicBezTo>
                <a:close/>
                <a:moveTo>
                  <a:pt x="623934" y="547729"/>
                </a:moveTo>
                <a:cubicBezTo>
                  <a:pt x="619429" y="608095"/>
                  <a:pt x="618078" y="668912"/>
                  <a:pt x="609068" y="728377"/>
                </a:cubicBezTo>
                <a:cubicBezTo>
                  <a:pt x="590597" y="853614"/>
                  <a:pt x="567622" y="978851"/>
                  <a:pt x="547350" y="1103638"/>
                </a:cubicBezTo>
                <a:cubicBezTo>
                  <a:pt x="544647" y="1119405"/>
                  <a:pt x="539692" y="1135623"/>
                  <a:pt x="548251" y="1155895"/>
                </a:cubicBezTo>
                <a:cubicBezTo>
                  <a:pt x="561766" y="1135173"/>
                  <a:pt x="572127" y="1119856"/>
                  <a:pt x="582038" y="1104089"/>
                </a:cubicBezTo>
                <a:cubicBezTo>
                  <a:pt x="638800" y="1010836"/>
                  <a:pt x="712231" y="927946"/>
                  <a:pt x="759533" y="828386"/>
                </a:cubicBezTo>
                <a:cubicBezTo>
                  <a:pt x="763587" y="820278"/>
                  <a:pt x="773047" y="812619"/>
                  <a:pt x="781607" y="809015"/>
                </a:cubicBezTo>
                <a:cubicBezTo>
                  <a:pt x="843775" y="781986"/>
                  <a:pt x="905943" y="754055"/>
                  <a:pt x="969463" y="730629"/>
                </a:cubicBezTo>
                <a:cubicBezTo>
                  <a:pt x="1057309" y="698194"/>
                  <a:pt x="1146507" y="670714"/>
                  <a:pt x="1234353" y="638729"/>
                </a:cubicBezTo>
                <a:cubicBezTo>
                  <a:pt x="1349680" y="596833"/>
                  <a:pt x="1464105" y="553135"/>
                  <a:pt x="1578080" y="508085"/>
                </a:cubicBezTo>
                <a:cubicBezTo>
                  <a:pt x="1672233" y="471145"/>
                  <a:pt x="1765485" y="432403"/>
                  <a:pt x="1858287" y="393210"/>
                </a:cubicBezTo>
                <a:cubicBezTo>
                  <a:pt x="1929015" y="363477"/>
                  <a:pt x="1998391" y="331041"/>
                  <a:pt x="2068668" y="300858"/>
                </a:cubicBezTo>
                <a:cubicBezTo>
                  <a:pt x="2154712" y="263918"/>
                  <a:pt x="2241207" y="227878"/>
                  <a:pt x="2327251" y="190938"/>
                </a:cubicBezTo>
                <a:cubicBezTo>
                  <a:pt x="2329503" y="190037"/>
                  <a:pt x="2329954" y="186433"/>
                  <a:pt x="2334909" y="178775"/>
                </a:cubicBezTo>
                <a:cubicBezTo>
                  <a:pt x="1755574" y="272928"/>
                  <a:pt x="1188403" y="401769"/>
                  <a:pt x="623934" y="547729"/>
                </a:cubicBezTo>
                <a:close/>
                <a:moveTo>
                  <a:pt x="588795" y="1198692"/>
                </a:moveTo>
                <a:cubicBezTo>
                  <a:pt x="591048" y="1200945"/>
                  <a:pt x="593300" y="1203648"/>
                  <a:pt x="595553" y="1205900"/>
                </a:cubicBezTo>
                <a:cubicBezTo>
                  <a:pt x="739711" y="1159499"/>
                  <a:pt x="884770" y="1115351"/>
                  <a:pt x="1037037" y="1063544"/>
                </a:cubicBezTo>
                <a:cubicBezTo>
                  <a:pt x="949641" y="1000025"/>
                  <a:pt x="877111" y="932451"/>
                  <a:pt x="791968" y="881094"/>
                </a:cubicBezTo>
                <a:cubicBezTo>
                  <a:pt x="722142" y="990564"/>
                  <a:pt x="655469" y="1094628"/>
                  <a:pt x="588795" y="11986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8"/>
          <p:cNvSpPr/>
          <p:nvPr/>
        </p:nvSpPr>
        <p:spPr>
          <a:xfrm>
            <a:off x="9671691" y="2755769"/>
            <a:ext cx="1933614" cy="1776900"/>
          </a:xfrm>
          <a:custGeom>
            <a:rect b="b" l="l" r="r" t="t"/>
            <a:pathLst>
              <a:path extrusionOk="0" h="1776900" w="1933614">
                <a:moveTo>
                  <a:pt x="244926" y="783163"/>
                </a:moveTo>
                <a:cubicBezTo>
                  <a:pt x="213874" y="742458"/>
                  <a:pt x="183225" y="705379"/>
                  <a:pt x="156608" y="665480"/>
                </a:cubicBezTo>
                <a:cubicBezTo>
                  <a:pt x="129992" y="625580"/>
                  <a:pt x="127976" y="582859"/>
                  <a:pt x="131605" y="532884"/>
                </a:cubicBezTo>
                <a:cubicBezTo>
                  <a:pt x="138461" y="441800"/>
                  <a:pt x="179192" y="371270"/>
                  <a:pt x="242909" y="315250"/>
                </a:cubicBezTo>
                <a:cubicBezTo>
                  <a:pt x="324774" y="243511"/>
                  <a:pt x="419141" y="189102"/>
                  <a:pt x="532865" y="188699"/>
                </a:cubicBezTo>
                <a:cubicBezTo>
                  <a:pt x="578435" y="188296"/>
                  <a:pt x="624409" y="199581"/>
                  <a:pt x="669575" y="209254"/>
                </a:cubicBezTo>
                <a:cubicBezTo>
                  <a:pt x="711113" y="217717"/>
                  <a:pt x="751844" y="231017"/>
                  <a:pt x="797817" y="243511"/>
                </a:cubicBezTo>
                <a:cubicBezTo>
                  <a:pt x="802657" y="236256"/>
                  <a:pt x="810319" y="224166"/>
                  <a:pt x="818384" y="212478"/>
                </a:cubicBezTo>
                <a:cubicBezTo>
                  <a:pt x="853469" y="164518"/>
                  <a:pt x="886135" y="114945"/>
                  <a:pt x="924446" y="69806"/>
                </a:cubicBezTo>
                <a:cubicBezTo>
                  <a:pt x="951465" y="37564"/>
                  <a:pt x="989777" y="20637"/>
                  <a:pt x="1032927" y="18219"/>
                </a:cubicBezTo>
                <a:cubicBezTo>
                  <a:pt x="1042203" y="17816"/>
                  <a:pt x="1052284" y="17413"/>
                  <a:pt x="1060350" y="13786"/>
                </a:cubicBezTo>
                <a:cubicBezTo>
                  <a:pt x="1107937" y="-8381"/>
                  <a:pt x="1154313" y="-1126"/>
                  <a:pt x="1201093" y="16607"/>
                </a:cubicBezTo>
                <a:cubicBezTo>
                  <a:pt x="1249890" y="35146"/>
                  <a:pt x="1285781" y="69403"/>
                  <a:pt x="1318043" y="108900"/>
                </a:cubicBezTo>
                <a:cubicBezTo>
                  <a:pt x="1385390" y="191117"/>
                  <a:pt x="1422089" y="284620"/>
                  <a:pt x="1425718" y="397467"/>
                </a:cubicBezTo>
                <a:cubicBezTo>
                  <a:pt x="1447495" y="397467"/>
                  <a:pt x="1467255" y="397064"/>
                  <a:pt x="1487016" y="397467"/>
                </a:cubicBezTo>
                <a:cubicBezTo>
                  <a:pt x="1578963" y="399079"/>
                  <a:pt x="1669297" y="407946"/>
                  <a:pt x="1753581" y="449054"/>
                </a:cubicBezTo>
                <a:cubicBezTo>
                  <a:pt x="1858837" y="500239"/>
                  <a:pt x="1954010" y="617923"/>
                  <a:pt x="1929813" y="739637"/>
                </a:cubicBezTo>
                <a:cubicBezTo>
                  <a:pt x="1912069" y="829511"/>
                  <a:pt x="1874161" y="912132"/>
                  <a:pt x="1791893" y="966137"/>
                </a:cubicBezTo>
                <a:cubicBezTo>
                  <a:pt x="1733014" y="1004828"/>
                  <a:pt x="1668490" y="1014501"/>
                  <a:pt x="1600337" y="1012082"/>
                </a:cubicBezTo>
                <a:cubicBezTo>
                  <a:pt x="1582189" y="1011276"/>
                  <a:pt x="1564042" y="1010470"/>
                  <a:pt x="1540652" y="1009261"/>
                </a:cubicBezTo>
                <a:cubicBezTo>
                  <a:pt x="1556783" y="1056818"/>
                  <a:pt x="1571301" y="1098733"/>
                  <a:pt x="1585415" y="1140245"/>
                </a:cubicBezTo>
                <a:cubicBezTo>
                  <a:pt x="1637438" y="1293395"/>
                  <a:pt x="1618484" y="1442918"/>
                  <a:pt x="1553557" y="1585992"/>
                </a:cubicBezTo>
                <a:cubicBezTo>
                  <a:pt x="1528150" y="1642013"/>
                  <a:pt x="1490242" y="1693600"/>
                  <a:pt x="1436606" y="1731485"/>
                </a:cubicBezTo>
                <a:cubicBezTo>
                  <a:pt x="1388213" y="1765742"/>
                  <a:pt x="1336594" y="1779042"/>
                  <a:pt x="1278522" y="1776624"/>
                </a:cubicBezTo>
                <a:cubicBezTo>
                  <a:pt x="1170848" y="1772191"/>
                  <a:pt x="1077288" y="1729067"/>
                  <a:pt x="985744" y="1676673"/>
                </a:cubicBezTo>
                <a:cubicBezTo>
                  <a:pt x="894603" y="1624683"/>
                  <a:pt x="821611" y="1554556"/>
                  <a:pt x="764345" y="1467099"/>
                </a:cubicBezTo>
                <a:cubicBezTo>
                  <a:pt x="758296" y="1457830"/>
                  <a:pt x="750634" y="1450172"/>
                  <a:pt x="739745" y="1436873"/>
                </a:cubicBezTo>
                <a:cubicBezTo>
                  <a:pt x="718372" y="1458636"/>
                  <a:pt x="701031" y="1479996"/>
                  <a:pt x="680061" y="1496923"/>
                </a:cubicBezTo>
                <a:cubicBezTo>
                  <a:pt x="605858" y="1556974"/>
                  <a:pt x="523186" y="1603725"/>
                  <a:pt x="430836" y="1628713"/>
                </a:cubicBezTo>
                <a:cubicBezTo>
                  <a:pt x="296948" y="1664986"/>
                  <a:pt x="136848" y="1590023"/>
                  <a:pt x="62242" y="1464278"/>
                </a:cubicBezTo>
                <a:cubicBezTo>
                  <a:pt x="34012" y="1415915"/>
                  <a:pt x="9816" y="1365134"/>
                  <a:pt x="3767" y="1309113"/>
                </a:cubicBezTo>
                <a:cubicBezTo>
                  <a:pt x="-1073" y="1263571"/>
                  <a:pt x="-2686" y="1214805"/>
                  <a:pt x="7799" y="1170472"/>
                </a:cubicBezTo>
                <a:cubicBezTo>
                  <a:pt x="37239" y="1049564"/>
                  <a:pt x="88051" y="938732"/>
                  <a:pt x="180402" y="850872"/>
                </a:cubicBezTo>
                <a:cubicBezTo>
                  <a:pt x="202985" y="829511"/>
                  <a:pt x="223955" y="805733"/>
                  <a:pt x="244926" y="783163"/>
                </a:cubicBezTo>
                <a:close/>
                <a:moveTo>
                  <a:pt x="387282" y="806136"/>
                </a:moveTo>
                <a:cubicBezTo>
                  <a:pt x="336469" y="851275"/>
                  <a:pt x="284447" y="884726"/>
                  <a:pt x="249765" y="930671"/>
                </a:cubicBezTo>
                <a:cubicBezTo>
                  <a:pt x="174352" y="1029816"/>
                  <a:pt x="124346" y="1143066"/>
                  <a:pt x="111441" y="1268407"/>
                </a:cubicBezTo>
                <a:cubicBezTo>
                  <a:pt x="99746" y="1380449"/>
                  <a:pt x="182821" y="1496117"/>
                  <a:pt x="286866" y="1517075"/>
                </a:cubicBezTo>
                <a:cubicBezTo>
                  <a:pt x="356633" y="1531181"/>
                  <a:pt x="426803" y="1518687"/>
                  <a:pt x="487698" y="1488460"/>
                </a:cubicBezTo>
                <a:cubicBezTo>
                  <a:pt x="574402" y="1445739"/>
                  <a:pt x="650218" y="1385688"/>
                  <a:pt x="706274" y="1304277"/>
                </a:cubicBezTo>
                <a:cubicBezTo>
                  <a:pt x="718372" y="1286544"/>
                  <a:pt x="733293" y="1281707"/>
                  <a:pt x="754263" y="1290977"/>
                </a:cubicBezTo>
                <a:cubicBezTo>
                  <a:pt x="782896" y="1303471"/>
                  <a:pt x="805883" y="1319995"/>
                  <a:pt x="817981" y="1350222"/>
                </a:cubicBezTo>
                <a:cubicBezTo>
                  <a:pt x="822820" y="1362313"/>
                  <a:pt x="829273" y="1373597"/>
                  <a:pt x="835725" y="1384882"/>
                </a:cubicBezTo>
                <a:cubicBezTo>
                  <a:pt x="875246" y="1452591"/>
                  <a:pt x="936141" y="1498536"/>
                  <a:pt x="996632" y="1545690"/>
                </a:cubicBezTo>
                <a:cubicBezTo>
                  <a:pt x="1063173" y="1597680"/>
                  <a:pt x="1140199" y="1624683"/>
                  <a:pt x="1218434" y="1649670"/>
                </a:cubicBezTo>
                <a:cubicBezTo>
                  <a:pt x="1239808" y="1656522"/>
                  <a:pt x="1267634" y="1653701"/>
                  <a:pt x="1289814" y="1646849"/>
                </a:cubicBezTo>
                <a:cubicBezTo>
                  <a:pt x="1371679" y="1622265"/>
                  <a:pt x="1436606" y="1575917"/>
                  <a:pt x="1464433" y="1490475"/>
                </a:cubicBezTo>
                <a:cubicBezTo>
                  <a:pt x="1497501" y="1388509"/>
                  <a:pt x="1524924" y="1287350"/>
                  <a:pt x="1486613" y="1178936"/>
                </a:cubicBezTo>
                <a:cubicBezTo>
                  <a:pt x="1463626" y="1114048"/>
                  <a:pt x="1451124" y="1045937"/>
                  <a:pt x="1434187" y="979034"/>
                </a:cubicBezTo>
                <a:cubicBezTo>
                  <a:pt x="1425315" y="943568"/>
                  <a:pt x="1436203" y="919789"/>
                  <a:pt x="1464029" y="920595"/>
                </a:cubicBezTo>
                <a:cubicBezTo>
                  <a:pt x="1523714" y="922611"/>
                  <a:pt x="1576947" y="882711"/>
                  <a:pt x="1637841" y="895608"/>
                </a:cubicBezTo>
                <a:cubicBezTo>
                  <a:pt x="1726562" y="864172"/>
                  <a:pt x="1803184" y="822257"/>
                  <a:pt x="1827381" y="718679"/>
                </a:cubicBezTo>
                <a:cubicBezTo>
                  <a:pt x="1840286" y="663465"/>
                  <a:pt x="1824155" y="622356"/>
                  <a:pt x="1785037" y="588905"/>
                </a:cubicBezTo>
                <a:cubicBezTo>
                  <a:pt x="1765680" y="572381"/>
                  <a:pt x="1740677" y="558678"/>
                  <a:pt x="1716077" y="553841"/>
                </a:cubicBezTo>
                <a:cubicBezTo>
                  <a:pt x="1617274" y="535302"/>
                  <a:pt x="1517665" y="520793"/>
                  <a:pt x="1418056" y="505075"/>
                </a:cubicBezTo>
                <a:cubicBezTo>
                  <a:pt x="1412813" y="504269"/>
                  <a:pt x="1407167" y="506687"/>
                  <a:pt x="1401925" y="507090"/>
                </a:cubicBezTo>
                <a:cubicBezTo>
                  <a:pt x="1362404" y="511524"/>
                  <a:pt x="1347079" y="502254"/>
                  <a:pt x="1341433" y="463160"/>
                </a:cubicBezTo>
                <a:cubicBezTo>
                  <a:pt x="1337401" y="435755"/>
                  <a:pt x="1339417" y="407140"/>
                  <a:pt x="1339417" y="379331"/>
                </a:cubicBezTo>
                <a:cubicBezTo>
                  <a:pt x="1340224" y="285829"/>
                  <a:pt x="1303929" y="208045"/>
                  <a:pt x="1234162" y="147591"/>
                </a:cubicBezTo>
                <a:cubicBezTo>
                  <a:pt x="1188189" y="107691"/>
                  <a:pt x="1127294" y="96406"/>
                  <a:pt x="1076884" y="120991"/>
                </a:cubicBezTo>
                <a:cubicBezTo>
                  <a:pt x="1014780" y="151621"/>
                  <a:pt x="956708" y="195551"/>
                  <a:pt x="929689" y="267692"/>
                </a:cubicBezTo>
                <a:cubicBezTo>
                  <a:pt x="917993" y="298725"/>
                  <a:pt x="900653" y="328549"/>
                  <a:pt x="882102" y="356358"/>
                </a:cubicBezTo>
                <a:cubicBezTo>
                  <a:pt x="859922" y="389406"/>
                  <a:pt x="837742" y="389810"/>
                  <a:pt x="807093" y="366837"/>
                </a:cubicBezTo>
                <a:cubicBezTo>
                  <a:pt x="791365" y="354746"/>
                  <a:pt x="774024" y="343864"/>
                  <a:pt x="755473" y="337013"/>
                </a:cubicBezTo>
                <a:cubicBezTo>
                  <a:pt x="682480" y="308801"/>
                  <a:pt x="605051" y="311219"/>
                  <a:pt x="529639" y="312831"/>
                </a:cubicBezTo>
                <a:cubicBezTo>
                  <a:pt x="471970" y="314041"/>
                  <a:pt x="414302" y="331774"/>
                  <a:pt x="367925" y="368046"/>
                </a:cubicBezTo>
                <a:cubicBezTo>
                  <a:pt x="302191" y="419633"/>
                  <a:pt x="252991" y="484118"/>
                  <a:pt x="227182" y="565529"/>
                </a:cubicBezTo>
                <a:cubicBezTo>
                  <a:pt x="217503" y="595756"/>
                  <a:pt x="220729" y="621147"/>
                  <a:pt x="242103" y="642507"/>
                </a:cubicBezTo>
                <a:cubicBezTo>
                  <a:pt x="276785" y="676361"/>
                  <a:pt x="312676" y="709007"/>
                  <a:pt x="348971" y="740846"/>
                </a:cubicBezTo>
                <a:cubicBezTo>
                  <a:pt x="370345" y="759788"/>
                  <a:pt x="391315" y="777924"/>
                  <a:pt x="387282" y="806136"/>
                </a:cubicBezTo>
                <a:close/>
                <a:moveTo>
                  <a:pt x="1317237" y="790821"/>
                </a:moveTo>
                <a:cubicBezTo>
                  <a:pt x="1313204" y="878681"/>
                  <a:pt x="1295460" y="939538"/>
                  <a:pt x="1254326" y="997574"/>
                </a:cubicBezTo>
                <a:cubicBezTo>
                  <a:pt x="1195447" y="1081000"/>
                  <a:pt x="1119632" y="1123721"/>
                  <a:pt x="1020022" y="1125333"/>
                </a:cubicBezTo>
                <a:cubicBezTo>
                  <a:pt x="962354" y="1126139"/>
                  <a:pt x="909525" y="1104376"/>
                  <a:pt x="863955" y="1071327"/>
                </a:cubicBezTo>
                <a:cubicBezTo>
                  <a:pt x="792171" y="1018934"/>
                  <a:pt x="733696" y="955659"/>
                  <a:pt x="704660" y="867799"/>
                </a:cubicBezTo>
                <a:cubicBezTo>
                  <a:pt x="668769" y="760191"/>
                  <a:pt x="730873" y="643313"/>
                  <a:pt x="813948" y="593741"/>
                </a:cubicBezTo>
                <a:cubicBezTo>
                  <a:pt x="903072" y="540944"/>
                  <a:pt x="995826" y="530466"/>
                  <a:pt x="1093015" y="560693"/>
                </a:cubicBezTo>
                <a:cubicBezTo>
                  <a:pt x="1169638" y="584471"/>
                  <a:pt x="1234968" y="630013"/>
                  <a:pt x="1281748" y="694498"/>
                </a:cubicBezTo>
                <a:cubicBezTo>
                  <a:pt x="1304735" y="725934"/>
                  <a:pt x="1309978" y="769864"/>
                  <a:pt x="1317237" y="790821"/>
                </a:cubicBezTo>
                <a:close/>
                <a:moveTo>
                  <a:pt x="1036960" y="655001"/>
                </a:moveTo>
                <a:cubicBezTo>
                  <a:pt x="954288" y="655404"/>
                  <a:pt x="921220" y="668301"/>
                  <a:pt x="869197" y="719485"/>
                </a:cubicBezTo>
                <a:cubicBezTo>
                  <a:pt x="811125" y="776715"/>
                  <a:pt x="787735" y="840796"/>
                  <a:pt x="854276" y="914550"/>
                </a:cubicBezTo>
                <a:cubicBezTo>
                  <a:pt x="931302" y="999589"/>
                  <a:pt x="1025668" y="1023367"/>
                  <a:pt x="1129714" y="940747"/>
                </a:cubicBezTo>
                <a:cubicBezTo>
                  <a:pt x="1187382" y="895205"/>
                  <a:pt x="1204320" y="826690"/>
                  <a:pt x="1222064" y="760594"/>
                </a:cubicBezTo>
                <a:cubicBezTo>
                  <a:pt x="1224887" y="750115"/>
                  <a:pt x="1213998" y="732785"/>
                  <a:pt x="1205126" y="723112"/>
                </a:cubicBezTo>
                <a:cubicBezTo>
                  <a:pt x="1158346" y="671122"/>
                  <a:pt x="1099065" y="648956"/>
                  <a:pt x="1036960" y="655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8"/>
          <p:cNvSpPr/>
          <p:nvPr/>
        </p:nvSpPr>
        <p:spPr>
          <a:xfrm>
            <a:off x="12330846" y="3314700"/>
            <a:ext cx="958341" cy="1228115"/>
          </a:xfrm>
          <a:custGeom>
            <a:rect b="b" l="l" r="r" t="t"/>
            <a:pathLst>
              <a:path extrusionOk="0" h="1228115" w="958341">
                <a:moveTo>
                  <a:pt x="439599" y="1053208"/>
                </a:moveTo>
                <a:cubicBezTo>
                  <a:pt x="413205" y="1053808"/>
                  <a:pt x="400009" y="1044504"/>
                  <a:pt x="390711" y="1023193"/>
                </a:cubicBezTo>
                <a:cubicBezTo>
                  <a:pt x="377515" y="994079"/>
                  <a:pt x="359519" y="967367"/>
                  <a:pt x="344523" y="939153"/>
                </a:cubicBezTo>
                <a:cubicBezTo>
                  <a:pt x="338824" y="928348"/>
                  <a:pt x="335225" y="916642"/>
                  <a:pt x="329227" y="901935"/>
                </a:cubicBezTo>
                <a:cubicBezTo>
                  <a:pt x="323528" y="910639"/>
                  <a:pt x="318430" y="917543"/>
                  <a:pt x="314231" y="924746"/>
                </a:cubicBezTo>
                <a:cubicBezTo>
                  <a:pt x="277640" y="985675"/>
                  <a:pt x="240450" y="1046305"/>
                  <a:pt x="204459" y="1107834"/>
                </a:cubicBezTo>
                <a:cubicBezTo>
                  <a:pt x="189463" y="1133647"/>
                  <a:pt x="176266" y="1160660"/>
                  <a:pt x="163070" y="1187673"/>
                </a:cubicBezTo>
                <a:cubicBezTo>
                  <a:pt x="141175" y="1231794"/>
                  <a:pt x="137576" y="1234796"/>
                  <a:pt x="92588" y="1220389"/>
                </a:cubicBezTo>
                <a:cubicBezTo>
                  <a:pt x="69194" y="1212885"/>
                  <a:pt x="45800" y="1202980"/>
                  <a:pt x="24505" y="1190974"/>
                </a:cubicBezTo>
                <a:cubicBezTo>
                  <a:pt x="-2488" y="1175967"/>
                  <a:pt x="-6387" y="1152556"/>
                  <a:pt x="8909" y="1125243"/>
                </a:cubicBezTo>
                <a:cubicBezTo>
                  <a:pt x="33503" y="1081121"/>
                  <a:pt x="56897" y="1036400"/>
                  <a:pt x="81490" y="992279"/>
                </a:cubicBezTo>
                <a:cubicBezTo>
                  <a:pt x="94387" y="968867"/>
                  <a:pt x="109083" y="946056"/>
                  <a:pt x="121980" y="922645"/>
                </a:cubicBezTo>
                <a:cubicBezTo>
                  <a:pt x="142975" y="885127"/>
                  <a:pt x="163669" y="847309"/>
                  <a:pt x="185264" y="807990"/>
                </a:cubicBezTo>
                <a:cubicBezTo>
                  <a:pt x="159470" y="794183"/>
                  <a:pt x="135177" y="801086"/>
                  <a:pt x="112083" y="797785"/>
                </a:cubicBezTo>
                <a:cubicBezTo>
                  <a:pt x="87489" y="794483"/>
                  <a:pt x="62895" y="791782"/>
                  <a:pt x="38302" y="789381"/>
                </a:cubicBezTo>
                <a:cubicBezTo>
                  <a:pt x="18207" y="787580"/>
                  <a:pt x="9509" y="773773"/>
                  <a:pt x="4710" y="757565"/>
                </a:cubicBezTo>
                <a:cubicBezTo>
                  <a:pt x="211" y="742258"/>
                  <a:pt x="11308" y="732053"/>
                  <a:pt x="22106" y="724249"/>
                </a:cubicBezTo>
                <a:cubicBezTo>
                  <a:pt x="56297" y="699337"/>
                  <a:pt x="91388" y="675626"/>
                  <a:pt x="125579" y="650414"/>
                </a:cubicBezTo>
                <a:cubicBezTo>
                  <a:pt x="175366" y="613796"/>
                  <a:pt x="223954" y="575678"/>
                  <a:pt x="273741" y="539360"/>
                </a:cubicBezTo>
                <a:cubicBezTo>
                  <a:pt x="317830" y="507245"/>
                  <a:pt x="362818" y="475729"/>
                  <a:pt x="407807" y="444815"/>
                </a:cubicBezTo>
                <a:cubicBezTo>
                  <a:pt x="436599" y="425005"/>
                  <a:pt x="465692" y="405496"/>
                  <a:pt x="496284" y="388687"/>
                </a:cubicBezTo>
                <a:cubicBezTo>
                  <a:pt x="520578" y="375481"/>
                  <a:pt x="546671" y="364976"/>
                  <a:pt x="572765" y="356272"/>
                </a:cubicBezTo>
                <a:cubicBezTo>
                  <a:pt x="596159" y="348468"/>
                  <a:pt x="610255" y="361374"/>
                  <a:pt x="606956" y="385986"/>
                </a:cubicBezTo>
                <a:cubicBezTo>
                  <a:pt x="604856" y="403395"/>
                  <a:pt x="600058" y="420503"/>
                  <a:pt x="596159" y="437611"/>
                </a:cubicBezTo>
                <a:cubicBezTo>
                  <a:pt x="575164" y="532457"/>
                  <a:pt x="555669" y="627603"/>
                  <a:pt x="532575" y="721848"/>
                </a:cubicBezTo>
                <a:cubicBezTo>
                  <a:pt x="517879" y="781877"/>
                  <a:pt x="498084" y="840705"/>
                  <a:pt x="481588" y="900434"/>
                </a:cubicBezTo>
                <a:cubicBezTo>
                  <a:pt x="469591" y="943055"/>
                  <a:pt x="459094" y="986276"/>
                  <a:pt x="447697" y="1029196"/>
                </a:cubicBezTo>
                <a:cubicBezTo>
                  <a:pt x="446197" y="1037600"/>
                  <a:pt x="442898" y="1044804"/>
                  <a:pt x="439599" y="1053208"/>
                </a:cubicBezTo>
                <a:close/>
                <a:moveTo>
                  <a:pt x="866089" y="389288"/>
                </a:moveTo>
                <a:cubicBezTo>
                  <a:pt x="841496" y="390488"/>
                  <a:pt x="816902" y="391389"/>
                  <a:pt x="792608" y="393190"/>
                </a:cubicBezTo>
                <a:cubicBezTo>
                  <a:pt x="768914" y="394690"/>
                  <a:pt x="760216" y="409998"/>
                  <a:pt x="769814" y="431608"/>
                </a:cubicBezTo>
                <a:cubicBezTo>
                  <a:pt x="775813" y="445115"/>
                  <a:pt x="786310" y="452918"/>
                  <a:pt x="800406" y="454719"/>
                </a:cubicBezTo>
                <a:cubicBezTo>
                  <a:pt x="843595" y="460122"/>
                  <a:pt x="886784" y="460722"/>
                  <a:pt x="929373" y="450517"/>
                </a:cubicBezTo>
                <a:cubicBezTo>
                  <a:pt x="942570" y="447516"/>
                  <a:pt x="956066" y="443914"/>
                  <a:pt x="958166" y="427106"/>
                </a:cubicBezTo>
                <a:cubicBezTo>
                  <a:pt x="959665" y="413900"/>
                  <a:pt x="951567" y="402794"/>
                  <a:pt x="933572" y="395891"/>
                </a:cubicBezTo>
                <a:cubicBezTo>
                  <a:pt x="925174" y="392589"/>
                  <a:pt x="915577" y="390788"/>
                  <a:pt x="906579" y="390188"/>
                </a:cubicBezTo>
                <a:cubicBezTo>
                  <a:pt x="893382" y="389288"/>
                  <a:pt x="879886" y="389888"/>
                  <a:pt x="866389" y="389888"/>
                </a:cubicBezTo>
                <a:cubicBezTo>
                  <a:pt x="866089" y="389588"/>
                  <a:pt x="866089" y="389288"/>
                  <a:pt x="866089" y="389288"/>
                </a:cubicBezTo>
                <a:close/>
                <a:moveTo>
                  <a:pt x="464192" y="35117"/>
                </a:moveTo>
                <a:cubicBezTo>
                  <a:pt x="462693" y="72035"/>
                  <a:pt x="460593" y="109253"/>
                  <a:pt x="462993" y="146171"/>
                </a:cubicBezTo>
                <a:cubicBezTo>
                  <a:pt x="464492" y="167181"/>
                  <a:pt x="473190" y="187891"/>
                  <a:pt x="480688" y="207700"/>
                </a:cubicBezTo>
                <a:cubicBezTo>
                  <a:pt x="483088" y="213703"/>
                  <a:pt x="493585" y="220306"/>
                  <a:pt x="499283" y="219406"/>
                </a:cubicBezTo>
                <a:cubicBezTo>
                  <a:pt x="504682" y="218806"/>
                  <a:pt x="511580" y="209501"/>
                  <a:pt x="513380" y="202898"/>
                </a:cubicBezTo>
                <a:cubicBezTo>
                  <a:pt x="516679" y="189992"/>
                  <a:pt x="518179" y="176485"/>
                  <a:pt x="517879" y="163279"/>
                </a:cubicBezTo>
                <a:cubicBezTo>
                  <a:pt x="517279" y="128162"/>
                  <a:pt x="515479" y="93345"/>
                  <a:pt x="513680" y="58528"/>
                </a:cubicBezTo>
                <a:cubicBezTo>
                  <a:pt x="513080" y="48323"/>
                  <a:pt x="511280" y="38118"/>
                  <a:pt x="508581" y="28214"/>
                </a:cubicBezTo>
                <a:cubicBezTo>
                  <a:pt x="504982" y="14707"/>
                  <a:pt x="498084" y="3302"/>
                  <a:pt x="481288" y="0"/>
                </a:cubicBezTo>
                <a:cubicBezTo>
                  <a:pt x="466292" y="8104"/>
                  <a:pt x="464792" y="22511"/>
                  <a:pt x="464192" y="35117"/>
                </a:cubicBezTo>
                <a:close/>
                <a:moveTo>
                  <a:pt x="783910" y="59129"/>
                </a:moveTo>
                <a:cubicBezTo>
                  <a:pt x="762016" y="86742"/>
                  <a:pt x="740122" y="114055"/>
                  <a:pt x="719727" y="142569"/>
                </a:cubicBezTo>
                <a:cubicBezTo>
                  <a:pt x="714028" y="150673"/>
                  <a:pt x="711329" y="161478"/>
                  <a:pt x="708930" y="171383"/>
                </a:cubicBezTo>
                <a:cubicBezTo>
                  <a:pt x="704731" y="188491"/>
                  <a:pt x="711029" y="207700"/>
                  <a:pt x="722426" y="212803"/>
                </a:cubicBezTo>
                <a:cubicBezTo>
                  <a:pt x="740422" y="220907"/>
                  <a:pt x="750919" y="207400"/>
                  <a:pt x="757817" y="195995"/>
                </a:cubicBezTo>
                <a:cubicBezTo>
                  <a:pt x="779412" y="159677"/>
                  <a:pt x="799806" y="122459"/>
                  <a:pt x="818102" y="84641"/>
                </a:cubicBezTo>
                <a:cubicBezTo>
                  <a:pt x="826500" y="67533"/>
                  <a:pt x="822001" y="62430"/>
                  <a:pt x="799207" y="46823"/>
                </a:cubicBezTo>
                <a:cubicBezTo>
                  <a:pt x="793208" y="51325"/>
                  <a:pt x="787510" y="54326"/>
                  <a:pt x="783910" y="591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5" name="Google Shape;655;p38"/>
          <p:cNvGrpSpPr/>
          <p:nvPr/>
        </p:nvGrpSpPr>
        <p:grpSpPr>
          <a:xfrm rot="5400000">
            <a:off x="14458197" y="6670232"/>
            <a:ext cx="2842710" cy="3673543"/>
            <a:chOff x="-59690" y="0"/>
            <a:chExt cx="3432810" cy="4436110"/>
          </a:xfrm>
        </p:grpSpPr>
        <p:sp>
          <p:nvSpPr>
            <p:cNvPr id="656" name="Google Shape;656;p38"/>
            <p:cNvSpPr/>
            <p:nvPr/>
          </p:nvSpPr>
          <p:spPr>
            <a:xfrm>
              <a:off x="-59690" y="0"/>
              <a:ext cx="1205230" cy="4436110"/>
            </a:xfrm>
            <a:custGeom>
              <a:rect b="b" l="l" r="r" t="t"/>
              <a:pathLst>
                <a:path extrusionOk="0" h="4436110" w="120523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125730" y="0"/>
              <a:ext cx="1019810" cy="4436110"/>
            </a:xfrm>
            <a:custGeom>
              <a:rect b="b" l="l" r="r" t="t"/>
              <a:pathLst>
                <a:path extrusionOk="0" h="4436110" w="10198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337820" y="0"/>
              <a:ext cx="3035300" cy="4436110"/>
            </a:xfrm>
            <a:custGeom>
              <a:rect b="b" l="l" r="r" t="t"/>
              <a:pathLst>
                <a:path extrusionOk="0" h="4436110" w="303530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Google Shape;659;p38"/>
          <p:cNvSpPr/>
          <p:nvPr/>
        </p:nvSpPr>
        <p:spPr>
          <a:xfrm rot="948463">
            <a:off x="13783296" y="3335562"/>
            <a:ext cx="1389688" cy="1495179"/>
          </a:xfrm>
          <a:custGeom>
            <a:rect b="b" l="l" r="r" t="t"/>
            <a:pathLst>
              <a:path extrusionOk="0" h="1494684" w="1389228">
                <a:moveTo>
                  <a:pt x="568963" y="465548"/>
                </a:moveTo>
                <a:cubicBezTo>
                  <a:pt x="582871" y="424719"/>
                  <a:pt x="593191" y="390171"/>
                  <a:pt x="607099" y="356969"/>
                </a:cubicBezTo>
                <a:cubicBezTo>
                  <a:pt x="620559" y="323768"/>
                  <a:pt x="638057" y="292361"/>
                  <a:pt x="653311" y="260056"/>
                </a:cubicBezTo>
                <a:cubicBezTo>
                  <a:pt x="659593" y="247045"/>
                  <a:pt x="662733" y="232687"/>
                  <a:pt x="670360" y="221022"/>
                </a:cubicBezTo>
                <a:cubicBezTo>
                  <a:pt x="701318" y="174360"/>
                  <a:pt x="738557" y="133082"/>
                  <a:pt x="785666" y="102572"/>
                </a:cubicBezTo>
                <a:cubicBezTo>
                  <a:pt x="830084" y="73857"/>
                  <a:pt x="875399" y="45142"/>
                  <a:pt x="924752" y="26298"/>
                </a:cubicBezTo>
                <a:cubicBezTo>
                  <a:pt x="966926" y="10146"/>
                  <a:pt x="1014484" y="3865"/>
                  <a:pt x="1060247" y="724"/>
                </a:cubicBezTo>
                <a:cubicBezTo>
                  <a:pt x="1170169" y="-6904"/>
                  <a:pt x="1255415" y="46488"/>
                  <a:pt x="1323163" y="125903"/>
                </a:cubicBezTo>
                <a:cubicBezTo>
                  <a:pt x="1346942" y="154170"/>
                  <a:pt x="1360851" y="194102"/>
                  <a:pt x="1369824" y="231341"/>
                </a:cubicBezTo>
                <a:cubicBezTo>
                  <a:pt x="1394052" y="333190"/>
                  <a:pt x="1394949" y="436833"/>
                  <a:pt x="1376105" y="540028"/>
                </a:cubicBezTo>
                <a:cubicBezTo>
                  <a:pt x="1358607" y="637838"/>
                  <a:pt x="1342904" y="736546"/>
                  <a:pt x="1307011" y="830319"/>
                </a:cubicBezTo>
                <a:cubicBezTo>
                  <a:pt x="1277400" y="907490"/>
                  <a:pt x="1247339" y="984662"/>
                  <a:pt x="1205165" y="1056449"/>
                </a:cubicBezTo>
                <a:cubicBezTo>
                  <a:pt x="1162991" y="1128237"/>
                  <a:pt x="1122611" y="1201819"/>
                  <a:pt x="1084475" y="1275850"/>
                </a:cubicBezTo>
                <a:cubicBezTo>
                  <a:pt x="1067875" y="1307706"/>
                  <a:pt x="1055761" y="1340907"/>
                  <a:pt x="1027046" y="1366482"/>
                </a:cubicBezTo>
                <a:cubicBezTo>
                  <a:pt x="1014484" y="1377699"/>
                  <a:pt x="1011792" y="1401030"/>
                  <a:pt x="1005062" y="1418976"/>
                </a:cubicBezTo>
                <a:cubicBezTo>
                  <a:pt x="983526" y="1477752"/>
                  <a:pt x="926995" y="1505570"/>
                  <a:pt x="863285" y="1490764"/>
                </a:cubicBezTo>
                <a:cubicBezTo>
                  <a:pt x="753363" y="1465190"/>
                  <a:pt x="647030" y="1429744"/>
                  <a:pt x="552362" y="1364687"/>
                </a:cubicBezTo>
                <a:cubicBezTo>
                  <a:pt x="511983" y="1336869"/>
                  <a:pt x="469809" y="1311295"/>
                  <a:pt x="428980" y="1283926"/>
                </a:cubicBezTo>
                <a:cubicBezTo>
                  <a:pt x="357643" y="1235918"/>
                  <a:pt x="297074" y="1176245"/>
                  <a:pt x="242786" y="1108944"/>
                </a:cubicBezTo>
                <a:cubicBezTo>
                  <a:pt x="214520" y="1073948"/>
                  <a:pt x="183563" y="1040746"/>
                  <a:pt x="161129" y="1000814"/>
                </a:cubicBezTo>
                <a:cubicBezTo>
                  <a:pt x="137350" y="958190"/>
                  <a:pt x="108636" y="917810"/>
                  <a:pt x="86652" y="873840"/>
                </a:cubicBezTo>
                <a:cubicBezTo>
                  <a:pt x="27428" y="756736"/>
                  <a:pt x="-6221" y="632903"/>
                  <a:pt x="957" y="500545"/>
                </a:cubicBezTo>
                <a:cubicBezTo>
                  <a:pt x="2303" y="474522"/>
                  <a:pt x="957" y="448947"/>
                  <a:pt x="2303" y="422924"/>
                </a:cubicBezTo>
                <a:cubicBezTo>
                  <a:pt x="4995" y="356072"/>
                  <a:pt x="36402" y="304475"/>
                  <a:pt x="88446" y="264992"/>
                </a:cubicBezTo>
                <a:cubicBezTo>
                  <a:pt x="96074" y="259159"/>
                  <a:pt x="107290" y="256467"/>
                  <a:pt x="117161" y="254224"/>
                </a:cubicBezTo>
                <a:cubicBezTo>
                  <a:pt x="164270" y="242558"/>
                  <a:pt x="210931" y="241212"/>
                  <a:pt x="257143" y="258710"/>
                </a:cubicBezTo>
                <a:cubicBezTo>
                  <a:pt x="275987" y="265889"/>
                  <a:pt x="297074" y="268132"/>
                  <a:pt x="316366" y="273516"/>
                </a:cubicBezTo>
                <a:cubicBezTo>
                  <a:pt x="393088" y="294604"/>
                  <a:pt x="450068" y="344855"/>
                  <a:pt x="504356" y="399593"/>
                </a:cubicBezTo>
                <a:cubicBezTo>
                  <a:pt x="524545" y="420232"/>
                  <a:pt x="544287" y="440422"/>
                  <a:pt x="568963" y="465548"/>
                </a:cubicBezTo>
                <a:close/>
                <a:moveTo>
                  <a:pt x="634467" y="518940"/>
                </a:moveTo>
                <a:cubicBezTo>
                  <a:pt x="645684" y="550796"/>
                  <a:pt x="656901" y="572781"/>
                  <a:pt x="660939" y="596112"/>
                </a:cubicBezTo>
                <a:cubicBezTo>
                  <a:pt x="665425" y="622135"/>
                  <a:pt x="649722" y="634697"/>
                  <a:pt x="623700" y="630659"/>
                </a:cubicBezTo>
                <a:cubicBezTo>
                  <a:pt x="596331" y="626621"/>
                  <a:pt x="572104" y="615853"/>
                  <a:pt x="564476" y="587587"/>
                </a:cubicBezTo>
                <a:cubicBezTo>
                  <a:pt x="558195" y="563359"/>
                  <a:pt x="543389" y="546309"/>
                  <a:pt x="527686" y="529260"/>
                </a:cubicBezTo>
                <a:cubicBezTo>
                  <a:pt x="510637" y="509967"/>
                  <a:pt x="493139" y="490674"/>
                  <a:pt x="475193" y="471830"/>
                </a:cubicBezTo>
                <a:cubicBezTo>
                  <a:pt x="424494" y="416194"/>
                  <a:pt x="371552" y="365494"/>
                  <a:pt x="295728" y="341266"/>
                </a:cubicBezTo>
                <a:cubicBezTo>
                  <a:pt x="238299" y="322870"/>
                  <a:pt x="182217" y="321973"/>
                  <a:pt x="124788" y="332293"/>
                </a:cubicBezTo>
                <a:cubicBezTo>
                  <a:pt x="118058" y="333639"/>
                  <a:pt x="109085" y="338574"/>
                  <a:pt x="106393" y="344407"/>
                </a:cubicBezTo>
                <a:cubicBezTo>
                  <a:pt x="93382" y="373570"/>
                  <a:pt x="75435" y="403183"/>
                  <a:pt x="71397" y="434141"/>
                </a:cubicBezTo>
                <a:cubicBezTo>
                  <a:pt x="66013" y="477214"/>
                  <a:pt x="68257" y="521632"/>
                  <a:pt x="72294" y="565153"/>
                </a:cubicBezTo>
                <a:cubicBezTo>
                  <a:pt x="77230" y="616302"/>
                  <a:pt x="83062" y="668797"/>
                  <a:pt x="97868" y="717702"/>
                </a:cubicBezTo>
                <a:cubicBezTo>
                  <a:pt x="112225" y="767056"/>
                  <a:pt x="137350" y="813269"/>
                  <a:pt x="159335" y="859931"/>
                </a:cubicBezTo>
                <a:cubicBezTo>
                  <a:pt x="211828" y="971650"/>
                  <a:pt x="286755" y="1066769"/>
                  <a:pt x="377384" y="1149324"/>
                </a:cubicBezTo>
                <a:cubicBezTo>
                  <a:pt x="433018" y="1200024"/>
                  <a:pt x="493139" y="1244892"/>
                  <a:pt x="559092" y="1280785"/>
                </a:cubicBezTo>
                <a:cubicBezTo>
                  <a:pt x="597677" y="1301873"/>
                  <a:pt x="635365" y="1324755"/>
                  <a:pt x="675296" y="1342253"/>
                </a:cubicBezTo>
                <a:cubicBezTo>
                  <a:pt x="710740" y="1357508"/>
                  <a:pt x="748876" y="1366033"/>
                  <a:pt x="785666" y="1378147"/>
                </a:cubicBezTo>
                <a:cubicBezTo>
                  <a:pt x="818419" y="1388915"/>
                  <a:pt x="851620" y="1390261"/>
                  <a:pt x="882577" y="1386672"/>
                </a:cubicBezTo>
                <a:cubicBezTo>
                  <a:pt x="899178" y="1365136"/>
                  <a:pt x="910394" y="1340010"/>
                  <a:pt x="929687" y="1327447"/>
                </a:cubicBezTo>
                <a:cubicBezTo>
                  <a:pt x="955709" y="1310846"/>
                  <a:pt x="943595" y="1281683"/>
                  <a:pt x="960196" y="1263287"/>
                </a:cubicBezTo>
                <a:cubicBezTo>
                  <a:pt x="972310" y="1250276"/>
                  <a:pt x="980386" y="1233226"/>
                  <a:pt x="990256" y="1217971"/>
                </a:cubicBezTo>
                <a:cubicBezTo>
                  <a:pt x="992499" y="1214831"/>
                  <a:pt x="994743" y="1211690"/>
                  <a:pt x="996537" y="1208549"/>
                </a:cubicBezTo>
                <a:cubicBezTo>
                  <a:pt x="1044993" y="1118366"/>
                  <a:pt x="1093897" y="1028632"/>
                  <a:pt x="1141006" y="938449"/>
                </a:cubicBezTo>
                <a:cubicBezTo>
                  <a:pt x="1206960" y="811923"/>
                  <a:pt x="1258107" y="679565"/>
                  <a:pt x="1289065" y="540028"/>
                </a:cubicBezTo>
                <a:cubicBezTo>
                  <a:pt x="1307909" y="453883"/>
                  <a:pt x="1324060" y="367738"/>
                  <a:pt x="1307909" y="278452"/>
                </a:cubicBezTo>
                <a:cubicBezTo>
                  <a:pt x="1297141" y="218330"/>
                  <a:pt x="1274708" y="167181"/>
                  <a:pt x="1222663" y="132185"/>
                </a:cubicBezTo>
                <a:cubicBezTo>
                  <a:pt x="1184975" y="107059"/>
                  <a:pt x="1141455" y="97637"/>
                  <a:pt x="1097486" y="95394"/>
                </a:cubicBezTo>
                <a:cubicBezTo>
                  <a:pt x="1062939" y="93599"/>
                  <a:pt x="1025252" y="90458"/>
                  <a:pt x="993845" y="101226"/>
                </a:cubicBezTo>
                <a:cubicBezTo>
                  <a:pt x="906356" y="131287"/>
                  <a:pt x="828289" y="179295"/>
                  <a:pt x="764579" y="247942"/>
                </a:cubicBezTo>
                <a:cubicBezTo>
                  <a:pt x="747082" y="266786"/>
                  <a:pt x="727789" y="286079"/>
                  <a:pt x="717470" y="308962"/>
                </a:cubicBezTo>
                <a:cubicBezTo>
                  <a:pt x="687410" y="380749"/>
                  <a:pt x="660041" y="454780"/>
                  <a:pt x="634467" y="5189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8"/>
          <p:cNvSpPr/>
          <p:nvPr/>
        </p:nvSpPr>
        <p:spPr>
          <a:xfrm>
            <a:off x="14317883" y="1442064"/>
            <a:ext cx="669133" cy="899276"/>
          </a:xfrm>
          <a:custGeom>
            <a:rect b="b" l="l" r="r" t="t"/>
            <a:pathLst>
              <a:path extrusionOk="0" h="899276" w="669133">
                <a:moveTo>
                  <a:pt x="442319" y="805580"/>
                </a:moveTo>
                <a:cubicBezTo>
                  <a:pt x="436753" y="809751"/>
                  <a:pt x="431466" y="812531"/>
                  <a:pt x="427569" y="816702"/>
                </a:cubicBezTo>
                <a:cubicBezTo>
                  <a:pt x="410871" y="834499"/>
                  <a:pt x="401688" y="836446"/>
                  <a:pt x="384711" y="821708"/>
                </a:cubicBezTo>
                <a:cubicBezTo>
                  <a:pt x="368292" y="807248"/>
                  <a:pt x="354098" y="790842"/>
                  <a:pt x="347698" y="768874"/>
                </a:cubicBezTo>
                <a:cubicBezTo>
                  <a:pt x="334061" y="722435"/>
                  <a:pt x="321259" y="675719"/>
                  <a:pt x="306509" y="629837"/>
                </a:cubicBezTo>
                <a:cubicBezTo>
                  <a:pt x="300108" y="609259"/>
                  <a:pt x="290090" y="589794"/>
                  <a:pt x="281184" y="568383"/>
                </a:cubicBezTo>
                <a:cubicBezTo>
                  <a:pt x="258642" y="583955"/>
                  <a:pt x="247510" y="608425"/>
                  <a:pt x="233038" y="629559"/>
                </a:cubicBezTo>
                <a:cubicBezTo>
                  <a:pt x="202982" y="673494"/>
                  <a:pt x="173761" y="717986"/>
                  <a:pt x="145652" y="763034"/>
                </a:cubicBezTo>
                <a:cubicBezTo>
                  <a:pt x="128119" y="791398"/>
                  <a:pt x="113370" y="821430"/>
                  <a:pt x="96950" y="850627"/>
                </a:cubicBezTo>
                <a:cubicBezTo>
                  <a:pt x="90549" y="861750"/>
                  <a:pt x="83592" y="872595"/>
                  <a:pt x="75521" y="882606"/>
                </a:cubicBezTo>
                <a:cubicBezTo>
                  <a:pt x="59101" y="902905"/>
                  <a:pt x="58823" y="902627"/>
                  <a:pt x="36837" y="892617"/>
                </a:cubicBezTo>
                <a:cubicBezTo>
                  <a:pt x="21253" y="885665"/>
                  <a:pt x="14295" y="872595"/>
                  <a:pt x="19026" y="854242"/>
                </a:cubicBezTo>
                <a:cubicBezTo>
                  <a:pt x="22922" y="839226"/>
                  <a:pt x="28488" y="823932"/>
                  <a:pt x="36281" y="810585"/>
                </a:cubicBezTo>
                <a:cubicBezTo>
                  <a:pt x="49361" y="788617"/>
                  <a:pt x="65502" y="768596"/>
                  <a:pt x="78861" y="746906"/>
                </a:cubicBezTo>
                <a:cubicBezTo>
                  <a:pt x="100290" y="712147"/>
                  <a:pt x="119214" y="675997"/>
                  <a:pt x="141200" y="641516"/>
                </a:cubicBezTo>
                <a:cubicBezTo>
                  <a:pt x="155671" y="618714"/>
                  <a:pt x="169864" y="595912"/>
                  <a:pt x="189067" y="576169"/>
                </a:cubicBezTo>
                <a:cubicBezTo>
                  <a:pt x="198807" y="566436"/>
                  <a:pt x="202982" y="551142"/>
                  <a:pt x="211609" y="534736"/>
                </a:cubicBezTo>
                <a:cubicBezTo>
                  <a:pt x="202147" y="534736"/>
                  <a:pt x="194633" y="532789"/>
                  <a:pt x="188789" y="535014"/>
                </a:cubicBezTo>
                <a:cubicBezTo>
                  <a:pt x="148714" y="551142"/>
                  <a:pt x="106690" y="556425"/>
                  <a:pt x="64389" y="557816"/>
                </a:cubicBezTo>
                <a:cubicBezTo>
                  <a:pt x="47691" y="558372"/>
                  <a:pt x="29880" y="551142"/>
                  <a:pt x="13739" y="544190"/>
                </a:cubicBezTo>
                <a:cubicBezTo>
                  <a:pt x="1215" y="538907"/>
                  <a:pt x="-6299" y="528062"/>
                  <a:pt x="7059" y="509987"/>
                </a:cubicBezTo>
                <a:cubicBezTo>
                  <a:pt x="85540" y="503591"/>
                  <a:pt x="165133" y="478009"/>
                  <a:pt x="245005" y="456319"/>
                </a:cubicBezTo>
                <a:cubicBezTo>
                  <a:pt x="224411" y="379571"/>
                  <a:pt x="202982" y="305603"/>
                  <a:pt x="185449" y="231079"/>
                </a:cubicBezTo>
                <a:cubicBezTo>
                  <a:pt x="167916" y="155999"/>
                  <a:pt x="154001" y="80641"/>
                  <a:pt x="137303" y="0"/>
                </a:cubicBezTo>
                <a:cubicBezTo>
                  <a:pt x="157897" y="3893"/>
                  <a:pt x="173761" y="6674"/>
                  <a:pt x="188232" y="9455"/>
                </a:cubicBezTo>
                <a:cubicBezTo>
                  <a:pt x="203260" y="60620"/>
                  <a:pt x="218288" y="109839"/>
                  <a:pt x="231925" y="159336"/>
                </a:cubicBezTo>
                <a:cubicBezTo>
                  <a:pt x="239996" y="188812"/>
                  <a:pt x="245840" y="218844"/>
                  <a:pt x="253076" y="248876"/>
                </a:cubicBezTo>
                <a:cubicBezTo>
                  <a:pt x="256415" y="262224"/>
                  <a:pt x="260033" y="275849"/>
                  <a:pt x="263929" y="289197"/>
                </a:cubicBezTo>
                <a:cubicBezTo>
                  <a:pt x="273948" y="323122"/>
                  <a:pt x="283689" y="357325"/>
                  <a:pt x="294264" y="391250"/>
                </a:cubicBezTo>
                <a:cubicBezTo>
                  <a:pt x="300108" y="409881"/>
                  <a:pt x="307622" y="411549"/>
                  <a:pt x="320424" y="397645"/>
                </a:cubicBezTo>
                <a:cubicBezTo>
                  <a:pt x="324320" y="393474"/>
                  <a:pt x="326825" y="387635"/>
                  <a:pt x="330165" y="382907"/>
                </a:cubicBezTo>
                <a:cubicBezTo>
                  <a:pt x="337679" y="372897"/>
                  <a:pt x="345193" y="362608"/>
                  <a:pt x="352707" y="352876"/>
                </a:cubicBezTo>
                <a:cubicBezTo>
                  <a:pt x="356325" y="348426"/>
                  <a:pt x="362447" y="344533"/>
                  <a:pt x="363561" y="339528"/>
                </a:cubicBezTo>
                <a:cubicBezTo>
                  <a:pt x="366622" y="325624"/>
                  <a:pt x="375806" y="318116"/>
                  <a:pt x="386381" y="309774"/>
                </a:cubicBezTo>
                <a:cubicBezTo>
                  <a:pt x="395008" y="303100"/>
                  <a:pt x="400018" y="291421"/>
                  <a:pt x="407254" y="282523"/>
                </a:cubicBezTo>
                <a:cubicBezTo>
                  <a:pt x="425621" y="260277"/>
                  <a:pt x="445381" y="238865"/>
                  <a:pt x="463192" y="216341"/>
                </a:cubicBezTo>
                <a:cubicBezTo>
                  <a:pt x="474602" y="201603"/>
                  <a:pt x="480446" y="181304"/>
                  <a:pt x="494083" y="169903"/>
                </a:cubicBezTo>
                <a:cubicBezTo>
                  <a:pt x="522191" y="146823"/>
                  <a:pt x="531653" y="108449"/>
                  <a:pt x="564493" y="90096"/>
                </a:cubicBezTo>
                <a:cubicBezTo>
                  <a:pt x="565884" y="89262"/>
                  <a:pt x="566441" y="87315"/>
                  <a:pt x="567554" y="85925"/>
                </a:cubicBezTo>
                <a:cubicBezTo>
                  <a:pt x="578129" y="68962"/>
                  <a:pt x="588705" y="51722"/>
                  <a:pt x="599280" y="34759"/>
                </a:cubicBezTo>
                <a:cubicBezTo>
                  <a:pt x="623214" y="39208"/>
                  <a:pt x="643530" y="42823"/>
                  <a:pt x="669133" y="47551"/>
                </a:cubicBezTo>
                <a:cubicBezTo>
                  <a:pt x="579242" y="171571"/>
                  <a:pt x="487404" y="288641"/>
                  <a:pt x="393339" y="409046"/>
                </a:cubicBezTo>
                <a:cubicBezTo>
                  <a:pt x="427013" y="414052"/>
                  <a:pt x="454008" y="407100"/>
                  <a:pt x="480446" y="401260"/>
                </a:cubicBezTo>
                <a:cubicBezTo>
                  <a:pt x="510781" y="394587"/>
                  <a:pt x="540837" y="388469"/>
                  <a:pt x="571450" y="382629"/>
                </a:cubicBezTo>
                <a:cubicBezTo>
                  <a:pt x="573398" y="382351"/>
                  <a:pt x="576181" y="380683"/>
                  <a:pt x="577016" y="381239"/>
                </a:cubicBezTo>
                <a:cubicBezTo>
                  <a:pt x="599558" y="398480"/>
                  <a:pt x="626832" y="387913"/>
                  <a:pt x="651322" y="393474"/>
                </a:cubicBezTo>
                <a:cubicBezTo>
                  <a:pt x="651879" y="397367"/>
                  <a:pt x="653548" y="402373"/>
                  <a:pt x="652435" y="402929"/>
                </a:cubicBezTo>
                <a:cubicBezTo>
                  <a:pt x="635737" y="412661"/>
                  <a:pt x="628780" y="433795"/>
                  <a:pt x="606794" y="438244"/>
                </a:cubicBezTo>
                <a:cubicBezTo>
                  <a:pt x="553082" y="449367"/>
                  <a:pt x="499649" y="462715"/>
                  <a:pt x="446215" y="475228"/>
                </a:cubicBezTo>
                <a:cubicBezTo>
                  <a:pt x="440371" y="476618"/>
                  <a:pt x="434527" y="478843"/>
                  <a:pt x="428683" y="478565"/>
                </a:cubicBezTo>
                <a:cubicBezTo>
                  <a:pt x="396400" y="476340"/>
                  <a:pt x="369127" y="489688"/>
                  <a:pt x="339627" y="505538"/>
                </a:cubicBezTo>
                <a:cubicBezTo>
                  <a:pt x="366065" y="607313"/>
                  <a:pt x="412263" y="703248"/>
                  <a:pt x="442319" y="8055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8"/>
          <p:cNvSpPr/>
          <p:nvPr/>
        </p:nvSpPr>
        <p:spPr>
          <a:xfrm rot="249423">
            <a:off x="15862492" y="3488540"/>
            <a:ext cx="2100814" cy="3462864"/>
          </a:xfrm>
          <a:custGeom>
            <a:rect b="b" l="l" r="r" t="t"/>
            <a:pathLst>
              <a:path extrusionOk="0" h="3462410" w="2100538">
                <a:moveTo>
                  <a:pt x="1619033" y="1242695"/>
                </a:moveTo>
                <a:cubicBezTo>
                  <a:pt x="1677342" y="1356456"/>
                  <a:pt x="1697350" y="1469073"/>
                  <a:pt x="1697922" y="1583405"/>
                </a:cubicBezTo>
                <a:cubicBezTo>
                  <a:pt x="1698494" y="1676014"/>
                  <a:pt x="1683630" y="1767480"/>
                  <a:pt x="1631609" y="1849227"/>
                </a:cubicBezTo>
                <a:cubicBezTo>
                  <a:pt x="1611601" y="1881240"/>
                  <a:pt x="1600168" y="1918970"/>
                  <a:pt x="1577873" y="1949268"/>
                </a:cubicBezTo>
                <a:cubicBezTo>
                  <a:pt x="1498984" y="2059027"/>
                  <a:pt x="1286326" y="2139059"/>
                  <a:pt x="1121688" y="2043592"/>
                </a:cubicBezTo>
                <a:cubicBezTo>
                  <a:pt x="1028507" y="1989284"/>
                  <a:pt x="942186" y="1929831"/>
                  <a:pt x="879304" y="1840652"/>
                </a:cubicBezTo>
                <a:cubicBezTo>
                  <a:pt x="874731" y="1834364"/>
                  <a:pt x="869586" y="1828647"/>
                  <a:pt x="864441" y="1822931"/>
                </a:cubicBezTo>
                <a:cubicBezTo>
                  <a:pt x="863297" y="1821787"/>
                  <a:pt x="861011" y="1822359"/>
                  <a:pt x="855294" y="1821216"/>
                </a:cubicBezTo>
                <a:cubicBezTo>
                  <a:pt x="855294" y="1834364"/>
                  <a:pt x="853007" y="1846940"/>
                  <a:pt x="855866" y="1858945"/>
                </a:cubicBezTo>
                <a:cubicBezTo>
                  <a:pt x="901027" y="2072746"/>
                  <a:pt x="933612" y="2288834"/>
                  <a:pt x="959908" y="2505493"/>
                </a:cubicBezTo>
                <a:cubicBezTo>
                  <a:pt x="967340" y="2568376"/>
                  <a:pt x="985061" y="2630115"/>
                  <a:pt x="997066" y="2692998"/>
                </a:cubicBezTo>
                <a:cubicBezTo>
                  <a:pt x="1022219" y="2823337"/>
                  <a:pt x="1045085" y="2954247"/>
                  <a:pt x="1071382" y="3084585"/>
                </a:cubicBezTo>
                <a:cubicBezTo>
                  <a:pt x="1083387" y="3144610"/>
                  <a:pt x="1100536" y="3202919"/>
                  <a:pt x="1119401" y="3276092"/>
                </a:cubicBezTo>
                <a:cubicBezTo>
                  <a:pt x="1143411" y="3239506"/>
                  <a:pt x="1161133" y="3213209"/>
                  <a:pt x="1178854" y="3186913"/>
                </a:cubicBezTo>
                <a:cubicBezTo>
                  <a:pt x="1191430" y="3167476"/>
                  <a:pt x="1200577" y="3144610"/>
                  <a:pt x="1216584" y="3129175"/>
                </a:cubicBezTo>
                <a:cubicBezTo>
                  <a:pt x="1246882" y="3100592"/>
                  <a:pt x="1244023" y="3070866"/>
                  <a:pt x="1224015" y="3041139"/>
                </a:cubicBezTo>
                <a:cubicBezTo>
                  <a:pt x="1189716" y="2988547"/>
                  <a:pt x="1178854" y="2931952"/>
                  <a:pt x="1179426" y="2870213"/>
                </a:cubicBezTo>
                <a:cubicBezTo>
                  <a:pt x="1179997" y="2801042"/>
                  <a:pt x="1173709" y="2731871"/>
                  <a:pt x="1192002" y="2662700"/>
                </a:cubicBezTo>
                <a:cubicBezTo>
                  <a:pt x="1221729" y="2553513"/>
                  <a:pt x="1275465" y="2460332"/>
                  <a:pt x="1361214" y="2386016"/>
                </a:cubicBezTo>
                <a:cubicBezTo>
                  <a:pt x="1374362" y="2374583"/>
                  <a:pt x="1386938" y="2362578"/>
                  <a:pt x="1398372" y="2349430"/>
                </a:cubicBezTo>
                <a:cubicBezTo>
                  <a:pt x="1440675" y="2300267"/>
                  <a:pt x="1498984" y="2270541"/>
                  <a:pt x="1555578" y="2246531"/>
                </a:cubicBezTo>
                <a:cubicBezTo>
                  <a:pt x="1623606" y="2217377"/>
                  <a:pt x="1697350" y="2220807"/>
                  <a:pt x="1765378" y="2263109"/>
                </a:cubicBezTo>
                <a:cubicBezTo>
                  <a:pt x="1903720" y="2350002"/>
                  <a:pt x="1924299" y="2521500"/>
                  <a:pt x="1884283" y="2638119"/>
                </a:cubicBezTo>
                <a:cubicBezTo>
                  <a:pt x="1850555" y="2735873"/>
                  <a:pt x="1795676" y="2822193"/>
                  <a:pt x="1734508" y="2905084"/>
                </a:cubicBezTo>
                <a:cubicBezTo>
                  <a:pt x="1708783" y="2940527"/>
                  <a:pt x="1679057" y="2973684"/>
                  <a:pt x="1651046" y="3007411"/>
                </a:cubicBezTo>
                <a:cubicBezTo>
                  <a:pt x="1599025" y="3069151"/>
                  <a:pt x="1524709" y="3086301"/>
                  <a:pt x="1451536" y="3104594"/>
                </a:cubicBezTo>
                <a:cubicBezTo>
                  <a:pt x="1429241" y="3110310"/>
                  <a:pt x="1405803" y="3120028"/>
                  <a:pt x="1383508" y="3118314"/>
                </a:cubicBezTo>
                <a:cubicBezTo>
                  <a:pt x="1339491" y="3114884"/>
                  <a:pt x="1323484" y="3142895"/>
                  <a:pt x="1305763" y="3173765"/>
                </a:cubicBezTo>
                <a:cubicBezTo>
                  <a:pt x="1260030" y="3254369"/>
                  <a:pt x="1214297" y="3334973"/>
                  <a:pt x="1164562" y="3413290"/>
                </a:cubicBezTo>
                <a:cubicBezTo>
                  <a:pt x="1130835" y="3465883"/>
                  <a:pt x="1071953" y="3477888"/>
                  <a:pt x="1030794" y="3441302"/>
                </a:cubicBezTo>
                <a:cubicBezTo>
                  <a:pt x="1011929" y="3424724"/>
                  <a:pt x="998209" y="3398427"/>
                  <a:pt x="990206" y="3373846"/>
                </a:cubicBezTo>
                <a:cubicBezTo>
                  <a:pt x="974199" y="3322396"/>
                  <a:pt x="961623" y="3269804"/>
                  <a:pt x="951333" y="3216639"/>
                </a:cubicBezTo>
                <a:cubicBezTo>
                  <a:pt x="926180" y="3092017"/>
                  <a:pt x="901027" y="2967395"/>
                  <a:pt x="879875" y="2842202"/>
                </a:cubicBezTo>
                <a:cubicBezTo>
                  <a:pt x="851292" y="2673562"/>
                  <a:pt x="823853" y="2504350"/>
                  <a:pt x="799843" y="2335139"/>
                </a:cubicBezTo>
                <a:cubicBezTo>
                  <a:pt x="782122" y="2210517"/>
                  <a:pt x="771260" y="2085323"/>
                  <a:pt x="758112" y="1960701"/>
                </a:cubicBezTo>
                <a:cubicBezTo>
                  <a:pt x="749537" y="1880668"/>
                  <a:pt x="740962" y="1800064"/>
                  <a:pt x="731815" y="1710314"/>
                </a:cubicBezTo>
                <a:cubicBezTo>
                  <a:pt x="699231" y="1737753"/>
                  <a:pt x="671219" y="1760048"/>
                  <a:pt x="644351" y="1783486"/>
                </a:cubicBezTo>
                <a:cubicBezTo>
                  <a:pt x="525446" y="1887528"/>
                  <a:pt x="391677" y="1916683"/>
                  <a:pt x="240187" y="1868092"/>
                </a:cubicBezTo>
                <a:cubicBezTo>
                  <a:pt x="176733" y="1847512"/>
                  <a:pt x="120710" y="1818929"/>
                  <a:pt x="77264" y="1764050"/>
                </a:cubicBezTo>
                <a:cubicBezTo>
                  <a:pt x="29244" y="1701739"/>
                  <a:pt x="17240" y="1634283"/>
                  <a:pt x="25814" y="1561682"/>
                </a:cubicBezTo>
                <a:cubicBezTo>
                  <a:pt x="38963" y="1444491"/>
                  <a:pt x="78979" y="1336448"/>
                  <a:pt x="153866" y="1244410"/>
                </a:cubicBezTo>
                <a:cubicBezTo>
                  <a:pt x="180163" y="1211826"/>
                  <a:pt x="211033" y="1182099"/>
                  <a:pt x="239616" y="1151229"/>
                </a:cubicBezTo>
                <a:cubicBezTo>
                  <a:pt x="251049" y="1138653"/>
                  <a:pt x="260767" y="1125505"/>
                  <a:pt x="271057" y="1112357"/>
                </a:cubicBezTo>
                <a:cubicBezTo>
                  <a:pt x="226467" y="1086060"/>
                  <a:pt x="185879" y="1063765"/>
                  <a:pt x="147007" y="1038612"/>
                </a:cubicBezTo>
                <a:cubicBezTo>
                  <a:pt x="57256" y="980303"/>
                  <a:pt x="2376" y="897412"/>
                  <a:pt x="90" y="789940"/>
                </a:cubicBezTo>
                <a:cubicBezTo>
                  <a:pt x="-1054" y="741921"/>
                  <a:pt x="8665" y="686469"/>
                  <a:pt x="32674" y="645882"/>
                </a:cubicBezTo>
                <a:cubicBezTo>
                  <a:pt x="113850" y="510398"/>
                  <a:pt x="234471" y="427507"/>
                  <a:pt x="394536" y="406927"/>
                </a:cubicBezTo>
                <a:cubicBezTo>
                  <a:pt x="477426" y="396066"/>
                  <a:pt x="559746" y="392064"/>
                  <a:pt x="641493" y="414931"/>
                </a:cubicBezTo>
                <a:cubicBezTo>
                  <a:pt x="653498" y="418361"/>
                  <a:pt x="667789" y="415502"/>
                  <a:pt x="683224" y="415502"/>
                </a:cubicBezTo>
                <a:cubicBezTo>
                  <a:pt x="704947" y="335470"/>
                  <a:pt x="736389" y="261154"/>
                  <a:pt x="786695" y="197128"/>
                </a:cubicBezTo>
                <a:cubicBezTo>
                  <a:pt x="861011" y="102804"/>
                  <a:pt x="947331" y="26201"/>
                  <a:pt x="1071382" y="3907"/>
                </a:cubicBezTo>
                <a:cubicBezTo>
                  <a:pt x="1152558" y="-10956"/>
                  <a:pt x="1224015" y="19342"/>
                  <a:pt x="1295473" y="48496"/>
                </a:cubicBezTo>
                <a:cubicBezTo>
                  <a:pt x="1402373" y="91942"/>
                  <a:pt x="1470401" y="172547"/>
                  <a:pt x="1506987" y="281162"/>
                </a:cubicBezTo>
                <a:cubicBezTo>
                  <a:pt x="1529854" y="348618"/>
                  <a:pt x="1553863" y="416074"/>
                  <a:pt x="1578445" y="486388"/>
                </a:cubicBezTo>
                <a:cubicBezTo>
                  <a:pt x="1619604" y="496106"/>
                  <a:pt x="1664766" y="504110"/>
                  <a:pt x="1708212" y="518401"/>
                </a:cubicBezTo>
                <a:cubicBezTo>
                  <a:pt x="1813969" y="552701"/>
                  <a:pt x="1911723" y="601292"/>
                  <a:pt x="1995757" y="675608"/>
                </a:cubicBezTo>
                <a:cubicBezTo>
                  <a:pt x="2049493" y="723056"/>
                  <a:pt x="2096369" y="777363"/>
                  <a:pt x="2099799" y="850536"/>
                </a:cubicBezTo>
                <a:cubicBezTo>
                  <a:pt x="2104944" y="963725"/>
                  <a:pt x="2084936" y="1071197"/>
                  <a:pt x="1985467" y="1144941"/>
                </a:cubicBezTo>
                <a:cubicBezTo>
                  <a:pt x="1959742" y="1164378"/>
                  <a:pt x="1929444" y="1181528"/>
                  <a:pt x="1899146" y="1190674"/>
                </a:cubicBezTo>
                <a:cubicBezTo>
                  <a:pt x="1829404" y="1211254"/>
                  <a:pt x="1760233" y="1239265"/>
                  <a:pt x="1685345" y="1237550"/>
                </a:cubicBezTo>
                <a:cubicBezTo>
                  <a:pt x="1667052" y="1236979"/>
                  <a:pt x="1648187" y="1240409"/>
                  <a:pt x="1619033" y="1242695"/>
                </a:cubicBezTo>
                <a:close/>
                <a:moveTo>
                  <a:pt x="1589306" y="1100923"/>
                </a:moveTo>
                <a:cubicBezTo>
                  <a:pt x="1589306" y="1102638"/>
                  <a:pt x="1589878" y="1104925"/>
                  <a:pt x="1589878" y="1106640"/>
                </a:cubicBezTo>
                <a:cubicBezTo>
                  <a:pt x="1637326" y="1100923"/>
                  <a:pt x="1685345" y="1097493"/>
                  <a:pt x="1732221" y="1088919"/>
                </a:cubicBezTo>
                <a:cubicBezTo>
                  <a:pt x="1841409" y="1068339"/>
                  <a:pt x="1935161" y="1024893"/>
                  <a:pt x="1972891" y="908845"/>
                </a:cubicBezTo>
                <a:cubicBezTo>
                  <a:pt x="1985467" y="870544"/>
                  <a:pt x="2000330" y="829956"/>
                  <a:pt x="1969461" y="793370"/>
                </a:cubicBezTo>
                <a:cubicBezTo>
                  <a:pt x="1926586" y="742492"/>
                  <a:pt x="1872850" y="702476"/>
                  <a:pt x="1812254" y="678466"/>
                </a:cubicBezTo>
                <a:cubicBezTo>
                  <a:pt x="1731650" y="647025"/>
                  <a:pt x="1647616" y="623587"/>
                  <a:pt x="1563582" y="600149"/>
                </a:cubicBezTo>
                <a:cubicBezTo>
                  <a:pt x="1512704" y="585857"/>
                  <a:pt x="1480691" y="560132"/>
                  <a:pt x="1465828" y="505825"/>
                </a:cubicBezTo>
                <a:cubicBezTo>
                  <a:pt x="1443533" y="421791"/>
                  <a:pt x="1412663" y="340043"/>
                  <a:pt x="1385223" y="257724"/>
                </a:cubicBezTo>
                <a:cubicBezTo>
                  <a:pt x="1382365" y="248577"/>
                  <a:pt x="1377792" y="240003"/>
                  <a:pt x="1373790" y="231428"/>
                </a:cubicBezTo>
                <a:cubicBezTo>
                  <a:pt x="1316053" y="114809"/>
                  <a:pt x="1143983" y="67933"/>
                  <a:pt x="1019361" y="135960"/>
                </a:cubicBezTo>
                <a:cubicBezTo>
                  <a:pt x="986204" y="154253"/>
                  <a:pt x="955335" y="179407"/>
                  <a:pt x="927895" y="206275"/>
                </a:cubicBezTo>
                <a:cubicBezTo>
                  <a:pt x="861582" y="269729"/>
                  <a:pt x="807846" y="341758"/>
                  <a:pt x="792983" y="435510"/>
                </a:cubicBezTo>
                <a:cubicBezTo>
                  <a:pt x="791268" y="446944"/>
                  <a:pt x="788410" y="458377"/>
                  <a:pt x="785551" y="469810"/>
                </a:cubicBezTo>
                <a:cubicBezTo>
                  <a:pt x="771832" y="522403"/>
                  <a:pt x="759827" y="528119"/>
                  <a:pt x="707806" y="514400"/>
                </a:cubicBezTo>
                <a:cubicBezTo>
                  <a:pt x="678651" y="506968"/>
                  <a:pt x="647781" y="504681"/>
                  <a:pt x="617483" y="502966"/>
                </a:cubicBezTo>
                <a:cubicBezTo>
                  <a:pt x="594617" y="501823"/>
                  <a:pt x="571179" y="506968"/>
                  <a:pt x="548312" y="506396"/>
                </a:cubicBezTo>
                <a:cubicBezTo>
                  <a:pt x="451130" y="502966"/>
                  <a:pt x="361379" y="526404"/>
                  <a:pt x="273915" y="568707"/>
                </a:cubicBezTo>
                <a:cubicBezTo>
                  <a:pt x="205316" y="601864"/>
                  <a:pt x="154438" y="649883"/>
                  <a:pt x="121853" y="719626"/>
                </a:cubicBezTo>
                <a:cubicBezTo>
                  <a:pt x="86411" y="795657"/>
                  <a:pt x="99559" y="878547"/>
                  <a:pt x="159011" y="938572"/>
                </a:cubicBezTo>
                <a:cubicBezTo>
                  <a:pt x="205888" y="985448"/>
                  <a:pt x="266484" y="1006028"/>
                  <a:pt x="325936" y="1029466"/>
                </a:cubicBezTo>
                <a:cubicBezTo>
                  <a:pt x="343658" y="1036326"/>
                  <a:pt x="363666" y="1039756"/>
                  <a:pt x="380816" y="1048331"/>
                </a:cubicBezTo>
                <a:cubicBezTo>
                  <a:pt x="431694" y="1073484"/>
                  <a:pt x="436838" y="1112928"/>
                  <a:pt x="397394" y="1152944"/>
                </a:cubicBezTo>
                <a:cubicBezTo>
                  <a:pt x="363666" y="1187244"/>
                  <a:pt x="327651" y="1220400"/>
                  <a:pt x="300212" y="1259845"/>
                </a:cubicBezTo>
                <a:cubicBezTo>
                  <a:pt x="256765" y="1322728"/>
                  <a:pt x="203601" y="1383324"/>
                  <a:pt x="192739" y="1462213"/>
                </a:cubicBezTo>
                <a:cubicBezTo>
                  <a:pt x="183021" y="1530812"/>
                  <a:pt x="179591" y="1599983"/>
                  <a:pt x="178448" y="1669154"/>
                </a:cubicBezTo>
                <a:cubicBezTo>
                  <a:pt x="177876" y="1687447"/>
                  <a:pt x="189881" y="1713172"/>
                  <a:pt x="204744" y="1723462"/>
                </a:cubicBezTo>
                <a:cubicBezTo>
                  <a:pt x="291065" y="1784630"/>
                  <a:pt x="382531" y="1801779"/>
                  <a:pt x="482000" y="1750901"/>
                </a:cubicBezTo>
                <a:cubicBezTo>
                  <a:pt x="548884" y="1716602"/>
                  <a:pt x="601477" y="1667439"/>
                  <a:pt x="648353" y="1610273"/>
                </a:cubicBezTo>
                <a:cubicBezTo>
                  <a:pt x="676364" y="1575973"/>
                  <a:pt x="703804" y="1540530"/>
                  <a:pt x="733530" y="1507946"/>
                </a:cubicBezTo>
                <a:cubicBezTo>
                  <a:pt x="768973" y="1469644"/>
                  <a:pt x="804416" y="1480506"/>
                  <a:pt x="824996" y="1528525"/>
                </a:cubicBezTo>
                <a:cubicBezTo>
                  <a:pt x="865012" y="1621135"/>
                  <a:pt x="914747" y="1708027"/>
                  <a:pt x="983346" y="1782914"/>
                </a:cubicBezTo>
                <a:cubicBezTo>
                  <a:pt x="1014787" y="1817214"/>
                  <a:pt x="1046229" y="1851514"/>
                  <a:pt x="1080528" y="1882955"/>
                </a:cubicBezTo>
                <a:cubicBezTo>
                  <a:pt x="1147984" y="1945266"/>
                  <a:pt x="1274893" y="2007577"/>
                  <a:pt x="1388082" y="1933261"/>
                </a:cubicBezTo>
                <a:cubicBezTo>
                  <a:pt x="1442390" y="1897818"/>
                  <a:pt x="1489266" y="1851514"/>
                  <a:pt x="1516134" y="1796634"/>
                </a:cubicBezTo>
                <a:cubicBezTo>
                  <a:pt x="1540143" y="1746900"/>
                  <a:pt x="1560152" y="1689734"/>
                  <a:pt x="1557293" y="1629709"/>
                </a:cubicBezTo>
                <a:cubicBezTo>
                  <a:pt x="1555578" y="1601126"/>
                  <a:pt x="1560723" y="1571972"/>
                  <a:pt x="1560723" y="1543389"/>
                </a:cubicBezTo>
                <a:cubicBezTo>
                  <a:pt x="1560723" y="1443920"/>
                  <a:pt x="1553292" y="1346166"/>
                  <a:pt x="1506416" y="1255843"/>
                </a:cubicBezTo>
                <a:cubicBezTo>
                  <a:pt x="1493267" y="1230119"/>
                  <a:pt x="1483549" y="1202679"/>
                  <a:pt x="1474402" y="1174668"/>
                </a:cubicBezTo>
                <a:cubicBezTo>
                  <a:pt x="1466399" y="1148943"/>
                  <a:pt x="1475546" y="1126076"/>
                  <a:pt x="1500699" y="1118073"/>
                </a:cubicBezTo>
                <a:cubicBezTo>
                  <a:pt x="1528139" y="1107783"/>
                  <a:pt x="1559008" y="1106068"/>
                  <a:pt x="1589306" y="1100923"/>
                </a:cubicBezTo>
                <a:close/>
                <a:moveTo>
                  <a:pt x="1285754" y="2993692"/>
                </a:moveTo>
                <a:cubicBezTo>
                  <a:pt x="1298331" y="2973112"/>
                  <a:pt x="1308049" y="2959392"/>
                  <a:pt x="1316053" y="2945101"/>
                </a:cubicBezTo>
                <a:cubicBezTo>
                  <a:pt x="1341777" y="2899939"/>
                  <a:pt x="1365787" y="2853635"/>
                  <a:pt x="1393227" y="2809045"/>
                </a:cubicBezTo>
                <a:cubicBezTo>
                  <a:pt x="1434386" y="2742161"/>
                  <a:pt x="1477832" y="2676420"/>
                  <a:pt x="1518992" y="2608964"/>
                </a:cubicBezTo>
                <a:cubicBezTo>
                  <a:pt x="1541859" y="2571234"/>
                  <a:pt x="1561867" y="2531218"/>
                  <a:pt x="1581303" y="2491774"/>
                </a:cubicBezTo>
                <a:cubicBezTo>
                  <a:pt x="1604170" y="2444898"/>
                  <a:pt x="1625893" y="2397450"/>
                  <a:pt x="1648759" y="2348287"/>
                </a:cubicBezTo>
                <a:cubicBezTo>
                  <a:pt x="1577873" y="2352860"/>
                  <a:pt x="1532712" y="2396878"/>
                  <a:pt x="1486407" y="2435179"/>
                </a:cubicBezTo>
                <a:cubicBezTo>
                  <a:pt x="1453823" y="2461476"/>
                  <a:pt x="1429813" y="2498062"/>
                  <a:pt x="1400658" y="2528360"/>
                </a:cubicBezTo>
                <a:cubicBezTo>
                  <a:pt x="1340062" y="2591814"/>
                  <a:pt x="1304048" y="2666702"/>
                  <a:pt x="1288613" y="2752451"/>
                </a:cubicBezTo>
                <a:cubicBezTo>
                  <a:pt x="1283468" y="2782749"/>
                  <a:pt x="1274893" y="2812475"/>
                  <a:pt x="1270891" y="2842773"/>
                </a:cubicBezTo>
                <a:cubicBezTo>
                  <a:pt x="1263460" y="2891364"/>
                  <a:pt x="1266318" y="2938812"/>
                  <a:pt x="1285754" y="2993692"/>
                </a:cubicBezTo>
                <a:close/>
                <a:moveTo>
                  <a:pt x="1430956" y="2991977"/>
                </a:moveTo>
                <a:cubicBezTo>
                  <a:pt x="1492696" y="2966252"/>
                  <a:pt x="1552720" y="2942814"/>
                  <a:pt x="1596738" y="2890793"/>
                </a:cubicBezTo>
                <a:cubicBezTo>
                  <a:pt x="1661907" y="2813619"/>
                  <a:pt x="1712213" y="2727298"/>
                  <a:pt x="1758518" y="2638690"/>
                </a:cubicBezTo>
                <a:cubicBezTo>
                  <a:pt x="1776239" y="2604962"/>
                  <a:pt x="1791674" y="2568376"/>
                  <a:pt x="1801964" y="2531790"/>
                </a:cubicBezTo>
                <a:cubicBezTo>
                  <a:pt x="1814541" y="2486057"/>
                  <a:pt x="1811111" y="2440324"/>
                  <a:pt x="1777954" y="2400880"/>
                </a:cubicBezTo>
                <a:cubicBezTo>
                  <a:pt x="1771094" y="2404310"/>
                  <a:pt x="1763091" y="2404881"/>
                  <a:pt x="1761376" y="2408883"/>
                </a:cubicBezTo>
                <a:cubicBezTo>
                  <a:pt x="1661907" y="2608964"/>
                  <a:pt x="1543573" y="2797612"/>
                  <a:pt x="1430956" y="2991977"/>
                </a:cubicBezTo>
                <a:close/>
                <a:moveTo>
                  <a:pt x="1057090" y="752782"/>
                </a:moveTo>
                <a:cubicBezTo>
                  <a:pt x="1098821" y="740206"/>
                  <a:pt x="1138838" y="760785"/>
                  <a:pt x="1177711" y="777935"/>
                </a:cubicBezTo>
                <a:cubicBezTo>
                  <a:pt x="1275465" y="820238"/>
                  <a:pt x="1323484" y="903701"/>
                  <a:pt x="1310908" y="1009458"/>
                </a:cubicBezTo>
                <a:cubicBezTo>
                  <a:pt x="1299474" y="1105497"/>
                  <a:pt x="1262316" y="1186101"/>
                  <a:pt x="1170279" y="1234692"/>
                </a:cubicBezTo>
                <a:cubicBezTo>
                  <a:pt x="1123403" y="1259273"/>
                  <a:pt x="1074812" y="1264418"/>
                  <a:pt x="1026792" y="1256415"/>
                </a:cubicBezTo>
                <a:cubicBezTo>
                  <a:pt x="949046" y="1243267"/>
                  <a:pt x="883305" y="1204394"/>
                  <a:pt x="829569" y="1144941"/>
                </a:cubicBezTo>
                <a:cubicBezTo>
                  <a:pt x="771260" y="1080344"/>
                  <a:pt x="767830" y="1006028"/>
                  <a:pt x="795270" y="929425"/>
                </a:cubicBezTo>
                <a:cubicBezTo>
                  <a:pt x="820994" y="857968"/>
                  <a:pt x="871872" y="806518"/>
                  <a:pt x="938185" y="770504"/>
                </a:cubicBezTo>
                <a:cubicBezTo>
                  <a:pt x="970770" y="752210"/>
                  <a:pt x="990778" y="749924"/>
                  <a:pt x="1057090" y="752782"/>
                </a:cubicBezTo>
                <a:close/>
                <a:moveTo>
                  <a:pt x="1101680" y="862541"/>
                </a:moveTo>
                <a:cubicBezTo>
                  <a:pt x="1103966" y="862541"/>
                  <a:pt x="1095963" y="861969"/>
                  <a:pt x="1088532" y="863684"/>
                </a:cubicBezTo>
                <a:cubicBezTo>
                  <a:pt x="1005069" y="882549"/>
                  <a:pt x="948475" y="932855"/>
                  <a:pt x="918177" y="1011173"/>
                </a:cubicBezTo>
                <a:cubicBezTo>
                  <a:pt x="898169" y="1062622"/>
                  <a:pt x="917033" y="1103782"/>
                  <a:pt x="964481" y="1128935"/>
                </a:cubicBezTo>
                <a:cubicBezTo>
                  <a:pt x="1021076" y="1158089"/>
                  <a:pt x="1117686" y="1135223"/>
                  <a:pt x="1143411" y="1082059"/>
                </a:cubicBezTo>
                <a:cubicBezTo>
                  <a:pt x="1163991" y="1040327"/>
                  <a:pt x="1182284" y="995166"/>
                  <a:pt x="1190287" y="949433"/>
                </a:cubicBezTo>
                <a:cubicBezTo>
                  <a:pt x="1200005" y="895697"/>
                  <a:pt x="1167992" y="865399"/>
                  <a:pt x="1101680" y="8625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8"/>
          <p:cNvSpPr/>
          <p:nvPr/>
        </p:nvSpPr>
        <p:spPr>
          <a:xfrm rot="396560">
            <a:off x="12169848" y="5294490"/>
            <a:ext cx="3372722" cy="1762357"/>
          </a:xfrm>
          <a:custGeom>
            <a:rect b="b" l="l" r="r" t="t"/>
            <a:pathLst>
              <a:path extrusionOk="0" h="1763873" w="3375624">
                <a:moveTo>
                  <a:pt x="0" y="740195"/>
                </a:moveTo>
                <a:cubicBezTo>
                  <a:pt x="1753" y="712885"/>
                  <a:pt x="-1466" y="662663"/>
                  <a:pt x="10166" y="616169"/>
                </a:cubicBezTo>
                <a:cubicBezTo>
                  <a:pt x="18738" y="581944"/>
                  <a:pt x="13639" y="543544"/>
                  <a:pt x="37762" y="512569"/>
                </a:cubicBezTo>
                <a:cubicBezTo>
                  <a:pt x="60069" y="484112"/>
                  <a:pt x="79189" y="454157"/>
                  <a:pt x="107870" y="430480"/>
                </a:cubicBezTo>
                <a:cubicBezTo>
                  <a:pt x="141712" y="402628"/>
                  <a:pt x="176543" y="374904"/>
                  <a:pt x="200762" y="336600"/>
                </a:cubicBezTo>
                <a:cubicBezTo>
                  <a:pt x="209270" y="323216"/>
                  <a:pt x="223068" y="313879"/>
                  <a:pt x="240595" y="308366"/>
                </a:cubicBezTo>
                <a:cubicBezTo>
                  <a:pt x="271156" y="298806"/>
                  <a:pt x="299485" y="281980"/>
                  <a:pt x="329982" y="271974"/>
                </a:cubicBezTo>
                <a:cubicBezTo>
                  <a:pt x="349676" y="265601"/>
                  <a:pt x="371409" y="263625"/>
                  <a:pt x="392505" y="263402"/>
                </a:cubicBezTo>
                <a:cubicBezTo>
                  <a:pt x="437119" y="262956"/>
                  <a:pt x="474180" y="241987"/>
                  <a:pt x="512356" y="223090"/>
                </a:cubicBezTo>
                <a:cubicBezTo>
                  <a:pt x="539571" y="209610"/>
                  <a:pt x="567008" y="195971"/>
                  <a:pt x="595625" y="186061"/>
                </a:cubicBezTo>
                <a:cubicBezTo>
                  <a:pt x="631475" y="173664"/>
                  <a:pt x="667485" y="161842"/>
                  <a:pt x="703176" y="148999"/>
                </a:cubicBezTo>
                <a:cubicBezTo>
                  <a:pt x="739504" y="135902"/>
                  <a:pt x="774589" y="113946"/>
                  <a:pt x="815857" y="116336"/>
                </a:cubicBezTo>
                <a:cubicBezTo>
                  <a:pt x="820000" y="116559"/>
                  <a:pt x="824365" y="114137"/>
                  <a:pt x="828604" y="112735"/>
                </a:cubicBezTo>
                <a:cubicBezTo>
                  <a:pt x="854097" y="104099"/>
                  <a:pt x="879591" y="95304"/>
                  <a:pt x="905084" y="86763"/>
                </a:cubicBezTo>
                <a:cubicBezTo>
                  <a:pt x="981565" y="61270"/>
                  <a:pt x="1061232" y="50658"/>
                  <a:pt x="1139147" y="31952"/>
                </a:cubicBezTo>
                <a:cubicBezTo>
                  <a:pt x="1176495" y="23030"/>
                  <a:pt x="1214130" y="19078"/>
                  <a:pt x="1251478" y="13597"/>
                </a:cubicBezTo>
                <a:cubicBezTo>
                  <a:pt x="1329423" y="2280"/>
                  <a:pt x="1408231" y="-1987"/>
                  <a:pt x="1486943" y="850"/>
                </a:cubicBezTo>
                <a:cubicBezTo>
                  <a:pt x="1523653" y="2284"/>
                  <a:pt x="1560396" y="3336"/>
                  <a:pt x="1596979" y="6522"/>
                </a:cubicBezTo>
                <a:cubicBezTo>
                  <a:pt x="1609949" y="7638"/>
                  <a:pt x="1621230" y="16720"/>
                  <a:pt x="1634741" y="3941"/>
                </a:cubicBezTo>
                <a:cubicBezTo>
                  <a:pt x="1639330" y="-425"/>
                  <a:pt x="1653861" y="6395"/>
                  <a:pt x="1663804" y="6841"/>
                </a:cubicBezTo>
                <a:cubicBezTo>
                  <a:pt x="1689584" y="7988"/>
                  <a:pt x="1715874" y="5694"/>
                  <a:pt x="1741081" y="10028"/>
                </a:cubicBezTo>
                <a:cubicBezTo>
                  <a:pt x="1762528" y="13661"/>
                  <a:pt x="1785695" y="1073"/>
                  <a:pt x="1805644" y="16975"/>
                </a:cubicBezTo>
                <a:cubicBezTo>
                  <a:pt x="1808575" y="19301"/>
                  <a:pt x="1814439" y="18696"/>
                  <a:pt x="1818837" y="18313"/>
                </a:cubicBezTo>
                <a:cubicBezTo>
                  <a:pt x="1842769" y="16178"/>
                  <a:pt x="1866637" y="11653"/>
                  <a:pt x="1890569" y="11940"/>
                </a:cubicBezTo>
                <a:cubicBezTo>
                  <a:pt x="1912876" y="12259"/>
                  <a:pt x="1936075" y="7702"/>
                  <a:pt x="1957649" y="18696"/>
                </a:cubicBezTo>
                <a:cubicBezTo>
                  <a:pt x="1961059" y="20416"/>
                  <a:pt x="1966635" y="18855"/>
                  <a:pt x="1970937" y="17771"/>
                </a:cubicBezTo>
                <a:cubicBezTo>
                  <a:pt x="2012906" y="7096"/>
                  <a:pt x="2054461" y="19875"/>
                  <a:pt x="2096047" y="19429"/>
                </a:cubicBezTo>
                <a:cubicBezTo>
                  <a:pt x="2142573" y="18887"/>
                  <a:pt x="2185274" y="41353"/>
                  <a:pt x="2232119" y="37688"/>
                </a:cubicBezTo>
                <a:cubicBezTo>
                  <a:pt x="2242284" y="36892"/>
                  <a:pt x="2259811" y="35617"/>
                  <a:pt x="2267937" y="51805"/>
                </a:cubicBezTo>
                <a:cubicBezTo>
                  <a:pt x="2270231" y="56394"/>
                  <a:pt x="2280110" y="60091"/>
                  <a:pt x="2285974" y="59453"/>
                </a:cubicBezTo>
                <a:cubicBezTo>
                  <a:pt x="2336005" y="54100"/>
                  <a:pt x="2376794" y="81760"/>
                  <a:pt x="2420548" y="97343"/>
                </a:cubicBezTo>
                <a:cubicBezTo>
                  <a:pt x="2453052" y="109070"/>
                  <a:pt x="2483389" y="126820"/>
                  <a:pt x="2514906" y="141383"/>
                </a:cubicBezTo>
                <a:cubicBezTo>
                  <a:pt x="2521630" y="144570"/>
                  <a:pt x="2529851" y="144570"/>
                  <a:pt x="2536480" y="147757"/>
                </a:cubicBezTo>
                <a:cubicBezTo>
                  <a:pt x="2580169" y="168884"/>
                  <a:pt x="2623923" y="190012"/>
                  <a:pt x="2667134" y="211491"/>
                </a:cubicBezTo>
                <a:cubicBezTo>
                  <a:pt x="2693870" y="224779"/>
                  <a:pt x="2719778" y="241669"/>
                  <a:pt x="2746355" y="256455"/>
                </a:cubicBezTo>
                <a:cubicBezTo>
                  <a:pt x="2785265" y="278124"/>
                  <a:pt x="2822135" y="302980"/>
                  <a:pt x="2859292" y="327486"/>
                </a:cubicBezTo>
                <a:cubicBezTo>
                  <a:pt x="2910820" y="361456"/>
                  <a:pt x="2950048" y="408619"/>
                  <a:pt x="2999825" y="443800"/>
                </a:cubicBezTo>
                <a:cubicBezTo>
                  <a:pt x="3013782" y="453679"/>
                  <a:pt x="3021335" y="472481"/>
                  <a:pt x="3032010" y="487203"/>
                </a:cubicBezTo>
                <a:cubicBezTo>
                  <a:pt x="3040551" y="498866"/>
                  <a:pt x="3049983" y="509892"/>
                  <a:pt x="3057982" y="521938"/>
                </a:cubicBezTo>
                <a:cubicBezTo>
                  <a:pt x="3095181" y="577918"/>
                  <a:pt x="3132189" y="634067"/>
                  <a:pt x="3169006" y="690387"/>
                </a:cubicBezTo>
                <a:cubicBezTo>
                  <a:pt x="3200682" y="738538"/>
                  <a:pt x="3232740" y="786465"/>
                  <a:pt x="3263683" y="835031"/>
                </a:cubicBezTo>
                <a:cubicBezTo>
                  <a:pt x="3272096" y="848192"/>
                  <a:pt x="3276430" y="863966"/>
                  <a:pt x="3284428" y="877350"/>
                </a:cubicBezTo>
                <a:cubicBezTo>
                  <a:pt x="3334109" y="959439"/>
                  <a:pt x="3358614" y="1050260"/>
                  <a:pt x="3372126" y="1143726"/>
                </a:cubicBezTo>
                <a:cubicBezTo>
                  <a:pt x="3379099" y="1192761"/>
                  <a:pt x="3375624" y="1242716"/>
                  <a:pt x="3361928" y="1290314"/>
                </a:cubicBezTo>
                <a:cubicBezTo>
                  <a:pt x="3342554" y="1357457"/>
                  <a:pt x="3318335" y="1424888"/>
                  <a:pt x="3275059" y="1479826"/>
                </a:cubicBezTo>
                <a:cubicBezTo>
                  <a:pt x="3239126" y="1525993"/>
                  <a:pt x="3194623" y="1564794"/>
                  <a:pt x="3143991" y="1594101"/>
                </a:cubicBezTo>
                <a:cubicBezTo>
                  <a:pt x="3101321" y="1618798"/>
                  <a:pt x="3056643" y="1637249"/>
                  <a:pt x="3010691" y="1653851"/>
                </a:cubicBezTo>
                <a:cubicBezTo>
                  <a:pt x="2962572" y="1671091"/>
                  <a:pt x="2913880" y="1685209"/>
                  <a:pt x="2862351" y="1689224"/>
                </a:cubicBezTo>
                <a:cubicBezTo>
                  <a:pt x="2841382" y="1690881"/>
                  <a:pt x="2821147" y="1701429"/>
                  <a:pt x="2800115" y="1703851"/>
                </a:cubicBezTo>
                <a:cubicBezTo>
                  <a:pt x="2732971" y="1711626"/>
                  <a:pt x="2667102" y="1726890"/>
                  <a:pt x="2599066" y="1730906"/>
                </a:cubicBezTo>
                <a:cubicBezTo>
                  <a:pt x="2557034" y="1733391"/>
                  <a:pt x="2514651" y="1743652"/>
                  <a:pt x="2471981" y="1747158"/>
                </a:cubicBezTo>
                <a:cubicBezTo>
                  <a:pt x="2418795" y="1751651"/>
                  <a:pt x="2365705" y="1757610"/>
                  <a:pt x="2312455" y="1760128"/>
                </a:cubicBezTo>
                <a:cubicBezTo>
                  <a:pt x="2250570" y="1763059"/>
                  <a:pt x="2188610" y="1764270"/>
                  <a:pt x="2126575" y="1763760"/>
                </a:cubicBezTo>
                <a:cubicBezTo>
                  <a:pt x="2067685" y="1763314"/>
                  <a:pt x="2008668" y="1760319"/>
                  <a:pt x="1949937" y="1757387"/>
                </a:cubicBezTo>
                <a:cubicBezTo>
                  <a:pt x="1932315" y="1756463"/>
                  <a:pt x="1914883" y="1751173"/>
                  <a:pt x="1897420" y="1748624"/>
                </a:cubicBezTo>
                <a:cubicBezTo>
                  <a:pt x="1883303" y="1746552"/>
                  <a:pt x="1868740" y="1747445"/>
                  <a:pt x="1854942" y="1743844"/>
                </a:cubicBezTo>
                <a:cubicBezTo>
                  <a:pt x="1819569" y="1734507"/>
                  <a:pt x="1782221" y="1742856"/>
                  <a:pt x="1746881" y="1726922"/>
                </a:cubicBezTo>
                <a:cubicBezTo>
                  <a:pt x="1725371" y="1717203"/>
                  <a:pt x="1698475" y="1719943"/>
                  <a:pt x="1674384" y="1715100"/>
                </a:cubicBezTo>
                <a:cubicBezTo>
                  <a:pt x="1658100" y="1711913"/>
                  <a:pt x="1642517" y="1705062"/>
                  <a:pt x="1626583" y="1700027"/>
                </a:cubicBezTo>
                <a:cubicBezTo>
                  <a:pt x="1619095" y="1697637"/>
                  <a:pt x="1610650" y="1692538"/>
                  <a:pt x="1604053" y="1694099"/>
                </a:cubicBezTo>
                <a:cubicBezTo>
                  <a:pt x="1576998" y="1700473"/>
                  <a:pt x="1553353" y="1689829"/>
                  <a:pt x="1529644" y="1680811"/>
                </a:cubicBezTo>
                <a:cubicBezTo>
                  <a:pt x="1513711" y="1674788"/>
                  <a:pt x="1499530" y="1664877"/>
                  <a:pt x="1481111" y="1669721"/>
                </a:cubicBezTo>
                <a:cubicBezTo>
                  <a:pt x="1477382" y="1670709"/>
                  <a:pt x="1472347" y="1668160"/>
                  <a:pt x="1468364" y="1666343"/>
                </a:cubicBezTo>
                <a:cubicBezTo>
                  <a:pt x="1416644" y="1643080"/>
                  <a:pt x="1362183" y="1630748"/>
                  <a:pt x="1306161" y="1623004"/>
                </a:cubicBezTo>
                <a:cubicBezTo>
                  <a:pt x="1280668" y="1619499"/>
                  <a:pt x="1256258" y="1609301"/>
                  <a:pt x="1230924" y="1604298"/>
                </a:cubicBezTo>
                <a:cubicBezTo>
                  <a:pt x="1203136" y="1598817"/>
                  <a:pt x="1176336" y="1589002"/>
                  <a:pt x="1146413" y="1592508"/>
                </a:cubicBezTo>
                <a:cubicBezTo>
                  <a:pt x="1124584" y="1595057"/>
                  <a:pt x="1101799" y="1589321"/>
                  <a:pt x="1079333" y="1587122"/>
                </a:cubicBezTo>
                <a:cubicBezTo>
                  <a:pt x="1042590" y="1583362"/>
                  <a:pt x="1006039" y="1578136"/>
                  <a:pt x="969137" y="1575714"/>
                </a:cubicBezTo>
                <a:cubicBezTo>
                  <a:pt x="911521" y="1571890"/>
                  <a:pt x="853715" y="1570264"/>
                  <a:pt x="796068" y="1566823"/>
                </a:cubicBezTo>
                <a:cubicBezTo>
                  <a:pt x="779170" y="1565792"/>
                  <a:pt x="762408" y="1563167"/>
                  <a:pt x="746005" y="1558984"/>
                </a:cubicBezTo>
                <a:cubicBezTo>
                  <a:pt x="705119" y="1548595"/>
                  <a:pt x="663151" y="1545121"/>
                  <a:pt x="622393" y="1531546"/>
                </a:cubicBezTo>
                <a:cubicBezTo>
                  <a:pt x="577779" y="1516760"/>
                  <a:pt x="536065" y="1493688"/>
                  <a:pt x="491930" y="1481897"/>
                </a:cubicBezTo>
                <a:cubicBezTo>
                  <a:pt x="426411" y="1464339"/>
                  <a:pt x="374309" y="1425270"/>
                  <a:pt x="319848" y="1390886"/>
                </a:cubicBezTo>
                <a:cubicBezTo>
                  <a:pt x="275713" y="1362970"/>
                  <a:pt x="238683" y="1322690"/>
                  <a:pt x="201941" y="1284577"/>
                </a:cubicBezTo>
                <a:cubicBezTo>
                  <a:pt x="168929" y="1250802"/>
                  <a:pt x="138904" y="1214231"/>
                  <a:pt x="112203" y="1175274"/>
                </a:cubicBezTo>
                <a:cubicBezTo>
                  <a:pt x="88972" y="1140858"/>
                  <a:pt x="71254" y="1102299"/>
                  <a:pt x="54397" y="1064090"/>
                </a:cubicBezTo>
                <a:cubicBezTo>
                  <a:pt x="12078" y="967693"/>
                  <a:pt x="0" y="865655"/>
                  <a:pt x="0" y="7401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8"/>
          <p:cNvSpPr/>
          <p:nvPr/>
        </p:nvSpPr>
        <p:spPr>
          <a:xfrm rot="560680">
            <a:off x="15219910" y="2199211"/>
            <a:ext cx="2725061" cy="1114163"/>
          </a:xfrm>
          <a:custGeom>
            <a:rect b="b" l="l" r="r" t="t"/>
            <a:pathLst>
              <a:path extrusionOk="0" h="1113294" w="2722935">
                <a:moveTo>
                  <a:pt x="2464867" y="78787"/>
                </a:moveTo>
                <a:cubicBezTo>
                  <a:pt x="2442251" y="96220"/>
                  <a:pt x="2415395" y="89859"/>
                  <a:pt x="2389952" y="88446"/>
                </a:cubicBezTo>
                <a:cubicBezTo>
                  <a:pt x="2325167" y="84912"/>
                  <a:pt x="2260853" y="73604"/>
                  <a:pt x="2195597" y="76667"/>
                </a:cubicBezTo>
                <a:cubicBezTo>
                  <a:pt x="2151778" y="78787"/>
                  <a:pt x="2107960" y="78551"/>
                  <a:pt x="2063906" y="83970"/>
                </a:cubicBezTo>
                <a:cubicBezTo>
                  <a:pt x="2097359" y="97398"/>
                  <a:pt x="2131283" y="110355"/>
                  <a:pt x="2164500" y="124490"/>
                </a:cubicBezTo>
                <a:cubicBezTo>
                  <a:pt x="2182404" y="132029"/>
                  <a:pt x="2199130" y="142159"/>
                  <a:pt x="2216799" y="150404"/>
                </a:cubicBezTo>
                <a:cubicBezTo>
                  <a:pt x="2241300" y="161712"/>
                  <a:pt x="2262031" y="180087"/>
                  <a:pt x="2291479" y="182443"/>
                </a:cubicBezTo>
                <a:cubicBezTo>
                  <a:pt x="2306320" y="183621"/>
                  <a:pt x="2323282" y="193280"/>
                  <a:pt x="2333648" y="204352"/>
                </a:cubicBezTo>
                <a:cubicBezTo>
                  <a:pt x="2348725" y="220136"/>
                  <a:pt x="2366158" y="227204"/>
                  <a:pt x="2385476" y="234507"/>
                </a:cubicBezTo>
                <a:cubicBezTo>
                  <a:pt x="2398669" y="239454"/>
                  <a:pt x="2409741" y="249820"/>
                  <a:pt x="2422462" y="256887"/>
                </a:cubicBezTo>
                <a:cubicBezTo>
                  <a:pt x="2452381" y="273849"/>
                  <a:pt x="2483007" y="289398"/>
                  <a:pt x="2512219" y="307302"/>
                </a:cubicBezTo>
                <a:cubicBezTo>
                  <a:pt x="2534128" y="320966"/>
                  <a:pt x="2555095" y="336514"/>
                  <a:pt x="2575120" y="353005"/>
                </a:cubicBezTo>
                <a:cubicBezTo>
                  <a:pt x="2611164" y="382688"/>
                  <a:pt x="2645559" y="414256"/>
                  <a:pt x="2671708" y="453363"/>
                </a:cubicBezTo>
                <a:cubicBezTo>
                  <a:pt x="2675242" y="458546"/>
                  <a:pt x="2683252" y="463022"/>
                  <a:pt x="2683252" y="467498"/>
                </a:cubicBezTo>
                <a:cubicBezTo>
                  <a:pt x="2682545" y="494354"/>
                  <a:pt x="2702570" y="513907"/>
                  <a:pt x="2707517" y="538408"/>
                </a:cubicBezTo>
                <a:cubicBezTo>
                  <a:pt x="2712464" y="564086"/>
                  <a:pt x="2720710" y="589529"/>
                  <a:pt x="2722358" y="615443"/>
                </a:cubicBezTo>
                <a:cubicBezTo>
                  <a:pt x="2725657" y="664680"/>
                  <a:pt x="2715527" y="707792"/>
                  <a:pt x="2673829" y="743365"/>
                </a:cubicBezTo>
                <a:cubicBezTo>
                  <a:pt x="2629303" y="781058"/>
                  <a:pt x="2578889" y="803674"/>
                  <a:pt x="2525176" y="821813"/>
                </a:cubicBezTo>
                <a:cubicBezTo>
                  <a:pt x="2478766" y="837362"/>
                  <a:pt x="2432357" y="853381"/>
                  <a:pt x="2384769" y="865396"/>
                </a:cubicBezTo>
                <a:cubicBezTo>
                  <a:pt x="2333177" y="878353"/>
                  <a:pt x="2280877" y="888483"/>
                  <a:pt x="2227871" y="895551"/>
                </a:cubicBezTo>
                <a:cubicBezTo>
                  <a:pt x="2188294" y="900733"/>
                  <a:pt x="2150129" y="914868"/>
                  <a:pt x="2110787" y="922643"/>
                </a:cubicBezTo>
                <a:cubicBezTo>
                  <a:pt x="2034458" y="937956"/>
                  <a:pt x="1957894" y="951619"/>
                  <a:pt x="1881330" y="965754"/>
                </a:cubicBezTo>
                <a:cubicBezTo>
                  <a:pt x="1844343" y="972586"/>
                  <a:pt x="1807121" y="978947"/>
                  <a:pt x="1769899" y="984836"/>
                </a:cubicBezTo>
                <a:cubicBezTo>
                  <a:pt x="1727966" y="991433"/>
                  <a:pt x="1685796" y="996851"/>
                  <a:pt x="1643627" y="1003447"/>
                </a:cubicBezTo>
                <a:cubicBezTo>
                  <a:pt x="1585438" y="1012635"/>
                  <a:pt x="1527485" y="1023707"/>
                  <a:pt x="1469061" y="1031717"/>
                </a:cubicBezTo>
                <a:cubicBezTo>
                  <a:pt x="1399328" y="1041140"/>
                  <a:pt x="1329361" y="1048208"/>
                  <a:pt x="1259628" y="1056453"/>
                </a:cubicBezTo>
                <a:cubicBezTo>
                  <a:pt x="1200968" y="1063285"/>
                  <a:pt x="1142308" y="1071531"/>
                  <a:pt x="1083413" y="1076713"/>
                </a:cubicBezTo>
                <a:cubicBezTo>
                  <a:pt x="1038652" y="1080718"/>
                  <a:pt x="993420" y="1081190"/>
                  <a:pt x="948424" y="1083781"/>
                </a:cubicBezTo>
                <a:cubicBezTo>
                  <a:pt x="909789" y="1085901"/>
                  <a:pt x="871153" y="1088964"/>
                  <a:pt x="832517" y="1091791"/>
                </a:cubicBezTo>
                <a:cubicBezTo>
                  <a:pt x="781161" y="1095560"/>
                  <a:pt x="730039" y="1099800"/>
                  <a:pt x="678682" y="1103099"/>
                </a:cubicBezTo>
                <a:cubicBezTo>
                  <a:pt x="614839" y="1107104"/>
                  <a:pt x="551232" y="1112522"/>
                  <a:pt x="487389" y="1113229"/>
                </a:cubicBezTo>
                <a:cubicBezTo>
                  <a:pt x="416950" y="1113935"/>
                  <a:pt x="346982" y="1108988"/>
                  <a:pt x="277486" y="1095324"/>
                </a:cubicBezTo>
                <a:cubicBezTo>
                  <a:pt x="225422" y="1084959"/>
                  <a:pt x="174065" y="1071766"/>
                  <a:pt x="127420" y="1046794"/>
                </a:cubicBezTo>
                <a:cubicBezTo>
                  <a:pt x="21643" y="989784"/>
                  <a:pt x="-23353" y="903560"/>
                  <a:pt x="11749" y="786005"/>
                </a:cubicBezTo>
                <a:cubicBezTo>
                  <a:pt x="43788" y="678579"/>
                  <a:pt x="114698" y="604607"/>
                  <a:pt x="205633" y="545711"/>
                </a:cubicBezTo>
                <a:cubicBezTo>
                  <a:pt x="245682" y="519797"/>
                  <a:pt x="285024" y="492941"/>
                  <a:pt x="326251" y="469382"/>
                </a:cubicBezTo>
                <a:cubicBezTo>
                  <a:pt x="382791" y="436872"/>
                  <a:pt x="440037" y="405068"/>
                  <a:pt x="498697" y="376563"/>
                </a:cubicBezTo>
                <a:cubicBezTo>
                  <a:pt x="563011" y="345466"/>
                  <a:pt x="628268" y="316254"/>
                  <a:pt x="694937" y="290340"/>
                </a:cubicBezTo>
                <a:cubicBezTo>
                  <a:pt x="757602" y="265839"/>
                  <a:pt x="822623" y="246522"/>
                  <a:pt x="886466" y="224848"/>
                </a:cubicBezTo>
                <a:cubicBezTo>
                  <a:pt x="922981" y="212362"/>
                  <a:pt x="958790" y="198698"/>
                  <a:pt x="995540" y="187155"/>
                </a:cubicBezTo>
                <a:cubicBezTo>
                  <a:pt x="1034883" y="174669"/>
                  <a:pt x="1074932" y="163597"/>
                  <a:pt x="1114510" y="151818"/>
                </a:cubicBezTo>
                <a:cubicBezTo>
                  <a:pt x="1141130" y="144043"/>
                  <a:pt x="1167516" y="135327"/>
                  <a:pt x="1194136" y="128259"/>
                </a:cubicBezTo>
                <a:cubicBezTo>
                  <a:pt x="1240075" y="115302"/>
                  <a:pt x="1286249" y="102581"/>
                  <a:pt x="1332659" y="91744"/>
                </a:cubicBezTo>
                <a:cubicBezTo>
                  <a:pt x="1375535" y="81850"/>
                  <a:pt x="1418646" y="74075"/>
                  <a:pt x="1461993" y="66301"/>
                </a:cubicBezTo>
                <a:cubicBezTo>
                  <a:pt x="1521125" y="55464"/>
                  <a:pt x="1580256" y="46041"/>
                  <a:pt x="1639151" y="34498"/>
                </a:cubicBezTo>
                <a:cubicBezTo>
                  <a:pt x="1648574" y="32613"/>
                  <a:pt x="1657762" y="23425"/>
                  <a:pt x="1664830" y="15651"/>
                </a:cubicBezTo>
                <a:cubicBezTo>
                  <a:pt x="1676609" y="2694"/>
                  <a:pt x="1686032" y="-4138"/>
                  <a:pt x="1706528" y="2694"/>
                </a:cubicBezTo>
                <a:cubicBezTo>
                  <a:pt x="1756000" y="18949"/>
                  <a:pt x="1808064" y="24368"/>
                  <a:pt x="1859892" y="24839"/>
                </a:cubicBezTo>
                <a:cubicBezTo>
                  <a:pt x="1895700" y="25074"/>
                  <a:pt x="1931509" y="19891"/>
                  <a:pt x="1967317" y="17536"/>
                </a:cubicBezTo>
                <a:cubicBezTo>
                  <a:pt x="2013491" y="14473"/>
                  <a:pt x="2059666" y="-1311"/>
                  <a:pt x="2106075" y="15887"/>
                </a:cubicBezTo>
                <a:cubicBezTo>
                  <a:pt x="2177692" y="809"/>
                  <a:pt x="2248603" y="17536"/>
                  <a:pt x="2319513" y="23190"/>
                </a:cubicBezTo>
                <a:cubicBezTo>
                  <a:pt x="2361447" y="26488"/>
                  <a:pt x="2402438" y="41329"/>
                  <a:pt x="2443900" y="50753"/>
                </a:cubicBezTo>
                <a:cubicBezTo>
                  <a:pt x="2458742" y="53815"/>
                  <a:pt x="2465809" y="62061"/>
                  <a:pt x="2464867" y="78787"/>
                </a:cubicBezTo>
                <a:close/>
                <a:moveTo>
                  <a:pt x="230369" y="1033602"/>
                </a:moveTo>
                <a:cubicBezTo>
                  <a:pt x="279135" y="1037842"/>
                  <a:pt x="319419" y="1036664"/>
                  <a:pt x="357584" y="1045617"/>
                </a:cubicBezTo>
                <a:cubicBezTo>
                  <a:pt x="401638" y="1055982"/>
                  <a:pt x="446869" y="1053155"/>
                  <a:pt x="488096" y="1047030"/>
                </a:cubicBezTo>
                <a:cubicBezTo>
                  <a:pt x="532150" y="1040669"/>
                  <a:pt x="575968" y="1046794"/>
                  <a:pt x="619316" y="1038313"/>
                </a:cubicBezTo>
                <a:cubicBezTo>
                  <a:pt x="640282" y="1034309"/>
                  <a:pt x="661720" y="1032424"/>
                  <a:pt x="682923" y="1031482"/>
                </a:cubicBezTo>
                <a:cubicBezTo>
                  <a:pt x="714491" y="1030068"/>
                  <a:pt x="746059" y="1031717"/>
                  <a:pt x="777627" y="1029833"/>
                </a:cubicBezTo>
                <a:cubicBezTo>
                  <a:pt x="839114" y="1026063"/>
                  <a:pt x="900601" y="1020645"/>
                  <a:pt x="962088" y="1016640"/>
                </a:cubicBezTo>
                <a:cubicBezTo>
                  <a:pt x="978814" y="1015462"/>
                  <a:pt x="997425" y="1022530"/>
                  <a:pt x="1012031" y="1016876"/>
                </a:cubicBezTo>
                <a:cubicBezTo>
                  <a:pt x="1064095" y="997322"/>
                  <a:pt x="1118750" y="1010044"/>
                  <a:pt x="1171756" y="1000856"/>
                </a:cubicBezTo>
                <a:cubicBezTo>
                  <a:pt x="1211569" y="994024"/>
                  <a:pt x="1253739" y="999914"/>
                  <a:pt x="1291432" y="979182"/>
                </a:cubicBezTo>
                <a:cubicBezTo>
                  <a:pt x="1296615" y="976355"/>
                  <a:pt x="1303682" y="976355"/>
                  <a:pt x="1309807" y="976827"/>
                </a:cubicBezTo>
                <a:cubicBezTo>
                  <a:pt x="1327240" y="977769"/>
                  <a:pt x="1344909" y="982245"/>
                  <a:pt x="1361871" y="980125"/>
                </a:cubicBezTo>
                <a:cubicBezTo>
                  <a:pt x="1378126" y="978004"/>
                  <a:pt x="1392968" y="967403"/>
                  <a:pt x="1409223" y="964105"/>
                </a:cubicBezTo>
                <a:cubicBezTo>
                  <a:pt x="1441027" y="957509"/>
                  <a:pt x="1473301" y="953504"/>
                  <a:pt x="1505340" y="948321"/>
                </a:cubicBezTo>
                <a:cubicBezTo>
                  <a:pt x="1522067" y="945730"/>
                  <a:pt x="1538793" y="942196"/>
                  <a:pt x="1555519" y="940547"/>
                </a:cubicBezTo>
                <a:cubicBezTo>
                  <a:pt x="1576722" y="938427"/>
                  <a:pt x="1598160" y="939840"/>
                  <a:pt x="1619127" y="936306"/>
                </a:cubicBezTo>
                <a:cubicBezTo>
                  <a:pt x="1682498" y="925705"/>
                  <a:pt x="1745870" y="913690"/>
                  <a:pt x="1809006" y="901676"/>
                </a:cubicBezTo>
                <a:cubicBezTo>
                  <a:pt x="1876147" y="888954"/>
                  <a:pt x="1943052" y="875526"/>
                  <a:pt x="2010193" y="862805"/>
                </a:cubicBezTo>
                <a:cubicBezTo>
                  <a:pt x="2063435" y="852910"/>
                  <a:pt x="2116912" y="844429"/>
                  <a:pt x="2169918" y="833828"/>
                </a:cubicBezTo>
                <a:cubicBezTo>
                  <a:pt x="2206198" y="826525"/>
                  <a:pt x="2242006" y="817337"/>
                  <a:pt x="2277815" y="808150"/>
                </a:cubicBezTo>
                <a:cubicBezTo>
                  <a:pt x="2300431" y="802260"/>
                  <a:pt x="2322340" y="791423"/>
                  <a:pt x="2345191" y="789067"/>
                </a:cubicBezTo>
                <a:cubicBezTo>
                  <a:pt x="2395606" y="783649"/>
                  <a:pt x="2443665" y="770221"/>
                  <a:pt x="2490310" y="751610"/>
                </a:cubicBezTo>
                <a:cubicBezTo>
                  <a:pt x="2537898" y="732528"/>
                  <a:pt x="2584778" y="711325"/>
                  <a:pt x="2631188" y="689416"/>
                </a:cubicBezTo>
                <a:cubicBezTo>
                  <a:pt x="2656631" y="677402"/>
                  <a:pt x="2674064" y="652194"/>
                  <a:pt x="2675242" y="626987"/>
                </a:cubicBezTo>
                <a:cubicBezTo>
                  <a:pt x="2677362" y="578221"/>
                  <a:pt x="2653804" y="534403"/>
                  <a:pt x="2627890" y="494825"/>
                </a:cubicBezTo>
                <a:cubicBezTo>
                  <a:pt x="2612813" y="471738"/>
                  <a:pt x="2588077" y="454305"/>
                  <a:pt x="2565696" y="436872"/>
                </a:cubicBezTo>
                <a:cubicBezTo>
                  <a:pt x="2522349" y="402948"/>
                  <a:pt x="2480416" y="367140"/>
                  <a:pt x="2430236" y="342168"/>
                </a:cubicBezTo>
                <a:cubicBezTo>
                  <a:pt x="2369692" y="312013"/>
                  <a:pt x="2312917" y="273614"/>
                  <a:pt x="2250958" y="246050"/>
                </a:cubicBezTo>
                <a:cubicBezTo>
                  <a:pt x="2113850" y="185035"/>
                  <a:pt x="1969202" y="147341"/>
                  <a:pt x="1822670" y="116951"/>
                </a:cubicBezTo>
                <a:cubicBezTo>
                  <a:pt x="1792044" y="110591"/>
                  <a:pt x="1760712" y="101403"/>
                  <a:pt x="1730086" y="102345"/>
                </a:cubicBezTo>
                <a:cubicBezTo>
                  <a:pt x="1677316" y="103994"/>
                  <a:pt x="1624545" y="110591"/>
                  <a:pt x="1572481" y="118836"/>
                </a:cubicBezTo>
                <a:cubicBezTo>
                  <a:pt x="1519240" y="127317"/>
                  <a:pt x="1466234" y="138389"/>
                  <a:pt x="1413699" y="151582"/>
                </a:cubicBezTo>
                <a:cubicBezTo>
                  <a:pt x="1301797" y="179852"/>
                  <a:pt x="1188011" y="201525"/>
                  <a:pt x="1078937" y="241103"/>
                </a:cubicBezTo>
                <a:cubicBezTo>
                  <a:pt x="1018627" y="263012"/>
                  <a:pt x="957140" y="280917"/>
                  <a:pt x="896360" y="301883"/>
                </a:cubicBezTo>
                <a:cubicBezTo>
                  <a:pt x="823801" y="326855"/>
                  <a:pt x="751477" y="352062"/>
                  <a:pt x="679625" y="378683"/>
                </a:cubicBezTo>
                <a:cubicBezTo>
                  <a:pt x="601882" y="407424"/>
                  <a:pt x="526025" y="440406"/>
                  <a:pt x="453701" y="480926"/>
                </a:cubicBezTo>
                <a:cubicBezTo>
                  <a:pt x="401166" y="510374"/>
                  <a:pt x="350281" y="542648"/>
                  <a:pt x="298217" y="572567"/>
                </a:cubicBezTo>
                <a:cubicBezTo>
                  <a:pt x="226835" y="613559"/>
                  <a:pt x="162757" y="663267"/>
                  <a:pt x="109516" y="725931"/>
                </a:cubicBezTo>
                <a:cubicBezTo>
                  <a:pt x="68289" y="774461"/>
                  <a:pt x="48500" y="831943"/>
                  <a:pt x="46379" y="895315"/>
                </a:cubicBezTo>
                <a:cubicBezTo>
                  <a:pt x="46144" y="905916"/>
                  <a:pt x="49913" y="917460"/>
                  <a:pt x="54860" y="926883"/>
                </a:cubicBezTo>
                <a:cubicBezTo>
                  <a:pt x="61928" y="940076"/>
                  <a:pt x="70644" y="952797"/>
                  <a:pt x="81010" y="963634"/>
                </a:cubicBezTo>
                <a:cubicBezTo>
                  <a:pt x="107631" y="991668"/>
                  <a:pt x="137785" y="1016169"/>
                  <a:pt x="179012" y="1016169"/>
                </a:cubicBezTo>
                <a:cubicBezTo>
                  <a:pt x="201864" y="1016169"/>
                  <a:pt x="220946" y="1020645"/>
                  <a:pt x="230369" y="10336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8"/>
          <p:cNvSpPr/>
          <p:nvPr/>
        </p:nvSpPr>
        <p:spPr>
          <a:xfrm>
            <a:off x="1028573" y="2299690"/>
            <a:ext cx="4277946" cy="352398"/>
          </a:xfrm>
          <a:custGeom>
            <a:rect b="b" l="l" r="r" t="t"/>
            <a:pathLst>
              <a:path extrusionOk="0" h="352398" w="4277946">
                <a:moveTo>
                  <a:pt x="4239665" y="0"/>
                </a:moveTo>
                <a:cubicBezTo>
                  <a:pt x="4246005" y="21949"/>
                  <a:pt x="4249663" y="39752"/>
                  <a:pt x="4256248" y="56823"/>
                </a:cubicBezTo>
                <a:cubicBezTo>
                  <a:pt x="4262589" y="73407"/>
                  <a:pt x="4284538" y="83406"/>
                  <a:pt x="4276002" y="107793"/>
                </a:cubicBezTo>
                <a:cubicBezTo>
                  <a:pt x="4248200" y="115353"/>
                  <a:pt x="4221374" y="120962"/>
                  <a:pt x="4189670" y="114134"/>
                </a:cubicBezTo>
                <a:cubicBezTo>
                  <a:pt x="4153820" y="106330"/>
                  <a:pt x="4115288" y="110476"/>
                  <a:pt x="4077975" y="110720"/>
                </a:cubicBezTo>
                <a:cubicBezTo>
                  <a:pt x="3971645" y="111451"/>
                  <a:pt x="3865315" y="111451"/>
                  <a:pt x="3759229" y="114134"/>
                </a:cubicBezTo>
                <a:cubicBezTo>
                  <a:pt x="3657533" y="116817"/>
                  <a:pt x="3556080" y="123157"/>
                  <a:pt x="3454384" y="126815"/>
                </a:cubicBezTo>
                <a:cubicBezTo>
                  <a:pt x="3331471" y="131205"/>
                  <a:pt x="3208801" y="133888"/>
                  <a:pt x="3085888" y="138765"/>
                </a:cubicBezTo>
                <a:cubicBezTo>
                  <a:pt x="2992971" y="142424"/>
                  <a:pt x="2900054" y="149252"/>
                  <a:pt x="2807138" y="153398"/>
                </a:cubicBezTo>
                <a:cubicBezTo>
                  <a:pt x="2698613" y="158519"/>
                  <a:pt x="2589844" y="162177"/>
                  <a:pt x="2481076" y="166811"/>
                </a:cubicBezTo>
                <a:cubicBezTo>
                  <a:pt x="2456688" y="167787"/>
                  <a:pt x="2432301" y="170225"/>
                  <a:pt x="2407913" y="171932"/>
                </a:cubicBezTo>
                <a:cubicBezTo>
                  <a:pt x="2283536" y="180468"/>
                  <a:pt x="2159404" y="189004"/>
                  <a:pt x="2035027" y="197539"/>
                </a:cubicBezTo>
                <a:cubicBezTo>
                  <a:pt x="1941135" y="203880"/>
                  <a:pt x="1846999" y="210221"/>
                  <a:pt x="1753106" y="216562"/>
                </a:cubicBezTo>
                <a:cubicBezTo>
                  <a:pt x="1673115" y="221927"/>
                  <a:pt x="1592880" y="226805"/>
                  <a:pt x="1512889" y="232658"/>
                </a:cubicBezTo>
                <a:cubicBezTo>
                  <a:pt x="1434361" y="238267"/>
                  <a:pt x="1356076" y="245583"/>
                  <a:pt x="1277792" y="250948"/>
                </a:cubicBezTo>
                <a:cubicBezTo>
                  <a:pt x="1104641" y="263142"/>
                  <a:pt x="931245" y="272165"/>
                  <a:pt x="758337" y="286798"/>
                </a:cubicBezTo>
                <a:cubicBezTo>
                  <a:pt x="595428" y="300699"/>
                  <a:pt x="433250" y="320453"/>
                  <a:pt x="270585" y="336549"/>
                </a:cubicBezTo>
                <a:cubicBezTo>
                  <a:pt x="200837" y="343377"/>
                  <a:pt x="130600" y="348499"/>
                  <a:pt x="60608" y="352157"/>
                </a:cubicBezTo>
                <a:cubicBezTo>
                  <a:pt x="25002" y="354108"/>
                  <a:pt x="12565" y="344353"/>
                  <a:pt x="3785" y="318746"/>
                </a:cubicBezTo>
                <a:cubicBezTo>
                  <a:pt x="-7677" y="283140"/>
                  <a:pt x="7199" y="258508"/>
                  <a:pt x="44268" y="263386"/>
                </a:cubicBezTo>
                <a:cubicBezTo>
                  <a:pt x="90361" y="269727"/>
                  <a:pt x="134259" y="261435"/>
                  <a:pt x="179132" y="256314"/>
                </a:cubicBezTo>
                <a:cubicBezTo>
                  <a:pt x="254002" y="247778"/>
                  <a:pt x="328871" y="238754"/>
                  <a:pt x="403741" y="230950"/>
                </a:cubicBezTo>
                <a:cubicBezTo>
                  <a:pt x="483001" y="222659"/>
                  <a:pt x="561773" y="206807"/>
                  <a:pt x="642252" y="206563"/>
                </a:cubicBezTo>
                <a:cubicBezTo>
                  <a:pt x="698343" y="206319"/>
                  <a:pt x="754191" y="193881"/>
                  <a:pt x="810526" y="190955"/>
                </a:cubicBezTo>
                <a:cubicBezTo>
                  <a:pt x="865642" y="188028"/>
                  <a:pt x="921002" y="182419"/>
                  <a:pt x="976606" y="187541"/>
                </a:cubicBezTo>
                <a:cubicBezTo>
                  <a:pt x="982946" y="188028"/>
                  <a:pt x="990019" y="185833"/>
                  <a:pt x="996360" y="183639"/>
                </a:cubicBezTo>
                <a:cubicBezTo>
                  <a:pt x="1001481" y="181931"/>
                  <a:pt x="1008553" y="174859"/>
                  <a:pt x="1010504" y="176322"/>
                </a:cubicBezTo>
                <a:cubicBezTo>
                  <a:pt x="1037575" y="194857"/>
                  <a:pt x="1061962" y="170713"/>
                  <a:pt x="1088301" y="172420"/>
                </a:cubicBezTo>
                <a:cubicBezTo>
                  <a:pt x="1114639" y="174127"/>
                  <a:pt x="1142441" y="162909"/>
                  <a:pt x="1167804" y="167543"/>
                </a:cubicBezTo>
                <a:cubicBezTo>
                  <a:pt x="1202679" y="173884"/>
                  <a:pt x="1234382" y="160470"/>
                  <a:pt x="1267306" y="160714"/>
                </a:cubicBezTo>
                <a:cubicBezTo>
                  <a:pt x="1328762" y="161202"/>
                  <a:pt x="1389000" y="145594"/>
                  <a:pt x="1449481" y="148033"/>
                </a:cubicBezTo>
                <a:cubicBezTo>
                  <a:pt x="1507036" y="150471"/>
                  <a:pt x="1564834" y="149740"/>
                  <a:pt x="1619219" y="138278"/>
                </a:cubicBezTo>
                <a:cubicBezTo>
                  <a:pt x="1684577" y="124621"/>
                  <a:pt x="1751155" y="142180"/>
                  <a:pt x="1814807" y="121450"/>
                </a:cubicBezTo>
                <a:cubicBezTo>
                  <a:pt x="1904797" y="130961"/>
                  <a:pt x="1992349" y="103403"/>
                  <a:pt x="2081607" y="102672"/>
                </a:cubicBezTo>
                <a:cubicBezTo>
                  <a:pt x="2138674" y="102184"/>
                  <a:pt x="2195497" y="100965"/>
                  <a:pt x="2252564" y="98282"/>
                </a:cubicBezTo>
                <a:cubicBezTo>
                  <a:pt x="2279390" y="97063"/>
                  <a:pt x="2305973" y="90722"/>
                  <a:pt x="2332799" y="88527"/>
                </a:cubicBezTo>
                <a:cubicBezTo>
                  <a:pt x="2354504" y="86820"/>
                  <a:pt x="2376453" y="88527"/>
                  <a:pt x="2398158" y="87551"/>
                </a:cubicBezTo>
                <a:cubicBezTo>
                  <a:pt x="2467175" y="84869"/>
                  <a:pt x="2536436" y="83162"/>
                  <a:pt x="2605208" y="78040"/>
                </a:cubicBezTo>
                <a:cubicBezTo>
                  <a:pt x="2633986" y="75845"/>
                  <a:pt x="2664958" y="93161"/>
                  <a:pt x="2692272" y="70480"/>
                </a:cubicBezTo>
                <a:cubicBezTo>
                  <a:pt x="2694223" y="68773"/>
                  <a:pt x="2701539" y="74870"/>
                  <a:pt x="2706661" y="75845"/>
                </a:cubicBezTo>
                <a:cubicBezTo>
                  <a:pt x="2719830" y="78040"/>
                  <a:pt x="2739096" y="85844"/>
                  <a:pt x="2745681" y="79991"/>
                </a:cubicBezTo>
                <a:cubicBezTo>
                  <a:pt x="2771288" y="57067"/>
                  <a:pt x="2801773" y="66090"/>
                  <a:pt x="2829330" y="63652"/>
                </a:cubicBezTo>
                <a:cubicBezTo>
                  <a:pt x="2890299" y="58286"/>
                  <a:pt x="2951756" y="57799"/>
                  <a:pt x="3013213" y="56579"/>
                </a:cubicBezTo>
                <a:cubicBezTo>
                  <a:pt x="3058574" y="55848"/>
                  <a:pt x="3103691" y="57799"/>
                  <a:pt x="3149052" y="57799"/>
                </a:cubicBezTo>
                <a:cubicBezTo>
                  <a:pt x="3158807" y="57799"/>
                  <a:pt x="3168562" y="55604"/>
                  <a:pt x="3178317" y="53653"/>
                </a:cubicBezTo>
                <a:cubicBezTo>
                  <a:pt x="3185389" y="52189"/>
                  <a:pt x="3193193" y="46093"/>
                  <a:pt x="3198802" y="48044"/>
                </a:cubicBezTo>
                <a:cubicBezTo>
                  <a:pt x="3262454" y="69749"/>
                  <a:pt x="3325374" y="37313"/>
                  <a:pt x="3390001" y="46093"/>
                </a:cubicBezTo>
                <a:cubicBezTo>
                  <a:pt x="3438776" y="52677"/>
                  <a:pt x="3490234" y="38776"/>
                  <a:pt x="3540716" y="35362"/>
                </a:cubicBezTo>
                <a:cubicBezTo>
                  <a:pt x="3554130" y="34386"/>
                  <a:pt x="3567786" y="37801"/>
                  <a:pt x="3581443" y="39264"/>
                </a:cubicBezTo>
                <a:cubicBezTo>
                  <a:pt x="3585589" y="39752"/>
                  <a:pt x="3591199" y="42434"/>
                  <a:pt x="3593637" y="40727"/>
                </a:cubicBezTo>
                <a:cubicBezTo>
                  <a:pt x="3618757" y="23656"/>
                  <a:pt x="3648022" y="27558"/>
                  <a:pt x="3675579" y="26095"/>
                </a:cubicBezTo>
                <a:cubicBezTo>
                  <a:pt x="3730452" y="23168"/>
                  <a:pt x="3785567" y="23168"/>
                  <a:pt x="3840439" y="22193"/>
                </a:cubicBezTo>
                <a:cubicBezTo>
                  <a:pt x="3848731" y="21949"/>
                  <a:pt x="3857755" y="25851"/>
                  <a:pt x="3865559" y="24388"/>
                </a:cubicBezTo>
                <a:cubicBezTo>
                  <a:pt x="3928235" y="13169"/>
                  <a:pt x="3991399" y="14633"/>
                  <a:pt x="4054563" y="15364"/>
                </a:cubicBezTo>
                <a:cubicBezTo>
                  <a:pt x="4102850" y="16096"/>
                  <a:pt x="4151137" y="15364"/>
                  <a:pt x="4199425" y="13413"/>
                </a:cubicBezTo>
                <a:cubicBezTo>
                  <a:pt x="4210887" y="13413"/>
                  <a:pt x="4222837" y="5853"/>
                  <a:pt x="42396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8"/>
          <p:cNvSpPr/>
          <p:nvPr/>
        </p:nvSpPr>
        <p:spPr>
          <a:xfrm rot="8878766">
            <a:off x="10584921" y="7504051"/>
            <a:ext cx="2913578" cy="2661739"/>
          </a:xfrm>
          <a:custGeom>
            <a:rect b="b" l="l" r="r" t="t"/>
            <a:pathLst>
              <a:path extrusionOk="0" h="2662863" w="2914808">
                <a:moveTo>
                  <a:pt x="647516" y="36794"/>
                </a:moveTo>
                <a:cubicBezTo>
                  <a:pt x="1020095" y="-104866"/>
                  <a:pt x="1188819" y="195515"/>
                  <a:pt x="1450062" y="378398"/>
                </a:cubicBezTo>
                <a:cubicBezTo>
                  <a:pt x="1836974" y="598138"/>
                  <a:pt x="2363537" y="249198"/>
                  <a:pt x="2735942" y="515576"/>
                </a:cubicBezTo>
                <a:cubicBezTo>
                  <a:pt x="2924474" y="653743"/>
                  <a:pt x="2972889" y="948942"/>
                  <a:pt x="2838248" y="1140035"/>
                </a:cubicBezTo>
                <a:cubicBezTo>
                  <a:pt x="2641384" y="1362511"/>
                  <a:pt x="2495498" y="1443036"/>
                  <a:pt x="2533251" y="1778119"/>
                </a:cubicBezTo>
                <a:cubicBezTo>
                  <a:pt x="2601650" y="2174104"/>
                  <a:pt x="2540709" y="2621910"/>
                  <a:pt x="2022244" y="2465694"/>
                </a:cubicBezTo>
                <a:cubicBezTo>
                  <a:pt x="1736532" y="2350642"/>
                  <a:pt x="1521956" y="2320132"/>
                  <a:pt x="1239332" y="2470351"/>
                </a:cubicBezTo>
                <a:cubicBezTo>
                  <a:pt x="991431" y="2594894"/>
                  <a:pt x="665052" y="2769743"/>
                  <a:pt x="409869" y="2577194"/>
                </a:cubicBezTo>
                <a:cubicBezTo>
                  <a:pt x="99279" y="2311224"/>
                  <a:pt x="345199" y="1845310"/>
                  <a:pt x="245689" y="1505860"/>
                </a:cubicBezTo>
                <a:cubicBezTo>
                  <a:pt x="113845" y="1173631"/>
                  <a:pt x="-132716" y="940848"/>
                  <a:pt x="88909" y="566464"/>
                </a:cubicBezTo>
                <a:cubicBezTo>
                  <a:pt x="171698" y="424803"/>
                  <a:pt x="322361" y="368850"/>
                  <a:pt x="408995" y="237495"/>
                </a:cubicBezTo>
                <a:cubicBezTo>
                  <a:pt x="467897" y="148353"/>
                  <a:pt x="547074" y="76271"/>
                  <a:pt x="647516" y="367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8"/>
          <p:cNvSpPr/>
          <p:nvPr/>
        </p:nvSpPr>
        <p:spPr>
          <a:xfrm rot="-6127487">
            <a:off x="8881420" y="4977343"/>
            <a:ext cx="2832509" cy="2733674"/>
          </a:xfrm>
          <a:custGeom>
            <a:rect b="b" l="l" r="r" t="t"/>
            <a:pathLst>
              <a:path extrusionOk="0" h="2734212" w="2833067">
                <a:moveTo>
                  <a:pt x="1443213" y="13491"/>
                </a:moveTo>
                <a:cubicBezTo>
                  <a:pt x="1750993" y="93003"/>
                  <a:pt x="1918424" y="405041"/>
                  <a:pt x="2177420" y="565594"/>
                </a:cubicBezTo>
                <a:cubicBezTo>
                  <a:pt x="2366156" y="682566"/>
                  <a:pt x="2611269" y="728811"/>
                  <a:pt x="2738698" y="910729"/>
                </a:cubicBezTo>
                <a:cubicBezTo>
                  <a:pt x="2889018" y="1129938"/>
                  <a:pt x="2809070" y="1411034"/>
                  <a:pt x="2816550" y="1658692"/>
                </a:cubicBezTo>
                <a:cubicBezTo>
                  <a:pt x="2822726" y="1842538"/>
                  <a:pt x="2871794" y="2046785"/>
                  <a:pt x="2764365" y="2196060"/>
                </a:cubicBezTo>
                <a:cubicBezTo>
                  <a:pt x="2565317" y="2455563"/>
                  <a:pt x="2183029" y="2308555"/>
                  <a:pt x="1912532" y="2401498"/>
                </a:cubicBezTo>
                <a:cubicBezTo>
                  <a:pt x="1676428" y="2482823"/>
                  <a:pt x="1501744" y="2745670"/>
                  <a:pt x="1234589" y="2733825"/>
                </a:cubicBezTo>
                <a:cubicBezTo>
                  <a:pt x="965736" y="2713706"/>
                  <a:pt x="829694" y="2440545"/>
                  <a:pt x="671838" y="2256983"/>
                </a:cubicBezTo>
                <a:cubicBezTo>
                  <a:pt x="420322" y="1977021"/>
                  <a:pt x="-49620" y="1745288"/>
                  <a:pt x="4264" y="1309080"/>
                </a:cubicBezTo>
                <a:cubicBezTo>
                  <a:pt x="89368" y="904609"/>
                  <a:pt x="699771" y="637568"/>
                  <a:pt x="927263" y="233494"/>
                </a:cubicBezTo>
                <a:cubicBezTo>
                  <a:pt x="1043360" y="67613"/>
                  <a:pt x="1234533" y="-39044"/>
                  <a:pt x="1443213" y="134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7" name="Google Shape;667;p38"/>
          <p:cNvGrpSpPr/>
          <p:nvPr/>
        </p:nvGrpSpPr>
        <p:grpSpPr>
          <a:xfrm rot="-10158956">
            <a:off x="7074602" y="4901395"/>
            <a:ext cx="1629207" cy="1840410"/>
            <a:chOff x="7074822" y="4901737"/>
            <a:chExt cx="1629148" cy="1840343"/>
          </a:xfrm>
        </p:grpSpPr>
        <p:sp>
          <p:nvSpPr>
            <p:cNvPr id="668" name="Google Shape;668;p38"/>
            <p:cNvSpPr/>
            <p:nvPr/>
          </p:nvSpPr>
          <p:spPr>
            <a:xfrm>
              <a:off x="7246643" y="6376630"/>
              <a:ext cx="991107" cy="365450"/>
            </a:xfrm>
            <a:custGeom>
              <a:rect b="b" l="l" r="r" t="t"/>
              <a:pathLst>
                <a:path extrusionOk="0" h="365450" w="991107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7074822" y="4901737"/>
              <a:ext cx="959630" cy="760403"/>
            </a:xfrm>
            <a:custGeom>
              <a:rect b="b" l="l" r="r" t="t"/>
              <a:pathLst>
                <a:path extrusionOk="0" h="760403" w="95963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7168837" y="5521400"/>
              <a:ext cx="1535133" cy="598112"/>
            </a:xfrm>
            <a:custGeom>
              <a:rect b="b" l="l" r="r" t="t"/>
              <a:pathLst>
                <a:path extrusionOk="0" h="598112" w="1535133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5" name="Google Shape;675;p39"/>
          <p:cNvCxnSpPr/>
          <p:nvPr/>
        </p:nvCxnSpPr>
        <p:spPr>
          <a:xfrm rot="-5400000">
            <a:off x="1813954" y="5093709"/>
            <a:ext cx="10257600" cy="0"/>
          </a:xfrm>
          <a:prstGeom prst="straightConnector1">
            <a:avLst/>
          </a:prstGeom>
          <a:noFill/>
          <a:ln cap="rnd" cmpd="sng" w="76200">
            <a:solidFill>
              <a:schemeClr val="lt2">
                <a:alpha val="29800"/>
              </a:schemeClr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76" name="Google Shape;676;p39"/>
          <p:cNvSpPr txBox="1"/>
          <p:nvPr/>
        </p:nvSpPr>
        <p:spPr>
          <a:xfrm>
            <a:off x="1028700" y="1028700"/>
            <a:ext cx="50592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Page</a:t>
            </a:r>
            <a:endParaRPr/>
          </a:p>
        </p:txBody>
      </p:sp>
      <p:sp>
        <p:nvSpPr>
          <p:cNvPr id="677" name="Google Shape;677;p39"/>
          <p:cNvSpPr txBox="1"/>
          <p:nvPr/>
        </p:nvSpPr>
        <p:spPr>
          <a:xfrm>
            <a:off x="1028700" y="7307580"/>
            <a:ext cx="50592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B9CBFD"/>
                </a:solidFill>
                <a:latin typeface="Cabin"/>
                <a:ea typeface="Cabin"/>
                <a:cs typeface="Cabin"/>
                <a:sym typeface="Cabin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B9CBFD"/>
                </a:solidFill>
                <a:latin typeface="Cabin"/>
                <a:ea typeface="Cabin"/>
                <a:cs typeface="Cabin"/>
                <a:sym typeface="Cabin"/>
              </a:rPr>
              <a:t>Don't forget to delete this page before presenting. </a:t>
            </a:r>
            <a:endParaRPr/>
          </a:p>
        </p:txBody>
      </p:sp>
      <p:sp>
        <p:nvSpPr>
          <p:cNvPr id="678" name="Google Shape;678;p39"/>
          <p:cNvSpPr/>
          <p:nvPr/>
        </p:nvSpPr>
        <p:spPr>
          <a:xfrm>
            <a:off x="7936060" y="1160677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9"/>
          <p:cNvSpPr/>
          <p:nvPr/>
        </p:nvSpPr>
        <p:spPr>
          <a:xfrm>
            <a:off x="7927590" y="1152207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39"/>
          <p:cNvSpPr/>
          <p:nvPr/>
        </p:nvSpPr>
        <p:spPr>
          <a:xfrm>
            <a:off x="10558728" y="1108778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39"/>
          <p:cNvSpPr/>
          <p:nvPr/>
        </p:nvSpPr>
        <p:spPr>
          <a:xfrm>
            <a:off x="10550400" y="1100458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9"/>
          <p:cNvSpPr/>
          <p:nvPr/>
        </p:nvSpPr>
        <p:spPr>
          <a:xfrm>
            <a:off x="9246542" y="1100458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39"/>
          <p:cNvSpPr/>
          <p:nvPr/>
        </p:nvSpPr>
        <p:spPr>
          <a:xfrm>
            <a:off x="9263714" y="1117613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9"/>
          <p:cNvSpPr/>
          <p:nvPr/>
        </p:nvSpPr>
        <p:spPr>
          <a:xfrm>
            <a:off x="9246542" y="1100458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9"/>
          <p:cNvSpPr/>
          <p:nvPr/>
        </p:nvSpPr>
        <p:spPr>
          <a:xfrm>
            <a:off x="11611817" y="1214135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9"/>
          <p:cNvSpPr/>
          <p:nvPr/>
        </p:nvSpPr>
        <p:spPr>
          <a:xfrm>
            <a:off x="11601627" y="1203956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9"/>
          <p:cNvSpPr/>
          <p:nvPr/>
        </p:nvSpPr>
        <p:spPr>
          <a:xfrm>
            <a:off x="13097949" y="1152227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9"/>
          <p:cNvSpPr/>
          <p:nvPr/>
        </p:nvSpPr>
        <p:spPr>
          <a:xfrm>
            <a:off x="13090501" y="1144779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9"/>
          <p:cNvSpPr/>
          <p:nvPr/>
        </p:nvSpPr>
        <p:spPr>
          <a:xfrm>
            <a:off x="14305716" y="1144771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9"/>
          <p:cNvSpPr/>
          <p:nvPr/>
        </p:nvSpPr>
        <p:spPr>
          <a:xfrm>
            <a:off x="14322201" y="1161268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9"/>
          <p:cNvSpPr/>
          <p:nvPr/>
        </p:nvSpPr>
        <p:spPr>
          <a:xfrm>
            <a:off x="14305716" y="1144771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9"/>
          <p:cNvSpPr/>
          <p:nvPr/>
        </p:nvSpPr>
        <p:spPr>
          <a:xfrm>
            <a:off x="15600202" y="1144779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9"/>
          <p:cNvSpPr/>
          <p:nvPr/>
        </p:nvSpPr>
        <p:spPr>
          <a:xfrm>
            <a:off x="15615097" y="1159675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9"/>
          <p:cNvSpPr/>
          <p:nvPr/>
        </p:nvSpPr>
        <p:spPr>
          <a:xfrm>
            <a:off x="15600202" y="1144779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9"/>
          <p:cNvSpPr/>
          <p:nvPr/>
        </p:nvSpPr>
        <p:spPr>
          <a:xfrm>
            <a:off x="16568087" y="1100458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9"/>
          <p:cNvSpPr/>
          <p:nvPr/>
        </p:nvSpPr>
        <p:spPr>
          <a:xfrm>
            <a:off x="16584713" y="1117098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9"/>
          <p:cNvSpPr/>
          <p:nvPr/>
        </p:nvSpPr>
        <p:spPr>
          <a:xfrm>
            <a:off x="16568087" y="1100458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39"/>
          <p:cNvSpPr/>
          <p:nvPr/>
        </p:nvSpPr>
        <p:spPr>
          <a:xfrm>
            <a:off x="9113995" y="2950011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39"/>
          <p:cNvSpPr/>
          <p:nvPr/>
        </p:nvSpPr>
        <p:spPr>
          <a:xfrm>
            <a:off x="9106547" y="2942563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39"/>
          <p:cNvSpPr/>
          <p:nvPr/>
        </p:nvSpPr>
        <p:spPr>
          <a:xfrm>
            <a:off x="7954357" y="2950011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39"/>
          <p:cNvSpPr/>
          <p:nvPr/>
        </p:nvSpPr>
        <p:spPr>
          <a:xfrm>
            <a:off x="7946909" y="2942563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9"/>
          <p:cNvSpPr/>
          <p:nvPr/>
        </p:nvSpPr>
        <p:spPr>
          <a:xfrm>
            <a:off x="15041759" y="2898242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39"/>
          <p:cNvSpPr/>
          <p:nvPr/>
        </p:nvSpPr>
        <p:spPr>
          <a:xfrm>
            <a:off x="15058408" y="2914876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9"/>
          <p:cNvSpPr/>
          <p:nvPr/>
        </p:nvSpPr>
        <p:spPr>
          <a:xfrm>
            <a:off x="15041759" y="2898242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9"/>
          <p:cNvSpPr/>
          <p:nvPr/>
        </p:nvSpPr>
        <p:spPr>
          <a:xfrm>
            <a:off x="12615696" y="2906995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39"/>
          <p:cNvSpPr/>
          <p:nvPr/>
        </p:nvSpPr>
        <p:spPr>
          <a:xfrm>
            <a:off x="12606938" y="2898242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9"/>
          <p:cNvSpPr/>
          <p:nvPr/>
        </p:nvSpPr>
        <p:spPr>
          <a:xfrm>
            <a:off x="11508414" y="2898242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9"/>
          <p:cNvSpPr/>
          <p:nvPr/>
        </p:nvSpPr>
        <p:spPr>
          <a:xfrm>
            <a:off x="11508414" y="2898242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9"/>
          <p:cNvSpPr/>
          <p:nvPr/>
        </p:nvSpPr>
        <p:spPr>
          <a:xfrm>
            <a:off x="11525054" y="2914882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9"/>
          <p:cNvSpPr/>
          <p:nvPr/>
        </p:nvSpPr>
        <p:spPr>
          <a:xfrm>
            <a:off x="10266186" y="2898242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9"/>
          <p:cNvSpPr/>
          <p:nvPr/>
        </p:nvSpPr>
        <p:spPr>
          <a:xfrm>
            <a:off x="10282939" y="2917309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9"/>
          <p:cNvSpPr/>
          <p:nvPr/>
        </p:nvSpPr>
        <p:spPr>
          <a:xfrm>
            <a:off x="10266186" y="2898242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9"/>
          <p:cNvSpPr/>
          <p:nvPr/>
        </p:nvSpPr>
        <p:spPr>
          <a:xfrm>
            <a:off x="13903172" y="2906578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9"/>
          <p:cNvSpPr/>
          <p:nvPr/>
        </p:nvSpPr>
        <p:spPr>
          <a:xfrm>
            <a:off x="13894832" y="2898242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39"/>
          <p:cNvSpPr/>
          <p:nvPr/>
        </p:nvSpPr>
        <p:spPr>
          <a:xfrm>
            <a:off x="16295545" y="3023913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9"/>
          <p:cNvSpPr/>
          <p:nvPr/>
        </p:nvSpPr>
        <p:spPr>
          <a:xfrm>
            <a:off x="16285499" y="3013798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9"/>
          <p:cNvSpPr/>
          <p:nvPr/>
        </p:nvSpPr>
        <p:spPr>
          <a:xfrm>
            <a:off x="9453851" y="4695922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9"/>
          <p:cNvSpPr/>
          <p:nvPr/>
        </p:nvSpPr>
        <p:spPr>
          <a:xfrm>
            <a:off x="9470476" y="4712554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9"/>
          <p:cNvSpPr/>
          <p:nvPr/>
        </p:nvSpPr>
        <p:spPr>
          <a:xfrm>
            <a:off x="9453851" y="4695922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39"/>
          <p:cNvSpPr/>
          <p:nvPr/>
        </p:nvSpPr>
        <p:spPr>
          <a:xfrm>
            <a:off x="7956583" y="4705701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39"/>
          <p:cNvSpPr/>
          <p:nvPr/>
        </p:nvSpPr>
        <p:spPr>
          <a:xfrm>
            <a:off x="7946909" y="4696027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39"/>
          <p:cNvSpPr/>
          <p:nvPr/>
        </p:nvSpPr>
        <p:spPr>
          <a:xfrm>
            <a:off x="10834762" y="4704363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39"/>
          <p:cNvSpPr/>
          <p:nvPr/>
        </p:nvSpPr>
        <p:spPr>
          <a:xfrm>
            <a:off x="10826462" y="4696027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9"/>
          <p:cNvSpPr/>
          <p:nvPr/>
        </p:nvSpPr>
        <p:spPr>
          <a:xfrm>
            <a:off x="12198516" y="4696027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9"/>
          <p:cNvSpPr/>
          <p:nvPr/>
        </p:nvSpPr>
        <p:spPr>
          <a:xfrm>
            <a:off x="12252650" y="4712700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9"/>
          <p:cNvSpPr/>
          <p:nvPr/>
        </p:nvSpPr>
        <p:spPr>
          <a:xfrm>
            <a:off x="12198516" y="4696027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39"/>
          <p:cNvSpPr/>
          <p:nvPr/>
        </p:nvSpPr>
        <p:spPr>
          <a:xfrm>
            <a:off x="13569056" y="4696022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9"/>
          <p:cNvSpPr/>
          <p:nvPr/>
        </p:nvSpPr>
        <p:spPr>
          <a:xfrm>
            <a:off x="13591063" y="4714860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9"/>
          <p:cNvSpPr/>
          <p:nvPr/>
        </p:nvSpPr>
        <p:spPr>
          <a:xfrm>
            <a:off x="13569056" y="4696022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9"/>
          <p:cNvSpPr/>
          <p:nvPr/>
        </p:nvSpPr>
        <p:spPr>
          <a:xfrm>
            <a:off x="15013466" y="4699633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9"/>
          <p:cNvSpPr/>
          <p:nvPr/>
        </p:nvSpPr>
        <p:spPr>
          <a:xfrm>
            <a:off x="15029987" y="4716161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9"/>
          <p:cNvSpPr/>
          <p:nvPr/>
        </p:nvSpPr>
        <p:spPr>
          <a:xfrm>
            <a:off x="15013466" y="4699633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9"/>
          <p:cNvSpPr/>
          <p:nvPr/>
        </p:nvSpPr>
        <p:spPr>
          <a:xfrm>
            <a:off x="16295027" y="4848407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9"/>
          <p:cNvSpPr/>
          <p:nvPr/>
        </p:nvSpPr>
        <p:spPr>
          <a:xfrm>
            <a:off x="16285500" y="4838890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9"/>
          <p:cNvSpPr/>
          <p:nvPr/>
        </p:nvSpPr>
        <p:spPr>
          <a:xfrm>
            <a:off x="7891608" y="6499725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9"/>
          <p:cNvSpPr/>
          <p:nvPr/>
        </p:nvSpPr>
        <p:spPr>
          <a:xfrm>
            <a:off x="7910247" y="6518371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9"/>
          <p:cNvSpPr/>
          <p:nvPr/>
        </p:nvSpPr>
        <p:spPr>
          <a:xfrm>
            <a:off x="7891608" y="6499725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9"/>
          <p:cNvSpPr/>
          <p:nvPr/>
        </p:nvSpPr>
        <p:spPr>
          <a:xfrm>
            <a:off x="9290223" y="6502075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9"/>
          <p:cNvSpPr/>
          <p:nvPr/>
        </p:nvSpPr>
        <p:spPr>
          <a:xfrm>
            <a:off x="9281963" y="6493811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9"/>
          <p:cNvSpPr/>
          <p:nvPr/>
        </p:nvSpPr>
        <p:spPr>
          <a:xfrm>
            <a:off x="10494170" y="6511583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9"/>
          <p:cNvSpPr/>
          <p:nvPr/>
        </p:nvSpPr>
        <p:spPr>
          <a:xfrm>
            <a:off x="10341684" y="6503336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39"/>
          <p:cNvSpPr/>
          <p:nvPr/>
        </p:nvSpPr>
        <p:spPr>
          <a:xfrm>
            <a:off x="11581071" y="6563167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9"/>
          <p:cNvSpPr/>
          <p:nvPr/>
        </p:nvSpPr>
        <p:spPr>
          <a:xfrm>
            <a:off x="11573867" y="6555986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9"/>
          <p:cNvSpPr/>
          <p:nvPr/>
        </p:nvSpPr>
        <p:spPr>
          <a:xfrm>
            <a:off x="12558146" y="6632760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9"/>
          <p:cNvSpPr/>
          <p:nvPr/>
        </p:nvSpPr>
        <p:spPr>
          <a:xfrm>
            <a:off x="12576991" y="6651624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9"/>
          <p:cNvSpPr/>
          <p:nvPr/>
        </p:nvSpPr>
        <p:spPr>
          <a:xfrm>
            <a:off x="12558146" y="6632760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13956909" y="6555972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9"/>
          <p:cNvSpPr/>
          <p:nvPr/>
        </p:nvSpPr>
        <p:spPr>
          <a:xfrm>
            <a:off x="13975182" y="6579164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9"/>
          <p:cNvSpPr/>
          <p:nvPr/>
        </p:nvSpPr>
        <p:spPr>
          <a:xfrm>
            <a:off x="13956909" y="6555972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9"/>
          <p:cNvSpPr/>
          <p:nvPr/>
        </p:nvSpPr>
        <p:spPr>
          <a:xfrm>
            <a:off x="14614377" y="6981053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14605240" y="6971922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9"/>
          <p:cNvSpPr/>
          <p:nvPr/>
        </p:nvSpPr>
        <p:spPr>
          <a:xfrm>
            <a:off x="15327118" y="6555972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39"/>
          <p:cNvSpPr/>
          <p:nvPr/>
        </p:nvSpPr>
        <p:spPr>
          <a:xfrm>
            <a:off x="15341508" y="6570362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9"/>
          <p:cNvSpPr/>
          <p:nvPr/>
        </p:nvSpPr>
        <p:spPr>
          <a:xfrm>
            <a:off x="15327118" y="6555972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9"/>
          <p:cNvSpPr/>
          <p:nvPr/>
        </p:nvSpPr>
        <p:spPr>
          <a:xfrm>
            <a:off x="16512208" y="6563167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9"/>
          <p:cNvSpPr/>
          <p:nvPr/>
        </p:nvSpPr>
        <p:spPr>
          <a:xfrm>
            <a:off x="16505013" y="6555957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9"/>
          <p:cNvSpPr/>
          <p:nvPr/>
        </p:nvSpPr>
        <p:spPr>
          <a:xfrm>
            <a:off x="10409748" y="8378834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9"/>
          <p:cNvSpPr/>
          <p:nvPr/>
        </p:nvSpPr>
        <p:spPr>
          <a:xfrm>
            <a:off x="10401588" y="8370674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9"/>
          <p:cNvSpPr/>
          <p:nvPr/>
        </p:nvSpPr>
        <p:spPr>
          <a:xfrm>
            <a:off x="9103460" y="8297514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9"/>
          <p:cNvSpPr/>
          <p:nvPr/>
        </p:nvSpPr>
        <p:spPr>
          <a:xfrm>
            <a:off x="9122689" y="8316729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9103460" y="8297514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9"/>
          <p:cNvSpPr/>
          <p:nvPr/>
        </p:nvSpPr>
        <p:spPr>
          <a:xfrm>
            <a:off x="8042038" y="8307121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9"/>
          <p:cNvSpPr/>
          <p:nvPr/>
        </p:nvSpPr>
        <p:spPr>
          <a:xfrm>
            <a:off x="8032427" y="8297514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9"/>
          <p:cNvSpPr/>
          <p:nvPr/>
        </p:nvSpPr>
        <p:spPr>
          <a:xfrm>
            <a:off x="11667084" y="8378848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39"/>
          <p:cNvSpPr/>
          <p:nvPr/>
        </p:nvSpPr>
        <p:spPr>
          <a:xfrm>
            <a:off x="11658945" y="8370672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9"/>
          <p:cNvSpPr/>
          <p:nvPr/>
        </p:nvSpPr>
        <p:spPr>
          <a:xfrm>
            <a:off x="12629100" y="8483770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9"/>
          <p:cNvSpPr/>
          <p:nvPr/>
        </p:nvSpPr>
        <p:spPr>
          <a:xfrm>
            <a:off x="12623098" y="8477768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9"/>
          <p:cNvSpPr/>
          <p:nvPr/>
        </p:nvSpPr>
        <p:spPr>
          <a:xfrm>
            <a:off x="13784689" y="8485159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9"/>
          <p:cNvSpPr/>
          <p:nvPr/>
        </p:nvSpPr>
        <p:spPr>
          <a:xfrm>
            <a:off x="13777333" y="8477760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9"/>
          <p:cNvSpPr/>
          <p:nvPr/>
        </p:nvSpPr>
        <p:spPr>
          <a:xfrm>
            <a:off x="15073555" y="8486367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9"/>
          <p:cNvSpPr/>
          <p:nvPr/>
        </p:nvSpPr>
        <p:spPr>
          <a:xfrm>
            <a:off x="15064963" y="8477768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9"/>
          <p:cNvSpPr/>
          <p:nvPr/>
        </p:nvSpPr>
        <p:spPr>
          <a:xfrm>
            <a:off x="16447869" y="8378818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9"/>
          <p:cNvSpPr/>
          <p:nvPr/>
        </p:nvSpPr>
        <p:spPr>
          <a:xfrm>
            <a:off x="16439554" y="8370674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9"/>
          <p:cNvSpPr/>
          <p:nvPr/>
        </p:nvSpPr>
        <p:spPr>
          <a:xfrm>
            <a:off x="1028573" y="2299690"/>
            <a:ext cx="4277946" cy="352398"/>
          </a:xfrm>
          <a:custGeom>
            <a:rect b="b" l="l" r="r" t="t"/>
            <a:pathLst>
              <a:path extrusionOk="0" h="352398" w="4277946">
                <a:moveTo>
                  <a:pt x="4239665" y="0"/>
                </a:moveTo>
                <a:cubicBezTo>
                  <a:pt x="4246005" y="21949"/>
                  <a:pt x="4249663" y="39752"/>
                  <a:pt x="4256248" y="56823"/>
                </a:cubicBezTo>
                <a:cubicBezTo>
                  <a:pt x="4262589" y="73407"/>
                  <a:pt x="4284538" y="83406"/>
                  <a:pt x="4276002" y="107793"/>
                </a:cubicBezTo>
                <a:cubicBezTo>
                  <a:pt x="4248200" y="115353"/>
                  <a:pt x="4221374" y="120962"/>
                  <a:pt x="4189670" y="114134"/>
                </a:cubicBezTo>
                <a:cubicBezTo>
                  <a:pt x="4153820" y="106330"/>
                  <a:pt x="4115288" y="110476"/>
                  <a:pt x="4077975" y="110720"/>
                </a:cubicBezTo>
                <a:cubicBezTo>
                  <a:pt x="3971645" y="111451"/>
                  <a:pt x="3865315" y="111451"/>
                  <a:pt x="3759229" y="114134"/>
                </a:cubicBezTo>
                <a:cubicBezTo>
                  <a:pt x="3657533" y="116817"/>
                  <a:pt x="3556080" y="123157"/>
                  <a:pt x="3454384" y="126815"/>
                </a:cubicBezTo>
                <a:cubicBezTo>
                  <a:pt x="3331471" y="131205"/>
                  <a:pt x="3208801" y="133888"/>
                  <a:pt x="3085888" y="138765"/>
                </a:cubicBezTo>
                <a:cubicBezTo>
                  <a:pt x="2992971" y="142424"/>
                  <a:pt x="2900054" y="149252"/>
                  <a:pt x="2807138" y="153398"/>
                </a:cubicBezTo>
                <a:cubicBezTo>
                  <a:pt x="2698613" y="158519"/>
                  <a:pt x="2589844" y="162177"/>
                  <a:pt x="2481076" y="166811"/>
                </a:cubicBezTo>
                <a:cubicBezTo>
                  <a:pt x="2456688" y="167787"/>
                  <a:pt x="2432301" y="170225"/>
                  <a:pt x="2407913" y="171932"/>
                </a:cubicBezTo>
                <a:cubicBezTo>
                  <a:pt x="2283536" y="180468"/>
                  <a:pt x="2159404" y="189004"/>
                  <a:pt x="2035027" y="197539"/>
                </a:cubicBezTo>
                <a:cubicBezTo>
                  <a:pt x="1941135" y="203880"/>
                  <a:pt x="1846999" y="210221"/>
                  <a:pt x="1753106" y="216562"/>
                </a:cubicBezTo>
                <a:cubicBezTo>
                  <a:pt x="1673115" y="221927"/>
                  <a:pt x="1592880" y="226805"/>
                  <a:pt x="1512889" y="232658"/>
                </a:cubicBezTo>
                <a:cubicBezTo>
                  <a:pt x="1434361" y="238267"/>
                  <a:pt x="1356076" y="245583"/>
                  <a:pt x="1277792" y="250948"/>
                </a:cubicBezTo>
                <a:cubicBezTo>
                  <a:pt x="1104641" y="263142"/>
                  <a:pt x="931245" y="272165"/>
                  <a:pt x="758337" y="286798"/>
                </a:cubicBezTo>
                <a:cubicBezTo>
                  <a:pt x="595428" y="300699"/>
                  <a:pt x="433250" y="320453"/>
                  <a:pt x="270585" y="336549"/>
                </a:cubicBezTo>
                <a:cubicBezTo>
                  <a:pt x="200837" y="343377"/>
                  <a:pt x="130600" y="348499"/>
                  <a:pt x="60608" y="352157"/>
                </a:cubicBezTo>
                <a:cubicBezTo>
                  <a:pt x="25002" y="354108"/>
                  <a:pt x="12565" y="344353"/>
                  <a:pt x="3785" y="318746"/>
                </a:cubicBezTo>
                <a:cubicBezTo>
                  <a:pt x="-7677" y="283140"/>
                  <a:pt x="7199" y="258508"/>
                  <a:pt x="44268" y="263386"/>
                </a:cubicBezTo>
                <a:cubicBezTo>
                  <a:pt x="90361" y="269727"/>
                  <a:pt x="134259" y="261435"/>
                  <a:pt x="179132" y="256314"/>
                </a:cubicBezTo>
                <a:cubicBezTo>
                  <a:pt x="254002" y="247778"/>
                  <a:pt x="328871" y="238754"/>
                  <a:pt x="403741" y="230950"/>
                </a:cubicBezTo>
                <a:cubicBezTo>
                  <a:pt x="483001" y="222659"/>
                  <a:pt x="561773" y="206807"/>
                  <a:pt x="642252" y="206563"/>
                </a:cubicBezTo>
                <a:cubicBezTo>
                  <a:pt x="698343" y="206319"/>
                  <a:pt x="754191" y="193881"/>
                  <a:pt x="810526" y="190955"/>
                </a:cubicBezTo>
                <a:cubicBezTo>
                  <a:pt x="865642" y="188028"/>
                  <a:pt x="921002" y="182419"/>
                  <a:pt x="976606" y="187541"/>
                </a:cubicBezTo>
                <a:cubicBezTo>
                  <a:pt x="982946" y="188028"/>
                  <a:pt x="990019" y="185833"/>
                  <a:pt x="996360" y="183639"/>
                </a:cubicBezTo>
                <a:cubicBezTo>
                  <a:pt x="1001481" y="181931"/>
                  <a:pt x="1008553" y="174859"/>
                  <a:pt x="1010504" y="176322"/>
                </a:cubicBezTo>
                <a:cubicBezTo>
                  <a:pt x="1037575" y="194857"/>
                  <a:pt x="1061962" y="170713"/>
                  <a:pt x="1088301" y="172420"/>
                </a:cubicBezTo>
                <a:cubicBezTo>
                  <a:pt x="1114639" y="174127"/>
                  <a:pt x="1142441" y="162909"/>
                  <a:pt x="1167804" y="167543"/>
                </a:cubicBezTo>
                <a:cubicBezTo>
                  <a:pt x="1202679" y="173884"/>
                  <a:pt x="1234382" y="160470"/>
                  <a:pt x="1267306" y="160714"/>
                </a:cubicBezTo>
                <a:cubicBezTo>
                  <a:pt x="1328762" y="161202"/>
                  <a:pt x="1389000" y="145594"/>
                  <a:pt x="1449481" y="148033"/>
                </a:cubicBezTo>
                <a:cubicBezTo>
                  <a:pt x="1507036" y="150471"/>
                  <a:pt x="1564834" y="149740"/>
                  <a:pt x="1619219" y="138278"/>
                </a:cubicBezTo>
                <a:cubicBezTo>
                  <a:pt x="1684577" y="124621"/>
                  <a:pt x="1751155" y="142180"/>
                  <a:pt x="1814807" y="121450"/>
                </a:cubicBezTo>
                <a:cubicBezTo>
                  <a:pt x="1904797" y="130961"/>
                  <a:pt x="1992349" y="103403"/>
                  <a:pt x="2081607" y="102672"/>
                </a:cubicBezTo>
                <a:cubicBezTo>
                  <a:pt x="2138674" y="102184"/>
                  <a:pt x="2195497" y="100965"/>
                  <a:pt x="2252564" y="98282"/>
                </a:cubicBezTo>
                <a:cubicBezTo>
                  <a:pt x="2279390" y="97063"/>
                  <a:pt x="2305973" y="90722"/>
                  <a:pt x="2332799" y="88527"/>
                </a:cubicBezTo>
                <a:cubicBezTo>
                  <a:pt x="2354504" y="86820"/>
                  <a:pt x="2376453" y="88527"/>
                  <a:pt x="2398158" y="87551"/>
                </a:cubicBezTo>
                <a:cubicBezTo>
                  <a:pt x="2467175" y="84869"/>
                  <a:pt x="2536436" y="83162"/>
                  <a:pt x="2605208" y="78040"/>
                </a:cubicBezTo>
                <a:cubicBezTo>
                  <a:pt x="2633986" y="75845"/>
                  <a:pt x="2664958" y="93161"/>
                  <a:pt x="2692272" y="70480"/>
                </a:cubicBezTo>
                <a:cubicBezTo>
                  <a:pt x="2694223" y="68773"/>
                  <a:pt x="2701539" y="74870"/>
                  <a:pt x="2706661" y="75845"/>
                </a:cubicBezTo>
                <a:cubicBezTo>
                  <a:pt x="2719830" y="78040"/>
                  <a:pt x="2739096" y="85844"/>
                  <a:pt x="2745681" y="79991"/>
                </a:cubicBezTo>
                <a:cubicBezTo>
                  <a:pt x="2771288" y="57067"/>
                  <a:pt x="2801773" y="66090"/>
                  <a:pt x="2829330" y="63652"/>
                </a:cubicBezTo>
                <a:cubicBezTo>
                  <a:pt x="2890299" y="58286"/>
                  <a:pt x="2951756" y="57799"/>
                  <a:pt x="3013213" y="56579"/>
                </a:cubicBezTo>
                <a:cubicBezTo>
                  <a:pt x="3058574" y="55848"/>
                  <a:pt x="3103691" y="57799"/>
                  <a:pt x="3149052" y="57799"/>
                </a:cubicBezTo>
                <a:cubicBezTo>
                  <a:pt x="3158807" y="57799"/>
                  <a:pt x="3168562" y="55604"/>
                  <a:pt x="3178317" y="53653"/>
                </a:cubicBezTo>
                <a:cubicBezTo>
                  <a:pt x="3185389" y="52189"/>
                  <a:pt x="3193193" y="46093"/>
                  <a:pt x="3198802" y="48044"/>
                </a:cubicBezTo>
                <a:cubicBezTo>
                  <a:pt x="3262454" y="69749"/>
                  <a:pt x="3325374" y="37313"/>
                  <a:pt x="3390001" y="46093"/>
                </a:cubicBezTo>
                <a:cubicBezTo>
                  <a:pt x="3438776" y="52677"/>
                  <a:pt x="3490234" y="38776"/>
                  <a:pt x="3540716" y="35362"/>
                </a:cubicBezTo>
                <a:cubicBezTo>
                  <a:pt x="3554130" y="34386"/>
                  <a:pt x="3567786" y="37801"/>
                  <a:pt x="3581443" y="39264"/>
                </a:cubicBezTo>
                <a:cubicBezTo>
                  <a:pt x="3585589" y="39752"/>
                  <a:pt x="3591199" y="42434"/>
                  <a:pt x="3593637" y="40727"/>
                </a:cubicBezTo>
                <a:cubicBezTo>
                  <a:pt x="3618757" y="23656"/>
                  <a:pt x="3648022" y="27558"/>
                  <a:pt x="3675579" y="26095"/>
                </a:cubicBezTo>
                <a:cubicBezTo>
                  <a:pt x="3730452" y="23168"/>
                  <a:pt x="3785567" y="23168"/>
                  <a:pt x="3840439" y="22193"/>
                </a:cubicBezTo>
                <a:cubicBezTo>
                  <a:pt x="3848731" y="21949"/>
                  <a:pt x="3857755" y="25851"/>
                  <a:pt x="3865559" y="24388"/>
                </a:cubicBezTo>
                <a:cubicBezTo>
                  <a:pt x="3928235" y="13169"/>
                  <a:pt x="3991399" y="14633"/>
                  <a:pt x="4054563" y="15364"/>
                </a:cubicBezTo>
                <a:cubicBezTo>
                  <a:pt x="4102850" y="16096"/>
                  <a:pt x="4151137" y="15364"/>
                  <a:pt x="4199425" y="13413"/>
                </a:cubicBezTo>
                <a:cubicBezTo>
                  <a:pt x="4210887" y="13413"/>
                  <a:pt x="4222837" y="5853"/>
                  <a:pt x="42396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0"/>
          <p:cNvSpPr txBox="1"/>
          <p:nvPr/>
        </p:nvSpPr>
        <p:spPr>
          <a:xfrm>
            <a:off x="1861676" y="2552529"/>
            <a:ext cx="145647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Free templates for all your presentation needs</a:t>
            </a:r>
            <a:endParaRPr/>
          </a:p>
        </p:txBody>
      </p:sp>
      <p:pic>
        <p:nvPicPr>
          <p:cNvPr id="780" name="Google Shape;78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4462" y="1028700"/>
            <a:ext cx="3775424" cy="896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" name="Google Shape;781;p40"/>
          <p:cNvGrpSpPr/>
          <p:nvPr/>
        </p:nvGrpSpPr>
        <p:grpSpPr>
          <a:xfrm>
            <a:off x="1303255" y="6401933"/>
            <a:ext cx="2643975" cy="3057891"/>
            <a:chOff x="0" y="0"/>
            <a:chExt cx="3525300" cy="4077188"/>
          </a:xfrm>
        </p:grpSpPr>
        <p:sp>
          <p:nvSpPr>
            <p:cNvPr id="782" name="Google Shape;782;p40"/>
            <p:cNvSpPr txBox="1"/>
            <p:nvPr/>
          </p:nvSpPr>
          <p:spPr>
            <a:xfrm>
              <a:off x="0" y="2004788"/>
              <a:ext cx="3525300" cy="207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7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For PowerPoint, Google Slides, and Canva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1175607" y="0"/>
              <a:ext cx="1277788" cy="1637487"/>
            </a:xfrm>
            <a:custGeom>
              <a:rect b="b" l="l" r="r" t="t"/>
              <a:pathLst>
                <a:path extrusionOk="0" h="1637487" w="1277788">
                  <a:moveTo>
                    <a:pt x="586132" y="1404278"/>
                  </a:moveTo>
                  <a:cubicBezTo>
                    <a:pt x="550941" y="1405078"/>
                    <a:pt x="533345" y="1392672"/>
                    <a:pt x="520948" y="1364259"/>
                  </a:cubicBezTo>
                  <a:cubicBezTo>
                    <a:pt x="503353" y="1325440"/>
                    <a:pt x="479359" y="1289823"/>
                    <a:pt x="459364" y="1252204"/>
                  </a:cubicBezTo>
                  <a:cubicBezTo>
                    <a:pt x="451766" y="1237797"/>
                    <a:pt x="446967" y="1222190"/>
                    <a:pt x="438969" y="1202580"/>
                  </a:cubicBezTo>
                  <a:cubicBezTo>
                    <a:pt x="431371" y="1214186"/>
                    <a:pt x="424573" y="1223391"/>
                    <a:pt x="418974" y="1232995"/>
                  </a:cubicBezTo>
                  <a:cubicBezTo>
                    <a:pt x="370187" y="1314234"/>
                    <a:pt x="320600" y="1395073"/>
                    <a:pt x="272612" y="1477113"/>
                  </a:cubicBezTo>
                  <a:cubicBezTo>
                    <a:pt x="252617" y="1511530"/>
                    <a:pt x="235022" y="1547547"/>
                    <a:pt x="217426" y="1583564"/>
                  </a:cubicBezTo>
                  <a:cubicBezTo>
                    <a:pt x="188234" y="1642393"/>
                    <a:pt x="183435" y="1646395"/>
                    <a:pt x="123450" y="1627185"/>
                  </a:cubicBezTo>
                  <a:cubicBezTo>
                    <a:pt x="92258" y="1617181"/>
                    <a:pt x="61066" y="1603974"/>
                    <a:pt x="32673" y="1587966"/>
                  </a:cubicBezTo>
                  <a:cubicBezTo>
                    <a:pt x="-3317" y="1567957"/>
                    <a:pt x="-8516" y="1536742"/>
                    <a:pt x="11879" y="1500324"/>
                  </a:cubicBezTo>
                  <a:cubicBezTo>
                    <a:pt x="44670" y="1441496"/>
                    <a:pt x="75862" y="1381867"/>
                    <a:pt x="108654" y="1323039"/>
                  </a:cubicBezTo>
                  <a:cubicBezTo>
                    <a:pt x="125850" y="1291824"/>
                    <a:pt x="145444" y="1261409"/>
                    <a:pt x="162640" y="1230194"/>
                  </a:cubicBezTo>
                  <a:cubicBezTo>
                    <a:pt x="190633" y="1180170"/>
                    <a:pt x="218226" y="1129745"/>
                    <a:pt x="247018" y="1077320"/>
                  </a:cubicBezTo>
                  <a:cubicBezTo>
                    <a:pt x="212627" y="1058911"/>
                    <a:pt x="180236" y="1068116"/>
                    <a:pt x="149443" y="1063713"/>
                  </a:cubicBezTo>
                  <a:cubicBezTo>
                    <a:pt x="116652" y="1059311"/>
                    <a:pt x="83860" y="1055710"/>
                    <a:pt x="51069" y="1052508"/>
                  </a:cubicBezTo>
                  <a:cubicBezTo>
                    <a:pt x="24276" y="1050107"/>
                    <a:pt x="12679" y="1031698"/>
                    <a:pt x="6280" y="1010088"/>
                  </a:cubicBezTo>
                  <a:cubicBezTo>
                    <a:pt x="282" y="989678"/>
                    <a:pt x="15078" y="976071"/>
                    <a:pt x="29474" y="965666"/>
                  </a:cubicBezTo>
                  <a:cubicBezTo>
                    <a:pt x="75063" y="932450"/>
                    <a:pt x="121851" y="900835"/>
                    <a:pt x="167439" y="867219"/>
                  </a:cubicBezTo>
                  <a:cubicBezTo>
                    <a:pt x="233822" y="818395"/>
                    <a:pt x="298605" y="767571"/>
                    <a:pt x="364988" y="719147"/>
                  </a:cubicBezTo>
                  <a:cubicBezTo>
                    <a:pt x="423773" y="676326"/>
                    <a:pt x="483758" y="634306"/>
                    <a:pt x="543742" y="593086"/>
                  </a:cubicBezTo>
                  <a:cubicBezTo>
                    <a:pt x="582133" y="566674"/>
                    <a:pt x="620923" y="540661"/>
                    <a:pt x="661712" y="518250"/>
                  </a:cubicBezTo>
                  <a:cubicBezTo>
                    <a:pt x="694104" y="500642"/>
                    <a:pt x="728895" y="486635"/>
                    <a:pt x="763686" y="475029"/>
                  </a:cubicBezTo>
                  <a:cubicBezTo>
                    <a:pt x="794878" y="464624"/>
                    <a:pt x="813673" y="481833"/>
                    <a:pt x="809274" y="514648"/>
                  </a:cubicBezTo>
                  <a:cubicBezTo>
                    <a:pt x="806475" y="537860"/>
                    <a:pt x="800077" y="560671"/>
                    <a:pt x="794878" y="583482"/>
                  </a:cubicBezTo>
                  <a:cubicBezTo>
                    <a:pt x="766885" y="709943"/>
                    <a:pt x="740892" y="836804"/>
                    <a:pt x="710100" y="962465"/>
                  </a:cubicBezTo>
                  <a:cubicBezTo>
                    <a:pt x="690505" y="1042503"/>
                    <a:pt x="664112" y="1120941"/>
                    <a:pt x="642117" y="1200580"/>
                  </a:cubicBezTo>
                  <a:cubicBezTo>
                    <a:pt x="626121" y="1257407"/>
                    <a:pt x="612125" y="1315035"/>
                    <a:pt x="596929" y="1372262"/>
                  </a:cubicBezTo>
                  <a:cubicBezTo>
                    <a:pt x="594929" y="1383468"/>
                    <a:pt x="590530" y="1393072"/>
                    <a:pt x="586132" y="1404278"/>
                  </a:cubicBezTo>
                  <a:close/>
                  <a:moveTo>
                    <a:pt x="1154786" y="519051"/>
                  </a:moveTo>
                  <a:cubicBezTo>
                    <a:pt x="1121994" y="520651"/>
                    <a:pt x="1089203" y="521852"/>
                    <a:pt x="1056811" y="524253"/>
                  </a:cubicBezTo>
                  <a:cubicBezTo>
                    <a:pt x="1025219" y="526254"/>
                    <a:pt x="1013622" y="546664"/>
                    <a:pt x="1026419" y="575478"/>
                  </a:cubicBezTo>
                  <a:cubicBezTo>
                    <a:pt x="1034417" y="593486"/>
                    <a:pt x="1048413" y="603891"/>
                    <a:pt x="1067208" y="606293"/>
                  </a:cubicBezTo>
                  <a:cubicBezTo>
                    <a:pt x="1124793" y="613496"/>
                    <a:pt x="1182379" y="614297"/>
                    <a:pt x="1239164" y="600690"/>
                  </a:cubicBezTo>
                  <a:cubicBezTo>
                    <a:pt x="1256760" y="596688"/>
                    <a:pt x="1274755" y="591886"/>
                    <a:pt x="1277554" y="569475"/>
                  </a:cubicBezTo>
                  <a:cubicBezTo>
                    <a:pt x="1279554" y="551866"/>
                    <a:pt x="1268757" y="537059"/>
                    <a:pt x="1244763" y="527855"/>
                  </a:cubicBezTo>
                  <a:cubicBezTo>
                    <a:pt x="1233566" y="523453"/>
                    <a:pt x="1220769" y="521051"/>
                    <a:pt x="1208772" y="520251"/>
                  </a:cubicBezTo>
                  <a:cubicBezTo>
                    <a:pt x="1191176" y="519051"/>
                    <a:pt x="1173181" y="519851"/>
                    <a:pt x="1155186" y="519851"/>
                  </a:cubicBezTo>
                  <a:cubicBezTo>
                    <a:pt x="1154786" y="519451"/>
                    <a:pt x="1154786" y="519051"/>
                    <a:pt x="1154786" y="519051"/>
                  </a:cubicBezTo>
                  <a:close/>
                  <a:moveTo>
                    <a:pt x="618923" y="46823"/>
                  </a:moveTo>
                  <a:cubicBezTo>
                    <a:pt x="616924" y="96046"/>
                    <a:pt x="614124" y="145670"/>
                    <a:pt x="617324" y="194894"/>
                  </a:cubicBezTo>
                  <a:cubicBezTo>
                    <a:pt x="619323" y="222908"/>
                    <a:pt x="630920" y="250521"/>
                    <a:pt x="640918" y="276934"/>
                  </a:cubicBezTo>
                  <a:cubicBezTo>
                    <a:pt x="644117" y="284938"/>
                    <a:pt x="658113" y="293742"/>
                    <a:pt x="665711" y="292541"/>
                  </a:cubicBezTo>
                  <a:cubicBezTo>
                    <a:pt x="672909" y="291741"/>
                    <a:pt x="682107" y="279335"/>
                    <a:pt x="684506" y="270531"/>
                  </a:cubicBezTo>
                  <a:cubicBezTo>
                    <a:pt x="688905" y="253322"/>
                    <a:pt x="690905" y="235314"/>
                    <a:pt x="690505" y="217705"/>
                  </a:cubicBezTo>
                  <a:cubicBezTo>
                    <a:pt x="689705" y="170882"/>
                    <a:pt x="687306" y="124460"/>
                    <a:pt x="684906" y="78038"/>
                  </a:cubicBezTo>
                  <a:cubicBezTo>
                    <a:pt x="684106" y="64431"/>
                    <a:pt x="681707" y="50825"/>
                    <a:pt x="678108" y="37618"/>
                  </a:cubicBezTo>
                  <a:cubicBezTo>
                    <a:pt x="673309" y="19609"/>
                    <a:pt x="664112" y="4402"/>
                    <a:pt x="641717" y="0"/>
                  </a:cubicBezTo>
                  <a:cubicBezTo>
                    <a:pt x="621722" y="10805"/>
                    <a:pt x="619723" y="30014"/>
                    <a:pt x="618923" y="46823"/>
                  </a:cubicBezTo>
                  <a:close/>
                  <a:moveTo>
                    <a:pt x="1045214" y="78838"/>
                  </a:moveTo>
                  <a:cubicBezTo>
                    <a:pt x="1016021" y="115656"/>
                    <a:pt x="986829" y="152073"/>
                    <a:pt x="959636" y="190092"/>
                  </a:cubicBezTo>
                  <a:cubicBezTo>
                    <a:pt x="952038" y="200897"/>
                    <a:pt x="948439" y="215304"/>
                    <a:pt x="945239" y="228510"/>
                  </a:cubicBezTo>
                  <a:cubicBezTo>
                    <a:pt x="939641" y="251321"/>
                    <a:pt x="948039" y="276934"/>
                    <a:pt x="963235" y="283737"/>
                  </a:cubicBezTo>
                  <a:cubicBezTo>
                    <a:pt x="987229" y="294542"/>
                    <a:pt x="1001225" y="276533"/>
                    <a:pt x="1010423" y="261326"/>
                  </a:cubicBezTo>
                  <a:cubicBezTo>
                    <a:pt x="1039215" y="212903"/>
                    <a:pt x="1066409" y="163279"/>
                    <a:pt x="1090802" y="112854"/>
                  </a:cubicBezTo>
                  <a:cubicBezTo>
                    <a:pt x="1101999" y="90043"/>
                    <a:pt x="1096001" y="83240"/>
                    <a:pt x="1065609" y="62430"/>
                  </a:cubicBezTo>
                  <a:cubicBezTo>
                    <a:pt x="1057611" y="68433"/>
                    <a:pt x="1050013" y="72435"/>
                    <a:pt x="1045214" y="78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40"/>
          <p:cNvGrpSpPr/>
          <p:nvPr/>
        </p:nvGrpSpPr>
        <p:grpSpPr>
          <a:xfrm>
            <a:off x="5181367" y="6401933"/>
            <a:ext cx="2737800" cy="3057891"/>
            <a:chOff x="0" y="0"/>
            <a:chExt cx="3650400" cy="4077188"/>
          </a:xfrm>
        </p:grpSpPr>
        <p:sp>
          <p:nvSpPr>
            <p:cNvPr id="785" name="Google Shape;785;p40"/>
            <p:cNvSpPr txBox="1"/>
            <p:nvPr/>
          </p:nvSpPr>
          <p:spPr>
            <a:xfrm>
              <a:off x="0" y="2004788"/>
              <a:ext cx="3650400" cy="207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7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100% free for personal or commercial use</a:t>
              </a: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308215" y="0"/>
              <a:ext cx="1277788" cy="1637487"/>
            </a:xfrm>
            <a:custGeom>
              <a:rect b="b" l="l" r="r" t="t"/>
              <a:pathLst>
                <a:path extrusionOk="0" h="1637487" w="1277788">
                  <a:moveTo>
                    <a:pt x="586132" y="1404278"/>
                  </a:moveTo>
                  <a:cubicBezTo>
                    <a:pt x="550941" y="1405078"/>
                    <a:pt x="533345" y="1392672"/>
                    <a:pt x="520948" y="1364259"/>
                  </a:cubicBezTo>
                  <a:cubicBezTo>
                    <a:pt x="503353" y="1325440"/>
                    <a:pt x="479359" y="1289823"/>
                    <a:pt x="459364" y="1252204"/>
                  </a:cubicBezTo>
                  <a:cubicBezTo>
                    <a:pt x="451766" y="1237797"/>
                    <a:pt x="446967" y="1222190"/>
                    <a:pt x="438969" y="1202580"/>
                  </a:cubicBezTo>
                  <a:cubicBezTo>
                    <a:pt x="431371" y="1214186"/>
                    <a:pt x="424573" y="1223391"/>
                    <a:pt x="418974" y="1232995"/>
                  </a:cubicBezTo>
                  <a:cubicBezTo>
                    <a:pt x="370187" y="1314234"/>
                    <a:pt x="320600" y="1395073"/>
                    <a:pt x="272612" y="1477113"/>
                  </a:cubicBezTo>
                  <a:cubicBezTo>
                    <a:pt x="252617" y="1511530"/>
                    <a:pt x="235022" y="1547547"/>
                    <a:pt x="217426" y="1583564"/>
                  </a:cubicBezTo>
                  <a:cubicBezTo>
                    <a:pt x="188234" y="1642393"/>
                    <a:pt x="183435" y="1646395"/>
                    <a:pt x="123450" y="1627185"/>
                  </a:cubicBezTo>
                  <a:cubicBezTo>
                    <a:pt x="92258" y="1617181"/>
                    <a:pt x="61066" y="1603974"/>
                    <a:pt x="32673" y="1587966"/>
                  </a:cubicBezTo>
                  <a:cubicBezTo>
                    <a:pt x="-3317" y="1567957"/>
                    <a:pt x="-8516" y="1536742"/>
                    <a:pt x="11879" y="1500324"/>
                  </a:cubicBezTo>
                  <a:cubicBezTo>
                    <a:pt x="44670" y="1441496"/>
                    <a:pt x="75862" y="1381867"/>
                    <a:pt x="108654" y="1323039"/>
                  </a:cubicBezTo>
                  <a:cubicBezTo>
                    <a:pt x="125850" y="1291824"/>
                    <a:pt x="145444" y="1261409"/>
                    <a:pt x="162640" y="1230194"/>
                  </a:cubicBezTo>
                  <a:cubicBezTo>
                    <a:pt x="190633" y="1180170"/>
                    <a:pt x="218226" y="1129745"/>
                    <a:pt x="247018" y="1077320"/>
                  </a:cubicBezTo>
                  <a:cubicBezTo>
                    <a:pt x="212627" y="1058911"/>
                    <a:pt x="180236" y="1068116"/>
                    <a:pt x="149443" y="1063713"/>
                  </a:cubicBezTo>
                  <a:cubicBezTo>
                    <a:pt x="116652" y="1059311"/>
                    <a:pt x="83860" y="1055710"/>
                    <a:pt x="51069" y="1052508"/>
                  </a:cubicBezTo>
                  <a:cubicBezTo>
                    <a:pt x="24276" y="1050107"/>
                    <a:pt x="12679" y="1031698"/>
                    <a:pt x="6280" y="1010088"/>
                  </a:cubicBezTo>
                  <a:cubicBezTo>
                    <a:pt x="282" y="989678"/>
                    <a:pt x="15078" y="976071"/>
                    <a:pt x="29474" y="965666"/>
                  </a:cubicBezTo>
                  <a:cubicBezTo>
                    <a:pt x="75063" y="932450"/>
                    <a:pt x="121851" y="900835"/>
                    <a:pt x="167439" y="867219"/>
                  </a:cubicBezTo>
                  <a:cubicBezTo>
                    <a:pt x="233822" y="818395"/>
                    <a:pt x="298605" y="767571"/>
                    <a:pt x="364988" y="719147"/>
                  </a:cubicBezTo>
                  <a:cubicBezTo>
                    <a:pt x="423773" y="676326"/>
                    <a:pt x="483758" y="634306"/>
                    <a:pt x="543742" y="593086"/>
                  </a:cubicBezTo>
                  <a:cubicBezTo>
                    <a:pt x="582133" y="566674"/>
                    <a:pt x="620923" y="540661"/>
                    <a:pt x="661712" y="518250"/>
                  </a:cubicBezTo>
                  <a:cubicBezTo>
                    <a:pt x="694104" y="500642"/>
                    <a:pt x="728895" y="486635"/>
                    <a:pt x="763686" y="475029"/>
                  </a:cubicBezTo>
                  <a:cubicBezTo>
                    <a:pt x="794878" y="464624"/>
                    <a:pt x="813673" y="481833"/>
                    <a:pt x="809274" y="514648"/>
                  </a:cubicBezTo>
                  <a:cubicBezTo>
                    <a:pt x="806475" y="537860"/>
                    <a:pt x="800077" y="560671"/>
                    <a:pt x="794878" y="583482"/>
                  </a:cubicBezTo>
                  <a:cubicBezTo>
                    <a:pt x="766885" y="709943"/>
                    <a:pt x="740892" y="836804"/>
                    <a:pt x="710100" y="962465"/>
                  </a:cubicBezTo>
                  <a:cubicBezTo>
                    <a:pt x="690505" y="1042503"/>
                    <a:pt x="664112" y="1120941"/>
                    <a:pt x="642117" y="1200580"/>
                  </a:cubicBezTo>
                  <a:cubicBezTo>
                    <a:pt x="626121" y="1257407"/>
                    <a:pt x="612125" y="1315035"/>
                    <a:pt x="596929" y="1372262"/>
                  </a:cubicBezTo>
                  <a:cubicBezTo>
                    <a:pt x="594929" y="1383468"/>
                    <a:pt x="590530" y="1393072"/>
                    <a:pt x="586132" y="1404278"/>
                  </a:cubicBezTo>
                  <a:close/>
                  <a:moveTo>
                    <a:pt x="1154786" y="519051"/>
                  </a:moveTo>
                  <a:cubicBezTo>
                    <a:pt x="1121994" y="520651"/>
                    <a:pt x="1089203" y="521852"/>
                    <a:pt x="1056811" y="524253"/>
                  </a:cubicBezTo>
                  <a:cubicBezTo>
                    <a:pt x="1025219" y="526254"/>
                    <a:pt x="1013622" y="546664"/>
                    <a:pt x="1026419" y="575478"/>
                  </a:cubicBezTo>
                  <a:cubicBezTo>
                    <a:pt x="1034417" y="593486"/>
                    <a:pt x="1048413" y="603891"/>
                    <a:pt x="1067208" y="606293"/>
                  </a:cubicBezTo>
                  <a:cubicBezTo>
                    <a:pt x="1124793" y="613496"/>
                    <a:pt x="1182379" y="614297"/>
                    <a:pt x="1239164" y="600690"/>
                  </a:cubicBezTo>
                  <a:cubicBezTo>
                    <a:pt x="1256760" y="596688"/>
                    <a:pt x="1274755" y="591886"/>
                    <a:pt x="1277554" y="569475"/>
                  </a:cubicBezTo>
                  <a:cubicBezTo>
                    <a:pt x="1279554" y="551866"/>
                    <a:pt x="1268757" y="537059"/>
                    <a:pt x="1244763" y="527855"/>
                  </a:cubicBezTo>
                  <a:cubicBezTo>
                    <a:pt x="1233566" y="523453"/>
                    <a:pt x="1220769" y="521051"/>
                    <a:pt x="1208772" y="520251"/>
                  </a:cubicBezTo>
                  <a:cubicBezTo>
                    <a:pt x="1191176" y="519051"/>
                    <a:pt x="1173181" y="519851"/>
                    <a:pt x="1155186" y="519851"/>
                  </a:cubicBezTo>
                  <a:cubicBezTo>
                    <a:pt x="1154786" y="519451"/>
                    <a:pt x="1154786" y="519051"/>
                    <a:pt x="1154786" y="519051"/>
                  </a:cubicBezTo>
                  <a:close/>
                  <a:moveTo>
                    <a:pt x="618923" y="46823"/>
                  </a:moveTo>
                  <a:cubicBezTo>
                    <a:pt x="616924" y="96046"/>
                    <a:pt x="614124" y="145670"/>
                    <a:pt x="617324" y="194894"/>
                  </a:cubicBezTo>
                  <a:cubicBezTo>
                    <a:pt x="619323" y="222908"/>
                    <a:pt x="630920" y="250521"/>
                    <a:pt x="640918" y="276934"/>
                  </a:cubicBezTo>
                  <a:cubicBezTo>
                    <a:pt x="644117" y="284938"/>
                    <a:pt x="658113" y="293742"/>
                    <a:pt x="665711" y="292541"/>
                  </a:cubicBezTo>
                  <a:cubicBezTo>
                    <a:pt x="672909" y="291741"/>
                    <a:pt x="682107" y="279335"/>
                    <a:pt x="684506" y="270531"/>
                  </a:cubicBezTo>
                  <a:cubicBezTo>
                    <a:pt x="688905" y="253322"/>
                    <a:pt x="690905" y="235314"/>
                    <a:pt x="690505" y="217705"/>
                  </a:cubicBezTo>
                  <a:cubicBezTo>
                    <a:pt x="689705" y="170882"/>
                    <a:pt x="687306" y="124460"/>
                    <a:pt x="684906" y="78038"/>
                  </a:cubicBezTo>
                  <a:cubicBezTo>
                    <a:pt x="684106" y="64431"/>
                    <a:pt x="681707" y="50825"/>
                    <a:pt x="678108" y="37618"/>
                  </a:cubicBezTo>
                  <a:cubicBezTo>
                    <a:pt x="673309" y="19609"/>
                    <a:pt x="664112" y="4402"/>
                    <a:pt x="641717" y="0"/>
                  </a:cubicBezTo>
                  <a:cubicBezTo>
                    <a:pt x="621722" y="10805"/>
                    <a:pt x="619723" y="30014"/>
                    <a:pt x="618923" y="46823"/>
                  </a:cubicBezTo>
                  <a:close/>
                  <a:moveTo>
                    <a:pt x="1045214" y="78838"/>
                  </a:moveTo>
                  <a:cubicBezTo>
                    <a:pt x="1016021" y="115656"/>
                    <a:pt x="986829" y="152073"/>
                    <a:pt x="959636" y="190092"/>
                  </a:cubicBezTo>
                  <a:cubicBezTo>
                    <a:pt x="952038" y="200897"/>
                    <a:pt x="948439" y="215304"/>
                    <a:pt x="945239" y="228510"/>
                  </a:cubicBezTo>
                  <a:cubicBezTo>
                    <a:pt x="939641" y="251321"/>
                    <a:pt x="948039" y="276934"/>
                    <a:pt x="963235" y="283737"/>
                  </a:cubicBezTo>
                  <a:cubicBezTo>
                    <a:pt x="987229" y="294542"/>
                    <a:pt x="1001225" y="276533"/>
                    <a:pt x="1010423" y="261326"/>
                  </a:cubicBezTo>
                  <a:cubicBezTo>
                    <a:pt x="1039215" y="212903"/>
                    <a:pt x="1066409" y="163279"/>
                    <a:pt x="1090802" y="112854"/>
                  </a:cubicBezTo>
                  <a:cubicBezTo>
                    <a:pt x="1101999" y="90043"/>
                    <a:pt x="1096001" y="83240"/>
                    <a:pt x="1065609" y="62430"/>
                  </a:cubicBezTo>
                  <a:cubicBezTo>
                    <a:pt x="1057611" y="68433"/>
                    <a:pt x="1050013" y="72435"/>
                    <a:pt x="1045214" y="78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40"/>
          <p:cNvGrpSpPr/>
          <p:nvPr/>
        </p:nvGrpSpPr>
        <p:grpSpPr>
          <a:xfrm>
            <a:off x="9157308" y="6401933"/>
            <a:ext cx="2925225" cy="3057891"/>
            <a:chOff x="0" y="0"/>
            <a:chExt cx="3900300" cy="4077188"/>
          </a:xfrm>
        </p:grpSpPr>
        <p:sp>
          <p:nvSpPr>
            <p:cNvPr id="788" name="Google Shape;788;p40"/>
            <p:cNvSpPr txBox="1"/>
            <p:nvPr/>
          </p:nvSpPr>
          <p:spPr>
            <a:xfrm>
              <a:off x="0" y="2004788"/>
              <a:ext cx="3900300" cy="207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7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Ready to use, professional, and customizable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1310385" y="0"/>
              <a:ext cx="1277788" cy="1637487"/>
            </a:xfrm>
            <a:custGeom>
              <a:rect b="b" l="l" r="r" t="t"/>
              <a:pathLst>
                <a:path extrusionOk="0" h="1637487" w="1277788">
                  <a:moveTo>
                    <a:pt x="586132" y="1404278"/>
                  </a:moveTo>
                  <a:cubicBezTo>
                    <a:pt x="550941" y="1405078"/>
                    <a:pt x="533345" y="1392672"/>
                    <a:pt x="520948" y="1364259"/>
                  </a:cubicBezTo>
                  <a:cubicBezTo>
                    <a:pt x="503353" y="1325440"/>
                    <a:pt x="479359" y="1289823"/>
                    <a:pt x="459364" y="1252204"/>
                  </a:cubicBezTo>
                  <a:cubicBezTo>
                    <a:pt x="451766" y="1237797"/>
                    <a:pt x="446967" y="1222190"/>
                    <a:pt x="438969" y="1202580"/>
                  </a:cubicBezTo>
                  <a:cubicBezTo>
                    <a:pt x="431371" y="1214186"/>
                    <a:pt x="424573" y="1223391"/>
                    <a:pt x="418974" y="1232995"/>
                  </a:cubicBezTo>
                  <a:cubicBezTo>
                    <a:pt x="370187" y="1314234"/>
                    <a:pt x="320600" y="1395073"/>
                    <a:pt x="272612" y="1477113"/>
                  </a:cubicBezTo>
                  <a:cubicBezTo>
                    <a:pt x="252617" y="1511530"/>
                    <a:pt x="235022" y="1547547"/>
                    <a:pt x="217426" y="1583564"/>
                  </a:cubicBezTo>
                  <a:cubicBezTo>
                    <a:pt x="188234" y="1642393"/>
                    <a:pt x="183435" y="1646395"/>
                    <a:pt x="123450" y="1627185"/>
                  </a:cubicBezTo>
                  <a:cubicBezTo>
                    <a:pt x="92258" y="1617181"/>
                    <a:pt x="61066" y="1603974"/>
                    <a:pt x="32673" y="1587966"/>
                  </a:cubicBezTo>
                  <a:cubicBezTo>
                    <a:pt x="-3317" y="1567957"/>
                    <a:pt x="-8516" y="1536742"/>
                    <a:pt x="11879" y="1500324"/>
                  </a:cubicBezTo>
                  <a:cubicBezTo>
                    <a:pt x="44670" y="1441496"/>
                    <a:pt x="75862" y="1381867"/>
                    <a:pt x="108654" y="1323039"/>
                  </a:cubicBezTo>
                  <a:cubicBezTo>
                    <a:pt x="125850" y="1291824"/>
                    <a:pt x="145444" y="1261409"/>
                    <a:pt x="162640" y="1230194"/>
                  </a:cubicBezTo>
                  <a:cubicBezTo>
                    <a:pt x="190633" y="1180170"/>
                    <a:pt x="218226" y="1129745"/>
                    <a:pt x="247018" y="1077320"/>
                  </a:cubicBezTo>
                  <a:cubicBezTo>
                    <a:pt x="212627" y="1058911"/>
                    <a:pt x="180236" y="1068116"/>
                    <a:pt x="149443" y="1063713"/>
                  </a:cubicBezTo>
                  <a:cubicBezTo>
                    <a:pt x="116652" y="1059311"/>
                    <a:pt x="83860" y="1055710"/>
                    <a:pt x="51069" y="1052508"/>
                  </a:cubicBezTo>
                  <a:cubicBezTo>
                    <a:pt x="24276" y="1050107"/>
                    <a:pt x="12679" y="1031698"/>
                    <a:pt x="6280" y="1010088"/>
                  </a:cubicBezTo>
                  <a:cubicBezTo>
                    <a:pt x="282" y="989678"/>
                    <a:pt x="15078" y="976071"/>
                    <a:pt x="29474" y="965666"/>
                  </a:cubicBezTo>
                  <a:cubicBezTo>
                    <a:pt x="75063" y="932450"/>
                    <a:pt x="121851" y="900835"/>
                    <a:pt x="167439" y="867219"/>
                  </a:cubicBezTo>
                  <a:cubicBezTo>
                    <a:pt x="233822" y="818395"/>
                    <a:pt x="298605" y="767571"/>
                    <a:pt x="364988" y="719147"/>
                  </a:cubicBezTo>
                  <a:cubicBezTo>
                    <a:pt x="423773" y="676326"/>
                    <a:pt x="483758" y="634306"/>
                    <a:pt x="543742" y="593086"/>
                  </a:cubicBezTo>
                  <a:cubicBezTo>
                    <a:pt x="582133" y="566674"/>
                    <a:pt x="620923" y="540661"/>
                    <a:pt x="661712" y="518250"/>
                  </a:cubicBezTo>
                  <a:cubicBezTo>
                    <a:pt x="694104" y="500642"/>
                    <a:pt x="728895" y="486635"/>
                    <a:pt x="763686" y="475029"/>
                  </a:cubicBezTo>
                  <a:cubicBezTo>
                    <a:pt x="794878" y="464624"/>
                    <a:pt x="813673" y="481833"/>
                    <a:pt x="809274" y="514648"/>
                  </a:cubicBezTo>
                  <a:cubicBezTo>
                    <a:pt x="806475" y="537860"/>
                    <a:pt x="800077" y="560671"/>
                    <a:pt x="794878" y="583482"/>
                  </a:cubicBezTo>
                  <a:cubicBezTo>
                    <a:pt x="766885" y="709943"/>
                    <a:pt x="740892" y="836804"/>
                    <a:pt x="710100" y="962465"/>
                  </a:cubicBezTo>
                  <a:cubicBezTo>
                    <a:pt x="690505" y="1042503"/>
                    <a:pt x="664112" y="1120941"/>
                    <a:pt x="642117" y="1200580"/>
                  </a:cubicBezTo>
                  <a:cubicBezTo>
                    <a:pt x="626121" y="1257407"/>
                    <a:pt x="612125" y="1315035"/>
                    <a:pt x="596929" y="1372262"/>
                  </a:cubicBezTo>
                  <a:cubicBezTo>
                    <a:pt x="594929" y="1383468"/>
                    <a:pt x="590530" y="1393072"/>
                    <a:pt x="586132" y="1404278"/>
                  </a:cubicBezTo>
                  <a:close/>
                  <a:moveTo>
                    <a:pt x="1154786" y="519051"/>
                  </a:moveTo>
                  <a:cubicBezTo>
                    <a:pt x="1121994" y="520651"/>
                    <a:pt x="1089203" y="521852"/>
                    <a:pt x="1056811" y="524253"/>
                  </a:cubicBezTo>
                  <a:cubicBezTo>
                    <a:pt x="1025219" y="526254"/>
                    <a:pt x="1013622" y="546664"/>
                    <a:pt x="1026419" y="575478"/>
                  </a:cubicBezTo>
                  <a:cubicBezTo>
                    <a:pt x="1034417" y="593486"/>
                    <a:pt x="1048413" y="603891"/>
                    <a:pt x="1067208" y="606293"/>
                  </a:cubicBezTo>
                  <a:cubicBezTo>
                    <a:pt x="1124793" y="613496"/>
                    <a:pt x="1182379" y="614297"/>
                    <a:pt x="1239164" y="600690"/>
                  </a:cubicBezTo>
                  <a:cubicBezTo>
                    <a:pt x="1256760" y="596688"/>
                    <a:pt x="1274755" y="591886"/>
                    <a:pt x="1277554" y="569475"/>
                  </a:cubicBezTo>
                  <a:cubicBezTo>
                    <a:pt x="1279554" y="551866"/>
                    <a:pt x="1268757" y="537059"/>
                    <a:pt x="1244763" y="527855"/>
                  </a:cubicBezTo>
                  <a:cubicBezTo>
                    <a:pt x="1233566" y="523453"/>
                    <a:pt x="1220769" y="521051"/>
                    <a:pt x="1208772" y="520251"/>
                  </a:cubicBezTo>
                  <a:cubicBezTo>
                    <a:pt x="1191176" y="519051"/>
                    <a:pt x="1173181" y="519851"/>
                    <a:pt x="1155186" y="519851"/>
                  </a:cubicBezTo>
                  <a:cubicBezTo>
                    <a:pt x="1154786" y="519451"/>
                    <a:pt x="1154786" y="519051"/>
                    <a:pt x="1154786" y="519051"/>
                  </a:cubicBezTo>
                  <a:close/>
                  <a:moveTo>
                    <a:pt x="618923" y="46823"/>
                  </a:moveTo>
                  <a:cubicBezTo>
                    <a:pt x="616924" y="96046"/>
                    <a:pt x="614124" y="145670"/>
                    <a:pt x="617324" y="194894"/>
                  </a:cubicBezTo>
                  <a:cubicBezTo>
                    <a:pt x="619323" y="222908"/>
                    <a:pt x="630920" y="250521"/>
                    <a:pt x="640918" y="276934"/>
                  </a:cubicBezTo>
                  <a:cubicBezTo>
                    <a:pt x="644117" y="284938"/>
                    <a:pt x="658113" y="293742"/>
                    <a:pt x="665711" y="292541"/>
                  </a:cubicBezTo>
                  <a:cubicBezTo>
                    <a:pt x="672909" y="291741"/>
                    <a:pt x="682107" y="279335"/>
                    <a:pt x="684506" y="270531"/>
                  </a:cubicBezTo>
                  <a:cubicBezTo>
                    <a:pt x="688905" y="253322"/>
                    <a:pt x="690905" y="235314"/>
                    <a:pt x="690505" y="217705"/>
                  </a:cubicBezTo>
                  <a:cubicBezTo>
                    <a:pt x="689705" y="170882"/>
                    <a:pt x="687306" y="124460"/>
                    <a:pt x="684906" y="78038"/>
                  </a:cubicBezTo>
                  <a:cubicBezTo>
                    <a:pt x="684106" y="64431"/>
                    <a:pt x="681707" y="50825"/>
                    <a:pt x="678108" y="37618"/>
                  </a:cubicBezTo>
                  <a:cubicBezTo>
                    <a:pt x="673309" y="19609"/>
                    <a:pt x="664112" y="4402"/>
                    <a:pt x="641717" y="0"/>
                  </a:cubicBezTo>
                  <a:cubicBezTo>
                    <a:pt x="621722" y="10805"/>
                    <a:pt x="619723" y="30014"/>
                    <a:pt x="618923" y="46823"/>
                  </a:cubicBezTo>
                  <a:close/>
                  <a:moveTo>
                    <a:pt x="1045214" y="78838"/>
                  </a:moveTo>
                  <a:cubicBezTo>
                    <a:pt x="1016021" y="115656"/>
                    <a:pt x="986829" y="152073"/>
                    <a:pt x="959636" y="190092"/>
                  </a:cubicBezTo>
                  <a:cubicBezTo>
                    <a:pt x="952038" y="200897"/>
                    <a:pt x="948439" y="215304"/>
                    <a:pt x="945239" y="228510"/>
                  </a:cubicBezTo>
                  <a:cubicBezTo>
                    <a:pt x="939641" y="251321"/>
                    <a:pt x="948039" y="276934"/>
                    <a:pt x="963235" y="283737"/>
                  </a:cubicBezTo>
                  <a:cubicBezTo>
                    <a:pt x="987229" y="294542"/>
                    <a:pt x="1001225" y="276533"/>
                    <a:pt x="1010423" y="261326"/>
                  </a:cubicBezTo>
                  <a:cubicBezTo>
                    <a:pt x="1039215" y="212903"/>
                    <a:pt x="1066409" y="163279"/>
                    <a:pt x="1090802" y="112854"/>
                  </a:cubicBezTo>
                  <a:cubicBezTo>
                    <a:pt x="1101999" y="90043"/>
                    <a:pt x="1096001" y="83240"/>
                    <a:pt x="1065609" y="62430"/>
                  </a:cubicBezTo>
                  <a:cubicBezTo>
                    <a:pt x="1057611" y="68433"/>
                    <a:pt x="1050013" y="72435"/>
                    <a:pt x="1045214" y="78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40"/>
          <p:cNvGrpSpPr/>
          <p:nvPr/>
        </p:nvGrpSpPr>
        <p:grpSpPr>
          <a:xfrm>
            <a:off x="13320713" y="6401933"/>
            <a:ext cx="3136050" cy="3057891"/>
            <a:chOff x="0" y="0"/>
            <a:chExt cx="4181400" cy="4077188"/>
          </a:xfrm>
        </p:grpSpPr>
        <p:sp>
          <p:nvSpPr>
            <p:cNvPr id="791" name="Google Shape;791;p40"/>
            <p:cNvSpPr txBox="1"/>
            <p:nvPr/>
          </p:nvSpPr>
          <p:spPr>
            <a:xfrm>
              <a:off x="0" y="2004788"/>
              <a:ext cx="4181400" cy="207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7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Blow your audience away with attractive visuals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1450983" y="0"/>
              <a:ext cx="1277788" cy="1637487"/>
            </a:xfrm>
            <a:custGeom>
              <a:rect b="b" l="l" r="r" t="t"/>
              <a:pathLst>
                <a:path extrusionOk="0" h="1637487" w="1277788">
                  <a:moveTo>
                    <a:pt x="586132" y="1404278"/>
                  </a:moveTo>
                  <a:cubicBezTo>
                    <a:pt x="550941" y="1405078"/>
                    <a:pt x="533345" y="1392672"/>
                    <a:pt x="520948" y="1364259"/>
                  </a:cubicBezTo>
                  <a:cubicBezTo>
                    <a:pt x="503353" y="1325440"/>
                    <a:pt x="479359" y="1289823"/>
                    <a:pt x="459364" y="1252204"/>
                  </a:cubicBezTo>
                  <a:cubicBezTo>
                    <a:pt x="451766" y="1237797"/>
                    <a:pt x="446967" y="1222190"/>
                    <a:pt x="438969" y="1202580"/>
                  </a:cubicBezTo>
                  <a:cubicBezTo>
                    <a:pt x="431371" y="1214186"/>
                    <a:pt x="424573" y="1223391"/>
                    <a:pt x="418974" y="1232995"/>
                  </a:cubicBezTo>
                  <a:cubicBezTo>
                    <a:pt x="370187" y="1314234"/>
                    <a:pt x="320600" y="1395073"/>
                    <a:pt x="272612" y="1477113"/>
                  </a:cubicBezTo>
                  <a:cubicBezTo>
                    <a:pt x="252617" y="1511530"/>
                    <a:pt x="235022" y="1547547"/>
                    <a:pt x="217426" y="1583564"/>
                  </a:cubicBezTo>
                  <a:cubicBezTo>
                    <a:pt x="188234" y="1642393"/>
                    <a:pt x="183435" y="1646395"/>
                    <a:pt x="123450" y="1627185"/>
                  </a:cubicBezTo>
                  <a:cubicBezTo>
                    <a:pt x="92258" y="1617181"/>
                    <a:pt x="61066" y="1603974"/>
                    <a:pt x="32673" y="1587966"/>
                  </a:cubicBezTo>
                  <a:cubicBezTo>
                    <a:pt x="-3317" y="1567957"/>
                    <a:pt x="-8516" y="1536742"/>
                    <a:pt x="11879" y="1500324"/>
                  </a:cubicBezTo>
                  <a:cubicBezTo>
                    <a:pt x="44670" y="1441496"/>
                    <a:pt x="75862" y="1381867"/>
                    <a:pt x="108654" y="1323039"/>
                  </a:cubicBezTo>
                  <a:cubicBezTo>
                    <a:pt x="125850" y="1291824"/>
                    <a:pt x="145444" y="1261409"/>
                    <a:pt x="162640" y="1230194"/>
                  </a:cubicBezTo>
                  <a:cubicBezTo>
                    <a:pt x="190633" y="1180170"/>
                    <a:pt x="218226" y="1129745"/>
                    <a:pt x="247018" y="1077320"/>
                  </a:cubicBezTo>
                  <a:cubicBezTo>
                    <a:pt x="212627" y="1058911"/>
                    <a:pt x="180236" y="1068116"/>
                    <a:pt x="149443" y="1063713"/>
                  </a:cubicBezTo>
                  <a:cubicBezTo>
                    <a:pt x="116652" y="1059311"/>
                    <a:pt x="83860" y="1055710"/>
                    <a:pt x="51069" y="1052508"/>
                  </a:cubicBezTo>
                  <a:cubicBezTo>
                    <a:pt x="24276" y="1050107"/>
                    <a:pt x="12679" y="1031698"/>
                    <a:pt x="6280" y="1010088"/>
                  </a:cubicBezTo>
                  <a:cubicBezTo>
                    <a:pt x="282" y="989678"/>
                    <a:pt x="15078" y="976071"/>
                    <a:pt x="29474" y="965666"/>
                  </a:cubicBezTo>
                  <a:cubicBezTo>
                    <a:pt x="75063" y="932450"/>
                    <a:pt x="121851" y="900835"/>
                    <a:pt x="167439" y="867219"/>
                  </a:cubicBezTo>
                  <a:cubicBezTo>
                    <a:pt x="233822" y="818395"/>
                    <a:pt x="298605" y="767571"/>
                    <a:pt x="364988" y="719147"/>
                  </a:cubicBezTo>
                  <a:cubicBezTo>
                    <a:pt x="423773" y="676326"/>
                    <a:pt x="483758" y="634306"/>
                    <a:pt x="543742" y="593086"/>
                  </a:cubicBezTo>
                  <a:cubicBezTo>
                    <a:pt x="582133" y="566674"/>
                    <a:pt x="620923" y="540661"/>
                    <a:pt x="661712" y="518250"/>
                  </a:cubicBezTo>
                  <a:cubicBezTo>
                    <a:pt x="694104" y="500642"/>
                    <a:pt x="728895" y="486635"/>
                    <a:pt x="763686" y="475029"/>
                  </a:cubicBezTo>
                  <a:cubicBezTo>
                    <a:pt x="794878" y="464624"/>
                    <a:pt x="813673" y="481833"/>
                    <a:pt x="809274" y="514648"/>
                  </a:cubicBezTo>
                  <a:cubicBezTo>
                    <a:pt x="806475" y="537860"/>
                    <a:pt x="800077" y="560671"/>
                    <a:pt x="794878" y="583482"/>
                  </a:cubicBezTo>
                  <a:cubicBezTo>
                    <a:pt x="766885" y="709943"/>
                    <a:pt x="740892" y="836804"/>
                    <a:pt x="710100" y="962465"/>
                  </a:cubicBezTo>
                  <a:cubicBezTo>
                    <a:pt x="690505" y="1042503"/>
                    <a:pt x="664112" y="1120941"/>
                    <a:pt x="642117" y="1200580"/>
                  </a:cubicBezTo>
                  <a:cubicBezTo>
                    <a:pt x="626121" y="1257407"/>
                    <a:pt x="612125" y="1315035"/>
                    <a:pt x="596929" y="1372262"/>
                  </a:cubicBezTo>
                  <a:cubicBezTo>
                    <a:pt x="594929" y="1383468"/>
                    <a:pt x="590530" y="1393072"/>
                    <a:pt x="586132" y="1404278"/>
                  </a:cubicBezTo>
                  <a:close/>
                  <a:moveTo>
                    <a:pt x="1154786" y="519051"/>
                  </a:moveTo>
                  <a:cubicBezTo>
                    <a:pt x="1121994" y="520651"/>
                    <a:pt x="1089203" y="521852"/>
                    <a:pt x="1056811" y="524253"/>
                  </a:cubicBezTo>
                  <a:cubicBezTo>
                    <a:pt x="1025219" y="526254"/>
                    <a:pt x="1013622" y="546664"/>
                    <a:pt x="1026419" y="575478"/>
                  </a:cubicBezTo>
                  <a:cubicBezTo>
                    <a:pt x="1034417" y="593486"/>
                    <a:pt x="1048413" y="603891"/>
                    <a:pt x="1067208" y="606293"/>
                  </a:cubicBezTo>
                  <a:cubicBezTo>
                    <a:pt x="1124793" y="613496"/>
                    <a:pt x="1182379" y="614297"/>
                    <a:pt x="1239164" y="600690"/>
                  </a:cubicBezTo>
                  <a:cubicBezTo>
                    <a:pt x="1256760" y="596688"/>
                    <a:pt x="1274755" y="591886"/>
                    <a:pt x="1277554" y="569475"/>
                  </a:cubicBezTo>
                  <a:cubicBezTo>
                    <a:pt x="1279554" y="551866"/>
                    <a:pt x="1268757" y="537059"/>
                    <a:pt x="1244763" y="527855"/>
                  </a:cubicBezTo>
                  <a:cubicBezTo>
                    <a:pt x="1233566" y="523453"/>
                    <a:pt x="1220769" y="521051"/>
                    <a:pt x="1208772" y="520251"/>
                  </a:cubicBezTo>
                  <a:cubicBezTo>
                    <a:pt x="1191176" y="519051"/>
                    <a:pt x="1173181" y="519851"/>
                    <a:pt x="1155186" y="519851"/>
                  </a:cubicBezTo>
                  <a:cubicBezTo>
                    <a:pt x="1154786" y="519451"/>
                    <a:pt x="1154786" y="519051"/>
                    <a:pt x="1154786" y="519051"/>
                  </a:cubicBezTo>
                  <a:close/>
                  <a:moveTo>
                    <a:pt x="618923" y="46823"/>
                  </a:moveTo>
                  <a:cubicBezTo>
                    <a:pt x="616924" y="96046"/>
                    <a:pt x="614124" y="145670"/>
                    <a:pt x="617324" y="194894"/>
                  </a:cubicBezTo>
                  <a:cubicBezTo>
                    <a:pt x="619323" y="222908"/>
                    <a:pt x="630920" y="250521"/>
                    <a:pt x="640918" y="276934"/>
                  </a:cubicBezTo>
                  <a:cubicBezTo>
                    <a:pt x="644117" y="284938"/>
                    <a:pt x="658113" y="293742"/>
                    <a:pt x="665711" y="292541"/>
                  </a:cubicBezTo>
                  <a:cubicBezTo>
                    <a:pt x="672909" y="291741"/>
                    <a:pt x="682107" y="279335"/>
                    <a:pt x="684506" y="270531"/>
                  </a:cubicBezTo>
                  <a:cubicBezTo>
                    <a:pt x="688905" y="253322"/>
                    <a:pt x="690905" y="235314"/>
                    <a:pt x="690505" y="217705"/>
                  </a:cubicBezTo>
                  <a:cubicBezTo>
                    <a:pt x="689705" y="170882"/>
                    <a:pt x="687306" y="124460"/>
                    <a:pt x="684906" y="78038"/>
                  </a:cubicBezTo>
                  <a:cubicBezTo>
                    <a:pt x="684106" y="64431"/>
                    <a:pt x="681707" y="50825"/>
                    <a:pt x="678108" y="37618"/>
                  </a:cubicBezTo>
                  <a:cubicBezTo>
                    <a:pt x="673309" y="19609"/>
                    <a:pt x="664112" y="4402"/>
                    <a:pt x="641717" y="0"/>
                  </a:cubicBezTo>
                  <a:cubicBezTo>
                    <a:pt x="621722" y="10805"/>
                    <a:pt x="619723" y="30014"/>
                    <a:pt x="618923" y="46823"/>
                  </a:cubicBezTo>
                  <a:close/>
                  <a:moveTo>
                    <a:pt x="1045214" y="78838"/>
                  </a:moveTo>
                  <a:cubicBezTo>
                    <a:pt x="1016021" y="115656"/>
                    <a:pt x="986829" y="152073"/>
                    <a:pt x="959636" y="190092"/>
                  </a:cubicBezTo>
                  <a:cubicBezTo>
                    <a:pt x="952038" y="200897"/>
                    <a:pt x="948439" y="215304"/>
                    <a:pt x="945239" y="228510"/>
                  </a:cubicBezTo>
                  <a:cubicBezTo>
                    <a:pt x="939641" y="251321"/>
                    <a:pt x="948039" y="276934"/>
                    <a:pt x="963235" y="283737"/>
                  </a:cubicBezTo>
                  <a:cubicBezTo>
                    <a:pt x="987229" y="294542"/>
                    <a:pt x="1001225" y="276533"/>
                    <a:pt x="1010423" y="261326"/>
                  </a:cubicBezTo>
                  <a:cubicBezTo>
                    <a:pt x="1039215" y="212903"/>
                    <a:pt x="1066409" y="163279"/>
                    <a:pt x="1090802" y="112854"/>
                  </a:cubicBezTo>
                  <a:cubicBezTo>
                    <a:pt x="1101999" y="90043"/>
                    <a:pt x="1096001" y="83240"/>
                    <a:pt x="1065609" y="62430"/>
                  </a:cubicBezTo>
                  <a:cubicBezTo>
                    <a:pt x="1057611" y="68433"/>
                    <a:pt x="1050013" y="72435"/>
                    <a:pt x="1045214" y="78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3" name="Google Shape;793;p40"/>
          <p:cNvSpPr/>
          <p:nvPr/>
        </p:nvSpPr>
        <p:spPr>
          <a:xfrm>
            <a:off x="3076797" y="3872357"/>
            <a:ext cx="6589359" cy="542802"/>
          </a:xfrm>
          <a:custGeom>
            <a:rect b="b" l="l" r="r" t="t"/>
            <a:pathLst>
              <a:path extrusionOk="0" h="542802" w="6589359">
                <a:moveTo>
                  <a:pt x="6530393" y="0"/>
                </a:moveTo>
                <a:cubicBezTo>
                  <a:pt x="6540160" y="33808"/>
                  <a:pt x="6545795" y="61230"/>
                  <a:pt x="6555937" y="87525"/>
                </a:cubicBezTo>
                <a:cubicBezTo>
                  <a:pt x="6565704" y="113069"/>
                  <a:pt x="6599512" y="128470"/>
                  <a:pt x="6586364" y="166035"/>
                </a:cubicBezTo>
                <a:cubicBezTo>
                  <a:pt x="6543541" y="177680"/>
                  <a:pt x="6502220" y="186319"/>
                  <a:pt x="6453386" y="175801"/>
                </a:cubicBezTo>
                <a:cubicBezTo>
                  <a:pt x="6398166" y="163781"/>
                  <a:pt x="6338815" y="170167"/>
                  <a:pt x="6281341" y="170542"/>
                </a:cubicBezTo>
                <a:cubicBezTo>
                  <a:pt x="6117560" y="171669"/>
                  <a:pt x="5953779" y="171669"/>
                  <a:pt x="5790374" y="175801"/>
                </a:cubicBezTo>
                <a:cubicBezTo>
                  <a:pt x="5633730" y="179934"/>
                  <a:pt x="5477463" y="189700"/>
                  <a:pt x="5320819" y="195335"/>
                </a:cubicBezTo>
                <a:cubicBezTo>
                  <a:pt x="5131494" y="202097"/>
                  <a:pt x="4942545" y="206229"/>
                  <a:pt x="4753221" y="213742"/>
                </a:cubicBezTo>
                <a:cubicBezTo>
                  <a:pt x="4610100" y="219376"/>
                  <a:pt x="4466980" y="229894"/>
                  <a:pt x="4323860" y="236280"/>
                </a:cubicBezTo>
                <a:cubicBezTo>
                  <a:pt x="4156698" y="244169"/>
                  <a:pt x="3989161" y="249803"/>
                  <a:pt x="3821623" y="256941"/>
                </a:cubicBezTo>
                <a:cubicBezTo>
                  <a:pt x="3784059" y="258443"/>
                  <a:pt x="3746494" y="262200"/>
                  <a:pt x="3708930" y="264829"/>
                </a:cubicBezTo>
                <a:cubicBezTo>
                  <a:pt x="3517351" y="277977"/>
                  <a:pt x="3326149" y="291124"/>
                  <a:pt x="3134570" y="304272"/>
                </a:cubicBezTo>
                <a:cubicBezTo>
                  <a:pt x="2989947" y="314039"/>
                  <a:pt x="2844948" y="323805"/>
                  <a:pt x="2700325" y="333572"/>
                </a:cubicBezTo>
                <a:cubicBezTo>
                  <a:pt x="2577114" y="341836"/>
                  <a:pt x="2453527" y="349349"/>
                  <a:pt x="2330316" y="358365"/>
                </a:cubicBezTo>
                <a:cubicBezTo>
                  <a:pt x="2209359" y="367004"/>
                  <a:pt x="2088777" y="378274"/>
                  <a:pt x="1968195" y="386538"/>
                </a:cubicBezTo>
                <a:cubicBezTo>
                  <a:pt x="1701488" y="405320"/>
                  <a:pt x="1434405" y="419219"/>
                  <a:pt x="1168073" y="441758"/>
                </a:cubicBezTo>
                <a:cubicBezTo>
                  <a:pt x="917143" y="463169"/>
                  <a:pt x="667339" y="493596"/>
                  <a:pt x="416785" y="518389"/>
                </a:cubicBezTo>
                <a:cubicBezTo>
                  <a:pt x="309351" y="528907"/>
                  <a:pt x="201165" y="536795"/>
                  <a:pt x="93355" y="542430"/>
                </a:cubicBezTo>
                <a:cubicBezTo>
                  <a:pt x="38511" y="545435"/>
                  <a:pt x="19353" y="530410"/>
                  <a:pt x="5830" y="490967"/>
                </a:cubicBezTo>
                <a:cubicBezTo>
                  <a:pt x="-11825" y="436123"/>
                  <a:pt x="11089" y="398183"/>
                  <a:pt x="68187" y="405696"/>
                </a:cubicBezTo>
                <a:cubicBezTo>
                  <a:pt x="139184" y="415462"/>
                  <a:pt x="206800" y="402691"/>
                  <a:pt x="275918" y="394802"/>
                </a:cubicBezTo>
                <a:cubicBezTo>
                  <a:pt x="391241" y="381654"/>
                  <a:pt x="506564" y="367756"/>
                  <a:pt x="621886" y="355735"/>
                </a:cubicBezTo>
                <a:cubicBezTo>
                  <a:pt x="743971" y="342963"/>
                  <a:pt x="865304" y="318546"/>
                  <a:pt x="989266" y="318171"/>
                </a:cubicBezTo>
                <a:cubicBezTo>
                  <a:pt x="1075665" y="317795"/>
                  <a:pt x="1161687" y="298637"/>
                  <a:pt x="1248461" y="294129"/>
                </a:cubicBezTo>
                <a:cubicBezTo>
                  <a:pt x="1333356" y="289622"/>
                  <a:pt x="1418628" y="280982"/>
                  <a:pt x="1504274" y="288870"/>
                </a:cubicBezTo>
                <a:cubicBezTo>
                  <a:pt x="1514041" y="289622"/>
                  <a:pt x="1524935" y="286241"/>
                  <a:pt x="1534702" y="282860"/>
                </a:cubicBezTo>
                <a:cubicBezTo>
                  <a:pt x="1542590" y="280231"/>
                  <a:pt x="1553484" y="269337"/>
                  <a:pt x="1556489" y="271591"/>
                </a:cubicBezTo>
                <a:cubicBezTo>
                  <a:pt x="1598186" y="300140"/>
                  <a:pt x="1635750" y="262951"/>
                  <a:pt x="1676320" y="265580"/>
                </a:cubicBezTo>
                <a:cubicBezTo>
                  <a:pt x="1716889" y="268210"/>
                  <a:pt x="1759712" y="250930"/>
                  <a:pt x="1798779" y="258068"/>
                </a:cubicBezTo>
                <a:cubicBezTo>
                  <a:pt x="1852497" y="267834"/>
                  <a:pt x="1901330" y="247174"/>
                  <a:pt x="1952042" y="247550"/>
                </a:cubicBezTo>
                <a:cubicBezTo>
                  <a:pt x="2046705" y="248301"/>
                  <a:pt x="2139489" y="224260"/>
                  <a:pt x="2232648" y="228016"/>
                </a:cubicBezTo>
                <a:cubicBezTo>
                  <a:pt x="2321301" y="231772"/>
                  <a:pt x="2410328" y="230646"/>
                  <a:pt x="2494097" y="212990"/>
                </a:cubicBezTo>
                <a:cubicBezTo>
                  <a:pt x="2594770" y="191954"/>
                  <a:pt x="2697320" y="219001"/>
                  <a:pt x="2795363" y="187071"/>
                </a:cubicBezTo>
                <a:cubicBezTo>
                  <a:pt x="2933976" y="201721"/>
                  <a:pt x="3068832" y="159273"/>
                  <a:pt x="3206318" y="158146"/>
                </a:cubicBezTo>
                <a:cubicBezTo>
                  <a:pt x="3294219" y="157395"/>
                  <a:pt x="3381744" y="155517"/>
                  <a:pt x="3469645" y="151385"/>
                </a:cubicBezTo>
                <a:cubicBezTo>
                  <a:pt x="3510965" y="149506"/>
                  <a:pt x="3551911" y="139740"/>
                  <a:pt x="3593232" y="136359"/>
                </a:cubicBezTo>
                <a:cubicBezTo>
                  <a:pt x="3626664" y="133729"/>
                  <a:pt x="3660472" y="136359"/>
                  <a:pt x="3693904" y="134856"/>
                </a:cubicBezTo>
                <a:cubicBezTo>
                  <a:pt x="3800211" y="130724"/>
                  <a:pt x="3906894" y="128095"/>
                  <a:pt x="4012826" y="120206"/>
                </a:cubicBezTo>
                <a:cubicBezTo>
                  <a:pt x="4057152" y="116825"/>
                  <a:pt x="4104859" y="143496"/>
                  <a:pt x="4146931" y="108561"/>
                </a:cubicBezTo>
                <a:cubicBezTo>
                  <a:pt x="4149936" y="105932"/>
                  <a:pt x="4161205" y="115323"/>
                  <a:pt x="4169094" y="116825"/>
                </a:cubicBezTo>
                <a:cubicBezTo>
                  <a:pt x="4189379" y="120206"/>
                  <a:pt x="4219055" y="132227"/>
                  <a:pt x="4229197" y="123211"/>
                </a:cubicBezTo>
                <a:cubicBezTo>
                  <a:pt x="4268640" y="87901"/>
                  <a:pt x="4315596" y="101800"/>
                  <a:pt x="4358043" y="98043"/>
                </a:cubicBezTo>
                <a:cubicBezTo>
                  <a:pt x="4451954" y="89779"/>
                  <a:pt x="4546617" y="89028"/>
                  <a:pt x="4641279" y="87149"/>
                </a:cubicBezTo>
                <a:cubicBezTo>
                  <a:pt x="4711149" y="86023"/>
                  <a:pt x="4780643" y="89028"/>
                  <a:pt x="4850512" y="89028"/>
                </a:cubicBezTo>
                <a:cubicBezTo>
                  <a:pt x="4865538" y="89028"/>
                  <a:pt x="4880564" y="85647"/>
                  <a:pt x="4895590" y="82642"/>
                </a:cubicBezTo>
                <a:cubicBezTo>
                  <a:pt x="4906483" y="80388"/>
                  <a:pt x="4918504" y="70997"/>
                  <a:pt x="4927144" y="74002"/>
                </a:cubicBezTo>
                <a:cubicBezTo>
                  <a:pt x="5025187" y="107434"/>
                  <a:pt x="5122103" y="57474"/>
                  <a:pt x="5221649" y="70997"/>
                </a:cubicBezTo>
                <a:cubicBezTo>
                  <a:pt x="5296778" y="81139"/>
                  <a:pt x="5376039" y="59727"/>
                  <a:pt x="5453797" y="54468"/>
                </a:cubicBezTo>
                <a:cubicBezTo>
                  <a:pt x="5474458" y="52966"/>
                  <a:pt x="5495494" y="58225"/>
                  <a:pt x="5516530" y="60479"/>
                </a:cubicBezTo>
                <a:cubicBezTo>
                  <a:pt x="5522915" y="61230"/>
                  <a:pt x="5531555" y="65362"/>
                  <a:pt x="5535312" y="62733"/>
                </a:cubicBezTo>
                <a:cubicBezTo>
                  <a:pt x="5574003" y="36437"/>
                  <a:pt x="5619081" y="42448"/>
                  <a:pt x="5661528" y="40194"/>
                </a:cubicBezTo>
                <a:cubicBezTo>
                  <a:pt x="5746048" y="35686"/>
                  <a:pt x="5830944" y="35686"/>
                  <a:pt x="5915464" y="34184"/>
                </a:cubicBezTo>
                <a:cubicBezTo>
                  <a:pt x="5928236" y="33808"/>
                  <a:pt x="5942135" y="39818"/>
                  <a:pt x="5954155" y="37564"/>
                </a:cubicBezTo>
                <a:cubicBezTo>
                  <a:pt x="6050695" y="20285"/>
                  <a:pt x="6147987" y="22539"/>
                  <a:pt x="6245279" y="23666"/>
                </a:cubicBezTo>
                <a:cubicBezTo>
                  <a:pt x="6319657" y="24793"/>
                  <a:pt x="6394034" y="23666"/>
                  <a:pt x="6468412" y="20660"/>
                </a:cubicBezTo>
                <a:cubicBezTo>
                  <a:pt x="6486067" y="20660"/>
                  <a:pt x="6504474" y="9015"/>
                  <a:pt x="6530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40"/>
          <p:cNvSpPr/>
          <p:nvPr/>
        </p:nvSpPr>
        <p:spPr>
          <a:xfrm rot="-8948076">
            <a:off x="14389574" y="-1702879"/>
            <a:ext cx="5070297" cy="4414356"/>
          </a:xfrm>
          <a:custGeom>
            <a:rect b="b" l="l" r="r" t="t"/>
            <a:pathLst>
              <a:path extrusionOk="0" h="4418860" w="5075470">
                <a:moveTo>
                  <a:pt x="702" y="2446337"/>
                </a:moveTo>
                <a:cubicBezTo>
                  <a:pt x="-4720" y="2249776"/>
                  <a:pt x="20952" y="2059747"/>
                  <a:pt x="89347" y="1872919"/>
                </a:cubicBezTo>
                <a:cubicBezTo>
                  <a:pt x="124230" y="1777611"/>
                  <a:pt x="179690" y="1698568"/>
                  <a:pt x="226528" y="1612275"/>
                </a:cubicBezTo>
                <a:cubicBezTo>
                  <a:pt x="288064" y="1499133"/>
                  <a:pt x="379910" y="1416628"/>
                  <a:pt x="463917" y="1325174"/>
                </a:cubicBezTo>
                <a:cubicBezTo>
                  <a:pt x="483122" y="1304270"/>
                  <a:pt x="493182" y="1270432"/>
                  <a:pt x="534206" y="1283367"/>
                </a:cubicBezTo>
                <a:cubicBezTo>
                  <a:pt x="538909" y="1284804"/>
                  <a:pt x="550798" y="1263051"/>
                  <a:pt x="559617" y="1252272"/>
                </a:cubicBezTo>
                <a:cubicBezTo>
                  <a:pt x="585747" y="1220133"/>
                  <a:pt x="611289" y="1193480"/>
                  <a:pt x="657212" y="1181461"/>
                </a:cubicBezTo>
                <a:cubicBezTo>
                  <a:pt x="709994" y="1167938"/>
                  <a:pt x="753239" y="1127437"/>
                  <a:pt x="803930" y="1102614"/>
                </a:cubicBezTo>
                <a:cubicBezTo>
                  <a:pt x="945619" y="1033370"/>
                  <a:pt x="1020807" y="1003321"/>
                  <a:pt x="1171380" y="1001427"/>
                </a:cubicBezTo>
                <a:cubicBezTo>
                  <a:pt x="1199077" y="1001100"/>
                  <a:pt x="1202017" y="939826"/>
                  <a:pt x="1240428" y="976799"/>
                </a:cubicBezTo>
                <a:cubicBezTo>
                  <a:pt x="1367288" y="915721"/>
                  <a:pt x="1513549" y="943419"/>
                  <a:pt x="1642565" y="886390"/>
                </a:cubicBezTo>
                <a:cubicBezTo>
                  <a:pt x="1722914" y="850854"/>
                  <a:pt x="1810514" y="831975"/>
                  <a:pt x="1893868" y="802840"/>
                </a:cubicBezTo>
                <a:cubicBezTo>
                  <a:pt x="1927444" y="791082"/>
                  <a:pt x="1958735" y="772399"/>
                  <a:pt x="1990482" y="755872"/>
                </a:cubicBezTo>
                <a:cubicBezTo>
                  <a:pt x="2019552" y="740717"/>
                  <a:pt x="2046335" y="719095"/>
                  <a:pt x="2077037" y="709623"/>
                </a:cubicBezTo>
                <a:cubicBezTo>
                  <a:pt x="2109699" y="699693"/>
                  <a:pt x="2137724" y="688523"/>
                  <a:pt x="2157190" y="659715"/>
                </a:cubicBezTo>
                <a:cubicBezTo>
                  <a:pt x="2162090" y="652529"/>
                  <a:pt x="2169602" y="642273"/>
                  <a:pt x="2176330" y="641881"/>
                </a:cubicBezTo>
                <a:cubicBezTo>
                  <a:pt x="2254393" y="637896"/>
                  <a:pt x="2296397" y="571004"/>
                  <a:pt x="2356364" y="536317"/>
                </a:cubicBezTo>
                <a:cubicBezTo>
                  <a:pt x="2418684" y="500193"/>
                  <a:pt x="2468200" y="442119"/>
                  <a:pt x="2523921" y="394302"/>
                </a:cubicBezTo>
                <a:cubicBezTo>
                  <a:pt x="2590879" y="336882"/>
                  <a:pt x="2653003" y="271557"/>
                  <a:pt x="2726950" y="225177"/>
                </a:cubicBezTo>
                <a:cubicBezTo>
                  <a:pt x="2841529" y="153320"/>
                  <a:pt x="2970087" y="106809"/>
                  <a:pt x="3092374" y="49128"/>
                </a:cubicBezTo>
                <a:cubicBezTo>
                  <a:pt x="3184678" y="5556"/>
                  <a:pt x="3275283" y="1441"/>
                  <a:pt x="3369480" y="2290"/>
                </a:cubicBezTo>
                <a:cubicBezTo>
                  <a:pt x="3493205" y="3401"/>
                  <a:pt x="3616864" y="-1368"/>
                  <a:pt x="3740392" y="396"/>
                </a:cubicBezTo>
                <a:cubicBezTo>
                  <a:pt x="3862222" y="2225"/>
                  <a:pt x="3975560" y="34168"/>
                  <a:pt x="4060939" y="131045"/>
                </a:cubicBezTo>
                <a:cubicBezTo>
                  <a:pt x="4094320" y="168998"/>
                  <a:pt x="4130901" y="204077"/>
                  <a:pt x="4166373" y="240136"/>
                </a:cubicBezTo>
                <a:cubicBezTo>
                  <a:pt x="4170495" y="244327"/>
                  <a:pt x="4175655" y="247349"/>
                  <a:pt x="4181332" y="248890"/>
                </a:cubicBezTo>
                <a:cubicBezTo>
                  <a:pt x="4327267" y="285014"/>
                  <a:pt x="4414932" y="399985"/>
                  <a:pt x="4514943" y="497122"/>
                </a:cubicBezTo>
                <a:cubicBezTo>
                  <a:pt x="4647748" y="626399"/>
                  <a:pt x="4752006" y="778997"/>
                  <a:pt x="4845877" y="936821"/>
                </a:cubicBezTo>
                <a:cubicBezTo>
                  <a:pt x="4918649" y="1059043"/>
                  <a:pt x="4969340" y="1191586"/>
                  <a:pt x="5003113" y="1333274"/>
                </a:cubicBezTo>
                <a:cubicBezTo>
                  <a:pt x="5042164" y="1492738"/>
                  <a:pt x="5065615" y="1655618"/>
                  <a:pt x="5073140" y="1819614"/>
                </a:cubicBezTo>
                <a:cubicBezTo>
                  <a:pt x="5082417" y="2048250"/>
                  <a:pt x="5064583" y="2276559"/>
                  <a:pt x="5008992" y="2499445"/>
                </a:cubicBezTo>
                <a:cubicBezTo>
                  <a:pt x="4963918" y="2680263"/>
                  <a:pt x="4897091" y="2854026"/>
                  <a:pt x="4829742" y="3027985"/>
                </a:cubicBezTo>
                <a:cubicBezTo>
                  <a:pt x="4777509" y="3164630"/>
                  <a:pt x="4709127" y="3294548"/>
                  <a:pt x="4626060" y="3414967"/>
                </a:cubicBezTo>
                <a:cubicBezTo>
                  <a:pt x="4524938" y="3559986"/>
                  <a:pt x="4411601" y="3698540"/>
                  <a:pt x="4272002" y="3811420"/>
                </a:cubicBezTo>
                <a:cubicBezTo>
                  <a:pt x="4172056" y="3892227"/>
                  <a:pt x="4078185" y="3981917"/>
                  <a:pt x="3971510" y="4052402"/>
                </a:cubicBezTo>
                <a:cubicBezTo>
                  <a:pt x="3877247" y="4114787"/>
                  <a:pt x="3773316" y="4169398"/>
                  <a:pt x="3666118" y="4203824"/>
                </a:cubicBezTo>
                <a:cubicBezTo>
                  <a:pt x="3501370" y="4257194"/>
                  <a:pt x="3332311" y="4304228"/>
                  <a:pt x="3161684" y="4327613"/>
                </a:cubicBezTo>
                <a:cubicBezTo>
                  <a:pt x="2937164" y="4358316"/>
                  <a:pt x="2711664" y="4391697"/>
                  <a:pt x="2483616" y="4391632"/>
                </a:cubicBezTo>
                <a:cubicBezTo>
                  <a:pt x="2448211" y="4391632"/>
                  <a:pt x="2412870" y="4407309"/>
                  <a:pt x="2377268" y="4408289"/>
                </a:cubicBezTo>
                <a:cubicBezTo>
                  <a:pt x="2240806" y="4412013"/>
                  <a:pt x="2101665" y="4429585"/>
                  <a:pt x="1968599" y="4409138"/>
                </a:cubicBezTo>
                <a:cubicBezTo>
                  <a:pt x="1863557" y="4393069"/>
                  <a:pt x="1757601" y="4415671"/>
                  <a:pt x="1653670" y="4381898"/>
                </a:cubicBezTo>
                <a:cubicBezTo>
                  <a:pt x="1588346" y="4360472"/>
                  <a:pt x="1514333" y="4365306"/>
                  <a:pt x="1444632" y="4354462"/>
                </a:cubicBezTo>
                <a:cubicBezTo>
                  <a:pt x="1391066" y="4346035"/>
                  <a:pt x="1338284" y="4333166"/>
                  <a:pt x="1295235" y="4295147"/>
                </a:cubicBezTo>
                <a:cubicBezTo>
                  <a:pt x="1287069" y="4288027"/>
                  <a:pt x="1270020" y="4289530"/>
                  <a:pt x="1257020" y="4289530"/>
                </a:cubicBezTo>
                <a:cubicBezTo>
                  <a:pt x="1118271" y="4289530"/>
                  <a:pt x="990431" y="4248702"/>
                  <a:pt x="864159" y="4194286"/>
                </a:cubicBezTo>
                <a:cubicBezTo>
                  <a:pt x="792694" y="4163453"/>
                  <a:pt x="714893" y="4147645"/>
                  <a:pt x="667468" y="4077748"/>
                </a:cubicBezTo>
                <a:cubicBezTo>
                  <a:pt x="481816" y="3994916"/>
                  <a:pt x="406627" y="3828013"/>
                  <a:pt x="336077" y="3653531"/>
                </a:cubicBezTo>
                <a:cubicBezTo>
                  <a:pt x="273170" y="3498059"/>
                  <a:pt x="190404" y="3350426"/>
                  <a:pt x="130958" y="3193778"/>
                </a:cubicBezTo>
                <a:cubicBezTo>
                  <a:pt x="72754" y="3040396"/>
                  <a:pt x="18731" y="2883487"/>
                  <a:pt x="13048" y="2715865"/>
                </a:cubicBezTo>
                <a:cubicBezTo>
                  <a:pt x="9716" y="2626044"/>
                  <a:pt x="4817" y="2536158"/>
                  <a:pt x="702" y="24463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rect b="b" l="l" r="r" t="t"/>
            <a:pathLst>
              <a:path extrusionOk="0" h="3675495" w="4221644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rect b="b" l="l" r="r" t="t"/>
            <a:pathLst>
              <a:path extrusionOk="0" h="5104654" w="5863167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rect b="b" l="l" r="r" t="t"/>
            <a:pathLst>
              <a:path extrusionOk="0" h="2660481" w="1981884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rect b="b" l="l" r="r" t="t"/>
            <a:pathLst>
              <a:path extrusionOk="0" h="2660481" w="1981884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rect b="b" l="l" r="r" t="t"/>
            <a:pathLst>
              <a:path extrusionOk="0" h="2234155" w="834962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>
            <a:off x="474750" y="4185825"/>
            <a:ext cx="5578958" cy="5463184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6477197" y="4185825"/>
            <a:ext cx="5578958" cy="5463184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2475913" y="4185825"/>
            <a:ext cx="5578958" cy="5463184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4241901" y="804445"/>
            <a:ext cx="9386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How to Use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This Presentation</a:t>
            </a:r>
            <a:endParaRPr/>
          </a:p>
        </p:txBody>
      </p:sp>
      <p:grpSp>
        <p:nvGrpSpPr>
          <p:cNvPr id="136" name="Google Shape;136;p15"/>
          <p:cNvGrpSpPr/>
          <p:nvPr/>
        </p:nvGrpSpPr>
        <p:grpSpPr>
          <a:xfrm>
            <a:off x="670779" y="4858544"/>
            <a:ext cx="5141250" cy="3885187"/>
            <a:chOff x="261367" y="-28575"/>
            <a:chExt cx="6855000" cy="5180250"/>
          </a:xfrm>
        </p:grpSpPr>
        <p:sp>
          <p:nvSpPr>
            <p:cNvPr id="137" name="Google Shape;137;p15"/>
            <p:cNvSpPr txBox="1"/>
            <p:nvPr/>
          </p:nvSpPr>
          <p:spPr>
            <a:xfrm>
              <a:off x="261367" y="1212375"/>
              <a:ext cx="6855000" cy="39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Click on the "Google Slides" button below this presentation preview. </a:t>
              </a:r>
              <a:endParaRPr>
                <a:solidFill>
                  <a:schemeClr val="dk1"/>
                </a:solidFill>
              </a:endParaRPr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Click on "Make a copy."</a:t>
              </a:r>
              <a:endParaRPr>
                <a:solidFill>
                  <a:schemeClr val="dk1"/>
                </a:solidFill>
              </a:endParaRPr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Start editing your presentation.</a:t>
              </a:r>
              <a:endParaRPr>
                <a:solidFill>
                  <a:schemeClr val="dk1"/>
                </a:solidFill>
              </a:endParaRPr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You need to sign in to your </a:t>
              </a:r>
              <a:r>
                <a:rPr lang="en-US" sz="24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  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Google account.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1341985" y="-28575"/>
              <a:ext cx="44493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Lobster"/>
                  <a:ea typeface="Lobster"/>
                  <a:cs typeface="Lobster"/>
                  <a:sym typeface="Lobster"/>
                </a:rPr>
                <a:t>Google Slides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6694187" y="4858544"/>
            <a:ext cx="5141250" cy="3885187"/>
            <a:chOff x="161117" y="-28575"/>
            <a:chExt cx="6855000" cy="5180250"/>
          </a:xfrm>
        </p:grpSpPr>
        <p:sp>
          <p:nvSpPr>
            <p:cNvPr id="140" name="Google Shape;140;p15"/>
            <p:cNvSpPr txBox="1"/>
            <p:nvPr/>
          </p:nvSpPr>
          <p:spPr>
            <a:xfrm>
              <a:off x="161117" y="1212375"/>
              <a:ext cx="6855000" cy="39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Click on the "PowerPoint" button below this presentation preview. </a:t>
              </a:r>
              <a:endParaRPr>
                <a:solidFill>
                  <a:schemeClr val="dk1"/>
                </a:solidFill>
              </a:endParaRPr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Start editing your presentation.</a:t>
              </a:r>
              <a:endParaRPr>
                <a:solidFill>
                  <a:schemeClr val="dk1"/>
                </a:solidFill>
              </a:endParaRPr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Download and install the fonts used in this presentation as listed on the next page.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1312249" y="-28575"/>
              <a:ext cx="42306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Lobster"/>
                  <a:ea typeface="Lobster"/>
                  <a:cs typeface="Lobster"/>
                  <a:sym typeface="Lobster"/>
                </a:rPr>
                <a:t>PowerPoint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2" name="Google Shape;142;p15"/>
          <p:cNvGrpSpPr/>
          <p:nvPr/>
        </p:nvGrpSpPr>
        <p:grpSpPr>
          <a:xfrm>
            <a:off x="12721318" y="4858544"/>
            <a:ext cx="5141250" cy="3397812"/>
            <a:chOff x="302967" y="-28575"/>
            <a:chExt cx="6855000" cy="4530416"/>
          </a:xfrm>
        </p:grpSpPr>
        <p:sp>
          <p:nvSpPr>
            <p:cNvPr id="143" name="Google Shape;143;p15"/>
            <p:cNvSpPr txBox="1"/>
            <p:nvPr/>
          </p:nvSpPr>
          <p:spPr>
            <a:xfrm>
              <a:off x="302967" y="1251641"/>
              <a:ext cx="6855000" cy="3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Click on the "Canva" button under this presentation preview. </a:t>
              </a:r>
              <a:endParaRPr>
                <a:solidFill>
                  <a:schemeClr val="dk1"/>
                </a:solidFill>
              </a:endParaRPr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Start editing your presentation.</a:t>
              </a:r>
              <a:endParaRPr>
                <a:solidFill>
                  <a:schemeClr val="dk1"/>
                </a:solidFill>
              </a:endParaRPr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You need to sign in to your Canva account.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1512060" y="-28575"/>
              <a:ext cx="40269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Lobster"/>
                  <a:ea typeface="Lobster"/>
                  <a:cs typeface="Lobster"/>
                  <a:sym typeface="Lobster"/>
                </a:rPr>
                <a:t>Canva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45" name="Google Shape;145;p15"/>
          <p:cNvSpPr/>
          <p:nvPr/>
        </p:nvSpPr>
        <p:spPr>
          <a:xfrm>
            <a:off x="-1217383" y="-476368"/>
            <a:ext cx="3381513" cy="3107452"/>
          </a:xfrm>
          <a:custGeom>
            <a:rect b="b" l="l" r="r" t="t"/>
            <a:pathLst>
              <a:path extrusionOk="0" h="3107452" w="3381513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6343301" y="1971330"/>
            <a:ext cx="5183570" cy="426999"/>
          </a:xfrm>
          <a:custGeom>
            <a:rect b="b" l="l" r="r" t="t"/>
            <a:pathLst>
              <a:path extrusionOk="0" h="426999" w="5183570">
                <a:moveTo>
                  <a:pt x="5137184" y="0"/>
                </a:moveTo>
                <a:cubicBezTo>
                  <a:pt x="5144867" y="26595"/>
                  <a:pt x="5149300" y="48167"/>
                  <a:pt x="5157278" y="68852"/>
                </a:cubicBezTo>
                <a:cubicBezTo>
                  <a:pt x="5164962" y="88947"/>
                  <a:pt x="5191557" y="101062"/>
                  <a:pt x="5181215" y="130613"/>
                </a:cubicBezTo>
                <a:cubicBezTo>
                  <a:pt x="5147527" y="139773"/>
                  <a:pt x="5115022" y="146570"/>
                  <a:pt x="5076606" y="138296"/>
                </a:cubicBezTo>
                <a:cubicBezTo>
                  <a:pt x="5033167" y="128840"/>
                  <a:pt x="4986478" y="133863"/>
                  <a:pt x="4941266" y="134159"/>
                </a:cubicBezTo>
                <a:cubicBezTo>
                  <a:pt x="4812426" y="135045"/>
                  <a:pt x="4683587" y="135045"/>
                  <a:pt x="4555043" y="138296"/>
                </a:cubicBezTo>
                <a:cubicBezTo>
                  <a:pt x="4431818" y="141546"/>
                  <a:pt x="4308888" y="149229"/>
                  <a:pt x="4185664" y="153662"/>
                </a:cubicBezTo>
                <a:cubicBezTo>
                  <a:pt x="4036730" y="158981"/>
                  <a:pt x="3888091" y="162231"/>
                  <a:pt x="3739158" y="168141"/>
                </a:cubicBezTo>
                <a:cubicBezTo>
                  <a:pt x="3626571" y="172574"/>
                  <a:pt x="3513984" y="180848"/>
                  <a:pt x="3401398" y="185872"/>
                </a:cubicBezTo>
                <a:cubicBezTo>
                  <a:pt x="3269899" y="192077"/>
                  <a:pt x="3138104" y="196510"/>
                  <a:pt x="3006309" y="202124"/>
                </a:cubicBezTo>
                <a:cubicBezTo>
                  <a:pt x="2976759" y="203306"/>
                  <a:pt x="2947209" y="206261"/>
                  <a:pt x="2917658" y="208330"/>
                </a:cubicBezTo>
                <a:cubicBezTo>
                  <a:pt x="2766952" y="218673"/>
                  <a:pt x="2616541" y="229015"/>
                  <a:pt x="2465834" y="239358"/>
                </a:cubicBezTo>
                <a:cubicBezTo>
                  <a:pt x="2352065" y="247041"/>
                  <a:pt x="2238001" y="254724"/>
                  <a:pt x="2124232" y="262407"/>
                </a:cubicBezTo>
                <a:cubicBezTo>
                  <a:pt x="2027307" y="268908"/>
                  <a:pt x="1930086" y="274818"/>
                  <a:pt x="1833161" y="281910"/>
                </a:cubicBezTo>
                <a:cubicBezTo>
                  <a:pt x="1738009" y="288707"/>
                  <a:pt x="1643152" y="297572"/>
                  <a:pt x="1548296" y="304073"/>
                </a:cubicBezTo>
                <a:cubicBezTo>
                  <a:pt x="1338488" y="318848"/>
                  <a:pt x="1128386" y="329782"/>
                  <a:pt x="918874" y="347512"/>
                </a:cubicBezTo>
                <a:cubicBezTo>
                  <a:pt x="721477" y="364356"/>
                  <a:pt x="524968" y="388292"/>
                  <a:pt x="327867" y="407795"/>
                </a:cubicBezTo>
                <a:cubicBezTo>
                  <a:pt x="243353" y="416069"/>
                  <a:pt x="158248" y="422274"/>
                  <a:pt x="73439" y="426707"/>
                </a:cubicBezTo>
                <a:cubicBezTo>
                  <a:pt x="30295" y="429071"/>
                  <a:pt x="15224" y="417251"/>
                  <a:pt x="4586" y="386223"/>
                </a:cubicBezTo>
                <a:cubicBezTo>
                  <a:pt x="-9302" y="343080"/>
                  <a:pt x="8723" y="313234"/>
                  <a:pt x="53640" y="319144"/>
                </a:cubicBezTo>
                <a:cubicBezTo>
                  <a:pt x="109490" y="326827"/>
                  <a:pt x="162681" y="316780"/>
                  <a:pt x="217053" y="310574"/>
                </a:cubicBezTo>
                <a:cubicBezTo>
                  <a:pt x="307773" y="300232"/>
                  <a:pt x="398492" y="289298"/>
                  <a:pt x="489212" y="279842"/>
                </a:cubicBezTo>
                <a:cubicBezTo>
                  <a:pt x="585250" y="269795"/>
                  <a:pt x="680698" y="250587"/>
                  <a:pt x="778214" y="250291"/>
                </a:cubicBezTo>
                <a:cubicBezTo>
                  <a:pt x="846180" y="249996"/>
                  <a:pt x="913850" y="234925"/>
                  <a:pt x="982111" y="231379"/>
                </a:cubicBezTo>
                <a:cubicBezTo>
                  <a:pt x="1048895" y="227833"/>
                  <a:pt x="1115974" y="221037"/>
                  <a:pt x="1183349" y="227242"/>
                </a:cubicBezTo>
                <a:cubicBezTo>
                  <a:pt x="1191032" y="227833"/>
                  <a:pt x="1199602" y="225174"/>
                  <a:pt x="1207285" y="222514"/>
                </a:cubicBezTo>
                <a:cubicBezTo>
                  <a:pt x="1213491" y="220446"/>
                  <a:pt x="1222060" y="211876"/>
                  <a:pt x="1224424" y="213649"/>
                </a:cubicBezTo>
                <a:cubicBezTo>
                  <a:pt x="1257225" y="236107"/>
                  <a:pt x="1286775" y="206852"/>
                  <a:pt x="1318690" y="208921"/>
                </a:cubicBezTo>
                <a:cubicBezTo>
                  <a:pt x="1350604" y="210989"/>
                  <a:pt x="1384291" y="197396"/>
                  <a:pt x="1415024" y="203011"/>
                </a:cubicBezTo>
                <a:cubicBezTo>
                  <a:pt x="1457281" y="210694"/>
                  <a:pt x="1495696" y="194441"/>
                  <a:pt x="1535589" y="194737"/>
                </a:cubicBezTo>
                <a:cubicBezTo>
                  <a:pt x="1610056" y="195328"/>
                  <a:pt x="1683045" y="176416"/>
                  <a:pt x="1756330" y="179371"/>
                </a:cubicBezTo>
                <a:cubicBezTo>
                  <a:pt x="1826069" y="182326"/>
                  <a:pt x="1896103" y="181439"/>
                  <a:pt x="1962001" y="167550"/>
                </a:cubicBezTo>
                <a:cubicBezTo>
                  <a:pt x="2041196" y="151002"/>
                  <a:pt x="2121868" y="172279"/>
                  <a:pt x="2198994" y="147161"/>
                </a:cubicBezTo>
                <a:cubicBezTo>
                  <a:pt x="2308035" y="158685"/>
                  <a:pt x="2414121" y="125293"/>
                  <a:pt x="2522275" y="124407"/>
                </a:cubicBezTo>
                <a:cubicBezTo>
                  <a:pt x="2591423" y="123816"/>
                  <a:pt x="2660275" y="122338"/>
                  <a:pt x="2729423" y="119088"/>
                </a:cubicBezTo>
                <a:cubicBezTo>
                  <a:pt x="2761928" y="117610"/>
                  <a:pt x="2794138" y="109927"/>
                  <a:pt x="2826643" y="107268"/>
                </a:cubicBezTo>
                <a:cubicBezTo>
                  <a:pt x="2852943" y="105199"/>
                  <a:pt x="2879539" y="107268"/>
                  <a:pt x="2905838" y="106086"/>
                </a:cubicBezTo>
                <a:cubicBezTo>
                  <a:pt x="2989466" y="102835"/>
                  <a:pt x="3073389" y="100767"/>
                  <a:pt x="3156721" y="94561"/>
                </a:cubicBezTo>
                <a:cubicBezTo>
                  <a:pt x="3191590" y="91902"/>
                  <a:pt x="3229119" y="112882"/>
                  <a:pt x="3262216" y="85400"/>
                </a:cubicBezTo>
                <a:cubicBezTo>
                  <a:pt x="3264579" y="83332"/>
                  <a:pt x="3273444" y="90720"/>
                  <a:pt x="3279650" y="91902"/>
                </a:cubicBezTo>
                <a:cubicBezTo>
                  <a:pt x="3295607" y="94561"/>
                  <a:pt x="3318952" y="104017"/>
                  <a:pt x="3326931" y="96925"/>
                </a:cubicBezTo>
                <a:cubicBezTo>
                  <a:pt x="3357959" y="69148"/>
                  <a:pt x="3394897" y="80081"/>
                  <a:pt x="3428288" y="77126"/>
                </a:cubicBezTo>
                <a:cubicBezTo>
                  <a:pt x="3502164" y="70625"/>
                  <a:pt x="3576631" y="70034"/>
                  <a:pt x="3651098" y="68557"/>
                </a:cubicBezTo>
                <a:cubicBezTo>
                  <a:pt x="3706061" y="67670"/>
                  <a:pt x="3760730" y="70034"/>
                  <a:pt x="3815693" y="70034"/>
                </a:cubicBezTo>
                <a:cubicBezTo>
                  <a:pt x="3827513" y="70034"/>
                  <a:pt x="3839333" y="67375"/>
                  <a:pt x="3851154" y="65011"/>
                </a:cubicBezTo>
                <a:cubicBezTo>
                  <a:pt x="3859723" y="63238"/>
                  <a:pt x="3869179" y="55850"/>
                  <a:pt x="3875976" y="58214"/>
                </a:cubicBezTo>
                <a:cubicBezTo>
                  <a:pt x="3953102" y="84514"/>
                  <a:pt x="4029342" y="45212"/>
                  <a:pt x="4107651" y="55850"/>
                </a:cubicBezTo>
                <a:cubicBezTo>
                  <a:pt x="4166751" y="63829"/>
                  <a:pt x="4229103" y="46985"/>
                  <a:pt x="4290272" y="42848"/>
                </a:cubicBezTo>
                <a:cubicBezTo>
                  <a:pt x="4306525" y="41666"/>
                  <a:pt x="4323073" y="45803"/>
                  <a:pt x="4339621" y="47576"/>
                </a:cubicBezTo>
                <a:cubicBezTo>
                  <a:pt x="4344644" y="48167"/>
                  <a:pt x="4351441" y="51418"/>
                  <a:pt x="4354396" y="49349"/>
                </a:cubicBezTo>
                <a:cubicBezTo>
                  <a:pt x="4384833" y="28664"/>
                  <a:pt x="4420293" y="33392"/>
                  <a:pt x="4453685" y="31619"/>
                </a:cubicBezTo>
                <a:cubicBezTo>
                  <a:pt x="4520173" y="28073"/>
                  <a:pt x="4586957" y="28073"/>
                  <a:pt x="4653445" y="26891"/>
                </a:cubicBezTo>
                <a:cubicBezTo>
                  <a:pt x="4663492" y="26595"/>
                  <a:pt x="4674426" y="31323"/>
                  <a:pt x="4683882" y="29550"/>
                </a:cubicBezTo>
                <a:cubicBezTo>
                  <a:pt x="4759826" y="15957"/>
                  <a:pt x="4836362" y="17730"/>
                  <a:pt x="4912897" y="18617"/>
                </a:cubicBezTo>
                <a:cubicBezTo>
                  <a:pt x="4971407" y="19503"/>
                  <a:pt x="5029917" y="18617"/>
                  <a:pt x="5088426" y="16253"/>
                </a:cubicBezTo>
                <a:cubicBezTo>
                  <a:pt x="5102315" y="16253"/>
                  <a:pt x="5116795" y="7092"/>
                  <a:pt x="5137184" y="0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703531" y="9136989"/>
            <a:ext cx="1739690" cy="2335361"/>
          </a:xfrm>
          <a:custGeom>
            <a:rect b="b" l="l" r="r" t="t"/>
            <a:pathLst>
              <a:path extrusionOk="0" h="2335989" w="1740158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6765660" y="-276279"/>
            <a:ext cx="1740158" cy="2335989"/>
          </a:xfrm>
          <a:custGeom>
            <a:rect b="b" l="l" r="r" t="t"/>
            <a:pathLst>
              <a:path extrusionOk="0" h="2335989" w="1740158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203345" y="992155"/>
            <a:ext cx="1629186" cy="1840386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rect b="b" l="l" r="r" t="t"/>
              <a:pathLst>
                <a:path extrusionOk="0" h="365450" w="991107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rect b="b" l="l" r="r" t="t"/>
              <a:pathLst>
                <a:path extrusionOk="0" h="760403" w="95963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rect b="b" l="l" r="r" t="t"/>
              <a:pathLst>
                <a:path extrusionOk="0" h="598112" w="1535133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050762" y="948620"/>
            <a:ext cx="1629109" cy="1840298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rect b="b" l="l" r="r" t="t"/>
              <a:pathLst>
                <a:path extrusionOk="0" h="365450" w="991107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rect b="b" l="l" r="r" t="t"/>
              <a:pathLst>
                <a:path extrusionOk="0" h="760403" w="95963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rect b="b" l="l" r="r" t="t"/>
              <a:pathLst>
                <a:path extrusionOk="0" h="598112" w="1535133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1356577" y="6800850"/>
            <a:ext cx="6225235" cy="512807"/>
          </a:xfrm>
          <a:custGeom>
            <a:rect b="b" l="l" r="r" t="t"/>
            <a:pathLst>
              <a:path extrusionOk="0" h="512807" w="6225235">
                <a:moveTo>
                  <a:pt x="6169528" y="0"/>
                </a:moveTo>
                <a:cubicBezTo>
                  <a:pt x="6178755" y="31940"/>
                  <a:pt x="6184078" y="57846"/>
                  <a:pt x="6193660" y="82688"/>
                </a:cubicBezTo>
                <a:cubicBezTo>
                  <a:pt x="6202887" y="106821"/>
                  <a:pt x="6234827" y="121371"/>
                  <a:pt x="6222406" y="156860"/>
                </a:cubicBezTo>
                <a:cubicBezTo>
                  <a:pt x="6181949" y="167861"/>
                  <a:pt x="6142911" y="176024"/>
                  <a:pt x="6096776" y="166087"/>
                </a:cubicBezTo>
                <a:cubicBezTo>
                  <a:pt x="6044607" y="154730"/>
                  <a:pt x="5988536" y="160763"/>
                  <a:pt x="5934238" y="161118"/>
                </a:cubicBezTo>
                <a:cubicBezTo>
                  <a:pt x="5779508" y="162183"/>
                  <a:pt x="5624777" y="162183"/>
                  <a:pt x="5470402" y="166087"/>
                </a:cubicBezTo>
                <a:cubicBezTo>
                  <a:pt x="5322414" y="169991"/>
                  <a:pt x="5174781" y="179218"/>
                  <a:pt x="5026794" y="184541"/>
                </a:cubicBezTo>
                <a:cubicBezTo>
                  <a:pt x="4847931" y="190929"/>
                  <a:pt x="4669423" y="194833"/>
                  <a:pt x="4490561" y="201930"/>
                </a:cubicBezTo>
                <a:cubicBezTo>
                  <a:pt x="4355349" y="207254"/>
                  <a:pt x="4220137" y="217190"/>
                  <a:pt x="4084926" y="223223"/>
                </a:cubicBezTo>
                <a:cubicBezTo>
                  <a:pt x="3927001" y="230676"/>
                  <a:pt x="3768722" y="235999"/>
                  <a:pt x="3610443" y="242742"/>
                </a:cubicBezTo>
                <a:cubicBezTo>
                  <a:pt x="3574954" y="244162"/>
                  <a:pt x="3539465" y="247711"/>
                  <a:pt x="3503977" y="250195"/>
                </a:cubicBezTo>
                <a:cubicBezTo>
                  <a:pt x="3322985" y="262616"/>
                  <a:pt x="3142348" y="275037"/>
                  <a:pt x="2961356" y="287458"/>
                </a:cubicBezTo>
                <a:cubicBezTo>
                  <a:pt x="2824725" y="296685"/>
                  <a:pt x="2687738" y="305912"/>
                  <a:pt x="2551107" y="315139"/>
                </a:cubicBezTo>
                <a:cubicBezTo>
                  <a:pt x="2434704" y="322946"/>
                  <a:pt x="2317947" y="330044"/>
                  <a:pt x="2201544" y="338561"/>
                </a:cubicBezTo>
                <a:cubicBezTo>
                  <a:pt x="2087271" y="346724"/>
                  <a:pt x="1973352" y="357370"/>
                  <a:pt x="1859434" y="365178"/>
                </a:cubicBezTo>
                <a:cubicBezTo>
                  <a:pt x="1607464" y="382922"/>
                  <a:pt x="1355140" y="396053"/>
                  <a:pt x="1103526" y="417346"/>
                </a:cubicBezTo>
                <a:cubicBezTo>
                  <a:pt x="866462" y="437575"/>
                  <a:pt x="630463" y="466320"/>
                  <a:pt x="393753" y="489743"/>
                </a:cubicBezTo>
                <a:cubicBezTo>
                  <a:pt x="292256" y="499680"/>
                  <a:pt x="190049" y="507132"/>
                  <a:pt x="88196" y="512456"/>
                </a:cubicBezTo>
                <a:cubicBezTo>
                  <a:pt x="36383" y="515295"/>
                  <a:pt x="18284" y="501099"/>
                  <a:pt x="5508" y="463836"/>
                </a:cubicBezTo>
                <a:cubicBezTo>
                  <a:pt x="-11172" y="412023"/>
                  <a:pt x="10476" y="376179"/>
                  <a:pt x="64419" y="383277"/>
                </a:cubicBezTo>
                <a:cubicBezTo>
                  <a:pt x="131492" y="392504"/>
                  <a:pt x="195372" y="380438"/>
                  <a:pt x="260671" y="372985"/>
                </a:cubicBezTo>
                <a:cubicBezTo>
                  <a:pt x="369621" y="360564"/>
                  <a:pt x="478571" y="347434"/>
                  <a:pt x="587521" y="336077"/>
                </a:cubicBezTo>
                <a:cubicBezTo>
                  <a:pt x="702859" y="324011"/>
                  <a:pt x="817488" y="300944"/>
                  <a:pt x="934600" y="300589"/>
                </a:cubicBezTo>
                <a:cubicBezTo>
                  <a:pt x="1016224" y="300234"/>
                  <a:pt x="1097493" y="282135"/>
                  <a:pt x="1179472" y="277876"/>
                </a:cubicBezTo>
                <a:cubicBezTo>
                  <a:pt x="1259676" y="273617"/>
                  <a:pt x="1340235" y="265455"/>
                  <a:pt x="1421149" y="272908"/>
                </a:cubicBezTo>
                <a:cubicBezTo>
                  <a:pt x="1430376" y="273617"/>
                  <a:pt x="1440668" y="270423"/>
                  <a:pt x="1449895" y="267229"/>
                </a:cubicBezTo>
                <a:cubicBezTo>
                  <a:pt x="1457348" y="264745"/>
                  <a:pt x="1467639" y="254453"/>
                  <a:pt x="1470478" y="256583"/>
                </a:cubicBezTo>
                <a:cubicBezTo>
                  <a:pt x="1509871" y="283554"/>
                  <a:pt x="1545359" y="248420"/>
                  <a:pt x="1583687" y="250905"/>
                </a:cubicBezTo>
                <a:cubicBezTo>
                  <a:pt x="1622015" y="253389"/>
                  <a:pt x="1662472" y="237064"/>
                  <a:pt x="1699380" y="243807"/>
                </a:cubicBezTo>
                <a:cubicBezTo>
                  <a:pt x="1750129" y="253034"/>
                  <a:pt x="1796264" y="233515"/>
                  <a:pt x="1844174" y="233870"/>
                </a:cubicBezTo>
                <a:cubicBezTo>
                  <a:pt x="1933605" y="234580"/>
                  <a:pt x="2021262" y="211867"/>
                  <a:pt x="2109274" y="215416"/>
                </a:cubicBezTo>
                <a:cubicBezTo>
                  <a:pt x="2193027" y="218965"/>
                  <a:pt x="2277135" y="217900"/>
                  <a:pt x="2356275" y="201220"/>
                </a:cubicBezTo>
                <a:cubicBezTo>
                  <a:pt x="2451384" y="181347"/>
                  <a:pt x="2548268" y="206899"/>
                  <a:pt x="2640893" y="176733"/>
                </a:cubicBezTo>
                <a:cubicBezTo>
                  <a:pt x="2771846" y="190574"/>
                  <a:pt x="2899251" y="150472"/>
                  <a:pt x="3029139" y="149407"/>
                </a:cubicBezTo>
                <a:cubicBezTo>
                  <a:pt x="3112182" y="148697"/>
                  <a:pt x="3194871" y="146923"/>
                  <a:pt x="3277914" y="143019"/>
                </a:cubicBezTo>
                <a:cubicBezTo>
                  <a:pt x="3316952" y="141245"/>
                  <a:pt x="3355634" y="132018"/>
                  <a:pt x="3394672" y="128824"/>
                </a:cubicBezTo>
                <a:cubicBezTo>
                  <a:pt x="3426257" y="126339"/>
                  <a:pt x="3458196" y="128824"/>
                  <a:pt x="3489781" y="127404"/>
                </a:cubicBezTo>
                <a:cubicBezTo>
                  <a:pt x="3590214" y="123500"/>
                  <a:pt x="3691002" y="121016"/>
                  <a:pt x="3791080" y="113564"/>
                </a:cubicBezTo>
                <a:cubicBezTo>
                  <a:pt x="3832956" y="110370"/>
                  <a:pt x="3878027" y="135567"/>
                  <a:pt x="3917774" y="102562"/>
                </a:cubicBezTo>
                <a:cubicBezTo>
                  <a:pt x="3920613" y="100078"/>
                  <a:pt x="3931260" y="108950"/>
                  <a:pt x="3938713" y="110370"/>
                </a:cubicBezTo>
                <a:cubicBezTo>
                  <a:pt x="3957876" y="113564"/>
                  <a:pt x="3985912" y="124920"/>
                  <a:pt x="3995494" y="116403"/>
                </a:cubicBezTo>
                <a:cubicBezTo>
                  <a:pt x="4032757" y="83043"/>
                  <a:pt x="4077118" y="96174"/>
                  <a:pt x="4117220" y="92625"/>
                </a:cubicBezTo>
                <a:cubicBezTo>
                  <a:pt x="4205942" y="84818"/>
                  <a:pt x="4295373" y="84108"/>
                  <a:pt x="4384805" y="82334"/>
                </a:cubicBezTo>
                <a:cubicBezTo>
                  <a:pt x="4450813" y="81269"/>
                  <a:pt x="4516467" y="84108"/>
                  <a:pt x="4582476" y="84108"/>
                </a:cubicBezTo>
                <a:cubicBezTo>
                  <a:pt x="4596671" y="84108"/>
                  <a:pt x="4610867" y="80914"/>
                  <a:pt x="4625062" y="78075"/>
                </a:cubicBezTo>
                <a:cubicBezTo>
                  <a:pt x="4635354" y="75946"/>
                  <a:pt x="4646711" y="67073"/>
                  <a:pt x="4654873" y="69913"/>
                </a:cubicBezTo>
                <a:cubicBezTo>
                  <a:pt x="4747498" y="101497"/>
                  <a:pt x="4839059" y="54298"/>
                  <a:pt x="4933104" y="67073"/>
                </a:cubicBezTo>
                <a:cubicBezTo>
                  <a:pt x="5004081" y="76655"/>
                  <a:pt x="5078962" y="56427"/>
                  <a:pt x="5152424" y="51459"/>
                </a:cubicBezTo>
                <a:cubicBezTo>
                  <a:pt x="5171942" y="50039"/>
                  <a:pt x="5191816" y="55007"/>
                  <a:pt x="5211690" y="57137"/>
                </a:cubicBezTo>
                <a:cubicBezTo>
                  <a:pt x="5217722" y="57846"/>
                  <a:pt x="5225885" y="61750"/>
                  <a:pt x="5229434" y="59266"/>
                </a:cubicBezTo>
                <a:cubicBezTo>
                  <a:pt x="5265987" y="34424"/>
                  <a:pt x="5308574" y="40102"/>
                  <a:pt x="5348676" y="37973"/>
                </a:cubicBezTo>
                <a:cubicBezTo>
                  <a:pt x="5428525" y="33714"/>
                  <a:pt x="5508729" y="33714"/>
                  <a:pt x="5588579" y="32295"/>
                </a:cubicBezTo>
                <a:cubicBezTo>
                  <a:pt x="5600645" y="31940"/>
                  <a:pt x="5613776" y="37618"/>
                  <a:pt x="5625132" y="35489"/>
                </a:cubicBezTo>
                <a:cubicBezTo>
                  <a:pt x="5716338" y="19164"/>
                  <a:pt x="5808253" y="21293"/>
                  <a:pt x="5900169" y="22358"/>
                </a:cubicBezTo>
                <a:cubicBezTo>
                  <a:pt x="5970437" y="23422"/>
                  <a:pt x="6040704" y="22358"/>
                  <a:pt x="6110971" y="19519"/>
                </a:cubicBezTo>
                <a:cubicBezTo>
                  <a:pt x="6127651" y="19519"/>
                  <a:pt x="6145040" y="8517"/>
                  <a:pt x="61695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16"/>
          <p:cNvGrpSpPr/>
          <p:nvPr/>
        </p:nvGrpSpPr>
        <p:grpSpPr>
          <a:xfrm>
            <a:off x="6849424" y="0"/>
            <a:ext cx="11434347" cy="14776239"/>
            <a:chOff x="-59690" y="0"/>
            <a:chExt cx="3432810" cy="4436110"/>
          </a:xfrm>
        </p:grpSpPr>
        <p:sp>
          <p:nvSpPr>
            <p:cNvPr id="163" name="Google Shape;163;p16"/>
            <p:cNvSpPr/>
            <p:nvPr/>
          </p:nvSpPr>
          <p:spPr>
            <a:xfrm>
              <a:off x="-59690" y="0"/>
              <a:ext cx="1205230" cy="4436110"/>
            </a:xfrm>
            <a:custGeom>
              <a:rect b="b" l="l" r="r" t="t"/>
              <a:pathLst>
                <a:path extrusionOk="0" h="4436110" w="120523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F8ED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125730" y="0"/>
              <a:ext cx="1019810" cy="4436110"/>
            </a:xfrm>
            <a:custGeom>
              <a:rect b="b" l="l" r="r" t="t"/>
              <a:pathLst>
                <a:path extrusionOk="0" h="4436110" w="10198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B9C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337820" y="0"/>
              <a:ext cx="3035300" cy="4436110"/>
            </a:xfrm>
            <a:custGeom>
              <a:rect b="b" l="l" r="r" t="t"/>
              <a:pathLst>
                <a:path extrusionOk="0" h="4436110" w="303530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CDDA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6"/>
          <p:cNvSpPr/>
          <p:nvPr/>
        </p:nvSpPr>
        <p:spPr>
          <a:xfrm rot="-3046867">
            <a:off x="-34089" y="-96064"/>
            <a:ext cx="2127560" cy="2856037"/>
          </a:xfrm>
          <a:custGeom>
            <a:rect b="b" l="l" r="r" t="t"/>
            <a:pathLst>
              <a:path extrusionOk="0" h="2855065" w="2126836">
                <a:moveTo>
                  <a:pt x="1888545" y="1560877"/>
                </a:moveTo>
                <a:cubicBezTo>
                  <a:pt x="1850948" y="1541549"/>
                  <a:pt x="1812821" y="1522750"/>
                  <a:pt x="1776018" y="1504216"/>
                </a:cubicBezTo>
                <a:cubicBezTo>
                  <a:pt x="1736038" y="1520103"/>
                  <a:pt x="1719358" y="1560347"/>
                  <a:pt x="1689439" y="1586559"/>
                </a:cubicBezTo>
                <a:cubicBezTo>
                  <a:pt x="1649988" y="1621244"/>
                  <a:pt x="1629601" y="1672874"/>
                  <a:pt x="1631984" y="1731388"/>
                </a:cubicBezTo>
                <a:cubicBezTo>
                  <a:pt x="1635161" y="1818497"/>
                  <a:pt x="1689968" y="1868803"/>
                  <a:pt x="1784755" y="1841796"/>
                </a:cubicBezTo>
                <a:cubicBezTo>
                  <a:pt x="1849624" y="1823263"/>
                  <a:pt x="1893046" y="1783812"/>
                  <a:pt x="1918728" y="1721591"/>
                </a:cubicBezTo>
                <a:cubicBezTo>
                  <a:pt x="1940704" y="1668373"/>
                  <a:pt x="1924553" y="1620715"/>
                  <a:pt x="1903372" y="1573056"/>
                </a:cubicBezTo>
                <a:cubicBezTo>
                  <a:pt x="1900989" y="1568026"/>
                  <a:pt x="1894370" y="1563789"/>
                  <a:pt x="1888545" y="1560877"/>
                </a:cubicBezTo>
                <a:close/>
                <a:moveTo>
                  <a:pt x="1739215" y="1770309"/>
                </a:moveTo>
                <a:cubicBezTo>
                  <a:pt x="1751924" y="1703587"/>
                  <a:pt x="1756425" y="1644544"/>
                  <a:pt x="1822882" y="1604564"/>
                </a:cubicBezTo>
                <a:cubicBezTo>
                  <a:pt x="1813880" y="1670491"/>
                  <a:pt x="1805672" y="1728211"/>
                  <a:pt x="1739215" y="1770309"/>
                </a:cubicBezTo>
                <a:close/>
                <a:moveTo>
                  <a:pt x="244332" y="1860595"/>
                </a:moveTo>
                <a:cubicBezTo>
                  <a:pt x="214678" y="1849475"/>
                  <a:pt x="184230" y="1839943"/>
                  <a:pt x="154311" y="1829882"/>
                </a:cubicBezTo>
                <a:cubicBezTo>
                  <a:pt x="156694" y="1824057"/>
                  <a:pt x="156959" y="1819821"/>
                  <a:pt x="159077" y="1818232"/>
                </a:cubicBezTo>
                <a:cubicBezTo>
                  <a:pt x="170992" y="1810024"/>
                  <a:pt x="183436" y="1802611"/>
                  <a:pt x="195615" y="1795197"/>
                </a:cubicBezTo>
                <a:cubicBezTo>
                  <a:pt x="195880" y="1791225"/>
                  <a:pt x="196409" y="1787519"/>
                  <a:pt x="196674" y="1783547"/>
                </a:cubicBezTo>
                <a:cubicBezTo>
                  <a:pt x="170727" y="1781429"/>
                  <a:pt x="144779" y="1780900"/>
                  <a:pt x="119362" y="1777193"/>
                </a:cubicBezTo>
                <a:cubicBezTo>
                  <a:pt x="82559" y="1771897"/>
                  <a:pt x="54493" y="1791225"/>
                  <a:pt x="40990" y="1818497"/>
                </a:cubicBezTo>
                <a:cubicBezTo>
                  <a:pt x="21397" y="1857947"/>
                  <a:pt x="4982" y="1901634"/>
                  <a:pt x="745" y="1944791"/>
                </a:cubicBezTo>
                <a:cubicBezTo>
                  <a:pt x="-4550" y="1998539"/>
                  <a:pt x="18220" y="2045933"/>
                  <a:pt x="73821" y="2067379"/>
                </a:cubicBezTo>
                <a:cubicBezTo>
                  <a:pt x="93679" y="2075057"/>
                  <a:pt x="115390" y="2078499"/>
                  <a:pt x="136572" y="2081412"/>
                </a:cubicBezTo>
                <a:cubicBezTo>
                  <a:pt x="205676" y="2090414"/>
                  <a:pt x="285636" y="2032165"/>
                  <a:pt x="298610" y="1963855"/>
                </a:cubicBezTo>
                <a:cubicBezTo>
                  <a:pt x="305759" y="1925728"/>
                  <a:pt x="279017" y="1873569"/>
                  <a:pt x="244332" y="1860595"/>
                </a:cubicBezTo>
                <a:close/>
                <a:moveTo>
                  <a:pt x="158018" y="2009130"/>
                </a:moveTo>
                <a:cubicBezTo>
                  <a:pt x="155635" y="2006218"/>
                  <a:pt x="153252" y="2003570"/>
                  <a:pt x="150869" y="2000657"/>
                </a:cubicBezTo>
                <a:cubicBezTo>
                  <a:pt x="158812" y="1994833"/>
                  <a:pt x="166490" y="1988743"/>
                  <a:pt x="174434" y="1982918"/>
                </a:cubicBezTo>
                <a:cubicBezTo>
                  <a:pt x="176552" y="1985301"/>
                  <a:pt x="178935" y="1987684"/>
                  <a:pt x="181053" y="1990331"/>
                </a:cubicBezTo>
                <a:cubicBezTo>
                  <a:pt x="173374" y="1996421"/>
                  <a:pt x="165696" y="2002776"/>
                  <a:pt x="158018" y="2009130"/>
                </a:cubicBezTo>
                <a:close/>
                <a:moveTo>
                  <a:pt x="832648" y="344530"/>
                </a:moveTo>
                <a:cubicBezTo>
                  <a:pt x="893280" y="337381"/>
                  <a:pt x="947028" y="288134"/>
                  <a:pt x="958943" y="226443"/>
                </a:cubicBezTo>
                <a:cubicBezTo>
                  <a:pt x="963973" y="200496"/>
                  <a:pt x="965297" y="173754"/>
                  <a:pt x="969269" y="138540"/>
                </a:cubicBezTo>
                <a:cubicBezTo>
                  <a:pt x="969533" y="116035"/>
                  <a:pt x="948087" y="73937"/>
                  <a:pt x="921081" y="53020"/>
                </a:cubicBezTo>
                <a:cubicBezTo>
                  <a:pt x="904136" y="39781"/>
                  <a:pt x="887190" y="26808"/>
                  <a:pt x="870510" y="13305"/>
                </a:cubicBezTo>
                <a:cubicBezTo>
                  <a:pt x="849064" y="-4170"/>
                  <a:pt x="834766" y="-4964"/>
                  <a:pt x="813585" y="14099"/>
                </a:cubicBezTo>
                <a:cubicBezTo>
                  <a:pt x="804053" y="22572"/>
                  <a:pt x="795845" y="33957"/>
                  <a:pt x="790285" y="45342"/>
                </a:cubicBezTo>
                <a:cubicBezTo>
                  <a:pt x="767780" y="91147"/>
                  <a:pt x="751364" y="138275"/>
                  <a:pt x="739449" y="188317"/>
                </a:cubicBezTo>
                <a:cubicBezTo>
                  <a:pt x="731506" y="221413"/>
                  <a:pt x="733889" y="250537"/>
                  <a:pt x="745010" y="279927"/>
                </a:cubicBezTo>
                <a:cubicBezTo>
                  <a:pt x="758513" y="314876"/>
                  <a:pt x="805377" y="347707"/>
                  <a:pt x="832648" y="344530"/>
                </a:cubicBezTo>
                <a:close/>
                <a:moveTo>
                  <a:pt x="863891" y="144100"/>
                </a:moveTo>
                <a:cubicBezTo>
                  <a:pt x="876070" y="186728"/>
                  <a:pt x="872099" y="198378"/>
                  <a:pt x="833707" y="237034"/>
                </a:cubicBezTo>
                <a:cubicBezTo>
                  <a:pt x="830000" y="200496"/>
                  <a:pt x="843768" y="172960"/>
                  <a:pt x="863891" y="144100"/>
                </a:cubicBezTo>
                <a:close/>
                <a:moveTo>
                  <a:pt x="990715" y="2335060"/>
                </a:moveTo>
                <a:cubicBezTo>
                  <a:pt x="986479" y="2368686"/>
                  <a:pt x="979859" y="2403900"/>
                  <a:pt x="949676" y="2427200"/>
                </a:cubicBezTo>
                <a:cubicBezTo>
                  <a:pt x="939350" y="2435408"/>
                  <a:pt x="929289" y="2444145"/>
                  <a:pt x="919227" y="2452617"/>
                </a:cubicBezTo>
                <a:cubicBezTo>
                  <a:pt x="865744" y="2497628"/>
                  <a:pt x="843504" y="2498158"/>
                  <a:pt x="791344" y="2455530"/>
                </a:cubicBezTo>
                <a:cubicBezTo>
                  <a:pt x="750305" y="2421904"/>
                  <a:pt x="743421" y="2337443"/>
                  <a:pt x="779959" y="2299581"/>
                </a:cubicBezTo>
                <a:cubicBezTo>
                  <a:pt x="788167" y="2291109"/>
                  <a:pt x="801670" y="2288196"/>
                  <a:pt x="813585" y="2282106"/>
                </a:cubicBezTo>
                <a:cubicBezTo>
                  <a:pt x="817556" y="2264102"/>
                  <a:pt x="820998" y="2248216"/>
                  <a:pt x="825235" y="2229417"/>
                </a:cubicBezTo>
                <a:cubicBezTo>
                  <a:pt x="837679" y="2230741"/>
                  <a:pt x="850388" y="2228623"/>
                  <a:pt x="859390" y="2233389"/>
                </a:cubicBezTo>
                <a:cubicBezTo>
                  <a:pt x="887190" y="2248216"/>
                  <a:pt x="915785" y="2257483"/>
                  <a:pt x="946763" y="2263043"/>
                </a:cubicBezTo>
                <a:cubicBezTo>
                  <a:pt x="976153" y="2268338"/>
                  <a:pt x="995481" y="2298787"/>
                  <a:pt x="990715" y="2335060"/>
                </a:cubicBezTo>
                <a:close/>
                <a:moveTo>
                  <a:pt x="1157519" y="1327881"/>
                </a:moveTo>
                <a:cubicBezTo>
                  <a:pt x="1141368" y="1333705"/>
                  <a:pt x="1122570" y="1336353"/>
                  <a:pt x="1109861" y="1346414"/>
                </a:cubicBezTo>
                <a:cubicBezTo>
                  <a:pt x="1085502" y="1366007"/>
                  <a:pt x="1060614" y="1387189"/>
                  <a:pt x="1043669" y="1412871"/>
                </a:cubicBezTo>
                <a:cubicBezTo>
                  <a:pt x="1018251" y="1451792"/>
                  <a:pt x="1015603" y="1519573"/>
                  <a:pt x="1060879" y="1557700"/>
                </a:cubicBezTo>
                <a:cubicBezTo>
                  <a:pt x="1092651" y="1584441"/>
                  <a:pt x="1126012" y="1574910"/>
                  <a:pt x="1160431" y="1568820"/>
                </a:cubicBezTo>
                <a:cubicBezTo>
                  <a:pt x="1195646" y="1562730"/>
                  <a:pt x="1223711" y="1542608"/>
                  <a:pt x="1241715" y="1515072"/>
                </a:cubicBezTo>
                <a:cubicBezTo>
                  <a:pt x="1259190" y="1488330"/>
                  <a:pt x="1271899" y="1455499"/>
                  <a:pt x="1276135" y="1423992"/>
                </a:cubicBezTo>
                <a:cubicBezTo>
                  <a:pt x="1281960" y="1381893"/>
                  <a:pt x="1217357" y="1334765"/>
                  <a:pt x="1157519" y="1327881"/>
                </a:cubicBezTo>
                <a:close/>
                <a:moveTo>
                  <a:pt x="1127865" y="1497597"/>
                </a:moveTo>
                <a:cubicBezTo>
                  <a:pt x="1137397" y="1435112"/>
                  <a:pt x="1144016" y="1426639"/>
                  <a:pt x="1189556" y="1419226"/>
                </a:cubicBezTo>
                <a:cubicBezTo>
                  <a:pt x="1179230" y="1454175"/>
                  <a:pt x="1163873" y="1481182"/>
                  <a:pt x="1127865" y="1497597"/>
                </a:cubicBezTo>
                <a:close/>
                <a:moveTo>
                  <a:pt x="1322735" y="722884"/>
                </a:moveTo>
                <a:cubicBezTo>
                  <a:pt x="1306584" y="749361"/>
                  <a:pt x="1291757" y="776897"/>
                  <a:pt x="1272693" y="801256"/>
                </a:cubicBezTo>
                <a:cubicBezTo>
                  <a:pt x="1256013" y="822702"/>
                  <a:pt x="1232713" y="836205"/>
                  <a:pt x="1204118" y="837000"/>
                </a:cubicBezTo>
                <a:cubicBezTo>
                  <a:pt x="1190880" y="837264"/>
                  <a:pt x="1177377" y="837000"/>
                  <a:pt x="1164403" y="838323"/>
                </a:cubicBezTo>
                <a:cubicBezTo>
                  <a:pt x="1131307" y="841765"/>
                  <a:pt x="1109066" y="833028"/>
                  <a:pt x="1096622" y="803904"/>
                </a:cubicBezTo>
                <a:cubicBezTo>
                  <a:pt x="1082325" y="769748"/>
                  <a:pt x="1077294" y="735328"/>
                  <a:pt x="1096093" y="698790"/>
                </a:cubicBezTo>
                <a:cubicBezTo>
                  <a:pt x="1119657" y="653250"/>
                  <a:pt x="1149841" y="620948"/>
                  <a:pt x="1205972" y="619095"/>
                </a:cubicBezTo>
                <a:cubicBezTo>
                  <a:pt x="1204383" y="624655"/>
                  <a:pt x="1203059" y="629421"/>
                  <a:pt x="1200676" y="638423"/>
                </a:cubicBezTo>
                <a:cubicBezTo>
                  <a:pt x="1246746" y="624655"/>
                  <a:pt x="1275341" y="659075"/>
                  <a:pt x="1310026" y="675756"/>
                </a:cubicBezTo>
                <a:cubicBezTo>
                  <a:pt x="1326706" y="684228"/>
                  <a:pt x="1334914" y="703027"/>
                  <a:pt x="1322735" y="722884"/>
                </a:cubicBezTo>
                <a:close/>
                <a:moveTo>
                  <a:pt x="401075" y="907693"/>
                </a:moveTo>
                <a:cubicBezTo>
                  <a:pt x="396574" y="925168"/>
                  <a:pt x="393397" y="942907"/>
                  <a:pt x="389161" y="960647"/>
                </a:cubicBezTo>
                <a:cubicBezTo>
                  <a:pt x="379629" y="1000891"/>
                  <a:pt x="340179" y="1030810"/>
                  <a:pt x="293579" y="1033987"/>
                </a:cubicBezTo>
                <a:cubicBezTo>
                  <a:pt x="254129" y="1036635"/>
                  <a:pt x="204088" y="1007775"/>
                  <a:pt x="195615" y="971767"/>
                </a:cubicBezTo>
                <a:cubicBezTo>
                  <a:pt x="187407" y="937082"/>
                  <a:pt x="194821" y="903192"/>
                  <a:pt x="218385" y="874332"/>
                </a:cubicBezTo>
                <a:cubicBezTo>
                  <a:pt x="228446" y="861888"/>
                  <a:pt x="237448" y="848649"/>
                  <a:pt x="248039" y="834087"/>
                </a:cubicBezTo>
                <a:cubicBezTo>
                  <a:pt x="271339" y="829321"/>
                  <a:pt x="293315" y="824820"/>
                  <a:pt x="310789" y="821378"/>
                </a:cubicBezTo>
                <a:cubicBezTo>
                  <a:pt x="335148" y="834617"/>
                  <a:pt x="356065" y="846796"/>
                  <a:pt x="378041" y="857652"/>
                </a:cubicBezTo>
                <a:cubicBezTo>
                  <a:pt x="403723" y="870360"/>
                  <a:pt x="408489" y="879363"/>
                  <a:pt x="401075" y="907693"/>
                </a:cubicBezTo>
                <a:close/>
                <a:moveTo>
                  <a:pt x="2095858" y="229621"/>
                </a:moveTo>
                <a:cubicBezTo>
                  <a:pt x="2132132" y="308786"/>
                  <a:pt x="2075736" y="391129"/>
                  <a:pt x="1988098" y="387952"/>
                </a:cubicBezTo>
                <a:cubicBezTo>
                  <a:pt x="1963474" y="387158"/>
                  <a:pt x="1948912" y="370213"/>
                  <a:pt x="1939645" y="350620"/>
                </a:cubicBezTo>
                <a:cubicBezTo>
                  <a:pt x="1920317" y="309845"/>
                  <a:pt x="1937792" y="244448"/>
                  <a:pt x="1973006" y="211352"/>
                </a:cubicBezTo>
                <a:cubicBezTo>
                  <a:pt x="1994452" y="191229"/>
                  <a:pt x="2013251" y="168459"/>
                  <a:pt x="2035756" y="144365"/>
                </a:cubicBezTo>
                <a:cubicBezTo>
                  <a:pt x="2070176" y="165547"/>
                  <a:pt x="2096653" y="181962"/>
                  <a:pt x="2126836" y="200496"/>
                </a:cubicBezTo>
                <a:cubicBezTo>
                  <a:pt x="2115187" y="211352"/>
                  <a:pt x="2105390" y="220618"/>
                  <a:pt x="2095858" y="229621"/>
                </a:cubicBezTo>
                <a:close/>
                <a:moveTo>
                  <a:pt x="226858" y="2716327"/>
                </a:moveTo>
                <a:cubicBezTo>
                  <a:pt x="230035" y="2744392"/>
                  <a:pt x="222092" y="2774576"/>
                  <a:pt x="214149" y="2802641"/>
                </a:cubicBezTo>
                <a:cubicBezTo>
                  <a:pt x="204352" y="2838120"/>
                  <a:pt x="169403" y="2842621"/>
                  <a:pt x="142661" y="2855066"/>
                </a:cubicBezTo>
                <a:cubicBezTo>
                  <a:pt x="104005" y="2841298"/>
                  <a:pt x="92885" y="2818263"/>
                  <a:pt x="94738" y="2776959"/>
                </a:cubicBezTo>
                <a:cubicBezTo>
                  <a:pt x="96592" y="2736979"/>
                  <a:pt x="111419" y="2712091"/>
                  <a:pt x="142132" y="2693292"/>
                </a:cubicBezTo>
                <a:cubicBezTo>
                  <a:pt x="139749" y="2682172"/>
                  <a:pt x="137895" y="2672640"/>
                  <a:pt x="135777" y="2663373"/>
                </a:cubicBezTo>
                <a:cubicBezTo>
                  <a:pt x="165431" y="2653312"/>
                  <a:pt x="223151" y="2683496"/>
                  <a:pt x="226858" y="271632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/>
          <p:nvPr/>
        </p:nvSpPr>
        <p:spPr>
          <a:xfrm rot="-3046867">
            <a:off x="4097329" y="9145830"/>
            <a:ext cx="1701941" cy="2284686"/>
          </a:xfrm>
          <a:custGeom>
            <a:rect b="b" l="l" r="r" t="t"/>
            <a:pathLst>
              <a:path extrusionOk="0" h="2283908" w="1701362">
                <a:moveTo>
                  <a:pt x="1510741" y="1248623"/>
                </a:moveTo>
                <a:cubicBezTo>
                  <a:pt x="1480665" y="1233161"/>
                  <a:pt x="1450166" y="1218123"/>
                  <a:pt x="1420725" y="1203297"/>
                </a:cubicBezTo>
                <a:cubicBezTo>
                  <a:pt x="1388743" y="1216005"/>
                  <a:pt x="1375400" y="1248199"/>
                  <a:pt x="1351466" y="1269167"/>
                </a:cubicBezTo>
                <a:cubicBezTo>
                  <a:pt x="1319908" y="1296914"/>
                  <a:pt x="1303599" y="1338215"/>
                  <a:pt x="1305505" y="1385023"/>
                </a:cubicBezTo>
                <a:cubicBezTo>
                  <a:pt x="1308047" y="1454706"/>
                  <a:pt x="1351890" y="1494948"/>
                  <a:pt x="1427715" y="1473344"/>
                </a:cubicBezTo>
                <a:cubicBezTo>
                  <a:pt x="1479606" y="1458518"/>
                  <a:pt x="1514342" y="1426960"/>
                  <a:pt x="1534886" y="1377186"/>
                </a:cubicBezTo>
                <a:cubicBezTo>
                  <a:pt x="1552466" y="1334614"/>
                  <a:pt x="1539546" y="1296490"/>
                  <a:pt x="1522602" y="1258366"/>
                </a:cubicBezTo>
                <a:cubicBezTo>
                  <a:pt x="1520696" y="1254341"/>
                  <a:pt x="1515401" y="1250953"/>
                  <a:pt x="1510741" y="1248623"/>
                </a:cubicBezTo>
                <a:close/>
                <a:moveTo>
                  <a:pt x="1391285" y="1416158"/>
                </a:moveTo>
                <a:cubicBezTo>
                  <a:pt x="1401451" y="1362784"/>
                  <a:pt x="1405052" y="1315552"/>
                  <a:pt x="1458214" y="1283570"/>
                </a:cubicBezTo>
                <a:cubicBezTo>
                  <a:pt x="1451013" y="1336309"/>
                  <a:pt x="1444447" y="1382481"/>
                  <a:pt x="1391285" y="1416158"/>
                </a:cubicBezTo>
                <a:close/>
                <a:moveTo>
                  <a:pt x="195454" y="1488382"/>
                </a:moveTo>
                <a:cubicBezTo>
                  <a:pt x="171732" y="1479486"/>
                  <a:pt x="147375" y="1471862"/>
                  <a:pt x="123441" y="1463813"/>
                </a:cubicBezTo>
                <a:cubicBezTo>
                  <a:pt x="125347" y="1459153"/>
                  <a:pt x="125559" y="1455765"/>
                  <a:pt x="127254" y="1454494"/>
                </a:cubicBezTo>
                <a:cubicBezTo>
                  <a:pt x="136785" y="1447928"/>
                  <a:pt x="146739" y="1441998"/>
                  <a:pt x="156482" y="1436067"/>
                </a:cubicBezTo>
                <a:cubicBezTo>
                  <a:pt x="156694" y="1432890"/>
                  <a:pt x="157118" y="1429925"/>
                  <a:pt x="157329" y="1426748"/>
                </a:cubicBezTo>
                <a:cubicBezTo>
                  <a:pt x="136573" y="1425053"/>
                  <a:pt x="115816" y="1424630"/>
                  <a:pt x="95483" y="1421665"/>
                </a:cubicBezTo>
                <a:cubicBezTo>
                  <a:pt x="66043" y="1417429"/>
                  <a:pt x="43592" y="1432890"/>
                  <a:pt x="32790" y="1454706"/>
                </a:cubicBezTo>
                <a:cubicBezTo>
                  <a:pt x="17117" y="1486264"/>
                  <a:pt x="3985" y="1521211"/>
                  <a:pt x="596" y="1555735"/>
                </a:cubicBezTo>
                <a:cubicBezTo>
                  <a:pt x="-3640" y="1598731"/>
                  <a:pt x="14575" y="1636643"/>
                  <a:pt x="59053" y="1653799"/>
                </a:cubicBezTo>
                <a:cubicBezTo>
                  <a:pt x="74939" y="1659941"/>
                  <a:pt x="92306" y="1662695"/>
                  <a:pt x="109250" y="1665025"/>
                </a:cubicBezTo>
                <a:cubicBezTo>
                  <a:pt x="164531" y="1672226"/>
                  <a:pt x="228495" y="1625629"/>
                  <a:pt x="238873" y="1570985"/>
                </a:cubicBezTo>
                <a:cubicBezTo>
                  <a:pt x="244592" y="1540485"/>
                  <a:pt x="223200" y="1498760"/>
                  <a:pt x="195454" y="1488382"/>
                </a:cubicBezTo>
                <a:close/>
                <a:moveTo>
                  <a:pt x="126406" y="1607203"/>
                </a:moveTo>
                <a:cubicBezTo>
                  <a:pt x="124500" y="1604873"/>
                  <a:pt x="122594" y="1602755"/>
                  <a:pt x="120688" y="1600425"/>
                </a:cubicBezTo>
                <a:cubicBezTo>
                  <a:pt x="127042" y="1595765"/>
                  <a:pt x="133184" y="1590894"/>
                  <a:pt x="139538" y="1586234"/>
                </a:cubicBezTo>
                <a:cubicBezTo>
                  <a:pt x="141232" y="1588141"/>
                  <a:pt x="143139" y="1590047"/>
                  <a:pt x="144833" y="1592165"/>
                </a:cubicBezTo>
                <a:cubicBezTo>
                  <a:pt x="138691" y="1597036"/>
                  <a:pt x="132549" y="1602119"/>
                  <a:pt x="126406" y="1607203"/>
                </a:cubicBezTo>
                <a:close/>
                <a:moveTo>
                  <a:pt x="666077" y="275607"/>
                </a:moveTo>
                <a:cubicBezTo>
                  <a:pt x="714579" y="269888"/>
                  <a:pt x="757575" y="230493"/>
                  <a:pt x="767106" y="181143"/>
                </a:cubicBezTo>
                <a:cubicBezTo>
                  <a:pt x="771130" y="160387"/>
                  <a:pt x="772189" y="138995"/>
                  <a:pt x="775366" y="110825"/>
                </a:cubicBezTo>
                <a:cubicBezTo>
                  <a:pt x="775578" y="92822"/>
                  <a:pt x="758422" y="59146"/>
                  <a:pt x="736818" y="42413"/>
                </a:cubicBezTo>
                <a:cubicBezTo>
                  <a:pt x="723263" y="31823"/>
                  <a:pt x="709708" y="21445"/>
                  <a:pt x="696364" y="10643"/>
                </a:cubicBezTo>
                <a:cubicBezTo>
                  <a:pt x="679208" y="-3336"/>
                  <a:pt x="667771" y="-3971"/>
                  <a:pt x="650827" y="11278"/>
                </a:cubicBezTo>
                <a:cubicBezTo>
                  <a:pt x="643202" y="18056"/>
                  <a:pt x="636636" y="27164"/>
                  <a:pt x="632188" y="36271"/>
                </a:cubicBezTo>
                <a:cubicBezTo>
                  <a:pt x="614185" y="72913"/>
                  <a:pt x="601054" y="110613"/>
                  <a:pt x="591522" y="150644"/>
                </a:cubicBezTo>
                <a:cubicBezTo>
                  <a:pt x="585168" y="177119"/>
                  <a:pt x="587075" y="200417"/>
                  <a:pt x="595970" y="223927"/>
                </a:cubicBezTo>
                <a:cubicBezTo>
                  <a:pt x="606772" y="251885"/>
                  <a:pt x="644261" y="278148"/>
                  <a:pt x="666077" y="275607"/>
                </a:cubicBezTo>
                <a:close/>
                <a:moveTo>
                  <a:pt x="691069" y="115273"/>
                </a:moveTo>
                <a:cubicBezTo>
                  <a:pt x="700812" y="149373"/>
                  <a:pt x="697635" y="158692"/>
                  <a:pt x="666924" y="189615"/>
                </a:cubicBezTo>
                <a:cubicBezTo>
                  <a:pt x="663959" y="160387"/>
                  <a:pt x="674972" y="138359"/>
                  <a:pt x="691069" y="115273"/>
                </a:cubicBezTo>
                <a:close/>
                <a:moveTo>
                  <a:pt x="792522" y="1867930"/>
                </a:moveTo>
                <a:cubicBezTo>
                  <a:pt x="789133" y="1894829"/>
                  <a:pt x="783838" y="1922999"/>
                  <a:pt x="759693" y="1941637"/>
                </a:cubicBezTo>
                <a:cubicBezTo>
                  <a:pt x="751433" y="1948203"/>
                  <a:pt x="743384" y="1955193"/>
                  <a:pt x="735336" y="1961970"/>
                </a:cubicBezTo>
                <a:cubicBezTo>
                  <a:pt x="692552" y="1997976"/>
                  <a:pt x="674760" y="1998400"/>
                  <a:pt x="633036" y="1964300"/>
                </a:cubicBezTo>
                <a:cubicBezTo>
                  <a:pt x="600206" y="1937401"/>
                  <a:pt x="594699" y="1869837"/>
                  <a:pt x="623928" y="1839549"/>
                </a:cubicBezTo>
                <a:cubicBezTo>
                  <a:pt x="630494" y="1832771"/>
                  <a:pt x="641296" y="1830441"/>
                  <a:pt x="650827" y="1825570"/>
                </a:cubicBezTo>
                <a:cubicBezTo>
                  <a:pt x="654004" y="1811168"/>
                  <a:pt x="656757" y="1798459"/>
                  <a:pt x="660146" y="1783421"/>
                </a:cubicBezTo>
                <a:cubicBezTo>
                  <a:pt x="670101" y="1784480"/>
                  <a:pt x="680267" y="1782786"/>
                  <a:pt x="687469" y="1786598"/>
                </a:cubicBezTo>
                <a:cubicBezTo>
                  <a:pt x="709708" y="1798459"/>
                  <a:pt x="732582" y="1805872"/>
                  <a:pt x="757363" y="1810320"/>
                </a:cubicBezTo>
                <a:cubicBezTo>
                  <a:pt x="780873" y="1814556"/>
                  <a:pt x="796335" y="1838913"/>
                  <a:pt x="792522" y="1867930"/>
                </a:cubicBezTo>
                <a:close/>
                <a:moveTo>
                  <a:pt x="925957" y="1062237"/>
                </a:moveTo>
                <a:cubicBezTo>
                  <a:pt x="913037" y="1066897"/>
                  <a:pt x="897999" y="1069015"/>
                  <a:pt x="887833" y="1077064"/>
                </a:cubicBezTo>
                <a:cubicBezTo>
                  <a:pt x="868347" y="1092737"/>
                  <a:pt x="848438" y="1109681"/>
                  <a:pt x="834882" y="1130226"/>
                </a:cubicBezTo>
                <a:cubicBezTo>
                  <a:pt x="814549" y="1161361"/>
                  <a:pt x="812431" y="1215582"/>
                  <a:pt x="848650" y="1246081"/>
                </a:cubicBezTo>
                <a:cubicBezTo>
                  <a:pt x="874066" y="1267473"/>
                  <a:pt x="900753" y="1259848"/>
                  <a:pt x="928287" y="1254977"/>
                </a:cubicBezTo>
                <a:cubicBezTo>
                  <a:pt x="956456" y="1250105"/>
                  <a:pt x="978907" y="1234008"/>
                  <a:pt x="993310" y="1211981"/>
                </a:cubicBezTo>
                <a:cubicBezTo>
                  <a:pt x="1007289" y="1190589"/>
                  <a:pt x="1017455" y="1164326"/>
                  <a:pt x="1020844" y="1139121"/>
                </a:cubicBezTo>
                <a:cubicBezTo>
                  <a:pt x="1025504" y="1105445"/>
                  <a:pt x="973824" y="1067744"/>
                  <a:pt x="925957" y="1062237"/>
                </a:cubicBezTo>
                <a:close/>
                <a:moveTo>
                  <a:pt x="902235" y="1198002"/>
                </a:moveTo>
                <a:cubicBezTo>
                  <a:pt x="909860" y="1148017"/>
                  <a:pt x="915155" y="1141239"/>
                  <a:pt x="951585" y="1135309"/>
                </a:cubicBezTo>
                <a:cubicBezTo>
                  <a:pt x="943325" y="1163267"/>
                  <a:pt x="931040" y="1184871"/>
                  <a:pt x="902235" y="1198002"/>
                </a:cubicBezTo>
                <a:close/>
                <a:moveTo>
                  <a:pt x="1058121" y="578271"/>
                </a:moveTo>
                <a:cubicBezTo>
                  <a:pt x="1045201" y="599451"/>
                  <a:pt x="1033340" y="621479"/>
                  <a:pt x="1018091" y="640964"/>
                </a:cubicBezTo>
                <a:cubicBezTo>
                  <a:pt x="1004747" y="658120"/>
                  <a:pt x="986109" y="668922"/>
                  <a:pt x="963234" y="669557"/>
                </a:cubicBezTo>
                <a:cubicBezTo>
                  <a:pt x="952644" y="669769"/>
                  <a:pt x="941842" y="669557"/>
                  <a:pt x="931464" y="670617"/>
                </a:cubicBezTo>
                <a:cubicBezTo>
                  <a:pt x="904989" y="673370"/>
                  <a:pt x="887197" y="666380"/>
                  <a:pt x="877243" y="643082"/>
                </a:cubicBezTo>
                <a:cubicBezTo>
                  <a:pt x="865805" y="615760"/>
                  <a:pt x="861781" y="588226"/>
                  <a:pt x="876819" y="558997"/>
                </a:cubicBezTo>
                <a:cubicBezTo>
                  <a:pt x="895669" y="522567"/>
                  <a:pt x="919815" y="496727"/>
                  <a:pt x="964717" y="495245"/>
                </a:cubicBezTo>
                <a:cubicBezTo>
                  <a:pt x="963446" y="499693"/>
                  <a:pt x="962387" y="503505"/>
                  <a:pt x="960481" y="510706"/>
                </a:cubicBezTo>
                <a:cubicBezTo>
                  <a:pt x="997334" y="499693"/>
                  <a:pt x="1020209" y="527227"/>
                  <a:pt x="1047955" y="540570"/>
                </a:cubicBezTo>
                <a:cubicBezTo>
                  <a:pt x="1061298" y="547348"/>
                  <a:pt x="1067864" y="562386"/>
                  <a:pt x="1058121" y="578271"/>
                </a:cubicBezTo>
                <a:close/>
                <a:moveTo>
                  <a:pt x="320840" y="726108"/>
                </a:moveTo>
                <a:cubicBezTo>
                  <a:pt x="317240" y="740087"/>
                  <a:pt x="314698" y="754278"/>
                  <a:pt x="311309" y="768469"/>
                </a:cubicBezTo>
                <a:cubicBezTo>
                  <a:pt x="303684" y="800663"/>
                  <a:pt x="272126" y="824596"/>
                  <a:pt x="234849" y="827138"/>
                </a:cubicBezTo>
                <a:cubicBezTo>
                  <a:pt x="203290" y="829256"/>
                  <a:pt x="163260" y="806169"/>
                  <a:pt x="156482" y="777364"/>
                </a:cubicBezTo>
                <a:cubicBezTo>
                  <a:pt x="149916" y="749618"/>
                  <a:pt x="155847" y="722508"/>
                  <a:pt x="174697" y="699421"/>
                </a:cubicBezTo>
                <a:cubicBezTo>
                  <a:pt x="182746" y="689467"/>
                  <a:pt x="189947" y="678877"/>
                  <a:pt x="198419" y="667228"/>
                </a:cubicBezTo>
                <a:cubicBezTo>
                  <a:pt x="217057" y="663415"/>
                  <a:pt x="234637" y="659815"/>
                  <a:pt x="248616" y="657061"/>
                </a:cubicBezTo>
                <a:cubicBezTo>
                  <a:pt x="268102" y="667651"/>
                  <a:pt x="284834" y="677394"/>
                  <a:pt x="302413" y="686078"/>
                </a:cubicBezTo>
                <a:cubicBezTo>
                  <a:pt x="322958" y="696244"/>
                  <a:pt x="326771" y="703446"/>
                  <a:pt x="320840" y="726108"/>
                </a:cubicBezTo>
                <a:close/>
                <a:moveTo>
                  <a:pt x="1676582" y="183685"/>
                </a:moveTo>
                <a:cubicBezTo>
                  <a:pt x="1705598" y="247013"/>
                  <a:pt x="1660485" y="312884"/>
                  <a:pt x="1590378" y="310342"/>
                </a:cubicBezTo>
                <a:cubicBezTo>
                  <a:pt x="1570681" y="309707"/>
                  <a:pt x="1559032" y="296151"/>
                  <a:pt x="1551619" y="280478"/>
                </a:cubicBezTo>
                <a:cubicBezTo>
                  <a:pt x="1536157" y="247861"/>
                  <a:pt x="1550136" y="195546"/>
                  <a:pt x="1578306" y="169071"/>
                </a:cubicBezTo>
                <a:cubicBezTo>
                  <a:pt x="1595462" y="152974"/>
                  <a:pt x="1610500" y="134759"/>
                  <a:pt x="1628503" y="115485"/>
                </a:cubicBezTo>
                <a:cubicBezTo>
                  <a:pt x="1656037" y="132429"/>
                  <a:pt x="1677217" y="145561"/>
                  <a:pt x="1701362" y="160387"/>
                </a:cubicBezTo>
                <a:cubicBezTo>
                  <a:pt x="1692043" y="169071"/>
                  <a:pt x="1684206" y="176484"/>
                  <a:pt x="1676582" y="183685"/>
                </a:cubicBezTo>
                <a:close/>
                <a:moveTo>
                  <a:pt x="181475" y="2172925"/>
                </a:moveTo>
                <a:cubicBezTo>
                  <a:pt x="184016" y="2195375"/>
                  <a:pt x="177662" y="2219521"/>
                  <a:pt x="171308" y="2241972"/>
                </a:cubicBezTo>
                <a:cubicBezTo>
                  <a:pt x="163472" y="2270353"/>
                  <a:pt x="135514" y="2273954"/>
                  <a:pt x="114122" y="2283909"/>
                </a:cubicBezTo>
                <a:cubicBezTo>
                  <a:pt x="83199" y="2272895"/>
                  <a:pt x="74303" y="2254468"/>
                  <a:pt x="75786" y="2221427"/>
                </a:cubicBezTo>
                <a:cubicBezTo>
                  <a:pt x="77268" y="2189445"/>
                  <a:pt x="89129" y="2169536"/>
                  <a:pt x="113698" y="2154498"/>
                </a:cubicBezTo>
                <a:cubicBezTo>
                  <a:pt x="111792" y="2145602"/>
                  <a:pt x="110309" y="2137977"/>
                  <a:pt x="108615" y="2130564"/>
                </a:cubicBezTo>
                <a:cubicBezTo>
                  <a:pt x="132337" y="2122516"/>
                  <a:pt x="178510" y="2146661"/>
                  <a:pt x="181475" y="21729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6"/>
          <p:cNvSpPr/>
          <p:nvPr/>
        </p:nvSpPr>
        <p:spPr>
          <a:xfrm rot="-683654">
            <a:off x="15977966" y="5749827"/>
            <a:ext cx="3025726" cy="4987440"/>
          </a:xfrm>
          <a:custGeom>
            <a:rect b="b" l="l" r="r" t="t"/>
            <a:pathLst>
              <a:path extrusionOk="0" h="4988921" w="3026625">
                <a:moveTo>
                  <a:pt x="2332833" y="1790576"/>
                </a:moveTo>
                <a:cubicBezTo>
                  <a:pt x="2416850" y="1954491"/>
                  <a:pt x="2445679" y="2116759"/>
                  <a:pt x="2446503" y="2281498"/>
                </a:cubicBezTo>
                <a:cubicBezTo>
                  <a:pt x="2447327" y="2414937"/>
                  <a:pt x="2425911" y="2546728"/>
                  <a:pt x="2350954" y="2664516"/>
                </a:cubicBezTo>
                <a:cubicBezTo>
                  <a:pt x="2322125" y="2710643"/>
                  <a:pt x="2305651" y="2765007"/>
                  <a:pt x="2273527" y="2808663"/>
                </a:cubicBezTo>
                <a:cubicBezTo>
                  <a:pt x="2159857" y="2966812"/>
                  <a:pt x="1853443" y="3082130"/>
                  <a:pt x="1616219" y="2944573"/>
                </a:cubicBezTo>
                <a:cubicBezTo>
                  <a:pt x="1481956" y="2866322"/>
                  <a:pt x="1357579" y="2780657"/>
                  <a:pt x="1266972" y="2652161"/>
                </a:cubicBezTo>
                <a:cubicBezTo>
                  <a:pt x="1260383" y="2643100"/>
                  <a:pt x="1252969" y="2634863"/>
                  <a:pt x="1245556" y="2626626"/>
                </a:cubicBezTo>
                <a:cubicBezTo>
                  <a:pt x="1243909" y="2624979"/>
                  <a:pt x="1240614" y="2625803"/>
                  <a:pt x="1232377" y="2624155"/>
                </a:cubicBezTo>
                <a:cubicBezTo>
                  <a:pt x="1232377" y="2643100"/>
                  <a:pt x="1229082" y="2661222"/>
                  <a:pt x="1233201" y="2678519"/>
                </a:cubicBezTo>
                <a:cubicBezTo>
                  <a:pt x="1298273" y="2986581"/>
                  <a:pt x="1345223" y="3297938"/>
                  <a:pt x="1383113" y="3610118"/>
                </a:cubicBezTo>
                <a:cubicBezTo>
                  <a:pt x="1393821" y="3700724"/>
                  <a:pt x="1419356" y="3789684"/>
                  <a:pt x="1436653" y="3880290"/>
                </a:cubicBezTo>
                <a:cubicBezTo>
                  <a:pt x="1472896" y="4068092"/>
                  <a:pt x="1505844" y="4256719"/>
                  <a:pt x="1543733" y="4444521"/>
                </a:cubicBezTo>
                <a:cubicBezTo>
                  <a:pt x="1561031" y="4531009"/>
                  <a:pt x="1585742" y="4615026"/>
                  <a:pt x="1612924" y="4720459"/>
                </a:cubicBezTo>
                <a:cubicBezTo>
                  <a:pt x="1647519" y="4667743"/>
                  <a:pt x="1673054" y="4629852"/>
                  <a:pt x="1698588" y="4591962"/>
                </a:cubicBezTo>
                <a:cubicBezTo>
                  <a:pt x="1716709" y="4563957"/>
                  <a:pt x="1729889" y="4531009"/>
                  <a:pt x="1752952" y="4508770"/>
                </a:cubicBezTo>
                <a:cubicBezTo>
                  <a:pt x="1796608" y="4467585"/>
                  <a:pt x="1792489" y="4424753"/>
                  <a:pt x="1763660" y="4381920"/>
                </a:cubicBezTo>
                <a:cubicBezTo>
                  <a:pt x="1714238" y="4306140"/>
                  <a:pt x="1698588" y="4224595"/>
                  <a:pt x="1699412" y="4135635"/>
                </a:cubicBezTo>
                <a:cubicBezTo>
                  <a:pt x="1700236" y="4035968"/>
                  <a:pt x="1691175" y="3936301"/>
                  <a:pt x="1717533" y="3836634"/>
                </a:cubicBezTo>
                <a:cubicBezTo>
                  <a:pt x="1760365" y="3679309"/>
                  <a:pt x="1837793" y="3545046"/>
                  <a:pt x="1961347" y="3437966"/>
                </a:cubicBezTo>
                <a:cubicBezTo>
                  <a:pt x="1980292" y="3421492"/>
                  <a:pt x="1998413" y="3404194"/>
                  <a:pt x="2014887" y="3385249"/>
                </a:cubicBezTo>
                <a:cubicBezTo>
                  <a:pt x="2075840" y="3314412"/>
                  <a:pt x="2159857" y="3271580"/>
                  <a:pt x="2241403" y="3236984"/>
                </a:cubicBezTo>
                <a:cubicBezTo>
                  <a:pt x="2339423" y="3194976"/>
                  <a:pt x="2445679" y="3199918"/>
                  <a:pt x="2543699" y="3260871"/>
                </a:cubicBezTo>
                <a:cubicBezTo>
                  <a:pt x="2743033" y="3386073"/>
                  <a:pt x="2772686" y="3633182"/>
                  <a:pt x="2715028" y="3801215"/>
                </a:cubicBezTo>
                <a:cubicBezTo>
                  <a:pt x="2666430" y="3942067"/>
                  <a:pt x="2587355" y="4066445"/>
                  <a:pt x="2499220" y="4185881"/>
                </a:cubicBezTo>
                <a:cubicBezTo>
                  <a:pt x="2462153" y="4236950"/>
                  <a:pt x="2419321" y="4284724"/>
                  <a:pt x="2378960" y="4333322"/>
                </a:cubicBezTo>
                <a:cubicBezTo>
                  <a:pt x="2304004" y="4422282"/>
                  <a:pt x="2196924" y="4446992"/>
                  <a:pt x="2091491" y="4473350"/>
                </a:cubicBezTo>
                <a:cubicBezTo>
                  <a:pt x="2059367" y="4481587"/>
                  <a:pt x="2025595" y="4495590"/>
                  <a:pt x="1993471" y="4493119"/>
                </a:cubicBezTo>
                <a:cubicBezTo>
                  <a:pt x="1930046" y="4488177"/>
                  <a:pt x="1906983" y="4528538"/>
                  <a:pt x="1881448" y="4573018"/>
                </a:cubicBezTo>
                <a:cubicBezTo>
                  <a:pt x="1815553" y="4689158"/>
                  <a:pt x="1749657" y="4805300"/>
                  <a:pt x="1677996" y="4918145"/>
                </a:cubicBezTo>
                <a:cubicBezTo>
                  <a:pt x="1629398" y="4993925"/>
                  <a:pt x="1544557" y="5011223"/>
                  <a:pt x="1485251" y="4958507"/>
                </a:cubicBezTo>
                <a:cubicBezTo>
                  <a:pt x="1458069" y="4934619"/>
                  <a:pt x="1438301" y="4896730"/>
                  <a:pt x="1426769" y="4861311"/>
                </a:cubicBezTo>
                <a:cubicBezTo>
                  <a:pt x="1403705" y="4787178"/>
                  <a:pt x="1385584" y="4711398"/>
                  <a:pt x="1370758" y="4634795"/>
                </a:cubicBezTo>
                <a:cubicBezTo>
                  <a:pt x="1334515" y="4455229"/>
                  <a:pt x="1298273" y="4275663"/>
                  <a:pt x="1267796" y="4095274"/>
                </a:cubicBezTo>
                <a:cubicBezTo>
                  <a:pt x="1226611" y="3852284"/>
                  <a:pt x="1187074" y="3608471"/>
                  <a:pt x="1152478" y="3364657"/>
                </a:cubicBezTo>
                <a:cubicBezTo>
                  <a:pt x="1126944" y="3185092"/>
                  <a:pt x="1111294" y="3004702"/>
                  <a:pt x="1092349" y="2825137"/>
                </a:cubicBezTo>
                <a:cubicBezTo>
                  <a:pt x="1079993" y="2709820"/>
                  <a:pt x="1067638" y="2593679"/>
                  <a:pt x="1054459" y="2464359"/>
                </a:cubicBezTo>
                <a:cubicBezTo>
                  <a:pt x="1007508" y="2503896"/>
                  <a:pt x="967147" y="2536020"/>
                  <a:pt x="928433" y="2569791"/>
                </a:cubicBezTo>
                <a:cubicBezTo>
                  <a:pt x="757105" y="2719704"/>
                  <a:pt x="564360" y="2761712"/>
                  <a:pt x="346081" y="2691698"/>
                </a:cubicBezTo>
                <a:cubicBezTo>
                  <a:pt x="254651" y="2662045"/>
                  <a:pt x="173929" y="2620861"/>
                  <a:pt x="111328" y="2541786"/>
                </a:cubicBezTo>
                <a:cubicBezTo>
                  <a:pt x="42138" y="2452003"/>
                  <a:pt x="24840" y="2354807"/>
                  <a:pt x="37196" y="2250198"/>
                </a:cubicBezTo>
                <a:cubicBezTo>
                  <a:pt x="56141" y="2081340"/>
                  <a:pt x="113799" y="1925662"/>
                  <a:pt x="221703" y="1793047"/>
                </a:cubicBezTo>
                <a:cubicBezTo>
                  <a:pt x="259593" y="1746096"/>
                  <a:pt x="304073" y="1703264"/>
                  <a:pt x="345258" y="1658785"/>
                </a:cubicBezTo>
                <a:cubicBezTo>
                  <a:pt x="361731" y="1640664"/>
                  <a:pt x="375734" y="1621718"/>
                  <a:pt x="390561" y="1602774"/>
                </a:cubicBezTo>
                <a:cubicBezTo>
                  <a:pt x="326313" y="1564884"/>
                  <a:pt x="267830" y="1532760"/>
                  <a:pt x="211819" y="1496517"/>
                </a:cubicBezTo>
                <a:cubicBezTo>
                  <a:pt x="82499" y="1412500"/>
                  <a:pt x="3424" y="1293064"/>
                  <a:pt x="129" y="1138210"/>
                </a:cubicBezTo>
                <a:cubicBezTo>
                  <a:pt x="-1518" y="1069019"/>
                  <a:pt x="12485" y="989121"/>
                  <a:pt x="47080" y="930639"/>
                </a:cubicBezTo>
                <a:cubicBezTo>
                  <a:pt x="164045" y="735423"/>
                  <a:pt x="337844" y="615987"/>
                  <a:pt x="568479" y="586334"/>
                </a:cubicBezTo>
                <a:cubicBezTo>
                  <a:pt x="687915" y="570684"/>
                  <a:pt x="806527" y="564918"/>
                  <a:pt x="924315" y="597866"/>
                </a:cubicBezTo>
                <a:cubicBezTo>
                  <a:pt x="941613" y="602808"/>
                  <a:pt x="962205" y="598689"/>
                  <a:pt x="984445" y="598689"/>
                </a:cubicBezTo>
                <a:cubicBezTo>
                  <a:pt x="1015745" y="483372"/>
                  <a:pt x="1061048" y="376292"/>
                  <a:pt x="1133534" y="284038"/>
                </a:cubicBezTo>
                <a:cubicBezTo>
                  <a:pt x="1240614" y="148128"/>
                  <a:pt x="1364992" y="37753"/>
                  <a:pt x="1543733" y="5629"/>
                </a:cubicBezTo>
                <a:cubicBezTo>
                  <a:pt x="1660698" y="-15787"/>
                  <a:pt x="1763660" y="27869"/>
                  <a:pt x="1866622" y="69877"/>
                </a:cubicBezTo>
                <a:cubicBezTo>
                  <a:pt x="2020653" y="132478"/>
                  <a:pt x="2118673" y="248619"/>
                  <a:pt x="2171389" y="405121"/>
                </a:cubicBezTo>
                <a:cubicBezTo>
                  <a:pt x="2204337" y="502317"/>
                  <a:pt x="2238932" y="599513"/>
                  <a:pt x="2274351" y="700828"/>
                </a:cubicBezTo>
                <a:cubicBezTo>
                  <a:pt x="2333657" y="714830"/>
                  <a:pt x="2398729" y="726362"/>
                  <a:pt x="2461330" y="746955"/>
                </a:cubicBezTo>
                <a:cubicBezTo>
                  <a:pt x="2613713" y="796376"/>
                  <a:pt x="2754565" y="866390"/>
                  <a:pt x="2875648" y="973471"/>
                </a:cubicBezTo>
                <a:cubicBezTo>
                  <a:pt x="2953075" y="1041837"/>
                  <a:pt x="3020619" y="1120088"/>
                  <a:pt x="3025561" y="1225521"/>
                </a:cubicBezTo>
                <a:cubicBezTo>
                  <a:pt x="3032974" y="1388613"/>
                  <a:pt x="3004145" y="1543467"/>
                  <a:pt x="2860822" y="1649724"/>
                </a:cubicBezTo>
                <a:cubicBezTo>
                  <a:pt x="2823755" y="1677730"/>
                  <a:pt x="2780100" y="1702441"/>
                  <a:pt x="2736444" y="1715620"/>
                </a:cubicBezTo>
                <a:cubicBezTo>
                  <a:pt x="2635953" y="1745273"/>
                  <a:pt x="2536286" y="1785634"/>
                  <a:pt x="2428382" y="1783163"/>
                </a:cubicBezTo>
                <a:cubicBezTo>
                  <a:pt x="2402024" y="1782339"/>
                  <a:pt x="2374842" y="1787281"/>
                  <a:pt x="2332833" y="1790576"/>
                </a:cubicBezTo>
                <a:close/>
                <a:moveTo>
                  <a:pt x="2290001" y="1586300"/>
                </a:moveTo>
                <a:cubicBezTo>
                  <a:pt x="2290001" y="1588771"/>
                  <a:pt x="2290825" y="1592066"/>
                  <a:pt x="2290825" y="1594537"/>
                </a:cubicBezTo>
                <a:cubicBezTo>
                  <a:pt x="2359191" y="1586300"/>
                  <a:pt x="2428382" y="1581357"/>
                  <a:pt x="2495925" y="1569002"/>
                </a:cubicBezTo>
                <a:cubicBezTo>
                  <a:pt x="2653251" y="1539349"/>
                  <a:pt x="2788336" y="1476748"/>
                  <a:pt x="2842700" y="1309538"/>
                </a:cubicBezTo>
                <a:cubicBezTo>
                  <a:pt x="2860822" y="1254351"/>
                  <a:pt x="2882238" y="1195868"/>
                  <a:pt x="2837758" y="1143152"/>
                </a:cubicBezTo>
                <a:cubicBezTo>
                  <a:pt x="2775981" y="1069843"/>
                  <a:pt x="2698554" y="1012184"/>
                  <a:pt x="2611242" y="977589"/>
                </a:cubicBezTo>
                <a:cubicBezTo>
                  <a:pt x="2495101" y="932286"/>
                  <a:pt x="2374018" y="898514"/>
                  <a:pt x="2252935" y="864743"/>
                </a:cubicBezTo>
                <a:cubicBezTo>
                  <a:pt x="2179626" y="844151"/>
                  <a:pt x="2133499" y="807084"/>
                  <a:pt x="2112083" y="728833"/>
                </a:cubicBezTo>
                <a:cubicBezTo>
                  <a:pt x="2079959" y="607750"/>
                  <a:pt x="2035479" y="489962"/>
                  <a:pt x="1995942" y="371350"/>
                </a:cubicBezTo>
                <a:cubicBezTo>
                  <a:pt x="1991824" y="358171"/>
                  <a:pt x="1985234" y="345815"/>
                  <a:pt x="1979468" y="333460"/>
                </a:cubicBezTo>
                <a:cubicBezTo>
                  <a:pt x="1896275" y="165426"/>
                  <a:pt x="1648343" y="97883"/>
                  <a:pt x="1468777" y="195903"/>
                </a:cubicBezTo>
                <a:cubicBezTo>
                  <a:pt x="1421003" y="222261"/>
                  <a:pt x="1376524" y="258503"/>
                  <a:pt x="1336986" y="297217"/>
                </a:cubicBezTo>
                <a:cubicBezTo>
                  <a:pt x="1241438" y="388647"/>
                  <a:pt x="1164010" y="492433"/>
                  <a:pt x="1142594" y="627519"/>
                </a:cubicBezTo>
                <a:cubicBezTo>
                  <a:pt x="1140123" y="643993"/>
                  <a:pt x="1136005" y="660467"/>
                  <a:pt x="1131886" y="676940"/>
                </a:cubicBezTo>
                <a:cubicBezTo>
                  <a:pt x="1112117" y="752720"/>
                  <a:pt x="1094820" y="760957"/>
                  <a:pt x="1019864" y="741189"/>
                </a:cubicBezTo>
                <a:cubicBezTo>
                  <a:pt x="977855" y="730481"/>
                  <a:pt x="933376" y="727186"/>
                  <a:pt x="889720" y="724715"/>
                </a:cubicBezTo>
                <a:cubicBezTo>
                  <a:pt x="856772" y="723067"/>
                  <a:pt x="823001" y="730481"/>
                  <a:pt x="790053" y="729657"/>
                </a:cubicBezTo>
                <a:cubicBezTo>
                  <a:pt x="650025" y="724715"/>
                  <a:pt x="520705" y="758486"/>
                  <a:pt x="394679" y="819440"/>
                </a:cubicBezTo>
                <a:cubicBezTo>
                  <a:pt x="295836" y="867214"/>
                  <a:pt x="222527" y="936404"/>
                  <a:pt x="175576" y="1036895"/>
                </a:cubicBezTo>
                <a:cubicBezTo>
                  <a:pt x="124507" y="1146447"/>
                  <a:pt x="143452" y="1265882"/>
                  <a:pt x="229117" y="1352370"/>
                </a:cubicBezTo>
                <a:cubicBezTo>
                  <a:pt x="296660" y="1419913"/>
                  <a:pt x="383971" y="1449566"/>
                  <a:pt x="469635" y="1483338"/>
                </a:cubicBezTo>
                <a:cubicBezTo>
                  <a:pt x="495170" y="1493222"/>
                  <a:pt x="523999" y="1498164"/>
                  <a:pt x="548710" y="1510520"/>
                </a:cubicBezTo>
                <a:cubicBezTo>
                  <a:pt x="622019" y="1546762"/>
                  <a:pt x="629432" y="1603597"/>
                  <a:pt x="572597" y="1661256"/>
                </a:cubicBezTo>
                <a:cubicBezTo>
                  <a:pt x="523999" y="1710678"/>
                  <a:pt x="472106" y="1758452"/>
                  <a:pt x="432569" y="1815287"/>
                </a:cubicBezTo>
                <a:cubicBezTo>
                  <a:pt x="369968" y="1905893"/>
                  <a:pt x="293365" y="1993205"/>
                  <a:pt x="277715" y="2106875"/>
                </a:cubicBezTo>
                <a:cubicBezTo>
                  <a:pt x="263712" y="2205718"/>
                  <a:pt x="258770" y="2305385"/>
                  <a:pt x="257122" y="2405052"/>
                </a:cubicBezTo>
                <a:cubicBezTo>
                  <a:pt x="256298" y="2431411"/>
                  <a:pt x="273596" y="2468477"/>
                  <a:pt x="295012" y="2483303"/>
                </a:cubicBezTo>
                <a:cubicBezTo>
                  <a:pt x="419390" y="2571439"/>
                  <a:pt x="551181" y="2596150"/>
                  <a:pt x="694504" y="2522841"/>
                </a:cubicBezTo>
                <a:cubicBezTo>
                  <a:pt x="790876" y="2473419"/>
                  <a:pt x="866656" y="2402581"/>
                  <a:pt x="934199" y="2320212"/>
                </a:cubicBezTo>
                <a:cubicBezTo>
                  <a:pt x="974560" y="2270790"/>
                  <a:pt x="1014098" y="2219721"/>
                  <a:pt x="1056930" y="2172770"/>
                </a:cubicBezTo>
                <a:cubicBezTo>
                  <a:pt x="1107999" y="2117583"/>
                  <a:pt x="1159068" y="2133233"/>
                  <a:pt x="1188721" y="2202423"/>
                </a:cubicBezTo>
                <a:cubicBezTo>
                  <a:pt x="1246380" y="2335862"/>
                  <a:pt x="1318041" y="2461064"/>
                  <a:pt x="1416885" y="2568968"/>
                </a:cubicBezTo>
                <a:cubicBezTo>
                  <a:pt x="1462188" y="2618389"/>
                  <a:pt x="1507491" y="2667811"/>
                  <a:pt x="1556913" y="2713114"/>
                </a:cubicBezTo>
                <a:cubicBezTo>
                  <a:pt x="1654109" y="2802897"/>
                  <a:pt x="1836969" y="2892680"/>
                  <a:pt x="2000060" y="2785600"/>
                </a:cubicBezTo>
                <a:cubicBezTo>
                  <a:pt x="2078312" y="2734530"/>
                  <a:pt x="2145855" y="2667811"/>
                  <a:pt x="2184568" y="2588736"/>
                </a:cubicBezTo>
                <a:cubicBezTo>
                  <a:pt x="2219163" y="2517075"/>
                  <a:pt x="2247993" y="2434706"/>
                  <a:pt x="2243874" y="2348218"/>
                </a:cubicBezTo>
                <a:cubicBezTo>
                  <a:pt x="2241403" y="2307033"/>
                  <a:pt x="2248816" y="2265024"/>
                  <a:pt x="2248816" y="2223840"/>
                </a:cubicBezTo>
                <a:cubicBezTo>
                  <a:pt x="2248816" y="2080517"/>
                  <a:pt x="2238108" y="1939665"/>
                  <a:pt x="2170565" y="1809521"/>
                </a:cubicBezTo>
                <a:cubicBezTo>
                  <a:pt x="2151620" y="1772455"/>
                  <a:pt x="2137618" y="1732917"/>
                  <a:pt x="2124438" y="1692556"/>
                </a:cubicBezTo>
                <a:cubicBezTo>
                  <a:pt x="2112907" y="1655490"/>
                  <a:pt x="2126086" y="1622542"/>
                  <a:pt x="2162328" y="1611011"/>
                </a:cubicBezTo>
                <a:cubicBezTo>
                  <a:pt x="2201866" y="1596184"/>
                  <a:pt x="2246345" y="1593713"/>
                  <a:pt x="2290001" y="1586300"/>
                </a:cubicBezTo>
                <a:close/>
                <a:moveTo>
                  <a:pt x="1852619" y="4313554"/>
                </a:moveTo>
                <a:cubicBezTo>
                  <a:pt x="1870740" y="4283900"/>
                  <a:pt x="1884743" y="4264132"/>
                  <a:pt x="1896275" y="4243540"/>
                </a:cubicBezTo>
                <a:cubicBezTo>
                  <a:pt x="1933341" y="4178467"/>
                  <a:pt x="1967936" y="4111748"/>
                  <a:pt x="2007474" y="4047500"/>
                </a:cubicBezTo>
                <a:cubicBezTo>
                  <a:pt x="2066780" y="3951128"/>
                  <a:pt x="2129381" y="3856403"/>
                  <a:pt x="2188687" y="3759207"/>
                </a:cubicBezTo>
                <a:cubicBezTo>
                  <a:pt x="2221635" y="3704843"/>
                  <a:pt x="2250464" y="3647184"/>
                  <a:pt x="2278469" y="3590349"/>
                </a:cubicBezTo>
                <a:cubicBezTo>
                  <a:pt x="2311417" y="3522807"/>
                  <a:pt x="2342718" y="3454440"/>
                  <a:pt x="2375665" y="3383602"/>
                </a:cubicBezTo>
                <a:cubicBezTo>
                  <a:pt x="2273527" y="3390192"/>
                  <a:pt x="2208455" y="3453616"/>
                  <a:pt x="2141736" y="3508804"/>
                </a:cubicBezTo>
                <a:cubicBezTo>
                  <a:pt x="2094785" y="3546694"/>
                  <a:pt x="2060190" y="3599410"/>
                  <a:pt x="2018182" y="3643066"/>
                </a:cubicBezTo>
                <a:cubicBezTo>
                  <a:pt x="1930870" y="3734496"/>
                  <a:pt x="1878977" y="3842400"/>
                  <a:pt x="1856738" y="3965954"/>
                </a:cubicBezTo>
                <a:cubicBezTo>
                  <a:pt x="1849324" y="4009610"/>
                  <a:pt x="1836969" y="4052442"/>
                  <a:pt x="1831203" y="4096098"/>
                </a:cubicBezTo>
                <a:cubicBezTo>
                  <a:pt x="1820495" y="4166112"/>
                  <a:pt x="1824613" y="4234479"/>
                  <a:pt x="1852619" y="4313554"/>
                </a:cubicBezTo>
                <a:close/>
                <a:moveTo>
                  <a:pt x="2061838" y="4311083"/>
                </a:moveTo>
                <a:cubicBezTo>
                  <a:pt x="2150797" y="4274016"/>
                  <a:pt x="2237285" y="4240245"/>
                  <a:pt x="2300709" y="4165289"/>
                </a:cubicBezTo>
                <a:cubicBezTo>
                  <a:pt x="2394610" y="4054090"/>
                  <a:pt x="2467096" y="3929712"/>
                  <a:pt x="2533815" y="3802039"/>
                </a:cubicBezTo>
                <a:cubicBezTo>
                  <a:pt x="2559349" y="3753441"/>
                  <a:pt x="2581589" y="3700724"/>
                  <a:pt x="2596416" y="3648008"/>
                </a:cubicBezTo>
                <a:cubicBezTo>
                  <a:pt x="2614537" y="3582112"/>
                  <a:pt x="2609595" y="3516217"/>
                  <a:pt x="2561820" y="3459382"/>
                </a:cubicBezTo>
                <a:cubicBezTo>
                  <a:pt x="2551936" y="3464324"/>
                  <a:pt x="2540404" y="3465148"/>
                  <a:pt x="2537933" y="3470914"/>
                </a:cubicBezTo>
                <a:cubicBezTo>
                  <a:pt x="2394610" y="3759207"/>
                  <a:pt x="2224106" y="4031026"/>
                  <a:pt x="2061838" y="4311083"/>
                </a:cubicBezTo>
                <a:close/>
                <a:moveTo>
                  <a:pt x="1523141" y="1084669"/>
                </a:moveTo>
                <a:cubicBezTo>
                  <a:pt x="1583271" y="1066548"/>
                  <a:pt x="1640929" y="1096201"/>
                  <a:pt x="1696941" y="1120912"/>
                </a:cubicBezTo>
                <a:cubicBezTo>
                  <a:pt x="1837793" y="1181865"/>
                  <a:pt x="1906983" y="1302125"/>
                  <a:pt x="1888862" y="1454509"/>
                </a:cubicBezTo>
                <a:cubicBezTo>
                  <a:pt x="1872388" y="1592889"/>
                  <a:pt x="1818848" y="1709030"/>
                  <a:pt x="1686233" y="1779044"/>
                </a:cubicBezTo>
                <a:cubicBezTo>
                  <a:pt x="1618690" y="1814463"/>
                  <a:pt x="1548676" y="1821876"/>
                  <a:pt x="1479485" y="1810345"/>
                </a:cubicBezTo>
                <a:cubicBezTo>
                  <a:pt x="1367463" y="1791400"/>
                  <a:pt x="1272738" y="1735388"/>
                  <a:pt x="1195311" y="1649724"/>
                </a:cubicBezTo>
                <a:cubicBezTo>
                  <a:pt x="1111294" y="1556647"/>
                  <a:pt x="1106352" y="1449566"/>
                  <a:pt x="1145889" y="1339191"/>
                </a:cubicBezTo>
                <a:cubicBezTo>
                  <a:pt x="1182955" y="1236229"/>
                  <a:pt x="1256264" y="1162097"/>
                  <a:pt x="1351813" y="1110204"/>
                </a:cubicBezTo>
                <a:cubicBezTo>
                  <a:pt x="1398763" y="1083846"/>
                  <a:pt x="1427593" y="1080551"/>
                  <a:pt x="1523141" y="1084669"/>
                </a:cubicBezTo>
                <a:close/>
                <a:moveTo>
                  <a:pt x="1587389" y="1242819"/>
                </a:moveTo>
                <a:cubicBezTo>
                  <a:pt x="1590684" y="1242819"/>
                  <a:pt x="1579152" y="1241995"/>
                  <a:pt x="1568444" y="1244466"/>
                </a:cubicBezTo>
                <a:cubicBezTo>
                  <a:pt x="1448185" y="1271648"/>
                  <a:pt x="1366639" y="1344133"/>
                  <a:pt x="1322983" y="1456980"/>
                </a:cubicBezTo>
                <a:cubicBezTo>
                  <a:pt x="1294154" y="1531112"/>
                  <a:pt x="1321336" y="1590418"/>
                  <a:pt x="1389703" y="1626661"/>
                </a:cubicBezTo>
                <a:cubicBezTo>
                  <a:pt x="1471248" y="1668669"/>
                  <a:pt x="1610453" y="1635721"/>
                  <a:pt x="1647519" y="1559118"/>
                </a:cubicBezTo>
                <a:cubicBezTo>
                  <a:pt x="1677172" y="1498988"/>
                  <a:pt x="1703530" y="1433916"/>
                  <a:pt x="1715062" y="1368021"/>
                </a:cubicBezTo>
                <a:cubicBezTo>
                  <a:pt x="1729065" y="1290593"/>
                  <a:pt x="1682938" y="1246937"/>
                  <a:pt x="1587389" y="124281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 rot="-1212217">
            <a:off x="6839204" y="7548327"/>
            <a:ext cx="1481521" cy="787463"/>
          </a:xfrm>
          <a:custGeom>
            <a:rect b="b" l="l" r="r" t="t"/>
            <a:pathLst>
              <a:path extrusionOk="0" h="788279" w="1483056">
                <a:moveTo>
                  <a:pt x="0" y="23082"/>
                </a:moveTo>
                <a:cubicBezTo>
                  <a:pt x="19392" y="-2526"/>
                  <a:pt x="42514" y="-3769"/>
                  <a:pt x="68867" y="4684"/>
                </a:cubicBezTo>
                <a:cubicBezTo>
                  <a:pt x="79061" y="7916"/>
                  <a:pt x="90995" y="6176"/>
                  <a:pt x="101934" y="7171"/>
                </a:cubicBezTo>
                <a:cubicBezTo>
                  <a:pt x="140718" y="10403"/>
                  <a:pt x="179503" y="13883"/>
                  <a:pt x="218287" y="16867"/>
                </a:cubicBezTo>
                <a:cubicBezTo>
                  <a:pt x="251354" y="19353"/>
                  <a:pt x="284669" y="21839"/>
                  <a:pt x="317735" y="23579"/>
                </a:cubicBezTo>
                <a:cubicBezTo>
                  <a:pt x="366962" y="26314"/>
                  <a:pt x="416437" y="28800"/>
                  <a:pt x="465663" y="31038"/>
                </a:cubicBezTo>
                <a:cubicBezTo>
                  <a:pt x="520608" y="33276"/>
                  <a:pt x="575553" y="35264"/>
                  <a:pt x="630498" y="37005"/>
                </a:cubicBezTo>
                <a:cubicBezTo>
                  <a:pt x="685194" y="38496"/>
                  <a:pt x="740139" y="39988"/>
                  <a:pt x="795083" y="40485"/>
                </a:cubicBezTo>
                <a:cubicBezTo>
                  <a:pt x="816465" y="40734"/>
                  <a:pt x="838094" y="38745"/>
                  <a:pt x="859476" y="38248"/>
                </a:cubicBezTo>
                <a:cubicBezTo>
                  <a:pt x="887321" y="37502"/>
                  <a:pt x="915166" y="36756"/>
                  <a:pt x="943012" y="36508"/>
                </a:cubicBezTo>
                <a:cubicBezTo>
                  <a:pt x="1006658" y="36508"/>
                  <a:pt x="1070305" y="37502"/>
                  <a:pt x="1134200" y="36756"/>
                </a:cubicBezTo>
                <a:cubicBezTo>
                  <a:pt x="1171492" y="36259"/>
                  <a:pt x="1209034" y="32281"/>
                  <a:pt x="1246327" y="30292"/>
                </a:cubicBezTo>
                <a:cubicBezTo>
                  <a:pt x="1314448" y="26811"/>
                  <a:pt x="1382819" y="23579"/>
                  <a:pt x="1450940" y="20845"/>
                </a:cubicBezTo>
                <a:cubicBezTo>
                  <a:pt x="1471327" y="20099"/>
                  <a:pt x="1476299" y="24574"/>
                  <a:pt x="1481769" y="40237"/>
                </a:cubicBezTo>
                <a:cubicBezTo>
                  <a:pt x="1485747" y="51425"/>
                  <a:pt x="1479780" y="59132"/>
                  <a:pt x="1473813" y="66342"/>
                </a:cubicBezTo>
                <a:cubicBezTo>
                  <a:pt x="1455167" y="89215"/>
                  <a:pt x="1436023" y="111590"/>
                  <a:pt x="1416382" y="133469"/>
                </a:cubicBezTo>
                <a:cubicBezTo>
                  <a:pt x="1392018" y="160817"/>
                  <a:pt x="1365664" y="186425"/>
                  <a:pt x="1342542" y="214767"/>
                </a:cubicBezTo>
                <a:cubicBezTo>
                  <a:pt x="1272432" y="300541"/>
                  <a:pt x="1203813" y="387557"/>
                  <a:pt x="1133454" y="473082"/>
                </a:cubicBezTo>
                <a:cubicBezTo>
                  <a:pt x="1107846" y="504408"/>
                  <a:pt x="1079006" y="533248"/>
                  <a:pt x="1052155" y="563580"/>
                </a:cubicBezTo>
                <a:cubicBezTo>
                  <a:pt x="1029531" y="589187"/>
                  <a:pt x="1007653" y="615790"/>
                  <a:pt x="985774" y="641895"/>
                </a:cubicBezTo>
                <a:cubicBezTo>
                  <a:pt x="952459" y="681425"/>
                  <a:pt x="919393" y="720955"/>
                  <a:pt x="886078" y="760237"/>
                </a:cubicBezTo>
                <a:cubicBezTo>
                  <a:pt x="882100" y="764961"/>
                  <a:pt x="877625" y="769933"/>
                  <a:pt x="872901" y="773911"/>
                </a:cubicBezTo>
                <a:cubicBezTo>
                  <a:pt x="850525" y="792806"/>
                  <a:pt x="848536" y="792558"/>
                  <a:pt x="824172" y="776149"/>
                </a:cubicBezTo>
                <a:cubicBezTo>
                  <a:pt x="812984" y="768690"/>
                  <a:pt x="800304" y="762972"/>
                  <a:pt x="788868" y="756011"/>
                </a:cubicBezTo>
                <a:cubicBezTo>
                  <a:pt x="779918" y="750790"/>
                  <a:pt x="771216" y="745320"/>
                  <a:pt x="763012" y="738856"/>
                </a:cubicBezTo>
                <a:cubicBezTo>
                  <a:pt x="739890" y="720707"/>
                  <a:pt x="717266" y="702060"/>
                  <a:pt x="694144" y="683663"/>
                </a:cubicBezTo>
                <a:cubicBezTo>
                  <a:pt x="668785" y="663276"/>
                  <a:pt x="643177" y="643138"/>
                  <a:pt x="617569" y="623000"/>
                </a:cubicBezTo>
                <a:cubicBezTo>
                  <a:pt x="611851" y="618524"/>
                  <a:pt x="605636" y="614795"/>
                  <a:pt x="600663" y="609823"/>
                </a:cubicBezTo>
                <a:cubicBezTo>
                  <a:pt x="592708" y="602116"/>
                  <a:pt x="585000" y="602116"/>
                  <a:pt x="574558" y="605845"/>
                </a:cubicBezTo>
                <a:cubicBezTo>
                  <a:pt x="529558" y="622254"/>
                  <a:pt x="484310" y="637420"/>
                  <a:pt x="439310" y="653580"/>
                </a:cubicBezTo>
                <a:cubicBezTo>
                  <a:pt x="412459" y="663276"/>
                  <a:pt x="385857" y="674215"/>
                  <a:pt x="359006" y="684657"/>
                </a:cubicBezTo>
                <a:cubicBezTo>
                  <a:pt x="344834" y="690127"/>
                  <a:pt x="331160" y="696839"/>
                  <a:pt x="316989" y="701563"/>
                </a:cubicBezTo>
                <a:cubicBezTo>
                  <a:pt x="310525" y="703801"/>
                  <a:pt x="302818" y="703801"/>
                  <a:pt x="295857" y="703055"/>
                </a:cubicBezTo>
                <a:cubicBezTo>
                  <a:pt x="279448" y="701315"/>
                  <a:pt x="274724" y="695845"/>
                  <a:pt x="275967" y="679685"/>
                </a:cubicBezTo>
                <a:cubicBezTo>
                  <a:pt x="277210" y="663027"/>
                  <a:pt x="279696" y="646370"/>
                  <a:pt x="281437" y="629712"/>
                </a:cubicBezTo>
                <a:cubicBezTo>
                  <a:pt x="286160" y="583718"/>
                  <a:pt x="291630" y="537723"/>
                  <a:pt x="295111" y="491729"/>
                </a:cubicBezTo>
                <a:cubicBezTo>
                  <a:pt x="299337" y="436287"/>
                  <a:pt x="301078" y="380596"/>
                  <a:pt x="305801" y="325154"/>
                </a:cubicBezTo>
                <a:cubicBezTo>
                  <a:pt x="307542" y="303773"/>
                  <a:pt x="298094" y="290347"/>
                  <a:pt x="283674" y="278414"/>
                </a:cubicBezTo>
                <a:cubicBezTo>
                  <a:pt x="262293" y="260513"/>
                  <a:pt x="240166" y="243607"/>
                  <a:pt x="218785" y="225458"/>
                </a:cubicBezTo>
                <a:cubicBezTo>
                  <a:pt x="188950" y="199850"/>
                  <a:pt x="159613" y="174242"/>
                  <a:pt x="130774" y="147889"/>
                </a:cubicBezTo>
                <a:cubicBezTo>
                  <a:pt x="101934" y="121784"/>
                  <a:pt x="73591" y="94933"/>
                  <a:pt x="45249" y="68082"/>
                </a:cubicBezTo>
                <a:cubicBezTo>
                  <a:pt x="29834" y="53165"/>
                  <a:pt x="14917" y="37751"/>
                  <a:pt x="0" y="23082"/>
                </a:cubicBezTo>
                <a:close/>
                <a:moveTo>
                  <a:pt x="1377846" y="113331"/>
                </a:moveTo>
                <a:cubicBezTo>
                  <a:pt x="1377100" y="112088"/>
                  <a:pt x="1376354" y="110596"/>
                  <a:pt x="1375609" y="109353"/>
                </a:cubicBezTo>
                <a:cubicBezTo>
                  <a:pt x="1365415" y="112336"/>
                  <a:pt x="1354725" y="114823"/>
                  <a:pt x="1344780" y="118800"/>
                </a:cubicBezTo>
                <a:cubicBezTo>
                  <a:pt x="1331603" y="124270"/>
                  <a:pt x="1319172" y="131480"/>
                  <a:pt x="1305995" y="137198"/>
                </a:cubicBezTo>
                <a:cubicBezTo>
                  <a:pt x="1206796" y="178966"/>
                  <a:pt x="1107846" y="220486"/>
                  <a:pt x="1008398" y="261756"/>
                </a:cubicBezTo>
                <a:cubicBezTo>
                  <a:pt x="950222" y="285872"/>
                  <a:pt x="892542" y="310983"/>
                  <a:pt x="833868" y="333110"/>
                </a:cubicBezTo>
                <a:cubicBezTo>
                  <a:pt x="721989" y="375624"/>
                  <a:pt x="609614" y="416397"/>
                  <a:pt x="497487" y="458165"/>
                </a:cubicBezTo>
                <a:cubicBezTo>
                  <a:pt x="485056" y="462640"/>
                  <a:pt x="473122" y="467861"/>
                  <a:pt x="457459" y="474077"/>
                </a:cubicBezTo>
                <a:cubicBezTo>
                  <a:pt x="478343" y="488497"/>
                  <a:pt x="496243" y="500182"/>
                  <a:pt x="513647" y="512861"/>
                </a:cubicBezTo>
                <a:cubicBezTo>
                  <a:pt x="575056" y="557364"/>
                  <a:pt x="636216" y="601867"/>
                  <a:pt x="697127" y="646867"/>
                </a:cubicBezTo>
                <a:cubicBezTo>
                  <a:pt x="715774" y="660541"/>
                  <a:pt x="732929" y="675955"/>
                  <a:pt x="751575" y="689878"/>
                </a:cubicBezTo>
                <a:cubicBezTo>
                  <a:pt x="780166" y="711259"/>
                  <a:pt x="809006" y="731895"/>
                  <a:pt x="839338" y="753773"/>
                </a:cubicBezTo>
                <a:cubicBezTo>
                  <a:pt x="858481" y="732641"/>
                  <a:pt x="876630" y="713994"/>
                  <a:pt x="893288" y="693856"/>
                </a:cubicBezTo>
                <a:cubicBezTo>
                  <a:pt x="912929" y="670237"/>
                  <a:pt x="930581" y="644629"/>
                  <a:pt x="950470" y="621259"/>
                </a:cubicBezTo>
                <a:cubicBezTo>
                  <a:pt x="973095" y="594657"/>
                  <a:pt x="998205" y="570044"/>
                  <a:pt x="1020581" y="543442"/>
                </a:cubicBezTo>
                <a:cubicBezTo>
                  <a:pt x="1046188" y="513110"/>
                  <a:pt x="1069807" y="481038"/>
                  <a:pt x="1094669" y="449961"/>
                </a:cubicBezTo>
                <a:cubicBezTo>
                  <a:pt x="1150857" y="379850"/>
                  <a:pt x="1207045" y="309740"/>
                  <a:pt x="1263979" y="240126"/>
                </a:cubicBezTo>
                <a:cubicBezTo>
                  <a:pt x="1290830" y="207557"/>
                  <a:pt x="1319172" y="176231"/>
                  <a:pt x="1347266" y="144905"/>
                </a:cubicBezTo>
                <a:cubicBezTo>
                  <a:pt x="1356962" y="133966"/>
                  <a:pt x="1367653" y="123773"/>
                  <a:pt x="1377846" y="113331"/>
                </a:cubicBezTo>
                <a:close/>
                <a:moveTo>
                  <a:pt x="80055" y="48193"/>
                </a:moveTo>
                <a:cubicBezTo>
                  <a:pt x="84282" y="53414"/>
                  <a:pt x="86768" y="57392"/>
                  <a:pt x="90000" y="60375"/>
                </a:cubicBezTo>
                <a:cubicBezTo>
                  <a:pt x="119337" y="87226"/>
                  <a:pt x="149171" y="113828"/>
                  <a:pt x="178260" y="140679"/>
                </a:cubicBezTo>
                <a:cubicBezTo>
                  <a:pt x="222763" y="181701"/>
                  <a:pt x="268011" y="221977"/>
                  <a:pt x="311271" y="264243"/>
                </a:cubicBezTo>
                <a:cubicBezTo>
                  <a:pt x="323453" y="276176"/>
                  <a:pt x="332901" y="278662"/>
                  <a:pt x="348564" y="274436"/>
                </a:cubicBezTo>
                <a:cubicBezTo>
                  <a:pt x="454973" y="246093"/>
                  <a:pt x="561133" y="217005"/>
                  <a:pt x="668288" y="191397"/>
                </a:cubicBezTo>
                <a:cubicBezTo>
                  <a:pt x="768233" y="167530"/>
                  <a:pt x="868923" y="147392"/>
                  <a:pt x="969614" y="125762"/>
                </a:cubicBezTo>
                <a:cubicBezTo>
                  <a:pt x="995222" y="120292"/>
                  <a:pt x="1021078" y="115817"/>
                  <a:pt x="1046934" y="111093"/>
                </a:cubicBezTo>
                <a:cubicBezTo>
                  <a:pt x="1089945" y="102889"/>
                  <a:pt x="1132957" y="94684"/>
                  <a:pt x="1175968" y="86729"/>
                </a:cubicBezTo>
                <a:cubicBezTo>
                  <a:pt x="1199586" y="82253"/>
                  <a:pt x="1223205" y="78027"/>
                  <a:pt x="1246575" y="73800"/>
                </a:cubicBezTo>
                <a:cubicBezTo>
                  <a:pt x="1246327" y="72060"/>
                  <a:pt x="1246078" y="70320"/>
                  <a:pt x="1245830" y="68579"/>
                </a:cubicBezTo>
                <a:cubicBezTo>
                  <a:pt x="1235139" y="69574"/>
                  <a:pt x="1224200" y="71811"/>
                  <a:pt x="1213509" y="71563"/>
                </a:cubicBezTo>
                <a:cubicBezTo>
                  <a:pt x="1152349" y="70320"/>
                  <a:pt x="1091686" y="78773"/>
                  <a:pt x="1030277" y="74795"/>
                </a:cubicBezTo>
                <a:cubicBezTo>
                  <a:pt x="986520" y="72060"/>
                  <a:pt x="942017" y="78027"/>
                  <a:pt x="898012" y="79519"/>
                </a:cubicBezTo>
                <a:cubicBezTo>
                  <a:pt x="875884" y="80264"/>
                  <a:pt x="853509" y="79519"/>
                  <a:pt x="831133" y="80264"/>
                </a:cubicBezTo>
                <a:cubicBezTo>
                  <a:pt x="793094" y="81259"/>
                  <a:pt x="755304" y="83497"/>
                  <a:pt x="717266" y="83994"/>
                </a:cubicBezTo>
                <a:cubicBezTo>
                  <a:pt x="684945" y="84242"/>
                  <a:pt x="652625" y="83248"/>
                  <a:pt x="620304" y="82005"/>
                </a:cubicBezTo>
                <a:cubicBezTo>
                  <a:pt x="559890" y="79767"/>
                  <a:pt x="499475" y="77032"/>
                  <a:pt x="439310" y="74298"/>
                </a:cubicBezTo>
                <a:cubicBezTo>
                  <a:pt x="412459" y="73055"/>
                  <a:pt x="385608" y="71314"/>
                  <a:pt x="358509" y="70071"/>
                </a:cubicBezTo>
                <a:cubicBezTo>
                  <a:pt x="305801" y="67585"/>
                  <a:pt x="252845" y="66590"/>
                  <a:pt x="200138" y="62613"/>
                </a:cubicBezTo>
                <a:cubicBezTo>
                  <a:pt x="167072" y="60126"/>
                  <a:pt x="134006" y="53165"/>
                  <a:pt x="101188" y="48441"/>
                </a:cubicBezTo>
                <a:cubicBezTo>
                  <a:pt x="94972" y="47447"/>
                  <a:pt x="88757" y="48193"/>
                  <a:pt x="80055" y="48193"/>
                </a:cubicBezTo>
                <a:close/>
                <a:moveTo>
                  <a:pt x="344337" y="302281"/>
                </a:moveTo>
                <a:cubicBezTo>
                  <a:pt x="341851" y="335596"/>
                  <a:pt x="341105" y="369160"/>
                  <a:pt x="336133" y="401977"/>
                </a:cubicBezTo>
                <a:cubicBezTo>
                  <a:pt x="325939" y="471093"/>
                  <a:pt x="313260" y="540210"/>
                  <a:pt x="302072" y="609077"/>
                </a:cubicBezTo>
                <a:cubicBezTo>
                  <a:pt x="300580" y="617779"/>
                  <a:pt x="297845" y="626729"/>
                  <a:pt x="302569" y="637917"/>
                </a:cubicBezTo>
                <a:cubicBezTo>
                  <a:pt x="310028" y="626480"/>
                  <a:pt x="315746" y="618027"/>
                  <a:pt x="321216" y="609326"/>
                </a:cubicBezTo>
                <a:cubicBezTo>
                  <a:pt x="352542" y="557861"/>
                  <a:pt x="393067" y="512116"/>
                  <a:pt x="419172" y="457171"/>
                </a:cubicBezTo>
                <a:cubicBezTo>
                  <a:pt x="421409" y="452696"/>
                  <a:pt x="426630" y="448469"/>
                  <a:pt x="431354" y="446480"/>
                </a:cubicBezTo>
                <a:cubicBezTo>
                  <a:pt x="465663" y="431563"/>
                  <a:pt x="499973" y="416149"/>
                  <a:pt x="535028" y="403220"/>
                </a:cubicBezTo>
                <a:cubicBezTo>
                  <a:pt x="583509" y="385320"/>
                  <a:pt x="632735" y="370154"/>
                  <a:pt x="681216" y="352502"/>
                </a:cubicBezTo>
                <a:cubicBezTo>
                  <a:pt x="744862" y="329381"/>
                  <a:pt x="808012" y="305265"/>
                  <a:pt x="870912" y="280403"/>
                </a:cubicBezTo>
                <a:cubicBezTo>
                  <a:pt x="922874" y="260016"/>
                  <a:pt x="974338" y="238635"/>
                  <a:pt x="1025553" y="217005"/>
                </a:cubicBezTo>
                <a:cubicBezTo>
                  <a:pt x="1064586" y="200596"/>
                  <a:pt x="1102874" y="182695"/>
                  <a:pt x="1141658" y="166038"/>
                </a:cubicBezTo>
                <a:cubicBezTo>
                  <a:pt x="1189144" y="145651"/>
                  <a:pt x="1236879" y="125762"/>
                  <a:pt x="1284365" y="105375"/>
                </a:cubicBezTo>
                <a:cubicBezTo>
                  <a:pt x="1285608" y="104878"/>
                  <a:pt x="1285857" y="102889"/>
                  <a:pt x="1288592" y="98662"/>
                </a:cubicBezTo>
                <a:cubicBezTo>
                  <a:pt x="968868" y="150624"/>
                  <a:pt x="655857" y="221729"/>
                  <a:pt x="344337" y="302281"/>
                </a:cubicBezTo>
                <a:close/>
                <a:moveTo>
                  <a:pt x="324945" y="661536"/>
                </a:moveTo>
                <a:cubicBezTo>
                  <a:pt x="326188" y="662779"/>
                  <a:pt x="327431" y="664270"/>
                  <a:pt x="328674" y="665513"/>
                </a:cubicBezTo>
                <a:cubicBezTo>
                  <a:pt x="408232" y="639906"/>
                  <a:pt x="488288" y="615541"/>
                  <a:pt x="572321" y="586950"/>
                </a:cubicBezTo>
                <a:cubicBezTo>
                  <a:pt x="524089" y="551895"/>
                  <a:pt x="484061" y="514602"/>
                  <a:pt x="437072" y="486259"/>
                </a:cubicBezTo>
                <a:cubicBezTo>
                  <a:pt x="398536" y="546674"/>
                  <a:pt x="361741" y="604105"/>
                  <a:pt x="324945" y="661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4099" y="1809750"/>
            <a:ext cx="516982" cy="69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4099" y="3300054"/>
            <a:ext cx="516982" cy="69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4099" y="4804888"/>
            <a:ext cx="516982" cy="69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4099" y="6290671"/>
            <a:ext cx="516982" cy="69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4099" y="7776454"/>
            <a:ext cx="516982" cy="69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 txBox="1"/>
          <p:nvPr/>
        </p:nvSpPr>
        <p:spPr>
          <a:xfrm>
            <a:off x="1356850" y="3938175"/>
            <a:ext cx="62247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Add an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Agenda Page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11380974" y="1809750"/>
            <a:ext cx="690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Write an agenda here.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11380974" y="3309463"/>
            <a:ext cx="690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Write an agenda here.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11380974" y="4804888"/>
            <a:ext cx="690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Write an agenda here.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11380974" y="6300313"/>
            <a:ext cx="690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Write an agenda here.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11380974" y="7795738"/>
            <a:ext cx="690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Write an agenda here.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 rot="-6778363">
            <a:off x="-2684741" y="7852530"/>
            <a:ext cx="7438358" cy="5877954"/>
          </a:xfrm>
          <a:custGeom>
            <a:rect b="b" l="l" r="r" t="t"/>
            <a:pathLst>
              <a:path extrusionOk="0" h="5882367" w="7443943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 rot="948463">
            <a:off x="1571892" y="3617431"/>
            <a:ext cx="1997812" cy="2149468"/>
          </a:xfrm>
          <a:custGeom>
            <a:rect b="b" l="l" r="r" t="t"/>
            <a:pathLst>
              <a:path extrusionOk="0" h="2148756" w="1997151">
                <a:moveTo>
                  <a:pt x="817940" y="669271"/>
                </a:moveTo>
                <a:cubicBezTo>
                  <a:pt x="837934" y="610575"/>
                  <a:pt x="852769" y="560910"/>
                  <a:pt x="872764" y="513179"/>
                </a:cubicBezTo>
                <a:cubicBezTo>
                  <a:pt x="892114" y="465448"/>
                  <a:pt x="917269" y="420297"/>
                  <a:pt x="939199" y="373857"/>
                </a:cubicBezTo>
                <a:cubicBezTo>
                  <a:pt x="948229" y="355151"/>
                  <a:pt x="952744" y="334511"/>
                  <a:pt x="963708" y="317741"/>
                </a:cubicBezTo>
                <a:cubicBezTo>
                  <a:pt x="1008213" y="250660"/>
                  <a:pt x="1061748" y="191319"/>
                  <a:pt x="1129472" y="147458"/>
                </a:cubicBezTo>
                <a:cubicBezTo>
                  <a:pt x="1193327" y="106177"/>
                  <a:pt x="1258471" y="64897"/>
                  <a:pt x="1329421" y="37806"/>
                </a:cubicBezTo>
                <a:cubicBezTo>
                  <a:pt x="1390050" y="14586"/>
                  <a:pt x="1458420" y="5556"/>
                  <a:pt x="1524209" y="1041"/>
                </a:cubicBezTo>
                <a:cubicBezTo>
                  <a:pt x="1682233" y="-9925"/>
                  <a:pt x="1804782" y="66832"/>
                  <a:pt x="1902176" y="180998"/>
                </a:cubicBezTo>
                <a:cubicBezTo>
                  <a:pt x="1936361" y="221634"/>
                  <a:pt x="1956355" y="279040"/>
                  <a:pt x="1969255" y="332576"/>
                </a:cubicBezTo>
                <a:cubicBezTo>
                  <a:pt x="2004085" y="478993"/>
                  <a:pt x="2005375" y="627991"/>
                  <a:pt x="1978285" y="776343"/>
                </a:cubicBezTo>
                <a:cubicBezTo>
                  <a:pt x="1953131" y="916955"/>
                  <a:pt x="1930556" y="1058857"/>
                  <a:pt x="1878956" y="1193665"/>
                </a:cubicBezTo>
                <a:cubicBezTo>
                  <a:pt x="1836387" y="1304606"/>
                  <a:pt x="1793172" y="1415548"/>
                  <a:pt x="1732542" y="1518750"/>
                </a:cubicBezTo>
                <a:cubicBezTo>
                  <a:pt x="1671913" y="1621951"/>
                  <a:pt x="1613863" y="1727733"/>
                  <a:pt x="1559039" y="1834160"/>
                </a:cubicBezTo>
                <a:cubicBezTo>
                  <a:pt x="1535174" y="1879955"/>
                  <a:pt x="1517759" y="1927686"/>
                  <a:pt x="1476479" y="1964452"/>
                </a:cubicBezTo>
                <a:cubicBezTo>
                  <a:pt x="1458420" y="1980577"/>
                  <a:pt x="1454550" y="2014118"/>
                  <a:pt x="1444875" y="2039918"/>
                </a:cubicBezTo>
                <a:cubicBezTo>
                  <a:pt x="1413915" y="2124414"/>
                  <a:pt x="1332646" y="2164405"/>
                  <a:pt x="1241056" y="2143120"/>
                </a:cubicBezTo>
                <a:cubicBezTo>
                  <a:pt x="1083033" y="2106354"/>
                  <a:pt x="930169" y="2055398"/>
                  <a:pt x="794075" y="1961872"/>
                </a:cubicBezTo>
                <a:cubicBezTo>
                  <a:pt x="736025" y="1921881"/>
                  <a:pt x="675396" y="1885116"/>
                  <a:pt x="616701" y="1845770"/>
                </a:cubicBezTo>
                <a:cubicBezTo>
                  <a:pt x="514147" y="1776754"/>
                  <a:pt x="427073" y="1690967"/>
                  <a:pt x="349028" y="1594216"/>
                </a:cubicBezTo>
                <a:cubicBezTo>
                  <a:pt x="308394" y="1543905"/>
                  <a:pt x="263889" y="1496174"/>
                  <a:pt x="231639" y="1438768"/>
                </a:cubicBezTo>
                <a:cubicBezTo>
                  <a:pt x="197455" y="1377492"/>
                  <a:pt x="156175" y="1319442"/>
                  <a:pt x="124570" y="1256231"/>
                </a:cubicBezTo>
                <a:cubicBezTo>
                  <a:pt x="39431" y="1087883"/>
                  <a:pt x="-8944" y="909860"/>
                  <a:pt x="1376" y="719582"/>
                </a:cubicBezTo>
                <a:cubicBezTo>
                  <a:pt x="3311" y="682171"/>
                  <a:pt x="1376" y="645406"/>
                  <a:pt x="3311" y="607995"/>
                </a:cubicBezTo>
                <a:cubicBezTo>
                  <a:pt x="7181" y="511889"/>
                  <a:pt x="52331" y="437713"/>
                  <a:pt x="127150" y="380952"/>
                </a:cubicBezTo>
                <a:cubicBezTo>
                  <a:pt x="138115" y="372567"/>
                  <a:pt x="154240" y="368696"/>
                  <a:pt x="168430" y="365471"/>
                </a:cubicBezTo>
                <a:cubicBezTo>
                  <a:pt x="236154" y="348701"/>
                  <a:pt x="303234" y="346766"/>
                  <a:pt x="369668" y="371921"/>
                </a:cubicBezTo>
                <a:cubicBezTo>
                  <a:pt x="396758" y="382242"/>
                  <a:pt x="427073" y="385467"/>
                  <a:pt x="454808" y="393207"/>
                </a:cubicBezTo>
                <a:cubicBezTo>
                  <a:pt x="565102" y="423522"/>
                  <a:pt x="647016" y="495763"/>
                  <a:pt x="725060" y="574455"/>
                </a:cubicBezTo>
                <a:cubicBezTo>
                  <a:pt x="754085" y="604125"/>
                  <a:pt x="782465" y="633151"/>
                  <a:pt x="817940" y="669271"/>
                </a:cubicBezTo>
                <a:close/>
                <a:moveTo>
                  <a:pt x="912109" y="746027"/>
                </a:moveTo>
                <a:cubicBezTo>
                  <a:pt x="928234" y="791823"/>
                  <a:pt x="944359" y="823429"/>
                  <a:pt x="950164" y="856969"/>
                </a:cubicBezTo>
                <a:cubicBezTo>
                  <a:pt x="956614" y="894380"/>
                  <a:pt x="934039" y="912440"/>
                  <a:pt x="896629" y="906635"/>
                </a:cubicBezTo>
                <a:cubicBezTo>
                  <a:pt x="857284" y="900830"/>
                  <a:pt x="822455" y="885350"/>
                  <a:pt x="811490" y="844714"/>
                </a:cubicBezTo>
                <a:cubicBezTo>
                  <a:pt x="802460" y="809883"/>
                  <a:pt x="781175" y="785373"/>
                  <a:pt x="758600" y="760863"/>
                </a:cubicBezTo>
                <a:cubicBezTo>
                  <a:pt x="734090" y="733127"/>
                  <a:pt x="708936" y="705392"/>
                  <a:pt x="683136" y="678301"/>
                </a:cubicBezTo>
                <a:cubicBezTo>
                  <a:pt x="610251" y="598320"/>
                  <a:pt x="534142" y="525434"/>
                  <a:pt x="425138" y="490603"/>
                </a:cubicBezTo>
                <a:cubicBezTo>
                  <a:pt x="342578" y="464158"/>
                  <a:pt x="261954" y="462868"/>
                  <a:pt x="179395" y="477703"/>
                </a:cubicBezTo>
                <a:cubicBezTo>
                  <a:pt x="169720" y="479638"/>
                  <a:pt x="156820" y="486733"/>
                  <a:pt x="152950" y="495118"/>
                </a:cubicBezTo>
                <a:cubicBezTo>
                  <a:pt x="134245" y="537044"/>
                  <a:pt x="108445" y="579615"/>
                  <a:pt x="102640" y="624120"/>
                </a:cubicBezTo>
                <a:cubicBezTo>
                  <a:pt x="94900" y="686042"/>
                  <a:pt x="98125" y="749897"/>
                  <a:pt x="103930" y="812463"/>
                </a:cubicBezTo>
                <a:cubicBezTo>
                  <a:pt x="111025" y="885995"/>
                  <a:pt x="119410" y="961461"/>
                  <a:pt x="140695" y="1031767"/>
                </a:cubicBezTo>
                <a:cubicBezTo>
                  <a:pt x="161335" y="1102718"/>
                  <a:pt x="197455" y="1169154"/>
                  <a:pt x="229059" y="1236235"/>
                </a:cubicBezTo>
                <a:cubicBezTo>
                  <a:pt x="304524" y="1396843"/>
                  <a:pt x="412238" y="1533585"/>
                  <a:pt x="542527" y="1652267"/>
                </a:cubicBezTo>
                <a:cubicBezTo>
                  <a:pt x="622506" y="1725153"/>
                  <a:pt x="708936" y="1789654"/>
                  <a:pt x="803750" y="1841255"/>
                </a:cubicBezTo>
                <a:cubicBezTo>
                  <a:pt x="859219" y="1871570"/>
                  <a:pt x="913399" y="1904466"/>
                  <a:pt x="970803" y="1929621"/>
                </a:cubicBezTo>
                <a:cubicBezTo>
                  <a:pt x="1021758" y="1951552"/>
                  <a:pt x="1076583" y="1963807"/>
                  <a:pt x="1129472" y="1981222"/>
                </a:cubicBezTo>
                <a:cubicBezTo>
                  <a:pt x="1176557" y="1996702"/>
                  <a:pt x="1224286" y="1998637"/>
                  <a:pt x="1268791" y="1993477"/>
                </a:cubicBezTo>
                <a:cubicBezTo>
                  <a:pt x="1292656" y="1962517"/>
                  <a:pt x="1308781" y="1926396"/>
                  <a:pt x="1336516" y="1908336"/>
                </a:cubicBezTo>
                <a:cubicBezTo>
                  <a:pt x="1373925" y="1884471"/>
                  <a:pt x="1356510" y="1842545"/>
                  <a:pt x="1380375" y="1816099"/>
                </a:cubicBezTo>
                <a:cubicBezTo>
                  <a:pt x="1397790" y="1797394"/>
                  <a:pt x="1409400" y="1772884"/>
                  <a:pt x="1423590" y="1750953"/>
                </a:cubicBezTo>
                <a:cubicBezTo>
                  <a:pt x="1426815" y="1746438"/>
                  <a:pt x="1430040" y="1741923"/>
                  <a:pt x="1432620" y="1737408"/>
                </a:cubicBezTo>
                <a:cubicBezTo>
                  <a:pt x="1502279" y="1607761"/>
                  <a:pt x="1572584" y="1478759"/>
                  <a:pt x="1640308" y="1349112"/>
                </a:cubicBezTo>
                <a:cubicBezTo>
                  <a:pt x="1735122" y="1167219"/>
                  <a:pt x="1808652" y="976941"/>
                  <a:pt x="1853156" y="776343"/>
                </a:cubicBezTo>
                <a:cubicBezTo>
                  <a:pt x="1880246" y="652501"/>
                  <a:pt x="1903466" y="528659"/>
                  <a:pt x="1880246" y="400302"/>
                </a:cubicBezTo>
                <a:cubicBezTo>
                  <a:pt x="1864766" y="313871"/>
                  <a:pt x="1832517" y="240339"/>
                  <a:pt x="1757697" y="190029"/>
                </a:cubicBezTo>
                <a:cubicBezTo>
                  <a:pt x="1703518" y="153908"/>
                  <a:pt x="1640953" y="140363"/>
                  <a:pt x="1577744" y="137138"/>
                </a:cubicBezTo>
                <a:cubicBezTo>
                  <a:pt x="1528079" y="134558"/>
                  <a:pt x="1473899" y="130043"/>
                  <a:pt x="1428750" y="145523"/>
                </a:cubicBezTo>
                <a:cubicBezTo>
                  <a:pt x="1302976" y="188739"/>
                  <a:pt x="1190747" y="257755"/>
                  <a:pt x="1099157" y="356441"/>
                </a:cubicBezTo>
                <a:cubicBezTo>
                  <a:pt x="1074003" y="383532"/>
                  <a:pt x="1046268" y="411267"/>
                  <a:pt x="1031433" y="444163"/>
                </a:cubicBezTo>
                <a:cubicBezTo>
                  <a:pt x="988218" y="547364"/>
                  <a:pt x="948874" y="653791"/>
                  <a:pt x="912109" y="746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7633482" y="3932918"/>
            <a:ext cx="2105128" cy="1934515"/>
          </a:xfrm>
          <a:custGeom>
            <a:rect b="b" l="l" r="r" t="t"/>
            <a:pathLst>
              <a:path extrusionOk="0" h="1934515" w="2105128">
                <a:moveTo>
                  <a:pt x="266651" y="852632"/>
                </a:moveTo>
                <a:cubicBezTo>
                  <a:pt x="232844" y="808316"/>
                  <a:pt x="199477" y="767948"/>
                  <a:pt x="170500" y="724509"/>
                </a:cubicBezTo>
                <a:cubicBezTo>
                  <a:pt x="141523" y="681071"/>
                  <a:pt x="139327" y="634560"/>
                  <a:pt x="143279" y="580152"/>
                </a:cubicBezTo>
                <a:cubicBezTo>
                  <a:pt x="150743" y="480989"/>
                  <a:pt x="195086" y="404203"/>
                  <a:pt x="264456" y="343213"/>
                </a:cubicBezTo>
                <a:cubicBezTo>
                  <a:pt x="353582" y="265111"/>
                  <a:pt x="456320" y="205876"/>
                  <a:pt x="580131" y="205437"/>
                </a:cubicBezTo>
                <a:cubicBezTo>
                  <a:pt x="629743" y="204999"/>
                  <a:pt x="679795" y="217284"/>
                  <a:pt x="728968" y="227815"/>
                </a:cubicBezTo>
                <a:cubicBezTo>
                  <a:pt x="774190" y="237029"/>
                  <a:pt x="818534" y="251509"/>
                  <a:pt x="868585" y="265111"/>
                </a:cubicBezTo>
                <a:cubicBezTo>
                  <a:pt x="873854" y="257213"/>
                  <a:pt x="882195" y="244050"/>
                  <a:pt x="890976" y="231325"/>
                </a:cubicBezTo>
                <a:cubicBezTo>
                  <a:pt x="929173" y="179111"/>
                  <a:pt x="964736" y="125141"/>
                  <a:pt x="1006446" y="75998"/>
                </a:cubicBezTo>
                <a:cubicBezTo>
                  <a:pt x="1035862" y="40896"/>
                  <a:pt x="1077571" y="22468"/>
                  <a:pt x="1124550" y="19835"/>
                </a:cubicBezTo>
                <a:cubicBezTo>
                  <a:pt x="1134648" y="19396"/>
                  <a:pt x="1145624" y="18958"/>
                  <a:pt x="1154405" y="15009"/>
                </a:cubicBezTo>
                <a:cubicBezTo>
                  <a:pt x="1206212" y="-9124"/>
                  <a:pt x="1256703" y="-1226"/>
                  <a:pt x="1307632" y="18080"/>
                </a:cubicBezTo>
                <a:cubicBezTo>
                  <a:pt x="1360757" y="38264"/>
                  <a:pt x="1399832" y="75560"/>
                  <a:pt x="1434956" y="118560"/>
                </a:cubicBezTo>
                <a:cubicBezTo>
                  <a:pt x="1508277" y="208070"/>
                  <a:pt x="1548230" y="309866"/>
                  <a:pt x="1552182" y="432723"/>
                </a:cubicBezTo>
                <a:cubicBezTo>
                  <a:pt x="1575890" y="432723"/>
                  <a:pt x="1597403" y="432285"/>
                  <a:pt x="1618917" y="432723"/>
                </a:cubicBezTo>
                <a:cubicBezTo>
                  <a:pt x="1719020" y="434478"/>
                  <a:pt x="1817366" y="444131"/>
                  <a:pt x="1909127" y="488887"/>
                </a:cubicBezTo>
                <a:cubicBezTo>
                  <a:pt x="2023718" y="544611"/>
                  <a:pt x="2127334" y="672734"/>
                  <a:pt x="2100991" y="805244"/>
                </a:cubicBezTo>
                <a:cubicBezTo>
                  <a:pt x="2081673" y="903091"/>
                  <a:pt x="2040402" y="993040"/>
                  <a:pt x="1950837" y="1051836"/>
                </a:cubicBezTo>
                <a:cubicBezTo>
                  <a:pt x="1886736" y="1093959"/>
                  <a:pt x="1816488" y="1104489"/>
                  <a:pt x="1742289" y="1101857"/>
                </a:cubicBezTo>
                <a:cubicBezTo>
                  <a:pt x="1722532" y="1100979"/>
                  <a:pt x="1702775" y="1100102"/>
                  <a:pt x="1677310" y="1098785"/>
                </a:cubicBezTo>
                <a:cubicBezTo>
                  <a:pt x="1694872" y="1150561"/>
                  <a:pt x="1710678" y="1196194"/>
                  <a:pt x="1726044" y="1241387"/>
                </a:cubicBezTo>
                <a:cubicBezTo>
                  <a:pt x="1782681" y="1408122"/>
                  <a:pt x="1762046" y="1570908"/>
                  <a:pt x="1691360" y="1726674"/>
                </a:cubicBezTo>
                <a:cubicBezTo>
                  <a:pt x="1663700" y="1787664"/>
                  <a:pt x="1622429" y="1843827"/>
                  <a:pt x="1564036" y="1885072"/>
                </a:cubicBezTo>
                <a:cubicBezTo>
                  <a:pt x="1511350" y="1922368"/>
                  <a:pt x="1455152" y="1936847"/>
                  <a:pt x="1391929" y="1934215"/>
                </a:cubicBezTo>
                <a:cubicBezTo>
                  <a:pt x="1274704" y="1929388"/>
                  <a:pt x="1172845" y="1882439"/>
                  <a:pt x="1073181" y="1825398"/>
                </a:cubicBezTo>
                <a:cubicBezTo>
                  <a:pt x="973956" y="1768796"/>
                  <a:pt x="894489" y="1692449"/>
                  <a:pt x="832144" y="1597235"/>
                </a:cubicBezTo>
                <a:cubicBezTo>
                  <a:pt x="825558" y="1587143"/>
                  <a:pt x="817216" y="1578806"/>
                  <a:pt x="805362" y="1564327"/>
                </a:cubicBezTo>
                <a:cubicBezTo>
                  <a:pt x="782093" y="1588020"/>
                  <a:pt x="763214" y="1611276"/>
                  <a:pt x="740383" y="1629704"/>
                </a:cubicBezTo>
                <a:cubicBezTo>
                  <a:pt x="659598" y="1695082"/>
                  <a:pt x="569594" y="1745980"/>
                  <a:pt x="469052" y="1773184"/>
                </a:cubicBezTo>
                <a:cubicBezTo>
                  <a:pt x="323288" y="1812674"/>
                  <a:pt x="148986" y="1731061"/>
                  <a:pt x="67763" y="1594163"/>
                </a:cubicBezTo>
                <a:cubicBezTo>
                  <a:pt x="37029" y="1541510"/>
                  <a:pt x="10687" y="1486224"/>
                  <a:pt x="4101" y="1425235"/>
                </a:cubicBezTo>
                <a:cubicBezTo>
                  <a:pt x="-1168" y="1375653"/>
                  <a:pt x="-2924" y="1322561"/>
                  <a:pt x="8491" y="1274296"/>
                </a:cubicBezTo>
                <a:cubicBezTo>
                  <a:pt x="40542" y="1142663"/>
                  <a:pt x="95862" y="1021999"/>
                  <a:pt x="196404" y="926346"/>
                </a:cubicBezTo>
                <a:cubicBezTo>
                  <a:pt x="220990" y="903091"/>
                  <a:pt x="243821" y="877203"/>
                  <a:pt x="266651" y="852632"/>
                </a:cubicBezTo>
                <a:close/>
                <a:moveTo>
                  <a:pt x="421635" y="877642"/>
                </a:moveTo>
                <a:cubicBezTo>
                  <a:pt x="366315" y="926785"/>
                  <a:pt x="309678" y="963203"/>
                  <a:pt x="271920" y="1013224"/>
                </a:cubicBezTo>
                <a:cubicBezTo>
                  <a:pt x="189818" y="1121163"/>
                  <a:pt x="135376" y="1244459"/>
                  <a:pt x="121326" y="1380918"/>
                </a:cubicBezTo>
                <a:cubicBezTo>
                  <a:pt x="108594" y="1502898"/>
                  <a:pt x="199038" y="1628827"/>
                  <a:pt x="312312" y="1651643"/>
                </a:cubicBezTo>
                <a:cubicBezTo>
                  <a:pt x="388267" y="1667000"/>
                  <a:pt x="464661" y="1653398"/>
                  <a:pt x="530958" y="1620490"/>
                </a:cubicBezTo>
                <a:cubicBezTo>
                  <a:pt x="625353" y="1573980"/>
                  <a:pt x="707894" y="1508602"/>
                  <a:pt x="768921" y="1419969"/>
                </a:cubicBezTo>
                <a:cubicBezTo>
                  <a:pt x="782093" y="1400663"/>
                  <a:pt x="798337" y="1395398"/>
                  <a:pt x="821168" y="1405490"/>
                </a:cubicBezTo>
                <a:cubicBezTo>
                  <a:pt x="852340" y="1419092"/>
                  <a:pt x="877366" y="1437082"/>
                  <a:pt x="890537" y="1469990"/>
                </a:cubicBezTo>
                <a:cubicBezTo>
                  <a:pt x="895806" y="1483153"/>
                  <a:pt x="902831" y="1495439"/>
                  <a:pt x="909855" y="1507725"/>
                </a:cubicBezTo>
                <a:cubicBezTo>
                  <a:pt x="952882" y="1581439"/>
                  <a:pt x="1019178" y="1631459"/>
                  <a:pt x="1085035" y="1682796"/>
                </a:cubicBezTo>
                <a:cubicBezTo>
                  <a:pt x="1157478" y="1739398"/>
                  <a:pt x="1241336" y="1768796"/>
                  <a:pt x="1326511" y="1796000"/>
                </a:cubicBezTo>
                <a:cubicBezTo>
                  <a:pt x="1349781" y="1803459"/>
                  <a:pt x="1380075" y="1800388"/>
                  <a:pt x="1404223" y="1792929"/>
                </a:cubicBezTo>
                <a:cubicBezTo>
                  <a:pt x="1493349" y="1766164"/>
                  <a:pt x="1564036" y="1715704"/>
                  <a:pt x="1594330" y="1622684"/>
                </a:cubicBezTo>
                <a:cubicBezTo>
                  <a:pt x="1630332" y="1511673"/>
                  <a:pt x="1660187" y="1401541"/>
                  <a:pt x="1618478" y="1283510"/>
                </a:cubicBezTo>
                <a:cubicBezTo>
                  <a:pt x="1593452" y="1212867"/>
                  <a:pt x="1579842" y="1138714"/>
                  <a:pt x="1561402" y="1065877"/>
                </a:cubicBezTo>
                <a:cubicBezTo>
                  <a:pt x="1551743" y="1027265"/>
                  <a:pt x="1563597" y="1001377"/>
                  <a:pt x="1593891" y="1002255"/>
                </a:cubicBezTo>
                <a:cubicBezTo>
                  <a:pt x="1658870" y="1004448"/>
                  <a:pt x="1716824" y="961010"/>
                  <a:pt x="1783121" y="975050"/>
                </a:cubicBezTo>
                <a:cubicBezTo>
                  <a:pt x="1879711" y="940826"/>
                  <a:pt x="1963130" y="895193"/>
                  <a:pt x="1989473" y="782428"/>
                </a:cubicBezTo>
                <a:cubicBezTo>
                  <a:pt x="2003522" y="722315"/>
                  <a:pt x="1985960" y="677560"/>
                  <a:pt x="1943373" y="641142"/>
                </a:cubicBezTo>
                <a:cubicBezTo>
                  <a:pt x="1922298" y="623152"/>
                  <a:pt x="1895078" y="608234"/>
                  <a:pt x="1868296" y="602968"/>
                </a:cubicBezTo>
                <a:cubicBezTo>
                  <a:pt x="1760729" y="582785"/>
                  <a:pt x="1652284" y="566989"/>
                  <a:pt x="1543840" y="549877"/>
                </a:cubicBezTo>
                <a:cubicBezTo>
                  <a:pt x="1538132" y="548999"/>
                  <a:pt x="1531985" y="551632"/>
                  <a:pt x="1526278" y="552070"/>
                </a:cubicBezTo>
                <a:cubicBezTo>
                  <a:pt x="1483251" y="556897"/>
                  <a:pt x="1466567" y="546805"/>
                  <a:pt x="1460421" y="504244"/>
                </a:cubicBezTo>
                <a:cubicBezTo>
                  <a:pt x="1456030" y="474407"/>
                  <a:pt x="1458226" y="443254"/>
                  <a:pt x="1458226" y="412978"/>
                </a:cubicBezTo>
                <a:cubicBezTo>
                  <a:pt x="1459104" y="311182"/>
                  <a:pt x="1419589" y="226499"/>
                  <a:pt x="1343634" y="160682"/>
                </a:cubicBezTo>
                <a:cubicBezTo>
                  <a:pt x="1293583" y="117243"/>
                  <a:pt x="1227287" y="104958"/>
                  <a:pt x="1172406" y="131723"/>
                </a:cubicBezTo>
                <a:cubicBezTo>
                  <a:pt x="1104792" y="165070"/>
                  <a:pt x="1041570" y="212897"/>
                  <a:pt x="1012153" y="291437"/>
                </a:cubicBezTo>
                <a:cubicBezTo>
                  <a:pt x="999421" y="325223"/>
                  <a:pt x="980542" y="357693"/>
                  <a:pt x="960346" y="387968"/>
                </a:cubicBezTo>
                <a:cubicBezTo>
                  <a:pt x="936198" y="423948"/>
                  <a:pt x="912051" y="424387"/>
                  <a:pt x="878683" y="399376"/>
                </a:cubicBezTo>
                <a:cubicBezTo>
                  <a:pt x="861560" y="386213"/>
                  <a:pt x="842681" y="374366"/>
                  <a:pt x="822485" y="366907"/>
                </a:cubicBezTo>
                <a:cubicBezTo>
                  <a:pt x="743017" y="336193"/>
                  <a:pt x="658720" y="338825"/>
                  <a:pt x="576618" y="340580"/>
                </a:cubicBezTo>
                <a:cubicBezTo>
                  <a:pt x="513835" y="341897"/>
                  <a:pt x="451051" y="361203"/>
                  <a:pt x="400561" y="400693"/>
                </a:cubicBezTo>
                <a:cubicBezTo>
                  <a:pt x="328996" y="456856"/>
                  <a:pt x="275432" y="527060"/>
                  <a:pt x="247333" y="615693"/>
                </a:cubicBezTo>
                <a:cubicBezTo>
                  <a:pt x="236796" y="648601"/>
                  <a:pt x="240308" y="676244"/>
                  <a:pt x="263578" y="699499"/>
                </a:cubicBezTo>
                <a:cubicBezTo>
                  <a:pt x="301336" y="736356"/>
                  <a:pt x="340411" y="771897"/>
                  <a:pt x="379925" y="806560"/>
                </a:cubicBezTo>
                <a:cubicBezTo>
                  <a:pt x="403195" y="827183"/>
                  <a:pt x="426025" y="846928"/>
                  <a:pt x="421635" y="877642"/>
                </a:cubicBezTo>
                <a:close/>
                <a:moveTo>
                  <a:pt x="1434078" y="860969"/>
                </a:moveTo>
                <a:cubicBezTo>
                  <a:pt x="1429687" y="956622"/>
                  <a:pt x="1410369" y="1022877"/>
                  <a:pt x="1365587" y="1086061"/>
                </a:cubicBezTo>
                <a:cubicBezTo>
                  <a:pt x="1301486" y="1176887"/>
                  <a:pt x="1218945" y="1223398"/>
                  <a:pt x="1110500" y="1225153"/>
                </a:cubicBezTo>
                <a:cubicBezTo>
                  <a:pt x="1047716" y="1226030"/>
                  <a:pt x="990201" y="1202336"/>
                  <a:pt x="940589" y="1166357"/>
                </a:cubicBezTo>
                <a:cubicBezTo>
                  <a:pt x="862438" y="1109316"/>
                  <a:pt x="798776" y="1040428"/>
                  <a:pt x="767165" y="944775"/>
                </a:cubicBezTo>
                <a:cubicBezTo>
                  <a:pt x="728090" y="827622"/>
                  <a:pt x="795703" y="700377"/>
                  <a:pt x="886147" y="646407"/>
                </a:cubicBezTo>
                <a:cubicBezTo>
                  <a:pt x="983176" y="588928"/>
                  <a:pt x="1084157" y="577519"/>
                  <a:pt x="1189968" y="610428"/>
                </a:cubicBezTo>
                <a:cubicBezTo>
                  <a:pt x="1273387" y="636315"/>
                  <a:pt x="1344512" y="685897"/>
                  <a:pt x="1395442" y="756101"/>
                </a:cubicBezTo>
                <a:cubicBezTo>
                  <a:pt x="1420467" y="790326"/>
                  <a:pt x="1426175" y="838152"/>
                  <a:pt x="1434078" y="860969"/>
                </a:cubicBezTo>
                <a:close/>
                <a:moveTo>
                  <a:pt x="1128940" y="713101"/>
                </a:moveTo>
                <a:cubicBezTo>
                  <a:pt x="1038935" y="713540"/>
                  <a:pt x="1002933" y="727581"/>
                  <a:pt x="946296" y="783305"/>
                </a:cubicBezTo>
                <a:cubicBezTo>
                  <a:pt x="883073" y="845612"/>
                  <a:pt x="857609" y="915377"/>
                  <a:pt x="930052" y="995673"/>
                </a:cubicBezTo>
                <a:cubicBezTo>
                  <a:pt x="1013910" y="1088255"/>
                  <a:pt x="1116647" y="1114142"/>
                  <a:pt x="1229921" y="1024193"/>
                </a:cubicBezTo>
                <a:cubicBezTo>
                  <a:pt x="1292705" y="974612"/>
                  <a:pt x="1311145" y="900020"/>
                  <a:pt x="1330463" y="828060"/>
                </a:cubicBezTo>
                <a:cubicBezTo>
                  <a:pt x="1333536" y="816652"/>
                  <a:pt x="1321682" y="797785"/>
                  <a:pt x="1312023" y="787254"/>
                </a:cubicBezTo>
                <a:cubicBezTo>
                  <a:pt x="1261093" y="730652"/>
                  <a:pt x="1196553" y="706520"/>
                  <a:pt x="1128940" y="713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2859604" y="1038225"/>
            <a:ext cx="12107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u="none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Write your topic or idea</a:t>
            </a:r>
            <a:endParaRPr/>
          </a:p>
        </p:txBody>
      </p:sp>
      <p:grpSp>
        <p:nvGrpSpPr>
          <p:cNvPr id="189" name="Google Shape;189;p17"/>
          <p:cNvGrpSpPr/>
          <p:nvPr/>
        </p:nvGrpSpPr>
        <p:grpSpPr>
          <a:xfrm>
            <a:off x="1029563" y="6470422"/>
            <a:ext cx="4584150" cy="1692185"/>
            <a:chOff x="0" y="0"/>
            <a:chExt cx="6112200" cy="2256247"/>
          </a:xfrm>
        </p:grpSpPr>
        <p:sp>
          <p:nvSpPr>
            <p:cNvPr id="190" name="Google Shape;190;p17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FAD2E1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91" name="Google Shape;191;p17"/>
            <p:cNvSpPr txBox="1"/>
            <p:nvPr/>
          </p:nvSpPr>
          <p:spPr>
            <a:xfrm>
              <a:off x="0" y="1074547"/>
              <a:ext cx="61122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Briefly elaborate on what you want to discuss. </a:t>
              </a:r>
              <a:endParaRPr/>
            </a:p>
          </p:txBody>
        </p:sp>
      </p:grpSp>
      <p:grpSp>
        <p:nvGrpSpPr>
          <p:cNvPr id="192" name="Google Shape;192;p17"/>
          <p:cNvGrpSpPr/>
          <p:nvPr/>
        </p:nvGrpSpPr>
        <p:grpSpPr>
          <a:xfrm>
            <a:off x="6852369" y="6470422"/>
            <a:ext cx="4584150" cy="1692185"/>
            <a:chOff x="0" y="0"/>
            <a:chExt cx="6112200" cy="2256247"/>
          </a:xfrm>
        </p:grpSpPr>
        <p:sp>
          <p:nvSpPr>
            <p:cNvPr id="193" name="Google Shape;193;p17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FAD2E1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94" name="Google Shape;194;p17"/>
            <p:cNvSpPr txBox="1"/>
            <p:nvPr/>
          </p:nvSpPr>
          <p:spPr>
            <a:xfrm>
              <a:off x="0" y="1074547"/>
              <a:ext cx="61122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Briefly elaborate on what you want to discuss. 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5" name="Google Shape;195;p17"/>
          <p:cNvGrpSpPr/>
          <p:nvPr/>
        </p:nvGrpSpPr>
        <p:grpSpPr>
          <a:xfrm>
            <a:off x="12674744" y="6470422"/>
            <a:ext cx="4584150" cy="1692185"/>
            <a:chOff x="0" y="0"/>
            <a:chExt cx="6112200" cy="2256247"/>
          </a:xfrm>
        </p:grpSpPr>
        <p:sp>
          <p:nvSpPr>
            <p:cNvPr id="196" name="Google Shape;196;p17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FAD2E1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97" name="Google Shape;197;p17"/>
            <p:cNvSpPr txBox="1"/>
            <p:nvPr/>
          </p:nvSpPr>
          <p:spPr>
            <a:xfrm>
              <a:off x="0" y="1074547"/>
              <a:ext cx="61122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Briefly elaborate on what you want to discuss. 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8" name="Google Shape;198;p17"/>
          <p:cNvSpPr/>
          <p:nvPr/>
        </p:nvSpPr>
        <p:spPr>
          <a:xfrm rot="-1212217">
            <a:off x="12898458" y="4356487"/>
            <a:ext cx="2696708" cy="1433363"/>
          </a:xfrm>
          <a:custGeom>
            <a:rect b="b" l="l" r="r" t="t"/>
            <a:pathLst>
              <a:path extrusionOk="0" h="1434848" w="2699502">
                <a:moveTo>
                  <a:pt x="0" y="42015"/>
                </a:moveTo>
                <a:cubicBezTo>
                  <a:pt x="35298" y="-4597"/>
                  <a:pt x="77385" y="-6860"/>
                  <a:pt x="125355" y="8527"/>
                </a:cubicBezTo>
                <a:cubicBezTo>
                  <a:pt x="143909" y="14410"/>
                  <a:pt x="165631" y="11242"/>
                  <a:pt x="185543" y="13052"/>
                </a:cubicBezTo>
                <a:cubicBezTo>
                  <a:pt x="256140" y="18935"/>
                  <a:pt x="326736" y="25271"/>
                  <a:pt x="397333" y="30701"/>
                </a:cubicBezTo>
                <a:cubicBezTo>
                  <a:pt x="457521" y="35227"/>
                  <a:pt x="518162" y="39752"/>
                  <a:pt x="578350" y="42920"/>
                </a:cubicBezTo>
                <a:cubicBezTo>
                  <a:pt x="667954" y="47898"/>
                  <a:pt x="758010" y="52423"/>
                  <a:pt x="847614" y="56496"/>
                </a:cubicBezTo>
                <a:cubicBezTo>
                  <a:pt x="947626" y="60569"/>
                  <a:pt x="1047638" y="64189"/>
                  <a:pt x="1147650" y="67357"/>
                </a:cubicBezTo>
                <a:cubicBezTo>
                  <a:pt x="1247210" y="70072"/>
                  <a:pt x="1347222" y="72788"/>
                  <a:pt x="1447234" y="73693"/>
                </a:cubicBezTo>
                <a:cubicBezTo>
                  <a:pt x="1486153" y="74145"/>
                  <a:pt x="1525524" y="70525"/>
                  <a:pt x="1564443" y="69620"/>
                </a:cubicBezTo>
                <a:cubicBezTo>
                  <a:pt x="1615127" y="68262"/>
                  <a:pt x="1665812" y="66905"/>
                  <a:pt x="1716497" y="66452"/>
                </a:cubicBezTo>
                <a:cubicBezTo>
                  <a:pt x="1832348" y="66452"/>
                  <a:pt x="1948199" y="68262"/>
                  <a:pt x="2064503" y="66905"/>
                </a:cubicBezTo>
                <a:cubicBezTo>
                  <a:pt x="2132385" y="66000"/>
                  <a:pt x="2200719" y="58759"/>
                  <a:pt x="2268600" y="55138"/>
                </a:cubicBezTo>
                <a:cubicBezTo>
                  <a:pt x="2392597" y="48803"/>
                  <a:pt x="2517046" y="42920"/>
                  <a:pt x="2641043" y="37942"/>
                </a:cubicBezTo>
                <a:cubicBezTo>
                  <a:pt x="2678152" y="36584"/>
                  <a:pt x="2687203" y="44730"/>
                  <a:pt x="2697159" y="73240"/>
                </a:cubicBezTo>
                <a:cubicBezTo>
                  <a:pt x="2704399" y="93605"/>
                  <a:pt x="2693538" y="107634"/>
                  <a:pt x="2682677" y="120757"/>
                </a:cubicBezTo>
                <a:cubicBezTo>
                  <a:pt x="2648736" y="162391"/>
                  <a:pt x="2613891" y="203120"/>
                  <a:pt x="2578140" y="242944"/>
                </a:cubicBezTo>
                <a:cubicBezTo>
                  <a:pt x="2533791" y="292724"/>
                  <a:pt x="2485821" y="339336"/>
                  <a:pt x="2443734" y="390926"/>
                </a:cubicBezTo>
                <a:cubicBezTo>
                  <a:pt x="2316117" y="547053"/>
                  <a:pt x="2191215" y="705443"/>
                  <a:pt x="2063145" y="861118"/>
                </a:cubicBezTo>
                <a:cubicBezTo>
                  <a:pt x="2016533" y="918138"/>
                  <a:pt x="1964038" y="970633"/>
                  <a:pt x="1915164" y="1025844"/>
                </a:cubicBezTo>
                <a:cubicBezTo>
                  <a:pt x="1873982" y="1072456"/>
                  <a:pt x="1834158" y="1120878"/>
                  <a:pt x="1794335" y="1168395"/>
                </a:cubicBezTo>
                <a:cubicBezTo>
                  <a:pt x="1733694" y="1240349"/>
                  <a:pt x="1673505" y="1312304"/>
                  <a:pt x="1612865" y="1383805"/>
                </a:cubicBezTo>
                <a:cubicBezTo>
                  <a:pt x="1605624" y="1392404"/>
                  <a:pt x="1597478" y="1401455"/>
                  <a:pt x="1588880" y="1408695"/>
                </a:cubicBezTo>
                <a:cubicBezTo>
                  <a:pt x="1548151" y="1443089"/>
                  <a:pt x="1544531" y="1442636"/>
                  <a:pt x="1500181" y="1412768"/>
                </a:cubicBezTo>
                <a:cubicBezTo>
                  <a:pt x="1479817" y="1399192"/>
                  <a:pt x="1456737" y="1388783"/>
                  <a:pt x="1435920" y="1376112"/>
                </a:cubicBezTo>
                <a:cubicBezTo>
                  <a:pt x="1419629" y="1366609"/>
                  <a:pt x="1403790" y="1356653"/>
                  <a:pt x="1388856" y="1344887"/>
                </a:cubicBezTo>
                <a:cubicBezTo>
                  <a:pt x="1346769" y="1311851"/>
                  <a:pt x="1305588" y="1277910"/>
                  <a:pt x="1263501" y="1244422"/>
                </a:cubicBezTo>
                <a:cubicBezTo>
                  <a:pt x="1217342" y="1207314"/>
                  <a:pt x="1170730" y="1170658"/>
                  <a:pt x="1124118" y="1134002"/>
                </a:cubicBezTo>
                <a:cubicBezTo>
                  <a:pt x="1113709" y="1125856"/>
                  <a:pt x="1102396" y="1119068"/>
                  <a:pt x="1093345" y="1110017"/>
                </a:cubicBezTo>
                <a:cubicBezTo>
                  <a:pt x="1078863" y="1095988"/>
                  <a:pt x="1064835" y="1095988"/>
                  <a:pt x="1045828" y="1102776"/>
                </a:cubicBezTo>
                <a:cubicBezTo>
                  <a:pt x="963917" y="1132644"/>
                  <a:pt x="881555" y="1160249"/>
                  <a:pt x="799644" y="1189664"/>
                </a:cubicBezTo>
                <a:cubicBezTo>
                  <a:pt x="750769" y="1207314"/>
                  <a:pt x="702347" y="1227226"/>
                  <a:pt x="653473" y="1246232"/>
                </a:cubicBezTo>
                <a:cubicBezTo>
                  <a:pt x="627678" y="1256188"/>
                  <a:pt x="602788" y="1268407"/>
                  <a:pt x="576993" y="1277005"/>
                </a:cubicBezTo>
                <a:cubicBezTo>
                  <a:pt x="565227" y="1281078"/>
                  <a:pt x="551198" y="1281078"/>
                  <a:pt x="538527" y="1279720"/>
                </a:cubicBezTo>
                <a:cubicBezTo>
                  <a:pt x="508659" y="1276553"/>
                  <a:pt x="500060" y="1266597"/>
                  <a:pt x="502323" y="1237181"/>
                </a:cubicBezTo>
                <a:cubicBezTo>
                  <a:pt x="504586" y="1206861"/>
                  <a:pt x="509111" y="1176541"/>
                  <a:pt x="512279" y="1146220"/>
                </a:cubicBezTo>
                <a:cubicBezTo>
                  <a:pt x="520877" y="1062500"/>
                  <a:pt x="530833" y="978779"/>
                  <a:pt x="537169" y="895059"/>
                </a:cubicBezTo>
                <a:cubicBezTo>
                  <a:pt x="544862" y="794142"/>
                  <a:pt x="548030" y="692772"/>
                  <a:pt x="556628" y="591855"/>
                </a:cubicBezTo>
                <a:cubicBezTo>
                  <a:pt x="559796" y="552936"/>
                  <a:pt x="542600" y="528499"/>
                  <a:pt x="516352" y="506777"/>
                </a:cubicBezTo>
                <a:cubicBezTo>
                  <a:pt x="477433" y="474194"/>
                  <a:pt x="437157" y="443421"/>
                  <a:pt x="398238" y="410385"/>
                </a:cubicBezTo>
                <a:cubicBezTo>
                  <a:pt x="343933" y="363773"/>
                  <a:pt x="290533" y="317161"/>
                  <a:pt x="238038" y="269191"/>
                </a:cubicBezTo>
                <a:cubicBezTo>
                  <a:pt x="185543" y="221674"/>
                  <a:pt x="133953" y="172800"/>
                  <a:pt x="82363" y="123925"/>
                </a:cubicBezTo>
                <a:cubicBezTo>
                  <a:pt x="54305" y="96772"/>
                  <a:pt x="27153" y="68715"/>
                  <a:pt x="0" y="42015"/>
                </a:cubicBezTo>
                <a:close/>
                <a:moveTo>
                  <a:pt x="2507996" y="206288"/>
                </a:moveTo>
                <a:cubicBezTo>
                  <a:pt x="2506638" y="204025"/>
                  <a:pt x="2505280" y="201310"/>
                  <a:pt x="2503923" y="199047"/>
                </a:cubicBezTo>
                <a:cubicBezTo>
                  <a:pt x="2485368" y="204478"/>
                  <a:pt x="2465909" y="209003"/>
                  <a:pt x="2447807" y="216244"/>
                </a:cubicBezTo>
                <a:cubicBezTo>
                  <a:pt x="2423822" y="226200"/>
                  <a:pt x="2401195" y="239324"/>
                  <a:pt x="2377210" y="249732"/>
                </a:cubicBezTo>
                <a:cubicBezTo>
                  <a:pt x="2196646" y="325759"/>
                  <a:pt x="2016533" y="401334"/>
                  <a:pt x="1835516" y="476456"/>
                </a:cubicBezTo>
                <a:cubicBezTo>
                  <a:pt x="1729621" y="520353"/>
                  <a:pt x="1624631" y="566060"/>
                  <a:pt x="1517831" y="606336"/>
                </a:cubicBezTo>
                <a:cubicBezTo>
                  <a:pt x="1314186" y="683721"/>
                  <a:pt x="1109636" y="757938"/>
                  <a:pt x="905539" y="833965"/>
                </a:cubicBezTo>
                <a:cubicBezTo>
                  <a:pt x="882912" y="842111"/>
                  <a:pt x="861190" y="851615"/>
                  <a:pt x="832680" y="862928"/>
                </a:cubicBezTo>
                <a:cubicBezTo>
                  <a:pt x="870693" y="889176"/>
                  <a:pt x="903277" y="910445"/>
                  <a:pt x="934955" y="933525"/>
                </a:cubicBezTo>
                <a:cubicBezTo>
                  <a:pt x="1046733" y="1014530"/>
                  <a:pt x="1158059" y="1095535"/>
                  <a:pt x="1268932" y="1177446"/>
                </a:cubicBezTo>
                <a:cubicBezTo>
                  <a:pt x="1302872" y="1202336"/>
                  <a:pt x="1334098" y="1230393"/>
                  <a:pt x="1368039" y="1255736"/>
                </a:cubicBezTo>
                <a:cubicBezTo>
                  <a:pt x="1420081" y="1294654"/>
                  <a:pt x="1472576" y="1332215"/>
                  <a:pt x="1527787" y="1372039"/>
                </a:cubicBezTo>
                <a:cubicBezTo>
                  <a:pt x="1562632" y="1333573"/>
                  <a:pt x="1595668" y="1299632"/>
                  <a:pt x="1625988" y="1262976"/>
                </a:cubicBezTo>
                <a:cubicBezTo>
                  <a:pt x="1661739" y="1219985"/>
                  <a:pt x="1693870" y="1173373"/>
                  <a:pt x="1730073" y="1130834"/>
                </a:cubicBezTo>
                <a:cubicBezTo>
                  <a:pt x="1771255" y="1082412"/>
                  <a:pt x="1816962" y="1037610"/>
                  <a:pt x="1857691" y="989188"/>
                </a:cubicBezTo>
                <a:cubicBezTo>
                  <a:pt x="1904303" y="933977"/>
                  <a:pt x="1947294" y="875599"/>
                  <a:pt x="1992549" y="819031"/>
                </a:cubicBezTo>
                <a:cubicBezTo>
                  <a:pt x="2094823" y="691414"/>
                  <a:pt x="2197098" y="563797"/>
                  <a:pt x="2300731" y="437085"/>
                </a:cubicBezTo>
                <a:cubicBezTo>
                  <a:pt x="2349605" y="377802"/>
                  <a:pt x="2401195" y="320781"/>
                  <a:pt x="2452333" y="263761"/>
                </a:cubicBezTo>
                <a:cubicBezTo>
                  <a:pt x="2469982" y="243849"/>
                  <a:pt x="2489441" y="225295"/>
                  <a:pt x="2507996" y="206288"/>
                </a:cubicBezTo>
                <a:close/>
                <a:moveTo>
                  <a:pt x="145719" y="87722"/>
                </a:moveTo>
                <a:cubicBezTo>
                  <a:pt x="153412" y="97225"/>
                  <a:pt x="157938" y="104466"/>
                  <a:pt x="163821" y="109896"/>
                </a:cubicBezTo>
                <a:cubicBezTo>
                  <a:pt x="217221" y="158771"/>
                  <a:pt x="271526" y="207193"/>
                  <a:pt x="324474" y="256068"/>
                </a:cubicBezTo>
                <a:cubicBezTo>
                  <a:pt x="405479" y="330737"/>
                  <a:pt x="487842" y="404049"/>
                  <a:pt x="566584" y="480982"/>
                </a:cubicBezTo>
                <a:cubicBezTo>
                  <a:pt x="588759" y="502704"/>
                  <a:pt x="605956" y="507229"/>
                  <a:pt x="634466" y="499536"/>
                </a:cubicBezTo>
                <a:cubicBezTo>
                  <a:pt x="828154" y="447946"/>
                  <a:pt x="1021390" y="394998"/>
                  <a:pt x="1216437" y="348387"/>
                </a:cubicBezTo>
                <a:cubicBezTo>
                  <a:pt x="1398359" y="304942"/>
                  <a:pt x="1581639" y="268286"/>
                  <a:pt x="1764919" y="228915"/>
                </a:cubicBezTo>
                <a:cubicBezTo>
                  <a:pt x="1811531" y="218959"/>
                  <a:pt x="1858596" y="210813"/>
                  <a:pt x="1905660" y="202215"/>
                </a:cubicBezTo>
                <a:cubicBezTo>
                  <a:pt x="1983950" y="187281"/>
                  <a:pt x="2062240" y="172347"/>
                  <a:pt x="2140530" y="157866"/>
                </a:cubicBezTo>
                <a:cubicBezTo>
                  <a:pt x="2183522" y="149720"/>
                  <a:pt x="2226514" y="142027"/>
                  <a:pt x="2269053" y="134334"/>
                </a:cubicBezTo>
                <a:cubicBezTo>
                  <a:pt x="2268600" y="131166"/>
                  <a:pt x="2268148" y="127998"/>
                  <a:pt x="2267695" y="124830"/>
                </a:cubicBezTo>
                <a:cubicBezTo>
                  <a:pt x="2248236" y="126640"/>
                  <a:pt x="2228324" y="130713"/>
                  <a:pt x="2208864" y="130261"/>
                </a:cubicBezTo>
                <a:cubicBezTo>
                  <a:pt x="2097539" y="127998"/>
                  <a:pt x="1987118" y="143384"/>
                  <a:pt x="1875340" y="136144"/>
                </a:cubicBezTo>
                <a:cubicBezTo>
                  <a:pt x="1795692" y="131166"/>
                  <a:pt x="1714687" y="142027"/>
                  <a:pt x="1634587" y="144742"/>
                </a:cubicBezTo>
                <a:cubicBezTo>
                  <a:pt x="1594310" y="146100"/>
                  <a:pt x="1553581" y="144742"/>
                  <a:pt x="1512853" y="146100"/>
                </a:cubicBezTo>
                <a:cubicBezTo>
                  <a:pt x="1443613" y="147910"/>
                  <a:pt x="1374827" y="151983"/>
                  <a:pt x="1305588" y="152888"/>
                </a:cubicBezTo>
                <a:cubicBezTo>
                  <a:pt x="1246757" y="153340"/>
                  <a:pt x="1187926" y="151530"/>
                  <a:pt x="1129096" y="149267"/>
                </a:cubicBezTo>
                <a:cubicBezTo>
                  <a:pt x="1019128" y="145195"/>
                  <a:pt x="909160" y="140217"/>
                  <a:pt x="799644" y="135239"/>
                </a:cubicBezTo>
                <a:cubicBezTo>
                  <a:pt x="750769" y="132976"/>
                  <a:pt x="701895" y="129808"/>
                  <a:pt x="652568" y="127545"/>
                </a:cubicBezTo>
                <a:cubicBezTo>
                  <a:pt x="556628" y="123020"/>
                  <a:pt x="460237" y="121210"/>
                  <a:pt x="364297" y="113969"/>
                </a:cubicBezTo>
                <a:cubicBezTo>
                  <a:pt x="304109" y="109444"/>
                  <a:pt x="243921" y="96772"/>
                  <a:pt x="184185" y="88174"/>
                </a:cubicBezTo>
                <a:cubicBezTo>
                  <a:pt x="172872" y="86364"/>
                  <a:pt x="161558" y="87722"/>
                  <a:pt x="145719" y="87722"/>
                </a:cubicBezTo>
                <a:close/>
                <a:moveTo>
                  <a:pt x="626773" y="550221"/>
                </a:moveTo>
                <a:cubicBezTo>
                  <a:pt x="622247" y="610862"/>
                  <a:pt x="620890" y="671955"/>
                  <a:pt x="611839" y="731691"/>
                </a:cubicBezTo>
                <a:cubicBezTo>
                  <a:pt x="593284" y="857498"/>
                  <a:pt x="570205" y="983305"/>
                  <a:pt x="549840" y="1108659"/>
                </a:cubicBezTo>
                <a:cubicBezTo>
                  <a:pt x="547125" y="1124498"/>
                  <a:pt x="542147" y="1140790"/>
                  <a:pt x="550745" y="1161154"/>
                </a:cubicBezTo>
                <a:cubicBezTo>
                  <a:pt x="564322" y="1140337"/>
                  <a:pt x="574730" y="1124951"/>
                  <a:pt x="584686" y="1109112"/>
                </a:cubicBezTo>
                <a:cubicBezTo>
                  <a:pt x="641707" y="1015435"/>
                  <a:pt x="715471" y="932167"/>
                  <a:pt x="762988" y="832155"/>
                </a:cubicBezTo>
                <a:cubicBezTo>
                  <a:pt x="767061" y="824009"/>
                  <a:pt x="776565" y="816316"/>
                  <a:pt x="785163" y="812696"/>
                </a:cubicBezTo>
                <a:cubicBezTo>
                  <a:pt x="847614" y="785543"/>
                  <a:pt x="910065" y="757486"/>
                  <a:pt x="973873" y="733953"/>
                </a:cubicBezTo>
                <a:cubicBezTo>
                  <a:pt x="1062119" y="701370"/>
                  <a:pt x="1151723" y="673765"/>
                  <a:pt x="1239969" y="641635"/>
                </a:cubicBezTo>
                <a:cubicBezTo>
                  <a:pt x="1355820" y="599548"/>
                  <a:pt x="1470766" y="555651"/>
                  <a:pt x="1585259" y="510397"/>
                </a:cubicBezTo>
                <a:cubicBezTo>
                  <a:pt x="1679841" y="473288"/>
                  <a:pt x="1773518" y="434370"/>
                  <a:pt x="1866742" y="394998"/>
                </a:cubicBezTo>
                <a:cubicBezTo>
                  <a:pt x="1937791" y="365131"/>
                  <a:pt x="2007483" y="332547"/>
                  <a:pt x="2078079" y="302227"/>
                </a:cubicBezTo>
                <a:cubicBezTo>
                  <a:pt x="2164515" y="265119"/>
                  <a:pt x="2251403" y="228915"/>
                  <a:pt x="2337839" y="191807"/>
                </a:cubicBezTo>
                <a:cubicBezTo>
                  <a:pt x="2340102" y="190901"/>
                  <a:pt x="2340555" y="187281"/>
                  <a:pt x="2345532" y="179588"/>
                </a:cubicBezTo>
                <a:cubicBezTo>
                  <a:pt x="1763562" y="274169"/>
                  <a:pt x="1193809" y="403597"/>
                  <a:pt x="626773" y="550221"/>
                </a:cubicBezTo>
                <a:close/>
                <a:moveTo>
                  <a:pt x="591474" y="1204146"/>
                </a:moveTo>
                <a:cubicBezTo>
                  <a:pt x="593737" y="1206409"/>
                  <a:pt x="596000" y="1209124"/>
                  <a:pt x="598262" y="1211387"/>
                </a:cubicBezTo>
                <a:cubicBezTo>
                  <a:pt x="743076" y="1164774"/>
                  <a:pt x="888795" y="1120425"/>
                  <a:pt x="1041755" y="1068383"/>
                </a:cubicBezTo>
                <a:cubicBezTo>
                  <a:pt x="953961" y="1004574"/>
                  <a:pt x="881102" y="936693"/>
                  <a:pt x="795571" y="885103"/>
                </a:cubicBezTo>
                <a:cubicBezTo>
                  <a:pt x="725427" y="995071"/>
                  <a:pt x="658451" y="1099608"/>
                  <a:pt x="591474" y="12041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 rot="2480867">
            <a:off x="14140917" y="-1843219"/>
            <a:ext cx="5646557" cy="4462034"/>
          </a:xfrm>
          <a:custGeom>
            <a:rect b="b" l="l" r="r" t="t"/>
            <a:pathLst>
              <a:path extrusionOk="0" h="4466279" w="5651929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/>
          <p:nvPr/>
        </p:nvSpPr>
        <p:spPr>
          <a:xfrm rot="-4380779">
            <a:off x="16607133" y="590176"/>
            <a:ext cx="2079137" cy="2791034"/>
          </a:xfrm>
          <a:custGeom>
            <a:rect b="b" l="l" r="r" t="t"/>
            <a:pathLst>
              <a:path extrusionOk="0" h="2787743" w="2076685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 rot="-4380779">
            <a:off x="2516922" y="9112563"/>
            <a:ext cx="2079137" cy="2791034"/>
          </a:xfrm>
          <a:custGeom>
            <a:rect b="b" l="l" r="r" t="t"/>
            <a:pathLst>
              <a:path extrusionOk="0" h="2787743" w="2076685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8384342" y="2362200"/>
            <a:ext cx="5865529" cy="483175"/>
          </a:xfrm>
          <a:custGeom>
            <a:rect b="b" l="l" r="r" t="t"/>
            <a:pathLst>
              <a:path extrusionOk="0" h="483175" w="5865529">
                <a:moveTo>
                  <a:pt x="5813041" y="0"/>
                </a:moveTo>
                <a:cubicBezTo>
                  <a:pt x="5821735" y="30094"/>
                  <a:pt x="5826750" y="54504"/>
                  <a:pt x="5835779" y="77911"/>
                </a:cubicBezTo>
                <a:cubicBezTo>
                  <a:pt x="5844473" y="100648"/>
                  <a:pt x="5874567" y="114358"/>
                  <a:pt x="5862864" y="147796"/>
                </a:cubicBezTo>
                <a:cubicBezTo>
                  <a:pt x="5824744" y="158162"/>
                  <a:pt x="5787962" y="165852"/>
                  <a:pt x="5744493" y="156490"/>
                </a:cubicBezTo>
                <a:cubicBezTo>
                  <a:pt x="5695339" y="145790"/>
                  <a:pt x="5642507" y="151474"/>
                  <a:pt x="5591347" y="151809"/>
                </a:cubicBezTo>
                <a:cubicBezTo>
                  <a:pt x="5445557" y="152812"/>
                  <a:pt x="5299767" y="152812"/>
                  <a:pt x="5154312" y="156490"/>
                </a:cubicBezTo>
                <a:cubicBezTo>
                  <a:pt x="5014875" y="160168"/>
                  <a:pt x="4875773" y="168862"/>
                  <a:pt x="4736336" y="173878"/>
                </a:cubicBezTo>
                <a:cubicBezTo>
                  <a:pt x="4567809" y="179896"/>
                  <a:pt x="4399615" y="183575"/>
                  <a:pt x="4231088" y="190262"/>
                </a:cubicBezTo>
                <a:cubicBezTo>
                  <a:pt x="4103689" y="195278"/>
                  <a:pt x="3976290" y="204641"/>
                  <a:pt x="3848891" y="210325"/>
                </a:cubicBezTo>
                <a:cubicBezTo>
                  <a:pt x="3700092" y="217347"/>
                  <a:pt x="3550958" y="222363"/>
                  <a:pt x="3401825" y="228716"/>
                </a:cubicBezTo>
                <a:cubicBezTo>
                  <a:pt x="3368386" y="230053"/>
                  <a:pt x="3334948" y="233397"/>
                  <a:pt x="3301510" y="235738"/>
                </a:cubicBezTo>
                <a:cubicBezTo>
                  <a:pt x="3130976" y="247441"/>
                  <a:pt x="2960777" y="259145"/>
                  <a:pt x="2790243" y="270848"/>
                </a:cubicBezTo>
                <a:cubicBezTo>
                  <a:pt x="2661507" y="279542"/>
                  <a:pt x="2532436" y="288236"/>
                  <a:pt x="2403699" y="296929"/>
                </a:cubicBezTo>
                <a:cubicBezTo>
                  <a:pt x="2294023" y="304286"/>
                  <a:pt x="2184012" y="310973"/>
                  <a:pt x="2074335" y="318999"/>
                </a:cubicBezTo>
                <a:cubicBezTo>
                  <a:pt x="1966664" y="326689"/>
                  <a:pt x="1859328" y="336721"/>
                  <a:pt x="1751992" y="344077"/>
                </a:cubicBezTo>
                <a:cubicBezTo>
                  <a:pt x="1514582" y="360796"/>
                  <a:pt x="1276838" y="373168"/>
                  <a:pt x="1039762" y="393231"/>
                </a:cubicBezTo>
                <a:cubicBezTo>
                  <a:pt x="816396" y="412291"/>
                  <a:pt x="594033" y="439375"/>
                  <a:pt x="371002" y="461444"/>
                </a:cubicBezTo>
                <a:cubicBezTo>
                  <a:pt x="275369" y="470807"/>
                  <a:pt x="179067" y="477829"/>
                  <a:pt x="83100" y="482845"/>
                </a:cubicBezTo>
                <a:cubicBezTo>
                  <a:pt x="34281" y="485520"/>
                  <a:pt x="17227" y="472145"/>
                  <a:pt x="5190" y="437035"/>
                </a:cubicBezTo>
                <a:cubicBezTo>
                  <a:pt x="-10526" y="388215"/>
                  <a:pt x="9871" y="354443"/>
                  <a:pt x="60697" y="361130"/>
                </a:cubicBezTo>
                <a:cubicBezTo>
                  <a:pt x="123895" y="369824"/>
                  <a:pt x="184083" y="358455"/>
                  <a:pt x="245609" y="351433"/>
                </a:cubicBezTo>
                <a:cubicBezTo>
                  <a:pt x="348264" y="339730"/>
                  <a:pt x="450919" y="327358"/>
                  <a:pt x="553573" y="316658"/>
                </a:cubicBezTo>
                <a:cubicBezTo>
                  <a:pt x="662247" y="305289"/>
                  <a:pt x="770252" y="283554"/>
                  <a:pt x="880597" y="283220"/>
                </a:cubicBezTo>
                <a:cubicBezTo>
                  <a:pt x="957505" y="282885"/>
                  <a:pt x="1034078" y="265832"/>
                  <a:pt x="1111320" y="261820"/>
                </a:cubicBezTo>
                <a:cubicBezTo>
                  <a:pt x="1186890" y="257807"/>
                  <a:pt x="1262794" y="250116"/>
                  <a:pt x="1339033" y="257138"/>
                </a:cubicBezTo>
                <a:cubicBezTo>
                  <a:pt x="1347726" y="257807"/>
                  <a:pt x="1357423" y="254798"/>
                  <a:pt x="1366117" y="251788"/>
                </a:cubicBezTo>
                <a:cubicBezTo>
                  <a:pt x="1373139" y="249447"/>
                  <a:pt x="1382836" y="239750"/>
                  <a:pt x="1385511" y="241757"/>
                </a:cubicBezTo>
                <a:cubicBezTo>
                  <a:pt x="1422628" y="267170"/>
                  <a:pt x="1456066" y="234066"/>
                  <a:pt x="1492179" y="236407"/>
                </a:cubicBezTo>
                <a:cubicBezTo>
                  <a:pt x="1528292" y="238747"/>
                  <a:pt x="1566411" y="223366"/>
                  <a:pt x="1601187" y="229719"/>
                </a:cubicBezTo>
                <a:cubicBezTo>
                  <a:pt x="1649003" y="238413"/>
                  <a:pt x="1692473" y="220022"/>
                  <a:pt x="1737614" y="220356"/>
                </a:cubicBezTo>
                <a:cubicBezTo>
                  <a:pt x="1821878" y="221025"/>
                  <a:pt x="1904470" y="199625"/>
                  <a:pt x="1987396" y="202969"/>
                </a:cubicBezTo>
                <a:cubicBezTo>
                  <a:pt x="2066310" y="206312"/>
                  <a:pt x="2145558" y="205309"/>
                  <a:pt x="2220125" y="189593"/>
                </a:cubicBezTo>
                <a:cubicBezTo>
                  <a:pt x="2309739" y="170868"/>
                  <a:pt x="2401024" y="194944"/>
                  <a:pt x="2488298" y="166521"/>
                </a:cubicBezTo>
                <a:cubicBezTo>
                  <a:pt x="2611684" y="179562"/>
                  <a:pt x="2731727" y="141777"/>
                  <a:pt x="2854110" y="140774"/>
                </a:cubicBezTo>
                <a:cubicBezTo>
                  <a:pt x="2932355" y="140105"/>
                  <a:pt x="3010265" y="138433"/>
                  <a:pt x="3088510" y="134755"/>
                </a:cubicBezTo>
                <a:cubicBezTo>
                  <a:pt x="3125292" y="133083"/>
                  <a:pt x="3161740" y="124389"/>
                  <a:pt x="3198521" y="121380"/>
                </a:cubicBezTo>
                <a:cubicBezTo>
                  <a:pt x="3228281" y="119039"/>
                  <a:pt x="3258375" y="121380"/>
                  <a:pt x="3288135" y="120042"/>
                </a:cubicBezTo>
                <a:cubicBezTo>
                  <a:pt x="3382765" y="116364"/>
                  <a:pt x="3477729" y="114024"/>
                  <a:pt x="3572024" y="107002"/>
                </a:cubicBezTo>
                <a:cubicBezTo>
                  <a:pt x="3611481" y="103992"/>
                  <a:pt x="3653947" y="127733"/>
                  <a:pt x="3691398" y="96636"/>
                </a:cubicBezTo>
                <a:cubicBezTo>
                  <a:pt x="3694073" y="94295"/>
                  <a:pt x="3704104" y="102655"/>
                  <a:pt x="3711126" y="103992"/>
                </a:cubicBezTo>
                <a:cubicBezTo>
                  <a:pt x="3729183" y="107002"/>
                  <a:pt x="3755599" y="117702"/>
                  <a:pt x="3764627" y="109677"/>
                </a:cubicBezTo>
                <a:cubicBezTo>
                  <a:pt x="3799737" y="78245"/>
                  <a:pt x="3841535" y="90617"/>
                  <a:pt x="3879320" y="87273"/>
                </a:cubicBezTo>
                <a:cubicBezTo>
                  <a:pt x="3962915" y="79917"/>
                  <a:pt x="4047179" y="79248"/>
                  <a:pt x="4131442" y="77576"/>
                </a:cubicBezTo>
                <a:cubicBezTo>
                  <a:pt x="4193637" y="76573"/>
                  <a:pt x="4255497" y="79248"/>
                  <a:pt x="4317692" y="79248"/>
                </a:cubicBezTo>
                <a:cubicBezTo>
                  <a:pt x="4331067" y="79248"/>
                  <a:pt x="4344443" y="76239"/>
                  <a:pt x="4357818" y="73564"/>
                </a:cubicBezTo>
                <a:cubicBezTo>
                  <a:pt x="4367515" y="71557"/>
                  <a:pt x="4378215" y="63198"/>
                  <a:pt x="4385906" y="65873"/>
                </a:cubicBezTo>
                <a:cubicBezTo>
                  <a:pt x="4473179" y="95633"/>
                  <a:pt x="4559449" y="51160"/>
                  <a:pt x="4648060" y="63198"/>
                </a:cubicBezTo>
                <a:cubicBezTo>
                  <a:pt x="4714936" y="72226"/>
                  <a:pt x="4785490" y="53166"/>
                  <a:pt x="4854707" y="48485"/>
                </a:cubicBezTo>
                <a:cubicBezTo>
                  <a:pt x="4873098" y="47148"/>
                  <a:pt x="4891823" y="51829"/>
                  <a:pt x="4910548" y="53835"/>
                </a:cubicBezTo>
                <a:cubicBezTo>
                  <a:pt x="4916233" y="54504"/>
                  <a:pt x="4923924" y="58182"/>
                  <a:pt x="4927267" y="55841"/>
                </a:cubicBezTo>
                <a:cubicBezTo>
                  <a:pt x="4961709" y="32435"/>
                  <a:pt x="5001834" y="37785"/>
                  <a:pt x="5039619" y="35779"/>
                </a:cubicBezTo>
                <a:cubicBezTo>
                  <a:pt x="5114855" y="31766"/>
                  <a:pt x="5190425" y="31766"/>
                  <a:pt x="5265660" y="30429"/>
                </a:cubicBezTo>
                <a:cubicBezTo>
                  <a:pt x="5277029" y="30094"/>
                  <a:pt x="5289401" y="35444"/>
                  <a:pt x="5300101" y="33438"/>
                </a:cubicBezTo>
                <a:cubicBezTo>
                  <a:pt x="5386037" y="18057"/>
                  <a:pt x="5472642" y="20063"/>
                  <a:pt x="5559246" y="21066"/>
                </a:cubicBezTo>
                <a:cubicBezTo>
                  <a:pt x="5625454" y="22069"/>
                  <a:pt x="5691661" y="21066"/>
                  <a:pt x="5757868" y="18391"/>
                </a:cubicBezTo>
                <a:cubicBezTo>
                  <a:pt x="5773584" y="18391"/>
                  <a:pt x="5789969" y="8025"/>
                  <a:pt x="5813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A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 b="7819" l="0" r="0" t="7827"/>
          <a:stretch/>
        </p:blipFill>
        <p:spPr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18"/>
          <p:cNvGrpSpPr/>
          <p:nvPr/>
        </p:nvGrpSpPr>
        <p:grpSpPr>
          <a:xfrm>
            <a:off x="10125202" y="3389573"/>
            <a:ext cx="7402725" cy="3741584"/>
            <a:chOff x="0" y="-9525"/>
            <a:chExt cx="9870300" cy="4988779"/>
          </a:xfrm>
        </p:grpSpPr>
        <p:sp>
          <p:nvSpPr>
            <p:cNvPr id="209" name="Google Shape;209;p18"/>
            <p:cNvSpPr txBox="1"/>
            <p:nvPr/>
          </p:nvSpPr>
          <p:spPr>
            <a:xfrm>
              <a:off x="0" y="-9525"/>
              <a:ext cx="9870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B9CBFD"/>
                  </a:solidFill>
                  <a:latin typeface="Lobster"/>
                  <a:ea typeface="Lobster"/>
                  <a:cs typeface="Lobster"/>
                  <a:sym typeface="Lobster"/>
                </a:rPr>
                <a:t>Hello there!</a:t>
              </a:r>
              <a:endParaRPr/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0" y="2393254"/>
              <a:ext cx="9870300" cy="25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I'm Rain, and I'll be sharing with </a:t>
              </a:r>
              <a:endParaRPr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you my beautiful ideas. Follow me at @reallygreatsite to learn more. </a:t>
              </a:r>
              <a:endParaRPr/>
            </a:p>
          </p:txBody>
        </p:sp>
      </p:grpSp>
      <p:sp>
        <p:nvSpPr>
          <p:cNvPr id="211" name="Google Shape;211;p18"/>
          <p:cNvSpPr/>
          <p:nvPr/>
        </p:nvSpPr>
        <p:spPr>
          <a:xfrm>
            <a:off x="10125047" y="4712389"/>
            <a:ext cx="5215402" cy="429621"/>
          </a:xfrm>
          <a:custGeom>
            <a:rect b="b" l="l" r="r" t="t"/>
            <a:pathLst>
              <a:path extrusionOk="0" h="429621" w="5215402">
                <a:moveTo>
                  <a:pt x="5168731" y="0"/>
                </a:moveTo>
                <a:cubicBezTo>
                  <a:pt x="5176462" y="26759"/>
                  <a:pt x="5180921" y="48463"/>
                  <a:pt x="5188949" y="69275"/>
                </a:cubicBezTo>
                <a:cubicBezTo>
                  <a:pt x="5196679" y="89493"/>
                  <a:pt x="5223438" y="101683"/>
                  <a:pt x="5213032" y="131415"/>
                </a:cubicBezTo>
                <a:cubicBezTo>
                  <a:pt x="5179137" y="140631"/>
                  <a:pt x="5146432" y="147470"/>
                  <a:pt x="5107781" y="139145"/>
                </a:cubicBezTo>
                <a:cubicBezTo>
                  <a:pt x="5064075" y="129631"/>
                  <a:pt x="5017099" y="134685"/>
                  <a:pt x="4971609" y="134982"/>
                </a:cubicBezTo>
                <a:cubicBezTo>
                  <a:pt x="4841979" y="135874"/>
                  <a:pt x="4712348" y="135874"/>
                  <a:pt x="4583015" y="139145"/>
                </a:cubicBezTo>
                <a:cubicBezTo>
                  <a:pt x="4459033" y="142415"/>
                  <a:pt x="4335349" y="150146"/>
                  <a:pt x="4211367" y="154605"/>
                </a:cubicBezTo>
                <a:cubicBezTo>
                  <a:pt x="4061519" y="159957"/>
                  <a:pt x="3911968" y="163228"/>
                  <a:pt x="3762120" y="169174"/>
                </a:cubicBezTo>
                <a:cubicBezTo>
                  <a:pt x="3648841" y="173634"/>
                  <a:pt x="3535563" y="181959"/>
                  <a:pt x="3422285" y="187013"/>
                </a:cubicBezTo>
                <a:cubicBezTo>
                  <a:pt x="3289979" y="193257"/>
                  <a:pt x="3157375" y="197716"/>
                  <a:pt x="3024771" y="203365"/>
                </a:cubicBezTo>
                <a:cubicBezTo>
                  <a:pt x="2995039" y="204555"/>
                  <a:pt x="2965307" y="207528"/>
                  <a:pt x="2935575" y="209609"/>
                </a:cubicBezTo>
                <a:cubicBezTo>
                  <a:pt x="2783943" y="220015"/>
                  <a:pt x="2632609" y="230421"/>
                  <a:pt x="2480976" y="240828"/>
                </a:cubicBezTo>
                <a:cubicBezTo>
                  <a:pt x="2366509" y="248558"/>
                  <a:pt x="2251744" y="256288"/>
                  <a:pt x="2137277" y="264018"/>
                </a:cubicBezTo>
                <a:cubicBezTo>
                  <a:pt x="2039756" y="270559"/>
                  <a:pt x="1941939" y="276506"/>
                  <a:pt x="1844418" y="283641"/>
                </a:cubicBezTo>
                <a:cubicBezTo>
                  <a:pt x="1748682" y="290480"/>
                  <a:pt x="1653243" y="299399"/>
                  <a:pt x="1557804" y="305940"/>
                </a:cubicBezTo>
                <a:cubicBezTo>
                  <a:pt x="1346708" y="320806"/>
                  <a:pt x="1135315" y="331807"/>
                  <a:pt x="924516" y="349646"/>
                </a:cubicBezTo>
                <a:cubicBezTo>
                  <a:pt x="725908" y="366593"/>
                  <a:pt x="528191" y="390676"/>
                  <a:pt x="329880" y="410299"/>
                </a:cubicBezTo>
                <a:cubicBezTo>
                  <a:pt x="244847" y="418624"/>
                  <a:pt x="159220" y="424867"/>
                  <a:pt x="73889" y="429327"/>
                </a:cubicBezTo>
                <a:cubicBezTo>
                  <a:pt x="30481" y="431706"/>
                  <a:pt x="15318" y="419813"/>
                  <a:pt x="4614" y="388595"/>
                </a:cubicBezTo>
                <a:cubicBezTo>
                  <a:pt x="-9360" y="345186"/>
                  <a:pt x="8777" y="315157"/>
                  <a:pt x="53969" y="321103"/>
                </a:cubicBezTo>
                <a:cubicBezTo>
                  <a:pt x="110162" y="328834"/>
                  <a:pt x="163680" y="318725"/>
                  <a:pt x="218386" y="312481"/>
                </a:cubicBezTo>
                <a:cubicBezTo>
                  <a:pt x="309663" y="302075"/>
                  <a:pt x="400939" y="291074"/>
                  <a:pt x="492216" y="281560"/>
                </a:cubicBezTo>
                <a:cubicBezTo>
                  <a:pt x="588844" y="271451"/>
                  <a:pt x="684878" y="252126"/>
                  <a:pt x="782993" y="251828"/>
                </a:cubicBezTo>
                <a:cubicBezTo>
                  <a:pt x="851376" y="251531"/>
                  <a:pt x="919462" y="236368"/>
                  <a:pt x="988142" y="232800"/>
                </a:cubicBezTo>
                <a:cubicBezTo>
                  <a:pt x="1055336" y="229232"/>
                  <a:pt x="1122828" y="222394"/>
                  <a:pt x="1190616" y="228638"/>
                </a:cubicBezTo>
                <a:cubicBezTo>
                  <a:pt x="1198346" y="229232"/>
                  <a:pt x="1206968" y="226556"/>
                  <a:pt x="1214699" y="223880"/>
                </a:cubicBezTo>
                <a:cubicBezTo>
                  <a:pt x="1220942" y="221799"/>
                  <a:pt x="1229565" y="213177"/>
                  <a:pt x="1231943" y="214961"/>
                </a:cubicBezTo>
                <a:cubicBezTo>
                  <a:pt x="1264946" y="237557"/>
                  <a:pt x="1294677" y="208123"/>
                  <a:pt x="1326788" y="210204"/>
                </a:cubicBezTo>
                <a:cubicBezTo>
                  <a:pt x="1358898" y="212285"/>
                  <a:pt x="1392792" y="198608"/>
                  <a:pt x="1423713" y="204257"/>
                </a:cubicBezTo>
                <a:cubicBezTo>
                  <a:pt x="1466230" y="211988"/>
                  <a:pt x="1504881" y="195635"/>
                  <a:pt x="1545019" y="195933"/>
                </a:cubicBezTo>
                <a:cubicBezTo>
                  <a:pt x="1619943" y="196527"/>
                  <a:pt x="1693381" y="177499"/>
                  <a:pt x="1767116" y="180472"/>
                </a:cubicBezTo>
                <a:cubicBezTo>
                  <a:pt x="1837283" y="183445"/>
                  <a:pt x="1907747" y="182553"/>
                  <a:pt x="1974049" y="168579"/>
                </a:cubicBezTo>
                <a:cubicBezTo>
                  <a:pt x="2053730" y="151929"/>
                  <a:pt x="2134898" y="173336"/>
                  <a:pt x="2212498" y="148064"/>
                </a:cubicBezTo>
                <a:cubicBezTo>
                  <a:pt x="2322208" y="159660"/>
                  <a:pt x="2428946" y="126063"/>
                  <a:pt x="2537764" y="125171"/>
                </a:cubicBezTo>
                <a:cubicBezTo>
                  <a:pt x="2607337" y="124576"/>
                  <a:pt x="2676612" y="123090"/>
                  <a:pt x="2746184" y="119819"/>
                </a:cubicBezTo>
                <a:cubicBezTo>
                  <a:pt x="2778889" y="118333"/>
                  <a:pt x="2811297" y="110602"/>
                  <a:pt x="2844002" y="107926"/>
                </a:cubicBezTo>
                <a:cubicBezTo>
                  <a:pt x="2870463" y="105845"/>
                  <a:pt x="2897222" y="107926"/>
                  <a:pt x="2923683" y="106737"/>
                </a:cubicBezTo>
                <a:cubicBezTo>
                  <a:pt x="3007824" y="103467"/>
                  <a:pt x="3092262" y="101385"/>
                  <a:pt x="3176106" y="95142"/>
                </a:cubicBezTo>
                <a:cubicBezTo>
                  <a:pt x="3211189" y="92466"/>
                  <a:pt x="3248949" y="113575"/>
                  <a:pt x="3282248" y="85925"/>
                </a:cubicBezTo>
                <a:cubicBezTo>
                  <a:pt x="3284627" y="83844"/>
                  <a:pt x="3293546" y="91277"/>
                  <a:pt x="3299790" y="92466"/>
                </a:cubicBezTo>
                <a:cubicBezTo>
                  <a:pt x="3315845" y="95142"/>
                  <a:pt x="3339333" y="104656"/>
                  <a:pt x="3347361" y="97520"/>
                </a:cubicBezTo>
                <a:cubicBezTo>
                  <a:pt x="3378580" y="69572"/>
                  <a:pt x="3415744" y="80573"/>
                  <a:pt x="3449341" y="77600"/>
                </a:cubicBezTo>
                <a:cubicBezTo>
                  <a:pt x="3523670" y="71059"/>
                  <a:pt x="3598595" y="70464"/>
                  <a:pt x="3673519" y="68978"/>
                </a:cubicBezTo>
                <a:cubicBezTo>
                  <a:pt x="3728820" y="68086"/>
                  <a:pt x="3783824" y="70464"/>
                  <a:pt x="3839125" y="70464"/>
                </a:cubicBezTo>
                <a:cubicBezTo>
                  <a:pt x="3851018" y="70464"/>
                  <a:pt x="3862910" y="67788"/>
                  <a:pt x="3874803" y="65410"/>
                </a:cubicBezTo>
                <a:cubicBezTo>
                  <a:pt x="3883425" y="63626"/>
                  <a:pt x="3892940" y="56193"/>
                  <a:pt x="3899778" y="58572"/>
                </a:cubicBezTo>
                <a:cubicBezTo>
                  <a:pt x="3977378" y="85033"/>
                  <a:pt x="4054086" y="45490"/>
                  <a:pt x="4132875" y="56193"/>
                </a:cubicBezTo>
                <a:cubicBezTo>
                  <a:pt x="4192339" y="64221"/>
                  <a:pt x="4255073" y="47274"/>
                  <a:pt x="4316618" y="43111"/>
                </a:cubicBezTo>
                <a:cubicBezTo>
                  <a:pt x="4332970" y="41922"/>
                  <a:pt x="4349620" y="46084"/>
                  <a:pt x="4366270" y="47868"/>
                </a:cubicBezTo>
                <a:cubicBezTo>
                  <a:pt x="4371324" y="48463"/>
                  <a:pt x="4378163" y="51733"/>
                  <a:pt x="4381136" y="49652"/>
                </a:cubicBezTo>
                <a:cubicBezTo>
                  <a:pt x="4411760" y="28840"/>
                  <a:pt x="4447438" y="33597"/>
                  <a:pt x="4481035" y="31813"/>
                </a:cubicBezTo>
                <a:cubicBezTo>
                  <a:pt x="4547931" y="28245"/>
                  <a:pt x="4615125" y="28245"/>
                  <a:pt x="4682022" y="27056"/>
                </a:cubicBezTo>
                <a:cubicBezTo>
                  <a:pt x="4692130" y="26759"/>
                  <a:pt x="4703131" y="31516"/>
                  <a:pt x="4712645" y="29732"/>
                </a:cubicBezTo>
                <a:cubicBezTo>
                  <a:pt x="4789056" y="16055"/>
                  <a:pt x="4866061" y="17839"/>
                  <a:pt x="4943067" y="18731"/>
                </a:cubicBezTo>
                <a:cubicBezTo>
                  <a:pt x="5001936" y="19623"/>
                  <a:pt x="5060805" y="18731"/>
                  <a:pt x="5119674" y="16352"/>
                </a:cubicBezTo>
                <a:cubicBezTo>
                  <a:pt x="5133648" y="16352"/>
                  <a:pt x="5148216" y="7136"/>
                  <a:pt x="51687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8"/>
          <p:cNvSpPr/>
          <p:nvPr/>
        </p:nvSpPr>
        <p:spPr>
          <a:xfrm rot="-4380779">
            <a:off x="16209883" y="-698335"/>
            <a:ext cx="1915822" cy="2571800"/>
          </a:xfrm>
          <a:custGeom>
            <a:rect b="b" l="l" r="r" t="t"/>
            <a:pathLst>
              <a:path extrusionOk="0" h="2568767" w="1913563">
                <a:moveTo>
                  <a:pt x="1699167" y="1404356"/>
                </a:moveTo>
                <a:cubicBezTo>
                  <a:pt x="1665340" y="1386966"/>
                  <a:pt x="1631037" y="1370053"/>
                  <a:pt x="1597924" y="1353378"/>
                </a:cubicBezTo>
                <a:cubicBezTo>
                  <a:pt x="1561954" y="1367671"/>
                  <a:pt x="1546946" y="1403880"/>
                  <a:pt x="1520027" y="1427463"/>
                </a:cubicBezTo>
                <a:cubicBezTo>
                  <a:pt x="1484533" y="1458670"/>
                  <a:pt x="1466190" y="1505123"/>
                  <a:pt x="1468334" y="1557769"/>
                </a:cubicBezTo>
                <a:cubicBezTo>
                  <a:pt x="1471192" y="1636143"/>
                  <a:pt x="1520503" y="1681404"/>
                  <a:pt x="1605786" y="1657106"/>
                </a:cubicBezTo>
                <a:cubicBezTo>
                  <a:pt x="1664149" y="1640431"/>
                  <a:pt x="1703217" y="1604936"/>
                  <a:pt x="1726324" y="1548955"/>
                </a:cubicBezTo>
                <a:cubicBezTo>
                  <a:pt x="1746096" y="1501073"/>
                  <a:pt x="1731565" y="1458194"/>
                  <a:pt x="1712508" y="1415314"/>
                </a:cubicBezTo>
                <a:cubicBezTo>
                  <a:pt x="1710363" y="1410788"/>
                  <a:pt x="1704408" y="1406977"/>
                  <a:pt x="1699167" y="1404356"/>
                </a:cubicBezTo>
                <a:close/>
                <a:moveTo>
                  <a:pt x="1564812" y="1592787"/>
                </a:moveTo>
                <a:cubicBezTo>
                  <a:pt x="1576247" y="1532756"/>
                  <a:pt x="1580296" y="1479633"/>
                  <a:pt x="1640089" y="1443662"/>
                </a:cubicBezTo>
                <a:cubicBezTo>
                  <a:pt x="1631990" y="1502979"/>
                  <a:pt x="1624605" y="1554910"/>
                  <a:pt x="1564812" y="1592787"/>
                </a:cubicBezTo>
                <a:close/>
                <a:moveTo>
                  <a:pt x="219832" y="1674019"/>
                </a:moveTo>
                <a:cubicBezTo>
                  <a:pt x="193151" y="1664014"/>
                  <a:pt x="165756" y="1655438"/>
                  <a:pt x="138837" y="1646386"/>
                </a:cubicBezTo>
                <a:cubicBezTo>
                  <a:pt x="140981" y="1641145"/>
                  <a:pt x="141219" y="1637334"/>
                  <a:pt x="143125" y="1635904"/>
                </a:cubicBezTo>
                <a:cubicBezTo>
                  <a:pt x="153845" y="1628520"/>
                  <a:pt x="165041" y="1621850"/>
                  <a:pt x="175999" y="1615179"/>
                </a:cubicBezTo>
                <a:cubicBezTo>
                  <a:pt x="176238" y="1611606"/>
                  <a:pt x="176714" y="1608271"/>
                  <a:pt x="176952" y="1604698"/>
                </a:cubicBezTo>
                <a:cubicBezTo>
                  <a:pt x="153607" y="1602792"/>
                  <a:pt x="130261" y="1602316"/>
                  <a:pt x="107392" y="1598981"/>
                </a:cubicBezTo>
                <a:cubicBezTo>
                  <a:pt x="74280" y="1594216"/>
                  <a:pt x="49029" y="1611606"/>
                  <a:pt x="36880" y="1636143"/>
                </a:cubicBezTo>
                <a:cubicBezTo>
                  <a:pt x="19252" y="1671637"/>
                  <a:pt x="4482" y="1710943"/>
                  <a:pt x="671" y="1749773"/>
                </a:cubicBezTo>
                <a:cubicBezTo>
                  <a:pt x="-4094" y="1798131"/>
                  <a:pt x="16393" y="1840772"/>
                  <a:pt x="66419" y="1860068"/>
                </a:cubicBezTo>
                <a:cubicBezTo>
                  <a:pt x="84285" y="1866976"/>
                  <a:pt x="103819" y="1870073"/>
                  <a:pt x="122877" y="1872694"/>
                </a:cubicBezTo>
                <a:cubicBezTo>
                  <a:pt x="185052" y="1880793"/>
                  <a:pt x="256994" y="1828385"/>
                  <a:pt x="268666" y="1766925"/>
                </a:cubicBezTo>
                <a:cubicBezTo>
                  <a:pt x="275098" y="1732621"/>
                  <a:pt x="251038" y="1685692"/>
                  <a:pt x="219832" y="1674019"/>
                </a:cubicBezTo>
                <a:close/>
                <a:moveTo>
                  <a:pt x="142172" y="1807660"/>
                </a:moveTo>
                <a:cubicBezTo>
                  <a:pt x="140028" y="1805039"/>
                  <a:pt x="137884" y="1802657"/>
                  <a:pt x="135740" y="1800037"/>
                </a:cubicBezTo>
                <a:cubicBezTo>
                  <a:pt x="142887" y="1794796"/>
                  <a:pt x="149795" y="1789317"/>
                  <a:pt x="156942" y="1784076"/>
                </a:cubicBezTo>
                <a:cubicBezTo>
                  <a:pt x="158848" y="1786220"/>
                  <a:pt x="160992" y="1788364"/>
                  <a:pt x="162897" y="1790746"/>
                </a:cubicBezTo>
                <a:cubicBezTo>
                  <a:pt x="155989" y="1796225"/>
                  <a:pt x="149081" y="1801943"/>
                  <a:pt x="142172" y="1807660"/>
                </a:cubicBezTo>
                <a:close/>
                <a:moveTo>
                  <a:pt x="749153" y="309982"/>
                </a:moveTo>
                <a:cubicBezTo>
                  <a:pt x="803705" y="303550"/>
                  <a:pt x="852063" y="259241"/>
                  <a:pt x="862783" y="203736"/>
                </a:cubicBezTo>
                <a:cubicBezTo>
                  <a:pt x="867309" y="180391"/>
                  <a:pt x="868500" y="156331"/>
                  <a:pt x="872073" y="124648"/>
                </a:cubicBezTo>
                <a:cubicBezTo>
                  <a:pt x="872311" y="104399"/>
                  <a:pt x="853016" y="66522"/>
                  <a:pt x="828717" y="47703"/>
                </a:cubicBezTo>
                <a:cubicBezTo>
                  <a:pt x="813472" y="35792"/>
                  <a:pt x="798226" y="24120"/>
                  <a:pt x="783218" y="11970"/>
                </a:cubicBezTo>
                <a:cubicBezTo>
                  <a:pt x="763922" y="-3752"/>
                  <a:pt x="751058" y="-4467"/>
                  <a:pt x="732001" y="12685"/>
                </a:cubicBezTo>
                <a:cubicBezTo>
                  <a:pt x="723425" y="20308"/>
                  <a:pt x="716040" y="30551"/>
                  <a:pt x="711038" y="40795"/>
                </a:cubicBezTo>
                <a:cubicBezTo>
                  <a:pt x="690789" y="82007"/>
                  <a:pt x="676020" y="124409"/>
                  <a:pt x="665300" y="169433"/>
                </a:cubicBezTo>
                <a:cubicBezTo>
                  <a:pt x="658153" y="199210"/>
                  <a:pt x="660297" y="225414"/>
                  <a:pt x="670302" y="251856"/>
                </a:cubicBezTo>
                <a:cubicBezTo>
                  <a:pt x="682451" y="283301"/>
                  <a:pt x="724616" y="312840"/>
                  <a:pt x="749153" y="309982"/>
                </a:cubicBezTo>
                <a:close/>
                <a:moveTo>
                  <a:pt x="777262" y="129650"/>
                </a:moveTo>
                <a:cubicBezTo>
                  <a:pt x="788220" y="168003"/>
                  <a:pt x="784647" y="178485"/>
                  <a:pt x="750105" y="213265"/>
                </a:cubicBezTo>
                <a:cubicBezTo>
                  <a:pt x="746770" y="180391"/>
                  <a:pt x="759158" y="155616"/>
                  <a:pt x="777262" y="129650"/>
                </a:cubicBezTo>
                <a:close/>
                <a:moveTo>
                  <a:pt x="891369" y="2100907"/>
                </a:moveTo>
                <a:cubicBezTo>
                  <a:pt x="887557" y="2131160"/>
                  <a:pt x="881602" y="2162843"/>
                  <a:pt x="854445" y="2183807"/>
                </a:cubicBezTo>
                <a:cubicBezTo>
                  <a:pt x="845155" y="2191191"/>
                  <a:pt x="836102" y="2199053"/>
                  <a:pt x="827050" y="2206676"/>
                </a:cubicBezTo>
                <a:cubicBezTo>
                  <a:pt x="778930" y="2247173"/>
                  <a:pt x="758920" y="2247649"/>
                  <a:pt x="711991" y="2209296"/>
                </a:cubicBezTo>
                <a:cubicBezTo>
                  <a:pt x="675067" y="2179042"/>
                  <a:pt x="668873" y="2103051"/>
                  <a:pt x="701747" y="2068985"/>
                </a:cubicBezTo>
                <a:cubicBezTo>
                  <a:pt x="709132" y="2061362"/>
                  <a:pt x="721281" y="2058742"/>
                  <a:pt x="732001" y="2053263"/>
                </a:cubicBezTo>
                <a:cubicBezTo>
                  <a:pt x="735574" y="2037064"/>
                  <a:pt x="738671" y="2022771"/>
                  <a:pt x="742483" y="2005857"/>
                </a:cubicBezTo>
                <a:cubicBezTo>
                  <a:pt x="753679" y="2007049"/>
                  <a:pt x="765113" y="2005143"/>
                  <a:pt x="773213" y="2009431"/>
                </a:cubicBezTo>
                <a:cubicBezTo>
                  <a:pt x="798226" y="2022771"/>
                  <a:pt x="823953" y="2031109"/>
                  <a:pt x="851825" y="2036111"/>
                </a:cubicBezTo>
                <a:cubicBezTo>
                  <a:pt x="878267" y="2040876"/>
                  <a:pt x="895657" y="2068271"/>
                  <a:pt x="891369" y="2100907"/>
                </a:cubicBezTo>
                <a:close/>
                <a:moveTo>
                  <a:pt x="1041446" y="1194724"/>
                </a:moveTo>
                <a:cubicBezTo>
                  <a:pt x="1026915" y="1199965"/>
                  <a:pt x="1010002" y="1202347"/>
                  <a:pt x="998567" y="1211400"/>
                </a:cubicBezTo>
                <a:cubicBezTo>
                  <a:pt x="976651" y="1229028"/>
                  <a:pt x="954259" y="1248085"/>
                  <a:pt x="939013" y="1271192"/>
                </a:cubicBezTo>
                <a:cubicBezTo>
                  <a:pt x="916144" y="1306210"/>
                  <a:pt x="913761" y="1367194"/>
                  <a:pt x="954497" y="1401498"/>
                </a:cubicBezTo>
                <a:cubicBezTo>
                  <a:pt x="983083" y="1425558"/>
                  <a:pt x="1013098" y="1416982"/>
                  <a:pt x="1044067" y="1411503"/>
                </a:cubicBezTo>
                <a:cubicBezTo>
                  <a:pt x="1075750" y="1406024"/>
                  <a:pt x="1101001" y="1387919"/>
                  <a:pt x="1117200" y="1363145"/>
                </a:cubicBezTo>
                <a:cubicBezTo>
                  <a:pt x="1132922" y="1339085"/>
                  <a:pt x="1144357" y="1309545"/>
                  <a:pt x="1148168" y="1281198"/>
                </a:cubicBezTo>
                <a:cubicBezTo>
                  <a:pt x="1153409" y="1243321"/>
                  <a:pt x="1095284" y="1200918"/>
                  <a:pt x="1041446" y="1194724"/>
                </a:cubicBezTo>
                <a:close/>
                <a:moveTo>
                  <a:pt x="1014766" y="1347422"/>
                </a:moveTo>
                <a:cubicBezTo>
                  <a:pt x="1023342" y="1291203"/>
                  <a:pt x="1029297" y="1283580"/>
                  <a:pt x="1070271" y="1276910"/>
                </a:cubicBezTo>
                <a:cubicBezTo>
                  <a:pt x="1060980" y="1308354"/>
                  <a:pt x="1047164" y="1332653"/>
                  <a:pt x="1014766" y="1347422"/>
                </a:cubicBezTo>
                <a:close/>
                <a:moveTo>
                  <a:pt x="1190095" y="650395"/>
                </a:moveTo>
                <a:cubicBezTo>
                  <a:pt x="1175563" y="674217"/>
                  <a:pt x="1162223" y="698992"/>
                  <a:pt x="1145071" y="720908"/>
                </a:cubicBezTo>
                <a:cubicBezTo>
                  <a:pt x="1130064" y="740204"/>
                  <a:pt x="1109101" y="752353"/>
                  <a:pt x="1083373" y="753068"/>
                </a:cubicBezTo>
                <a:cubicBezTo>
                  <a:pt x="1071462" y="753306"/>
                  <a:pt x="1059313" y="753068"/>
                  <a:pt x="1047640" y="754259"/>
                </a:cubicBezTo>
                <a:cubicBezTo>
                  <a:pt x="1017863" y="757355"/>
                  <a:pt x="997852" y="749494"/>
                  <a:pt x="986656" y="723290"/>
                </a:cubicBezTo>
                <a:cubicBezTo>
                  <a:pt x="973792" y="692560"/>
                  <a:pt x="969266" y="661592"/>
                  <a:pt x="986180" y="628718"/>
                </a:cubicBezTo>
                <a:cubicBezTo>
                  <a:pt x="1007381" y="587744"/>
                  <a:pt x="1034538" y="558681"/>
                  <a:pt x="1085040" y="557014"/>
                </a:cubicBezTo>
                <a:cubicBezTo>
                  <a:pt x="1083611" y="562016"/>
                  <a:pt x="1082420" y="566304"/>
                  <a:pt x="1080276" y="574404"/>
                </a:cubicBezTo>
                <a:cubicBezTo>
                  <a:pt x="1121726" y="562016"/>
                  <a:pt x="1147454" y="592985"/>
                  <a:pt x="1178660" y="607993"/>
                </a:cubicBezTo>
                <a:cubicBezTo>
                  <a:pt x="1193668" y="615616"/>
                  <a:pt x="1201053" y="632529"/>
                  <a:pt x="1190095" y="650395"/>
                </a:cubicBezTo>
                <a:close/>
                <a:moveTo>
                  <a:pt x="360857" y="816672"/>
                </a:moveTo>
                <a:cubicBezTo>
                  <a:pt x="356807" y="832394"/>
                  <a:pt x="353948" y="848355"/>
                  <a:pt x="350137" y="864315"/>
                </a:cubicBezTo>
                <a:cubicBezTo>
                  <a:pt x="341561" y="900525"/>
                  <a:pt x="306067" y="927443"/>
                  <a:pt x="264140" y="930302"/>
                </a:cubicBezTo>
                <a:cubicBezTo>
                  <a:pt x="228646" y="932684"/>
                  <a:pt x="183622" y="906718"/>
                  <a:pt x="175999" y="874321"/>
                </a:cubicBezTo>
                <a:cubicBezTo>
                  <a:pt x="168615" y="843114"/>
                  <a:pt x="175285" y="812622"/>
                  <a:pt x="196486" y="786656"/>
                </a:cubicBezTo>
                <a:cubicBezTo>
                  <a:pt x="205538" y="775460"/>
                  <a:pt x="213638" y="763549"/>
                  <a:pt x="223167" y="750447"/>
                </a:cubicBezTo>
                <a:cubicBezTo>
                  <a:pt x="244130" y="746159"/>
                  <a:pt x="263902" y="742110"/>
                  <a:pt x="279624" y="739013"/>
                </a:cubicBezTo>
                <a:cubicBezTo>
                  <a:pt x="301540" y="750924"/>
                  <a:pt x="320360" y="761882"/>
                  <a:pt x="340132" y="771649"/>
                </a:cubicBezTo>
                <a:cubicBezTo>
                  <a:pt x="363239" y="783083"/>
                  <a:pt x="367527" y="791183"/>
                  <a:pt x="360857" y="816672"/>
                </a:cubicBezTo>
                <a:close/>
                <a:moveTo>
                  <a:pt x="1885692" y="206595"/>
                </a:moveTo>
                <a:cubicBezTo>
                  <a:pt x="1918328" y="277822"/>
                  <a:pt x="1867588" y="351908"/>
                  <a:pt x="1788737" y="349049"/>
                </a:cubicBezTo>
                <a:cubicBezTo>
                  <a:pt x="1766583" y="348335"/>
                  <a:pt x="1753481" y="333089"/>
                  <a:pt x="1745143" y="315461"/>
                </a:cubicBezTo>
                <a:cubicBezTo>
                  <a:pt x="1727753" y="278775"/>
                  <a:pt x="1743476" y="219935"/>
                  <a:pt x="1775159" y="190158"/>
                </a:cubicBezTo>
                <a:cubicBezTo>
                  <a:pt x="1794455" y="172053"/>
                  <a:pt x="1811368" y="151566"/>
                  <a:pt x="1831617" y="129889"/>
                </a:cubicBezTo>
                <a:cubicBezTo>
                  <a:pt x="1862585" y="148946"/>
                  <a:pt x="1886407" y="163716"/>
                  <a:pt x="1913564" y="180391"/>
                </a:cubicBezTo>
                <a:cubicBezTo>
                  <a:pt x="1903082" y="190158"/>
                  <a:pt x="1894268" y="198495"/>
                  <a:pt x="1885692" y="206595"/>
                </a:cubicBezTo>
                <a:close/>
                <a:moveTo>
                  <a:pt x="204109" y="2443941"/>
                </a:moveTo>
                <a:cubicBezTo>
                  <a:pt x="206968" y="2469192"/>
                  <a:pt x="199821" y="2496349"/>
                  <a:pt x="192675" y="2521600"/>
                </a:cubicBezTo>
                <a:cubicBezTo>
                  <a:pt x="183861" y="2553521"/>
                  <a:pt x="152416" y="2557571"/>
                  <a:pt x="128356" y="2568767"/>
                </a:cubicBezTo>
                <a:cubicBezTo>
                  <a:pt x="93576" y="2556380"/>
                  <a:pt x="83571" y="2535655"/>
                  <a:pt x="85238" y="2498493"/>
                </a:cubicBezTo>
                <a:cubicBezTo>
                  <a:pt x="86906" y="2462522"/>
                  <a:pt x="100246" y="2440130"/>
                  <a:pt x="127879" y="2423216"/>
                </a:cubicBezTo>
                <a:cubicBezTo>
                  <a:pt x="125735" y="2413211"/>
                  <a:pt x="124068" y="2404635"/>
                  <a:pt x="122162" y="2396297"/>
                </a:cubicBezTo>
                <a:cubicBezTo>
                  <a:pt x="148842" y="2387245"/>
                  <a:pt x="200774" y="2414402"/>
                  <a:pt x="204109" y="244394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"/>
          <p:cNvSpPr/>
          <p:nvPr/>
        </p:nvSpPr>
        <p:spPr>
          <a:xfrm rot="-4380779">
            <a:off x="1244506" y="9000770"/>
            <a:ext cx="1915822" cy="2571800"/>
          </a:xfrm>
          <a:custGeom>
            <a:rect b="b" l="l" r="r" t="t"/>
            <a:pathLst>
              <a:path extrusionOk="0" h="2568767" w="1913563">
                <a:moveTo>
                  <a:pt x="1699167" y="1404356"/>
                </a:moveTo>
                <a:cubicBezTo>
                  <a:pt x="1665340" y="1386966"/>
                  <a:pt x="1631037" y="1370053"/>
                  <a:pt x="1597924" y="1353378"/>
                </a:cubicBezTo>
                <a:cubicBezTo>
                  <a:pt x="1561954" y="1367671"/>
                  <a:pt x="1546946" y="1403880"/>
                  <a:pt x="1520027" y="1427463"/>
                </a:cubicBezTo>
                <a:cubicBezTo>
                  <a:pt x="1484533" y="1458670"/>
                  <a:pt x="1466190" y="1505123"/>
                  <a:pt x="1468334" y="1557769"/>
                </a:cubicBezTo>
                <a:cubicBezTo>
                  <a:pt x="1471192" y="1636143"/>
                  <a:pt x="1520503" y="1681404"/>
                  <a:pt x="1605786" y="1657106"/>
                </a:cubicBezTo>
                <a:cubicBezTo>
                  <a:pt x="1664149" y="1640431"/>
                  <a:pt x="1703217" y="1604936"/>
                  <a:pt x="1726324" y="1548955"/>
                </a:cubicBezTo>
                <a:cubicBezTo>
                  <a:pt x="1746096" y="1501073"/>
                  <a:pt x="1731565" y="1458194"/>
                  <a:pt x="1712508" y="1415314"/>
                </a:cubicBezTo>
                <a:cubicBezTo>
                  <a:pt x="1710363" y="1410788"/>
                  <a:pt x="1704408" y="1406977"/>
                  <a:pt x="1699167" y="1404356"/>
                </a:cubicBezTo>
                <a:close/>
                <a:moveTo>
                  <a:pt x="1564812" y="1592787"/>
                </a:moveTo>
                <a:cubicBezTo>
                  <a:pt x="1576247" y="1532756"/>
                  <a:pt x="1580296" y="1479633"/>
                  <a:pt x="1640089" y="1443662"/>
                </a:cubicBezTo>
                <a:cubicBezTo>
                  <a:pt x="1631990" y="1502979"/>
                  <a:pt x="1624605" y="1554910"/>
                  <a:pt x="1564812" y="1592787"/>
                </a:cubicBezTo>
                <a:close/>
                <a:moveTo>
                  <a:pt x="219832" y="1674019"/>
                </a:moveTo>
                <a:cubicBezTo>
                  <a:pt x="193151" y="1664014"/>
                  <a:pt x="165756" y="1655438"/>
                  <a:pt x="138837" y="1646386"/>
                </a:cubicBezTo>
                <a:cubicBezTo>
                  <a:pt x="140981" y="1641145"/>
                  <a:pt x="141219" y="1637334"/>
                  <a:pt x="143125" y="1635904"/>
                </a:cubicBezTo>
                <a:cubicBezTo>
                  <a:pt x="153845" y="1628520"/>
                  <a:pt x="165041" y="1621850"/>
                  <a:pt x="175999" y="1615179"/>
                </a:cubicBezTo>
                <a:cubicBezTo>
                  <a:pt x="176238" y="1611606"/>
                  <a:pt x="176714" y="1608271"/>
                  <a:pt x="176952" y="1604698"/>
                </a:cubicBezTo>
                <a:cubicBezTo>
                  <a:pt x="153607" y="1602792"/>
                  <a:pt x="130261" y="1602316"/>
                  <a:pt x="107392" y="1598981"/>
                </a:cubicBezTo>
                <a:cubicBezTo>
                  <a:pt x="74280" y="1594216"/>
                  <a:pt x="49029" y="1611606"/>
                  <a:pt x="36880" y="1636143"/>
                </a:cubicBezTo>
                <a:cubicBezTo>
                  <a:pt x="19252" y="1671637"/>
                  <a:pt x="4482" y="1710943"/>
                  <a:pt x="671" y="1749773"/>
                </a:cubicBezTo>
                <a:cubicBezTo>
                  <a:pt x="-4094" y="1798131"/>
                  <a:pt x="16393" y="1840772"/>
                  <a:pt x="66419" y="1860068"/>
                </a:cubicBezTo>
                <a:cubicBezTo>
                  <a:pt x="84285" y="1866976"/>
                  <a:pt x="103819" y="1870073"/>
                  <a:pt x="122877" y="1872694"/>
                </a:cubicBezTo>
                <a:cubicBezTo>
                  <a:pt x="185052" y="1880793"/>
                  <a:pt x="256994" y="1828385"/>
                  <a:pt x="268666" y="1766925"/>
                </a:cubicBezTo>
                <a:cubicBezTo>
                  <a:pt x="275098" y="1732621"/>
                  <a:pt x="251038" y="1685692"/>
                  <a:pt x="219832" y="1674019"/>
                </a:cubicBezTo>
                <a:close/>
                <a:moveTo>
                  <a:pt x="142172" y="1807660"/>
                </a:moveTo>
                <a:cubicBezTo>
                  <a:pt x="140028" y="1805039"/>
                  <a:pt x="137884" y="1802657"/>
                  <a:pt x="135740" y="1800037"/>
                </a:cubicBezTo>
                <a:cubicBezTo>
                  <a:pt x="142887" y="1794796"/>
                  <a:pt x="149795" y="1789317"/>
                  <a:pt x="156942" y="1784076"/>
                </a:cubicBezTo>
                <a:cubicBezTo>
                  <a:pt x="158848" y="1786220"/>
                  <a:pt x="160992" y="1788364"/>
                  <a:pt x="162897" y="1790746"/>
                </a:cubicBezTo>
                <a:cubicBezTo>
                  <a:pt x="155989" y="1796225"/>
                  <a:pt x="149081" y="1801943"/>
                  <a:pt x="142172" y="1807660"/>
                </a:cubicBezTo>
                <a:close/>
                <a:moveTo>
                  <a:pt x="749153" y="309982"/>
                </a:moveTo>
                <a:cubicBezTo>
                  <a:pt x="803705" y="303550"/>
                  <a:pt x="852063" y="259241"/>
                  <a:pt x="862783" y="203736"/>
                </a:cubicBezTo>
                <a:cubicBezTo>
                  <a:pt x="867309" y="180391"/>
                  <a:pt x="868500" y="156331"/>
                  <a:pt x="872073" y="124648"/>
                </a:cubicBezTo>
                <a:cubicBezTo>
                  <a:pt x="872311" y="104399"/>
                  <a:pt x="853016" y="66522"/>
                  <a:pt x="828717" y="47703"/>
                </a:cubicBezTo>
                <a:cubicBezTo>
                  <a:pt x="813472" y="35792"/>
                  <a:pt x="798226" y="24120"/>
                  <a:pt x="783218" y="11970"/>
                </a:cubicBezTo>
                <a:cubicBezTo>
                  <a:pt x="763922" y="-3752"/>
                  <a:pt x="751058" y="-4467"/>
                  <a:pt x="732001" y="12685"/>
                </a:cubicBezTo>
                <a:cubicBezTo>
                  <a:pt x="723425" y="20308"/>
                  <a:pt x="716040" y="30551"/>
                  <a:pt x="711038" y="40795"/>
                </a:cubicBezTo>
                <a:cubicBezTo>
                  <a:pt x="690789" y="82007"/>
                  <a:pt x="676020" y="124409"/>
                  <a:pt x="665300" y="169433"/>
                </a:cubicBezTo>
                <a:cubicBezTo>
                  <a:pt x="658153" y="199210"/>
                  <a:pt x="660297" y="225414"/>
                  <a:pt x="670302" y="251856"/>
                </a:cubicBezTo>
                <a:cubicBezTo>
                  <a:pt x="682451" y="283301"/>
                  <a:pt x="724616" y="312840"/>
                  <a:pt x="749153" y="309982"/>
                </a:cubicBezTo>
                <a:close/>
                <a:moveTo>
                  <a:pt x="777262" y="129650"/>
                </a:moveTo>
                <a:cubicBezTo>
                  <a:pt x="788220" y="168003"/>
                  <a:pt x="784647" y="178485"/>
                  <a:pt x="750105" y="213265"/>
                </a:cubicBezTo>
                <a:cubicBezTo>
                  <a:pt x="746770" y="180391"/>
                  <a:pt x="759158" y="155616"/>
                  <a:pt x="777262" y="129650"/>
                </a:cubicBezTo>
                <a:close/>
                <a:moveTo>
                  <a:pt x="891369" y="2100907"/>
                </a:moveTo>
                <a:cubicBezTo>
                  <a:pt x="887557" y="2131160"/>
                  <a:pt x="881602" y="2162843"/>
                  <a:pt x="854445" y="2183807"/>
                </a:cubicBezTo>
                <a:cubicBezTo>
                  <a:pt x="845155" y="2191191"/>
                  <a:pt x="836102" y="2199053"/>
                  <a:pt x="827050" y="2206676"/>
                </a:cubicBezTo>
                <a:cubicBezTo>
                  <a:pt x="778930" y="2247173"/>
                  <a:pt x="758920" y="2247649"/>
                  <a:pt x="711991" y="2209296"/>
                </a:cubicBezTo>
                <a:cubicBezTo>
                  <a:pt x="675067" y="2179042"/>
                  <a:pt x="668873" y="2103051"/>
                  <a:pt x="701747" y="2068985"/>
                </a:cubicBezTo>
                <a:cubicBezTo>
                  <a:pt x="709132" y="2061362"/>
                  <a:pt x="721281" y="2058742"/>
                  <a:pt x="732001" y="2053263"/>
                </a:cubicBezTo>
                <a:cubicBezTo>
                  <a:pt x="735574" y="2037064"/>
                  <a:pt x="738671" y="2022771"/>
                  <a:pt x="742483" y="2005857"/>
                </a:cubicBezTo>
                <a:cubicBezTo>
                  <a:pt x="753679" y="2007049"/>
                  <a:pt x="765113" y="2005143"/>
                  <a:pt x="773213" y="2009431"/>
                </a:cubicBezTo>
                <a:cubicBezTo>
                  <a:pt x="798226" y="2022771"/>
                  <a:pt x="823953" y="2031109"/>
                  <a:pt x="851825" y="2036111"/>
                </a:cubicBezTo>
                <a:cubicBezTo>
                  <a:pt x="878267" y="2040876"/>
                  <a:pt x="895657" y="2068271"/>
                  <a:pt x="891369" y="2100907"/>
                </a:cubicBezTo>
                <a:close/>
                <a:moveTo>
                  <a:pt x="1041446" y="1194724"/>
                </a:moveTo>
                <a:cubicBezTo>
                  <a:pt x="1026915" y="1199965"/>
                  <a:pt x="1010002" y="1202347"/>
                  <a:pt x="998567" y="1211400"/>
                </a:cubicBezTo>
                <a:cubicBezTo>
                  <a:pt x="976651" y="1229028"/>
                  <a:pt x="954259" y="1248085"/>
                  <a:pt x="939013" y="1271192"/>
                </a:cubicBezTo>
                <a:cubicBezTo>
                  <a:pt x="916144" y="1306210"/>
                  <a:pt x="913761" y="1367194"/>
                  <a:pt x="954497" y="1401498"/>
                </a:cubicBezTo>
                <a:cubicBezTo>
                  <a:pt x="983083" y="1425558"/>
                  <a:pt x="1013098" y="1416982"/>
                  <a:pt x="1044067" y="1411503"/>
                </a:cubicBezTo>
                <a:cubicBezTo>
                  <a:pt x="1075750" y="1406024"/>
                  <a:pt x="1101001" y="1387919"/>
                  <a:pt x="1117200" y="1363145"/>
                </a:cubicBezTo>
                <a:cubicBezTo>
                  <a:pt x="1132922" y="1339085"/>
                  <a:pt x="1144357" y="1309545"/>
                  <a:pt x="1148168" y="1281198"/>
                </a:cubicBezTo>
                <a:cubicBezTo>
                  <a:pt x="1153409" y="1243321"/>
                  <a:pt x="1095284" y="1200918"/>
                  <a:pt x="1041446" y="1194724"/>
                </a:cubicBezTo>
                <a:close/>
                <a:moveTo>
                  <a:pt x="1014766" y="1347422"/>
                </a:moveTo>
                <a:cubicBezTo>
                  <a:pt x="1023342" y="1291203"/>
                  <a:pt x="1029297" y="1283580"/>
                  <a:pt x="1070271" y="1276910"/>
                </a:cubicBezTo>
                <a:cubicBezTo>
                  <a:pt x="1060980" y="1308354"/>
                  <a:pt x="1047164" y="1332653"/>
                  <a:pt x="1014766" y="1347422"/>
                </a:cubicBezTo>
                <a:close/>
                <a:moveTo>
                  <a:pt x="1190095" y="650395"/>
                </a:moveTo>
                <a:cubicBezTo>
                  <a:pt x="1175563" y="674217"/>
                  <a:pt x="1162223" y="698992"/>
                  <a:pt x="1145071" y="720908"/>
                </a:cubicBezTo>
                <a:cubicBezTo>
                  <a:pt x="1130064" y="740204"/>
                  <a:pt x="1109101" y="752353"/>
                  <a:pt x="1083373" y="753068"/>
                </a:cubicBezTo>
                <a:cubicBezTo>
                  <a:pt x="1071462" y="753306"/>
                  <a:pt x="1059313" y="753068"/>
                  <a:pt x="1047640" y="754259"/>
                </a:cubicBezTo>
                <a:cubicBezTo>
                  <a:pt x="1017863" y="757355"/>
                  <a:pt x="997852" y="749494"/>
                  <a:pt x="986656" y="723290"/>
                </a:cubicBezTo>
                <a:cubicBezTo>
                  <a:pt x="973792" y="692560"/>
                  <a:pt x="969266" y="661592"/>
                  <a:pt x="986180" y="628718"/>
                </a:cubicBezTo>
                <a:cubicBezTo>
                  <a:pt x="1007381" y="587744"/>
                  <a:pt x="1034538" y="558681"/>
                  <a:pt x="1085040" y="557014"/>
                </a:cubicBezTo>
                <a:cubicBezTo>
                  <a:pt x="1083611" y="562016"/>
                  <a:pt x="1082420" y="566304"/>
                  <a:pt x="1080276" y="574404"/>
                </a:cubicBezTo>
                <a:cubicBezTo>
                  <a:pt x="1121726" y="562016"/>
                  <a:pt x="1147454" y="592985"/>
                  <a:pt x="1178660" y="607993"/>
                </a:cubicBezTo>
                <a:cubicBezTo>
                  <a:pt x="1193668" y="615616"/>
                  <a:pt x="1201053" y="632529"/>
                  <a:pt x="1190095" y="650395"/>
                </a:cubicBezTo>
                <a:close/>
                <a:moveTo>
                  <a:pt x="360857" y="816672"/>
                </a:moveTo>
                <a:cubicBezTo>
                  <a:pt x="356807" y="832394"/>
                  <a:pt x="353948" y="848355"/>
                  <a:pt x="350137" y="864315"/>
                </a:cubicBezTo>
                <a:cubicBezTo>
                  <a:pt x="341561" y="900525"/>
                  <a:pt x="306067" y="927443"/>
                  <a:pt x="264140" y="930302"/>
                </a:cubicBezTo>
                <a:cubicBezTo>
                  <a:pt x="228646" y="932684"/>
                  <a:pt x="183622" y="906718"/>
                  <a:pt x="175999" y="874321"/>
                </a:cubicBezTo>
                <a:cubicBezTo>
                  <a:pt x="168615" y="843114"/>
                  <a:pt x="175285" y="812622"/>
                  <a:pt x="196486" y="786656"/>
                </a:cubicBezTo>
                <a:cubicBezTo>
                  <a:pt x="205538" y="775460"/>
                  <a:pt x="213638" y="763549"/>
                  <a:pt x="223167" y="750447"/>
                </a:cubicBezTo>
                <a:cubicBezTo>
                  <a:pt x="244130" y="746159"/>
                  <a:pt x="263902" y="742110"/>
                  <a:pt x="279624" y="739013"/>
                </a:cubicBezTo>
                <a:cubicBezTo>
                  <a:pt x="301540" y="750924"/>
                  <a:pt x="320360" y="761882"/>
                  <a:pt x="340132" y="771649"/>
                </a:cubicBezTo>
                <a:cubicBezTo>
                  <a:pt x="363239" y="783083"/>
                  <a:pt x="367527" y="791183"/>
                  <a:pt x="360857" y="816672"/>
                </a:cubicBezTo>
                <a:close/>
                <a:moveTo>
                  <a:pt x="1885692" y="206595"/>
                </a:moveTo>
                <a:cubicBezTo>
                  <a:pt x="1918328" y="277822"/>
                  <a:pt x="1867588" y="351908"/>
                  <a:pt x="1788737" y="349049"/>
                </a:cubicBezTo>
                <a:cubicBezTo>
                  <a:pt x="1766583" y="348335"/>
                  <a:pt x="1753481" y="333089"/>
                  <a:pt x="1745143" y="315461"/>
                </a:cubicBezTo>
                <a:cubicBezTo>
                  <a:pt x="1727753" y="278775"/>
                  <a:pt x="1743476" y="219935"/>
                  <a:pt x="1775159" y="190158"/>
                </a:cubicBezTo>
                <a:cubicBezTo>
                  <a:pt x="1794455" y="172053"/>
                  <a:pt x="1811368" y="151566"/>
                  <a:pt x="1831617" y="129889"/>
                </a:cubicBezTo>
                <a:cubicBezTo>
                  <a:pt x="1862585" y="148946"/>
                  <a:pt x="1886407" y="163716"/>
                  <a:pt x="1913564" y="180391"/>
                </a:cubicBezTo>
                <a:cubicBezTo>
                  <a:pt x="1903082" y="190158"/>
                  <a:pt x="1894268" y="198495"/>
                  <a:pt x="1885692" y="206595"/>
                </a:cubicBezTo>
                <a:close/>
                <a:moveTo>
                  <a:pt x="204109" y="2443941"/>
                </a:moveTo>
                <a:cubicBezTo>
                  <a:pt x="206968" y="2469192"/>
                  <a:pt x="199821" y="2496349"/>
                  <a:pt x="192675" y="2521600"/>
                </a:cubicBezTo>
                <a:cubicBezTo>
                  <a:pt x="183861" y="2553521"/>
                  <a:pt x="152416" y="2557571"/>
                  <a:pt x="128356" y="2568767"/>
                </a:cubicBezTo>
                <a:cubicBezTo>
                  <a:pt x="93576" y="2556380"/>
                  <a:pt x="83571" y="2535655"/>
                  <a:pt x="85238" y="2498493"/>
                </a:cubicBezTo>
                <a:cubicBezTo>
                  <a:pt x="86906" y="2462522"/>
                  <a:pt x="100246" y="2440130"/>
                  <a:pt x="127879" y="2423216"/>
                </a:cubicBezTo>
                <a:cubicBezTo>
                  <a:pt x="125735" y="2413211"/>
                  <a:pt x="124068" y="2404635"/>
                  <a:pt x="122162" y="2396297"/>
                </a:cubicBezTo>
                <a:cubicBezTo>
                  <a:pt x="148842" y="2387245"/>
                  <a:pt x="200774" y="2414402"/>
                  <a:pt x="204109" y="244394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/>
          <p:nvPr/>
        </p:nvSpPr>
        <p:spPr>
          <a:xfrm rot="-10714074">
            <a:off x="15697171" y="8031806"/>
            <a:ext cx="3443981" cy="3164857"/>
          </a:xfrm>
          <a:custGeom>
            <a:rect b="b" l="l" r="r" t="t"/>
            <a:pathLst>
              <a:path extrusionOk="0" h="3163868" w="3442905">
                <a:moveTo>
                  <a:pt x="436104" y="1394465"/>
                </a:moveTo>
                <a:cubicBezTo>
                  <a:pt x="380813" y="1321987"/>
                  <a:pt x="326241" y="1255967"/>
                  <a:pt x="278850" y="1184923"/>
                </a:cubicBezTo>
                <a:cubicBezTo>
                  <a:pt x="231458" y="1113880"/>
                  <a:pt x="227868" y="1037813"/>
                  <a:pt x="234330" y="948829"/>
                </a:cubicBezTo>
                <a:cubicBezTo>
                  <a:pt x="246537" y="786649"/>
                  <a:pt x="319061" y="661067"/>
                  <a:pt x="432513" y="561319"/>
                </a:cubicBezTo>
                <a:cubicBezTo>
                  <a:pt x="578279" y="433584"/>
                  <a:pt x="746303" y="336707"/>
                  <a:pt x="948795" y="335989"/>
                </a:cubicBezTo>
                <a:cubicBezTo>
                  <a:pt x="1029935" y="335272"/>
                  <a:pt x="1111793" y="355365"/>
                  <a:pt x="1192216" y="372588"/>
                </a:cubicBezTo>
                <a:cubicBezTo>
                  <a:pt x="1266175" y="387657"/>
                  <a:pt x="1338699" y="411339"/>
                  <a:pt x="1420557" y="433584"/>
                </a:cubicBezTo>
                <a:cubicBezTo>
                  <a:pt x="1429174" y="420667"/>
                  <a:pt x="1442817" y="399139"/>
                  <a:pt x="1457178" y="378328"/>
                </a:cubicBezTo>
                <a:cubicBezTo>
                  <a:pt x="1519649" y="292933"/>
                  <a:pt x="1577811" y="204667"/>
                  <a:pt x="1646026" y="124294"/>
                </a:cubicBezTo>
                <a:cubicBezTo>
                  <a:pt x="1694136" y="66885"/>
                  <a:pt x="1762351" y="36746"/>
                  <a:pt x="1839183" y="32440"/>
                </a:cubicBezTo>
                <a:cubicBezTo>
                  <a:pt x="1855698" y="31722"/>
                  <a:pt x="1873650" y="31005"/>
                  <a:pt x="1888011" y="24546"/>
                </a:cubicBezTo>
                <a:cubicBezTo>
                  <a:pt x="1972741" y="-14922"/>
                  <a:pt x="2055318" y="-2005"/>
                  <a:pt x="2138612" y="29570"/>
                </a:cubicBezTo>
                <a:cubicBezTo>
                  <a:pt x="2225497" y="62580"/>
                  <a:pt x="2289404" y="123577"/>
                  <a:pt x="2346848" y="193902"/>
                </a:cubicBezTo>
                <a:cubicBezTo>
                  <a:pt x="2466763" y="340295"/>
                  <a:pt x="2532106" y="506781"/>
                  <a:pt x="2538569" y="707712"/>
                </a:cubicBezTo>
                <a:cubicBezTo>
                  <a:pt x="2577344" y="707712"/>
                  <a:pt x="2612528" y="706994"/>
                  <a:pt x="2647713" y="707712"/>
                </a:cubicBezTo>
                <a:cubicBezTo>
                  <a:pt x="2811430" y="710582"/>
                  <a:pt x="2972274" y="726370"/>
                  <a:pt x="3122348" y="799566"/>
                </a:cubicBezTo>
                <a:cubicBezTo>
                  <a:pt x="3309760" y="890703"/>
                  <a:pt x="3479221" y="1100245"/>
                  <a:pt x="3436138" y="1316964"/>
                </a:cubicBezTo>
                <a:cubicBezTo>
                  <a:pt x="3404543" y="1476991"/>
                  <a:pt x="3337046" y="1624101"/>
                  <a:pt x="3190563" y="1720261"/>
                </a:cubicBezTo>
                <a:cubicBezTo>
                  <a:pt x="3085727" y="1789151"/>
                  <a:pt x="2970838" y="1806374"/>
                  <a:pt x="2849487" y="1802068"/>
                </a:cubicBezTo>
                <a:cubicBezTo>
                  <a:pt x="2817174" y="1800633"/>
                  <a:pt x="2784862" y="1799198"/>
                  <a:pt x="2743215" y="1797045"/>
                </a:cubicBezTo>
                <a:cubicBezTo>
                  <a:pt x="2771937" y="1881723"/>
                  <a:pt x="2797787" y="1956355"/>
                  <a:pt x="2822919" y="2030269"/>
                </a:cubicBezTo>
                <a:cubicBezTo>
                  <a:pt x="2915548" y="2302961"/>
                  <a:pt x="2881799" y="2569195"/>
                  <a:pt x="2766192" y="2823946"/>
                </a:cubicBezTo>
                <a:cubicBezTo>
                  <a:pt x="2720955" y="2923694"/>
                  <a:pt x="2653458" y="3015548"/>
                  <a:pt x="2557956" y="3083004"/>
                </a:cubicBezTo>
                <a:cubicBezTo>
                  <a:pt x="2471790" y="3144001"/>
                  <a:pt x="2379879" y="3167682"/>
                  <a:pt x="2276479" y="3163376"/>
                </a:cubicBezTo>
                <a:cubicBezTo>
                  <a:pt x="2084758" y="3155483"/>
                  <a:pt x="1918169" y="3078698"/>
                  <a:pt x="1755171" y="2985409"/>
                </a:cubicBezTo>
                <a:cubicBezTo>
                  <a:pt x="1592890" y="2892837"/>
                  <a:pt x="1462922" y="2767973"/>
                  <a:pt x="1360959" y="2612251"/>
                </a:cubicBezTo>
                <a:cubicBezTo>
                  <a:pt x="1350188" y="2595746"/>
                  <a:pt x="1336545" y="2582112"/>
                  <a:pt x="1317157" y="2558430"/>
                </a:cubicBezTo>
                <a:cubicBezTo>
                  <a:pt x="1279100" y="2597181"/>
                  <a:pt x="1248224" y="2635215"/>
                  <a:pt x="1210885" y="2665354"/>
                </a:cubicBezTo>
                <a:cubicBezTo>
                  <a:pt x="1078763" y="2772278"/>
                  <a:pt x="931562" y="2855521"/>
                  <a:pt x="767127" y="2900013"/>
                </a:cubicBezTo>
                <a:cubicBezTo>
                  <a:pt x="528733" y="2964598"/>
                  <a:pt x="243665" y="2831123"/>
                  <a:pt x="110825" y="2607228"/>
                </a:cubicBezTo>
                <a:cubicBezTo>
                  <a:pt x="60561" y="2521115"/>
                  <a:pt x="17478" y="2430696"/>
                  <a:pt x="6707" y="2330948"/>
                </a:cubicBezTo>
                <a:cubicBezTo>
                  <a:pt x="-1910" y="2249858"/>
                  <a:pt x="-4782" y="2163027"/>
                  <a:pt x="13887" y="2084090"/>
                </a:cubicBezTo>
                <a:cubicBezTo>
                  <a:pt x="66305" y="1868806"/>
                  <a:pt x="156780" y="1671463"/>
                  <a:pt x="321215" y="1515024"/>
                </a:cubicBezTo>
                <a:cubicBezTo>
                  <a:pt x="361426" y="1476991"/>
                  <a:pt x="398765" y="1434652"/>
                  <a:pt x="436104" y="1394465"/>
                </a:cubicBezTo>
                <a:close/>
                <a:moveTo>
                  <a:pt x="689577" y="1435369"/>
                </a:moveTo>
                <a:cubicBezTo>
                  <a:pt x="599102" y="1515742"/>
                  <a:pt x="506473" y="1575303"/>
                  <a:pt x="444720" y="1657111"/>
                </a:cubicBezTo>
                <a:cubicBezTo>
                  <a:pt x="310444" y="1833643"/>
                  <a:pt x="221405" y="2035292"/>
                  <a:pt x="198427" y="2258469"/>
                </a:cubicBezTo>
                <a:cubicBezTo>
                  <a:pt x="177604" y="2457965"/>
                  <a:pt x="325523" y="2663919"/>
                  <a:pt x="510781" y="2701235"/>
                </a:cubicBezTo>
                <a:cubicBezTo>
                  <a:pt x="635005" y="2726351"/>
                  <a:pt x="759947" y="2704105"/>
                  <a:pt x="868373" y="2650285"/>
                </a:cubicBezTo>
                <a:cubicBezTo>
                  <a:pt x="1022755" y="2574218"/>
                  <a:pt x="1157749" y="2467294"/>
                  <a:pt x="1257559" y="2322337"/>
                </a:cubicBezTo>
                <a:cubicBezTo>
                  <a:pt x="1279100" y="2290761"/>
                  <a:pt x="1305668" y="2282150"/>
                  <a:pt x="1343007" y="2298655"/>
                </a:cubicBezTo>
                <a:cubicBezTo>
                  <a:pt x="1393989" y="2320901"/>
                  <a:pt x="1434918" y="2350323"/>
                  <a:pt x="1456460" y="2404144"/>
                </a:cubicBezTo>
                <a:cubicBezTo>
                  <a:pt x="1465077" y="2425672"/>
                  <a:pt x="1476565" y="2445765"/>
                  <a:pt x="1488054" y="2465859"/>
                </a:cubicBezTo>
                <a:cubicBezTo>
                  <a:pt x="1558424" y="2586417"/>
                  <a:pt x="1666850" y="2668225"/>
                  <a:pt x="1774558" y="2752185"/>
                </a:cubicBezTo>
                <a:cubicBezTo>
                  <a:pt x="1893037" y="2844757"/>
                  <a:pt x="2030186" y="2892837"/>
                  <a:pt x="2169489" y="2937329"/>
                </a:cubicBezTo>
                <a:cubicBezTo>
                  <a:pt x="2207545" y="2949528"/>
                  <a:pt x="2257091" y="2944505"/>
                  <a:pt x="2296584" y="2932306"/>
                </a:cubicBezTo>
                <a:cubicBezTo>
                  <a:pt x="2442350" y="2888531"/>
                  <a:pt x="2557956" y="2806006"/>
                  <a:pt x="2607502" y="2653873"/>
                </a:cubicBezTo>
                <a:cubicBezTo>
                  <a:pt x="2666383" y="2472317"/>
                  <a:pt x="2715210" y="2292197"/>
                  <a:pt x="2646995" y="2099159"/>
                </a:cubicBezTo>
                <a:cubicBezTo>
                  <a:pt x="2606066" y="1983624"/>
                  <a:pt x="2583806" y="1862348"/>
                  <a:pt x="2553648" y="1743224"/>
                </a:cubicBezTo>
                <a:cubicBezTo>
                  <a:pt x="2537851" y="1680075"/>
                  <a:pt x="2557238" y="1637736"/>
                  <a:pt x="2606784" y="1639171"/>
                </a:cubicBezTo>
                <a:cubicBezTo>
                  <a:pt x="2713056" y="1642759"/>
                  <a:pt x="2807840" y="1571715"/>
                  <a:pt x="2916266" y="1594679"/>
                </a:cubicBezTo>
                <a:cubicBezTo>
                  <a:pt x="3074238" y="1538705"/>
                  <a:pt x="3210668" y="1464074"/>
                  <a:pt x="3253752" y="1279648"/>
                </a:cubicBezTo>
                <a:cubicBezTo>
                  <a:pt x="3276729" y="1181335"/>
                  <a:pt x="3248007" y="1108139"/>
                  <a:pt x="3178356" y="1048577"/>
                </a:cubicBezTo>
                <a:cubicBezTo>
                  <a:pt x="3143889" y="1019155"/>
                  <a:pt x="3099370" y="994756"/>
                  <a:pt x="3055568" y="986145"/>
                </a:cubicBezTo>
                <a:cubicBezTo>
                  <a:pt x="2879645" y="953135"/>
                  <a:pt x="2702285" y="927301"/>
                  <a:pt x="2524926" y="899314"/>
                </a:cubicBezTo>
                <a:cubicBezTo>
                  <a:pt x="2515591" y="897879"/>
                  <a:pt x="2505538" y="902184"/>
                  <a:pt x="2496204" y="902902"/>
                </a:cubicBezTo>
                <a:cubicBezTo>
                  <a:pt x="2425834" y="910796"/>
                  <a:pt x="2398548" y="894291"/>
                  <a:pt x="2388495" y="824682"/>
                </a:cubicBezTo>
                <a:cubicBezTo>
                  <a:pt x="2381315" y="775885"/>
                  <a:pt x="2384905" y="724935"/>
                  <a:pt x="2384905" y="675419"/>
                </a:cubicBezTo>
                <a:cubicBezTo>
                  <a:pt x="2386341" y="508934"/>
                  <a:pt x="2321716" y="370435"/>
                  <a:pt x="2197493" y="262793"/>
                </a:cubicBezTo>
                <a:cubicBezTo>
                  <a:pt x="2115635" y="191750"/>
                  <a:pt x="2007208" y="171657"/>
                  <a:pt x="1917451" y="215431"/>
                </a:cubicBezTo>
                <a:cubicBezTo>
                  <a:pt x="1806871" y="269969"/>
                  <a:pt x="1703471" y="348189"/>
                  <a:pt x="1655361" y="476641"/>
                </a:cubicBezTo>
                <a:cubicBezTo>
                  <a:pt x="1634538" y="531897"/>
                  <a:pt x="1603661" y="585000"/>
                  <a:pt x="1570631" y="634516"/>
                </a:cubicBezTo>
                <a:cubicBezTo>
                  <a:pt x="1531138" y="693360"/>
                  <a:pt x="1491645" y="694077"/>
                  <a:pt x="1437072" y="653173"/>
                </a:cubicBezTo>
                <a:cubicBezTo>
                  <a:pt x="1409068" y="631645"/>
                  <a:pt x="1378192" y="612270"/>
                  <a:pt x="1345161" y="600070"/>
                </a:cubicBezTo>
                <a:cubicBezTo>
                  <a:pt x="1215193" y="549837"/>
                  <a:pt x="1077327" y="554143"/>
                  <a:pt x="943050" y="557014"/>
                </a:cubicBezTo>
                <a:cubicBezTo>
                  <a:pt x="840369" y="559166"/>
                  <a:pt x="737687" y="590741"/>
                  <a:pt x="655111" y="655326"/>
                </a:cubicBezTo>
                <a:cubicBezTo>
                  <a:pt x="538068" y="747180"/>
                  <a:pt x="450465" y="861998"/>
                  <a:pt x="404509" y="1006956"/>
                </a:cubicBezTo>
                <a:cubicBezTo>
                  <a:pt x="387276" y="1060776"/>
                  <a:pt x="393020" y="1105986"/>
                  <a:pt x="431077" y="1144019"/>
                </a:cubicBezTo>
                <a:cubicBezTo>
                  <a:pt x="492830" y="1204299"/>
                  <a:pt x="556737" y="1262425"/>
                  <a:pt x="621362" y="1319116"/>
                </a:cubicBezTo>
                <a:cubicBezTo>
                  <a:pt x="659419" y="1352844"/>
                  <a:pt x="696758" y="1385137"/>
                  <a:pt x="689577" y="1435369"/>
                </a:cubicBezTo>
                <a:close/>
                <a:moveTo>
                  <a:pt x="2345412" y="1408100"/>
                </a:moveTo>
                <a:cubicBezTo>
                  <a:pt x="2338232" y="1564539"/>
                  <a:pt x="2306637" y="1672899"/>
                  <a:pt x="2233396" y="1776235"/>
                </a:cubicBezTo>
                <a:cubicBezTo>
                  <a:pt x="2128559" y="1924780"/>
                  <a:pt x="1993565" y="2000847"/>
                  <a:pt x="1816205" y="2003717"/>
                </a:cubicBezTo>
                <a:cubicBezTo>
                  <a:pt x="1713524" y="2005152"/>
                  <a:pt x="1619458" y="1966401"/>
                  <a:pt x="1538318" y="1907557"/>
                </a:cubicBezTo>
                <a:cubicBezTo>
                  <a:pt x="1410504" y="1814268"/>
                  <a:pt x="1306386" y="1701603"/>
                  <a:pt x="1254686" y="1545164"/>
                </a:cubicBezTo>
                <a:cubicBezTo>
                  <a:pt x="1190780" y="1353562"/>
                  <a:pt x="1301360" y="1145455"/>
                  <a:pt x="1449279" y="1057188"/>
                </a:cubicBezTo>
                <a:cubicBezTo>
                  <a:pt x="1607970" y="963181"/>
                  <a:pt x="1773122" y="944523"/>
                  <a:pt x="1946173" y="998344"/>
                </a:cubicBezTo>
                <a:cubicBezTo>
                  <a:pt x="2082604" y="1040683"/>
                  <a:pt x="2198929" y="1121773"/>
                  <a:pt x="2282223" y="1236591"/>
                </a:cubicBezTo>
                <a:cubicBezTo>
                  <a:pt x="2323152" y="1292565"/>
                  <a:pt x="2332487" y="1370784"/>
                  <a:pt x="2345412" y="1408100"/>
                </a:cubicBezTo>
                <a:close/>
                <a:moveTo>
                  <a:pt x="1846364" y="1166265"/>
                </a:moveTo>
                <a:cubicBezTo>
                  <a:pt x="1699162" y="1166983"/>
                  <a:pt x="1640282" y="1189946"/>
                  <a:pt x="1547653" y="1281083"/>
                </a:cubicBezTo>
                <a:cubicBezTo>
                  <a:pt x="1444253" y="1382984"/>
                  <a:pt x="1402606" y="1497084"/>
                  <a:pt x="1521085" y="1628407"/>
                </a:cubicBezTo>
                <a:cubicBezTo>
                  <a:pt x="1658233" y="1779823"/>
                  <a:pt x="1826258" y="1822162"/>
                  <a:pt x="2011517" y="1675051"/>
                </a:cubicBezTo>
                <a:cubicBezTo>
                  <a:pt x="2114198" y="1593961"/>
                  <a:pt x="2144357" y="1471967"/>
                  <a:pt x="2175951" y="1354279"/>
                </a:cubicBezTo>
                <a:cubicBezTo>
                  <a:pt x="2180977" y="1335621"/>
                  <a:pt x="2161590" y="1304764"/>
                  <a:pt x="2145793" y="1287541"/>
                </a:cubicBezTo>
                <a:cubicBezTo>
                  <a:pt x="2062498" y="1194970"/>
                  <a:pt x="1956944" y="1155501"/>
                  <a:pt x="1846364" y="116626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/>
          <p:nvPr/>
        </p:nvSpPr>
        <p:spPr>
          <a:xfrm>
            <a:off x="14023746" y="-879753"/>
            <a:ext cx="5268658" cy="5268659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 rot="-2341049">
            <a:off x="8930290" y="912299"/>
            <a:ext cx="4207352" cy="3663051"/>
          </a:xfrm>
          <a:custGeom>
            <a:rect b="b" l="l" r="r" t="t"/>
            <a:pathLst>
              <a:path extrusionOk="0" h="3660478" w="4204397">
                <a:moveTo>
                  <a:pt x="581" y="2026487"/>
                </a:moveTo>
                <a:cubicBezTo>
                  <a:pt x="-3910" y="1863660"/>
                  <a:pt x="17356" y="1706245"/>
                  <a:pt x="74013" y="1551481"/>
                </a:cubicBezTo>
                <a:cubicBezTo>
                  <a:pt x="102909" y="1472530"/>
                  <a:pt x="148851" y="1407053"/>
                  <a:pt x="187650" y="1335570"/>
                </a:cubicBezTo>
                <a:cubicBezTo>
                  <a:pt x="238625" y="1241846"/>
                  <a:pt x="314708" y="1173501"/>
                  <a:pt x="384298" y="1097743"/>
                </a:cubicBezTo>
                <a:cubicBezTo>
                  <a:pt x="400207" y="1080426"/>
                  <a:pt x="408540" y="1052396"/>
                  <a:pt x="442523" y="1063110"/>
                </a:cubicBezTo>
                <a:cubicBezTo>
                  <a:pt x="446419" y="1064301"/>
                  <a:pt x="456268" y="1046281"/>
                  <a:pt x="463573" y="1037352"/>
                </a:cubicBezTo>
                <a:cubicBezTo>
                  <a:pt x="485219" y="1010729"/>
                  <a:pt x="506377" y="988650"/>
                  <a:pt x="544418" y="978694"/>
                </a:cubicBezTo>
                <a:cubicBezTo>
                  <a:pt x="588142" y="967492"/>
                  <a:pt x="623965" y="933942"/>
                  <a:pt x="665957" y="913379"/>
                </a:cubicBezTo>
                <a:cubicBezTo>
                  <a:pt x="783328" y="856019"/>
                  <a:pt x="845612" y="831127"/>
                  <a:pt x="970343" y="829558"/>
                </a:cubicBezTo>
                <a:cubicBezTo>
                  <a:pt x="993287" y="829287"/>
                  <a:pt x="995722" y="778529"/>
                  <a:pt x="1027541" y="809157"/>
                </a:cubicBezTo>
                <a:cubicBezTo>
                  <a:pt x="1132628" y="758561"/>
                  <a:pt x="1253788" y="781505"/>
                  <a:pt x="1360661" y="734265"/>
                </a:cubicBezTo>
                <a:cubicBezTo>
                  <a:pt x="1427220" y="704827"/>
                  <a:pt x="1499786" y="689188"/>
                  <a:pt x="1568835" y="665054"/>
                </a:cubicBezTo>
                <a:cubicBezTo>
                  <a:pt x="1596649" y="655313"/>
                  <a:pt x="1622569" y="639837"/>
                  <a:pt x="1648868" y="626146"/>
                </a:cubicBezTo>
                <a:cubicBezTo>
                  <a:pt x="1672948" y="613592"/>
                  <a:pt x="1695135" y="595681"/>
                  <a:pt x="1720568" y="587834"/>
                </a:cubicBezTo>
                <a:cubicBezTo>
                  <a:pt x="1747624" y="579609"/>
                  <a:pt x="1770839" y="570356"/>
                  <a:pt x="1786965" y="546492"/>
                </a:cubicBezTo>
                <a:cubicBezTo>
                  <a:pt x="1791023" y="540539"/>
                  <a:pt x="1797246" y="532044"/>
                  <a:pt x="1802820" y="531719"/>
                </a:cubicBezTo>
                <a:cubicBezTo>
                  <a:pt x="1867485" y="528418"/>
                  <a:pt x="1902280" y="473006"/>
                  <a:pt x="1951956" y="444272"/>
                </a:cubicBezTo>
                <a:cubicBezTo>
                  <a:pt x="2003580" y="414348"/>
                  <a:pt x="2044597" y="366241"/>
                  <a:pt x="2090756" y="326630"/>
                </a:cubicBezTo>
                <a:cubicBezTo>
                  <a:pt x="2146222" y="279065"/>
                  <a:pt x="2197684" y="224952"/>
                  <a:pt x="2258940" y="186531"/>
                </a:cubicBezTo>
                <a:cubicBezTo>
                  <a:pt x="2353854" y="127007"/>
                  <a:pt x="2460349" y="88478"/>
                  <a:pt x="2561649" y="40696"/>
                </a:cubicBezTo>
                <a:cubicBezTo>
                  <a:pt x="2638110" y="4603"/>
                  <a:pt x="2713165" y="1194"/>
                  <a:pt x="2791197" y="1897"/>
                </a:cubicBezTo>
                <a:cubicBezTo>
                  <a:pt x="2893687" y="2817"/>
                  <a:pt x="2996123" y="-1133"/>
                  <a:pt x="3098451" y="328"/>
                </a:cubicBezTo>
                <a:cubicBezTo>
                  <a:pt x="3199372" y="1843"/>
                  <a:pt x="3293259" y="28304"/>
                  <a:pt x="3363984" y="108554"/>
                </a:cubicBezTo>
                <a:cubicBezTo>
                  <a:pt x="3391636" y="139994"/>
                  <a:pt x="3421939" y="169053"/>
                  <a:pt x="3451323" y="198923"/>
                </a:cubicBezTo>
                <a:cubicBezTo>
                  <a:pt x="3454738" y="202395"/>
                  <a:pt x="3459015" y="204898"/>
                  <a:pt x="3463715" y="206174"/>
                </a:cubicBezTo>
                <a:cubicBezTo>
                  <a:pt x="3584604" y="236099"/>
                  <a:pt x="3657223" y="331338"/>
                  <a:pt x="3740071" y="411804"/>
                </a:cubicBezTo>
                <a:cubicBezTo>
                  <a:pt x="3850083" y="518894"/>
                  <a:pt x="3936447" y="645303"/>
                  <a:pt x="4014208" y="776040"/>
                </a:cubicBezTo>
                <a:cubicBezTo>
                  <a:pt x="4074490" y="877286"/>
                  <a:pt x="4116482" y="987081"/>
                  <a:pt x="4144458" y="1104453"/>
                </a:cubicBezTo>
                <a:cubicBezTo>
                  <a:pt x="4176807" y="1236546"/>
                  <a:pt x="4196235" y="1371471"/>
                  <a:pt x="4202468" y="1507325"/>
                </a:cubicBezTo>
                <a:cubicBezTo>
                  <a:pt x="4210152" y="1696721"/>
                  <a:pt x="4195379" y="1885847"/>
                  <a:pt x="4149328" y="2070481"/>
                </a:cubicBezTo>
                <a:cubicBezTo>
                  <a:pt x="4111990" y="2220266"/>
                  <a:pt x="4056633" y="2364207"/>
                  <a:pt x="4000842" y="2508310"/>
                </a:cubicBezTo>
                <a:cubicBezTo>
                  <a:pt x="3957572" y="2621506"/>
                  <a:pt x="3900928" y="2729124"/>
                  <a:pt x="3832117" y="2828877"/>
                </a:cubicBezTo>
                <a:cubicBezTo>
                  <a:pt x="3748350" y="2949008"/>
                  <a:pt x="3654464" y="3063782"/>
                  <a:pt x="3538824" y="3157289"/>
                </a:cubicBezTo>
                <a:cubicBezTo>
                  <a:pt x="3456031" y="3224227"/>
                  <a:pt x="3378270" y="3298524"/>
                  <a:pt x="3289903" y="3356912"/>
                </a:cubicBezTo>
                <a:cubicBezTo>
                  <a:pt x="3211818" y="3408591"/>
                  <a:pt x="3125724" y="3453829"/>
                  <a:pt x="3036924" y="3482347"/>
                </a:cubicBezTo>
                <a:cubicBezTo>
                  <a:pt x="2900451" y="3526557"/>
                  <a:pt x="2760406" y="3565519"/>
                  <a:pt x="2619063" y="3584891"/>
                </a:cubicBezTo>
                <a:cubicBezTo>
                  <a:pt x="2433076" y="3610324"/>
                  <a:pt x="2246277" y="3637976"/>
                  <a:pt x="2057368" y="3637922"/>
                </a:cubicBezTo>
                <a:cubicBezTo>
                  <a:pt x="2028039" y="3637922"/>
                  <a:pt x="1998763" y="3650909"/>
                  <a:pt x="1969272" y="3651721"/>
                </a:cubicBezTo>
                <a:cubicBezTo>
                  <a:pt x="1856229" y="3654806"/>
                  <a:pt x="1740968" y="3669362"/>
                  <a:pt x="1630740" y="3652425"/>
                </a:cubicBezTo>
                <a:cubicBezTo>
                  <a:pt x="1543726" y="3639113"/>
                  <a:pt x="1455954" y="3657836"/>
                  <a:pt x="1369860" y="3629859"/>
                </a:cubicBezTo>
                <a:cubicBezTo>
                  <a:pt x="1315747" y="3612110"/>
                  <a:pt x="1254437" y="3616115"/>
                  <a:pt x="1196698" y="3607132"/>
                </a:cubicBezTo>
                <a:cubicBezTo>
                  <a:pt x="1152326" y="3600151"/>
                  <a:pt x="1108602" y="3589491"/>
                  <a:pt x="1072942" y="3557997"/>
                </a:cubicBezTo>
                <a:cubicBezTo>
                  <a:pt x="1066177" y="3552099"/>
                  <a:pt x="1052054" y="3553343"/>
                  <a:pt x="1041285" y="3553343"/>
                </a:cubicBezTo>
                <a:cubicBezTo>
                  <a:pt x="926349" y="3553343"/>
                  <a:pt x="820450" y="3519523"/>
                  <a:pt x="715849" y="3474446"/>
                </a:cubicBezTo>
                <a:cubicBezTo>
                  <a:pt x="656649" y="3448905"/>
                  <a:pt x="592200" y="3435810"/>
                  <a:pt x="552914" y="3377908"/>
                </a:cubicBezTo>
                <a:cubicBezTo>
                  <a:pt x="399125" y="3309293"/>
                  <a:pt x="336840" y="3171034"/>
                  <a:pt x="278398" y="3026498"/>
                </a:cubicBezTo>
                <a:cubicBezTo>
                  <a:pt x="226287" y="2897708"/>
                  <a:pt x="157726" y="2775413"/>
                  <a:pt x="108483" y="2645649"/>
                </a:cubicBezTo>
                <a:cubicBezTo>
                  <a:pt x="60268" y="2518592"/>
                  <a:pt x="15516" y="2388612"/>
                  <a:pt x="10809" y="2249758"/>
                </a:cubicBezTo>
                <a:cubicBezTo>
                  <a:pt x="8049" y="2175352"/>
                  <a:pt x="3990" y="2100892"/>
                  <a:pt x="581" y="20264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/>
          <p:nvPr/>
        </p:nvSpPr>
        <p:spPr>
          <a:xfrm rot="-2341049">
            <a:off x="15479665" y="5909966"/>
            <a:ext cx="3078408" cy="2680158"/>
          </a:xfrm>
          <a:custGeom>
            <a:rect b="b" l="l" r="r" t="t"/>
            <a:pathLst>
              <a:path extrusionOk="0" h="2678275" w="3076246">
                <a:moveTo>
                  <a:pt x="425" y="1482727"/>
                </a:moveTo>
                <a:cubicBezTo>
                  <a:pt x="-2861" y="1363591"/>
                  <a:pt x="12699" y="1248414"/>
                  <a:pt x="54153" y="1135178"/>
                </a:cubicBezTo>
                <a:cubicBezTo>
                  <a:pt x="75296" y="1077412"/>
                  <a:pt x="108910" y="1029504"/>
                  <a:pt x="137299" y="977201"/>
                </a:cubicBezTo>
                <a:cubicBezTo>
                  <a:pt x="174596" y="908626"/>
                  <a:pt x="230264" y="858620"/>
                  <a:pt x="281180" y="803189"/>
                </a:cubicBezTo>
                <a:cubicBezTo>
                  <a:pt x="292821" y="790520"/>
                  <a:pt x="298918" y="770010"/>
                  <a:pt x="323783" y="777850"/>
                </a:cubicBezTo>
                <a:cubicBezTo>
                  <a:pt x="326633" y="778721"/>
                  <a:pt x="333839" y="765536"/>
                  <a:pt x="339184" y="759003"/>
                </a:cubicBezTo>
                <a:cubicBezTo>
                  <a:pt x="355022" y="739523"/>
                  <a:pt x="370503" y="723369"/>
                  <a:pt x="398337" y="716084"/>
                </a:cubicBezTo>
                <a:cubicBezTo>
                  <a:pt x="430328" y="707889"/>
                  <a:pt x="456538" y="683341"/>
                  <a:pt x="487263" y="668295"/>
                </a:cubicBezTo>
                <a:cubicBezTo>
                  <a:pt x="573140" y="626327"/>
                  <a:pt x="618712" y="608114"/>
                  <a:pt x="709974" y="606966"/>
                </a:cubicBezTo>
                <a:cubicBezTo>
                  <a:pt x="726762" y="606768"/>
                  <a:pt x="728544" y="569629"/>
                  <a:pt x="751824" y="592039"/>
                </a:cubicBezTo>
                <a:cubicBezTo>
                  <a:pt x="828714" y="555019"/>
                  <a:pt x="917363" y="571807"/>
                  <a:pt x="995560" y="537242"/>
                </a:cubicBezTo>
                <a:cubicBezTo>
                  <a:pt x="1044259" y="515703"/>
                  <a:pt x="1097354" y="504261"/>
                  <a:pt x="1147875" y="486602"/>
                </a:cubicBezTo>
                <a:cubicBezTo>
                  <a:pt x="1168226" y="479476"/>
                  <a:pt x="1187191" y="468152"/>
                  <a:pt x="1206433" y="458135"/>
                </a:cubicBezTo>
                <a:cubicBezTo>
                  <a:pt x="1224052" y="448949"/>
                  <a:pt x="1240285" y="435844"/>
                  <a:pt x="1258894" y="430103"/>
                </a:cubicBezTo>
                <a:cubicBezTo>
                  <a:pt x="1278691" y="424085"/>
                  <a:pt x="1295676" y="417314"/>
                  <a:pt x="1307475" y="399854"/>
                </a:cubicBezTo>
                <a:cubicBezTo>
                  <a:pt x="1310444" y="395498"/>
                  <a:pt x="1314998" y="389282"/>
                  <a:pt x="1319076" y="389045"/>
                </a:cubicBezTo>
                <a:cubicBezTo>
                  <a:pt x="1366389" y="386630"/>
                  <a:pt x="1391848" y="346086"/>
                  <a:pt x="1428194" y="325062"/>
                </a:cubicBezTo>
                <a:cubicBezTo>
                  <a:pt x="1465966" y="303167"/>
                  <a:pt x="1495978" y="267969"/>
                  <a:pt x="1529751" y="238987"/>
                </a:cubicBezTo>
                <a:cubicBezTo>
                  <a:pt x="1570334" y="204184"/>
                  <a:pt x="1607987" y="164591"/>
                  <a:pt x="1652807" y="136480"/>
                </a:cubicBezTo>
                <a:cubicBezTo>
                  <a:pt x="1722253" y="92927"/>
                  <a:pt x="1800172" y="64737"/>
                  <a:pt x="1874291" y="29776"/>
                </a:cubicBezTo>
                <a:cubicBezTo>
                  <a:pt x="1930236" y="3368"/>
                  <a:pt x="1985152" y="873"/>
                  <a:pt x="2042245" y="1388"/>
                </a:cubicBezTo>
                <a:cubicBezTo>
                  <a:pt x="2117234" y="2061"/>
                  <a:pt x="2192184" y="-829"/>
                  <a:pt x="2267055" y="240"/>
                </a:cubicBezTo>
                <a:cubicBezTo>
                  <a:pt x="2340896" y="1348"/>
                  <a:pt x="2409590" y="20710"/>
                  <a:pt x="2461338" y="79426"/>
                </a:cubicBezTo>
                <a:cubicBezTo>
                  <a:pt x="2481571" y="102430"/>
                  <a:pt x="2503743" y="123691"/>
                  <a:pt x="2525242" y="145547"/>
                </a:cubicBezTo>
                <a:cubicBezTo>
                  <a:pt x="2527741" y="148087"/>
                  <a:pt x="2530870" y="149918"/>
                  <a:pt x="2534309" y="150852"/>
                </a:cubicBezTo>
                <a:cubicBezTo>
                  <a:pt x="2622760" y="172747"/>
                  <a:pt x="2675894" y="242431"/>
                  <a:pt x="2736511" y="301306"/>
                </a:cubicBezTo>
                <a:cubicBezTo>
                  <a:pt x="2817004" y="379661"/>
                  <a:pt x="2880195" y="472151"/>
                  <a:pt x="2937090" y="567808"/>
                </a:cubicBezTo>
                <a:cubicBezTo>
                  <a:pt x="2981197" y="641887"/>
                  <a:pt x="3011921" y="722221"/>
                  <a:pt x="3032391" y="808099"/>
                </a:cubicBezTo>
                <a:cubicBezTo>
                  <a:pt x="3056060" y="904748"/>
                  <a:pt x="3070275" y="1003469"/>
                  <a:pt x="3074835" y="1102870"/>
                </a:cubicBezTo>
                <a:cubicBezTo>
                  <a:pt x="3080457" y="1241446"/>
                  <a:pt x="3069648" y="1379824"/>
                  <a:pt x="3035954" y="1514916"/>
                </a:cubicBezTo>
                <a:cubicBezTo>
                  <a:pt x="3008635" y="1624510"/>
                  <a:pt x="2968131" y="1729828"/>
                  <a:pt x="2927310" y="1835264"/>
                </a:cubicBezTo>
                <a:cubicBezTo>
                  <a:pt x="2895651" y="1918087"/>
                  <a:pt x="2854206" y="1996828"/>
                  <a:pt x="2803859" y="2069814"/>
                </a:cubicBezTo>
                <a:cubicBezTo>
                  <a:pt x="2742569" y="2157711"/>
                  <a:pt x="2673875" y="2241688"/>
                  <a:pt x="2589264" y="2310105"/>
                </a:cubicBezTo>
                <a:cubicBezTo>
                  <a:pt x="2528686" y="2359082"/>
                  <a:pt x="2471791" y="2413443"/>
                  <a:pt x="2407135" y="2456164"/>
                </a:cubicBezTo>
                <a:cubicBezTo>
                  <a:pt x="2350002" y="2493976"/>
                  <a:pt x="2287010" y="2527076"/>
                  <a:pt x="2222037" y="2547942"/>
                </a:cubicBezTo>
                <a:cubicBezTo>
                  <a:pt x="2122184" y="2580289"/>
                  <a:pt x="2019716" y="2608796"/>
                  <a:pt x="1916299" y="2622970"/>
                </a:cubicBezTo>
                <a:cubicBezTo>
                  <a:pt x="1780217" y="2641579"/>
                  <a:pt x="1643542" y="2661811"/>
                  <a:pt x="1505322" y="2661772"/>
                </a:cubicBezTo>
                <a:cubicBezTo>
                  <a:pt x="1483862" y="2661772"/>
                  <a:pt x="1462442" y="2671274"/>
                  <a:pt x="1440864" y="2671868"/>
                </a:cubicBezTo>
                <a:cubicBezTo>
                  <a:pt x="1358154" y="2674125"/>
                  <a:pt x="1273821" y="2684776"/>
                  <a:pt x="1193169" y="2672383"/>
                </a:cubicBezTo>
                <a:cubicBezTo>
                  <a:pt x="1129504" y="2662643"/>
                  <a:pt x="1065283" y="2676342"/>
                  <a:pt x="1002291" y="2655872"/>
                </a:cubicBezTo>
                <a:cubicBezTo>
                  <a:pt x="962698" y="2642886"/>
                  <a:pt x="917839" y="2645816"/>
                  <a:pt x="875593" y="2639243"/>
                </a:cubicBezTo>
                <a:cubicBezTo>
                  <a:pt x="843126" y="2634136"/>
                  <a:pt x="811135" y="2626336"/>
                  <a:pt x="785043" y="2603293"/>
                </a:cubicBezTo>
                <a:cubicBezTo>
                  <a:pt x="780094" y="2598977"/>
                  <a:pt x="769760" y="2599888"/>
                  <a:pt x="761881" y="2599888"/>
                </a:cubicBezTo>
                <a:cubicBezTo>
                  <a:pt x="677785" y="2599888"/>
                  <a:pt x="600301" y="2575142"/>
                  <a:pt x="523768" y="2542161"/>
                </a:cubicBezTo>
                <a:cubicBezTo>
                  <a:pt x="480453" y="2523473"/>
                  <a:pt x="433297" y="2513891"/>
                  <a:pt x="404553" y="2471527"/>
                </a:cubicBezTo>
                <a:cubicBezTo>
                  <a:pt x="292029" y="2421322"/>
                  <a:pt x="246457" y="2320162"/>
                  <a:pt x="203697" y="2214409"/>
                </a:cubicBezTo>
                <a:cubicBezTo>
                  <a:pt x="165568" y="2120177"/>
                  <a:pt x="115404" y="2030696"/>
                  <a:pt x="79374" y="1935752"/>
                </a:cubicBezTo>
                <a:cubicBezTo>
                  <a:pt x="44096" y="1842787"/>
                  <a:pt x="11353" y="1747684"/>
                  <a:pt x="7908" y="1646088"/>
                </a:cubicBezTo>
                <a:cubicBezTo>
                  <a:pt x="5889" y="1591648"/>
                  <a:pt x="2920" y="1537167"/>
                  <a:pt x="425" y="14827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1032575" y="2988963"/>
            <a:ext cx="70116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Write Your Topic or Idea</a:t>
            </a:r>
            <a:endParaRPr/>
          </a:p>
        </p:txBody>
      </p:sp>
      <p:sp>
        <p:nvSpPr>
          <p:cNvPr id="223" name="Google Shape;223;p19"/>
          <p:cNvSpPr txBox="1"/>
          <p:nvPr/>
        </p:nvSpPr>
        <p:spPr>
          <a:xfrm>
            <a:off x="1028700" y="6663005"/>
            <a:ext cx="70116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 </a:t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10276733" y="370303"/>
            <a:ext cx="7311600" cy="73116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-38888" r="-38888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9"/>
          <p:cNvSpPr/>
          <p:nvPr/>
        </p:nvSpPr>
        <p:spPr>
          <a:xfrm rot="1165925">
            <a:off x="6116595" y="8480789"/>
            <a:ext cx="5643878" cy="4913735"/>
          </a:xfrm>
          <a:custGeom>
            <a:rect b="b" l="l" r="r" t="t"/>
            <a:pathLst>
              <a:path extrusionOk="0" h="4916532" w="5647091">
                <a:moveTo>
                  <a:pt x="781" y="2721854"/>
                </a:moveTo>
                <a:cubicBezTo>
                  <a:pt x="-5252" y="2503155"/>
                  <a:pt x="23312" y="2291725"/>
                  <a:pt x="99409" y="2083856"/>
                </a:cubicBezTo>
                <a:cubicBezTo>
                  <a:pt x="138221" y="1977813"/>
                  <a:pt x="199928" y="1889869"/>
                  <a:pt x="252041" y="1793857"/>
                </a:cubicBezTo>
                <a:cubicBezTo>
                  <a:pt x="320507" y="1667972"/>
                  <a:pt x="422697" y="1576176"/>
                  <a:pt x="516165" y="1474421"/>
                </a:cubicBezTo>
                <a:cubicBezTo>
                  <a:pt x="537533" y="1451163"/>
                  <a:pt x="548726" y="1413514"/>
                  <a:pt x="594370" y="1427905"/>
                </a:cubicBezTo>
                <a:cubicBezTo>
                  <a:pt x="599604" y="1429504"/>
                  <a:pt x="612832" y="1405301"/>
                  <a:pt x="622644" y="1393309"/>
                </a:cubicBezTo>
                <a:cubicBezTo>
                  <a:pt x="651716" y="1357550"/>
                  <a:pt x="680135" y="1327895"/>
                  <a:pt x="731230" y="1314522"/>
                </a:cubicBezTo>
                <a:cubicBezTo>
                  <a:pt x="789956" y="1299477"/>
                  <a:pt x="838072" y="1254414"/>
                  <a:pt x="894472" y="1226795"/>
                </a:cubicBezTo>
                <a:cubicBezTo>
                  <a:pt x="1052119" y="1149753"/>
                  <a:pt x="1135775" y="1116320"/>
                  <a:pt x="1303306" y="1114212"/>
                </a:cubicBezTo>
                <a:cubicBezTo>
                  <a:pt x="1334123" y="1113848"/>
                  <a:pt x="1337393" y="1045673"/>
                  <a:pt x="1380130" y="1086811"/>
                </a:cubicBezTo>
                <a:cubicBezTo>
                  <a:pt x="1521278" y="1018854"/>
                  <a:pt x="1684012" y="1049671"/>
                  <a:pt x="1827558" y="986220"/>
                </a:cubicBezTo>
                <a:cubicBezTo>
                  <a:pt x="1916956" y="946681"/>
                  <a:pt x="2014422" y="925676"/>
                  <a:pt x="2107163" y="893260"/>
                </a:cubicBezTo>
                <a:cubicBezTo>
                  <a:pt x="2144522" y="880177"/>
                  <a:pt x="2179336" y="859390"/>
                  <a:pt x="2214659" y="841002"/>
                </a:cubicBezTo>
                <a:cubicBezTo>
                  <a:pt x="2247003" y="824140"/>
                  <a:pt x="2276802" y="800082"/>
                  <a:pt x="2310962" y="789543"/>
                </a:cubicBezTo>
                <a:cubicBezTo>
                  <a:pt x="2347303" y="778496"/>
                  <a:pt x="2378483" y="766067"/>
                  <a:pt x="2400143" y="734015"/>
                </a:cubicBezTo>
                <a:cubicBezTo>
                  <a:pt x="2405594" y="726020"/>
                  <a:pt x="2413952" y="714609"/>
                  <a:pt x="2421438" y="714173"/>
                </a:cubicBezTo>
                <a:cubicBezTo>
                  <a:pt x="2508293" y="709739"/>
                  <a:pt x="2555027" y="635313"/>
                  <a:pt x="2621748" y="596719"/>
                </a:cubicBezTo>
                <a:cubicBezTo>
                  <a:pt x="2691087" y="556527"/>
                  <a:pt x="2746179" y="491913"/>
                  <a:pt x="2808176" y="438710"/>
                </a:cubicBezTo>
                <a:cubicBezTo>
                  <a:pt x="2882675" y="374823"/>
                  <a:pt x="2951795" y="302141"/>
                  <a:pt x="3034071" y="250537"/>
                </a:cubicBezTo>
                <a:cubicBezTo>
                  <a:pt x="3161554" y="170588"/>
                  <a:pt x="3304591" y="118839"/>
                  <a:pt x="3440651" y="54661"/>
                </a:cubicBezTo>
                <a:cubicBezTo>
                  <a:pt x="3543350" y="6182"/>
                  <a:pt x="3644159" y="1603"/>
                  <a:pt x="3748966" y="2548"/>
                </a:cubicBezTo>
                <a:cubicBezTo>
                  <a:pt x="3886625" y="3784"/>
                  <a:pt x="4024211" y="-1522"/>
                  <a:pt x="4161652" y="440"/>
                </a:cubicBezTo>
                <a:cubicBezTo>
                  <a:pt x="4297203" y="2475"/>
                  <a:pt x="4423305" y="38017"/>
                  <a:pt x="4518300" y="145803"/>
                </a:cubicBezTo>
                <a:cubicBezTo>
                  <a:pt x="4555440" y="188031"/>
                  <a:pt x="4596142" y="227061"/>
                  <a:pt x="4635608" y="267181"/>
                </a:cubicBezTo>
                <a:cubicBezTo>
                  <a:pt x="4640195" y="271845"/>
                  <a:pt x="4645939" y="275206"/>
                  <a:pt x="4652252" y="276921"/>
                </a:cubicBezTo>
                <a:cubicBezTo>
                  <a:pt x="4814622" y="317114"/>
                  <a:pt x="4912161" y="445033"/>
                  <a:pt x="5023436" y="553111"/>
                </a:cubicBezTo>
                <a:cubicBezTo>
                  <a:pt x="5171198" y="696947"/>
                  <a:pt x="5287198" y="866731"/>
                  <a:pt x="5391641" y="1042330"/>
                </a:cubicBezTo>
                <a:cubicBezTo>
                  <a:pt x="5472608" y="1178317"/>
                  <a:pt x="5529009" y="1325788"/>
                  <a:pt x="5566585" y="1483434"/>
                </a:cubicBezTo>
                <a:cubicBezTo>
                  <a:pt x="5610034" y="1660854"/>
                  <a:pt x="5636129" y="1842077"/>
                  <a:pt x="5644500" y="2024548"/>
                </a:cubicBezTo>
                <a:cubicBezTo>
                  <a:pt x="5654821" y="2278933"/>
                  <a:pt x="5634978" y="2532955"/>
                  <a:pt x="5573126" y="2780944"/>
                </a:cubicBezTo>
                <a:cubicBezTo>
                  <a:pt x="5522976" y="2982127"/>
                  <a:pt x="5448623" y="3175459"/>
                  <a:pt x="5373688" y="3369010"/>
                </a:cubicBezTo>
                <a:cubicBezTo>
                  <a:pt x="5315571" y="3521048"/>
                  <a:pt x="5239491" y="3665595"/>
                  <a:pt x="5147067" y="3799576"/>
                </a:cubicBezTo>
                <a:cubicBezTo>
                  <a:pt x="5034557" y="3960928"/>
                  <a:pt x="4908454" y="4115086"/>
                  <a:pt x="4753134" y="4240680"/>
                </a:cubicBezTo>
                <a:cubicBezTo>
                  <a:pt x="4641931" y="4330587"/>
                  <a:pt x="4537488" y="4430379"/>
                  <a:pt x="4418799" y="4508802"/>
                </a:cubicBezTo>
                <a:cubicBezTo>
                  <a:pt x="4313919" y="4578213"/>
                  <a:pt x="4198283" y="4638975"/>
                  <a:pt x="4079012" y="4677278"/>
                </a:cubicBezTo>
                <a:cubicBezTo>
                  <a:pt x="3895710" y="4736659"/>
                  <a:pt x="3707610" y="4788989"/>
                  <a:pt x="3517766" y="4815009"/>
                </a:cubicBezTo>
                <a:cubicBezTo>
                  <a:pt x="3267960" y="4849169"/>
                  <a:pt x="3017063" y="4886309"/>
                  <a:pt x="2763332" y="4886237"/>
                </a:cubicBezTo>
                <a:cubicBezTo>
                  <a:pt x="2723939" y="4886237"/>
                  <a:pt x="2684618" y="4903680"/>
                  <a:pt x="2645007" y="4904771"/>
                </a:cubicBezTo>
                <a:cubicBezTo>
                  <a:pt x="2493175" y="4908914"/>
                  <a:pt x="2338363" y="4928465"/>
                  <a:pt x="2190311" y="4905716"/>
                </a:cubicBezTo>
                <a:cubicBezTo>
                  <a:pt x="2073439" y="4887836"/>
                  <a:pt x="1955550" y="4912984"/>
                  <a:pt x="1839913" y="4875407"/>
                </a:cubicBezTo>
                <a:cubicBezTo>
                  <a:pt x="1767232" y="4851568"/>
                  <a:pt x="1684884" y="4856946"/>
                  <a:pt x="1607333" y="4844881"/>
                </a:cubicBezTo>
                <a:cubicBezTo>
                  <a:pt x="1547734" y="4835505"/>
                  <a:pt x="1489007" y="4821187"/>
                  <a:pt x="1441110" y="4778886"/>
                </a:cubicBezTo>
                <a:cubicBezTo>
                  <a:pt x="1432025" y="4770964"/>
                  <a:pt x="1413055" y="4772636"/>
                  <a:pt x="1398591" y="4772636"/>
                </a:cubicBezTo>
                <a:cubicBezTo>
                  <a:pt x="1244216" y="4772636"/>
                  <a:pt x="1101978" y="4727210"/>
                  <a:pt x="961485" y="4666666"/>
                </a:cubicBezTo>
                <a:cubicBezTo>
                  <a:pt x="881971" y="4632360"/>
                  <a:pt x="795408" y="4614771"/>
                  <a:pt x="742641" y="4537002"/>
                </a:cubicBezTo>
                <a:cubicBezTo>
                  <a:pt x="536080" y="4444842"/>
                  <a:pt x="452423" y="4259141"/>
                  <a:pt x="373927" y="4065008"/>
                </a:cubicBezTo>
                <a:cubicBezTo>
                  <a:pt x="303935" y="3892026"/>
                  <a:pt x="211848" y="3727766"/>
                  <a:pt x="145707" y="3553476"/>
                </a:cubicBezTo>
                <a:cubicBezTo>
                  <a:pt x="80948" y="3382820"/>
                  <a:pt x="20841" y="3208239"/>
                  <a:pt x="14517" y="3021738"/>
                </a:cubicBezTo>
                <a:cubicBezTo>
                  <a:pt x="10811" y="2921801"/>
                  <a:pt x="5359" y="2821791"/>
                  <a:pt x="781" y="27218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/>
          <p:nvPr/>
        </p:nvSpPr>
        <p:spPr>
          <a:xfrm rot="-5339846">
            <a:off x="3982656" y="9257356"/>
            <a:ext cx="1257344" cy="1687858"/>
          </a:xfrm>
          <a:custGeom>
            <a:rect b="b" l="l" r="r" t="t"/>
            <a:pathLst>
              <a:path extrusionOk="0" h="1687600" w="1257152">
                <a:moveTo>
                  <a:pt x="1116301" y="922619"/>
                </a:moveTo>
                <a:cubicBezTo>
                  <a:pt x="1094077" y="911194"/>
                  <a:pt x="1071541" y="900082"/>
                  <a:pt x="1049787" y="889127"/>
                </a:cubicBezTo>
                <a:cubicBezTo>
                  <a:pt x="1026156" y="898517"/>
                  <a:pt x="1016296" y="922306"/>
                  <a:pt x="998611" y="937799"/>
                </a:cubicBezTo>
                <a:cubicBezTo>
                  <a:pt x="975292" y="958301"/>
                  <a:pt x="963242" y="988819"/>
                  <a:pt x="964650" y="1023406"/>
                </a:cubicBezTo>
                <a:cubicBezTo>
                  <a:pt x="966528" y="1074895"/>
                  <a:pt x="998924" y="1104631"/>
                  <a:pt x="1054952" y="1088667"/>
                </a:cubicBezTo>
                <a:cubicBezTo>
                  <a:pt x="1093295" y="1077712"/>
                  <a:pt x="1118961" y="1054393"/>
                  <a:pt x="1134142" y="1017615"/>
                </a:cubicBezTo>
                <a:cubicBezTo>
                  <a:pt x="1147132" y="986159"/>
                  <a:pt x="1137585" y="957988"/>
                  <a:pt x="1125065" y="929818"/>
                </a:cubicBezTo>
                <a:cubicBezTo>
                  <a:pt x="1123656" y="926844"/>
                  <a:pt x="1119744" y="924340"/>
                  <a:pt x="1116301" y="922619"/>
                </a:cubicBezTo>
                <a:close/>
                <a:moveTo>
                  <a:pt x="1028034" y="1046412"/>
                </a:moveTo>
                <a:cubicBezTo>
                  <a:pt x="1035546" y="1006973"/>
                  <a:pt x="1038206" y="972073"/>
                  <a:pt x="1077488" y="948441"/>
                </a:cubicBezTo>
                <a:cubicBezTo>
                  <a:pt x="1072167" y="987411"/>
                  <a:pt x="1067316" y="1021528"/>
                  <a:pt x="1028034" y="1046412"/>
                </a:cubicBezTo>
                <a:close/>
                <a:moveTo>
                  <a:pt x="144423" y="1099779"/>
                </a:moveTo>
                <a:cubicBezTo>
                  <a:pt x="126894" y="1093206"/>
                  <a:pt x="108897" y="1087572"/>
                  <a:pt x="91212" y="1081625"/>
                </a:cubicBezTo>
                <a:cubicBezTo>
                  <a:pt x="92620" y="1078182"/>
                  <a:pt x="92777" y="1075678"/>
                  <a:pt x="94029" y="1074739"/>
                </a:cubicBezTo>
                <a:cubicBezTo>
                  <a:pt x="101071" y="1069887"/>
                  <a:pt x="108427" y="1065505"/>
                  <a:pt x="115626" y="1061123"/>
                </a:cubicBezTo>
                <a:cubicBezTo>
                  <a:pt x="115783" y="1058775"/>
                  <a:pt x="116096" y="1056584"/>
                  <a:pt x="116252" y="1054237"/>
                </a:cubicBezTo>
                <a:cubicBezTo>
                  <a:pt x="100915" y="1052985"/>
                  <a:pt x="85578" y="1052672"/>
                  <a:pt x="70554" y="1050481"/>
                </a:cubicBezTo>
                <a:cubicBezTo>
                  <a:pt x="48800" y="1047351"/>
                  <a:pt x="32211" y="1058775"/>
                  <a:pt x="24229" y="1074895"/>
                </a:cubicBezTo>
                <a:cubicBezTo>
                  <a:pt x="12648" y="1098214"/>
                  <a:pt x="2945" y="1124037"/>
                  <a:pt x="441" y="1149547"/>
                </a:cubicBezTo>
                <a:cubicBezTo>
                  <a:pt x="-2689" y="1181317"/>
                  <a:pt x="10770" y="1209330"/>
                  <a:pt x="43635" y="1222007"/>
                </a:cubicBezTo>
                <a:cubicBezTo>
                  <a:pt x="55373" y="1226546"/>
                  <a:pt x="68206" y="1228580"/>
                  <a:pt x="80726" y="1230302"/>
                </a:cubicBezTo>
                <a:cubicBezTo>
                  <a:pt x="121573" y="1235623"/>
                  <a:pt x="168837" y="1201192"/>
                  <a:pt x="176505" y="1160815"/>
                </a:cubicBezTo>
                <a:cubicBezTo>
                  <a:pt x="180731" y="1138279"/>
                  <a:pt x="164924" y="1107448"/>
                  <a:pt x="144423" y="1099779"/>
                </a:cubicBezTo>
                <a:close/>
                <a:moveTo>
                  <a:pt x="93403" y="1187577"/>
                </a:moveTo>
                <a:cubicBezTo>
                  <a:pt x="91994" y="1185855"/>
                  <a:pt x="90586" y="1184290"/>
                  <a:pt x="89177" y="1182569"/>
                </a:cubicBezTo>
                <a:cubicBezTo>
                  <a:pt x="93872" y="1179126"/>
                  <a:pt x="98411" y="1175526"/>
                  <a:pt x="103106" y="1172083"/>
                </a:cubicBezTo>
                <a:cubicBezTo>
                  <a:pt x="104358" y="1173492"/>
                  <a:pt x="105767" y="1174900"/>
                  <a:pt x="107019" y="1176465"/>
                </a:cubicBezTo>
                <a:cubicBezTo>
                  <a:pt x="102480" y="1180065"/>
                  <a:pt x="97941" y="1183821"/>
                  <a:pt x="93403" y="1187577"/>
                </a:cubicBezTo>
                <a:close/>
                <a:moveTo>
                  <a:pt x="492170" y="203648"/>
                </a:moveTo>
                <a:cubicBezTo>
                  <a:pt x="528009" y="199423"/>
                  <a:pt x="559779" y="170313"/>
                  <a:pt x="566822" y="133848"/>
                </a:cubicBezTo>
                <a:cubicBezTo>
                  <a:pt x="569795" y="118511"/>
                  <a:pt x="570578" y="102704"/>
                  <a:pt x="572925" y="81890"/>
                </a:cubicBezTo>
                <a:cubicBezTo>
                  <a:pt x="573082" y="68587"/>
                  <a:pt x="560405" y="43703"/>
                  <a:pt x="544442" y="31340"/>
                </a:cubicBezTo>
                <a:cubicBezTo>
                  <a:pt x="534426" y="23514"/>
                  <a:pt x="524410" y="15846"/>
                  <a:pt x="514550" y="7864"/>
                </a:cubicBezTo>
                <a:cubicBezTo>
                  <a:pt x="501873" y="-2465"/>
                  <a:pt x="493422" y="-2934"/>
                  <a:pt x="480902" y="8334"/>
                </a:cubicBezTo>
                <a:cubicBezTo>
                  <a:pt x="475268" y="13342"/>
                  <a:pt x="470416" y="20071"/>
                  <a:pt x="467130" y="26801"/>
                </a:cubicBezTo>
                <a:cubicBezTo>
                  <a:pt x="453827" y="53876"/>
                  <a:pt x="444124" y="81733"/>
                  <a:pt x="437081" y="111312"/>
                </a:cubicBezTo>
                <a:cubicBezTo>
                  <a:pt x="432386" y="130875"/>
                  <a:pt x="433795" y="148090"/>
                  <a:pt x="440368" y="165462"/>
                </a:cubicBezTo>
                <a:cubicBezTo>
                  <a:pt x="448350" y="186120"/>
                  <a:pt x="476051" y="205526"/>
                  <a:pt x="492170" y="203648"/>
                </a:cubicBezTo>
                <a:close/>
                <a:moveTo>
                  <a:pt x="510637" y="85176"/>
                </a:moveTo>
                <a:cubicBezTo>
                  <a:pt x="517837" y="110373"/>
                  <a:pt x="515489" y="117259"/>
                  <a:pt x="492796" y="140108"/>
                </a:cubicBezTo>
                <a:cubicBezTo>
                  <a:pt x="490605" y="118511"/>
                  <a:pt x="498743" y="102235"/>
                  <a:pt x="510637" y="85176"/>
                </a:cubicBezTo>
                <a:close/>
                <a:moveTo>
                  <a:pt x="585602" y="1380231"/>
                </a:moveTo>
                <a:cubicBezTo>
                  <a:pt x="583098" y="1400106"/>
                  <a:pt x="579185" y="1420921"/>
                  <a:pt x="561344" y="1434693"/>
                </a:cubicBezTo>
                <a:cubicBezTo>
                  <a:pt x="555241" y="1439545"/>
                  <a:pt x="549294" y="1444710"/>
                  <a:pt x="543346" y="1449718"/>
                </a:cubicBezTo>
                <a:cubicBezTo>
                  <a:pt x="511733" y="1476323"/>
                  <a:pt x="498587" y="1476636"/>
                  <a:pt x="467756" y="1451439"/>
                </a:cubicBezTo>
                <a:cubicBezTo>
                  <a:pt x="443498" y="1431563"/>
                  <a:pt x="439429" y="1381639"/>
                  <a:pt x="461026" y="1359259"/>
                </a:cubicBezTo>
                <a:cubicBezTo>
                  <a:pt x="465878" y="1354251"/>
                  <a:pt x="473859" y="1352530"/>
                  <a:pt x="480902" y="1348930"/>
                </a:cubicBezTo>
                <a:cubicBezTo>
                  <a:pt x="483250" y="1338288"/>
                  <a:pt x="485284" y="1328898"/>
                  <a:pt x="487788" y="1317786"/>
                </a:cubicBezTo>
                <a:cubicBezTo>
                  <a:pt x="495144" y="1318569"/>
                  <a:pt x="502656" y="1317317"/>
                  <a:pt x="507977" y="1320134"/>
                </a:cubicBezTo>
                <a:cubicBezTo>
                  <a:pt x="524410" y="1328898"/>
                  <a:pt x="541312" y="1334376"/>
                  <a:pt x="559623" y="1337662"/>
                </a:cubicBezTo>
                <a:cubicBezTo>
                  <a:pt x="576994" y="1340792"/>
                  <a:pt x="588419" y="1358790"/>
                  <a:pt x="585602" y="1380231"/>
                </a:cubicBezTo>
                <a:close/>
                <a:moveTo>
                  <a:pt x="684198" y="784897"/>
                </a:moveTo>
                <a:cubicBezTo>
                  <a:pt x="674652" y="788340"/>
                  <a:pt x="663540" y="789905"/>
                  <a:pt x="656028" y="795852"/>
                </a:cubicBezTo>
                <a:cubicBezTo>
                  <a:pt x="641630" y="807433"/>
                  <a:pt x="626919" y="819953"/>
                  <a:pt x="616902" y="835134"/>
                </a:cubicBezTo>
                <a:cubicBezTo>
                  <a:pt x="601878" y="858140"/>
                  <a:pt x="600313" y="898204"/>
                  <a:pt x="627075" y="920741"/>
                </a:cubicBezTo>
                <a:cubicBezTo>
                  <a:pt x="645855" y="936547"/>
                  <a:pt x="665575" y="930913"/>
                  <a:pt x="685920" y="927314"/>
                </a:cubicBezTo>
                <a:cubicBezTo>
                  <a:pt x="706735" y="923714"/>
                  <a:pt x="723324" y="911820"/>
                  <a:pt x="733966" y="895544"/>
                </a:cubicBezTo>
                <a:cubicBezTo>
                  <a:pt x="744295" y="879737"/>
                  <a:pt x="751807" y="860331"/>
                  <a:pt x="754311" y="841707"/>
                </a:cubicBezTo>
                <a:cubicBezTo>
                  <a:pt x="757754" y="816823"/>
                  <a:pt x="719568" y="788966"/>
                  <a:pt x="684198" y="784897"/>
                </a:cubicBezTo>
                <a:close/>
                <a:moveTo>
                  <a:pt x="666670" y="885215"/>
                </a:moveTo>
                <a:cubicBezTo>
                  <a:pt x="672304" y="848280"/>
                  <a:pt x="676217" y="843272"/>
                  <a:pt x="703135" y="838890"/>
                </a:cubicBezTo>
                <a:cubicBezTo>
                  <a:pt x="697032" y="859548"/>
                  <a:pt x="687954" y="875512"/>
                  <a:pt x="666670" y="885215"/>
                </a:cubicBezTo>
                <a:close/>
                <a:moveTo>
                  <a:pt x="781856" y="427290"/>
                </a:moveTo>
                <a:cubicBezTo>
                  <a:pt x="772309" y="442940"/>
                  <a:pt x="763545" y="459216"/>
                  <a:pt x="752277" y="473614"/>
                </a:cubicBezTo>
                <a:cubicBezTo>
                  <a:pt x="742417" y="486291"/>
                  <a:pt x="728645" y="494273"/>
                  <a:pt x="711743" y="494742"/>
                </a:cubicBezTo>
                <a:cubicBezTo>
                  <a:pt x="703918" y="494899"/>
                  <a:pt x="695936" y="494742"/>
                  <a:pt x="688267" y="495525"/>
                </a:cubicBezTo>
                <a:cubicBezTo>
                  <a:pt x="668705" y="497559"/>
                  <a:pt x="655558" y="492395"/>
                  <a:pt x="648203" y="475179"/>
                </a:cubicBezTo>
                <a:cubicBezTo>
                  <a:pt x="639752" y="454991"/>
                  <a:pt x="636778" y="434645"/>
                  <a:pt x="647890" y="413048"/>
                </a:cubicBezTo>
                <a:cubicBezTo>
                  <a:pt x="661819" y="386130"/>
                  <a:pt x="679660" y="367036"/>
                  <a:pt x="712838" y="365941"/>
                </a:cubicBezTo>
                <a:cubicBezTo>
                  <a:pt x="711899" y="369227"/>
                  <a:pt x="711117" y="372044"/>
                  <a:pt x="709708" y="377366"/>
                </a:cubicBezTo>
                <a:cubicBezTo>
                  <a:pt x="736940" y="369227"/>
                  <a:pt x="753842" y="389573"/>
                  <a:pt x="774344" y="399432"/>
                </a:cubicBezTo>
                <a:cubicBezTo>
                  <a:pt x="784203" y="404440"/>
                  <a:pt x="789055" y="415552"/>
                  <a:pt x="781856" y="427290"/>
                </a:cubicBezTo>
                <a:close/>
                <a:moveTo>
                  <a:pt x="237072" y="536528"/>
                </a:moveTo>
                <a:cubicBezTo>
                  <a:pt x="234411" y="546857"/>
                  <a:pt x="232533" y="557343"/>
                  <a:pt x="230029" y="567829"/>
                </a:cubicBezTo>
                <a:cubicBezTo>
                  <a:pt x="224395" y="591617"/>
                  <a:pt x="201076" y="609302"/>
                  <a:pt x="173532" y="611180"/>
                </a:cubicBezTo>
                <a:cubicBezTo>
                  <a:pt x="150213" y="612745"/>
                  <a:pt x="120634" y="595686"/>
                  <a:pt x="115626" y="574402"/>
                </a:cubicBezTo>
                <a:cubicBezTo>
                  <a:pt x="110775" y="553900"/>
                  <a:pt x="115157" y="533868"/>
                  <a:pt x="129085" y="516809"/>
                </a:cubicBezTo>
                <a:cubicBezTo>
                  <a:pt x="135032" y="509453"/>
                  <a:pt x="140353" y="501628"/>
                  <a:pt x="146614" y="493021"/>
                </a:cubicBezTo>
                <a:cubicBezTo>
                  <a:pt x="160386" y="490204"/>
                  <a:pt x="173375" y="487543"/>
                  <a:pt x="183705" y="485508"/>
                </a:cubicBezTo>
                <a:cubicBezTo>
                  <a:pt x="198103" y="493334"/>
                  <a:pt x="210466" y="500533"/>
                  <a:pt x="223456" y="506949"/>
                </a:cubicBezTo>
                <a:cubicBezTo>
                  <a:pt x="238637" y="514461"/>
                  <a:pt x="241454" y="519782"/>
                  <a:pt x="237072" y="536528"/>
                </a:cubicBezTo>
                <a:close/>
                <a:moveTo>
                  <a:pt x="1238842" y="135726"/>
                </a:moveTo>
                <a:cubicBezTo>
                  <a:pt x="1260283" y="182521"/>
                  <a:pt x="1226948" y="231193"/>
                  <a:pt x="1175146" y="229315"/>
                </a:cubicBezTo>
                <a:cubicBezTo>
                  <a:pt x="1160591" y="228845"/>
                  <a:pt x="1151983" y="218829"/>
                  <a:pt x="1146506" y="207248"/>
                </a:cubicBezTo>
                <a:cubicBezTo>
                  <a:pt x="1135081" y="183147"/>
                  <a:pt x="1145410" y="144491"/>
                  <a:pt x="1166225" y="124928"/>
                </a:cubicBezTo>
                <a:cubicBezTo>
                  <a:pt x="1178902" y="113034"/>
                  <a:pt x="1190013" y="99574"/>
                  <a:pt x="1203316" y="85333"/>
                </a:cubicBezTo>
                <a:cubicBezTo>
                  <a:pt x="1223661" y="97853"/>
                  <a:pt x="1239311" y="107556"/>
                  <a:pt x="1257153" y="118511"/>
                </a:cubicBezTo>
                <a:cubicBezTo>
                  <a:pt x="1250267" y="124928"/>
                  <a:pt x="1244476" y="130405"/>
                  <a:pt x="1238842" y="135726"/>
                </a:cubicBezTo>
                <a:close/>
                <a:moveTo>
                  <a:pt x="134093" y="1605594"/>
                </a:moveTo>
                <a:cubicBezTo>
                  <a:pt x="135971" y="1622183"/>
                  <a:pt x="131276" y="1640024"/>
                  <a:pt x="126581" y="1656613"/>
                </a:cubicBezTo>
                <a:cubicBezTo>
                  <a:pt x="120791" y="1677585"/>
                  <a:pt x="100132" y="1680245"/>
                  <a:pt x="84326" y="1687601"/>
                </a:cubicBezTo>
                <a:cubicBezTo>
                  <a:pt x="61476" y="1679463"/>
                  <a:pt x="54903" y="1665847"/>
                  <a:pt x="55999" y="1641433"/>
                </a:cubicBezTo>
                <a:cubicBezTo>
                  <a:pt x="57094" y="1617801"/>
                  <a:pt x="65858" y="1603090"/>
                  <a:pt x="84013" y="1591978"/>
                </a:cubicBezTo>
                <a:cubicBezTo>
                  <a:pt x="82604" y="1585405"/>
                  <a:pt x="81509" y="1579771"/>
                  <a:pt x="80257" y="1574293"/>
                </a:cubicBezTo>
                <a:cubicBezTo>
                  <a:pt x="97785" y="1568346"/>
                  <a:pt x="131902" y="1586187"/>
                  <a:pt x="134093" y="16055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9"/>
          <p:cNvSpPr/>
          <p:nvPr/>
        </p:nvSpPr>
        <p:spPr>
          <a:xfrm rot="-5339846">
            <a:off x="5650546" y="-1230877"/>
            <a:ext cx="2200221" cy="2953577"/>
          </a:xfrm>
          <a:custGeom>
            <a:rect b="b" l="l" r="r" t="t"/>
            <a:pathLst>
              <a:path extrusionOk="0" h="2953125" w="2199884">
                <a:moveTo>
                  <a:pt x="1953409" y="1614486"/>
                </a:moveTo>
                <a:cubicBezTo>
                  <a:pt x="1914521" y="1594494"/>
                  <a:pt x="1875084" y="1575050"/>
                  <a:pt x="1837018" y="1555880"/>
                </a:cubicBezTo>
                <a:cubicBezTo>
                  <a:pt x="1795664" y="1572312"/>
                  <a:pt x="1778411" y="1613939"/>
                  <a:pt x="1747465" y="1641051"/>
                </a:cubicBezTo>
                <a:cubicBezTo>
                  <a:pt x="1706659" y="1676927"/>
                  <a:pt x="1685572" y="1730330"/>
                  <a:pt x="1688037" y="1790854"/>
                </a:cubicBezTo>
                <a:cubicBezTo>
                  <a:pt x="1691323" y="1880954"/>
                  <a:pt x="1748012" y="1932988"/>
                  <a:pt x="1846055" y="1905054"/>
                </a:cubicBezTo>
                <a:cubicBezTo>
                  <a:pt x="1913151" y="1885884"/>
                  <a:pt x="1958065" y="1845078"/>
                  <a:pt x="1984629" y="1780721"/>
                </a:cubicBezTo>
                <a:cubicBezTo>
                  <a:pt x="2007360" y="1725675"/>
                  <a:pt x="1990654" y="1676379"/>
                  <a:pt x="1968745" y="1627084"/>
                </a:cubicBezTo>
                <a:cubicBezTo>
                  <a:pt x="1966281" y="1621881"/>
                  <a:pt x="1959434" y="1617499"/>
                  <a:pt x="1953409" y="1614486"/>
                </a:cubicBezTo>
                <a:close/>
                <a:moveTo>
                  <a:pt x="1798951" y="1831112"/>
                </a:moveTo>
                <a:cubicBezTo>
                  <a:pt x="1812096" y="1762098"/>
                  <a:pt x="1816752" y="1701027"/>
                  <a:pt x="1885491" y="1659674"/>
                </a:cubicBezTo>
                <a:cubicBezTo>
                  <a:pt x="1876180" y="1727865"/>
                  <a:pt x="1867690" y="1787567"/>
                  <a:pt x="1798951" y="1831112"/>
                </a:cubicBezTo>
                <a:close/>
                <a:moveTo>
                  <a:pt x="252724" y="1924498"/>
                </a:moveTo>
                <a:cubicBezTo>
                  <a:pt x="222052" y="1912996"/>
                  <a:pt x="190558" y="1903137"/>
                  <a:pt x="159611" y="1892731"/>
                </a:cubicBezTo>
                <a:cubicBezTo>
                  <a:pt x="162076" y="1886706"/>
                  <a:pt x="162350" y="1882324"/>
                  <a:pt x="164541" y="1880681"/>
                </a:cubicBezTo>
                <a:cubicBezTo>
                  <a:pt x="176864" y="1872191"/>
                  <a:pt x="189736" y="1864523"/>
                  <a:pt x="202334" y="1856854"/>
                </a:cubicBezTo>
                <a:cubicBezTo>
                  <a:pt x="202607" y="1852747"/>
                  <a:pt x="203155" y="1848913"/>
                  <a:pt x="203429" y="1844805"/>
                </a:cubicBezTo>
                <a:cubicBezTo>
                  <a:pt x="176591" y="1842614"/>
                  <a:pt x="149752" y="1842066"/>
                  <a:pt x="123461" y="1838232"/>
                </a:cubicBezTo>
                <a:cubicBezTo>
                  <a:pt x="85394" y="1832755"/>
                  <a:pt x="56365" y="1852747"/>
                  <a:pt x="42398" y="1880954"/>
                </a:cubicBezTo>
                <a:cubicBezTo>
                  <a:pt x="22132" y="1921760"/>
                  <a:pt x="5153" y="1966947"/>
                  <a:pt x="771" y="2011587"/>
                </a:cubicBezTo>
                <a:cubicBezTo>
                  <a:pt x="-4706" y="2067181"/>
                  <a:pt x="18846" y="2116202"/>
                  <a:pt x="76357" y="2138385"/>
                </a:cubicBezTo>
                <a:cubicBezTo>
                  <a:pt x="96897" y="2146327"/>
                  <a:pt x="119353" y="2149887"/>
                  <a:pt x="141262" y="2152900"/>
                </a:cubicBezTo>
                <a:cubicBezTo>
                  <a:pt x="212740" y="2162211"/>
                  <a:pt x="295447" y="2101961"/>
                  <a:pt x="308866" y="2031305"/>
                </a:cubicBezTo>
                <a:cubicBezTo>
                  <a:pt x="316260" y="1991869"/>
                  <a:pt x="288600" y="1937918"/>
                  <a:pt x="252724" y="1924498"/>
                </a:cubicBezTo>
                <a:close/>
                <a:moveTo>
                  <a:pt x="163445" y="2078135"/>
                </a:moveTo>
                <a:cubicBezTo>
                  <a:pt x="160980" y="2075123"/>
                  <a:pt x="158516" y="2072384"/>
                  <a:pt x="156051" y="2069372"/>
                </a:cubicBezTo>
                <a:cubicBezTo>
                  <a:pt x="164267" y="2063347"/>
                  <a:pt x="172209" y="2057048"/>
                  <a:pt x="180425" y="2051023"/>
                </a:cubicBezTo>
                <a:cubicBezTo>
                  <a:pt x="182616" y="2053488"/>
                  <a:pt x="185080" y="2055952"/>
                  <a:pt x="187271" y="2058691"/>
                </a:cubicBezTo>
                <a:cubicBezTo>
                  <a:pt x="179329" y="2064990"/>
                  <a:pt x="171387" y="2071563"/>
                  <a:pt x="163445" y="2078135"/>
                </a:cubicBezTo>
                <a:close/>
                <a:moveTo>
                  <a:pt x="861246" y="356363"/>
                </a:moveTo>
                <a:cubicBezTo>
                  <a:pt x="923961" y="348969"/>
                  <a:pt x="979555" y="298031"/>
                  <a:pt x="991879" y="234221"/>
                </a:cubicBezTo>
                <a:cubicBezTo>
                  <a:pt x="997082" y="207382"/>
                  <a:pt x="998451" y="179722"/>
                  <a:pt x="1002559" y="143298"/>
                </a:cubicBezTo>
                <a:cubicBezTo>
                  <a:pt x="1002833" y="120020"/>
                  <a:pt x="980650" y="76476"/>
                  <a:pt x="952716" y="54841"/>
                </a:cubicBezTo>
                <a:cubicBezTo>
                  <a:pt x="935189" y="41148"/>
                  <a:pt x="917662" y="27729"/>
                  <a:pt x="900409" y="13762"/>
                </a:cubicBezTo>
                <a:cubicBezTo>
                  <a:pt x="878226" y="-4313"/>
                  <a:pt x="863437" y="-5135"/>
                  <a:pt x="841528" y="14583"/>
                </a:cubicBezTo>
                <a:cubicBezTo>
                  <a:pt x="831669" y="23347"/>
                  <a:pt x="823179" y="35123"/>
                  <a:pt x="817428" y="46899"/>
                </a:cubicBezTo>
                <a:cubicBezTo>
                  <a:pt x="794150" y="94277"/>
                  <a:pt x="777171" y="143025"/>
                  <a:pt x="764847" y="194785"/>
                </a:cubicBezTo>
                <a:cubicBezTo>
                  <a:pt x="756631" y="229017"/>
                  <a:pt x="759096" y="259142"/>
                  <a:pt x="770598" y="289541"/>
                </a:cubicBezTo>
                <a:cubicBezTo>
                  <a:pt x="784565" y="325691"/>
                  <a:pt x="833038" y="359650"/>
                  <a:pt x="861246" y="356363"/>
                </a:cubicBezTo>
                <a:close/>
                <a:moveTo>
                  <a:pt x="893562" y="149050"/>
                </a:moveTo>
                <a:cubicBezTo>
                  <a:pt x="906160" y="193141"/>
                  <a:pt x="902052" y="205191"/>
                  <a:pt x="862342" y="245175"/>
                </a:cubicBezTo>
                <a:cubicBezTo>
                  <a:pt x="858508" y="207382"/>
                  <a:pt x="872749" y="178901"/>
                  <a:pt x="893562" y="149050"/>
                </a:cubicBezTo>
                <a:close/>
                <a:moveTo>
                  <a:pt x="1024742" y="2415260"/>
                </a:moveTo>
                <a:cubicBezTo>
                  <a:pt x="1020360" y="2450040"/>
                  <a:pt x="1013514" y="2486464"/>
                  <a:pt x="982293" y="2510564"/>
                </a:cubicBezTo>
                <a:cubicBezTo>
                  <a:pt x="971613" y="2519054"/>
                  <a:pt x="961206" y="2528091"/>
                  <a:pt x="950799" y="2536855"/>
                </a:cubicBezTo>
                <a:cubicBezTo>
                  <a:pt x="895479" y="2583411"/>
                  <a:pt x="872475" y="2583959"/>
                  <a:pt x="818524" y="2539867"/>
                </a:cubicBezTo>
                <a:cubicBezTo>
                  <a:pt x="776075" y="2505087"/>
                  <a:pt x="768955" y="2417725"/>
                  <a:pt x="806748" y="2378562"/>
                </a:cubicBezTo>
                <a:cubicBezTo>
                  <a:pt x="815237" y="2369799"/>
                  <a:pt x="829204" y="2366786"/>
                  <a:pt x="841528" y="2360487"/>
                </a:cubicBezTo>
                <a:cubicBezTo>
                  <a:pt x="845636" y="2341865"/>
                  <a:pt x="849196" y="2325433"/>
                  <a:pt x="853578" y="2305989"/>
                </a:cubicBezTo>
                <a:cubicBezTo>
                  <a:pt x="866450" y="2307358"/>
                  <a:pt x="879595" y="2305167"/>
                  <a:pt x="888906" y="2310097"/>
                </a:cubicBezTo>
                <a:cubicBezTo>
                  <a:pt x="917662" y="2325433"/>
                  <a:pt x="947239" y="2335018"/>
                  <a:pt x="979281" y="2340769"/>
                </a:cubicBezTo>
                <a:cubicBezTo>
                  <a:pt x="1009680" y="2346246"/>
                  <a:pt x="1029672" y="2377741"/>
                  <a:pt x="1024742" y="2415260"/>
                </a:cubicBezTo>
                <a:close/>
                <a:moveTo>
                  <a:pt x="1197275" y="1373488"/>
                </a:moveTo>
                <a:cubicBezTo>
                  <a:pt x="1180570" y="1379513"/>
                  <a:pt x="1161125" y="1382251"/>
                  <a:pt x="1147980" y="1392658"/>
                </a:cubicBezTo>
                <a:cubicBezTo>
                  <a:pt x="1122785" y="1412924"/>
                  <a:pt x="1097042" y="1434833"/>
                  <a:pt x="1079515" y="1461398"/>
                </a:cubicBezTo>
                <a:cubicBezTo>
                  <a:pt x="1053224" y="1501655"/>
                  <a:pt x="1050485" y="1571764"/>
                  <a:pt x="1097316" y="1611200"/>
                </a:cubicBezTo>
                <a:cubicBezTo>
                  <a:pt x="1130179" y="1638860"/>
                  <a:pt x="1164686" y="1629001"/>
                  <a:pt x="1200288" y="1622702"/>
                </a:cubicBezTo>
                <a:cubicBezTo>
                  <a:pt x="1236711" y="1616403"/>
                  <a:pt x="1265741" y="1595590"/>
                  <a:pt x="1284363" y="1567108"/>
                </a:cubicBezTo>
                <a:cubicBezTo>
                  <a:pt x="1302438" y="1539448"/>
                  <a:pt x="1315584" y="1505489"/>
                  <a:pt x="1319966" y="1472900"/>
                </a:cubicBezTo>
                <a:cubicBezTo>
                  <a:pt x="1325991" y="1429356"/>
                  <a:pt x="1259168" y="1380608"/>
                  <a:pt x="1197275" y="1373488"/>
                </a:cubicBezTo>
                <a:close/>
                <a:moveTo>
                  <a:pt x="1166603" y="1549033"/>
                </a:moveTo>
                <a:cubicBezTo>
                  <a:pt x="1176462" y="1484402"/>
                  <a:pt x="1183308" y="1475638"/>
                  <a:pt x="1230413" y="1467970"/>
                </a:cubicBezTo>
                <a:cubicBezTo>
                  <a:pt x="1219732" y="1504120"/>
                  <a:pt x="1203848" y="1532054"/>
                  <a:pt x="1166603" y="1549033"/>
                </a:cubicBezTo>
                <a:close/>
                <a:moveTo>
                  <a:pt x="1368165" y="747712"/>
                </a:moveTo>
                <a:cubicBezTo>
                  <a:pt x="1351460" y="775099"/>
                  <a:pt x="1336123" y="803580"/>
                  <a:pt x="1316405" y="828776"/>
                </a:cubicBezTo>
                <a:cubicBezTo>
                  <a:pt x="1299152" y="850958"/>
                  <a:pt x="1275052" y="864925"/>
                  <a:pt x="1245475" y="865747"/>
                </a:cubicBezTo>
                <a:cubicBezTo>
                  <a:pt x="1231782" y="866021"/>
                  <a:pt x="1217815" y="865747"/>
                  <a:pt x="1204396" y="867116"/>
                </a:cubicBezTo>
                <a:cubicBezTo>
                  <a:pt x="1170163" y="870677"/>
                  <a:pt x="1147158" y="861639"/>
                  <a:pt x="1134287" y="831514"/>
                </a:cubicBezTo>
                <a:cubicBezTo>
                  <a:pt x="1119498" y="796186"/>
                  <a:pt x="1114295" y="760584"/>
                  <a:pt x="1133739" y="722791"/>
                </a:cubicBezTo>
                <a:cubicBezTo>
                  <a:pt x="1158113" y="675687"/>
                  <a:pt x="1189333" y="642275"/>
                  <a:pt x="1247392" y="640358"/>
                </a:cubicBezTo>
                <a:cubicBezTo>
                  <a:pt x="1245749" y="646110"/>
                  <a:pt x="1244380" y="651039"/>
                  <a:pt x="1241915" y="660350"/>
                </a:cubicBezTo>
                <a:cubicBezTo>
                  <a:pt x="1289567" y="646110"/>
                  <a:pt x="1319144" y="681712"/>
                  <a:pt x="1355020" y="698965"/>
                </a:cubicBezTo>
                <a:cubicBezTo>
                  <a:pt x="1372273" y="707729"/>
                  <a:pt x="1380763" y="727173"/>
                  <a:pt x="1368165" y="747712"/>
                </a:cubicBezTo>
                <a:close/>
                <a:moveTo>
                  <a:pt x="414851" y="938868"/>
                </a:moveTo>
                <a:cubicBezTo>
                  <a:pt x="410195" y="956943"/>
                  <a:pt x="406909" y="975292"/>
                  <a:pt x="402527" y="993641"/>
                </a:cubicBezTo>
                <a:cubicBezTo>
                  <a:pt x="392668" y="1035268"/>
                  <a:pt x="351862" y="1066214"/>
                  <a:pt x="303663" y="1069501"/>
                </a:cubicBezTo>
                <a:cubicBezTo>
                  <a:pt x="262857" y="1072239"/>
                  <a:pt x="211097" y="1042388"/>
                  <a:pt x="202334" y="1005143"/>
                </a:cubicBezTo>
                <a:cubicBezTo>
                  <a:pt x="193844" y="969267"/>
                  <a:pt x="201512" y="934213"/>
                  <a:pt x="225886" y="904362"/>
                </a:cubicBezTo>
                <a:cubicBezTo>
                  <a:pt x="236293" y="891490"/>
                  <a:pt x="245604" y="877797"/>
                  <a:pt x="256558" y="862735"/>
                </a:cubicBezTo>
                <a:cubicBezTo>
                  <a:pt x="280658" y="857805"/>
                  <a:pt x="303389" y="853149"/>
                  <a:pt x="321464" y="849589"/>
                </a:cubicBezTo>
                <a:cubicBezTo>
                  <a:pt x="346659" y="863282"/>
                  <a:pt x="368294" y="875880"/>
                  <a:pt x="391025" y="887108"/>
                </a:cubicBezTo>
                <a:cubicBezTo>
                  <a:pt x="417589" y="900254"/>
                  <a:pt x="422519" y="909565"/>
                  <a:pt x="414851" y="938868"/>
                </a:cubicBezTo>
                <a:close/>
                <a:moveTo>
                  <a:pt x="2167843" y="237507"/>
                </a:moveTo>
                <a:cubicBezTo>
                  <a:pt x="2205362" y="319392"/>
                  <a:pt x="2147030" y="404563"/>
                  <a:pt x="2056381" y="401277"/>
                </a:cubicBezTo>
                <a:cubicBezTo>
                  <a:pt x="2030912" y="400455"/>
                  <a:pt x="2015850" y="382928"/>
                  <a:pt x="2006264" y="362662"/>
                </a:cubicBezTo>
                <a:cubicBezTo>
                  <a:pt x="1986272" y="320487"/>
                  <a:pt x="2004347" y="252843"/>
                  <a:pt x="2040771" y="218611"/>
                </a:cubicBezTo>
                <a:cubicBezTo>
                  <a:pt x="2062954" y="197797"/>
                  <a:pt x="2082398" y="174245"/>
                  <a:pt x="2105677" y="149323"/>
                </a:cubicBezTo>
                <a:cubicBezTo>
                  <a:pt x="2141279" y="171232"/>
                  <a:pt x="2168665" y="188212"/>
                  <a:pt x="2199885" y="207382"/>
                </a:cubicBezTo>
                <a:cubicBezTo>
                  <a:pt x="2187835" y="218611"/>
                  <a:pt x="2177702" y="228196"/>
                  <a:pt x="2167843" y="237507"/>
                </a:cubicBezTo>
                <a:close/>
                <a:moveTo>
                  <a:pt x="234649" y="2809621"/>
                </a:moveTo>
                <a:cubicBezTo>
                  <a:pt x="237936" y="2838651"/>
                  <a:pt x="229720" y="2869871"/>
                  <a:pt x="221504" y="2898900"/>
                </a:cubicBezTo>
                <a:cubicBezTo>
                  <a:pt x="211371" y="2935598"/>
                  <a:pt x="175221" y="2940254"/>
                  <a:pt x="147561" y="2953125"/>
                </a:cubicBezTo>
                <a:cubicBezTo>
                  <a:pt x="107577" y="2938884"/>
                  <a:pt x="96075" y="2915058"/>
                  <a:pt x="97992" y="2872336"/>
                </a:cubicBezTo>
                <a:cubicBezTo>
                  <a:pt x="99909" y="2830983"/>
                  <a:pt x="115245" y="2805240"/>
                  <a:pt x="147013" y="2785795"/>
                </a:cubicBezTo>
                <a:cubicBezTo>
                  <a:pt x="144549" y="2774293"/>
                  <a:pt x="142632" y="2764434"/>
                  <a:pt x="140441" y="2754849"/>
                </a:cubicBezTo>
                <a:cubicBezTo>
                  <a:pt x="171113" y="2744442"/>
                  <a:pt x="230815" y="2775662"/>
                  <a:pt x="234649" y="280962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9"/>
          <p:cNvSpPr/>
          <p:nvPr/>
        </p:nvSpPr>
        <p:spPr>
          <a:xfrm rot="9571663">
            <a:off x="10065199" y="6059209"/>
            <a:ext cx="1859702" cy="1708979"/>
          </a:xfrm>
          <a:custGeom>
            <a:rect b="b" l="l" r="r" t="t"/>
            <a:pathLst>
              <a:path extrusionOk="0" h="1707779" w="1858396">
                <a:moveTo>
                  <a:pt x="235398" y="752699"/>
                </a:moveTo>
                <a:cubicBezTo>
                  <a:pt x="205554" y="713576"/>
                  <a:pt x="176097" y="677940"/>
                  <a:pt x="150516" y="639593"/>
                </a:cubicBezTo>
                <a:cubicBezTo>
                  <a:pt x="124935" y="601245"/>
                  <a:pt x="122997" y="560186"/>
                  <a:pt x="126486" y="512155"/>
                </a:cubicBezTo>
                <a:cubicBezTo>
                  <a:pt x="133075" y="424614"/>
                  <a:pt x="172221" y="356828"/>
                  <a:pt x="233460" y="302987"/>
                </a:cubicBezTo>
                <a:cubicBezTo>
                  <a:pt x="312141" y="234038"/>
                  <a:pt x="402836" y="181746"/>
                  <a:pt x="512136" y="181359"/>
                </a:cubicBezTo>
                <a:cubicBezTo>
                  <a:pt x="555934" y="180972"/>
                  <a:pt x="600119" y="191817"/>
                  <a:pt x="643529" y="201114"/>
                </a:cubicBezTo>
                <a:cubicBezTo>
                  <a:pt x="683450" y="209248"/>
                  <a:pt x="722597" y="222031"/>
                  <a:pt x="766782" y="234038"/>
                </a:cubicBezTo>
                <a:cubicBezTo>
                  <a:pt x="771433" y="227066"/>
                  <a:pt x="778797" y="215446"/>
                  <a:pt x="786549" y="204213"/>
                </a:cubicBezTo>
                <a:cubicBezTo>
                  <a:pt x="820269" y="158118"/>
                  <a:pt x="851664" y="110474"/>
                  <a:pt x="888485" y="67091"/>
                </a:cubicBezTo>
                <a:cubicBezTo>
                  <a:pt x="914453" y="36103"/>
                  <a:pt x="951274" y="19834"/>
                  <a:pt x="992746" y="17510"/>
                </a:cubicBezTo>
                <a:cubicBezTo>
                  <a:pt x="1001661" y="17123"/>
                  <a:pt x="1011350" y="16736"/>
                  <a:pt x="1019102" y="13249"/>
                </a:cubicBezTo>
                <a:cubicBezTo>
                  <a:pt x="1064838" y="-8055"/>
                  <a:pt x="1109410" y="-1082"/>
                  <a:pt x="1154371" y="15961"/>
                </a:cubicBezTo>
                <a:cubicBezTo>
                  <a:pt x="1201269" y="33779"/>
                  <a:pt x="1235764" y="66704"/>
                  <a:pt x="1266771" y="104664"/>
                </a:cubicBezTo>
                <a:cubicBezTo>
                  <a:pt x="1331499" y="183683"/>
                  <a:pt x="1366769" y="273548"/>
                  <a:pt x="1370257" y="382006"/>
                </a:cubicBezTo>
                <a:cubicBezTo>
                  <a:pt x="1391187" y="382006"/>
                  <a:pt x="1410179" y="381618"/>
                  <a:pt x="1429171" y="382006"/>
                </a:cubicBezTo>
                <a:cubicBezTo>
                  <a:pt x="1517541" y="383555"/>
                  <a:pt x="1604361" y="392077"/>
                  <a:pt x="1685367" y="431586"/>
                </a:cubicBezTo>
                <a:cubicBezTo>
                  <a:pt x="1786528" y="480780"/>
                  <a:pt x="1877998" y="593886"/>
                  <a:pt x="1854743" y="710865"/>
                </a:cubicBezTo>
                <a:cubicBezTo>
                  <a:pt x="1837689" y="797244"/>
                  <a:pt x="1801256" y="876650"/>
                  <a:pt x="1722188" y="928555"/>
                </a:cubicBezTo>
                <a:cubicBezTo>
                  <a:pt x="1665600" y="965741"/>
                  <a:pt x="1603586" y="975037"/>
                  <a:pt x="1538083" y="972713"/>
                </a:cubicBezTo>
                <a:cubicBezTo>
                  <a:pt x="1520642" y="971938"/>
                  <a:pt x="1503200" y="971164"/>
                  <a:pt x="1480720" y="970001"/>
                </a:cubicBezTo>
                <a:cubicBezTo>
                  <a:pt x="1496224" y="1015709"/>
                  <a:pt x="1510177" y="1055993"/>
                  <a:pt x="1523743" y="1095890"/>
                </a:cubicBezTo>
                <a:cubicBezTo>
                  <a:pt x="1573741" y="1243083"/>
                  <a:pt x="1555525" y="1386789"/>
                  <a:pt x="1493123" y="1524298"/>
                </a:cubicBezTo>
                <a:cubicBezTo>
                  <a:pt x="1468705" y="1578139"/>
                  <a:pt x="1432272" y="1627720"/>
                  <a:pt x="1380722" y="1664131"/>
                </a:cubicBezTo>
                <a:cubicBezTo>
                  <a:pt x="1334212" y="1697056"/>
                  <a:pt x="1284600" y="1709838"/>
                  <a:pt x="1228788" y="1707514"/>
                </a:cubicBezTo>
                <a:cubicBezTo>
                  <a:pt x="1125301" y="1703253"/>
                  <a:pt x="1035381" y="1661807"/>
                  <a:pt x="947398" y="1611451"/>
                </a:cubicBezTo>
                <a:cubicBezTo>
                  <a:pt x="859803" y="1561483"/>
                  <a:pt x="789650" y="1494085"/>
                  <a:pt x="734612" y="1410030"/>
                </a:cubicBezTo>
                <a:cubicBezTo>
                  <a:pt x="728798" y="1401121"/>
                  <a:pt x="721434" y="1393761"/>
                  <a:pt x="710969" y="1380979"/>
                </a:cubicBezTo>
                <a:cubicBezTo>
                  <a:pt x="690427" y="1401896"/>
                  <a:pt x="673761" y="1422425"/>
                  <a:pt x="653606" y="1438694"/>
                </a:cubicBezTo>
                <a:cubicBezTo>
                  <a:pt x="582290" y="1496409"/>
                  <a:pt x="502834" y="1541341"/>
                  <a:pt x="414076" y="1565357"/>
                </a:cubicBezTo>
                <a:cubicBezTo>
                  <a:pt x="285397" y="1600218"/>
                  <a:pt x="131524" y="1528171"/>
                  <a:pt x="59821" y="1407318"/>
                </a:cubicBezTo>
                <a:cubicBezTo>
                  <a:pt x="32689" y="1360837"/>
                  <a:pt x="9434" y="1312031"/>
                  <a:pt x="3620" y="1258189"/>
                </a:cubicBezTo>
                <a:cubicBezTo>
                  <a:pt x="-1031" y="1214419"/>
                  <a:pt x="-2581" y="1167549"/>
                  <a:pt x="7496" y="1124941"/>
                </a:cubicBezTo>
                <a:cubicBezTo>
                  <a:pt x="35790" y="1008736"/>
                  <a:pt x="84626" y="902215"/>
                  <a:pt x="173384" y="817773"/>
                </a:cubicBezTo>
                <a:cubicBezTo>
                  <a:pt x="195089" y="797244"/>
                  <a:pt x="215244" y="774390"/>
                  <a:pt x="235398" y="752699"/>
                </a:cubicBezTo>
                <a:close/>
                <a:moveTo>
                  <a:pt x="372217" y="774778"/>
                </a:moveTo>
                <a:cubicBezTo>
                  <a:pt x="323381" y="818161"/>
                  <a:pt x="273382" y="850311"/>
                  <a:pt x="240049" y="894468"/>
                </a:cubicBezTo>
                <a:cubicBezTo>
                  <a:pt x="167570" y="989756"/>
                  <a:pt x="119509" y="1098601"/>
                  <a:pt x="107106" y="1219067"/>
                </a:cubicBezTo>
                <a:cubicBezTo>
                  <a:pt x="95866" y="1326750"/>
                  <a:pt x="175709" y="1437919"/>
                  <a:pt x="275707" y="1458061"/>
                </a:cubicBezTo>
                <a:cubicBezTo>
                  <a:pt x="342760" y="1471618"/>
                  <a:pt x="410201" y="1459611"/>
                  <a:pt x="468726" y="1430559"/>
                </a:cubicBezTo>
                <a:cubicBezTo>
                  <a:pt x="552058" y="1389500"/>
                  <a:pt x="624925" y="1331785"/>
                  <a:pt x="678799" y="1253541"/>
                </a:cubicBezTo>
                <a:cubicBezTo>
                  <a:pt x="690427" y="1236498"/>
                  <a:pt x="704768" y="1231849"/>
                  <a:pt x="724922" y="1240758"/>
                </a:cubicBezTo>
                <a:cubicBezTo>
                  <a:pt x="752441" y="1252766"/>
                  <a:pt x="774534" y="1268648"/>
                  <a:pt x="786161" y="1297699"/>
                </a:cubicBezTo>
                <a:cubicBezTo>
                  <a:pt x="790813" y="1309319"/>
                  <a:pt x="797014" y="1320165"/>
                  <a:pt x="803215" y="1331011"/>
                </a:cubicBezTo>
                <a:cubicBezTo>
                  <a:pt x="841199" y="1396085"/>
                  <a:pt x="899725" y="1440243"/>
                  <a:pt x="957863" y="1485563"/>
                </a:cubicBezTo>
                <a:cubicBezTo>
                  <a:pt x="1021815" y="1535531"/>
                  <a:pt x="1095845" y="1561483"/>
                  <a:pt x="1171037" y="1585499"/>
                </a:cubicBezTo>
                <a:cubicBezTo>
                  <a:pt x="1191579" y="1592084"/>
                  <a:pt x="1218323" y="1589373"/>
                  <a:pt x="1239640" y="1582788"/>
                </a:cubicBezTo>
                <a:cubicBezTo>
                  <a:pt x="1318321" y="1559159"/>
                  <a:pt x="1380722" y="1514614"/>
                  <a:pt x="1407466" y="1432496"/>
                </a:cubicBezTo>
                <a:cubicBezTo>
                  <a:pt x="1439248" y="1334497"/>
                  <a:pt x="1465604" y="1237272"/>
                  <a:pt x="1428783" y="1133075"/>
                </a:cubicBezTo>
                <a:cubicBezTo>
                  <a:pt x="1406691" y="1070712"/>
                  <a:pt x="1394675" y="1005250"/>
                  <a:pt x="1378397" y="940950"/>
                </a:cubicBezTo>
                <a:cubicBezTo>
                  <a:pt x="1369870" y="906864"/>
                  <a:pt x="1380335" y="884010"/>
                  <a:pt x="1407078" y="884785"/>
                </a:cubicBezTo>
                <a:cubicBezTo>
                  <a:pt x="1464441" y="886721"/>
                  <a:pt x="1515603" y="848374"/>
                  <a:pt x="1574129" y="860769"/>
                </a:cubicBezTo>
                <a:cubicBezTo>
                  <a:pt x="1659399" y="830556"/>
                  <a:pt x="1733040" y="790272"/>
                  <a:pt x="1756296" y="690723"/>
                </a:cubicBezTo>
                <a:cubicBezTo>
                  <a:pt x="1768698" y="637656"/>
                  <a:pt x="1753195" y="598146"/>
                  <a:pt x="1715599" y="565996"/>
                </a:cubicBezTo>
                <a:cubicBezTo>
                  <a:pt x="1696995" y="550115"/>
                  <a:pt x="1672964" y="536945"/>
                  <a:pt x="1649321" y="532297"/>
                </a:cubicBezTo>
                <a:cubicBezTo>
                  <a:pt x="1554362" y="514479"/>
                  <a:pt x="1458628" y="500535"/>
                  <a:pt x="1362893" y="485428"/>
                </a:cubicBezTo>
                <a:cubicBezTo>
                  <a:pt x="1357855" y="484653"/>
                  <a:pt x="1352428" y="486977"/>
                  <a:pt x="1347390" y="487365"/>
                </a:cubicBezTo>
                <a:cubicBezTo>
                  <a:pt x="1309406" y="491625"/>
                  <a:pt x="1294678" y="482716"/>
                  <a:pt x="1289251" y="445144"/>
                </a:cubicBezTo>
                <a:cubicBezTo>
                  <a:pt x="1285376" y="418804"/>
                  <a:pt x="1287314" y="391302"/>
                  <a:pt x="1287314" y="364575"/>
                </a:cubicBezTo>
                <a:cubicBezTo>
                  <a:pt x="1288089" y="274710"/>
                  <a:pt x="1253206" y="199952"/>
                  <a:pt x="1186153" y="141849"/>
                </a:cubicBezTo>
                <a:cubicBezTo>
                  <a:pt x="1141968" y="103502"/>
                  <a:pt x="1083442" y="92656"/>
                  <a:pt x="1034993" y="116284"/>
                </a:cubicBezTo>
                <a:cubicBezTo>
                  <a:pt x="975305" y="145723"/>
                  <a:pt x="919492" y="187944"/>
                  <a:pt x="893524" y="257279"/>
                </a:cubicBezTo>
                <a:cubicBezTo>
                  <a:pt x="882283" y="287105"/>
                  <a:pt x="865617" y="315769"/>
                  <a:pt x="847788" y="342496"/>
                </a:cubicBezTo>
                <a:cubicBezTo>
                  <a:pt x="826471" y="374259"/>
                  <a:pt x="805153" y="374646"/>
                  <a:pt x="775697" y="352567"/>
                </a:cubicBezTo>
                <a:cubicBezTo>
                  <a:pt x="760581" y="340947"/>
                  <a:pt x="743914" y="330488"/>
                  <a:pt x="726085" y="323903"/>
                </a:cubicBezTo>
                <a:cubicBezTo>
                  <a:pt x="655932" y="296789"/>
                  <a:pt x="581515" y="299113"/>
                  <a:pt x="509036" y="300662"/>
                </a:cubicBezTo>
                <a:cubicBezTo>
                  <a:pt x="453610" y="301824"/>
                  <a:pt x="398185" y="318868"/>
                  <a:pt x="353613" y="353729"/>
                </a:cubicBezTo>
                <a:cubicBezTo>
                  <a:pt x="290436" y="403310"/>
                  <a:pt x="243150" y="465286"/>
                  <a:pt x="218344" y="543530"/>
                </a:cubicBezTo>
                <a:cubicBezTo>
                  <a:pt x="209042" y="572581"/>
                  <a:pt x="212143" y="596984"/>
                  <a:pt x="232685" y="617514"/>
                </a:cubicBezTo>
                <a:cubicBezTo>
                  <a:pt x="266018" y="650051"/>
                  <a:pt x="300513" y="681426"/>
                  <a:pt x="335396" y="712027"/>
                </a:cubicBezTo>
                <a:cubicBezTo>
                  <a:pt x="355938" y="730232"/>
                  <a:pt x="376093" y="747663"/>
                  <a:pt x="372217" y="774778"/>
                </a:cubicBezTo>
                <a:close/>
                <a:moveTo>
                  <a:pt x="1265996" y="760058"/>
                </a:moveTo>
                <a:cubicBezTo>
                  <a:pt x="1262120" y="844500"/>
                  <a:pt x="1245066" y="902990"/>
                  <a:pt x="1205532" y="958768"/>
                </a:cubicBezTo>
                <a:cubicBezTo>
                  <a:pt x="1148944" y="1038950"/>
                  <a:pt x="1076078" y="1080009"/>
                  <a:pt x="980343" y="1081558"/>
                </a:cubicBezTo>
                <a:cubicBezTo>
                  <a:pt x="924918" y="1082333"/>
                  <a:pt x="874144" y="1061416"/>
                  <a:pt x="830347" y="1029653"/>
                </a:cubicBezTo>
                <a:cubicBezTo>
                  <a:pt x="761356" y="979298"/>
                  <a:pt x="705155" y="918484"/>
                  <a:pt x="677249" y="834042"/>
                </a:cubicBezTo>
                <a:cubicBezTo>
                  <a:pt x="642754" y="730620"/>
                  <a:pt x="702442" y="618289"/>
                  <a:pt x="782286" y="570645"/>
                </a:cubicBezTo>
                <a:cubicBezTo>
                  <a:pt x="867943" y="519902"/>
                  <a:pt x="957088" y="509831"/>
                  <a:pt x="1050497" y="538882"/>
                </a:cubicBezTo>
                <a:cubicBezTo>
                  <a:pt x="1124139" y="561736"/>
                  <a:pt x="1186928" y="605506"/>
                  <a:pt x="1231888" y="667482"/>
                </a:cubicBezTo>
                <a:cubicBezTo>
                  <a:pt x="1253981" y="697695"/>
                  <a:pt x="1259019" y="739916"/>
                  <a:pt x="1265996" y="760058"/>
                </a:cubicBezTo>
                <a:close/>
                <a:moveTo>
                  <a:pt x="996622" y="629522"/>
                </a:moveTo>
                <a:cubicBezTo>
                  <a:pt x="917166" y="629909"/>
                  <a:pt x="885384" y="642304"/>
                  <a:pt x="835385" y="691498"/>
                </a:cubicBezTo>
                <a:cubicBezTo>
                  <a:pt x="779572" y="746501"/>
                  <a:pt x="757092" y="808090"/>
                  <a:pt x="821044" y="878974"/>
                </a:cubicBezTo>
                <a:cubicBezTo>
                  <a:pt x="895074" y="960705"/>
                  <a:pt x="985770" y="983559"/>
                  <a:pt x="1085767" y="904152"/>
                </a:cubicBezTo>
                <a:cubicBezTo>
                  <a:pt x="1141193" y="860382"/>
                  <a:pt x="1157471" y="794532"/>
                  <a:pt x="1174525" y="731007"/>
                </a:cubicBezTo>
                <a:cubicBezTo>
                  <a:pt x="1177238" y="720936"/>
                  <a:pt x="1166773" y="704280"/>
                  <a:pt x="1158246" y="694984"/>
                </a:cubicBezTo>
                <a:cubicBezTo>
                  <a:pt x="1113286" y="645016"/>
                  <a:pt x="1056311" y="623712"/>
                  <a:pt x="996622" y="629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1039551" y="6047586"/>
            <a:ext cx="6131865" cy="505115"/>
          </a:xfrm>
          <a:custGeom>
            <a:rect b="b" l="l" r="r" t="t"/>
            <a:pathLst>
              <a:path extrusionOk="0" h="505115" w="6131865">
                <a:moveTo>
                  <a:pt x="6076993" y="0"/>
                </a:moveTo>
                <a:cubicBezTo>
                  <a:pt x="6086082" y="31461"/>
                  <a:pt x="6091325" y="56979"/>
                  <a:pt x="6100763" y="81448"/>
                </a:cubicBezTo>
                <a:cubicBezTo>
                  <a:pt x="6109852" y="105219"/>
                  <a:pt x="6141313" y="119551"/>
                  <a:pt x="6129078" y="154507"/>
                </a:cubicBezTo>
                <a:cubicBezTo>
                  <a:pt x="6089228" y="165344"/>
                  <a:pt x="6050776" y="173383"/>
                  <a:pt x="6005333" y="163596"/>
                </a:cubicBezTo>
                <a:cubicBezTo>
                  <a:pt x="5953947" y="152410"/>
                  <a:pt x="5898716" y="158352"/>
                  <a:pt x="5845232" y="158702"/>
                </a:cubicBezTo>
                <a:cubicBezTo>
                  <a:pt x="5692823" y="159751"/>
                  <a:pt x="5540413" y="159751"/>
                  <a:pt x="5388353" y="163596"/>
                </a:cubicBezTo>
                <a:cubicBezTo>
                  <a:pt x="5242585" y="167441"/>
                  <a:pt x="5097167" y="176530"/>
                  <a:pt x="4951399" y="181773"/>
                </a:cubicBezTo>
                <a:cubicBezTo>
                  <a:pt x="4775219" y="188065"/>
                  <a:pt x="4599388" y="191910"/>
                  <a:pt x="4423209" y="198902"/>
                </a:cubicBezTo>
                <a:cubicBezTo>
                  <a:pt x="4290025" y="204145"/>
                  <a:pt x="4156841" y="213933"/>
                  <a:pt x="4023657" y="219875"/>
                </a:cubicBezTo>
                <a:cubicBezTo>
                  <a:pt x="3868102" y="227216"/>
                  <a:pt x="3712196" y="232460"/>
                  <a:pt x="3556291" y="239101"/>
                </a:cubicBezTo>
                <a:cubicBezTo>
                  <a:pt x="3521335" y="240500"/>
                  <a:pt x="3486378" y="243995"/>
                  <a:pt x="3451422" y="246442"/>
                </a:cubicBezTo>
                <a:cubicBezTo>
                  <a:pt x="3273145" y="258677"/>
                  <a:pt x="3095217" y="270912"/>
                  <a:pt x="2916939" y="283146"/>
                </a:cubicBezTo>
                <a:cubicBezTo>
                  <a:pt x="2782358" y="292235"/>
                  <a:pt x="2647426" y="301324"/>
                  <a:pt x="2512844" y="310412"/>
                </a:cubicBezTo>
                <a:cubicBezTo>
                  <a:pt x="2398187" y="318103"/>
                  <a:pt x="2283181" y="325094"/>
                  <a:pt x="2168524" y="333484"/>
                </a:cubicBezTo>
                <a:cubicBezTo>
                  <a:pt x="2055964" y="341523"/>
                  <a:pt x="1943755" y="352010"/>
                  <a:pt x="1831545" y="359701"/>
                </a:cubicBezTo>
                <a:cubicBezTo>
                  <a:pt x="1583355" y="377179"/>
                  <a:pt x="1334815" y="390113"/>
                  <a:pt x="1086975" y="411087"/>
                </a:cubicBezTo>
                <a:cubicBezTo>
                  <a:pt x="853466" y="431012"/>
                  <a:pt x="621007" y="459326"/>
                  <a:pt x="387848" y="482398"/>
                </a:cubicBezTo>
                <a:cubicBezTo>
                  <a:pt x="287873" y="492185"/>
                  <a:pt x="187198" y="499526"/>
                  <a:pt x="86874" y="504770"/>
                </a:cubicBezTo>
                <a:cubicBezTo>
                  <a:pt x="35837" y="507566"/>
                  <a:pt x="18010" y="493584"/>
                  <a:pt x="5425" y="456879"/>
                </a:cubicBezTo>
                <a:cubicBezTo>
                  <a:pt x="-11004" y="405843"/>
                  <a:pt x="10319" y="370537"/>
                  <a:pt x="63453" y="377529"/>
                </a:cubicBezTo>
                <a:cubicBezTo>
                  <a:pt x="129520" y="386617"/>
                  <a:pt x="192442" y="374732"/>
                  <a:pt x="256761" y="367391"/>
                </a:cubicBezTo>
                <a:cubicBezTo>
                  <a:pt x="364077" y="355156"/>
                  <a:pt x="471393" y="342223"/>
                  <a:pt x="578709" y="331037"/>
                </a:cubicBezTo>
                <a:cubicBezTo>
                  <a:pt x="692317" y="319151"/>
                  <a:pt x="805226" y="296430"/>
                  <a:pt x="920582" y="296080"/>
                </a:cubicBezTo>
                <a:cubicBezTo>
                  <a:pt x="1000982" y="295731"/>
                  <a:pt x="1081032" y="277903"/>
                  <a:pt x="1161781" y="273708"/>
                </a:cubicBezTo>
                <a:cubicBezTo>
                  <a:pt x="1240783" y="269513"/>
                  <a:pt x="1320133" y="261473"/>
                  <a:pt x="1399834" y="268814"/>
                </a:cubicBezTo>
                <a:cubicBezTo>
                  <a:pt x="1408923" y="269513"/>
                  <a:pt x="1419060" y="266367"/>
                  <a:pt x="1428149" y="263221"/>
                </a:cubicBezTo>
                <a:cubicBezTo>
                  <a:pt x="1435489" y="260774"/>
                  <a:pt x="1445627" y="250637"/>
                  <a:pt x="1448423" y="252734"/>
                </a:cubicBezTo>
                <a:cubicBezTo>
                  <a:pt x="1487225" y="279301"/>
                  <a:pt x="1522181" y="244694"/>
                  <a:pt x="1559934" y="247141"/>
                </a:cubicBezTo>
                <a:cubicBezTo>
                  <a:pt x="1597687" y="249588"/>
                  <a:pt x="1637537" y="233508"/>
                  <a:pt x="1673892" y="240150"/>
                </a:cubicBezTo>
                <a:cubicBezTo>
                  <a:pt x="1723879" y="249239"/>
                  <a:pt x="1769323" y="230013"/>
                  <a:pt x="1816513" y="230362"/>
                </a:cubicBezTo>
                <a:cubicBezTo>
                  <a:pt x="1904604" y="231061"/>
                  <a:pt x="1990946" y="208689"/>
                  <a:pt x="2077637" y="212185"/>
                </a:cubicBezTo>
                <a:cubicBezTo>
                  <a:pt x="2160135" y="215681"/>
                  <a:pt x="2242981" y="214632"/>
                  <a:pt x="2320934" y="198202"/>
                </a:cubicBezTo>
                <a:cubicBezTo>
                  <a:pt x="2414617" y="178627"/>
                  <a:pt x="2510048" y="203795"/>
                  <a:pt x="2601284" y="174083"/>
                </a:cubicBezTo>
                <a:cubicBezTo>
                  <a:pt x="2730273" y="187716"/>
                  <a:pt x="2855766" y="148215"/>
                  <a:pt x="2983706" y="147166"/>
                </a:cubicBezTo>
                <a:cubicBezTo>
                  <a:pt x="3065504" y="146467"/>
                  <a:pt x="3146952" y="144719"/>
                  <a:pt x="3228750" y="140874"/>
                </a:cubicBezTo>
                <a:cubicBezTo>
                  <a:pt x="3267202" y="139126"/>
                  <a:pt x="3305304" y="130038"/>
                  <a:pt x="3343756" y="126892"/>
                </a:cubicBezTo>
                <a:cubicBezTo>
                  <a:pt x="3374868" y="124445"/>
                  <a:pt x="3406328" y="126892"/>
                  <a:pt x="3437439" y="125493"/>
                </a:cubicBezTo>
                <a:cubicBezTo>
                  <a:pt x="3536366" y="121648"/>
                  <a:pt x="3635642" y="119201"/>
                  <a:pt x="3734219" y="111860"/>
                </a:cubicBezTo>
                <a:cubicBezTo>
                  <a:pt x="3775467" y="108714"/>
                  <a:pt x="3819862" y="133533"/>
                  <a:pt x="3859013" y="101024"/>
                </a:cubicBezTo>
                <a:cubicBezTo>
                  <a:pt x="3861809" y="98577"/>
                  <a:pt x="3872296" y="107316"/>
                  <a:pt x="3879637" y="108714"/>
                </a:cubicBezTo>
                <a:cubicBezTo>
                  <a:pt x="3898513" y="111860"/>
                  <a:pt x="3926129" y="123046"/>
                  <a:pt x="3935567" y="114657"/>
                </a:cubicBezTo>
                <a:cubicBezTo>
                  <a:pt x="3972272" y="81798"/>
                  <a:pt x="4015967" y="94732"/>
                  <a:pt x="4055467" y="91236"/>
                </a:cubicBezTo>
                <a:cubicBezTo>
                  <a:pt x="4142858" y="83546"/>
                  <a:pt x="4230949" y="82847"/>
                  <a:pt x="4319039" y="81099"/>
                </a:cubicBezTo>
                <a:cubicBezTo>
                  <a:pt x="4384057" y="80050"/>
                  <a:pt x="4448726" y="82847"/>
                  <a:pt x="4513745" y="82847"/>
                </a:cubicBezTo>
                <a:cubicBezTo>
                  <a:pt x="4527728" y="82847"/>
                  <a:pt x="4541710" y="79700"/>
                  <a:pt x="4555693" y="76904"/>
                </a:cubicBezTo>
                <a:cubicBezTo>
                  <a:pt x="4565830" y="74807"/>
                  <a:pt x="4577017" y="66067"/>
                  <a:pt x="4585056" y="68864"/>
                </a:cubicBezTo>
                <a:cubicBezTo>
                  <a:pt x="4676292" y="99975"/>
                  <a:pt x="4766480" y="53483"/>
                  <a:pt x="4859114" y="66067"/>
                </a:cubicBezTo>
                <a:cubicBezTo>
                  <a:pt x="4929027" y="75506"/>
                  <a:pt x="5002785" y="55581"/>
                  <a:pt x="5075144" y="50687"/>
                </a:cubicBezTo>
                <a:cubicBezTo>
                  <a:pt x="5094370" y="49288"/>
                  <a:pt x="5113946" y="54182"/>
                  <a:pt x="5133521" y="56280"/>
                </a:cubicBezTo>
                <a:cubicBezTo>
                  <a:pt x="5139464" y="56979"/>
                  <a:pt x="5147504" y="60824"/>
                  <a:pt x="5151000" y="58377"/>
                </a:cubicBezTo>
                <a:cubicBezTo>
                  <a:pt x="5187005" y="33908"/>
                  <a:pt x="5228952" y="39501"/>
                  <a:pt x="5268453" y="37403"/>
                </a:cubicBezTo>
                <a:cubicBezTo>
                  <a:pt x="5347105" y="33209"/>
                  <a:pt x="5426106" y="33209"/>
                  <a:pt x="5504758" y="31810"/>
                </a:cubicBezTo>
                <a:cubicBezTo>
                  <a:pt x="5516643" y="31461"/>
                  <a:pt x="5529577" y="37054"/>
                  <a:pt x="5540763" y="34956"/>
                </a:cubicBezTo>
                <a:cubicBezTo>
                  <a:pt x="5630600" y="18876"/>
                  <a:pt x="5721137" y="20974"/>
                  <a:pt x="5811674" y="22022"/>
                </a:cubicBezTo>
                <a:cubicBezTo>
                  <a:pt x="5880888" y="23071"/>
                  <a:pt x="5950102" y="22022"/>
                  <a:pt x="6019315" y="19226"/>
                </a:cubicBezTo>
                <a:cubicBezTo>
                  <a:pt x="6035745" y="19226"/>
                  <a:pt x="6052873" y="8390"/>
                  <a:pt x="60769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/>
          <p:nvPr/>
        </p:nvSpPr>
        <p:spPr>
          <a:xfrm rot="-7445260">
            <a:off x="-2563372" y="-1069517"/>
            <a:ext cx="4995973" cy="4564140"/>
          </a:xfrm>
          <a:custGeom>
            <a:rect b="b" l="l" r="r" t="t"/>
            <a:pathLst>
              <a:path extrusionOk="0" h="4567896" w="5000084">
                <a:moveTo>
                  <a:pt x="1110754" y="63117"/>
                </a:moveTo>
                <a:cubicBezTo>
                  <a:pt x="1749879" y="-179888"/>
                  <a:pt x="2039310" y="335388"/>
                  <a:pt x="2487447" y="649108"/>
                </a:cubicBezTo>
                <a:cubicBezTo>
                  <a:pt x="3151158" y="1026051"/>
                  <a:pt x="4054429" y="427476"/>
                  <a:pt x="4693255" y="884422"/>
                </a:cubicBezTo>
                <a:cubicBezTo>
                  <a:pt x="5016665" y="1121435"/>
                  <a:pt x="5099716" y="1627822"/>
                  <a:pt x="4868752" y="1955625"/>
                </a:cubicBezTo>
                <a:cubicBezTo>
                  <a:pt x="4531050" y="2337262"/>
                  <a:pt x="4280797" y="2475395"/>
                  <a:pt x="4345559" y="3050199"/>
                </a:cubicBezTo>
                <a:cubicBezTo>
                  <a:pt x="4462890" y="3729475"/>
                  <a:pt x="4358351" y="4497645"/>
                  <a:pt x="3468972" y="4229670"/>
                </a:cubicBezTo>
                <a:cubicBezTo>
                  <a:pt x="2978859" y="4032309"/>
                  <a:pt x="2610775" y="3979972"/>
                  <a:pt x="2125959" y="4237660"/>
                </a:cubicBezTo>
                <a:cubicBezTo>
                  <a:pt x="1700708" y="4451301"/>
                  <a:pt x="1140836" y="4751238"/>
                  <a:pt x="703093" y="4420938"/>
                </a:cubicBezTo>
                <a:cubicBezTo>
                  <a:pt x="170305" y="3964691"/>
                  <a:pt x="592157" y="3165459"/>
                  <a:pt x="421457" y="2583164"/>
                </a:cubicBezTo>
                <a:cubicBezTo>
                  <a:pt x="195290" y="2013255"/>
                  <a:pt x="-227662" y="1613938"/>
                  <a:pt x="152515" y="971717"/>
                </a:cubicBezTo>
                <a:cubicBezTo>
                  <a:pt x="294532" y="728711"/>
                  <a:pt x="552980" y="632727"/>
                  <a:pt x="701593" y="407400"/>
                </a:cubicBezTo>
                <a:cubicBezTo>
                  <a:pt x="802634" y="254486"/>
                  <a:pt x="938455" y="130835"/>
                  <a:pt x="1110754" y="631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14390839" y="6205887"/>
            <a:ext cx="3397250" cy="339723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899" r="-2490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/>
          <p:nvPr/>
        </p:nvSpPr>
        <p:spPr>
          <a:xfrm rot="-6421735">
            <a:off x="-3521751" y="8259371"/>
            <a:ext cx="6042824" cy="5831970"/>
          </a:xfrm>
          <a:custGeom>
            <a:rect b="b" l="l" r="r" t="t"/>
            <a:pathLst>
              <a:path extrusionOk="0" h="5839036" w="6050145">
                <a:moveTo>
                  <a:pt x="3082049" y="28811"/>
                </a:moveTo>
                <a:cubicBezTo>
                  <a:pt x="3739326" y="198611"/>
                  <a:pt x="4096884" y="864984"/>
                  <a:pt x="4649980" y="1207852"/>
                </a:cubicBezTo>
                <a:cubicBezTo>
                  <a:pt x="5053035" y="1457651"/>
                  <a:pt x="5576485" y="1556409"/>
                  <a:pt x="5848617" y="1944904"/>
                </a:cubicBezTo>
                <a:cubicBezTo>
                  <a:pt x="6169632" y="2413035"/>
                  <a:pt x="5998900" y="3013327"/>
                  <a:pt x="6014872" y="3542213"/>
                </a:cubicBezTo>
                <a:cubicBezTo>
                  <a:pt x="6028061" y="3934824"/>
                  <a:pt x="6132848" y="4371003"/>
                  <a:pt x="5903430" y="4689787"/>
                </a:cubicBezTo>
                <a:cubicBezTo>
                  <a:pt x="5478353" y="5243968"/>
                  <a:pt x="4661959" y="4930025"/>
                  <a:pt x="4084300" y="5128509"/>
                </a:cubicBezTo>
                <a:cubicBezTo>
                  <a:pt x="3580089" y="5302182"/>
                  <a:pt x="3207043" y="5863503"/>
                  <a:pt x="2636523" y="5838209"/>
                </a:cubicBezTo>
                <a:cubicBezTo>
                  <a:pt x="2062373" y="5795244"/>
                  <a:pt x="1771849" y="5211896"/>
                  <a:pt x="1434741" y="4819891"/>
                </a:cubicBezTo>
                <a:cubicBezTo>
                  <a:pt x="897617" y="4222020"/>
                  <a:pt x="-105966" y="3727142"/>
                  <a:pt x="9106" y="2795600"/>
                </a:cubicBezTo>
                <a:cubicBezTo>
                  <a:pt x="190850" y="1931833"/>
                  <a:pt x="1494394" y="1361556"/>
                  <a:pt x="1980213" y="498636"/>
                </a:cubicBezTo>
                <a:cubicBezTo>
                  <a:pt x="2228144" y="144391"/>
                  <a:pt x="2636402" y="-83381"/>
                  <a:pt x="3082049" y="28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 rot="560680">
            <a:off x="11715614" y="580591"/>
            <a:ext cx="4580951" cy="1872959"/>
          </a:xfrm>
          <a:custGeom>
            <a:rect b="b" l="l" r="r" t="t"/>
            <a:pathLst>
              <a:path extrusionOk="0" h="1871497" w="4577376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"/>
          <p:cNvSpPr/>
          <p:nvPr/>
        </p:nvSpPr>
        <p:spPr>
          <a:xfrm rot="560680">
            <a:off x="11715614" y="3628510"/>
            <a:ext cx="4580951" cy="1872959"/>
          </a:xfrm>
          <a:custGeom>
            <a:rect b="b" l="l" r="r" t="t"/>
            <a:pathLst>
              <a:path extrusionOk="0" h="1871497" w="4577376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/>
          <p:nvPr/>
        </p:nvSpPr>
        <p:spPr>
          <a:xfrm rot="560680">
            <a:off x="11715614" y="6675334"/>
            <a:ext cx="4580951" cy="1872959"/>
          </a:xfrm>
          <a:custGeom>
            <a:rect b="b" l="l" r="r" t="t"/>
            <a:pathLst>
              <a:path extrusionOk="0" h="1871497" w="4577376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11893546" y="1113581"/>
            <a:ext cx="42231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Add a main point</a:t>
            </a: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11958224" y="4076620"/>
            <a:ext cx="4094951" cy="1223467"/>
          </a:xfrm>
          <a:custGeom>
            <a:rect b="b" l="l" r="r" t="t"/>
            <a:pathLst>
              <a:path extrusionOk="0" h="322177" w="1078328">
                <a:moveTo>
                  <a:pt x="0" y="0"/>
                </a:moveTo>
                <a:lnTo>
                  <a:pt x="1078328" y="0"/>
                </a:lnTo>
                <a:lnTo>
                  <a:pt x="1078328" y="322177"/>
                </a:lnTo>
                <a:lnTo>
                  <a:pt x="0" y="32217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242" name="Google Shape;242;p20"/>
          <p:cNvSpPr txBox="1"/>
          <p:nvPr/>
        </p:nvSpPr>
        <p:spPr>
          <a:xfrm>
            <a:off x="10751424" y="2369105"/>
            <a:ext cx="650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 </a:t>
            </a:r>
            <a:endParaRPr/>
          </a:p>
        </p:txBody>
      </p:sp>
      <p:sp>
        <p:nvSpPr>
          <p:cNvPr id="243" name="Google Shape;243;p20"/>
          <p:cNvSpPr txBox="1"/>
          <p:nvPr/>
        </p:nvSpPr>
        <p:spPr>
          <a:xfrm>
            <a:off x="1028700" y="3762375"/>
            <a:ext cx="7253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Write Your Topic or Idea</a:t>
            </a:r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10751424" y="5417694"/>
            <a:ext cx="650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 </a:t>
            </a: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10751424" y="8466283"/>
            <a:ext cx="650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 </a:t>
            </a:r>
            <a:endParaRPr/>
          </a:p>
        </p:txBody>
      </p:sp>
      <p:sp>
        <p:nvSpPr>
          <p:cNvPr id="246" name="Google Shape;246;p20"/>
          <p:cNvSpPr/>
          <p:nvPr/>
        </p:nvSpPr>
        <p:spPr>
          <a:xfrm rot="103101">
            <a:off x="1034654" y="6627423"/>
            <a:ext cx="5885042" cy="484784"/>
          </a:xfrm>
          <a:custGeom>
            <a:rect b="b" l="l" r="r" t="t"/>
            <a:pathLst>
              <a:path extrusionOk="0" h="484566" w="5882396">
                <a:moveTo>
                  <a:pt x="5829756" y="0"/>
                </a:moveTo>
                <a:cubicBezTo>
                  <a:pt x="5838475" y="30181"/>
                  <a:pt x="5843505" y="54661"/>
                  <a:pt x="5852559" y="78135"/>
                </a:cubicBezTo>
                <a:cubicBezTo>
                  <a:pt x="5861279" y="100938"/>
                  <a:pt x="5891459" y="114687"/>
                  <a:pt x="5879722" y="148221"/>
                </a:cubicBezTo>
                <a:cubicBezTo>
                  <a:pt x="5841493" y="158617"/>
                  <a:pt x="5804606" y="166330"/>
                  <a:pt x="5761011" y="156940"/>
                </a:cubicBezTo>
                <a:cubicBezTo>
                  <a:pt x="5711716" y="146209"/>
                  <a:pt x="5658732" y="151910"/>
                  <a:pt x="5607425" y="152245"/>
                </a:cubicBezTo>
                <a:cubicBezTo>
                  <a:pt x="5461216" y="153251"/>
                  <a:pt x="5315007" y="153251"/>
                  <a:pt x="5169133" y="156940"/>
                </a:cubicBezTo>
                <a:cubicBezTo>
                  <a:pt x="5029295" y="160629"/>
                  <a:pt x="4889793" y="169348"/>
                  <a:pt x="4749956" y="174378"/>
                </a:cubicBezTo>
                <a:cubicBezTo>
                  <a:pt x="4580944" y="180414"/>
                  <a:pt x="4412266" y="184103"/>
                  <a:pt x="4243254" y="190810"/>
                </a:cubicBezTo>
                <a:cubicBezTo>
                  <a:pt x="4115489" y="195840"/>
                  <a:pt x="3987724" y="205229"/>
                  <a:pt x="3859959" y="210930"/>
                </a:cubicBezTo>
                <a:cubicBezTo>
                  <a:pt x="3710731" y="217972"/>
                  <a:pt x="3561169" y="223002"/>
                  <a:pt x="3411607" y="229374"/>
                </a:cubicBezTo>
                <a:cubicBezTo>
                  <a:pt x="3378072" y="230715"/>
                  <a:pt x="3344538" y="234069"/>
                  <a:pt x="3311004" y="236416"/>
                </a:cubicBezTo>
                <a:cubicBezTo>
                  <a:pt x="3139980" y="248153"/>
                  <a:pt x="2969291" y="259890"/>
                  <a:pt x="2798267" y="271627"/>
                </a:cubicBezTo>
                <a:cubicBezTo>
                  <a:pt x="2669160" y="280346"/>
                  <a:pt x="2539718" y="289065"/>
                  <a:pt x="2410611" y="297784"/>
                </a:cubicBezTo>
                <a:cubicBezTo>
                  <a:pt x="2300619" y="305161"/>
                  <a:pt x="2190292" y="311868"/>
                  <a:pt x="2080300" y="319916"/>
                </a:cubicBezTo>
                <a:cubicBezTo>
                  <a:pt x="1972319" y="327629"/>
                  <a:pt x="1864675" y="337689"/>
                  <a:pt x="1757030" y="345067"/>
                </a:cubicBezTo>
                <a:cubicBezTo>
                  <a:pt x="1518937" y="361834"/>
                  <a:pt x="1280509" y="374242"/>
                  <a:pt x="1042752" y="394362"/>
                </a:cubicBezTo>
                <a:cubicBezTo>
                  <a:pt x="818744" y="413477"/>
                  <a:pt x="595741" y="440639"/>
                  <a:pt x="372068" y="462772"/>
                </a:cubicBezTo>
                <a:cubicBezTo>
                  <a:pt x="276161" y="472162"/>
                  <a:pt x="179582" y="479204"/>
                  <a:pt x="83339" y="484234"/>
                </a:cubicBezTo>
                <a:cubicBezTo>
                  <a:pt x="34379" y="486917"/>
                  <a:pt x="17277" y="473503"/>
                  <a:pt x="5205" y="438292"/>
                </a:cubicBezTo>
                <a:cubicBezTo>
                  <a:pt x="-10557" y="389332"/>
                  <a:pt x="9899" y="355463"/>
                  <a:pt x="60871" y="362169"/>
                </a:cubicBezTo>
                <a:cubicBezTo>
                  <a:pt x="124251" y="370888"/>
                  <a:pt x="184612" y="359487"/>
                  <a:pt x="246315" y="352445"/>
                </a:cubicBezTo>
                <a:cubicBezTo>
                  <a:pt x="349265" y="340708"/>
                  <a:pt x="452215" y="328300"/>
                  <a:pt x="555165" y="317569"/>
                </a:cubicBezTo>
                <a:cubicBezTo>
                  <a:pt x="664151" y="306167"/>
                  <a:pt x="772467" y="284370"/>
                  <a:pt x="883129" y="284035"/>
                </a:cubicBezTo>
                <a:cubicBezTo>
                  <a:pt x="960258" y="283699"/>
                  <a:pt x="1037051" y="266597"/>
                  <a:pt x="1114515" y="262573"/>
                </a:cubicBezTo>
                <a:cubicBezTo>
                  <a:pt x="1190302" y="258549"/>
                  <a:pt x="1266425" y="250836"/>
                  <a:pt x="1342883" y="257878"/>
                </a:cubicBezTo>
                <a:cubicBezTo>
                  <a:pt x="1351602" y="258549"/>
                  <a:pt x="1361327" y="255531"/>
                  <a:pt x="1370046" y="252513"/>
                </a:cubicBezTo>
                <a:cubicBezTo>
                  <a:pt x="1377088" y="250165"/>
                  <a:pt x="1386813" y="240440"/>
                  <a:pt x="1389495" y="242452"/>
                </a:cubicBezTo>
                <a:cubicBezTo>
                  <a:pt x="1426718" y="267938"/>
                  <a:pt x="1460253" y="234739"/>
                  <a:pt x="1496470" y="237087"/>
                </a:cubicBezTo>
                <a:cubicBezTo>
                  <a:pt x="1532686" y="239434"/>
                  <a:pt x="1570915" y="224009"/>
                  <a:pt x="1605791" y="230380"/>
                </a:cubicBezTo>
                <a:cubicBezTo>
                  <a:pt x="1653745" y="239099"/>
                  <a:pt x="1697339" y="220655"/>
                  <a:pt x="1742610" y="220990"/>
                </a:cubicBezTo>
                <a:cubicBezTo>
                  <a:pt x="1827116" y="221661"/>
                  <a:pt x="1909946" y="200199"/>
                  <a:pt x="1993111" y="203553"/>
                </a:cubicBezTo>
                <a:cubicBezTo>
                  <a:pt x="2072251" y="206906"/>
                  <a:pt x="2151727" y="205900"/>
                  <a:pt x="2226509" y="190139"/>
                </a:cubicBezTo>
                <a:cubicBezTo>
                  <a:pt x="2316380" y="171360"/>
                  <a:pt x="2407929" y="195504"/>
                  <a:pt x="2495453" y="167000"/>
                </a:cubicBezTo>
                <a:cubicBezTo>
                  <a:pt x="2619194" y="180079"/>
                  <a:pt x="2739582" y="142185"/>
                  <a:pt x="2862317" y="141179"/>
                </a:cubicBezTo>
                <a:cubicBezTo>
                  <a:pt x="2940787" y="140508"/>
                  <a:pt x="3018921" y="138832"/>
                  <a:pt x="3097391" y="135143"/>
                </a:cubicBezTo>
                <a:cubicBezTo>
                  <a:pt x="3134279" y="133466"/>
                  <a:pt x="3170831" y="124747"/>
                  <a:pt x="3207719" y="121729"/>
                </a:cubicBezTo>
                <a:cubicBezTo>
                  <a:pt x="3237564" y="119382"/>
                  <a:pt x="3267745" y="121729"/>
                  <a:pt x="3297590" y="120388"/>
                </a:cubicBezTo>
                <a:cubicBezTo>
                  <a:pt x="3392492" y="116699"/>
                  <a:pt x="3487729" y="114352"/>
                  <a:pt x="3582295" y="107309"/>
                </a:cubicBezTo>
                <a:cubicBezTo>
                  <a:pt x="3621866" y="104291"/>
                  <a:pt x="3664454" y="128101"/>
                  <a:pt x="3702013" y="96914"/>
                </a:cubicBezTo>
                <a:cubicBezTo>
                  <a:pt x="3704695" y="94566"/>
                  <a:pt x="3714755" y="102950"/>
                  <a:pt x="3721798" y="104291"/>
                </a:cubicBezTo>
                <a:cubicBezTo>
                  <a:pt x="3739906" y="107309"/>
                  <a:pt x="3766398" y="118040"/>
                  <a:pt x="3775453" y="109992"/>
                </a:cubicBezTo>
                <a:cubicBezTo>
                  <a:pt x="3810663" y="78470"/>
                  <a:pt x="3852581" y="90878"/>
                  <a:pt x="3890475" y="87524"/>
                </a:cubicBezTo>
                <a:cubicBezTo>
                  <a:pt x="3974310" y="80147"/>
                  <a:pt x="4058816" y="79476"/>
                  <a:pt x="4143322" y="77799"/>
                </a:cubicBezTo>
                <a:cubicBezTo>
                  <a:pt x="4205696" y="76793"/>
                  <a:pt x="4267734" y="79476"/>
                  <a:pt x="4330108" y="79476"/>
                </a:cubicBezTo>
                <a:cubicBezTo>
                  <a:pt x="4343521" y="79476"/>
                  <a:pt x="4356935" y="76458"/>
                  <a:pt x="4370349" y="73775"/>
                </a:cubicBezTo>
                <a:cubicBezTo>
                  <a:pt x="4380074" y="71763"/>
                  <a:pt x="4390805" y="63380"/>
                  <a:pt x="4398517" y="66062"/>
                </a:cubicBezTo>
                <a:cubicBezTo>
                  <a:pt x="4486042" y="95908"/>
                  <a:pt x="4572560" y="51307"/>
                  <a:pt x="4661426" y="63380"/>
                </a:cubicBezTo>
                <a:cubicBezTo>
                  <a:pt x="4728494" y="72434"/>
                  <a:pt x="4799251" y="53319"/>
                  <a:pt x="4868667" y="48625"/>
                </a:cubicBezTo>
                <a:cubicBezTo>
                  <a:pt x="4887111" y="47283"/>
                  <a:pt x="4905890" y="51978"/>
                  <a:pt x="4924669" y="53990"/>
                </a:cubicBezTo>
                <a:cubicBezTo>
                  <a:pt x="4930369" y="54661"/>
                  <a:pt x="4938083" y="58350"/>
                  <a:pt x="4941436" y="56002"/>
                </a:cubicBezTo>
                <a:cubicBezTo>
                  <a:pt x="4975976" y="32528"/>
                  <a:pt x="5016217" y="37894"/>
                  <a:pt x="5054111" y="35882"/>
                </a:cubicBezTo>
                <a:cubicBezTo>
                  <a:pt x="5129563" y="31857"/>
                  <a:pt x="5205350" y="31857"/>
                  <a:pt x="5280802" y="30516"/>
                </a:cubicBezTo>
                <a:cubicBezTo>
                  <a:pt x="5292203" y="30181"/>
                  <a:pt x="5304611" y="35546"/>
                  <a:pt x="5315342" y="33534"/>
                </a:cubicBezTo>
                <a:cubicBezTo>
                  <a:pt x="5401525" y="18108"/>
                  <a:pt x="5488378" y="20121"/>
                  <a:pt x="5575232" y="21127"/>
                </a:cubicBezTo>
                <a:cubicBezTo>
                  <a:pt x="5641630" y="22133"/>
                  <a:pt x="5708027" y="21127"/>
                  <a:pt x="5774425" y="18444"/>
                </a:cubicBezTo>
                <a:cubicBezTo>
                  <a:pt x="5790186" y="18444"/>
                  <a:pt x="5806618" y="8048"/>
                  <a:pt x="58297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/>
          <p:nvPr/>
        </p:nvSpPr>
        <p:spPr>
          <a:xfrm rot="3690908">
            <a:off x="8055922" y="9204749"/>
            <a:ext cx="4591231" cy="3997268"/>
          </a:xfrm>
          <a:custGeom>
            <a:rect b="b" l="l" r="r" t="t"/>
            <a:pathLst>
              <a:path extrusionOk="0" h="3992467" w="4585717">
                <a:moveTo>
                  <a:pt x="634" y="2210280"/>
                </a:moveTo>
                <a:cubicBezTo>
                  <a:pt x="-4265" y="2032686"/>
                  <a:pt x="18930" y="1860994"/>
                  <a:pt x="80725" y="1692194"/>
                </a:cubicBezTo>
                <a:cubicBezTo>
                  <a:pt x="112243" y="1606082"/>
                  <a:pt x="162351" y="1534667"/>
                  <a:pt x="204669" y="1456700"/>
                </a:cubicBezTo>
                <a:cubicBezTo>
                  <a:pt x="260267" y="1354476"/>
                  <a:pt x="343251" y="1279932"/>
                  <a:pt x="419152" y="1197303"/>
                </a:cubicBezTo>
                <a:cubicBezTo>
                  <a:pt x="436504" y="1178416"/>
                  <a:pt x="445593" y="1147843"/>
                  <a:pt x="482658" y="1159530"/>
                </a:cubicBezTo>
                <a:cubicBezTo>
                  <a:pt x="486908" y="1160828"/>
                  <a:pt x="497650" y="1141174"/>
                  <a:pt x="505617" y="1131436"/>
                </a:cubicBezTo>
                <a:cubicBezTo>
                  <a:pt x="529226" y="1102397"/>
                  <a:pt x="552303" y="1078317"/>
                  <a:pt x="593795" y="1067457"/>
                </a:cubicBezTo>
                <a:cubicBezTo>
                  <a:pt x="641484" y="1055240"/>
                  <a:pt x="680556" y="1018646"/>
                  <a:pt x="726356" y="996219"/>
                </a:cubicBezTo>
                <a:cubicBezTo>
                  <a:pt x="854372" y="933656"/>
                  <a:pt x="922305" y="906507"/>
                  <a:pt x="1058349" y="904795"/>
                </a:cubicBezTo>
                <a:cubicBezTo>
                  <a:pt x="1083374" y="904500"/>
                  <a:pt x="1086030" y="849138"/>
                  <a:pt x="1120734" y="882544"/>
                </a:cubicBezTo>
                <a:cubicBezTo>
                  <a:pt x="1235353" y="827359"/>
                  <a:pt x="1367501" y="852384"/>
                  <a:pt x="1484067" y="800859"/>
                </a:cubicBezTo>
                <a:cubicBezTo>
                  <a:pt x="1556663" y="768752"/>
                  <a:pt x="1635810" y="751695"/>
                  <a:pt x="1711121" y="725371"/>
                </a:cubicBezTo>
                <a:cubicBezTo>
                  <a:pt x="1741458" y="714747"/>
                  <a:pt x="1769729" y="697867"/>
                  <a:pt x="1798413" y="682935"/>
                </a:cubicBezTo>
                <a:cubicBezTo>
                  <a:pt x="1824677" y="669242"/>
                  <a:pt x="1848876" y="649706"/>
                  <a:pt x="1876616" y="641148"/>
                </a:cubicBezTo>
                <a:cubicBezTo>
                  <a:pt x="1906126" y="632177"/>
                  <a:pt x="1931446" y="622085"/>
                  <a:pt x="1949035" y="596056"/>
                </a:cubicBezTo>
                <a:cubicBezTo>
                  <a:pt x="1953461" y="589564"/>
                  <a:pt x="1960248" y="580298"/>
                  <a:pt x="1966328" y="579944"/>
                </a:cubicBezTo>
                <a:cubicBezTo>
                  <a:pt x="2036858" y="576343"/>
                  <a:pt x="2074808" y="515906"/>
                  <a:pt x="2128989" y="484566"/>
                </a:cubicBezTo>
                <a:cubicBezTo>
                  <a:pt x="2185296" y="451927"/>
                  <a:pt x="2230033" y="399457"/>
                  <a:pt x="2280378" y="356254"/>
                </a:cubicBezTo>
                <a:cubicBezTo>
                  <a:pt x="2340875" y="304375"/>
                  <a:pt x="2397004" y="245354"/>
                  <a:pt x="2463816" y="203449"/>
                </a:cubicBezTo>
                <a:cubicBezTo>
                  <a:pt x="2567338" y="138526"/>
                  <a:pt x="2683492" y="96503"/>
                  <a:pt x="2793979" y="44387"/>
                </a:cubicBezTo>
                <a:cubicBezTo>
                  <a:pt x="2877375" y="5020"/>
                  <a:pt x="2959238" y="1302"/>
                  <a:pt x="3044346" y="2069"/>
                </a:cubicBezTo>
                <a:cubicBezTo>
                  <a:pt x="3156132" y="3073"/>
                  <a:pt x="3267858" y="-1236"/>
                  <a:pt x="3379467" y="358"/>
                </a:cubicBezTo>
                <a:cubicBezTo>
                  <a:pt x="3489541" y="2010"/>
                  <a:pt x="3591943" y="30871"/>
                  <a:pt x="3669083" y="118400"/>
                </a:cubicBezTo>
                <a:cubicBezTo>
                  <a:pt x="3699243" y="152691"/>
                  <a:pt x="3732294" y="184385"/>
                  <a:pt x="3764343" y="216965"/>
                </a:cubicBezTo>
                <a:cubicBezTo>
                  <a:pt x="3768068" y="220752"/>
                  <a:pt x="3772732" y="223481"/>
                  <a:pt x="3777858" y="224873"/>
                </a:cubicBezTo>
                <a:cubicBezTo>
                  <a:pt x="3909711" y="257512"/>
                  <a:pt x="3988917" y="361389"/>
                  <a:pt x="4079279" y="449153"/>
                </a:cubicBezTo>
                <a:cubicBezTo>
                  <a:pt x="4199268" y="565956"/>
                  <a:pt x="4293466" y="703829"/>
                  <a:pt x="4378279" y="846423"/>
                </a:cubicBezTo>
                <a:cubicBezTo>
                  <a:pt x="4444029" y="956852"/>
                  <a:pt x="4489829" y="1076605"/>
                  <a:pt x="4520343" y="1204622"/>
                </a:cubicBezTo>
                <a:cubicBezTo>
                  <a:pt x="4555625" y="1348695"/>
                  <a:pt x="4576815" y="1495858"/>
                  <a:pt x="4583613" y="1644033"/>
                </a:cubicBezTo>
                <a:cubicBezTo>
                  <a:pt x="4591994" y="1850606"/>
                  <a:pt x="4575881" y="2056885"/>
                  <a:pt x="4525654" y="2258264"/>
                </a:cubicBezTo>
                <a:cubicBezTo>
                  <a:pt x="4484930" y="2421634"/>
                  <a:pt x="4424551" y="2578630"/>
                  <a:pt x="4363701" y="2735803"/>
                </a:cubicBezTo>
                <a:cubicBezTo>
                  <a:pt x="4316506" y="2859265"/>
                  <a:pt x="4254726" y="2976644"/>
                  <a:pt x="4179673" y="3085443"/>
                </a:cubicBezTo>
                <a:cubicBezTo>
                  <a:pt x="4088309" y="3216470"/>
                  <a:pt x="3985908" y="3341653"/>
                  <a:pt x="3859779" y="3443642"/>
                </a:cubicBezTo>
                <a:cubicBezTo>
                  <a:pt x="3769477" y="3516651"/>
                  <a:pt x="3684664" y="3597686"/>
                  <a:pt x="3588283" y="3661370"/>
                </a:cubicBezTo>
                <a:cubicBezTo>
                  <a:pt x="3503116" y="3717735"/>
                  <a:pt x="3409214" y="3767076"/>
                  <a:pt x="3312360" y="3798181"/>
                </a:cubicBezTo>
                <a:cubicBezTo>
                  <a:pt x="3163509" y="3846401"/>
                  <a:pt x="3010763" y="3888896"/>
                  <a:pt x="2856600" y="3910025"/>
                </a:cubicBezTo>
                <a:cubicBezTo>
                  <a:pt x="2653745" y="3937765"/>
                  <a:pt x="2450004" y="3967925"/>
                  <a:pt x="2243962" y="3967866"/>
                </a:cubicBezTo>
                <a:cubicBezTo>
                  <a:pt x="2211973" y="3967866"/>
                  <a:pt x="2180043" y="3982031"/>
                  <a:pt x="2147876" y="3982916"/>
                </a:cubicBezTo>
                <a:cubicBezTo>
                  <a:pt x="2024581" y="3986280"/>
                  <a:pt x="1898867" y="4002157"/>
                  <a:pt x="1778641" y="3983684"/>
                </a:cubicBezTo>
                <a:cubicBezTo>
                  <a:pt x="1683735" y="3969164"/>
                  <a:pt x="1588003" y="3989586"/>
                  <a:pt x="1494101" y="3959072"/>
                </a:cubicBezTo>
                <a:cubicBezTo>
                  <a:pt x="1435080" y="3939713"/>
                  <a:pt x="1368209" y="3944080"/>
                  <a:pt x="1305234" y="3934283"/>
                </a:cubicBezTo>
                <a:cubicBezTo>
                  <a:pt x="1256836" y="3926669"/>
                  <a:pt x="1209147" y="3915042"/>
                  <a:pt x="1170253" y="3880692"/>
                </a:cubicBezTo>
                <a:cubicBezTo>
                  <a:pt x="1162875" y="3874258"/>
                  <a:pt x="1147471" y="3875616"/>
                  <a:pt x="1135725" y="3875616"/>
                </a:cubicBezTo>
                <a:cubicBezTo>
                  <a:pt x="1010365" y="3875616"/>
                  <a:pt x="894861" y="3838728"/>
                  <a:pt x="780773" y="3789563"/>
                </a:cubicBezTo>
                <a:cubicBezTo>
                  <a:pt x="716204" y="3761705"/>
                  <a:pt x="645910" y="3747422"/>
                  <a:pt x="603061" y="3684270"/>
                </a:cubicBezTo>
                <a:cubicBezTo>
                  <a:pt x="435323" y="3609431"/>
                  <a:pt x="367390" y="3458633"/>
                  <a:pt x="303648" y="3300988"/>
                </a:cubicBezTo>
                <a:cubicBezTo>
                  <a:pt x="246810" y="3160518"/>
                  <a:pt x="172031" y="3027131"/>
                  <a:pt x="118322" y="2885598"/>
                </a:cubicBezTo>
                <a:cubicBezTo>
                  <a:pt x="65734" y="2747017"/>
                  <a:pt x="16924" y="2605249"/>
                  <a:pt x="11789" y="2453801"/>
                </a:cubicBezTo>
                <a:cubicBezTo>
                  <a:pt x="8779" y="2372647"/>
                  <a:pt x="4352" y="2291434"/>
                  <a:pt x="634" y="22102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0"/>
          <p:cNvSpPr/>
          <p:nvPr/>
        </p:nvSpPr>
        <p:spPr>
          <a:xfrm rot="-5339846">
            <a:off x="1844024" y="8618718"/>
            <a:ext cx="1806253" cy="2424713"/>
          </a:xfrm>
          <a:custGeom>
            <a:rect b="b" l="l" r="r" t="t"/>
            <a:pathLst>
              <a:path extrusionOk="0" h="2424342" w="1805976">
                <a:moveTo>
                  <a:pt x="1603635" y="1325399"/>
                </a:moveTo>
                <a:cubicBezTo>
                  <a:pt x="1571709" y="1308987"/>
                  <a:pt x="1539335" y="1293024"/>
                  <a:pt x="1508084" y="1277286"/>
                </a:cubicBezTo>
                <a:cubicBezTo>
                  <a:pt x="1474135" y="1290776"/>
                  <a:pt x="1459972" y="1324949"/>
                  <a:pt x="1434566" y="1347207"/>
                </a:cubicBezTo>
                <a:cubicBezTo>
                  <a:pt x="1401067" y="1376659"/>
                  <a:pt x="1383756" y="1420500"/>
                  <a:pt x="1385779" y="1470186"/>
                </a:cubicBezTo>
                <a:cubicBezTo>
                  <a:pt x="1388477" y="1544153"/>
                  <a:pt x="1435016" y="1586870"/>
                  <a:pt x="1515503" y="1563938"/>
                </a:cubicBezTo>
                <a:cubicBezTo>
                  <a:pt x="1570585" y="1548200"/>
                  <a:pt x="1607457" y="1514701"/>
                  <a:pt x="1629265" y="1461867"/>
                </a:cubicBezTo>
                <a:cubicBezTo>
                  <a:pt x="1647925" y="1416678"/>
                  <a:pt x="1634211" y="1376209"/>
                  <a:pt x="1616225" y="1335741"/>
                </a:cubicBezTo>
                <a:cubicBezTo>
                  <a:pt x="1614201" y="1331469"/>
                  <a:pt x="1608581" y="1327872"/>
                  <a:pt x="1603635" y="1325399"/>
                </a:cubicBezTo>
                <a:close/>
                <a:moveTo>
                  <a:pt x="1476833" y="1503235"/>
                </a:moveTo>
                <a:cubicBezTo>
                  <a:pt x="1487625" y="1446579"/>
                  <a:pt x="1491447" y="1396444"/>
                  <a:pt x="1547878" y="1362495"/>
                </a:cubicBezTo>
                <a:cubicBezTo>
                  <a:pt x="1540234" y="1418476"/>
                  <a:pt x="1533264" y="1467488"/>
                  <a:pt x="1476833" y="1503235"/>
                </a:cubicBezTo>
                <a:close/>
                <a:moveTo>
                  <a:pt x="207472" y="1579901"/>
                </a:moveTo>
                <a:cubicBezTo>
                  <a:pt x="182291" y="1570458"/>
                  <a:pt x="156437" y="1562364"/>
                  <a:pt x="131031" y="1553821"/>
                </a:cubicBezTo>
                <a:cubicBezTo>
                  <a:pt x="133055" y="1548875"/>
                  <a:pt x="133280" y="1545278"/>
                  <a:pt x="135078" y="1543929"/>
                </a:cubicBezTo>
                <a:cubicBezTo>
                  <a:pt x="145195" y="1536959"/>
                  <a:pt x="155762" y="1530664"/>
                  <a:pt x="166104" y="1524369"/>
                </a:cubicBezTo>
                <a:cubicBezTo>
                  <a:pt x="166329" y="1520996"/>
                  <a:pt x="166779" y="1517849"/>
                  <a:pt x="167003" y="1514477"/>
                </a:cubicBezTo>
                <a:cubicBezTo>
                  <a:pt x="144971" y="1512678"/>
                  <a:pt x="122938" y="1512228"/>
                  <a:pt x="101354" y="1509081"/>
                </a:cubicBezTo>
                <a:cubicBezTo>
                  <a:pt x="70104" y="1504584"/>
                  <a:pt x="46272" y="1520996"/>
                  <a:pt x="34806" y="1544153"/>
                </a:cubicBezTo>
                <a:cubicBezTo>
                  <a:pt x="18169" y="1577652"/>
                  <a:pt x="4230" y="1614748"/>
                  <a:pt x="633" y="1651395"/>
                </a:cubicBezTo>
                <a:cubicBezTo>
                  <a:pt x="-3864" y="1697034"/>
                  <a:pt x="15471" y="1737278"/>
                  <a:pt x="62685" y="1755489"/>
                </a:cubicBezTo>
                <a:cubicBezTo>
                  <a:pt x="79546" y="1762009"/>
                  <a:pt x="97982" y="1764931"/>
                  <a:pt x="115968" y="1767405"/>
                </a:cubicBezTo>
                <a:cubicBezTo>
                  <a:pt x="174647" y="1775048"/>
                  <a:pt x="242545" y="1725587"/>
                  <a:pt x="253561" y="1667582"/>
                </a:cubicBezTo>
                <a:cubicBezTo>
                  <a:pt x="259631" y="1635208"/>
                  <a:pt x="236924" y="1590917"/>
                  <a:pt x="207472" y="1579901"/>
                </a:cubicBezTo>
                <a:close/>
                <a:moveTo>
                  <a:pt x="134179" y="1706027"/>
                </a:moveTo>
                <a:cubicBezTo>
                  <a:pt x="132156" y="1703554"/>
                  <a:pt x="130132" y="1701306"/>
                  <a:pt x="128109" y="1698833"/>
                </a:cubicBezTo>
                <a:cubicBezTo>
                  <a:pt x="134853" y="1693887"/>
                  <a:pt x="141373" y="1688716"/>
                  <a:pt x="148118" y="1683770"/>
                </a:cubicBezTo>
                <a:cubicBezTo>
                  <a:pt x="149917" y="1685793"/>
                  <a:pt x="151940" y="1687816"/>
                  <a:pt x="153739" y="1690065"/>
                </a:cubicBezTo>
                <a:cubicBezTo>
                  <a:pt x="147219" y="1695236"/>
                  <a:pt x="140699" y="1700632"/>
                  <a:pt x="134179" y="1706027"/>
                </a:cubicBezTo>
                <a:close/>
                <a:moveTo>
                  <a:pt x="707033" y="292553"/>
                </a:moveTo>
                <a:cubicBezTo>
                  <a:pt x="758518" y="286483"/>
                  <a:pt x="804157" y="244666"/>
                  <a:pt x="814274" y="192281"/>
                </a:cubicBezTo>
                <a:cubicBezTo>
                  <a:pt x="818546" y="170249"/>
                  <a:pt x="819670" y="147541"/>
                  <a:pt x="823042" y="117640"/>
                </a:cubicBezTo>
                <a:cubicBezTo>
                  <a:pt x="823267" y="98530"/>
                  <a:pt x="805057" y="62782"/>
                  <a:pt x="782124" y="45021"/>
                </a:cubicBezTo>
                <a:cubicBezTo>
                  <a:pt x="767736" y="33780"/>
                  <a:pt x="753347" y="22764"/>
                  <a:pt x="739183" y="11297"/>
                </a:cubicBezTo>
                <a:cubicBezTo>
                  <a:pt x="720972" y="-3541"/>
                  <a:pt x="708831" y="-4215"/>
                  <a:pt x="690845" y="11972"/>
                </a:cubicBezTo>
                <a:cubicBezTo>
                  <a:pt x="682752" y="19166"/>
                  <a:pt x="675782" y="28834"/>
                  <a:pt x="671061" y="38501"/>
                </a:cubicBezTo>
                <a:cubicBezTo>
                  <a:pt x="651951" y="77396"/>
                  <a:pt x="638012" y="117415"/>
                  <a:pt x="627894" y="159907"/>
                </a:cubicBezTo>
                <a:cubicBezTo>
                  <a:pt x="621150" y="188010"/>
                  <a:pt x="623173" y="212741"/>
                  <a:pt x="632616" y="237696"/>
                </a:cubicBezTo>
                <a:cubicBezTo>
                  <a:pt x="644082" y="267373"/>
                  <a:pt x="683876" y="295251"/>
                  <a:pt x="707033" y="292553"/>
                </a:cubicBezTo>
                <a:close/>
                <a:moveTo>
                  <a:pt x="733562" y="122361"/>
                </a:moveTo>
                <a:cubicBezTo>
                  <a:pt x="743904" y="158558"/>
                  <a:pt x="740532" y="168450"/>
                  <a:pt x="707932" y="201274"/>
                </a:cubicBezTo>
                <a:cubicBezTo>
                  <a:pt x="704785" y="170249"/>
                  <a:pt x="716476" y="146867"/>
                  <a:pt x="733562" y="122361"/>
                </a:cubicBezTo>
                <a:close/>
                <a:moveTo>
                  <a:pt x="841253" y="1982787"/>
                </a:moveTo>
                <a:cubicBezTo>
                  <a:pt x="837656" y="2011340"/>
                  <a:pt x="832035" y="2041241"/>
                  <a:pt x="806405" y="2061026"/>
                </a:cubicBezTo>
                <a:cubicBezTo>
                  <a:pt x="797637" y="2067995"/>
                  <a:pt x="789094" y="2075415"/>
                  <a:pt x="780551" y="2082609"/>
                </a:cubicBezTo>
                <a:cubicBezTo>
                  <a:pt x="735136" y="2120829"/>
                  <a:pt x="716251" y="2121279"/>
                  <a:pt x="671960" y="2085082"/>
                </a:cubicBezTo>
                <a:cubicBezTo>
                  <a:pt x="637112" y="2056529"/>
                  <a:pt x="631267" y="1984810"/>
                  <a:pt x="662293" y="1952660"/>
                </a:cubicBezTo>
                <a:cubicBezTo>
                  <a:pt x="669262" y="1945466"/>
                  <a:pt x="680728" y="1942993"/>
                  <a:pt x="690845" y="1937822"/>
                </a:cubicBezTo>
                <a:cubicBezTo>
                  <a:pt x="694218" y="1922534"/>
                  <a:pt x="697141" y="1909044"/>
                  <a:pt x="700738" y="1893082"/>
                </a:cubicBezTo>
                <a:cubicBezTo>
                  <a:pt x="711304" y="1894206"/>
                  <a:pt x="722096" y="1892407"/>
                  <a:pt x="729740" y="1896454"/>
                </a:cubicBezTo>
                <a:cubicBezTo>
                  <a:pt x="753347" y="1909044"/>
                  <a:pt x="777628" y="1916913"/>
                  <a:pt x="803932" y="1921634"/>
                </a:cubicBezTo>
                <a:cubicBezTo>
                  <a:pt x="828888" y="1926131"/>
                  <a:pt x="845300" y="1951986"/>
                  <a:pt x="841253" y="1982787"/>
                </a:cubicBezTo>
                <a:close/>
                <a:moveTo>
                  <a:pt x="982893" y="1127553"/>
                </a:moveTo>
                <a:cubicBezTo>
                  <a:pt x="969179" y="1132499"/>
                  <a:pt x="953216" y="1134747"/>
                  <a:pt x="942425" y="1143291"/>
                </a:cubicBezTo>
                <a:cubicBezTo>
                  <a:pt x="921741" y="1159928"/>
                  <a:pt x="900607" y="1177914"/>
                  <a:pt x="886218" y="1199722"/>
                </a:cubicBezTo>
                <a:cubicBezTo>
                  <a:pt x="864635" y="1232771"/>
                  <a:pt x="862387" y="1290326"/>
                  <a:pt x="900832" y="1322701"/>
                </a:cubicBezTo>
                <a:cubicBezTo>
                  <a:pt x="927811" y="1345408"/>
                  <a:pt x="956139" y="1337315"/>
                  <a:pt x="985366" y="1332144"/>
                </a:cubicBezTo>
                <a:cubicBezTo>
                  <a:pt x="1015268" y="1326973"/>
                  <a:pt x="1039099" y="1309886"/>
                  <a:pt x="1054387" y="1286504"/>
                </a:cubicBezTo>
                <a:cubicBezTo>
                  <a:pt x="1069226" y="1263797"/>
                  <a:pt x="1080017" y="1235919"/>
                  <a:pt x="1083615" y="1209164"/>
                </a:cubicBezTo>
                <a:cubicBezTo>
                  <a:pt x="1088561" y="1173417"/>
                  <a:pt x="1033703" y="1133398"/>
                  <a:pt x="982893" y="1127553"/>
                </a:cubicBezTo>
                <a:close/>
                <a:moveTo>
                  <a:pt x="957713" y="1271666"/>
                </a:moveTo>
                <a:cubicBezTo>
                  <a:pt x="965806" y="1218607"/>
                  <a:pt x="971427" y="1211413"/>
                  <a:pt x="1010097" y="1205117"/>
                </a:cubicBezTo>
                <a:cubicBezTo>
                  <a:pt x="1001329" y="1234794"/>
                  <a:pt x="988289" y="1257727"/>
                  <a:pt x="957713" y="1271666"/>
                </a:cubicBezTo>
                <a:close/>
                <a:moveTo>
                  <a:pt x="1123184" y="613828"/>
                </a:moveTo>
                <a:cubicBezTo>
                  <a:pt x="1109469" y="636311"/>
                  <a:pt x="1096879" y="659692"/>
                  <a:pt x="1080692" y="680376"/>
                </a:cubicBezTo>
                <a:cubicBezTo>
                  <a:pt x="1066528" y="698587"/>
                  <a:pt x="1046743" y="710053"/>
                  <a:pt x="1022462" y="710728"/>
                </a:cubicBezTo>
                <a:cubicBezTo>
                  <a:pt x="1011221" y="710952"/>
                  <a:pt x="999755" y="710728"/>
                  <a:pt x="988738" y="711852"/>
                </a:cubicBezTo>
                <a:cubicBezTo>
                  <a:pt x="960635" y="714774"/>
                  <a:pt x="941750" y="707355"/>
                  <a:pt x="931183" y="682625"/>
                </a:cubicBezTo>
                <a:cubicBezTo>
                  <a:pt x="919043" y="653622"/>
                  <a:pt x="914771" y="624395"/>
                  <a:pt x="930734" y="593369"/>
                </a:cubicBezTo>
                <a:cubicBezTo>
                  <a:pt x="950743" y="554699"/>
                  <a:pt x="976373" y="527271"/>
                  <a:pt x="1024036" y="525697"/>
                </a:cubicBezTo>
                <a:cubicBezTo>
                  <a:pt x="1022687" y="530418"/>
                  <a:pt x="1021563" y="534465"/>
                  <a:pt x="1019539" y="542109"/>
                </a:cubicBezTo>
                <a:cubicBezTo>
                  <a:pt x="1058659" y="530418"/>
                  <a:pt x="1082940" y="559645"/>
                  <a:pt x="1112392" y="573809"/>
                </a:cubicBezTo>
                <a:cubicBezTo>
                  <a:pt x="1126556" y="581004"/>
                  <a:pt x="1133526" y="596966"/>
                  <a:pt x="1123184" y="613828"/>
                </a:cubicBezTo>
                <a:close/>
                <a:moveTo>
                  <a:pt x="340568" y="770756"/>
                </a:moveTo>
                <a:cubicBezTo>
                  <a:pt x="336746" y="785594"/>
                  <a:pt x="334048" y="800658"/>
                  <a:pt x="330451" y="815721"/>
                </a:cubicBezTo>
                <a:cubicBezTo>
                  <a:pt x="322357" y="849894"/>
                  <a:pt x="288858" y="875299"/>
                  <a:pt x="249289" y="877997"/>
                </a:cubicBezTo>
                <a:cubicBezTo>
                  <a:pt x="215790" y="880246"/>
                  <a:pt x="173298" y="855740"/>
                  <a:pt x="166104" y="825163"/>
                </a:cubicBezTo>
                <a:cubicBezTo>
                  <a:pt x="159135" y="795711"/>
                  <a:pt x="165430" y="766934"/>
                  <a:pt x="185439" y="742428"/>
                </a:cubicBezTo>
                <a:cubicBezTo>
                  <a:pt x="193982" y="731861"/>
                  <a:pt x="201626" y="720620"/>
                  <a:pt x="210619" y="708255"/>
                </a:cubicBezTo>
                <a:cubicBezTo>
                  <a:pt x="230404" y="704208"/>
                  <a:pt x="249064" y="700386"/>
                  <a:pt x="263903" y="697463"/>
                </a:cubicBezTo>
                <a:cubicBezTo>
                  <a:pt x="284587" y="708704"/>
                  <a:pt x="302348" y="719046"/>
                  <a:pt x="321008" y="728264"/>
                </a:cubicBezTo>
                <a:cubicBezTo>
                  <a:pt x="342816" y="739056"/>
                  <a:pt x="346863" y="746700"/>
                  <a:pt x="340568" y="770756"/>
                </a:cubicBezTo>
                <a:close/>
                <a:moveTo>
                  <a:pt x="1779672" y="194979"/>
                </a:moveTo>
                <a:cubicBezTo>
                  <a:pt x="1810473" y="262202"/>
                  <a:pt x="1762586" y="332123"/>
                  <a:pt x="1688169" y="329425"/>
                </a:cubicBezTo>
                <a:cubicBezTo>
                  <a:pt x="1667260" y="328750"/>
                  <a:pt x="1654895" y="314361"/>
                  <a:pt x="1647026" y="297724"/>
                </a:cubicBezTo>
                <a:cubicBezTo>
                  <a:pt x="1630614" y="263101"/>
                  <a:pt x="1645452" y="207570"/>
                  <a:pt x="1675354" y="179466"/>
                </a:cubicBezTo>
                <a:cubicBezTo>
                  <a:pt x="1693565" y="162380"/>
                  <a:pt x="1709527" y="143045"/>
                  <a:pt x="1728637" y="122586"/>
                </a:cubicBezTo>
                <a:cubicBezTo>
                  <a:pt x="1757865" y="140572"/>
                  <a:pt x="1780347" y="154511"/>
                  <a:pt x="1805977" y="170249"/>
                </a:cubicBezTo>
                <a:cubicBezTo>
                  <a:pt x="1796085" y="179466"/>
                  <a:pt x="1787766" y="187335"/>
                  <a:pt x="1779672" y="194979"/>
                </a:cubicBezTo>
                <a:close/>
                <a:moveTo>
                  <a:pt x="192633" y="2306535"/>
                </a:moveTo>
                <a:cubicBezTo>
                  <a:pt x="195331" y="2330366"/>
                  <a:pt x="188587" y="2355996"/>
                  <a:pt x="181842" y="2379827"/>
                </a:cubicBezTo>
                <a:cubicBezTo>
                  <a:pt x="173523" y="2409954"/>
                  <a:pt x="143846" y="2413776"/>
                  <a:pt x="121139" y="2424343"/>
                </a:cubicBezTo>
                <a:cubicBezTo>
                  <a:pt x="88315" y="2412652"/>
                  <a:pt x="78872" y="2393092"/>
                  <a:pt x="80446" y="2358020"/>
                </a:cubicBezTo>
                <a:cubicBezTo>
                  <a:pt x="82020" y="2324071"/>
                  <a:pt x="94610" y="2302937"/>
                  <a:pt x="120689" y="2286975"/>
                </a:cubicBezTo>
                <a:cubicBezTo>
                  <a:pt x="118666" y="2277532"/>
                  <a:pt x="117092" y="2269438"/>
                  <a:pt x="115294" y="2261570"/>
                </a:cubicBezTo>
                <a:cubicBezTo>
                  <a:pt x="140474" y="2253026"/>
                  <a:pt x="189486" y="2278656"/>
                  <a:pt x="192633" y="23065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/>
          <p:nvPr/>
        </p:nvSpPr>
        <p:spPr>
          <a:xfrm rot="-3077726">
            <a:off x="17816021" y="5575670"/>
            <a:ext cx="650420" cy="1740362"/>
          </a:xfrm>
          <a:custGeom>
            <a:rect b="b" l="l" r="r" t="t"/>
            <a:pathLst>
              <a:path extrusionOk="0" h="1741211" w="650737">
                <a:moveTo>
                  <a:pt x="174983" y="1741212"/>
                </a:moveTo>
                <a:cubicBezTo>
                  <a:pt x="147817" y="1711761"/>
                  <a:pt x="148920" y="1689908"/>
                  <a:pt x="178090" y="1657911"/>
                </a:cubicBezTo>
                <a:cubicBezTo>
                  <a:pt x="185325" y="1650228"/>
                  <a:pt x="192112" y="1642135"/>
                  <a:pt x="198419" y="1633673"/>
                </a:cubicBezTo>
                <a:cubicBezTo>
                  <a:pt x="221956" y="1600934"/>
                  <a:pt x="246134" y="1569158"/>
                  <a:pt x="274602" y="1539987"/>
                </a:cubicBezTo>
                <a:cubicBezTo>
                  <a:pt x="299542" y="1514386"/>
                  <a:pt x="318087" y="1482469"/>
                  <a:pt x="338757" y="1452878"/>
                </a:cubicBezTo>
                <a:cubicBezTo>
                  <a:pt x="358985" y="1424029"/>
                  <a:pt x="378512" y="1394738"/>
                  <a:pt x="398100" y="1365427"/>
                </a:cubicBezTo>
                <a:cubicBezTo>
                  <a:pt x="423581" y="1327336"/>
                  <a:pt x="448501" y="1288743"/>
                  <a:pt x="474283" y="1250751"/>
                </a:cubicBezTo>
                <a:cubicBezTo>
                  <a:pt x="516625" y="1188241"/>
                  <a:pt x="549404" y="1120438"/>
                  <a:pt x="577632" y="1051031"/>
                </a:cubicBezTo>
                <a:cubicBezTo>
                  <a:pt x="595495" y="1007105"/>
                  <a:pt x="608285" y="959771"/>
                  <a:pt x="610571" y="911816"/>
                </a:cubicBezTo>
                <a:cubicBezTo>
                  <a:pt x="611533" y="891768"/>
                  <a:pt x="612215" y="868311"/>
                  <a:pt x="598281" y="850288"/>
                </a:cubicBezTo>
                <a:cubicBezTo>
                  <a:pt x="560350" y="850108"/>
                  <a:pt x="532503" y="873243"/>
                  <a:pt x="503172" y="889763"/>
                </a:cubicBezTo>
                <a:cubicBezTo>
                  <a:pt x="490101" y="897121"/>
                  <a:pt x="484528" y="918893"/>
                  <a:pt x="477110" y="934831"/>
                </a:cubicBezTo>
                <a:cubicBezTo>
                  <a:pt x="462976" y="964904"/>
                  <a:pt x="450746" y="996019"/>
                  <a:pt x="436171" y="1025931"/>
                </a:cubicBezTo>
                <a:cubicBezTo>
                  <a:pt x="420293" y="1058509"/>
                  <a:pt x="403232" y="1090546"/>
                  <a:pt x="385589" y="1122162"/>
                </a:cubicBezTo>
                <a:cubicBezTo>
                  <a:pt x="368769" y="1152395"/>
                  <a:pt x="353773" y="1184472"/>
                  <a:pt x="332201" y="1211056"/>
                </a:cubicBezTo>
                <a:cubicBezTo>
                  <a:pt x="297417" y="1253939"/>
                  <a:pt x="269290" y="1302456"/>
                  <a:pt x="226587" y="1338884"/>
                </a:cubicBezTo>
                <a:cubicBezTo>
                  <a:pt x="214558" y="1349108"/>
                  <a:pt x="204093" y="1358390"/>
                  <a:pt x="185989" y="1357127"/>
                </a:cubicBezTo>
                <a:cubicBezTo>
                  <a:pt x="166161" y="1355764"/>
                  <a:pt x="159926" y="1354240"/>
                  <a:pt x="156278" y="1334794"/>
                </a:cubicBezTo>
                <a:cubicBezTo>
                  <a:pt x="153491" y="1319557"/>
                  <a:pt x="153070" y="1303859"/>
                  <a:pt x="152268" y="1288322"/>
                </a:cubicBezTo>
                <a:cubicBezTo>
                  <a:pt x="148258" y="1216409"/>
                  <a:pt x="162693" y="1147984"/>
                  <a:pt x="199522" y="1086376"/>
                </a:cubicBezTo>
                <a:cubicBezTo>
                  <a:pt x="216783" y="1057527"/>
                  <a:pt x="241944" y="1032707"/>
                  <a:pt x="266483" y="1009130"/>
                </a:cubicBezTo>
                <a:cubicBezTo>
                  <a:pt x="297257" y="979539"/>
                  <a:pt x="330537" y="952434"/>
                  <a:pt x="363777" y="925529"/>
                </a:cubicBezTo>
                <a:cubicBezTo>
                  <a:pt x="382382" y="910453"/>
                  <a:pt x="403332" y="898283"/>
                  <a:pt x="422739" y="884149"/>
                </a:cubicBezTo>
                <a:cubicBezTo>
                  <a:pt x="442526" y="869715"/>
                  <a:pt x="458425" y="853837"/>
                  <a:pt x="469010" y="829257"/>
                </a:cubicBezTo>
                <a:cubicBezTo>
                  <a:pt x="487054" y="787276"/>
                  <a:pt x="497619" y="744092"/>
                  <a:pt x="504075" y="699625"/>
                </a:cubicBezTo>
                <a:cubicBezTo>
                  <a:pt x="510209" y="657424"/>
                  <a:pt x="509848" y="615162"/>
                  <a:pt x="495594" y="574103"/>
                </a:cubicBezTo>
                <a:cubicBezTo>
                  <a:pt x="494195" y="570429"/>
                  <a:pt x="492421" y="566909"/>
                  <a:pt x="490301" y="563598"/>
                </a:cubicBezTo>
                <a:cubicBezTo>
                  <a:pt x="489319" y="561994"/>
                  <a:pt x="487475" y="560952"/>
                  <a:pt x="483746" y="557584"/>
                </a:cubicBezTo>
                <a:cubicBezTo>
                  <a:pt x="470534" y="578033"/>
                  <a:pt x="458164" y="598522"/>
                  <a:pt x="444471" y="618089"/>
                </a:cubicBezTo>
                <a:cubicBezTo>
                  <a:pt x="401869" y="678976"/>
                  <a:pt x="363777" y="742990"/>
                  <a:pt x="314659" y="799345"/>
                </a:cubicBezTo>
                <a:cubicBezTo>
                  <a:pt x="280577" y="838460"/>
                  <a:pt x="249702" y="880441"/>
                  <a:pt x="216062" y="919976"/>
                </a:cubicBezTo>
                <a:cubicBezTo>
                  <a:pt x="179173" y="963280"/>
                  <a:pt x="141422" y="1005802"/>
                  <a:pt x="94168" y="1038541"/>
                </a:cubicBezTo>
                <a:cubicBezTo>
                  <a:pt x="88515" y="1042450"/>
                  <a:pt x="83142" y="1046961"/>
                  <a:pt x="77007" y="1049868"/>
                </a:cubicBezTo>
                <a:cubicBezTo>
                  <a:pt x="42043" y="1066468"/>
                  <a:pt x="14436" y="1049307"/>
                  <a:pt x="5956" y="1010995"/>
                </a:cubicBezTo>
                <a:cubicBezTo>
                  <a:pt x="-4189" y="965485"/>
                  <a:pt x="-359" y="921219"/>
                  <a:pt x="9825" y="877092"/>
                </a:cubicBezTo>
                <a:cubicBezTo>
                  <a:pt x="15406" y="853377"/>
                  <a:pt x="23206" y="830240"/>
                  <a:pt x="33121" y="807986"/>
                </a:cubicBezTo>
                <a:cubicBezTo>
                  <a:pt x="45832" y="779277"/>
                  <a:pt x="59024" y="750227"/>
                  <a:pt x="76405" y="724285"/>
                </a:cubicBezTo>
                <a:cubicBezTo>
                  <a:pt x="99501" y="689822"/>
                  <a:pt x="127609" y="658767"/>
                  <a:pt x="152188" y="625247"/>
                </a:cubicBezTo>
                <a:cubicBezTo>
                  <a:pt x="180797" y="586213"/>
                  <a:pt x="223078" y="564119"/>
                  <a:pt x="260348" y="535952"/>
                </a:cubicBezTo>
                <a:cubicBezTo>
                  <a:pt x="268929" y="529456"/>
                  <a:pt x="282983" y="530579"/>
                  <a:pt x="294049" y="526790"/>
                </a:cubicBezTo>
                <a:cubicBezTo>
                  <a:pt x="301888" y="524103"/>
                  <a:pt x="308845" y="518911"/>
                  <a:pt x="316363" y="515142"/>
                </a:cubicBezTo>
                <a:cubicBezTo>
                  <a:pt x="325064" y="510791"/>
                  <a:pt x="333705" y="503854"/>
                  <a:pt x="342766" y="503113"/>
                </a:cubicBezTo>
                <a:cubicBezTo>
                  <a:pt x="379515" y="500206"/>
                  <a:pt x="416604" y="496777"/>
                  <a:pt x="453032" y="510951"/>
                </a:cubicBezTo>
                <a:cubicBezTo>
                  <a:pt x="481661" y="472278"/>
                  <a:pt x="502030" y="429175"/>
                  <a:pt x="519752" y="385069"/>
                </a:cubicBezTo>
                <a:cubicBezTo>
                  <a:pt x="539801" y="335048"/>
                  <a:pt x="559989" y="284827"/>
                  <a:pt x="575206" y="233163"/>
                </a:cubicBezTo>
                <a:cubicBezTo>
                  <a:pt x="588819" y="187052"/>
                  <a:pt x="596076" y="139077"/>
                  <a:pt x="584989" y="90259"/>
                </a:cubicBezTo>
                <a:cubicBezTo>
                  <a:pt x="577972" y="58944"/>
                  <a:pt x="555278" y="40921"/>
                  <a:pt x="522058" y="42865"/>
                </a:cubicBezTo>
                <a:cubicBezTo>
                  <a:pt x="488437" y="44870"/>
                  <a:pt x="460389" y="60728"/>
                  <a:pt x="432562" y="77448"/>
                </a:cubicBezTo>
                <a:cubicBezTo>
                  <a:pt x="371977" y="113836"/>
                  <a:pt x="324162" y="164237"/>
                  <a:pt x="281298" y="219230"/>
                </a:cubicBezTo>
                <a:cubicBezTo>
                  <a:pt x="251928" y="256920"/>
                  <a:pt x="224662" y="296395"/>
                  <a:pt x="198640" y="336472"/>
                </a:cubicBezTo>
                <a:cubicBezTo>
                  <a:pt x="185027" y="357422"/>
                  <a:pt x="176145" y="381440"/>
                  <a:pt x="164878" y="404636"/>
                </a:cubicBezTo>
                <a:lnTo>
                  <a:pt x="134425" y="401348"/>
                </a:lnTo>
                <a:cubicBezTo>
                  <a:pt x="129212" y="385490"/>
                  <a:pt x="128070" y="373280"/>
                  <a:pt x="133342" y="356039"/>
                </a:cubicBezTo>
                <a:cubicBezTo>
                  <a:pt x="149521" y="303051"/>
                  <a:pt x="185107" y="262413"/>
                  <a:pt x="214377" y="218227"/>
                </a:cubicBezTo>
                <a:cubicBezTo>
                  <a:pt x="241045" y="178295"/>
                  <a:pt x="271908" y="141329"/>
                  <a:pt x="306439" y="107962"/>
                </a:cubicBezTo>
                <a:cubicBezTo>
                  <a:pt x="343849" y="71634"/>
                  <a:pt x="382221" y="33944"/>
                  <a:pt x="432001" y="14597"/>
                </a:cubicBezTo>
                <a:cubicBezTo>
                  <a:pt x="450045" y="7620"/>
                  <a:pt x="468790" y="-479"/>
                  <a:pt x="490362" y="22"/>
                </a:cubicBezTo>
                <a:cubicBezTo>
                  <a:pt x="526689" y="884"/>
                  <a:pt x="535671" y="243"/>
                  <a:pt x="557223" y="10307"/>
                </a:cubicBezTo>
                <a:cubicBezTo>
                  <a:pt x="561513" y="12312"/>
                  <a:pt x="567247" y="13695"/>
                  <a:pt x="569512" y="17163"/>
                </a:cubicBezTo>
                <a:cubicBezTo>
                  <a:pt x="587816" y="44870"/>
                  <a:pt x="613518" y="68988"/>
                  <a:pt x="620715" y="102328"/>
                </a:cubicBezTo>
                <a:cubicBezTo>
                  <a:pt x="628995" y="140801"/>
                  <a:pt x="631481" y="179795"/>
                  <a:pt x="622580" y="219430"/>
                </a:cubicBezTo>
                <a:cubicBezTo>
                  <a:pt x="603955" y="302450"/>
                  <a:pt x="572459" y="380598"/>
                  <a:pt x="536533" y="457142"/>
                </a:cubicBezTo>
                <a:cubicBezTo>
                  <a:pt x="523822" y="484267"/>
                  <a:pt x="507583" y="509749"/>
                  <a:pt x="492427" y="537054"/>
                </a:cubicBezTo>
                <a:cubicBezTo>
                  <a:pt x="498241" y="544091"/>
                  <a:pt x="503413" y="551088"/>
                  <a:pt x="509367" y="557423"/>
                </a:cubicBezTo>
                <a:cubicBezTo>
                  <a:pt x="533586" y="583085"/>
                  <a:pt x="542006" y="614701"/>
                  <a:pt x="544773" y="648703"/>
                </a:cubicBezTo>
                <a:cubicBezTo>
                  <a:pt x="549278" y="700869"/>
                  <a:pt x="542537" y="753395"/>
                  <a:pt x="525005" y="802734"/>
                </a:cubicBezTo>
                <a:cubicBezTo>
                  <a:pt x="523580" y="807432"/>
                  <a:pt x="522507" y="812230"/>
                  <a:pt x="521797" y="817088"/>
                </a:cubicBezTo>
                <a:cubicBezTo>
                  <a:pt x="521657" y="817830"/>
                  <a:pt x="522539" y="818772"/>
                  <a:pt x="523983" y="821819"/>
                </a:cubicBezTo>
                <a:cubicBezTo>
                  <a:pt x="527932" y="820530"/>
                  <a:pt x="531790" y="818976"/>
                  <a:pt x="535530" y="817168"/>
                </a:cubicBezTo>
                <a:cubicBezTo>
                  <a:pt x="559789" y="803515"/>
                  <a:pt x="591024" y="810071"/>
                  <a:pt x="613498" y="826791"/>
                </a:cubicBezTo>
                <a:cubicBezTo>
                  <a:pt x="649224" y="853355"/>
                  <a:pt x="654436" y="887919"/>
                  <a:pt x="648803" y="927955"/>
                </a:cubicBezTo>
                <a:cubicBezTo>
                  <a:pt x="645715" y="950008"/>
                  <a:pt x="646898" y="972743"/>
                  <a:pt x="641987" y="994234"/>
                </a:cubicBezTo>
                <a:cubicBezTo>
                  <a:pt x="634188" y="1028517"/>
                  <a:pt x="623823" y="1062298"/>
                  <a:pt x="612917" y="1095759"/>
                </a:cubicBezTo>
                <a:cubicBezTo>
                  <a:pt x="594612" y="1151894"/>
                  <a:pt x="571176" y="1205523"/>
                  <a:pt x="538738" y="1255323"/>
                </a:cubicBezTo>
                <a:cubicBezTo>
                  <a:pt x="516063" y="1290126"/>
                  <a:pt x="497399" y="1327496"/>
                  <a:pt x="475205" y="1362681"/>
                </a:cubicBezTo>
                <a:cubicBezTo>
                  <a:pt x="456921" y="1391671"/>
                  <a:pt x="436713" y="1419498"/>
                  <a:pt x="416303" y="1447044"/>
                </a:cubicBezTo>
                <a:cubicBezTo>
                  <a:pt x="384868" y="1489406"/>
                  <a:pt x="361391" y="1537101"/>
                  <a:pt x="324422" y="1575834"/>
                </a:cubicBezTo>
                <a:cubicBezTo>
                  <a:pt x="308043" y="1592955"/>
                  <a:pt x="298139" y="1616191"/>
                  <a:pt x="284627" y="1636199"/>
                </a:cubicBezTo>
                <a:cubicBezTo>
                  <a:pt x="275324" y="1650012"/>
                  <a:pt x="264879" y="1663044"/>
                  <a:pt x="254915" y="1676295"/>
                </a:cubicBezTo>
                <a:cubicBezTo>
                  <a:pt x="240360" y="1695742"/>
                  <a:pt x="225765" y="1715169"/>
                  <a:pt x="210368" y="1735718"/>
                </a:cubicBezTo>
                <a:close/>
                <a:moveTo>
                  <a:pt x="436692" y="536774"/>
                </a:moveTo>
                <a:cubicBezTo>
                  <a:pt x="422137" y="536774"/>
                  <a:pt x="413116" y="535430"/>
                  <a:pt x="404615" y="537014"/>
                </a:cubicBezTo>
                <a:cubicBezTo>
                  <a:pt x="368889" y="543730"/>
                  <a:pt x="333644" y="552251"/>
                  <a:pt x="301668" y="570555"/>
                </a:cubicBezTo>
                <a:cubicBezTo>
                  <a:pt x="204554" y="626169"/>
                  <a:pt x="135067" y="707003"/>
                  <a:pt x="86690" y="806924"/>
                </a:cubicBezTo>
                <a:cubicBezTo>
                  <a:pt x="78110" y="824626"/>
                  <a:pt x="71193" y="843131"/>
                  <a:pt x="63274" y="861054"/>
                </a:cubicBezTo>
                <a:cubicBezTo>
                  <a:pt x="43546" y="906223"/>
                  <a:pt x="38033" y="953055"/>
                  <a:pt x="44368" y="1005321"/>
                </a:cubicBezTo>
                <a:cubicBezTo>
                  <a:pt x="53230" y="1002073"/>
                  <a:pt x="61129" y="1001011"/>
                  <a:pt x="66602" y="996800"/>
                </a:cubicBezTo>
                <a:cubicBezTo>
                  <a:pt x="78999" y="987272"/>
                  <a:pt x="90710" y="976881"/>
                  <a:pt x="101646" y="965706"/>
                </a:cubicBezTo>
                <a:cubicBezTo>
                  <a:pt x="124662" y="942209"/>
                  <a:pt x="147617" y="918572"/>
                  <a:pt x="169389" y="893933"/>
                </a:cubicBezTo>
                <a:cubicBezTo>
                  <a:pt x="202509" y="856523"/>
                  <a:pt x="233884" y="817549"/>
                  <a:pt x="267385" y="780500"/>
                </a:cubicBezTo>
                <a:cubicBezTo>
                  <a:pt x="288195" y="757465"/>
                  <a:pt x="308544" y="734549"/>
                  <a:pt x="322778" y="706682"/>
                </a:cubicBezTo>
                <a:cubicBezTo>
                  <a:pt x="326699" y="698731"/>
                  <a:pt x="331909" y="691482"/>
                  <a:pt x="338195" y="685231"/>
                </a:cubicBezTo>
                <a:cubicBezTo>
                  <a:pt x="375044" y="650046"/>
                  <a:pt x="394651" y="603133"/>
                  <a:pt x="422799" y="562034"/>
                </a:cubicBezTo>
                <a:cubicBezTo>
                  <a:pt x="427069" y="555819"/>
                  <a:pt x="430157" y="548783"/>
                  <a:pt x="436692" y="536774"/>
                </a:cubicBezTo>
                <a:close/>
                <a:moveTo>
                  <a:pt x="203732" y="1268434"/>
                </a:moveTo>
                <a:cubicBezTo>
                  <a:pt x="229594" y="1242371"/>
                  <a:pt x="257261" y="1223045"/>
                  <a:pt x="272136" y="1196561"/>
                </a:cubicBezTo>
                <a:cubicBezTo>
                  <a:pt x="283143" y="1176974"/>
                  <a:pt x="296475" y="1159532"/>
                  <a:pt x="308223" y="1140767"/>
                </a:cubicBezTo>
                <a:cubicBezTo>
                  <a:pt x="333624" y="1100069"/>
                  <a:pt x="358865" y="1059271"/>
                  <a:pt x="382843" y="1017751"/>
                </a:cubicBezTo>
                <a:cubicBezTo>
                  <a:pt x="393669" y="999026"/>
                  <a:pt x="401327" y="978496"/>
                  <a:pt x="410429" y="958789"/>
                </a:cubicBezTo>
                <a:cubicBezTo>
                  <a:pt x="400034" y="960928"/>
                  <a:pt x="390366" y="965713"/>
                  <a:pt x="382362" y="972682"/>
                </a:cubicBezTo>
                <a:cubicBezTo>
                  <a:pt x="365441" y="987398"/>
                  <a:pt x="349783" y="1003577"/>
                  <a:pt x="332582" y="1017931"/>
                </a:cubicBezTo>
                <a:cubicBezTo>
                  <a:pt x="294490" y="1049728"/>
                  <a:pt x="261812" y="1085674"/>
                  <a:pt x="238235" y="1129700"/>
                </a:cubicBezTo>
                <a:cubicBezTo>
                  <a:pt x="215741" y="1171541"/>
                  <a:pt x="202729" y="1215406"/>
                  <a:pt x="203732" y="12684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0"/>
          <p:cNvSpPr/>
          <p:nvPr/>
        </p:nvSpPr>
        <p:spPr>
          <a:xfrm rot="-7445260">
            <a:off x="-2563372" y="-1069517"/>
            <a:ext cx="4995973" cy="4564140"/>
          </a:xfrm>
          <a:custGeom>
            <a:rect b="b" l="l" r="r" t="t"/>
            <a:pathLst>
              <a:path extrusionOk="0" h="4567896" w="5000084">
                <a:moveTo>
                  <a:pt x="1110754" y="63117"/>
                </a:moveTo>
                <a:cubicBezTo>
                  <a:pt x="1749879" y="-179888"/>
                  <a:pt x="2039310" y="335388"/>
                  <a:pt x="2487447" y="649108"/>
                </a:cubicBezTo>
                <a:cubicBezTo>
                  <a:pt x="3151158" y="1026051"/>
                  <a:pt x="4054429" y="427476"/>
                  <a:pt x="4693255" y="884422"/>
                </a:cubicBezTo>
                <a:cubicBezTo>
                  <a:pt x="5016665" y="1121435"/>
                  <a:pt x="5099716" y="1627822"/>
                  <a:pt x="4868752" y="1955625"/>
                </a:cubicBezTo>
                <a:cubicBezTo>
                  <a:pt x="4531050" y="2337262"/>
                  <a:pt x="4280797" y="2475395"/>
                  <a:pt x="4345559" y="3050199"/>
                </a:cubicBezTo>
                <a:cubicBezTo>
                  <a:pt x="4462890" y="3729475"/>
                  <a:pt x="4358351" y="4497645"/>
                  <a:pt x="3468972" y="4229670"/>
                </a:cubicBezTo>
                <a:cubicBezTo>
                  <a:pt x="2978859" y="4032309"/>
                  <a:pt x="2610775" y="3979972"/>
                  <a:pt x="2125959" y="4237660"/>
                </a:cubicBezTo>
                <a:cubicBezTo>
                  <a:pt x="1700708" y="4451301"/>
                  <a:pt x="1140836" y="4751238"/>
                  <a:pt x="703093" y="4420938"/>
                </a:cubicBezTo>
                <a:cubicBezTo>
                  <a:pt x="170305" y="3964691"/>
                  <a:pt x="592157" y="3165459"/>
                  <a:pt x="421457" y="2583164"/>
                </a:cubicBezTo>
                <a:cubicBezTo>
                  <a:pt x="195290" y="2013255"/>
                  <a:pt x="-227662" y="1613938"/>
                  <a:pt x="152515" y="971717"/>
                </a:cubicBezTo>
                <a:cubicBezTo>
                  <a:pt x="294532" y="728711"/>
                  <a:pt x="552980" y="632727"/>
                  <a:pt x="701593" y="407400"/>
                </a:cubicBezTo>
                <a:cubicBezTo>
                  <a:pt x="802634" y="254486"/>
                  <a:pt x="938455" y="130835"/>
                  <a:pt x="1110754" y="631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20"/>
          <p:cNvGrpSpPr/>
          <p:nvPr/>
        </p:nvGrpSpPr>
        <p:grpSpPr>
          <a:xfrm>
            <a:off x="6707656" y="3398087"/>
            <a:ext cx="1270019" cy="1434657"/>
            <a:chOff x="6724758" y="3635152"/>
            <a:chExt cx="1270019" cy="1434657"/>
          </a:xfrm>
        </p:grpSpPr>
        <p:sp>
          <p:nvSpPr>
            <p:cNvPr id="252" name="Google Shape;252;p20"/>
            <p:cNvSpPr/>
            <p:nvPr/>
          </p:nvSpPr>
          <p:spPr>
            <a:xfrm>
              <a:off x="6858703" y="4784919"/>
              <a:ext cx="772628" cy="284890"/>
            </a:xfrm>
            <a:custGeom>
              <a:rect b="b" l="l" r="r" t="t"/>
              <a:pathLst>
                <a:path extrusionOk="0" h="284890" w="772628">
                  <a:moveTo>
                    <a:pt x="690950" y="115458"/>
                  </a:moveTo>
                  <a:cubicBezTo>
                    <a:pt x="571222" y="71971"/>
                    <a:pt x="445508" y="41989"/>
                    <a:pt x="316440" y="22940"/>
                  </a:cubicBezTo>
                  <a:cubicBezTo>
                    <a:pt x="248783" y="12955"/>
                    <a:pt x="39986" y="-41066"/>
                    <a:pt x="3740" y="62691"/>
                  </a:cubicBezTo>
                  <a:cubicBezTo>
                    <a:pt x="-6297" y="91422"/>
                    <a:pt x="4907" y="121644"/>
                    <a:pt x="24965" y="141589"/>
                  </a:cubicBezTo>
                  <a:cubicBezTo>
                    <a:pt x="45035" y="161542"/>
                    <a:pt x="72747" y="172999"/>
                    <a:pt x="100373" y="182890"/>
                  </a:cubicBezTo>
                  <a:cubicBezTo>
                    <a:pt x="752313" y="416320"/>
                    <a:pt x="884352" y="185713"/>
                    <a:pt x="690950" y="1154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6724758" y="3635152"/>
              <a:ext cx="748089" cy="592780"/>
            </a:xfrm>
            <a:custGeom>
              <a:rect b="b" l="l" r="r" t="t"/>
              <a:pathLst>
                <a:path extrusionOk="0" h="592780" w="748089">
                  <a:moveTo>
                    <a:pt x="80073" y="592632"/>
                  </a:moveTo>
                  <a:cubicBezTo>
                    <a:pt x="223221" y="586793"/>
                    <a:pt x="391858" y="438447"/>
                    <a:pt x="502795" y="353372"/>
                  </a:cubicBezTo>
                  <a:cubicBezTo>
                    <a:pt x="593588" y="283748"/>
                    <a:pt x="781805" y="162250"/>
                    <a:pt x="742855" y="51489"/>
                  </a:cubicBezTo>
                  <a:cubicBezTo>
                    <a:pt x="678387" y="-131832"/>
                    <a:pt x="157634" y="212583"/>
                    <a:pt x="15926" y="484904"/>
                  </a:cubicBezTo>
                  <a:cubicBezTo>
                    <a:pt x="-21679" y="557168"/>
                    <a:pt x="10354" y="595479"/>
                    <a:pt x="80073" y="5926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6798048" y="4118216"/>
              <a:ext cx="1196729" cy="466264"/>
            </a:xfrm>
            <a:custGeom>
              <a:rect b="b" l="l" r="r" t="t"/>
              <a:pathLst>
                <a:path extrusionOk="0" h="466264" w="1196729">
                  <a:moveTo>
                    <a:pt x="1052064" y="3369"/>
                  </a:moveTo>
                  <a:cubicBezTo>
                    <a:pt x="829178" y="-23792"/>
                    <a:pt x="406490" y="119160"/>
                    <a:pt x="216601" y="220212"/>
                  </a:cubicBezTo>
                  <a:cubicBezTo>
                    <a:pt x="148262" y="256580"/>
                    <a:pt x="-116909" y="381005"/>
                    <a:pt x="59589" y="447768"/>
                  </a:cubicBezTo>
                  <a:cubicBezTo>
                    <a:pt x="157980" y="484986"/>
                    <a:pt x="286317" y="457211"/>
                    <a:pt x="393199" y="440922"/>
                  </a:cubicBezTo>
                  <a:cubicBezTo>
                    <a:pt x="1224226" y="314279"/>
                    <a:pt x="1345560" y="39135"/>
                    <a:pt x="1052064" y="3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20"/>
          <p:cNvSpPr/>
          <p:nvPr/>
        </p:nvSpPr>
        <p:spPr>
          <a:xfrm rot="-9805461">
            <a:off x="8703613" y="-2829704"/>
            <a:ext cx="4420204" cy="4265969"/>
          </a:xfrm>
          <a:custGeom>
            <a:rect b="b" l="l" r="r" t="t"/>
            <a:pathLst>
              <a:path extrusionOk="0" h="4270175" w="4424562">
                <a:moveTo>
                  <a:pt x="2253949" y="21070"/>
                </a:moveTo>
                <a:cubicBezTo>
                  <a:pt x="2734626" y="145247"/>
                  <a:pt x="2996113" y="632576"/>
                  <a:pt x="3400601" y="883320"/>
                </a:cubicBezTo>
                <a:cubicBezTo>
                  <a:pt x="3695360" y="1066002"/>
                  <a:pt x="4078168" y="1138225"/>
                  <a:pt x="4277182" y="1422338"/>
                </a:cubicBezTo>
                <a:cubicBezTo>
                  <a:pt x="4511945" y="1764689"/>
                  <a:pt x="4387086" y="2203691"/>
                  <a:pt x="4398767" y="2590474"/>
                </a:cubicBezTo>
                <a:cubicBezTo>
                  <a:pt x="4408412" y="2877596"/>
                  <a:pt x="4485045" y="3196580"/>
                  <a:pt x="4317268" y="3429712"/>
                </a:cubicBezTo>
                <a:cubicBezTo>
                  <a:pt x="4006402" y="3834993"/>
                  <a:pt x="3409361" y="3605402"/>
                  <a:pt x="2986911" y="3750556"/>
                </a:cubicBezTo>
                <a:cubicBezTo>
                  <a:pt x="2618173" y="3877565"/>
                  <a:pt x="2345359" y="4288068"/>
                  <a:pt x="1928129" y="4269570"/>
                </a:cubicBezTo>
                <a:cubicBezTo>
                  <a:pt x="1508244" y="4238149"/>
                  <a:pt x="1295780" y="3811538"/>
                  <a:pt x="1049247" y="3524859"/>
                </a:cubicBezTo>
                <a:cubicBezTo>
                  <a:pt x="656441" y="3087626"/>
                  <a:pt x="-77494" y="2725715"/>
                  <a:pt x="6659" y="2044464"/>
                </a:cubicBezTo>
                <a:cubicBezTo>
                  <a:pt x="139571" y="1412779"/>
                  <a:pt x="1092873" y="995726"/>
                  <a:pt x="1448160" y="364660"/>
                </a:cubicBezTo>
                <a:cubicBezTo>
                  <a:pt x="1629476" y="105595"/>
                  <a:pt x="1928040" y="-60978"/>
                  <a:pt x="2253949" y="210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11900920" y="4170334"/>
            <a:ext cx="42231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Add a main point</a:t>
            </a:r>
            <a:endParaRPr/>
          </a:p>
        </p:txBody>
      </p:sp>
      <p:sp>
        <p:nvSpPr>
          <p:cNvPr id="257" name="Google Shape;257;p20"/>
          <p:cNvSpPr txBox="1"/>
          <p:nvPr/>
        </p:nvSpPr>
        <p:spPr>
          <a:xfrm>
            <a:off x="11958224" y="7269147"/>
            <a:ext cx="42231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Add a main point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/>
          <p:nvPr/>
        </p:nvSpPr>
        <p:spPr>
          <a:xfrm>
            <a:off x="1311286" y="2784434"/>
            <a:ext cx="3637585" cy="3483312"/>
          </a:xfrm>
          <a:custGeom>
            <a:rect b="b" l="l" r="r" t="t"/>
            <a:pathLst>
              <a:path extrusionOk="0" h="3483312" w="3637585">
                <a:moveTo>
                  <a:pt x="1800589" y="0"/>
                </a:moveTo>
                <a:cubicBezTo>
                  <a:pt x="1804759" y="7744"/>
                  <a:pt x="1810120" y="16680"/>
                  <a:pt x="1814290" y="24424"/>
                </a:cubicBezTo>
                <a:cubicBezTo>
                  <a:pt x="1821438" y="23232"/>
                  <a:pt x="1827395" y="24424"/>
                  <a:pt x="1829182" y="22041"/>
                </a:cubicBezTo>
                <a:cubicBezTo>
                  <a:pt x="1842288" y="1191"/>
                  <a:pt x="1861946" y="1191"/>
                  <a:pt x="1882199" y="4170"/>
                </a:cubicBezTo>
                <a:cubicBezTo>
                  <a:pt x="1887561" y="4766"/>
                  <a:pt x="1894113" y="15488"/>
                  <a:pt x="1897092" y="14892"/>
                </a:cubicBezTo>
                <a:cubicBezTo>
                  <a:pt x="1984064" y="-17275"/>
                  <a:pt x="2073419" y="14297"/>
                  <a:pt x="2161582" y="4170"/>
                </a:cubicBezTo>
                <a:cubicBezTo>
                  <a:pt x="2206260" y="-1191"/>
                  <a:pt x="2252724" y="2383"/>
                  <a:pt x="2297997" y="5957"/>
                </a:cubicBezTo>
                <a:cubicBezTo>
                  <a:pt x="2352802" y="10723"/>
                  <a:pt x="2408797" y="31572"/>
                  <a:pt x="2461815" y="25019"/>
                </a:cubicBezTo>
                <a:cubicBezTo>
                  <a:pt x="2513045" y="19062"/>
                  <a:pt x="2558318" y="30381"/>
                  <a:pt x="2601804" y="45273"/>
                </a:cubicBezTo>
                <a:cubicBezTo>
                  <a:pt x="2664352" y="66123"/>
                  <a:pt x="2729879" y="75058"/>
                  <a:pt x="2790641" y="110204"/>
                </a:cubicBezTo>
                <a:cubicBezTo>
                  <a:pt x="2839488" y="138798"/>
                  <a:pt x="2900249" y="151903"/>
                  <a:pt x="2949692" y="184071"/>
                </a:cubicBezTo>
                <a:cubicBezTo>
                  <a:pt x="2993774" y="212665"/>
                  <a:pt x="3033686" y="247811"/>
                  <a:pt x="3074193" y="281170"/>
                </a:cubicBezTo>
                <a:cubicBezTo>
                  <a:pt x="3106957" y="307976"/>
                  <a:pt x="3139124" y="335974"/>
                  <a:pt x="3170101" y="365164"/>
                </a:cubicBezTo>
                <a:cubicBezTo>
                  <a:pt x="3277922" y="465837"/>
                  <a:pt x="3345236" y="593912"/>
                  <a:pt x="3408381" y="724370"/>
                </a:cubicBezTo>
                <a:cubicBezTo>
                  <a:pt x="3441740" y="792876"/>
                  <a:pt x="3475694" y="861381"/>
                  <a:pt x="3509053" y="929886"/>
                </a:cubicBezTo>
                <a:cubicBezTo>
                  <a:pt x="3556114" y="1026985"/>
                  <a:pt x="3582325" y="1127659"/>
                  <a:pt x="3595430" y="1236672"/>
                </a:cubicBezTo>
                <a:cubicBezTo>
                  <a:pt x="3609727" y="1356407"/>
                  <a:pt x="3603174" y="1475547"/>
                  <a:pt x="3610918" y="1594687"/>
                </a:cubicBezTo>
                <a:cubicBezTo>
                  <a:pt x="3615088" y="1660214"/>
                  <a:pt x="3622832" y="1725145"/>
                  <a:pt x="3631768" y="1790076"/>
                </a:cubicBezTo>
                <a:cubicBezTo>
                  <a:pt x="3642490" y="1868708"/>
                  <a:pt x="3638320" y="1947341"/>
                  <a:pt x="3619854" y="2022994"/>
                </a:cubicBezTo>
                <a:cubicBezTo>
                  <a:pt x="3608535" y="2070055"/>
                  <a:pt x="3594834" y="2120093"/>
                  <a:pt x="3574580" y="2163579"/>
                </a:cubicBezTo>
                <a:cubicBezTo>
                  <a:pt x="3534669" y="2248764"/>
                  <a:pt x="3482247" y="2328588"/>
                  <a:pt x="3436974" y="2411390"/>
                </a:cubicBezTo>
                <a:cubicBezTo>
                  <a:pt x="3413146" y="2453685"/>
                  <a:pt x="3395871" y="2500150"/>
                  <a:pt x="3369660" y="2540657"/>
                </a:cubicBezTo>
                <a:cubicBezTo>
                  <a:pt x="3303537" y="2642522"/>
                  <a:pt x="3268987" y="2759279"/>
                  <a:pt x="3207630" y="2862930"/>
                </a:cubicBezTo>
                <a:cubicBezTo>
                  <a:pt x="3167718" y="2930244"/>
                  <a:pt x="3117679" y="2990410"/>
                  <a:pt x="3057514" y="3041044"/>
                </a:cubicBezTo>
                <a:cubicBezTo>
                  <a:pt x="2989604" y="3098231"/>
                  <a:pt x="2922290" y="3157206"/>
                  <a:pt x="2849615" y="3207244"/>
                </a:cubicBezTo>
                <a:cubicBezTo>
                  <a:pt x="2748346" y="3275750"/>
                  <a:pt x="2644694" y="3341277"/>
                  <a:pt x="2536873" y="3399059"/>
                </a:cubicBezTo>
                <a:cubicBezTo>
                  <a:pt x="2478494" y="3430632"/>
                  <a:pt x="2409989" y="3443737"/>
                  <a:pt x="2345653" y="3464586"/>
                </a:cubicBezTo>
                <a:cubicBezTo>
                  <a:pt x="2337909" y="3466969"/>
                  <a:pt x="2328974" y="3466969"/>
                  <a:pt x="2320634" y="3466969"/>
                </a:cubicBezTo>
                <a:cubicBezTo>
                  <a:pt x="2288466" y="3468161"/>
                  <a:pt x="2257490" y="3453864"/>
                  <a:pt x="2222939" y="3475905"/>
                </a:cubicBezTo>
                <a:cubicBezTo>
                  <a:pt x="2200899" y="3489606"/>
                  <a:pt x="2162774" y="3480670"/>
                  <a:pt x="2131797" y="3477692"/>
                </a:cubicBezTo>
                <a:cubicBezTo>
                  <a:pt x="2040060" y="3469948"/>
                  <a:pt x="1946535" y="3490797"/>
                  <a:pt x="1854797" y="3463395"/>
                </a:cubicBezTo>
                <a:cubicBezTo>
                  <a:pt x="1823821" y="3453864"/>
                  <a:pt x="1787483" y="3462799"/>
                  <a:pt x="1754124" y="3460417"/>
                </a:cubicBezTo>
                <a:cubicBezTo>
                  <a:pt x="1642728" y="3451481"/>
                  <a:pt x="1530141" y="3462204"/>
                  <a:pt x="1420533" y="3434801"/>
                </a:cubicBezTo>
                <a:cubicBezTo>
                  <a:pt x="1414576" y="3433610"/>
                  <a:pt x="1407427" y="3434801"/>
                  <a:pt x="1401470" y="3435993"/>
                </a:cubicBezTo>
                <a:cubicBezTo>
                  <a:pt x="1284713" y="3462799"/>
                  <a:pt x="1175105" y="3415739"/>
                  <a:pt x="1063709" y="3397868"/>
                </a:cubicBezTo>
                <a:cubicBezTo>
                  <a:pt x="982694" y="3384763"/>
                  <a:pt x="906444" y="3342468"/>
                  <a:pt x="827812" y="3312683"/>
                </a:cubicBezTo>
                <a:cubicBezTo>
                  <a:pt x="794453" y="3300173"/>
                  <a:pt x="762285" y="3284089"/>
                  <a:pt x="728330" y="3272175"/>
                </a:cubicBezTo>
                <a:cubicBezTo>
                  <a:pt x="636593" y="3239412"/>
                  <a:pt x="577023" y="3164950"/>
                  <a:pt x="507326" y="3104188"/>
                </a:cubicBezTo>
                <a:cubicBezTo>
                  <a:pt x="385208" y="2997558"/>
                  <a:pt x="311341" y="2855782"/>
                  <a:pt x="229730" y="2719962"/>
                </a:cubicBezTo>
                <a:cubicBezTo>
                  <a:pt x="187436" y="2654436"/>
                  <a:pt x="148715" y="2585930"/>
                  <a:pt x="112973" y="2516829"/>
                </a:cubicBezTo>
                <a:cubicBezTo>
                  <a:pt x="52808" y="2400668"/>
                  <a:pt x="12896" y="2276167"/>
                  <a:pt x="4556" y="2146304"/>
                </a:cubicBezTo>
                <a:cubicBezTo>
                  <a:pt x="-3784" y="2017633"/>
                  <a:pt x="982" y="1888366"/>
                  <a:pt x="5748" y="1759100"/>
                </a:cubicBezTo>
                <a:cubicBezTo>
                  <a:pt x="9322" y="1666171"/>
                  <a:pt x="15874" y="1573242"/>
                  <a:pt x="31958" y="1482100"/>
                </a:cubicBezTo>
                <a:cubicBezTo>
                  <a:pt x="47446" y="1392745"/>
                  <a:pt x="70679" y="1303390"/>
                  <a:pt x="101059" y="1217609"/>
                </a:cubicBezTo>
                <a:cubicBezTo>
                  <a:pt x="135014" y="1122297"/>
                  <a:pt x="174330" y="1027581"/>
                  <a:pt x="224369" y="940609"/>
                </a:cubicBezTo>
                <a:cubicBezTo>
                  <a:pt x="272621" y="857211"/>
                  <a:pt x="310745" y="767261"/>
                  <a:pt x="390569" y="702329"/>
                </a:cubicBezTo>
                <a:cubicBezTo>
                  <a:pt x="454905" y="649908"/>
                  <a:pt x="515070" y="591529"/>
                  <a:pt x="575236" y="534938"/>
                </a:cubicBezTo>
                <a:cubicBezTo>
                  <a:pt x="663995" y="452731"/>
                  <a:pt x="758115" y="377673"/>
                  <a:pt x="853427" y="304402"/>
                </a:cubicBezTo>
                <a:cubicBezTo>
                  <a:pt x="921337" y="251981"/>
                  <a:pt x="995204" y="205516"/>
                  <a:pt x="1072049" y="167391"/>
                </a:cubicBezTo>
                <a:cubicBezTo>
                  <a:pt x="1116131" y="145946"/>
                  <a:pt x="1166765" y="136415"/>
                  <a:pt x="1213229" y="114374"/>
                </a:cubicBezTo>
                <a:cubicBezTo>
                  <a:pt x="1274586" y="85781"/>
                  <a:pt x="1342496" y="68505"/>
                  <a:pt x="1409215" y="51826"/>
                </a:cubicBezTo>
                <a:cubicBezTo>
                  <a:pt x="1458657" y="39316"/>
                  <a:pt x="1511675" y="40508"/>
                  <a:pt x="1559926" y="25615"/>
                </a:cubicBezTo>
                <a:cubicBezTo>
                  <a:pt x="1638559" y="1787"/>
                  <a:pt x="1720765" y="17871"/>
                  <a:pt x="1800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7465607" y="2784434"/>
            <a:ext cx="3637585" cy="3483312"/>
          </a:xfrm>
          <a:custGeom>
            <a:rect b="b" l="l" r="r" t="t"/>
            <a:pathLst>
              <a:path extrusionOk="0" h="3483312" w="3637585">
                <a:moveTo>
                  <a:pt x="1800589" y="0"/>
                </a:moveTo>
                <a:cubicBezTo>
                  <a:pt x="1804759" y="7744"/>
                  <a:pt x="1810120" y="16680"/>
                  <a:pt x="1814290" y="24424"/>
                </a:cubicBezTo>
                <a:cubicBezTo>
                  <a:pt x="1821438" y="23232"/>
                  <a:pt x="1827395" y="24424"/>
                  <a:pt x="1829182" y="22041"/>
                </a:cubicBezTo>
                <a:cubicBezTo>
                  <a:pt x="1842288" y="1191"/>
                  <a:pt x="1861946" y="1191"/>
                  <a:pt x="1882199" y="4170"/>
                </a:cubicBezTo>
                <a:cubicBezTo>
                  <a:pt x="1887561" y="4766"/>
                  <a:pt x="1894113" y="15488"/>
                  <a:pt x="1897092" y="14892"/>
                </a:cubicBezTo>
                <a:cubicBezTo>
                  <a:pt x="1984064" y="-17275"/>
                  <a:pt x="2073419" y="14297"/>
                  <a:pt x="2161582" y="4170"/>
                </a:cubicBezTo>
                <a:cubicBezTo>
                  <a:pt x="2206260" y="-1191"/>
                  <a:pt x="2252724" y="2383"/>
                  <a:pt x="2297997" y="5957"/>
                </a:cubicBezTo>
                <a:cubicBezTo>
                  <a:pt x="2352802" y="10723"/>
                  <a:pt x="2408797" y="31572"/>
                  <a:pt x="2461815" y="25019"/>
                </a:cubicBezTo>
                <a:cubicBezTo>
                  <a:pt x="2513045" y="19062"/>
                  <a:pt x="2558318" y="30381"/>
                  <a:pt x="2601804" y="45273"/>
                </a:cubicBezTo>
                <a:cubicBezTo>
                  <a:pt x="2664352" y="66123"/>
                  <a:pt x="2729879" y="75058"/>
                  <a:pt x="2790641" y="110204"/>
                </a:cubicBezTo>
                <a:cubicBezTo>
                  <a:pt x="2839488" y="138798"/>
                  <a:pt x="2900249" y="151903"/>
                  <a:pt x="2949692" y="184071"/>
                </a:cubicBezTo>
                <a:cubicBezTo>
                  <a:pt x="2993774" y="212665"/>
                  <a:pt x="3033686" y="247811"/>
                  <a:pt x="3074193" y="281170"/>
                </a:cubicBezTo>
                <a:cubicBezTo>
                  <a:pt x="3106957" y="307976"/>
                  <a:pt x="3139124" y="335974"/>
                  <a:pt x="3170101" y="365164"/>
                </a:cubicBezTo>
                <a:cubicBezTo>
                  <a:pt x="3277922" y="465837"/>
                  <a:pt x="3345236" y="593912"/>
                  <a:pt x="3408381" y="724370"/>
                </a:cubicBezTo>
                <a:cubicBezTo>
                  <a:pt x="3441740" y="792876"/>
                  <a:pt x="3475694" y="861381"/>
                  <a:pt x="3509053" y="929886"/>
                </a:cubicBezTo>
                <a:cubicBezTo>
                  <a:pt x="3556114" y="1026985"/>
                  <a:pt x="3582325" y="1127659"/>
                  <a:pt x="3595430" y="1236672"/>
                </a:cubicBezTo>
                <a:cubicBezTo>
                  <a:pt x="3609727" y="1356407"/>
                  <a:pt x="3603174" y="1475547"/>
                  <a:pt x="3610918" y="1594687"/>
                </a:cubicBezTo>
                <a:cubicBezTo>
                  <a:pt x="3615088" y="1660214"/>
                  <a:pt x="3622832" y="1725145"/>
                  <a:pt x="3631768" y="1790076"/>
                </a:cubicBezTo>
                <a:cubicBezTo>
                  <a:pt x="3642490" y="1868708"/>
                  <a:pt x="3638320" y="1947341"/>
                  <a:pt x="3619854" y="2022994"/>
                </a:cubicBezTo>
                <a:cubicBezTo>
                  <a:pt x="3608535" y="2070055"/>
                  <a:pt x="3594834" y="2120093"/>
                  <a:pt x="3574580" y="2163579"/>
                </a:cubicBezTo>
                <a:cubicBezTo>
                  <a:pt x="3534669" y="2248764"/>
                  <a:pt x="3482247" y="2328588"/>
                  <a:pt x="3436974" y="2411390"/>
                </a:cubicBezTo>
                <a:cubicBezTo>
                  <a:pt x="3413146" y="2453685"/>
                  <a:pt x="3395871" y="2500150"/>
                  <a:pt x="3369660" y="2540657"/>
                </a:cubicBezTo>
                <a:cubicBezTo>
                  <a:pt x="3303537" y="2642522"/>
                  <a:pt x="3268987" y="2759279"/>
                  <a:pt x="3207630" y="2862930"/>
                </a:cubicBezTo>
                <a:cubicBezTo>
                  <a:pt x="3167718" y="2930244"/>
                  <a:pt x="3117679" y="2990410"/>
                  <a:pt x="3057514" y="3041044"/>
                </a:cubicBezTo>
                <a:cubicBezTo>
                  <a:pt x="2989604" y="3098231"/>
                  <a:pt x="2922290" y="3157206"/>
                  <a:pt x="2849615" y="3207244"/>
                </a:cubicBezTo>
                <a:cubicBezTo>
                  <a:pt x="2748346" y="3275750"/>
                  <a:pt x="2644694" y="3341277"/>
                  <a:pt x="2536873" y="3399059"/>
                </a:cubicBezTo>
                <a:cubicBezTo>
                  <a:pt x="2478494" y="3430632"/>
                  <a:pt x="2409989" y="3443737"/>
                  <a:pt x="2345653" y="3464586"/>
                </a:cubicBezTo>
                <a:cubicBezTo>
                  <a:pt x="2337909" y="3466969"/>
                  <a:pt x="2328974" y="3466969"/>
                  <a:pt x="2320634" y="3466969"/>
                </a:cubicBezTo>
                <a:cubicBezTo>
                  <a:pt x="2288466" y="3468161"/>
                  <a:pt x="2257490" y="3453864"/>
                  <a:pt x="2222939" y="3475905"/>
                </a:cubicBezTo>
                <a:cubicBezTo>
                  <a:pt x="2200899" y="3489606"/>
                  <a:pt x="2162774" y="3480670"/>
                  <a:pt x="2131797" y="3477692"/>
                </a:cubicBezTo>
                <a:cubicBezTo>
                  <a:pt x="2040060" y="3469948"/>
                  <a:pt x="1946535" y="3490797"/>
                  <a:pt x="1854797" y="3463395"/>
                </a:cubicBezTo>
                <a:cubicBezTo>
                  <a:pt x="1823821" y="3453864"/>
                  <a:pt x="1787483" y="3462799"/>
                  <a:pt x="1754124" y="3460417"/>
                </a:cubicBezTo>
                <a:cubicBezTo>
                  <a:pt x="1642728" y="3451481"/>
                  <a:pt x="1530141" y="3462204"/>
                  <a:pt x="1420533" y="3434801"/>
                </a:cubicBezTo>
                <a:cubicBezTo>
                  <a:pt x="1414576" y="3433610"/>
                  <a:pt x="1407427" y="3434801"/>
                  <a:pt x="1401470" y="3435993"/>
                </a:cubicBezTo>
                <a:cubicBezTo>
                  <a:pt x="1284713" y="3462799"/>
                  <a:pt x="1175105" y="3415739"/>
                  <a:pt x="1063709" y="3397868"/>
                </a:cubicBezTo>
                <a:cubicBezTo>
                  <a:pt x="982694" y="3384763"/>
                  <a:pt x="906444" y="3342468"/>
                  <a:pt x="827812" y="3312683"/>
                </a:cubicBezTo>
                <a:cubicBezTo>
                  <a:pt x="794453" y="3300173"/>
                  <a:pt x="762285" y="3284089"/>
                  <a:pt x="728330" y="3272175"/>
                </a:cubicBezTo>
                <a:cubicBezTo>
                  <a:pt x="636593" y="3239412"/>
                  <a:pt x="577023" y="3164950"/>
                  <a:pt x="507326" y="3104188"/>
                </a:cubicBezTo>
                <a:cubicBezTo>
                  <a:pt x="385208" y="2997558"/>
                  <a:pt x="311341" y="2855782"/>
                  <a:pt x="229730" y="2719962"/>
                </a:cubicBezTo>
                <a:cubicBezTo>
                  <a:pt x="187436" y="2654436"/>
                  <a:pt x="148715" y="2585930"/>
                  <a:pt x="112973" y="2516829"/>
                </a:cubicBezTo>
                <a:cubicBezTo>
                  <a:pt x="52808" y="2400668"/>
                  <a:pt x="12896" y="2276167"/>
                  <a:pt x="4556" y="2146304"/>
                </a:cubicBezTo>
                <a:cubicBezTo>
                  <a:pt x="-3784" y="2017633"/>
                  <a:pt x="982" y="1888366"/>
                  <a:pt x="5748" y="1759100"/>
                </a:cubicBezTo>
                <a:cubicBezTo>
                  <a:pt x="9322" y="1666171"/>
                  <a:pt x="15874" y="1573242"/>
                  <a:pt x="31958" y="1482100"/>
                </a:cubicBezTo>
                <a:cubicBezTo>
                  <a:pt x="47446" y="1392745"/>
                  <a:pt x="70679" y="1303390"/>
                  <a:pt x="101059" y="1217609"/>
                </a:cubicBezTo>
                <a:cubicBezTo>
                  <a:pt x="135014" y="1122297"/>
                  <a:pt x="174330" y="1027581"/>
                  <a:pt x="224369" y="940609"/>
                </a:cubicBezTo>
                <a:cubicBezTo>
                  <a:pt x="272621" y="857211"/>
                  <a:pt x="310745" y="767261"/>
                  <a:pt x="390569" y="702329"/>
                </a:cubicBezTo>
                <a:cubicBezTo>
                  <a:pt x="454905" y="649908"/>
                  <a:pt x="515070" y="591529"/>
                  <a:pt x="575236" y="534938"/>
                </a:cubicBezTo>
                <a:cubicBezTo>
                  <a:pt x="663995" y="452731"/>
                  <a:pt x="758115" y="377673"/>
                  <a:pt x="853427" y="304402"/>
                </a:cubicBezTo>
                <a:cubicBezTo>
                  <a:pt x="921337" y="251981"/>
                  <a:pt x="995204" y="205516"/>
                  <a:pt x="1072049" y="167391"/>
                </a:cubicBezTo>
                <a:cubicBezTo>
                  <a:pt x="1116131" y="145946"/>
                  <a:pt x="1166765" y="136415"/>
                  <a:pt x="1213229" y="114374"/>
                </a:cubicBezTo>
                <a:cubicBezTo>
                  <a:pt x="1274586" y="85781"/>
                  <a:pt x="1342496" y="68505"/>
                  <a:pt x="1409215" y="51826"/>
                </a:cubicBezTo>
                <a:cubicBezTo>
                  <a:pt x="1458657" y="39316"/>
                  <a:pt x="1511675" y="40508"/>
                  <a:pt x="1559926" y="25615"/>
                </a:cubicBezTo>
                <a:cubicBezTo>
                  <a:pt x="1638559" y="1787"/>
                  <a:pt x="1720765" y="17871"/>
                  <a:pt x="1800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13619788" y="2784434"/>
            <a:ext cx="3637585" cy="3483312"/>
          </a:xfrm>
          <a:custGeom>
            <a:rect b="b" l="l" r="r" t="t"/>
            <a:pathLst>
              <a:path extrusionOk="0" h="3483312" w="3637585">
                <a:moveTo>
                  <a:pt x="1800589" y="0"/>
                </a:moveTo>
                <a:cubicBezTo>
                  <a:pt x="1804759" y="7744"/>
                  <a:pt x="1810120" y="16680"/>
                  <a:pt x="1814290" y="24424"/>
                </a:cubicBezTo>
                <a:cubicBezTo>
                  <a:pt x="1821438" y="23232"/>
                  <a:pt x="1827395" y="24424"/>
                  <a:pt x="1829182" y="22041"/>
                </a:cubicBezTo>
                <a:cubicBezTo>
                  <a:pt x="1842288" y="1191"/>
                  <a:pt x="1861946" y="1191"/>
                  <a:pt x="1882199" y="4170"/>
                </a:cubicBezTo>
                <a:cubicBezTo>
                  <a:pt x="1887561" y="4766"/>
                  <a:pt x="1894113" y="15488"/>
                  <a:pt x="1897092" y="14892"/>
                </a:cubicBezTo>
                <a:cubicBezTo>
                  <a:pt x="1984064" y="-17275"/>
                  <a:pt x="2073419" y="14297"/>
                  <a:pt x="2161582" y="4170"/>
                </a:cubicBezTo>
                <a:cubicBezTo>
                  <a:pt x="2206260" y="-1191"/>
                  <a:pt x="2252724" y="2383"/>
                  <a:pt x="2297997" y="5957"/>
                </a:cubicBezTo>
                <a:cubicBezTo>
                  <a:pt x="2352802" y="10723"/>
                  <a:pt x="2408797" y="31572"/>
                  <a:pt x="2461815" y="25019"/>
                </a:cubicBezTo>
                <a:cubicBezTo>
                  <a:pt x="2513045" y="19062"/>
                  <a:pt x="2558318" y="30381"/>
                  <a:pt x="2601804" y="45273"/>
                </a:cubicBezTo>
                <a:cubicBezTo>
                  <a:pt x="2664352" y="66123"/>
                  <a:pt x="2729879" y="75058"/>
                  <a:pt x="2790641" y="110204"/>
                </a:cubicBezTo>
                <a:cubicBezTo>
                  <a:pt x="2839488" y="138798"/>
                  <a:pt x="2900249" y="151903"/>
                  <a:pt x="2949692" y="184071"/>
                </a:cubicBezTo>
                <a:cubicBezTo>
                  <a:pt x="2993774" y="212665"/>
                  <a:pt x="3033686" y="247811"/>
                  <a:pt x="3074193" y="281170"/>
                </a:cubicBezTo>
                <a:cubicBezTo>
                  <a:pt x="3106957" y="307976"/>
                  <a:pt x="3139124" y="335974"/>
                  <a:pt x="3170101" y="365164"/>
                </a:cubicBezTo>
                <a:cubicBezTo>
                  <a:pt x="3277922" y="465837"/>
                  <a:pt x="3345236" y="593912"/>
                  <a:pt x="3408381" y="724370"/>
                </a:cubicBezTo>
                <a:cubicBezTo>
                  <a:pt x="3441740" y="792876"/>
                  <a:pt x="3475694" y="861381"/>
                  <a:pt x="3509053" y="929886"/>
                </a:cubicBezTo>
                <a:cubicBezTo>
                  <a:pt x="3556114" y="1026985"/>
                  <a:pt x="3582325" y="1127659"/>
                  <a:pt x="3595430" y="1236672"/>
                </a:cubicBezTo>
                <a:cubicBezTo>
                  <a:pt x="3609727" y="1356407"/>
                  <a:pt x="3603174" y="1475547"/>
                  <a:pt x="3610918" y="1594687"/>
                </a:cubicBezTo>
                <a:cubicBezTo>
                  <a:pt x="3615088" y="1660214"/>
                  <a:pt x="3622832" y="1725145"/>
                  <a:pt x="3631768" y="1790076"/>
                </a:cubicBezTo>
                <a:cubicBezTo>
                  <a:pt x="3642490" y="1868708"/>
                  <a:pt x="3638320" y="1947341"/>
                  <a:pt x="3619854" y="2022994"/>
                </a:cubicBezTo>
                <a:cubicBezTo>
                  <a:pt x="3608535" y="2070055"/>
                  <a:pt x="3594834" y="2120093"/>
                  <a:pt x="3574580" y="2163579"/>
                </a:cubicBezTo>
                <a:cubicBezTo>
                  <a:pt x="3534669" y="2248764"/>
                  <a:pt x="3482247" y="2328588"/>
                  <a:pt x="3436974" y="2411390"/>
                </a:cubicBezTo>
                <a:cubicBezTo>
                  <a:pt x="3413146" y="2453685"/>
                  <a:pt x="3395871" y="2500150"/>
                  <a:pt x="3369660" y="2540657"/>
                </a:cubicBezTo>
                <a:cubicBezTo>
                  <a:pt x="3303537" y="2642522"/>
                  <a:pt x="3268987" y="2759279"/>
                  <a:pt x="3207630" y="2862930"/>
                </a:cubicBezTo>
                <a:cubicBezTo>
                  <a:pt x="3167718" y="2930244"/>
                  <a:pt x="3117679" y="2990410"/>
                  <a:pt x="3057514" y="3041044"/>
                </a:cubicBezTo>
                <a:cubicBezTo>
                  <a:pt x="2989604" y="3098231"/>
                  <a:pt x="2922290" y="3157206"/>
                  <a:pt x="2849615" y="3207244"/>
                </a:cubicBezTo>
                <a:cubicBezTo>
                  <a:pt x="2748346" y="3275750"/>
                  <a:pt x="2644694" y="3341277"/>
                  <a:pt x="2536873" y="3399059"/>
                </a:cubicBezTo>
                <a:cubicBezTo>
                  <a:pt x="2478494" y="3430632"/>
                  <a:pt x="2409989" y="3443737"/>
                  <a:pt x="2345653" y="3464586"/>
                </a:cubicBezTo>
                <a:cubicBezTo>
                  <a:pt x="2337909" y="3466969"/>
                  <a:pt x="2328974" y="3466969"/>
                  <a:pt x="2320634" y="3466969"/>
                </a:cubicBezTo>
                <a:cubicBezTo>
                  <a:pt x="2288466" y="3468161"/>
                  <a:pt x="2257490" y="3453864"/>
                  <a:pt x="2222939" y="3475905"/>
                </a:cubicBezTo>
                <a:cubicBezTo>
                  <a:pt x="2200899" y="3489606"/>
                  <a:pt x="2162774" y="3480670"/>
                  <a:pt x="2131797" y="3477692"/>
                </a:cubicBezTo>
                <a:cubicBezTo>
                  <a:pt x="2040060" y="3469948"/>
                  <a:pt x="1946535" y="3490797"/>
                  <a:pt x="1854797" y="3463395"/>
                </a:cubicBezTo>
                <a:cubicBezTo>
                  <a:pt x="1823821" y="3453864"/>
                  <a:pt x="1787483" y="3462799"/>
                  <a:pt x="1754124" y="3460417"/>
                </a:cubicBezTo>
                <a:cubicBezTo>
                  <a:pt x="1642728" y="3451481"/>
                  <a:pt x="1530141" y="3462204"/>
                  <a:pt x="1420533" y="3434801"/>
                </a:cubicBezTo>
                <a:cubicBezTo>
                  <a:pt x="1414576" y="3433610"/>
                  <a:pt x="1407427" y="3434801"/>
                  <a:pt x="1401470" y="3435993"/>
                </a:cubicBezTo>
                <a:cubicBezTo>
                  <a:pt x="1284713" y="3462799"/>
                  <a:pt x="1175105" y="3415739"/>
                  <a:pt x="1063709" y="3397868"/>
                </a:cubicBezTo>
                <a:cubicBezTo>
                  <a:pt x="982694" y="3384763"/>
                  <a:pt x="906444" y="3342468"/>
                  <a:pt x="827812" y="3312683"/>
                </a:cubicBezTo>
                <a:cubicBezTo>
                  <a:pt x="794453" y="3300173"/>
                  <a:pt x="762285" y="3284089"/>
                  <a:pt x="728330" y="3272175"/>
                </a:cubicBezTo>
                <a:cubicBezTo>
                  <a:pt x="636593" y="3239412"/>
                  <a:pt x="577023" y="3164950"/>
                  <a:pt x="507326" y="3104188"/>
                </a:cubicBezTo>
                <a:cubicBezTo>
                  <a:pt x="385208" y="2997558"/>
                  <a:pt x="311341" y="2855782"/>
                  <a:pt x="229730" y="2719962"/>
                </a:cubicBezTo>
                <a:cubicBezTo>
                  <a:pt x="187436" y="2654436"/>
                  <a:pt x="148715" y="2585930"/>
                  <a:pt x="112973" y="2516829"/>
                </a:cubicBezTo>
                <a:cubicBezTo>
                  <a:pt x="52808" y="2400668"/>
                  <a:pt x="12896" y="2276167"/>
                  <a:pt x="4556" y="2146304"/>
                </a:cubicBezTo>
                <a:cubicBezTo>
                  <a:pt x="-3784" y="2017633"/>
                  <a:pt x="982" y="1888366"/>
                  <a:pt x="5748" y="1759100"/>
                </a:cubicBezTo>
                <a:cubicBezTo>
                  <a:pt x="9322" y="1666171"/>
                  <a:pt x="15874" y="1573242"/>
                  <a:pt x="31958" y="1482100"/>
                </a:cubicBezTo>
                <a:cubicBezTo>
                  <a:pt x="47446" y="1392745"/>
                  <a:pt x="70679" y="1303390"/>
                  <a:pt x="101059" y="1217609"/>
                </a:cubicBezTo>
                <a:cubicBezTo>
                  <a:pt x="135014" y="1122297"/>
                  <a:pt x="174330" y="1027581"/>
                  <a:pt x="224369" y="940609"/>
                </a:cubicBezTo>
                <a:cubicBezTo>
                  <a:pt x="272621" y="857211"/>
                  <a:pt x="310745" y="767261"/>
                  <a:pt x="390569" y="702329"/>
                </a:cubicBezTo>
                <a:cubicBezTo>
                  <a:pt x="454905" y="649908"/>
                  <a:pt x="515070" y="591529"/>
                  <a:pt x="575236" y="534938"/>
                </a:cubicBezTo>
                <a:cubicBezTo>
                  <a:pt x="663995" y="452731"/>
                  <a:pt x="758115" y="377673"/>
                  <a:pt x="853427" y="304402"/>
                </a:cubicBezTo>
                <a:cubicBezTo>
                  <a:pt x="921337" y="251981"/>
                  <a:pt x="995204" y="205516"/>
                  <a:pt x="1072049" y="167391"/>
                </a:cubicBezTo>
                <a:cubicBezTo>
                  <a:pt x="1116131" y="145946"/>
                  <a:pt x="1166765" y="136415"/>
                  <a:pt x="1213229" y="114374"/>
                </a:cubicBezTo>
                <a:cubicBezTo>
                  <a:pt x="1274586" y="85781"/>
                  <a:pt x="1342496" y="68505"/>
                  <a:pt x="1409215" y="51826"/>
                </a:cubicBezTo>
                <a:cubicBezTo>
                  <a:pt x="1458657" y="39316"/>
                  <a:pt x="1511675" y="40508"/>
                  <a:pt x="1559926" y="25615"/>
                </a:cubicBezTo>
                <a:cubicBezTo>
                  <a:pt x="1638559" y="1787"/>
                  <a:pt x="1720765" y="17871"/>
                  <a:pt x="1800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10708759" y="6269273"/>
            <a:ext cx="3637585" cy="3483312"/>
          </a:xfrm>
          <a:custGeom>
            <a:rect b="b" l="l" r="r" t="t"/>
            <a:pathLst>
              <a:path extrusionOk="0" h="3483312" w="3637585">
                <a:moveTo>
                  <a:pt x="1800589" y="0"/>
                </a:moveTo>
                <a:cubicBezTo>
                  <a:pt x="1804759" y="7744"/>
                  <a:pt x="1810120" y="16680"/>
                  <a:pt x="1814290" y="24424"/>
                </a:cubicBezTo>
                <a:cubicBezTo>
                  <a:pt x="1821438" y="23232"/>
                  <a:pt x="1827395" y="24424"/>
                  <a:pt x="1829182" y="22041"/>
                </a:cubicBezTo>
                <a:cubicBezTo>
                  <a:pt x="1842288" y="1191"/>
                  <a:pt x="1861946" y="1191"/>
                  <a:pt x="1882199" y="4170"/>
                </a:cubicBezTo>
                <a:cubicBezTo>
                  <a:pt x="1887561" y="4766"/>
                  <a:pt x="1894113" y="15488"/>
                  <a:pt x="1897092" y="14892"/>
                </a:cubicBezTo>
                <a:cubicBezTo>
                  <a:pt x="1984064" y="-17275"/>
                  <a:pt x="2073419" y="14297"/>
                  <a:pt x="2161582" y="4170"/>
                </a:cubicBezTo>
                <a:cubicBezTo>
                  <a:pt x="2206260" y="-1191"/>
                  <a:pt x="2252724" y="2383"/>
                  <a:pt x="2297997" y="5957"/>
                </a:cubicBezTo>
                <a:cubicBezTo>
                  <a:pt x="2352802" y="10723"/>
                  <a:pt x="2408797" y="31572"/>
                  <a:pt x="2461815" y="25019"/>
                </a:cubicBezTo>
                <a:cubicBezTo>
                  <a:pt x="2513045" y="19062"/>
                  <a:pt x="2558318" y="30381"/>
                  <a:pt x="2601804" y="45273"/>
                </a:cubicBezTo>
                <a:cubicBezTo>
                  <a:pt x="2664352" y="66123"/>
                  <a:pt x="2729879" y="75058"/>
                  <a:pt x="2790641" y="110204"/>
                </a:cubicBezTo>
                <a:cubicBezTo>
                  <a:pt x="2839488" y="138798"/>
                  <a:pt x="2900249" y="151903"/>
                  <a:pt x="2949692" y="184071"/>
                </a:cubicBezTo>
                <a:cubicBezTo>
                  <a:pt x="2993774" y="212665"/>
                  <a:pt x="3033686" y="247811"/>
                  <a:pt x="3074193" y="281170"/>
                </a:cubicBezTo>
                <a:cubicBezTo>
                  <a:pt x="3106957" y="307976"/>
                  <a:pt x="3139124" y="335974"/>
                  <a:pt x="3170101" y="365164"/>
                </a:cubicBezTo>
                <a:cubicBezTo>
                  <a:pt x="3277922" y="465837"/>
                  <a:pt x="3345236" y="593912"/>
                  <a:pt x="3408381" y="724370"/>
                </a:cubicBezTo>
                <a:cubicBezTo>
                  <a:pt x="3441740" y="792876"/>
                  <a:pt x="3475694" y="861381"/>
                  <a:pt x="3509053" y="929886"/>
                </a:cubicBezTo>
                <a:cubicBezTo>
                  <a:pt x="3556114" y="1026985"/>
                  <a:pt x="3582325" y="1127659"/>
                  <a:pt x="3595430" y="1236672"/>
                </a:cubicBezTo>
                <a:cubicBezTo>
                  <a:pt x="3609727" y="1356407"/>
                  <a:pt x="3603174" y="1475547"/>
                  <a:pt x="3610918" y="1594687"/>
                </a:cubicBezTo>
                <a:cubicBezTo>
                  <a:pt x="3615088" y="1660214"/>
                  <a:pt x="3622832" y="1725145"/>
                  <a:pt x="3631768" y="1790076"/>
                </a:cubicBezTo>
                <a:cubicBezTo>
                  <a:pt x="3642490" y="1868708"/>
                  <a:pt x="3638320" y="1947341"/>
                  <a:pt x="3619854" y="2022994"/>
                </a:cubicBezTo>
                <a:cubicBezTo>
                  <a:pt x="3608535" y="2070055"/>
                  <a:pt x="3594834" y="2120093"/>
                  <a:pt x="3574580" y="2163579"/>
                </a:cubicBezTo>
                <a:cubicBezTo>
                  <a:pt x="3534669" y="2248764"/>
                  <a:pt x="3482247" y="2328588"/>
                  <a:pt x="3436974" y="2411390"/>
                </a:cubicBezTo>
                <a:cubicBezTo>
                  <a:pt x="3413146" y="2453685"/>
                  <a:pt x="3395871" y="2500150"/>
                  <a:pt x="3369660" y="2540657"/>
                </a:cubicBezTo>
                <a:cubicBezTo>
                  <a:pt x="3303537" y="2642522"/>
                  <a:pt x="3268987" y="2759279"/>
                  <a:pt x="3207630" y="2862930"/>
                </a:cubicBezTo>
                <a:cubicBezTo>
                  <a:pt x="3167718" y="2930244"/>
                  <a:pt x="3117679" y="2990410"/>
                  <a:pt x="3057514" y="3041044"/>
                </a:cubicBezTo>
                <a:cubicBezTo>
                  <a:pt x="2989604" y="3098231"/>
                  <a:pt x="2922290" y="3157206"/>
                  <a:pt x="2849615" y="3207244"/>
                </a:cubicBezTo>
                <a:cubicBezTo>
                  <a:pt x="2748346" y="3275750"/>
                  <a:pt x="2644694" y="3341277"/>
                  <a:pt x="2536873" y="3399059"/>
                </a:cubicBezTo>
                <a:cubicBezTo>
                  <a:pt x="2478494" y="3430632"/>
                  <a:pt x="2409989" y="3443737"/>
                  <a:pt x="2345653" y="3464586"/>
                </a:cubicBezTo>
                <a:cubicBezTo>
                  <a:pt x="2337909" y="3466969"/>
                  <a:pt x="2328974" y="3466969"/>
                  <a:pt x="2320634" y="3466969"/>
                </a:cubicBezTo>
                <a:cubicBezTo>
                  <a:pt x="2288466" y="3468161"/>
                  <a:pt x="2257490" y="3453864"/>
                  <a:pt x="2222939" y="3475905"/>
                </a:cubicBezTo>
                <a:cubicBezTo>
                  <a:pt x="2200899" y="3489606"/>
                  <a:pt x="2162774" y="3480670"/>
                  <a:pt x="2131797" y="3477692"/>
                </a:cubicBezTo>
                <a:cubicBezTo>
                  <a:pt x="2040060" y="3469948"/>
                  <a:pt x="1946535" y="3490797"/>
                  <a:pt x="1854797" y="3463395"/>
                </a:cubicBezTo>
                <a:cubicBezTo>
                  <a:pt x="1823821" y="3453864"/>
                  <a:pt x="1787483" y="3462799"/>
                  <a:pt x="1754124" y="3460417"/>
                </a:cubicBezTo>
                <a:cubicBezTo>
                  <a:pt x="1642728" y="3451481"/>
                  <a:pt x="1530141" y="3462204"/>
                  <a:pt x="1420533" y="3434801"/>
                </a:cubicBezTo>
                <a:cubicBezTo>
                  <a:pt x="1414576" y="3433610"/>
                  <a:pt x="1407427" y="3434801"/>
                  <a:pt x="1401470" y="3435993"/>
                </a:cubicBezTo>
                <a:cubicBezTo>
                  <a:pt x="1284713" y="3462799"/>
                  <a:pt x="1175105" y="3415739"/>
                  <a:pt x="1063709" y="3397868"/>
                </a:cubicBezTo>
                <a:cubicBezTo>
                  <a:pt x="982694" y="3384763"/>
                  <a:pt x="906444" y="3342468"/>
                  <a:pt x="827812" y="3312683"/>
                </a:cubicBezTo>
                <a:cubicBezTo>
                  <a:pt x="794453" y="3300173"/>
                  <a:pt x="762285" y="3284089"/>
                  <a:pt x="728330" y="3272175"/>
                </a:cubicBezTo>
                <a:cubicBezTo>
                  <a:pt x="636593" y="3239412"/>
                  <a:pt x="577023" y="3164950"/>
                  <a:pt x="507326" y="3104188"/>
                </a:cubicBezTo>
                <a:cubicBezTo>
                  <a:pt x="385208" y="2997558"/>
                  <a:pt x="311341" y="2855782"/>
                  <a:pt x="229730" y="2719962"/>
                </a:cubicBezTo>
                <a:cubicBezTo>
                  <a:pt x="187436" y="2654436"/>
                  <a:pt x="148715" y="2585930"/>
                  <a:pt x="112973" y="2516829"/>
                </a:cubicBezTo>
                <a:cubicBezTo>
                  <a:pt x="52808" y="2400668"/>
                  <a:pt x="12896" y="2276167"/>
                  <a:pt x="4556" y="2146304"/>
                </a:cubicBezTo>
                <a:cubicBezTo>
                  <a:pt x="-3784" y="2017633"/>
                  <a:pt x="982" y="1888366"/>
                  <a:pt x="5748" y="1759100"/>
                </a:cubicBezTo>
                <a:cubicBezTo>
                  <a:pt x="9322" y="1666171"/>
                  <a:pt x="15874" y="1573242"/>
                  <a:pt x="31958" y="1482100"/>
                </a:cubicBezTo>
                <a:cubicBezTo>
                  <a:pt x="47446" y="1392745"/>
                  <a:pt x="70679" y="1303390"/>
                  <a:pt x="101059" y="1217609"/>
                </a:cubicBezTo>
                <a:cubicBezTo>
                  <a:pt x="135014" y="1122297"/>
                  <a:pt x="174330" y="1027581"/>
                  <a:pt x="224369" y="940609"/>
                </a:cubicBezTo>
                <a:cubicBezTo>
                  <a:pt x="272621" y="857211"/>
                  <a:pt x="310745" y="767261"/>
                  <a:pt x="390569" y="702329"/>
                </a:cubicBezTo>
                <a:cubicBezTo>
                  <a:pt x="454905" y="649908"/>
                  <a:pt x="515070" y="591529"/>
                  <a:pt x="575236" y="534938"/>
                </a:cubicBezTo>
                <a:cubicBezTo>
                  <a:pt x="663995" y="452731"/>
                  <a:pt x="758115" y="377673"/>
                  <a:pt x="853427" y="304402"/>
                </a:cubicBezTo>
                <a:cubicBezTo>
                  <a:pt x="921337" y="251981"/>
                  <a:pt x="995204" y="205516"/>
                  <a:pt x="1072049" y="167391"/>
                </a:cubicBezTo>
                <a:cubicBezTo>
                  <a:pt x="1116131" y="145946"/>
                  <a:pt x="1166765" y="136415"/>
                  <a:pt x="1213229" y="114374"/>
                </a:cubicBezTo>
                <a:cubicBezTo>
                  <a:pt x="1274586" y="85781"/>
                  <a:pt x="1342496" y="68505"/>
                  <a:pt x="1409215" y="51826"/>
                </a:cubicBezTo>
                <a:cubicBezTo>
                  <a:pt x="1458657" y="39316"/>
                  <a:pt x="1511675" y="40508"/>
                  <a:pt x="1559926" y="25615"/>
                </a:cubicBezTo>
                <a:cubicBezTo>
                  <a:pt x="1638559" y="1787"/>
                  <a:pt x="1720765" y="17871"/>
                  <a:pt x="18005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4203666" y="6269273"/>
            <a:ext cx="3637585" cy="3483312"/>
          </a:xfrm>
          <a:custGeom>
            <a:rect b="b" l="l" r="r" t="t"/>
            <a:pathLst>
              <a:path extrusionOk="0" h="3483312" w="3637585">
                <a:moveTo>
                  <a:pt x="1800589" y="0"/>
                </a:moveTo>
                <a:cubicBezTo>
                  <a:pt x="1804759" y="7744"/>
                  <a:pt x="1810120" y="16680"/>
                  <a:pt x="1814290" y="24424"/>
                </a:cubicBezTo>
                <a:cubicBezTo>
                  <a:pt x="1821438" y="23232"/>
                  <a:pt x="1827395" y="24424"/>
                  <a:pt x="1829182" y="22041"/>
                </a:cubicBezTo>
                <a:cubicBezTo>
                  <a:pt x="1842288" y="1191"/>
                  <a:pt x="1861946" y="1191"/>
                  <a:pt x="1882199" y="4170"/>
                </a:cubicBezTo>
                <a:cubicBezTo>
                  <a:pt x="1887561" y="4766"/>
                  <a:pt x="1894113" y="15488"/>
                  <a:pt x="1897092" y="14892"/>
                </a:cubicBezTo>
                <a:cubicBezTo>
                  <a:pt x="1984064" y="-17275"/>
                  <a:pt x="2073419" y="14297"/>
                  <a:pt x="2161582" y="4170"/>
                </a:cubicBezTo>
                <a:cubicBezTo>
                  <a:pt x="2206260" y="-1191"/>
                  <a:pt x="2252724" y="2383"/>
                  <a:pt x="2297997" y="5957"/>
                </a:cubicBezTo>
                <a:cubicBezTo>
                  <a:pt x="2352802" y="10723"/>
                  <a:pt x="2408797" y="31572"/>
                  <a:pt x="2461815" y="25019"/>
                </a:cubicBezTo>
                <a:cubicBezTo>
                  <a:pt x="2513045" y="19062"/>
                  <a:pt x="2558318" y="30381"/>
                  <a:pt x="2601804" y="45273"/>
                </a:cubicBezTo>
                <a:cubicBezTo>
                  <a:pt x="2664352" y="66123"/>
                  <a:pt x="2729879" y="75058"/>
                  <a:pt x="2790641" y="110204"/>
                </a:cubicBezTo>
                <a:cubicBezTo>
                  <a:pt x="2839488" y="138798"/>
                  <a:pt x="2900249" y="151903"/>
                  <a:pt x="2949692" y="184071"/>
                </a:cubicBezTo>
                <a:cubicBezTo>
                  <a:pt x="2993774" y="212665"/>
                  <a:pt x="3033686" y="247811"/>
                  <a:pt x="3074193" y="281170"/>
                </a:cubicBezTo>
                <a:cubicBezTo>
                  <a:pt x="3106957" y="307976"/>
                  <a:pt x="3139124" y="335974"/>
                  <a:pt x="3170101" y="365164"/>
                </a:cubicBezTo>
                <a:cubicBezTo>
                  <a:pt x="3277922" y="465837"/>
                  <a:pt x="3345236" y="593912"/>
                  <a:pt x="3408381" y="724370"/>
                </a:cubicBezTo>
                <a:cubicBezTo>
                  <a:pt x="3441740" y="792876"/>
                  <a:pt x="3475694" y="861381"/>
                  <a:pt x="3509053" y="929886"/>
                </a:cubicBezTo>
                <a:cubicBezTo>
                  <a:pt x="3556114" y="1026985"/>
                  <a:pt x="3582325" y="1127659"/>
                  <a:pt x="3595430" y="1236672"/>
                </a:cubicBezTo>
                <a:cubicBezTo>
                  <a:pt x="3609727" y="1356407"/>
                  <a:pt x="3603174" y="1475547"/>
                  <a:pt x="3610918" y="1594687"/>
                </a:cubicBezTo>
                <a:cubicBezTo>
                  <a:pt x="3615088" y="1660214"/>
                  <a:pt x="3622832" y="1725145"/>
                  <a:pt x="3631768" y="1790076"/>
                </a:cubicBezTo>
                <a:cubicBezTo>
                  <a:pt x="3642490" y="1868708"/>
                  <a:pt x="3638320" y="1947341"/>
                  <a:pt x="3619854" y="2022994"/>
                </a:cubicBezTo>
                <a:cubicBezTo>
                  <a:pt x="3608535" y="2070055"/>
                  <a:pt x="3594834" y="2120093"/>
                  <a:pt x="3574580" y="2163579"/>
                </a:cubicBezTo>
                <a:cubicBezTo>
                  <a:pt x="3534669" y="2248764"/>
                  <a:pt x="3482247" y="2328588"/>
                  <a:pt x="3436974" y="2411390"/>
                </a:cubicBezTo>
                <a:cubicBezTo>
                  <a:pt x="3413146" y="2453685"/>
                  <a:pt x="3395871" y="2500150"/>
                  <a:pt x="3369660" y="2540657"/>
                </a:cubicBezTo>
                <a:cubicBezTo>
                  <a:pt x="3303537" y="2642522"/>
                  <a:pt x="3268987" y="2759279"/>
                  <a:pt x="3207630" y="2862930"/>
                </a:cubicBezTo>
                <a:cubicBezTo>
                  <a:pt x="3167718" y="2930244"/>
                  <a:pt x="3117679" y="2990410"/>
                  <a:pt x="3057514" y="3041044"/>
                </a:cubicBezTo>
                <a:cubicBezTo>
                  <a:pt x="2989604" y="3098231"/>
                  <a:pt x="2922290" y="3157206"/>
                  <a:pt x="2849615" y="3207244"/>
                </a:cubicBezTo>
                <a:cubicBezTo>
                  <a:pt x="2748346" y="3275750"/>
                  <a:pt x="2644694" y="3341277"/>
                  <a:pt x="2536873" y="3399059"/>
                </a:cubicBezTo>
                <a:cubicBezTo>
                  <a:pt x="2478494" y="3430632"/>
                  <a:pt x="2409989" y="3443737"/>
                  <a:pt x="2345653" y="3464586"/>
                </a:cubicBezTo>
                <a:cubicBezTo>
                  <a:pt x="2337909" y="3466969"/>
                  <a:pt x="2328974" y="3466969"/>
                  <a:pt x="2320634" y="3466969"/>
                </a:cubicBezTo>
                <a:cubicBezTo>
                  <a:pt x="2288466" y="3468161"/>
                  <a:pt x="2257490" y="3453864"/>
                  <a:pt x="2222939" y="3475905"/>
                </a:cubicBezTo>
                <a:cubicBezTo>
                  <a:pt x="2200899" y="3489606"/>
                  <a:pt x="2162774" y="3480670"/>
                  <a:pt x="2131797" y="3477692"/>
                </a:cubicBezTo>
                <a:cubicBezTo>
                  <a:pt x="2040060" y="3469948"/>
                  <a:pt x="1946535" y="3490797"/>
                  <a:pt x="1854797" y="3463395"/>
                </a:cubicBezTo>
                <a:cubicBezTo>
                  <a:pt x="1823821" y="3453864"/>
                  <a:pt x="1787483" y="3462799"/>
                  <a:pt x="1754124" y="3460417"/>
                </a:cubicBezTo>
                <a:cubicBezTo>
                  <a:pt x="1642728" y="3451481"/>
                  <a:pt x="1530141" y="3462204"/>
                  <a:pt x="1420533" y="3434801"/>
                </a:cubicBezTo>
                <a:cubicBezTo>
                  <a:pt x="1414576" y="3433610"/>
                  <a:pt x="1407427" y="3434801"/>
                  <a:pt x="1401470" y="3435993"/>
                </a:cubicBezTo>
                <a:cubicBezTo>
                  <a:pt x="1284713" y="3462799"/>
                  <a:pt x="1175105" y="3415739"/>
                  <a:pt x="1063709" y="3397868"/>
                </a:cubicBezTo>
                <a:cubicBezTo>
                  <a:pt x="982694" y="3384763"/>
                  <a:pt x="906444" y="3342468"/>
                  <a:pt x="827812" y="3312683"/>
                </a:cubicBezTo>
                <a:cubicBezTo>
                  <a:pt x="794453" y="3300173"/>
                  <a:pt x="762285" y="3284089"/>
                  <a:pt x="728330" y="3272175"/>
                </a:cubicBezTo>
                <a:cubicBezTo>
                  <a:pt x="636593" y="3239412"/>
                  <a:pt x="577023" y="3164950"/>
                  <a:pt x="507326" y="3104188"/>
                </a:cubicBezTo>
                <a:cubicBezTo>
                  <a:pt x="385208" y="2997558"/>
                  <a:pt x="311341" y="2855782"/>
                  <a:pt x="229730" y="2719962"/>
                </a:cubicBezTo>
                <a:cubicBezTo>
                  <a:pt x="187436" y="2654436"/>
                  <a:pt x="148715" y="2585930"/>
                  <a:pt x="112973" y="2516829"/>
                </a:cubicBezTo>
                <a:cubicBezTo>
                  <a:pt x="52808" y="2400668"/>
                  <a:pt x="12896" y="2276167"/>
                  <a:pt x="4556" y="2146304"/>
                </a:cubicBezTo>
                <a:cubicBezTo>
                  <a:pt x="-3784" y="2017633"/>
                  <a:pt x="982" y="1888366"/>
                  <a:pt x="5748" y="1759100"/>
                </a:cubicBezTo>
                <a:cubicBezTo>
                  <a:pt x="9322" y="1666171"/>
                  <a:pt x="15874" y="1573242"/>
                  <a:pt x="31958" y="1482100"/>
                </a:cubicBezTo>
                <a:cubicBezTo>
                  <a:pt x="47446" y="1392745"/>
                  <a:pt x="70679" y="1303390"/>
                  <a:pt x="101059" y="1217609"/>
                </a:cubicBezTo>
                <a:cubicBezTo>
                  <a:pt x="135014" y="1122297"/>
                  <a:pt x="174330" y="1027581"/>
                  <a:pt x="224369" y="940609"/>
                </a:cubicBezTo>
                <a:cubicBezTo>
                  <a:pt x="272621" y="857211"/>
                  <a:pt x="310745" y="767261"/>
                  <a:pt x="390569" y="702329"/>
                </a:cubicBezTo>
                <a:cubicBezTo>
                  <a:pt x="454905" y="649908"/>
                  <a:pt x="515070" y="591529"/>
                  <a:pt x="575236" y="534938"/>
                </a:cubicBezTo>
                <a:cubicBezTo>
                  <a:pt x="663995" y="452731"/>
                  <a:pt x="758115" y="377673"/>
                  <a:pt x="853427" y="304402"/>
                </a:cubicBezTo>
                <a:cubicBezTo>
                  <a:pt x="921337" y="251981"/>
                  <a:pt x="995204" y="205516"/>
                  <a:pt x="1072049" y="167391"/>
                </a:cubicBezTo>
                <a:cubicBezTo>
                  <a:pt x="1116131" y="145946"/>
                  <a:pt x="1166765" y="136415"/>
                  <a:pt x="1213229" y="114374"/>
                </a:cubicBezTo>
                <a:cubicBezTo>
                  <a:pt x="1274586" y="85781"/>
                  <a:pt x="1342496" y="68505"/>
                  <a:pt x="1409215" y="51826"/>
                </a:cubicBezTo>
                <a:cubicBezTo>
                  <a:pt x="1458657" y="39316"/>
                  <a:pt x="1511675" y="40508"/>
                  <a:pt x="1559926" y="25615"/>
                </a:cubicBezTo>
                <a:cubicBezTo>
                  <a:pt x="1638559" y="1787"/>
                  <a:pt x="1720765" y="17871"/>
                  <a:pt x="18005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2221078" y="549110"/>
            <a:ext cx="14128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Write Your Topic or Idea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1524237" y="3841053"/>
            <a:ext cx="3213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Add a main point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7678558" y="3841053"/>
            <a:ext cx="3213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Add a main point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13832739" y="3841053"/>
            <a:ext cx="3213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Add a main point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10921710" y="7325893"/>
            <a:ext cx="3213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Add a main point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4465157" y="7325893"/>
            <a:ext cx="3213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Add a main point</a:t>
            </a:r>
            <a:endParaRPr/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Elaborate on what you want to discuss.</a:t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9134081" y="1872686"/>
            <a:ext cx="5697496" cy="469334"/>
          </a:xfrm>
          <a:custGeom>
            <a:rect b="b" l="l" r="r" t="t"/>
            <a:pathLst>
              <a:path extrusionOk="0" h="469334" w="5697496">
                <a:moveTo>
                  <a:pt x="5646511" y="0"/>
                </a:moveTo>
                <a:cubicBezTo>
                  <a:pt x="5654956" y="29232"/>
                  <a:pt x="5659828" y="52943"/>
                  <a:pt x="5668598" y="75679"/>
                </a:cubicBezTo>
                <a:cubicBezTo>
                  <a:pt x="5677043" y="97765"/>
                  <a:pt x="5706275" y="111082"/>
                  <a:pt x="5694907" y="143562"/>
                </a:cubicBezTo>
                <a:cubicBezTo>
                  <a:pt x="5657879" y="153631"/>
                  <a:pt x="5622151" y="161101"/>
                  <a:pt x="5579927" y="152007"/>
                </a:cubicBezTo>
                <a:cubicBezTo>
                  <a:pt x="5532181" y="141613"/>
                  <a:pt x="5480863" y="147135"/>
                  <a:pt x="5431168" y="147460"/>
                </a:cubicBezTo>
                <a:cubicBezTo>
                  <a:pt x="5289555" y="148434"/>
                  <a:pt x="5147942" y="148434"/>
                  <a:pt x="5006653" y="152007"/>
                </a:cubicBezTo>
                <a:cubicBezTo>
                  <a:pt x="4871211" y="155580"/>
                  <a:pt x="4736094" y="164025"/>
                  <a:pt x="4600652" y="168897"/>
                </a:cubicBezTo>
                <a:cubicBezTo>
                  <a:pt x="4436952" y="174743"/>
                  <a:pt x="4273577" y="178316"/>
                  <a:pt x="4109877" y="184812"/>
                </a:cubicBezTo>
                <a:cubicBezTo>
                  <a:pt x="3986128" y="189684"/>
                  <a:pt x="3862379" y="198778"/>
                  <a:pt x="3738630" y="204300"/>
                </a:cubicBezTo>
                <a:cubicBezTo>
                  <a:pt x="3594093" y="211121"/>
                  <a:pt x="3449232" y="215993"/>
                  <a:pt x="3304370" y="222164"/>
                </a:cubicBezTo>
                <a:cubicBezTo>
                  <a:pt x="3271890" y="223463"/>
                  <a:pt x="3239410" y="226711"/>
                  <a:pt x="3206930" y="228985"/>
                </a:cubicBezTo>
                <a:cubicBezTo>
                  <a:pt x="3041282" y="240353"/>
                  <a:pt x="2875958" y="251721"/>
                  <a:pt x="2710309" y="263089"/>
                </a:cubicBezTo>
                <a:cubicBezTo>
                  <a:pt x="2585261" y="271534"/>
                  <a:pt x="2459888" y="279979"/>
                  <a:pt x="2334839" y="288424"/>
                </a:cubicBezTo>
                <a:cubicBezTo>
                  <a:pt x="2228304" y="295569"/>
                  <a:pt x="2121445" y="302065"/>
                  <a:pt x="2014910" y="309861"/>
                </a:cubicBezTo>
                <a:cubicBezTo>
                  <a:pt x="1910324" y="317331"/>
                  <a:pt x="1806063" y="327075"/>
                  <a:pt x="1701802" y="334221"/>
                </a:cubicBezTo>
                <a:cubicBezTo>
                  <a:pt x="1471193" y="350461"/>
                  <a:pt x="1240259" y="362478"/>
                  <a:pt x="1009976" y="381966"/>
                </a:cubicBezTo>
                <a:cubicBezTo>
                  <a:pt x="793008" y="400480"/>
                  <a:pt x="577016" y="426789"/>
                  <a:pt x="360373" y="448226"/>
                </a:cubicBezTo>
                <a:cubicBezTo>
                  <a:pt x="267480" y="457320"/>
                  <a:pt x="173938" y="464141"/>
                  <a:pt x="80720" y="469013"/>
                </a:cubicBezTo>
                <a:cubicBezTo>
                  <a:pt x="33299" y="471612"/>
                  <a:pt x="16734" y="458620"/>
                  <a:pt x="5041" y="424515"/>
                </a:cubicBezTo>
                <a:cubicBezTo>
                  <a:pt x="-10225" y="377094"/>
                  <a:pt x="9588" y="344289"/>
                  <a:pt x="58958" y="350786"/>
                </a:cubicBezTo>
                <a:cubicBezTo>
                  <a:pt x="120345" y="359230"/>
                  <a:pt x="178810" y="348187"/>
                  <a:pt x="238573" y="341366"/>
                </a:cubicBezTo>
                <a:cubicBezTo>
                  <a:pt x="338287" y="329998"/>
                  <a:pt x="438001" y="317981"/>
                  <a:pt x="537715" y="307587"/>
                </a:cubicBezTo>
                <a:cubicBezTo>
                  <a:pt x="643275" y="296544"/>
                  <a:pt x="748186" y="275432"/>
                  <a:pt x="855370" y="275107"/>
                </a:cubicBezTo>
                <a:cubicBezTo>
                  <a:pt x="930074" y="274782"/>
                  <a:pt x="1004454" y="258217"/>
                  <a:pt x="1079483" y="254319"/>
                </a:cubicBezTo>
                <a:cubicBezTo>
                  <a:pt x="1152888" y="250422"/>
                  <a:pt x="1226618" y="242951"/>
                  <a:pt x="1300673" y="249772"/>
                </a:cubicBezTo>
                <a:cubicBezTo>
                  <a:pt x="1309117" y="250422"/>
                  <a:pt x="1318537" y="247499"/>
                  <a:pt x="1326981" y="244575"/>
                </a:cubicBezTo>
                <a:cubicBezTo>
                  <a:pt x="1333802" y="242302"/>
                  <a:pt x="1343221" y="232883"/>
                  <a:pt x="1345820" y="234831"/>
                </a:cubicBezTo>
                <a:cubicBezTo>
                  <a:pt x="1381873" y="259516"/>
                  <a:pt x="1414353" y="227361"/>
                  <a:pt x="1449431" y="229635"/>
                </a:cubicBezTo>
                <a:cubicBezTo>
                  <a:pt x="1484510" y="231908"/>
                  <a:pt x="1521537" y="216967"/>
                  <a:pt x="1555317" y="223139"/>
                </a:cubicBezTo>
                <a:cubicBezTo>
                  <a:pt x="1601763" y="231583"/>
                  <a:pt x="1643987" y="213719"/>
                  <a:pt x="1687835" y="214044"/>
                </a:cubicBezTo>
                <a:cubicBezTo>
                  <a:pt x="1769685" y="214694"/>
                  <a:pt x="1849911" y="193906"/>
                  <a:pt x="1930462" y="197154"/>
                </a:cubicBezTo>
                <a:cubicBezTo>
                  <a:pt x="2007115" y="200402"/>
                  <a:pt x="2084093" y="199428"/>
                  <a:pt x="2156524" y="184162"/>
                </a:cubicBezTo>
                <a:cubicBezTo>
                  <a:pt x="2243570" y="165974"/>
                  <a:pt x="2332241" y="189359"/>
                  <a:pt x="2417014" y="161751"/>
                </a:cubicBezTo>
                <a:cubicBezTo>
                  <a:pt x="2536866" y="174418"/>
                  <a:pt x="2653469" y="137716"/>
                  <a:pt x="2772346" y="136741"/>
                </a:cubicBezTo>
                <a:cubicBezTo>
                  <a:pt x="2848350" y="136092"/>
                  <a:pt x="2924028" y="134468"/>
                  <a:pt x="3000032" y="130895"/>
                </a:cubicBezTo>
                <a:cubicBezTo>
                  <a:pt x="3035760" y="129271"/>
                  <a:pt x="3071163" y="120826"/>
                  <a:pt x="3106891" y="117903"/>
                </a:cubicBezTo>
                <a:cubicBezTo>
                  <a:pt x="3135799" y="115629"/>
                  <a:pt x="3165031" y="117903"/>
                  <a:pt x="3193938" y="116604"/>
                </a:cubicBezTo>
                <a:cubicBezTo>
                  <a:pt x="3285857" y="113031"/>
                  <a:pt x="3378100" y="110757"/>
                  <a:pt x="3469694" y="103936"/>
                </a:cubicBezTo>
                <a:cubicBezTo>
                  <a:pt x="3508021" y="101013"/>
                  <a:pt x="3549270" y="124074"/>
                  <a:pt x="3585648" y="93868"/>
                </a:cubicBezTo>
                <a:cubicBezTo>
                  <a:pt x="3588246" y="91594"/>
                  <a:pt x="3597990" y="99714"/>
                  <a:pt x="3604812" y="101013"/>
                </a:cubicBezTo>
                <a:cubicBezTo>
                  <a:pt x="3622351" y="103936"/>
                  <a:pt x="3648010" y="114330"/>
                  <a:pt x="3656780" y="106535"/>
                </a:cubicBezTo>
                <a:cubicBezTo>
                  <a:pt x="3690884" y="76004"/>
                  <a:pt x="3731484" y="88021"/>
                  <a:pt x="3768186" y="84773"/>
                </a:cubicBezTo>
                <a:cubicBezTo>
                  <a:pt x="3849387" y="77628"/>
                  <a:pt x="3931237" y="76978"/>
                  <a:pt x="4013086" y="75354"/>
                </a:cubicBezTo>
                <a:cubicBezTo>
                  <a:pt x="4073499" y="74380"/>
                  <a:pt x="4133588" y="76978"/>
                  <a:pt x="4194000" y="76978"/>
                </a:cubicBezTo>
                <a:cubicBezTo>
                  <a:pt x="4206993" y="76978"/>
                  <a:pt x="4219985" y="74055"/>
                  <a:pt x="4232977" y="71456"/>
                </a:cubicBezTo>
                <a:cubicBezTo>
                  <a:pt x="4242396" y="69507"/>
                  <a:pt x="4252790" y="61387"/>
                  <a:pt x="4260260" y="63986"/>
                </a:cubicBezTo>
                <a:cubicBezTo>
                  <a:pt x="4345033" y="92893"/>
                  <a:pt x="4428832" y="49695"/>
                  <a:pt x="4514904" y="61387"/>
                </a:cubicBezTo>
                <a:cubicBezTo>
                  <a:pt x="4579864" y="70157"/>
                  <a:pt x="4648397" y="51643"/>
                  <a:pt x="4715631" y="47096"/>
                </a:cubicBezTo>
                <a:cubicBezTo>
                  <a:pt x="4733496" y="45797"/>
                  <a:pt x="4751684" y="50344"/>
                  <a:pt x="4769873" y="52293"/>
                </a:cubicBezTo>
                <a:cubicBezTo>
                  <a:pt x="4775395" y="52943"/>
                  <a:pt x="4782865" y="56515"/>
                  <a:pt x="4786113" y="54242"/>
                </a:cubicBezTo>
                <a:cubicBezTo>
                  <a:pt x="4819568" y="31506"/>
                  <a:pt x="4858544" y="36703"/>
                  <a:pt x="4895246" y="34754"/>
                </a:cubicBezTo>
                <a:cubicBezTo>
                  <a:pt x="4968326" y="30856"/>
                  <a:pt x="5041731" y="30856"/>
                  <a:pt x="5114812" y="29557"/>
                </a:cubicBezTo>
                <a:cubicBezTo>
                  <a:pt x="5125855" y="29232"/>
                  <a:pt x="5137873" y="34429"/>
                  <a:pt x="5148266" y="32480"/>
                </a:cubicBezTo>
                <a:cubicBezTo>
                  <a:pt x="5231740" y="17539"/>
                  <a:pt x="5315864" y="19488"/>
                  <a:pt x="5399987" y="20462"/>
                </a:cubicBezTo>
                <a:cubicBezTo>
                  <a:pt x="5464298" y="21437"/>
                  <a:pt x="5528608" y="20462"/>
                  <a:pt x="5592919" y="17864"/>
                </a:cubicBezTo>
                <a:cubicBezTo>
                  <a:pt x="5608185" y="17864"/>
                  <a:pt x="5624100" y="7795"/>
                  <a:pt x="56465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1"/>
          <p:cNvSpPr/>
          <p:nvPr/>
        </p:nvSpPr>
        <p:spPr>
          <a:xfrm rot="-5339846">
            <a:off x="16937991" y="59866"/>
            <a:ext cx="2699069" cy="3623230"/>
          </a:xfrm>
          <a:custGeom>
            <a:rect b="b" l="l" r="r" t="t"/>
            <a:pathLst>
              <a:path extrusionOk="0" h="3622675" w="2698656">
                <a:moveTo>
                  <a:pt x="2396298" y="1980533"/>
                </a:moveTo>
                <a:cubicBezTo>
                  <a:pt x="2348593" y="1956008"/>
                  <a:pt x="2300215" y="1932155"/>
                  <a:pt x="2253518" y="1908639"/>
                </a:cubicBezTo>
                <a:cubicBezTo>
                  <a:pt x="2202789" y="1928796"/>
                  <a:pt x="2181624" y="1979861"/>
                  <a:pt x="2143661" y="2013120"/>
                </a:cubicBezTo>
                <a:cubicBezTo>
                  <a:pt x="2093604" y="2057130"/>
                  <a:pt x="2067735" y="2122641"/>
                  <a:pt x="2070759" y="2196887"/>
                </a:cubicBezTo>
                <a:cubicBezTo>
                  <a:pt x="2074790" y="2307416"/>
                  <a:pt x="2144333" y="2371247"/>
                  <a:pt x="2264604" y="2336980"/>
                </a:cubicBezTo>
                <a:cubicBezTo>
                  <a:pt x="2346913" y="2313463"/>
                  <a:pt x="2402009" y="2263406"/>
                  <a:pt x="2434597" y="2184457"/>
                </a:cubicBezTo>
                <a:cubicBezTo>
                  <a:pt x="2462481" y="2116930"/>
                  <a:pt x="2441988" y="2056458"/>
                  <a:pt x="2415112" y="1995987"/>
                </a:cubicBezTo>
                <a:cubicBezTo>
                  <a:pt x="2412088" y="1989604"/>
                  <a:pt x="2403689" y="1984228"/>
                  <a:pt x="2396298" y="1980533"/>
                </a:cubicBezTo>
                <a:close/>
                <a:moveTo>
                  <a:pt x="2206820" y="2246273"/>
                </a:moveTo>
                <a:cubicBezTo>
                  <a:pt x="2222946" y="2161612"/>
                  <a:pt x="2228657" y="2086694"/>
                  <a:pt x="2312982" y="2035965"/>
                </a:cubicBezTo>
                <a:cubicBezTo>
                  <a:pt x="2301559" y="2119618"/>
                  <a:pt x="2291145" y="2192856"/>
                  <a:pt x="2206820" y="2246273"/>
                </a:cubicBezTo>
                <a:close/>
                <a:moveTo>
                  <a:pt x="310024" y="2360833"/>
                </a:moveTo>
                <a:cubicBezTo>
                  <a:pt x="272397" y="2346723"/>
                  <a:pt x="233762" y="2334628"/>
                  <a:pt x="195799" y="2321862"/>
                </a:cubicBezTo>
                <a:cubicBezTo>
                  <a:pt x="198823" y="2314471"/>
                  <a:pt x="199159" y="2309096"/>
                  <a:pt x="201846" y="2307080"/>
                </a:cubicBezTo>
                <a:cubicBezTo>
                  <a:pt x="216964" y="2296666"/>
                  <a:pt x="232754" y="2287259"/>
                  <a:pt x="248208" y="2277852"/>
                </a:cubicBezTo>
                <a:cubicBezTo>
                  <a:pt x="248544" y="2272813"/>
                  <a:pt x="249216" y="2268110"/>
                  <a:pt x="249552" y="2263070"/>
                </a:cubicBezTo>
                <a:cubicBezTo>
                  <a:pt x="216628" y="2260383"/>
                  <a:pt x="183705" y="2259711"/>
                  <a:pt x="151453" y="2255007"/>
                </a:cubicBezTo>
                <a:cubicBezTo>
                  <a:pt x="104756" y="2248288"/>
                  <a:pt x="69144" y="2272813"/>
                  <a:pt x="52011" y="2307416"/>
                </a:cubicBezTo>
                <a:cubicBezTo>
                  <a:pt x="27150" y="2357473"/>
                  <a:pt x="6321" y="2412906"/>
                  <a:pt x="946" y="2467666"/>
                </a:cubicBezTo>
                <a:cubicBezTo>
                  <a:pt x="-5773" y="2535865"/>
                  <a:pt x="23119" y="2596001"/>
                  <a:pt x="93669" y="2623213"/>
                </a:cubicBezTo>
                <a:cubicBezTo>
                  <a:pt x="118866" y="2632955"/>
                  <a:pt x="146414" y="2637323"/>
                  <a:pt x="173290" y="2641018"/>
                </a:cubicBezTo>
                <a:cubicBezTo>
                  <a:pt x="260974" y="2652441"/>
                  <a:pt x="362432" y="2578531"/>
                  <a:pt x="378894" y="2491855"/>
                </a:cubicBezTo>
                <a:cubicBezTo>
                  <a:pt x="387965" y="2443478"/>
                  <a:pt x="354034" y="2377295"/>
                  <a:pt x="310024" y="2360833"/>
                </a:cubicBezTo>
                <a:close/>
                <a:moveTo>
                  <a:pt x="200503" y="2549303"/>
                </a:moveTo>
                <a:cubicBezTo>
                  <a:pt x="197479" y="2545607"/>
                  <a:pt x="194455" y="2542248"/>
                  <a:pt x="191432" y="2538552"/>
                </a:cubicBezTo>
                <a:cubicBezTo>
                  <a:pt x="201510" y="2531161"/>
                  <a:pt x="211253" y="2523435"/>
                  <a:pt x="221332" y="2516044"/>
                </a:cubicBezTo>
                <a:cubicBezTo>
                  <a:pt x="224019" y="2519067"/>
                  <a:pt x="227043" y="2522091"/>
                  <a:pt x="229731" y="2525450"/>
                </a:cubicBezTo>
                <a:cubicBezTo>
                  <a:pt x="219988" y="2533177"/>
                  <a:pt x="210245" y="2541240"/>
                  <a:pt x="200503" y="2549303"/>
                </a:cubicBezTo>
                <a:close/>
                <a:moveTo>
                  <a:pt x="1056513" y="437160"/>
                </a:moveTo>
                <a:cubicBezTo>
                  <a:pt x="1133447" y="428089"/>
                  <a:pt x="1201646" y="365602"/>
                  <a:pt x="1216764" y="287325"/>
                </a:cubicBezTo>
                <a:cubicBezTo>
                  <a:pt x="1223147" y="254401"/>
                  <a:pt x="1224826" y="220470"/>
                  <a:pt x="1229866" y="175788"/>
                </a:cubicBezTo>
                <a:cubicBezTo>
                  <a:pt x="1230202" y="147232"/>
                  <a:pt x="1202989" y="93815"/>
                  <a:pt x="1168722" y="67275"/>
                </a:cubicBezTo>
                <a:cubicBezTo>
                  <a:pt x="1147221" y="50477"/>
                  <a:pt x="1125720" y="34015"/>
                  <a:pt x="1104555" y="16882"/>
                </a:cubicBezTo>
                <a:cubicBezTo>
                  <a:pt x="1077343" y="-5291"/>
                  <a:pt x="1059201" y="-6299"/>
                  <a:pt x="1032325" y="17890"/>
                </a:cubicBezTo>
                <a:cubicBezTo>
                  <a:pt x="1020230" y="28640"/>
                  <a:pt x="1009816" y="43086"/>
                  <a:pt x="1002761" y="57532"/>
                </a:cubicBezTo>
                <a:cubicBezTo>
                  <a:pt x="974205" y="115652"/>
                  <a:pt x="953376" y="175452"/>
                  <a:pt x="938258" y="238947"/>
                </a:cubicBezTo>
                <a:cubicBezTo>
                  <a:pt x="928179" y="280942"/>
                  <a:pt x="931203" y="317896"/>
                  <a:pt x="945313" y="355187"/>
                </a:cubicBezTo>
                <a:cubicBezTo>
                  <a:pt x="962446" y="399533"/>
                  <a:pt x="1021910" y="441192"/>
                  <a:pt x="1056513" y="437160"/>
                </a:cubicBezTo>
                <a:close/>
                <a:moveTo>
                  <a:pt x="1096156" y="182843"/>
                </a:moveTo>
                <a:cubicBezTo>
                  <a:pt x="1111610" y="236932"/>
                  <a:pt x="1106571" y="251714"/>
                  <a:pt x="1057857" y="300763"/>
                </a:cubicBezTo>
                <a:cubicBezTo>
                  <a:pt x="1053154" y="254401"/>
                  <a:pt x="1070624" y="219462"/>
                  <a:pt x="1096156" y="182843"/>
                </a:cubicBezTo>
                <a:close/>
                <a:moveTo>
                  <a:pt x="1257078" y="2962862"/>
                </a:moveTo>
                <a:cubicBezTo>
                  <a:pt x="1251703" y="3005529"/>
                  <a:pt x="1243304" y="3050210"/>
                  <a:pt x="1205005" y="3079774"/>
                </a:cubicBezTo>
                <a:cubicBezTo>
                  <a:pt x="1191903" y="3090189"/>
                  <a:pt x="1179137" y="3101275"/>
                  <a:pt x="1166370" y="3112026"/>
                </a:cubicBezTo>
                <a:cubicBezTo>
                  <a:pt x="1098508" y="3169138"/>
                  <a:pt x="1070288" y="3169810"/>
                  <a:pt x="1004105" y="3115721"/>
                </a:cubicBezTo>
                <a:cubicBezTo>
                  <a:pt x="952032" y="3073055"/>
                  <a:pt x="943297" y="2965886"/>
                  <a:pt x="989659" y="2917844"/>
                </a:cubicBezTo>
                <a:cubicBezTo>
                  <a:pt x="1000073" y="2907094"/>
                  <a:pt x="1017207" y="2903398"/>
                  <a:pt x="1032325" y="2895672"/>
                </a:cubicBezTo>
                <a:cubicBezTo>
                  <a:pt x="1037364" y="2872827"/>
                  <a:pt x="1041731" y="2852669"/>
                  <a:pt x="1047107" y="2828817"/>
                </a:cubicBezTo>
                <a:cubicBezTo>
                  <a:pt x="1062897" y="2830496"/>
                  <a:pt x="1079022" y="2827809"/>
                  <a:pt x="1090445" y="2833856"/>
                </a:cubicBezTo>
                <a:cubicBezTo>
                  <a:pt x="1125720" y="2852669"/>
                  <a:pt x="1162003" y="2864428"/>
                  <a:pt x="1201310" y="2871483"/>
                </a:cubicBezTo>
                <a:cubicBezTo>
                  <a:pt x="1238601" y="2878202"/>
                  <a:pt x="1263125" y="2916837"/>
                  <a:pt x="1257078" y="2962862"/>
                </a:cubicBezTo>
                <a:close/>
                <a:moveTo>
                  <a:pt x="1468729" y="1684893"/>
                </a:moveTo>
                <a:cubicBezTo>
                  <a:pt x="1448236" y="1692284"/>
                  <a:pt x="1424383" y="1695644"/>
                  <a:pt x="1408257" y="1708410"/>
                </a:cubicBezTo>
                <a:cubicBezTo>
                  <a:pt x="1377350" y="1733271"/>
                  <a:pt x="1345770" y="1760147"/>
                  <a:pt x="1324269" y="1792735"/>
                </a:cubicBezTo>
                <a:cubicBezTo>
                  <a:pt x="1292017" y="1842120"/>
                  <a:pt x="1288658" y="1928124"/>
                  <a:pt x="1346106" y="1976501"/>
                </a:cubicBezTo>
                <a:cubicBezTo>
                  <a:pt x="1386420" y="2010433"/>
                  <a:pt x="1428751" y="1998338"/>
                  <a:pt x="1472425" y="1990611"/>
                </a:cubicBezTo>
                <a:cubicBezTo>
                  <a:pt x="1517106" y="1982884"/>
                  <a:pt x="1552718" y="1957352"/>
                  <a:pt x="1575562" y="1922413"/>
                </a:cubicBezTo>
                <a:cubicBezTo>
                  <a:pt x="1597735" y="1888481"/>
                  <a:pt x="1613861" y="1846823"/>
                  <a:pt x="1619237" y="1806845"/>
                </a:cubicBezTo>
                <a:cubicBezTo>
                  <a:pt x="1626628" y="1753428"/>
                  <a:pt x="1544655" y="1693628"/>
                  <a:pt x="1468729" y="1684893"/>
                </a:cubicBezTo>
                <a:close/>
                <a:moveTo>
                  <a:pt x="1431102" y="1900240"/>
                </a:moveTo>
                <a:cubicBezTo>
                  <a:pt x="1443197" y="1820955"/>
                  <a:pt x="1451595" y="1810204"/>
                  <a:pt x="1509379" y="1800797"/>
                </a:cubicBezTo>
                <a:cubicBezTo>
                  <a:pt x="1496277" y="1845143"/>
                  <a:pt x="1476792" y="1879411"/>
                  <a:pt x="1431102" y="1900240"/>
                </a:cubicBezTo>
                <a:close/>
                <a:moveTo>
                  <a:pt x="1678364" y="917238"/>
                </a:moveTo>
                <a:cubicBezTo>
                  <a:pt x="1657871" y="950834"/>
                  <a:pt x="1639058" y="985773"/>
                  <a:pt x="1614869" y="1016681"/>
                </a:cubicBezTo>
                <a:cubicBezTo>
                  <a:pt x="1593704" y="1043893"/>
                  <a:pt x="1564140" y="1061027"/>
                  <a:pt x="1527857" y="1062035"/>
                </a:cubicBezTo>
                <a:cubicBezTo>
                  <a:pt x="1511059" y="1062371"/>
                  <a:pt x="1493926" y="1062035"/>
                  <a:pt x="1477464" y="1063714"/>
                </a:cubicBezTo>
                <a:cubicBezTo>
                  <a:pt x="1435470" y="1068082"/>
                  <a:pt x="1407249" y="1056995"/>
                  <a:pt x="1391460" y="1020040"/>
                </a:cubicBezTo>
                <a:cubicBezTo>
                  <a:pt x="1373318" y="976702"/>
                  <a:pt x="1366935" y="933028"/>
                  <a:pt x="1390788" y="886667"/>
                </a:cubicBezTo>
                <a:cubicBezTo>
                  <a:pt x="1420688" y="828883"/>
                  <a:pt x="1458986" y="787896"/>
                  <a:pt x="1530209" y="785544"/>
                </a:cubicBezTo>
                <a:cubicBezTo>
                  <a:pt x="1528193" y="792599"/>
                  <a:pt x="1526513" y="798647"/>
                  <a:pt x="1523490" y="810069"/>
                </a:cubicBezTo>
                <a:cubicBezTo>
                  <a:pt x="1581946" y="792599"/>
                  <a:pt x="1618229" y="836273"/>
                  <a:pt x="1662239" y="857439"/>
                </a:cubicBezTo>
                <a:cubicBezTo>
                  <a:pt x="1683404" y="868189"/>
                  <a:pt x="1693818" y="892042"/>
                  <a:pt x="1678364" y="917238"/>
                </a:cubicBezTo>
                <a:close/>
                <a:moveTo>
                  <a:pt x="508908" y="1151734"/>
                </a:moveTo>
                <a:cubicBezTo>
                  <a:pt x="503197" y="1173907"/>
                  <a:pt x="499166" y="1196416"/>
                  <a:pt x="493790" y="1218925"/>
                </a:cubicBezTo>
                <a:cubicBezTo>
                  <a:pt x="481696" y="1269990"/>
                  <a:pt x="431639" y="1307953"/>
                  <a:pt x="372511" y="1311984"/>
                </a:cubicBezTo>
                <a:cubicBezTo>
                  <a:pt x="322454" y="1315344"/>
                  <a:pt x="258959" y="1278725"/>
                  <a:pt x="248208" y="1233035"/>
                </a:cubicBezTo>
                <a:cubicBezTo>
                  <a:pt x="237793" y="1189025"/>
                  <a:pt x="247200" y="1146023"/>
                  <a:pt x="277100" y="1109404"/>
                </a:cubicBezTo>
                <a:cubicBezTo>
                  <a:pt x="289866" y="1093614"/>
                  <a:pt x="301289" y="1076817"/>
                  <a:pt x="314727" y="1058339"/>
                </a:cubicBezTo>
                <a:cubicBezTo>
                  <a:pt x="344291" y="1052292"/>
                  <a:pt x="372175" y="1046581"/>
                  <a:pt x="394348" y="1042213"/>
                </a:cubicBezTo>
                <a:cubicBezTo>
                  <a:pt x="425256" y="1059011"/>
                  <a:pt x="451796" y="1074465"/>
                  <a:pt x="479680" y="1088239"/>
                </a:cubicBezTo>
                <a:cubicBezTo>
                  <a:pt x="512268" y="1104365"/>
                  <a:pt x="518315" y="1115787"/>
                  <a:pt x="508908" y="1151734"/>
                </a:cubicBezTo>
                <a:close/>
                <a:moveTo>
                  <a:pt x="2659350" y="291356"/>
                </a:moveTo>
                <a:cubicBezTo>
                  <a:pt x="2705376" y="391806"/>
                  <a:pt x="2633818" y="496288"/>
                  <a:pt x="2522617" y="492257"/>
                </a:cubicBezTo>
                <a:cubicBezTo>
                  <a:pt x="2491373" y="491249"/>
                  <a:pt x="2472896" y="469748"/>
                  <a:pt x="2461137" y="444887"/>
                </a:cubicBezTo>
                <a:cubicBezTo>
                  <a:pt x="2436613" y="393150"/>
                  <a:pt x="2458786" y="310170"/>
                  <a:pt x="2503468" y="268175"/>
                </a:cubicBezTo>
                <a:cubicBezTo>
                  <a:pt x="2530680" y="242643"/>
                  <a:pt x="2554533" y="213751"/>
                  <a:pt x="2583089" y="183179"/>
                </a:cubicBezTo>
                <a:cubicBezTo>
                  <a:pt x="2626763" y="210055"/>
                  <a:pt x="2660358" y="230884"/>
                  <a:pt x="2698657" y="254401"/>
                </a:cubicBezTo>
                <a:cubicBezTo>
                  <a:pt x="2683875" y="268175"/>
                  <a:pt x="2671445" y="279934"/>
                  <a:pt x="2659350" y="291356"/>
                </a:cubicBezTo>
                <a:close/>
                <a:moveTo>
                  <a:pt x="287851" y="3446636"/>
                </a:moveTo>
                <a:cubicBezTo>
                  <a:pt x="291882" y="3482247"/>
                  <a:pt x="281803" y="3520546"/>
                  <a:pt x="271725" y="3556157"/>
                </a:cubicBezTo>
                <a:cubicBezTo>
                  <a:pt x="259294" y="3601175"/>
                  <a:pt x="214949" y="3606886"/>
                  <a:pt x="181017" y="3622676"/>
                </a:cubicBezTo>
                <a:cubicBezTo>
                  <a:pt x="131968" y="3605206"/>
                  <a:pt x="117858" y="3575978"/>
                  <a:pt x="120209" y="3523570"/>
                </a:cubicBezTo>
                <a:cubicBezTo>
                  <a:pt x="122561" y="3472841"/>
                  <a:pt x="141375" y="3441261"/>
                  <a:pt x="180345" y="3417408"/>
                </a:cubicBezTo>
                <a:cubicBezTo>
                  <a:pt x="177322" y="3403298"/>
                  <a:pt x="174970" y="3391204"/>
                  <a:pt x="172282" y="3379445"/>
                </a:cubicBezTo>
                <a:cubicBezTo>
                  <a:pt x="209909" y="3366679"/>
                  <a:pt x="283147" y="3404978"/>
                  <a:pt x="287851" y="34466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1"/>
          <p:cNvSpPr/>
          <p:nvPr/>
        </p:nvSpPr>
        <p:spPr>
          <a:xfrm rot="-5339846">
            <a:off x="-196381" y="7551192"/>
            <a:ext cx="2541677" cy="3411947"/>
          </a:xfrm>
          <a:custGeom>
            <a:rect b="b" l="l" r="r" t="t"/>
            <a:pathLst>
              <a:path extrusionOk="0" h="3411425" w="2541288">
                <a:moveTo>
                  <a:pt x="2256562" y="1865041"/>
                </a:moveTo>
                <a:cubicBezTo>
                  <a:pt x="2211638" y="1841947"/>
                  <a:pt x="2166082" y="1819485"/>
                  <a:pt x="2122107" y="1797339"/>
                </a:cubicBezTo>
                <a:cubicBezTo>
                  <a:pt x="2074336" y="1816321"/>
                  <a:pt x="2054406" y="1864408"/>
                  <a:pt x="2018656" y="1895728"/>
                </a:cubicBezTo>
                <a:cubicBezTo>
                  <a:pt x="1971518" y="1937172"/>
                  <a:pt x="1947158" y="1998863"/>
                  <a:pt x="1950006" y="2068779"/>
                </a:cubicBezTo>
                <a:cubicBezTo>
                  <a:pt x="1953802" y="2172863"/>
                  <a:pt x="2019289" y="2232972"/>
                  <a:pt x="2132547" y="2200703"/>
                </a:cubicBezTo>
                <a:cubicBezTo>
                  <a:pt x="2210056" y="2178557"/>
                  <a:pt x="2261940" y="2131419"/>
                  <a:pt x="2292627" y="2057074"/>
                </a:cubicBezTo>
                <a:cubicBezTo>
                  <a:pt x="2318885" y="1993485"/>
                  <a:pt x="2299587" y="1936539"/>
                  <a:pt x="2274278" y="1879594"/>
                </a:cubicBezTo>
                <a:cubicBezTo>
                  <a:pt x="2271431" y="1873583"/>
                  <a:pt x="2263522" y="1868521"/>
                  <a:pt x="2256562" y="1865041"/>
                </a:cubicBezTo>
                <a:close/>
                <a:moveTo>
                  <a:pt x="2078133" y="2115285"/>
                </a:moveTo>
                <a:cubicBezTo>
                  <a:pt x="2093318" y="2035561"/>
                  <a:pt x="2098696" y="1965012"/>
                  <a:pt x="2178104" y="1917241"/>
                </a:cubicBezTo>
                <a:cubicBezTo>
                  <a:pt x="2167347" y="1996016"/>
                  <a:pt x="2157540" y="2064983"/>
                  <a:pt x="2078133" y="2115285"/>
                </a:cubicBezTo>
                <a:close/>
                <a:moveTo>
                  <a:pt x="291945" y="2223164"/>
                </a:moveTo>
                <a:cubicBezTo>
                  <a:pt x="256512" y="2209877"/>
                  <a:pt x="220130" y="2198488"/>
                  <a:pt x="184381" y="2186466"/>
                </a:cubicBezTo>
                <a:cubicBezTo>
                  <a:pt x="187229" y="2179506"/>
                  <a:pt x="187545" y="2174445"/>
                  <a:pt x="190076" y="2172546"/>
                </a:cubicBezTo>
                <a:cubicBezTo>
                  <a:pt x="204312" y="2162739"/>
                  <a:pt x="219181" y="2153881"/>
                  <a:pt x="233734" y="2145023"/>
                </a:cubicBezTo>
                <a:cubicBezTo>
                  <a:pt x="234050" y="2140277"/>
                  <a:pt x="234683" y="2135848"/>
                  <a:pt x="235000" y="2131103"/>
                </a:cubicBezTo>
                <a:cubicBezTo>
                  <a:pt x="203996" y="2128572"/>
                  <a:pt x="172992" y="2127939"/>
                  <a:pt x="142621" y="2123510"/>
                </a:cubicBezTo>
                <a:cubicBezTo>
                  <a:pt x="98647" y="2117183"/>
                  <a:pt x="65112" y="2140277"/>
                  <a:pt x="48978" y="2172863"/>
                </a:cubicBezTo>
                <a:cubicBezTo>
                  <a:pt x="25567" y="2220001"/>
                  <a:pt x="5952" y="2272201"/>
                  <a:pt x="891" y="2323768"/>
                </a:cubicBezTo>
                <a:cubicBezTo>
                  <a:pt x="-5437" y="2387990"/>
                  <a:pt x="21771" y="2444619"/>
                  <a:pt x="88207" y="2470244"/>
                </a:cubicBezTo>
                <a:cubicBezTo>
                  <a:pt x="111934" y="2479419"/>
                  <a:pt x="137876" y="2483531"/>
                  <a:pt x="163185" y="2487012"/>
                </a:cubicBezTo>
                <a:cubicBezTo>
                  <a:pt x="245756" y="2497768"/>
                  <a:pt x="341298" y="2428168"/>
                  <a:pt x="356799" y="2346546"/>
                </a:cubicBezTo>
                <a:cubicBezTo>
                  <a:pt x="365341" y="2300990"/>
                  <a:pt x="333389" y="2238666"/>
                  <a:pt x="291945" y="2223164"/>
                </a:cubicBezTo>
                <a:close/>
                <a:moveTo>
                  <a:pt x="188811" y="2400644"/>
                </a:moveTo>
                <a:cubicBezTo>
                  <a:pt x="185963" y="2397164"/>
                  <a:pt x="183116" y="2394001"/>
                  <a:pt x="180269" y="2390521"/>
                </a:cubicBezTo>
                <a:cubicBezTo>
                  <a:pt x="189760" y="2383561"/>
                  <a:pt x="198934" y="2376284"/>
                  <a:pt x="208425" y="2369324"/>
                </a:cubicBezTo>
                <a:cubicBezTo>
                  <a:pt x="210956" y="2372172"/>
                  <a:pt x="213803" y="2375019"/>
                  <a:pt x="216334" y="2378183"/>
                </a:cubicBezTo>
                <a:cubicBezTo>
                  <a:pt x="207160" y="2385459"/>
                  <a:pt x="197985" y="2393052"/>
                  <a:pt x="188811" y="2400644"/>
                </a:cubicBezTo>
                <a:close/>
                <a:moveTo>
                  <a:pt x="994904" y="411668"/>
                </a:moveTo>
                <a:cubicBezTo>
                  <a:pt x="1067352" y="403126"/>
                  <a:pt x="1131573" y="344282"/>
                  <a:pt x="1145810" y="270570"/>
                </a:cubicBezTo>
                <a:cubicBezTo>
                  <a:pt x="1151821" y="239566"/>
                  <a:pt x="1153403" y="207613"/>
                  <a:pt x="1158148" y="165537"/>
                </a:cubicBezTo>
                <a:cubicBezTo>
                  <a:pt x="1158464" y="138646"/>
                  <a:pt x="1132839" y="88344"/>
                  <a:pt x="1100570" y="63352"/>
                </a:cubicBezTo>
                <a:cubicBezTo>
                  <a:pt x="1080323" y="47534"/>
                  <a:pt x="1060075" y="32032"/>
                  <a:pt x="1040144" y="15897"/>
                </a:cubicBezTo>
                <a:cubicBezTo>
                  <a:pt x="1014519" y="-4983"/>
                  <a:pt x="997435" y="-5932"/>
                  <a:pt x="972126" y="16846"/>
                </a:cubicBezTo>
                <a:cubicBezTo>
                  <a:pt x="960737" y="26970"/>
                  <a:pt x="950930" y="40574"/>
                  <a:pt x="944286" y="54177"/>
                </a:cubicBezTo>
                <a:cubicBezTo>
                  <a:pt x="917395" y="108908"/>
                  <a:pt x="897781" y="165221"/>
                  <a:pt x="883544" y="225013"/>
                </a:cubicBezTo>
                <a:cubicBezTo>
                  <a:pt x="874054" y="264559"/>
                  <a:pt x="876901" y="299359"/>
                  <a:pt x="890188" y="334475"/>
                </a:cubicBezTo>
                <a:cubicBezTo>
                  <a:pt x="906323" y="376235"/>
                  <a:pt x="962319" y="415464"/>
                  <a:pt x="994904" y="411668"/>
                </a:cubicBezTo>
                <a:close/>
                <a:moveTo>
                  <a:pt x="1032235" y="172181"/>
                </a:moveTo>
                <a:cubicBezTo>
                  <a:pt x="1046788" y="223115"/>
                  <a:pt x="1042043" y="237035"/>
                  <a:pt x="996170" y="283224"/>
                </a:cubicBezTo>
                <a:cubicBezTo>
                  <a:pt x="991741" y="239566"/>
                  <a:pt x="1008192" y="206664"/>
                  <a:pt x="1032235" y="172181"/>
                </a:cubicBezTo>
                <a:close/>
                <a:moveTo>
                  <a:pt x="1183773" y="2790088"/>
                </a:moveTo>
                <a:cubicBezTo>
                  <a:pt x="1178712" y="2830266"/>
                  <a:pt x="1170803" y="2872342"/>
                  <a:pt x="1134737" y="2900182"/>
                </a:cubicBezTo>
                <a:cubicBezTo>
                  <a:pt x="1122399" y="2909989"/>
                  <a:pt x="1110377" y="2920429"/>
                  <a:pt x="1098355" y="2930553"/>
                </a:cubicBezTo>
                <a:cubicBezTo>
                  <a:pt x="1034450" y="2984335"/>
                  <a:pt x="1007875" y="2984967"/>
                  <a:pt x="945552" y="2934033"/>
                </a:cubicBezTo>
                <a:cubicBezTo>
                  <a:pt x="896515" y="2893855"/>
                  <a:pt x="888290" y="2792935"/>
                  <a:pt x="931948" y="2747695"/>
                </a:cubicBezTo>
                <a:cubicBezTo>
                  <a:pt x="941755" y="2737571"/>
                  <a:pt x="957890" y="2734091"/>
                  <a:pt x="972126" y="2726815"/>
                </a:cubicBezTo>
                <a:cubicBezTo>
                  <a:pt x="976872" y="2705302"/>
                  <a:pt x="980984" y="2686321"/>
                  <a:pt x="986046" y="2663859"/>
                </a:cubicBezTo>
                <a:cubicBezTo>
                  <a:pt x="1000915" y="2665440"/>
                  <a:pt x="1016101" y="2662910"/>
                  <a:pt x="1026857" y="2668604"/>
                </a:cubicBezTo>
                <a:cubicBezTo>
                  <a:pt x="1060075" y="2686321"/>
                  <a:pt x="1094243" y="2697393"/>
                  <a:pt x="1131257" y="2704037"/>
                </a:cubicBezTo>
                <a:cubicBezTo>
                  <a:pt x="1166373" y="2710364"/>
                  <a:pt x="1189468" y="2746746"/>
                  <a:pt x="1183773" y="2790088"/>
                </a:cubicBezTo>
                <a:close/>
                <a:moveTo>
                  <a:pt x="1383082" y="1586641"/>
                </a:moveTo>
                <a:cubicBezTo>
                  <a:pt x="1363784" y="1593601"/>
                  <a:pt x="1341322" y="1596765"/>
                  <a:pt x="1326137" y="1608787"/>
                </a:cubicBezTo>
                <a:cubicBezTo>
                  <a:pt x="1297032" y="1632198"/>
                  <a:pt x="1267293" y="1657507"/>
                  <a:pt x="1247046" y="1688194"/>
                </a:cubicBezTo>
                <a:cubicBezTo>
                  <a:pt x="1216675" y="1734700"/>
                  <a:pt x="1213512" y="1815688"/>
                  <a:pt x="1267610" y="1861245"/>
                </a:cubicBezTo>
                <a:cubicBezTo>
                  <a:pt x="1305573" y="1893197"/>
                  <a:pt x="1345435" y="1881808"/>
                  <a:pt x="1386562" y="1874532"/>
                </a:cubicBezTo>
                <a:cubicBezTo>
                  <a:pt x="1428639" y="1867256"/>
                  <a:pt x="1462173" y="1843212"/>
                  <a:pt x="1483686" y="1810310"/>
                </a:cubicBezTo>
                <a:cubicBezTo>
                  <a:pt x="1504566" y="1778358"/>
                  <a:pt x="1519751" y="1739128"/>
                  <a:pt x="1524813" y="1701481"/>
                </a:cubicBezTo>
                <a:cubicBezTo>
                  <a:pt x="1531773" y="1651180"/>
                  <a:pt x="1454580" y="1594867"/>
                  <a:pt x="1383082" y="1586641"/>
                </a:cubicBezTo>
                <a:close/>
                <a:moveTo>
                  <a:pt x="1347650" y="1789430"/>
                </a:moveTo>
                <a:cubicBezTo>
                  <a:pt x="1359039" y="1714768"/>
                  <a:pt x="1366948" y="1704645"/>
                  <a:pt x="1421362" y="1695787"/>
                </a:cubicBezTo>
                <a:cubicBezTo>
                  <a:pt x="1409024" y="1737547"/>
                  <a:pt x="1390675" y="1769816"/>
                  <a:pt x="1347650" y="1789430"/>
                </a:cubicBezTo>
                <a:close/>
                <a:moveTo>
                  <a:pt x="1580493" y="863751"/>
                </a:moveTo>
                <a:cubicBezTo>
                  <a:pt x="1561195" y="895387"/>
                  <a:pt x="1543479" y="928289"/>
                  <a:pt x="1520700" y="957395"/>
                </a:cubicBezTo>
                <a:cubicBezTo>
                  <a:pt x="1500770" y="983020"/>
                  <a:pt x="1472930" y="999155"/>
                  <a:pt x="1438762" y="1000104"/>
                </a:cubicBezTo>
                <a:cubicBezTo>
                  <a:pt x="1422944" y="1000420"/>
                  <a:pt x="1406810" y="1000104"/>
                  <a:pt x="1391308" y="1001686"/>
                </a:cubicBezTo>
                <a:cubicBezTo>
                  <a:pt x="1351762" y="1005798"/>
                  <a:pt x="1325188" y="995358"/>
                  <a:pt x="1310319" y="960558"/>
                </a:cubicBezTo>
                <a:cubicBezTo>
                  <a:pt x="1293235" y="919747"/>
                  <a:pt x="1287224" y="878620"/>
                  <a:pt x="1309686" y="834962"/>
                </a:cubicBezTo>
                <a:cubicBezTo>
                  <a:pt x="1337842" y="780548"/>
                  <a:pt x="1373908" y="741951"/>
                  <a:pt x="1440977" y="739737"/>
                </a:cubicBezTo>
                <a:cubicBezTo>
                  <a:pt x="1439079" y="746380"/>
                  <a:pt x="1437497" y="752075"/>
                  <a:pt x="1434650" y="762831"/>
                </a:cubicBezTo>
                <a:cubicBezTo>
                  <a:pt x="1489697" y="746380"/>
                  <a:pt x="1523864" y="787508"/>
                  <a:pt x="1565308" y="807438"/>
                </a:cubicBezTo>
                <a:cubicBezTo>
                  <a:pt x="1585239" y="817562"/>
                  <a:pt x="1595046" y="840024"/>
                  <a:pt x="1580493" y="863751"/>
                </a:cubicBezTo>
                <a:close/>
                <a:moveTo>
                  <a:pt x="479232" y="1084573"/>
                </a:moveTo>
                <a:cubicBezTo>
                  <a:pt x="473854" y="1105453"/>
                  <a:pt x="470058" y="1126649"/>
                  <a:pt x="464996" y="1147845"/>
                </a:cubicBezTo>
                <a:cubicBezTo>
                  <a:pt x="453607" y="1195933"/>
                  <a:pt x="406469" y="1231682"/>
                  <a:pt x="350789" y="1235478"/>
                </a:cubicBezTo>
                <a:cubicBezTo>
                  <a:pt x="303650" y="1238642"/>
                  <a:pt x="243858" y="1204158"/>
                  <a:pt x="233734" y="1161133"/>
                </a:cubicBezTo>
                <a:cubicBezTo>
                  <a:pt x="223927" y="1119689"/>
                  <a:pt x="232785" y="1079195"/>
                  <a:pt x="260941" y="1044711"/>
                </a:cubicBezTo>
                <a:cubicBezTo>
                  <a:pt x="272963" y="1029842"/>
                  <a:pt x="283720" y="1014024"/>
                  <a:pt x="296374" y="996624"/>
                </a:cubicBezTo>
                <a:cubicBezTo>
                  <a:pt x="324214" y="990929"/>
                  <a:pt x="350472" y="985551"/>
                  <a:pt x="371352" y="981438"/>
                </a:cubicBezTo>
                <a:cubicBezTo>
                  <a:pt x="400458" y="997256"/>
                  <a:pt x="425450" y="1011809"/>
                  <a:pt x="451708" y="1024780"/>
                </a:cubicBezTo>
                <a:cubicBezTo>
                  <a:pt x="482396" y="1039965"/>
                  <a:pt x="488090" y="1050722"/>
                  <a:pt x="479232" y="1084573"/>
                </a:cubicBezTo>
                <a:close/>
                <a:moveTo>
                  <a:pt x="2504274" y="274366"/>
                </a:moveTo>
                <a:cubicBezTo>
                  <a:pt x="2547616" y="368959"/>
                  <a:pt x="2480231" y="467348"/>
                  <a:pt x="2375514" y="463551"/>
                </a:cubicBezTo>
                <a:cubicBezTo>
                  <a:pt x="2346092" y="462602"/>
                  <a:pt x="2328692" y="442355"/>
                  <a:pt x="2317620" y="418944"/>
                </a:cubicBezTo>
                <a:cubicBezTo>
                  <a:pt x="2294525" y="370224"/>
                  <a:pt x="2315405" y="292082"/>
                  <a:pt x="2357482" y="252537"/>
                </a:cubicBezTo>
                <a:cubicBezTo>
                  <a:pt x="2383107" y="228493"/>
                  <a:pt x="2405569" y="201286"/>
                  <a:pt x="2432460" y="172497"/>
                </a:cubicBezTo>
                <a:cubicBezTo>
                  <a:pt x="2473587" y="197806"/>
                  <a:pt x="2505223" y="217421"/>
                  <a:pt x="2541289" y="239566"/>
                </a:cubicBezTo>
                <a:cubicBezTo>
                  <a:pt x="2527369" y="252537"/>
                  <a:pt x="2515663" y="263610"/>
                  <a:pt x="2504274" y="274366"/>
                </a:cubicBezTo>
                <a:close/>
                <a:moveTo>
                  <a:pt x="271065" y="3245651"/>
                </a:moveTo>
                <a:cubicBezTo>
                  <a:pt x="274861" y="3279185"/>
                  <a:pt x="265370" y="3315251"/>
                  <a:pt x="255880" y="3348785"/>
                </a:cubicBezTo>
                <a:cubicBezTo>
                  <a:pt x="244174" y="3391178"/>
                  <a:pt x="202414" y="3396556"/>
                  <a:pt x="170461" y="3411425"/>
                </a:cubicBezTo>
                <a:cubicBezTo>
                  <a:pt x="124272" y="3394974"/>
                  <a:pt x="110985" y="3367451"/>
                  <a:pt x="113200" y="3318098"/>
                </a:cubicBezTo>
                <a:cubicBezTo>
                  <a:pt x="115414" y="3270327"/>
                  <a:pt x="133131" y="3240589"/>
                  <a:pt x="169829" y="3218127"/>
                </a:cubicBezTo>
                <a:cubicBezTo>
                  <a:pt x="166981" y="3204840"/>
                  <a:pt x="164767" y="3193451"/>
                  <a:pt x="162236" y="3182378"/>
                </a:cubicBezTo>
                <a:cubicBezTo>
                  <a:pt x="197669" y="3170356"/>
                  <a:pt x="266636" y="3206422"/>
                  <a:pt x="271065" y="32456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1"/>
          <p:cNvSpPr/>
          <p:nvPr/>
        </p:nvSpPr>
        <p:spPr>
          <a:xfrm>
            <a:off x="7142389" y="6269273"/>
            <a:ext cx="536838" cy="721481"/>
          </a:xfrm>
          <a:custGeom>
            <a:rect b="b" l="l" r="r" t="t"/>
            <a:pathLst>
              <a:path extrusionOk="0" h="721481" w="536838">
                <a:moveTo>
                  <a:pt x="354868" y="646309"/>
                </a:moveTo>
                <a:cubicBezTo>
                  <a:pt x="350403" y="649656"/>
                  <a:pt x="346161" y="651886"/>
                  <a:pt x="343035" y="655233"/>
                </a:cubicBezTo>
                <a:cubicBezTo>
                  <a:pt x="329638" y="669511"/>
                  <a:pt x="322270" y="671073"/>
                  <a:pt x="308650" y="659249"/>
                </a:cubicBezTo>
                <a:cubicBezTo>
                  <a:pt x="295477" y="647648"/>
                  <a:pt x="284090" y="634485"/>
                  <a:pt x="278954" y="616860"/>
                </a:cubicBezTo>
                <a:cubicBezTo>
                  <a:pt x="268014" y="579603"/>
                  <a:pt x="257743" y="542123"/>
                  <a:pt x="245909" y="505312"/>
                </a:cubicBezTo>
                <a:cubicBezTo>
                  <a:pt x="240774" y="488803"/>
                  <a:pt x="232736" y="473187"/>
                  <a:pt x="225591" y="456008"/>
                </a:cubicBezTo>
                <a:cubicBezTo>
                  <a:pt x="207506" y="468502"/>
                  <a:pt x="198575" y="488134"/>
                  <a:pt x="186964" y="505089"/>
                </a:cubicBezTo>
                <a:cubicBezTo>
                  <a:pt x="162850" y="540338"/>
                  <a:pt x="139406" y="576034"/>
                  <a:pt x="116855" y="612175"/>
                </a:cubicBezTo>
                <a:cubicBezTo>
                  <a:pt x="102789" y="634931"/>
                  <a:pt x="90955" y="659026"/>
                  <a:pt x="77782" y="682451"/>
                </a:cubicBezTo>
                <a:cubicBezTo>
                  <a:pt x="72647" y="691374"/>
                  <a:pt x="67065" y="700075"/>
                  <a:pt x="60590" y="708107"/>
                </a:cubicBezTo>
                <a:cubicBezTo>
                  <a:pt x="47416" y="724393"/>
                  <a:pt x="47193" y="724170"/>
                  <a:pt x="29554" y="716138"/>
                </a:cubicBezTo>
                <a:cubicBezTo>
                  <a:pt x="17051" y="710561"/>
                  <a:pt x="11469" y="700075"/>
                  <a:pt x="15265" y="685351"/>
                </a:cubicBezTo>
                <a:cubicBezTo>
                  <a:pt x="18390" y="673304"/>
                  <a:pt x="22856" y="661033"/>
                  <a:pt x="29108" y="650325"/>
                </a:cubicBezTo>
                <a:cubicBezTo>
                  <a:pt x="39602" y="632700"/>
                  <a:pt x="52552" y="616637"/>
                  <a:pt x="63269" y="599236"/>
                </a:cubicBezTo>
                <a:cubicBezTo>
                  <a:pt x="80461" y="571349"/>
                  <a:pt x="95644" y="542346"/>
                  <a:pt x="113283" y="514682"/>
                </a:cubicBezTo>
                <a:cubicBezTo>
                  <a:pt x="124893" y="496389"/>
                  <a:pt x="136280" y="478095"/>
                  <a:pt x="151687" y="462255"/>
                </a:cubicBezTo>
                <a:cubicBezTo>
                  <a:pt x="159501" y="454447"/>
                  <a:pt x="162850" y="442176"/>
                  <a:pt x="169772" y="429014"/>
                </a:cubicBezTo>
                <a:cubicBezTo>
                  <a:pt x="162181" y="429014"/>
                  <a:pt x="156152" y="427452"/>
                  <a:pt x="151463" y="429237"/>
                </a:cubicBezTo>
                <a:cubicBezTo>
                  <a:pt x="119311" y="442176"/>
                  <a:pt x="85597" y="446415"/>
                  <a:pt x="51659" y="447531"/>
                </a:cubicBezTo>
                <a:cubicBezTo>
                  <a:pt x="38262" y="447977"/>
                  <a:pt x="23972" y="442176"/>
                  <a:pt x="11022" y="436599"/>
                </a:cubicBezTo>
                <a:cubicBezTo>
                  <a:pt x="975" y="432360"/>
                  <a:pt x="-5054" y="423659"/>
                  <a:pt x="5664" y="409158"/>
                </a:cubicBezTo>
                <a:cubicBezTo>
                  <a:pt x="68628" y="404027"/>
                  <a:pt x="132485" y="383502"/>
                  <a:pt x="196565" y="366101"/>
                </a:cubicBezTo>
                <a:cubicBezTo>
                  <a:pt x="180043" y="304526"/>
                  <a:pt x="162850" y="245182"/>
                  <a:pt x="148784" y="185393"/>
                </a:cubicBezTo>
                <a:cubicBezTo>
                  <a:pt x="134718" y="125157"/>
                  <a:pt x="123554" y="64698"/>
                  <a:pt x="110157" y="0"/>
                </a:cubicBezTo>
                <a:cubicBezTo>
                  <a:pt x="126680" y="3123"/>
                  <a:pt x="139406" y="5354"/>
                  <a:pt x="151017" y="7585"/>
                </a:cubicBezTo>
                <a:cubicBezTo>
                  <a:pt x="163074" y="48635"/>
                  <a:pt x="175131" y="88123"/>
                  <a:pt x="186071" y="127834"/>
                </a:cubicBezTo>
                <a:cubicBezTo>
                  <a:pt x="192546" y="151482"/>
                  <a:pt x="197235" y="175577"/>
                  <a:pt x="203040" y="199671"/>
                </a:cubicBezTo>
                <a:cubicBezTo>
                  <a:pt x="205720" y="210380"/>
                  <a:pt x="208622" y="221311"/>
                  <a:pt x="211748" y="232020"/>
                </a:cubicBezTo>
                <a:cubicBezTo>
                  <a:pt x="219786" y="259238"/>
                  <a:pt x="227601" y="286678"/>
                  <a:pt x="236085" y="313896"/>
                </a:cubicBezTo>
                <a:cubicBezTo>
                  <a:pt x="240774" y="328843"/>
                  <a:pt x="246802" y="330182"/>
                  <a:pt x="257073" y="319027"/>
                </a:cubicBezTo>
                <a:cubicBezTo>
                  <a:pt x="260199" y="315681"/>
                  <a:pt x="262209" y="310996"/>
                  <a:pt x="264888" y="307203"/>
                </a:cubicBezTo>
                <a:cubicBezTo>
                  <a:pt x="270916" y="299172"/>
                  <a:pt x="276945" y="290917"/>
                  <a:pt x="282973" y="283109"/>
                </a:cubicBezTo>
                <a:cubicBezTo>
                  <a:pt x="285876" y="279539"/>
                  <a:pt x="290788" y="276416"/>
                  <a:pt x="291681" y="272400"/>
                </a:cubicBezTo>
                <a:cubicBezTo>
                  <a:pt x="294137" y="261245"/>
                  <a:pt x="301505" y="255222"/>
                  <a:pt x="309990" y="248529"/>
                </a:cubicBezTo>
                <a:cubicBezTo>
                  <a:pt x="316911" y="243175"/>
                  <a:pt x="320930" y="233805"/>
                  <a:pt x="326735" y="226666"/>
                </a:cubicBezTo>
                <a:cubicBezTo>
                  <a:pt x="341472" y="208818"/>
                  <a:pt x="357324" y="191639"/>
                  <a:pt x="371614" y="173569"/>
                </a:cubicBezTo>
                <a:cubicBezTo>
                  <a:pt x="380768" y="161745"/>
                  <a:pt x="385457" y="145459"/>
                  <a:pt x="396398" y="136312"/>
                </a:cubicBezTo>
                <a:cubicBezTo>
                  <a:pt x="418949" y="117795"/>
                  <a:pt x="426540" y="87007"/>
                  <a:pt x="452887" y="72283"/>
                </a:cubicBezTo>
                <a:cubicBezTo>
                  <a:pt x="454003" y="71614"/>
                  <a:pt x="454450" y="70052"/>
                  <a:pt x="455343" y="68937"/>
                </a:cubicBezTo>
                <a:cubicBezTo>
                  <a:pt x="463827" y="55328"/>
                  <a:pt x="472312" y="41496"/>
                  <a:pt x="480796" y="27887"/>
                </a:cubicBezTo>
                <a:cubicBezTo>
                  <a:pt x="499998" y="31457"/>
                  <a:pt x="516297" y="34357"/>
                  <a:pt x="536839" y="38149"/>
                </a:cubicBezTo>
                <a:cubicBezTo>
                  <a:pt x="464720" y="137650"/>
                  <a:pt x="391039" y="231574"/>
                  <a:pt x="315572" y="328174"/>
                </a:cubicBezTo>
                <a:cubicBezTo>
                  <a:pt x="342588" y="332190"/>
                  <a:pt x="364246" y="326613"/>
                  <a:pt x="385457" y="321928"/>
                </a:cubicBezTo>
                <a:cubicBezTo>
                  <a:pt x="409794" y="316573"/>
                  <a:pt x="433908" y="311665"/>
                  <a:pt x="458469" y="306980"/>
                </a:cubicBezTo>
                <a:cubicBezTo>
                  <a:pt x="460032" y="306757"/>
                  <a:pt x="462264" y="305418"/>
                  <a:pt x="462934" y="305865"/>
                </a:cubicBezTo>
                <a:cubicBezTo>
                  <a:pt x="481020" y="319697"/>
                  <a:pt x="502901" y="311219"/>
                  <a:pt x="522549" y="315681"/>
                </a:cubicBezTo>
                <a:cubicBezTo>
                  <a:pt x="522996" y="318804"/>
                  <a:pt x="524335" y="322820"/>
                  <a:pt x="523442" y="323266"/>
                </a:cubicBezTo>
                <a:cubicBezTo>
                  <a:pt x="510046" y="331074"/>
                  <a:pt x="504464" y="348030"/>
                  <a:pt x="486825" y="351599"/>
                </a:cubicBezTo>
                <a:cubicBezTo>
                  <a:pt x="443732" y="360523"/>
                  <a:pt x="400863" y="371232"/>
                  <a:pt x="357994" y="381271"/>
                </a:cubicBezTo>
                <a:cubicBezTo>
                  <a:pt x="353305" y="382387"/>
                  <a:pt x="348617" y="384171"/>
                  <a:pt x="343928" y="383948"/>
                </a:cubicBezTo>
                <a:cubicBezTo>
                  <a:pt x="318028" y="382163"/>
                  <a:pt x="296147" y="392872"/>
                  <a:pt x="272479" y="405589"/>
                </a:cubicBezTo>
                <a:cubicBezTo>
                  <a:pt x="293691" y="487242"/>
                  <a:pt x="330754" y="564210"/>
                  <a:pt x="354868" y="6463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13994130" y="2784434"/>
            <a:ext cx="708763" cy="952537"/>
          </a:xfrm>
          <a:custGeom>
            <a:rect b="b" l="l" r="r" t="t"/>
            <a:pathLst>
              <a:path extrusionOk="0" h="952537" w="708763">
                <a:moveTo>
                  <a:pt x="468516" y="853291"/>
                </a:moveTo>
                <a:cubicBezTo>
                  <a:pt x="462620" y="857709"/>
                  <a:pt x="457019" y="860655"/>
                  <a:pt x="452893" y="865073"/>
                </a:cubicBezTo>
                <a:cubicBezTo>
                  <a:pt x="435206" y="883924"/>
                  <a:pt x="425478" y="885985"/>
                  <a:pt x="407496" y="870375"/>
                </a:cubicBezTo>
                <a:cubicBezTo>
                  <a:pt x="390104" y="855058"/>
                  <a:pt x="375070" y="837680"/>
                  <a:pt x="368290" y="814412"/>
                </a:cubicBezTo>
                <a:cubicBezTo>
                  <a:pt x="353846" y="765223"/>
                  <a:pt x="340286" y="715740"/>
                  <a:pt x="324663" y="667140"/>
                </a:cubicBezTo>
                <a:cubicBezTo>
                  <a:pt x="317883" y="645344"/>
                  <a:pt x="307270" y="624726"/>
                  <a:pt x="297837" y="602046"/>
                </a:cubicBezTo>
                <a:cubicBezTo>
                  <a:pt x="273960" y="618540"/>
                  <a:pt x="262169" y="644460"/>
                  <a:pt x="246840" y="666845"/>
                </a:cubicBezTo>
                <a:cubicBezTo>
                  <a:pt x="215004" y="713383"/>
                  <a:pt x="184052" y="760510"/>
                  <a:pt x="154279" y="808226"/>
                </a:cubicBezTo>
                <a:cubicBezTo>
                  <a:pt x="135707" y="838270"/>
                  <a:pt x="120084" y="870080"/>
                  <a:pt x="102692" y="901007"/>
                </a:cubicBezTo>
                <a:cubicBezTo>
                  <a:pt x="95912" y="912789"/>
                  <a:pt x="88542" y="924276"/>
                  <a:pt x="79994" y="934880"/>
                </a:cubicBezTo>
                <a:cubicBezTo>
                  <a:pt x="62602" y="956381"/>
                  <a:pt x="62307" y="956087"/>
                  <a:pt x="39019" y="945483"/>
                </a:cubicBezTo>
                <a:cubicBezTo>
                  <a:pt x="22511" y="938120"/>
                  <a:pt x="15142" y="924276"/>
                  <a:pt x="20153" y="904836"/>
                </a:cubicBezTo>
                <a:cubicBezTo>
                  <a:pt x="24280" y="888931"/>
                  <a:pt x="30176" y="872731"/>
                  <a:pt x="38430" y="858593"/>
                </a:cubicBezTo>
                <a:cubicBezTo>
                  <a:pt x="52284" y="835324"/>
                  <a:pt x="69382" y="814117"/>
                  <a:pt x="83531" y="791143"/>
                </a:cubicBezTo>
                <a:cubicBezTo>
                  <a:pt x="106229" y="754325"/>
                  <a:pt x="126274" y="716034"/>
                  <a:pt x="149562" y="679511"/>
                </a:cubicBezTo>
                <a:cubicBezTo>
                  <a:pt x="164891" y="655358"/>
                  <a:pt x="179925" y="631206"/>
                  <a:pt x="200265" y="610293"/>
                </a:cubicBezTo>
                <a:cubicBezTo>
                  <a:pt x="210582" y="599984"/>
                  <a:pt x="215004" y="583784"/>
                  <a:pt x="224142" y="566406"/>
                </a:cubicBezTo>
                <a:cubicBezTo>
                  <a:pt x="214119" y="566406"/>
                  <a:pt x="206160" y="564345"/>
                  <a:pt x="199970" y="566701"/>
                </a:cubicBezTo>
                <a:cubicBezTo>
                  <a:pt x="157521" y="583784"/>
                  <a:pt x="113009" y="589381"/>
                  <a:pt x="68202" y="590853"/>
                </a:cubicBezTo>
                <a:cubicBezTo>
                  <a:pt x="50516" y="591442"/>
                  <a:pt x="31650" y="583784"/>
                  <a:pt x="14552" y="576421"/>
                </a:cubicBezTo>
                <a:cubicBezTo>
                  <a:pt x="1287" y="570824"/>
                  <a:pt x="-6672" y="559337"/>
                  <a:pt x="7477" y="540192"/>
                </a:cubicBezTo>
                <a:cubicBezTo>
                  <a:pt x="90606" y="533417"/>
                  <a:pt x="174913" y="506319"/>
                  <a:pt x="259516" y="483345"/>
                </a:cubicBezTo>
                <a:cubicBezTo>
                  <a:pt x="237702" y="402051"/>
                  <a:pt x="215004" y="323703"/>
                  <a:pt x="196432" y="244765"/>
                </a:cubicBezTo>
                <a:cubicBezTo>
                  <a:pt x="177861" y="165239"/>
                  <a:pt x="163122" y="85417"/>
                  <a:pt x="145435" y="0"/>
                </a:cubicBezTo>
                <a:cubicBezTo>
                  <a:pt x="167249" y="4124"/>
                  <a:pt x="184052" y="7069"/>
                  <a:pt x="199380" y="10014"/>
                </a:cubicBezTo>
                <a:cubicBezTo>
                  <a:pt x="215299" y="64210"/>
                  <a:pt x="231217" y="116345"/>
                  <a:pt x="245661" y="168773"/>
                </a:cubicBezTo>
                <a:cubicBezTo>
                  <a:pt x="254210" y="199995"/>
                  <a:pt x="260400" y="231805"/>
                  <a:pt x="268064" y="263616"/>
                </a:cubicBezTo>
                <a:cubicBezTo>
                  <a:pt x="271602" y="277754"/>
                  <a:pt x="275434" y="292187"/>
                  <a:pt x="279561" y="306325"/>
                </a:cubicBezTo>
                <a:cubicBezTo>
                  <a:pt x="290173" y="342259"/>
                  <a:pt x="300490" y="378488"/>
                  <a:pt x="311692" y="414422"/>
                </a:cubicBezTo>
                <a:cubicBezTo>
                  <a:pt x="317883" y="434156"/>
                  <a:pt x="325842" y="435924"/>
                  <a:pt x="339402" y="421197"/>
                </a:cubicBezTo>
                <a:cubicBezTo>
                  <a:pt x="343529" y="416778"/>
                  <a:pt x="346182" y="410593"/>
                  <a:pt x="349719" y="405586"/>
                </a:cubicBezTo>
                <a:cubicBezTo>
                  <a:pt x="357678" y="394982"/>
                  <a:pt x="365637" y="384084"/>
                  <a:pt x="373596" y="373775"/>
                </a:cubicBezTo>
                <a:cubicBezTo>
                  <a:pt x="377428" y="369062"/>
                  <a:pt x="383914" y="364939"/>
                  <a:pt x="385093" y="359637"/>
                </a:cubicBezTo>
                <a:cubicBezTo>
                  <a:pt x="388335" y="344910"/>
                  <a:pt x="398063" y="336957"/>
                  <a:pt x="409265" y="328121"/>
                </a:cubicBezTo>
                <a:cubicBezTo>
                  <a:pt x="418403" y="321052"/>
                  <a:pt x="423709" y="308681"/>
                  <a:pt x="431373" y="299256"/>
                </a:cubicBezTo>
                <a:cubicBezTo>
                  <a:pt x="450829" y="275692"/>
                  <a:pt x="471759" y="253012"/>
                  <a:pt x="490625" y="229154"/>
                </a:cubicBezTo>
                <a:cubicBezTo>
                  <a:pt x="502711" y="213544"/>
                  <a:pt x="508901" y="192042"/>
                  <a:pt x="523345" y="179966"/>
                </a:cubicBezTo>
                <a:cubicBezTo>
                  <a:pt x="553118" y="155519"/>
                  <a:pt x="563141" y="114872"/>
                  <a:pt x="597925" y="95432"/>
                </a:cubicBezTo>
                <a:cubicBezTo>
                  <a:pt x="599399" y="94548"/>
                  <a:pt x="599989" y="92487"/>
                  <a:pt x="601168" y="91014"/>
                </a:cubicBezTo>
                <a:cubicBezTo>
                  <a:pt x="612369" y="73047"/>
                  <a:pt x="623571" y="54785"/>
                  <a:pt x="634773" y="36818"/>
                </a:cubicBezTo>
                <a:cubicBezTo>
                  <a:pt x="660124" y="41531"/>
                  <a:pt x="681643" y="45360"/>
                  <a:pt x="708763" y="50367"/>
                </a:cubicBezTo>
                <a:cubicBezTo>
                  <a:pt x="613549" y="181733"/>
                  <a:pt x="516271" y="305736"/>
                  <a:pt x="416634" y="433273"/>
                </a:cubicBezTo>
                <a:cubicBezTo>
                  <a:pt x="452303" y="438575"/>
                  <a:pt x="480897" y="431211"/>
                  <a:pt x="508901" y="425026"/>
                </a:cubicBezTo>
                <a:cubicBezTo>
                  <a:pt x="541032" y="417957"/>
                  <a:pt x="572869" y="411477"/>
                  <a:pt x="605295" y="405291"/>
                </a:cubicBezTo>
                <a:cubicBezTo>
                  <a:pt x="607358" y="404997"/>
                  <a:pt x="610306" y="403229"/>
                  <a:pt x="611190" y="403819"/>
                </a:cubicBezTo>
                <a:cubicBezTo>
                  <a:pt x="635068" y="422080"/>
                  <a:pt x="663956" y="410888"/>
                  <a:pt x="689897" y="416778"/>
                </a:cubicBezTo>
                <a:cubicBezTo>
                  <a:pt x="690487" y="420902"/>
                  <a:pt x="692255" y="426204"/>
                  <a:pt x="691076" y="426793"/>
                </a:cubicBezTo>
                <a:cubicBezTo>
                  <a:pt x="673389" y="437102"/>
                  <a:pt x="666020" y="459487"/>
                  <a:pt x="642732" y="464200"/>
                </a:cubicBezTo>
                <a:cubicBezTo>
                  <a:pt x="585839" y="475982"/>
                  <a:pt x="529241" y="490120"/>
                  <a:pt x="472643" y="503374"/>
                </a:cubicBezTo>
                <a:cubicBezTo>
                  <a:pt x="466453" y="504847"/>
                  <a:pt x="460262" y="507203"/>
                  <a:pt x="454072" y="506909"/>
                </a:cubicBezTo>
                <a:cubicBezTo>
                  <a:pt x="419877" y="504552"/>
                  <a:pt x="390988" y="518690"/>
                  <a:pt x="359742" y="535479"/>
                </a:cubicBezTo>
                <a:cubicBezTo>
                  <a:pt x="387746" y="643282"/>
                  <a:pt x="436680" y="744899"/>
                  <a:pt x="468516" y="85329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p21"/>
          <p:cNvGrpSpPr/>
          <p:nvPr/>
        </p:nvGrpSpPr>
        <p:grpSpPr>
          <a:xfrm>
            <a:off x="15536601" y="7890665"/>
            <a:ext cx="4109262" cy="2997074"/>
            <a:chOff x="0" y="2"/>
            <a:chExt cx="5479016" cy="3996098"/>
          </a:xfrm>
        </p:grpSpPr>
        <p:pic>
          <p:nvPicPr>
            <p:cNvPr id="279" name="Google Shape;279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388165">
              <a:off x="995259" y="451040"/>
              <a:ext cx="1227803" cy="1127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388171">
              <a:off x="279046" y="1850643"/>
              <a:ext cx="1990742" cy="1827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388166">
              <a:off x="2280706" y="447517"/>
              <a:ext cx="2805114" cy="257560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nk and Blue Cute Pastel Doodle Floral Pregnancy Announcement Presentation">
  <a:themeElements>
    <a:clrScheme name="Office">
      <a:dk1>
        <a:srgbClr val="191919"/>
      </a:dk1>
      <a:lt1>
        <a:srgbClr val="FAD2E1"/>
      </a:lt1>
      <a:dk2>
        <a:srgbClr val="CDDAFD"/>
      </a:dk2>
      <a:lt2>
        <a:srgbClr val="B9CBFD"/>
      </a:lt2>
      <a:accent1>
        <a:srgbClr val="F8E5EC"/>
      </a:accent1>
      <a:accent2>
        <a:srgbClr val="F8EDEB"/>
      </a:accent2>
      <a:accent3>
        <a:srgbClr val="FFF8F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